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bookmarkStart w:id="0" w:name="doc_title" w:displacedByCustomXml="next"/>
    <w:bookmarkStart w:id="1" w:name="_Toc398032444" w:displacedByCustomXml="next"/>
    <w:bookmarkStart w:id="2" w:name="_Toc398032631" w:displacedByCustomXml="next"/>
    <w:sdt>
      <w:sdtPr>
        <w:id w:val="-426587749"/>
        <w:lock w:val="contentLocked"/>
        <w:placeholder>
          <w:docPart w:val="57C3F1D82F474F38A209D2372E74A8C8"/>
        </w:placeholder>
        <w:group/>
      </w:sdtPr>
      <w:sdtEndPr/>
      <w:sdtContent>
        <w:p w14:paraId="0D280F35" w14:textId="0305EFE0" w:rsidR="002610AA" w:rsidRPr="004A22BC" w:rsidRDefault="005233E5" w:rsidP="00B22829">
          <w:pPr>
            <w:pStyle w:val="Title"/>
          </w:pPr>
          <w:sdt>
            <w:sdtPr>
              <w:alias w:val="Title"/>
              <w:tag w:val=""/>
              <w:id w:val="1621577399"/>
              <w:placeholder>
                <w:docPart w:val="BB08763987EB459EA479369052402F8F"/>
              </w:placeholder>
              <w:dataBinding w:prefixMappings="xmlns:ns0='http://purl.org/dc/elements/1.1/' xmlns:ns1='http://schemas.openxmlformats.org/package/2006/metadata/core-properties' " w:xpath="/ns1:coreProperties[1]/ns0:title[1]" w:storeItemID="{6C3C8BC8-F283-45AE-878A-BAB7291924A1}"/>
              <w:text/>
            </w:sdtPr>
            <w:sdtEndPr/>
            <w:sdtContent>
              <w:r w:rsidR="002610AA">
                <w:t>2025 VCE Filipino</w:t>
              </w:r>
            </w:sdtContent>
          </w:sdt>
        </w:p>
      </w:sdtContent>
    </w:sdt>
    <w:bookmarkEnd w:id="2"/>
    <w:bookmarkEnd w:id="1"/>
    <w:bookmarkEnd w:id="0"/>
    <w:p w14:paraId="54DC1B7A" w14:textId="77777777" w:rsidR="002610AA" w:rsidRPr="004A22BC" w:rsidRDefault="002610AA" w:rsidP="00B22829">
      <w:pPr>
        <w:pStyle w:val="Documentsubtitle"/>
        <w:ind w:right="3543"/>
      </w:pPr>
      <w:r w:rsidRPr="004A22BC">
        <w:drawing>
          <wp:anchor distT="0" distB="0" distL="114300" distR="114300" simplePos="0" relativeHeight="251682816" behindDoc="1" locked="1" layoutInCell="0" allowOverlap="0" wp14:anchorId="1256604A" wp14:editId="16B8BF91">
            <wp:simplePos x="0" y="0"/>
            <wp:positionH relativeFrom="page">
              <wp:posOffset>0</wp:posOffset>
            </wp:positionH>
            <wp:positionV relativeFrom="page">
              <wp:posOffset>3810</wp:posOffset>
            </wp:positionV>
            <wp:extent cx="7552055" cy="10666095"/>
            <wp:effectExtent l="0" t="0" r="0" b="1905"/>
            <wp:wrapNone/>
            <wp:docPr id="36" name="Picture 3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Picture 36">
                      <a:extLst>
                        <a:ext uri="{C183D7F6-B498-43B3-948B-1728B52AA6E4}">
                          <adec:decorative xmlns:adec="http://schemas.microsoft.com/office/drawing/2017/decorative" val="1"/>
                        </a:ext>
                      </a:extLst>
                    </pic:cNvPr>
                    <pic:cNvPicPr/>
                  </pic:nvPicPr>
                  <pic:blipFill>
                    <a:blip r:embed="rId11"/>
                    <a:stretch>
                      <a:fillRect/>
                    </a:stretch>
                  </pic:blipFill>
                  <pic:spPr>
                    <a:xfrm>
                      <a:off x="0" y="0"/>
                      <a:ext cx="7552055" cy="10666095"/>
                    </a:xfrm>
                    <a:prstGeom prst="rect">
                      <a:avLst/>
                    </a:prstGeom>
                  </pic:spPr>
                </pic:pic>
              </a:graphicData>
            </a:graphic>
            <wp14:sizeRelH relativeFrom="page">
              <wp14:pctWidth>0</wp14:pctWidth>
            </wp14:sizeRelH>
            <wp14:sizeRelV relativeFrom="page">
              <wp14:pctHeight>0</wp14:pctHeight>
            </wp14:sizeRelV>
          </wp:anchor>
        </w:drawing>
      </w:r>
      <w:r>
        <w:t>Teaching and Learning</w:t>
      </w:r>
    </w:p>
    <w:p w14:paraId="1B16EC24" w14:textId="77777777" w:rsidR="002610AA" w:rsidRPr="00210AB7" w:rsidRDefault="002610AA" w:rsidP="00B22829">
      <w:pPr>
        <w:jc w:val="center"/>
        <w:rPr>
          <w:lang w:val="en-AU"/>
        </w:rPr>
        <w:sectPr w:rsidR="002610AA" w:rsidRPr="00210AB7" w:rsidSect="002610AA">
          <w:headerReference w:type="default" r:id="rId12"/>
          <w:footerReference w:type="first" r:id="rId13"/>
          <w:pgSz w:w="11907" w:h="16840" w:code="9"/>
          <w:pgMar w:top="0" w:right="567" w:bottom="567" w:left="567" w:header="794" w:footer="686" w:gutter="0"/>
          <w:cols w:space="708"/>
          <w:titlePg/>
          <w:docGrid w:linePitch="360"/>
        </w:sectPr>
      </w:pPr>
    </w:p>
    <w:p w14:paraId="596DEC3B" w14:textId="77777777" w:rsidR="002610AA" w:rsidRPr="000F5CEC" w:rsidRDefault="002610AA" w:rsidP="00B22829">
      <w:pPr>
        <w:rPr>
          <w:color w:val="0F7EB4"/>
          <w:sz w:val="48"/>
          <w:lang w:val="en-AU"/>
        </w:rPr>
      </w:pPr>
      <w:r>
        <w:rPr>
          <w:color w:val="0F7EB4"/>
          <w:sz w:val="48"/>
          <w:lang w:val="en-AU"/>
        </w:rPr>
        <w:lastRenderedPageBreak/>
        <w:t>C</w:t>
      </w:r>
      <w:r w:rsidRPr="000F5CEC">
        <w:rPr>
          <w:color w:val="0F7EB4"/>
          <w:sz w:val="48"/>
          <w:lang w:val="en-AU"/>
        </w:rPr>
        <w:t>ontents</w:t>
      </w:r>
    </w:p>
    <w:p w14:paraId="5513F6D0" w14:textId="5E3416CE" w:rsidR="002B05D7" w:rsidRDefault="002610AA">
      <w:pPr>
        <w:pStyle w:val="TOC1"/>
        <w:rPr>
          <w:rFonts w:asciiTheme="minorHAnsi" w:eastAsiaTheme="minorEastAsia" w:hAnsiTheme="minorHAnsi" w:cstheme="minorBidi"/>
          <w:b w:val="0"/>
          <w:bCs w:val="0"/>
          <w:kern w:val="2"/>
          <w:sz w:val="22"/>
          <w:szCs w:val="22"/>
          <w14:ligatures w14:val="standardContextual"/>
        </w:rPr>
      </w:pPr>
      <w:r>
        <w:rPr>
          <w:b w:val="0"/>
          <w:bCs w:val="0"/>
          <w:sz w:val="24"/>
        </w:rPr>
        <w:fldChar w:fldCharType="begin"/>
      </w:r>
      <w:r>
        <w:rPr>
          <w:b w:val="0"/>
          <w:bCs w:val="0"/>
          <w:sz w:val="24"/>
        </w:rPr>
        <w:instrText xml:space="preserve"> TOC \o "1-3" \h \z \u </w:instrText>
      </w:r>
      <w:r>
        <w:rPr>
          <w:b w:val="0"/>
          <w:bCs w:val="0"/>
          <w:sz w:val="24"/>
        </w:rPr>
        <w:fldChar w:fldCharType="separate"/>
      </w:r>
      <w:hyperlink w:anchor="_Toc191291878" w:history="1">
        <w:r w:rsidR="002B05D7" w:rsidRPr="003C5757">
          <w:rPr>
            <w:rStyle w:val="Hyperlink"/>
          </w:rPr>
          <w:t>VCE Filipino: Teaching and Learning Activities</w:t>
        </w:r>
        <w:r w:rsidR="002B05D7">
          <w:rPr>
            <w:webHidden/>
          </w:rPr>
          <w:tab/>
        </w:r>
        <w:r w:rsidR="002B05D7">
          <w:rPr>
            <w:webHidden/>
          </w:rPr>
          <w:fldChar w:fldCharType="begin"/>
        </w:r>
        <w:r w:rsidR="002B05D7">
          <w:rPr>
            <w:webHidden/>
          </w:rPr>
          <w:instrText xml:space="preserve"> PAGEREF _Toc191291878 \h </w:instrText>
        </w:r>
        <w:r w:rsidR="002B05D7">
          <w:rPr>
            <w:webHidden/>
          </w:rPr>
        </w:r>
        <w:r w:rsidR="002B05D7">
          <w:rPr>
            <w:webHidden/>
          </w:rPr>
          <w:fldChar w:fldCharType="separate"/>
        </w:r>
        <w:r w:rsidR="002B05D7">
          <w:rPr>
            <w:webHidden/>
          </w:rPr>
          <w:t>1</w:t>
        </w:r>
        <w:r w:rsidR="002B05D7">
          <w:rPr>
            <w:webHidden/>
          </w:rPr>
          <w:fldChar w:fldCharType="end"/>
        </w:r>
      </w:hyperlink>
    </w:p>
    <w:p w14:paraId="79F07B9A" w14:textId="47F3E921" w:rsidR="002B05D7" w:rsidRDefault="005233E5">
      <w:pPr>
        <w:pStyle w:val="TOC3"/>
        <w:rPr>
          <w:rFonts w:eastAsiaTheme="minorEastAsia"/>
          <w:kern w:val="2"/>
          <w:sz w:val="22"/>
          <w:lang w:val="en-AU" w:eastAsia="en-AU"/>
          <w14:ligatures w14:val="standardContextual"/>
        </w:rPr>
      </w:pPr>
      <w:hyperlink w:anchor="_Toc191291879" w:history="1">
        <w:r w:rsidR="002B05D7" w:rsidRPr="003C5757">
          <w:rPr>
            <w:rStyle w:val="Hyperlink"/>
          </w:rPr>
          <w:t>Unit 1</w:t>
        </w:r>
        <w:r w:rsidR="002B05D7">
          <w:rPr>
            <w:webHidden/>
          </w:rPr>
          <w:tab/>
        </w:r>
        <w:r w:rsidR="002B05D7">
          <w:rPr>
            <w:webHidden/>
          </w:rPr>
          <w:fldChar w:fldCharType="begin"/>
        </w:r>
        <w:r w:rsidR="002B05D7">
          <w:rPr>
            <w:webHidden/>
          </w:rPr>
          <w:instrText xml:space="preserve"> PAGEREF _Toc191291879 \h </w:instrText>
        </w:r>
        <w:r w:rsidR="002B05D7">
          <w:rPr>
            <w:webHidden/>
          </w:rPr>
        </w:r>
        <w:r w:rsidR="002B05D7">
          <w:rPr>
            <w:webHidden/>
          </w:rPr>
          <w:fldChar w:fldCharType="separate"/>
        </w:r>
        <w:r w:rsidR="002B05D7">
          <w:rPr>
            <w:webHidden/>
          </w:rPr>
          <w:t>1</w:t>
        </w:r>
        <w:r w:rsidR="002B05D7">
          <w:rPr>
            <w:webHidden/>
          </w:rPr>
          <w:fldChar w:fldCharType="end"/>
        </w:r>
      </w:hyperlink>
    </w:p>
    <w:p w14:paraId="19C2AE52" w14:textId="002C7563" w:rsidR="002B05D7" w:rsidRDefault="005233E5">
      <w:pPr>
        <w:pStyle w:val="TOC2"/>
        <w:rPr>
          <w:rFonts w:asciiTheme="minorHAnsi" w:eastAsiaTheme="minorEastAsia" w:hAnsiTheme="minorHAnsi" w:cstheme="minorBidi"/>
          <w:kern w:val="2"/>
          <w:sz w:val="22"/>
          <w:szCs w:val="22"/>
          <w14:ligatures w14:val="standardContextual"/>
        </w:rPr>
      </w:pPr>
      <w:hyperlink w:anchor="_Toc191291880" w:history="1">
        <w:r w:rsidR="002B05D7" w:rsidRPr="003C5757">
          <w:rPr>
            <w:rStyle w:val="Hyperlink"/>
          </w:rPr>
          <w:t>Outcome 1</w:t>
        </w:r>
        <w:r w:rsidR="002B05D7">
          <w:rPr>
            <w:webHidden/>
          </w:rPr>
          <w:tab/>
        </w:r>
        <w:r w:rsidR="002B05D7">
          <w:rPr>
            <w:webHidden/>
          </w:rPr>
          <w:fldChar w:fldCharType="begin"/>
        </w:r>
        <w:r w:rsidR="002B05D7">
          <w:rPr>
            <w:webHidden/>
          </w:rPr>
          <w:instrText xml:space="preserve"> PAGEREF _Toc191291880 \h </w:instrText>
        </w:r>
        <w:r w:rsidR="002B05D7">
          <w:rPr>
            <w:webHidden/>
          </w:rPr>
        </w:r>
        <w:r w:rsidR="002B05D7">
          <w:rPr>
            <w:webHidden/>
          </w:rPr>
          <w:fldChar w:fldCharType="separate"/>
        </w:r>
        <w:r w:rsidR="002B05D7">
          <w:rPr>
            <w:webHidden/>
          </w:rPr>
          <w:t>1</w:t>
        </w:r>
        <w:r w:rsidR="002B05D7">
          <w:rPr>
            <w:webHidden/>
          </w:rPr>
          <w:fldChar w:fldCharType="end"/>
        </w:r>
      </w:hyperlink>
    </w:p>
    <w:p w14:paraId="5CA63E81" w14:textId="6A28CD94" w:rsidR="002B05D7" w:rsidRDefault="005233E5">
      <w:pPr>
        <w:pStyle w:val="TOC2"/>
        <w:rPr>
          <w:rFonts w:asciiTheme="minorHAnsi" w:eastAsiaTheme="minorEastAsia" w:hAnsiTheme="minorHAnsi" w:cstheme="minorBidi"/>
          <w:kern w:val="2"/>
          <w:sz w:val="22"/>
          <w:szCs w:val="22"/>
          <w14:ligatures w14:val="standardContextual"/>
        </w:rPr>
      </w:pPr>
      <w:hyperlink w:anchor="_Toc191291881" w:history="1">
        <w:r w:rsidR="002B05D7" w:rsidRPr="003C5757">
          <w:rPr>
            <w:rStyle w:val="Hyperlink"/>
          </w:rPr>
          <w:t>Examples of learning activities</w:t>
        </w:r>
        <w:r w:rsidR="002B05D7">
          <w:rPr>
            <w:webHidden/>
          </w:rPr>
          <w:tab/>
        </w:r>
        <w:r w:rsidR="002B05D7">
          <w:rPr>
            <w:webHidden/>
          </w:rPr>
          <w:fldChar w:fldCharType="begin"/>
        </w:r>
        <w:r w:rsidR="002B05D7">
          <w:rPr>
            <w:webHidden/>
          </w:rPr>
          <w:instrText xml:space="preserve"> PAGEREF _Toc191291881 \h </w:instrText>
        </w:r>
        <w:r w:rsidR="002B05D7">
          <w:rPr>
            <w:webHidden/>
          </w:rPr>
        </w:r>
        <w:r w:rsidR="002B05D7">
          <w:rPr>
            <w:webHidden/>
          </w:rPr>
          <w:fldChar w:fldCharType="separate"/>
        </w:r>
        <w:r w:rsidR="002B05D7">
          <w:rPr>
            <w:webHidden/>
          </w:rPr>
          <w:t>1</w:t>
        </w:r>
        <w:r w:rsidR="002B05D7">
          <w:rPr>
            <w:webHidden/>
          </w:rPr>
          <w:fldChar w:fldCharType="end"/>
        </w:r>
      </w:hyperlink>
    </w:p>
    <w:p w14:paraId="70B8B5F9" w14:textId="02953C82" w:rsidR="002B05D7" w:rsidRDefault="005233E5">
      <w:pPr>
        <w:pStyle w:val="TOC2"/>
        <w:rPr>
          <w:rFonts w:asciiTheme="minorHAnsi" w:eastAsiaTheme="minorEastAsia" w:hAnsiTheme="minorHAnsi" w:cstheme="minorBidi"/>
          <w:kern w:val="2"/>
          <w:sz w:val="22"/>
          <w:szCs w:val="22"/>
          <w14:ligatures w14:val="standardContextual"/>
        </w:rPr>
      </w:pPr>
      <w:hyperlink w:anchor="_Toc191291882" w:history="1">
        <w:r w:rsidR="002B05D7" w:rsidRPr="003C5757">
          <w:rPr>
            <w:rStyle w:val="Hyperlink"/>
            <w:b/>
            <w:bCs/>
          </w:rPr>
          <w:t>Detailed example</w:t>
        </w:r>
        <w:r w:rsidR="002B05D7">
          <w:rPr>
            <w:webHidden/>
          </w:rPr>
          <w:tab/>
        </w:r>
        <w:r w:rsidR="002B05D7">
          <w:rPr>
            <w:webHidden/>
          </w:rPr>
          <w:fldChar w:fldCharType="begin"/>
        </w:r>
        <w:r w:rsidR="002B05D7">
          <w:rPr>
            <w:webHidden/>
          </w:rPr>
          <w:instrText xml:space="preserve"> PAGEREF _Toc191291882 \h </w:instrText>
        </w:r>
        <w:r w:rsidR="002B05D7">
          <w:rPr>
            <w:webHidden/>
          </w:rPr>
        </w:r>
        <w:r w:rsidR="002B05D7">
          <w:rPr>
            <w:webHidden/>
          </w:rPr>
          <w:fldChar w:fldCharType="separate"/>
        </w:r>
        <w:r w:rsidR="002B05D7">
          <w:rPr>
            <w:webHidden/>
          </w:rPr>
          <w:t>3</w:t>
        </w:r>
        <w:r w:rsidR="002B05D7">
          <w:rPr>
            <w:webHidden/>
          </w:rPr>
          <w:fldChar w:fldCharType="end"/>
        </w:r>
      </w:hyperlink>
    </w:p>
    <w:p w14:paraId="792A0CDC" w14:textId="6E8F14C3" w:rsidR="002B05D7" w:rsidRDefault="005233E5">
      <w:pPr>
        <w:pStyle w:val="TOC2"/>
        <w:rPr>
          <w:rFonts w:asciiTheme="minorHAnsi" w:eastAsiaTheme="minorEastAsia" w:hAnsiTheme="minorHAnsi" w:cstheme="minorBidi"/>
          <w:kern w:val="2"/>
          <w:sz w:val="22"/>
          <w:szCs w:val="22"/>
          <w14:ligatures w14:val="standardContextual"/>
        </w:rPr>
      </w:pPr>
      <w:hyperlink w:anchor="_Toc191291883" w:history="1">
        <w:r w:rsidR="002B05D7" w:rsidRPr="003C5757">
          <w:rPr>
            <w:rStyle w:val="Hyperlink"/>
          </w:rPr>
          <w:t>Outcome 2</w:t>
        </w:r>
        <w:r w:rsidR="002B05D7">
          <w:rPr>
            <w:webHidden/>
          </w:rPr>
          <w:tab/>
        </w:r>
        <w:r w:rsidR="002B05D7">
          <w:rPr>
            <w:webHidden/>
          </w:rPr>
          <w:fldChar w:fldCharType="begin"/>
        </w:r>
        <w:r w:rsidR="002B05D7">
          <w:rPr>
            <w:webHidden/>
          </w:rPr>
          <w:instrText xml:space="preserve"> PAGEREF _Toc191291883 \h </w:instrText>
        </w:r>
        <w:r w:rsidR="002B05D7">
          <w:rPr>
            <w:webHidden/>
          </w:rPr>
        </w:r>
        <w:r w:rsidR="002B05D7">
          <w:rPr>
            <w:webHidden/>
          </w:rPr>
          <w:fldChar w:fldCharType="separate"/>
        </w:r>
        <w:r w:rsidR="002B05D7">
          <w:rPr>
            <w:webHidden/>
          </w:rPr>
          <w:t>3</w:t>
        </w:r>
        <w:r w:rsidR="002B05D7">
          <w:rPr>
            <w:webHidden/>
          </w:rPr>
          <w:fldChar w:fldCharType="end"/>
        </w:r>
      </w:hyperlink>
    </w:p>
    <w:p w14:paraId="5D3C5A6B" w14:textId="1F1CE35F" w:rsidR="002B05D7" w:rsidRDefault="005233E5">
      <w:pPr>
        <w:pStyle w:val="TOC2"/>
        <w:rPr>
          <w:rFonts w:asciiTheme="minorHAnsi" w:eastAsiaTheme="minorEastAsia" w:hAnsiTheme="minorHAnsi" w:cstheme="minorBidi"/>
          <w:kern w:val="2"/>
          <w:sz w:val="22"/>
          <w:szCs w:val="22"/>
          <w14:ligatures w14:val="standardContextual"/>
        </w:rPr>
      </w:pPr>
      <w:hyperlink w:anchor="_Toc191291884" w:history="1">
        <w:r w:rsidR="002B05D7" w:rsidRPr="003C5757">
          <w:rPr>
            <w:rStyle w:val="Hyperlink"/>
          </w:rPr>
          <w:t>Examples of learning activities</w:t>
        </w:r>
        <w:r w:rsidR="002B05D7">
          <w:rPr>
            <w:webHidden/>
          </w:rPr>
          <w:tab/>
        </w:r>
        <w:r w:rsidR="002B05D7">
          <w:rPr>
            <w:webHidden/>
          </w:rPr>
          <w:fldChar w:fldCharType="begin"/>
        </w:r>
        <w:r w:rsidR="002B05D7">
          <w:rPr>
            <w:webHidden/>
          </w:rPr>
          <w:instrText xml:space="preserve"> PAGEREF _Toc191291884 \h </w:instrText>
        </w:r>
        <w:r w:rsidR="002B05D7">
          <w:rPr>
            <w:webHidden/>
          </w:rPr>
        </w:r>
        <w:r w:rsidR="002B05D7">
          <w:rPr>
            <w:webHidden/>
          </w:rPr>
          <w:fldChar w:fldCharType="separate"/>
        </w:r>
        <w:r w:rsidR="002B05D7">
          <w:rPr>
            <w:webHidden/>
          </w:rPr>
          <w:t>4</w:t>
        </w:r>
        <w:r w:rsidR="002B05D7">
          <w:rPr>
            <w:webHidden/>
          </w:rPr>
          <w:fldChar w:fldCharType="end"/>
        </w:r>
      </w:hyperlink>
    </w:p>
    <w:p w14:paraId="6F659681" w14:textId="31B743EB" w:rsidR="002B05D7" w:rsidRDefault="005233E5">
      <w:pPr>
        <w:pStyle w:val="TOC2"/>
        <w:rPr>
          <w:rFonts w:asciiTheme="minorHAnsi" w:eastAsiaTheme="minorEastAsia" w:hAnsiTheme="minorHAnsi" w:cstheme="minorBidi"/>
          <w:kern w:val="2"/>
          <w:sz w:val="22"/>
          <w:szCs w:val="22"/>
          <w14:ligatures w14:val="standardContextual"/>
        </w:rPr>
      </w:pPr>
      <w:hyperlink w:anchor="_Toc191291885" w:history="1">
        <w:r w:rsidR="002B05D7" w:rsidRPr="003C5757">
          <w:rPr>
            <w:rStyle w:val="Hyperlink"/>
            <w:b/>
            <w:bCs/>
          </w:rPr>
          <w:t>Detailed example</w:t>
        </w:r>
        <w:r w:rsidR="002B05D7">
          <w:rPr>
            <w:webHidden/>
          </w:rPr>
          <w:tab/>
        </w:r>
        <w:r w:rsidR="002B05D7">
          <w:rPr>
            <w:webHidden/>
          </w:rPr>
          <w:fldChar w:fldCharType="begin"/>
        </w:r>
        <w:r w:rsidR="002B05D7">
          <w:rPr>
            <w:webHidden/>
          </w:rPr>
          <w:instrText xml:space="preserve"> PAGEREF _Toc191291885 \h </w:instrText>
        </w:r>
        <w:r w:rsidR="002B05D7">
          <w:rPr>
            <w:webHidden/>
          </w:rPr>
        </w:r>
        <w:r w:rsidR="002B05D7">
          <w:rPr>
            <w:webHidden/>
          </w:rPr>
          <w:fldChar w:fldCharType="separate"/>
        </w:r>
        <w:r w:rsidR="002B05D7">
          <w:rPr>
            <w:webHidden/>
          </w:rPr>
          <w:t>5</w:t>
        </w:r>
        <w:r w:rsidR="002B05D7">
          <w:rPr>
            <w:webHidden/>
          </w:rPr>
          <w:fldChar w:fldCharType="end"/>
        </w:r>
      </w:hyperlink>
    </w:p>
    <w:p w14:paraId="274BD8B0" w14:textId="2BA2E72E" w:rsidR="002B05D7" w:rsidRDefault="005233E5">
      <w:pPr>
        <w:pStyle w:val="TOC2"/>
        <w:rPr>
          <w:rFonts w:asciiTheme="minorHAnsi" w:eastAsiaTheme="minorEastAsia" w:hAnsiTheme="minorHAnsi" w:cstheme="minorBidi"/>
          <w:kern w:val="2"/>
          <w:sz w:val="22"/>
          <w:szCs w:val="22"/>
          <w14:ligatures w14:val="standardContextual"/>
        </w:rPr>
      </w:pPr>
      <w:hyperlink w:anchor="_Toc191291886" w:history="1">
        <w:r w:rsidR="002B05D7" w:rsidRPr="003C5757">
          <w:rPr>
            <w:rStyle w:val="Hyperlink"/>
          </w:rPr>
          <w:t>Outcome 3</w:t>
        </w:r>
        <w:r w:rsidR="002B05D7">
          <w:rPr>
            <w:webHidden/>
          </w:rPr>
          <w:tab/>
        </w:r>
        <w:r w:rsidR="002B05D7">
          <w:rPr>
            <w:webHidden/>
          </w:rPr>
          <w:fldChar w:fldCharType="begin"/>
        </w:r>
        <w:r w:rsidR="002B05D7">
          <w:rPr>
            <w:webHidden/>
          </w:rPr>
          <w:instrText xml:space="preserve"> PAGEREF _Toc191291886 \h </w:instrText>
        </w:r>
        <w:r w:rsidR="002B05D7">
          <w:rPr>
            <w:webHidden/>
          </w:rPr>
        </w:r>
        <w:r w:rsidR="002B05D7">
          <w:rPr>
            <w:webHidden/>
          </w:rPr>
          <w:fldChar w:fldCharType="separate"/>
        </w:r>
        <w:r w:rsidR="002B05D7">
          <w:rPr>
            <w:webHidden/>
          </w:rPr>
          <w:t>6</w:t>
        </w:r>
        <w:r w:rsidR="002B05D7">
          <w:rPr>
            <w:webHidden/>
          </w:rPr>
          <w:fldChar w:fldCharType="end"/>
        </w:r>
      </w:hyperlink>
    </w:p>
    <w:p w14:paraId="23C49B4D" w14:textId="773D63F0" w:rsidR="002B05D7" w:rsidRDefault="005233E5">
      <w:pPr>
        <w:pStyle w:val="TOC2"/>
        <w:rPr>
          <w:rFonts w:asciiTheme="minorHAnsi" w:eastAsiaTheme="minorEastAsia" w:hAnsiTheme="minorHAnsi" w:cstheme="minorBidi"/>
          <w:kern w:val="2"/>
          <w:sz w:val="22"/>
          <w:szCs w:val="22"/>
          <w14:ligatures w14:val="standardContextual"/>
        </w:rPr>
      </w:pPr>
      <w:hyperlink w:anchor="_Toc191291887" w:history="1">
        <w:r w:rsidR="002B05D7" w:rsidRPr="003C5757">
          <w:rPr>
            <w:rStyle w:val="Hyperlink"/>
          </w:rPr>
          <w:t>Examples of learning activities</w:t>
        </w:r>
        <w:r w:rsidR="002B05D7">
          <w:rPr>
            <w:webHidden/>
          </w:rPr>
          <w:tab/>
        </w:r>
        <w:r w:rsidR="002B05D7">
          <w:rPr>
            <w:webHidden/>
          </w:rPr>
          <w:fldChar w:fldCharType="begin"/>
        </w:r>
        <w:r w:rsidR="002B05D7">
          <w:rPr>
            <w:webHidden/>
          </w:rPr>
          <w:instrText xml:space="preserve"> PAGEREF _Toc191291887 \h </w:instrText>
        </w:r>
        <w:r w:rsidR="002B05D7">
          <w:rPr>
            <w:webHidden/>
          </w:rPr>
        </w:r>
        <w:r w:rsidR="002B05D7">
          <w:rPr>
            <w:webHidden/>
          </w:rPr>
          <w:fldChar w:fldCharType="separate"/>
        </w:r>
        <w:r w:rsidR="002B05D7">
          <w:rPr>
            <w:webHidden/>
          </w:rPr>
          <w:t>6</w:t>
        </w:r>
        <w:r w:rsidR="002B05D7">
          <w:rPr>
            <w:webHidden/>
          </w:rPr>
          <w:fldChar w:fldCharType="end"/>
        </w:r>
      </w:hyperlink>
    </w:p>
    <w:p w14:paraId="488697C3" w14:textId="77A2A835" w:rsidR="002B05D7" w:rsidRDefault="005233E5">
      <w:pPr>
        <w:pStyle w:val="TOC2"/>
        <w:rPr>
          <w:rFonts w:asciiTheme="minorHAnsi" w:eastAsiaTheme="minorEastAsia" w:hAnsiTheme="minorHAnsi" w:cstheme="minorBidi"/>
          <w:kern w:val="2"/>
          <w:sz w:val="22"/>
          <w:szCs w:val="22"/>
          <w14:ligatures w14:val="standardContextual"/>
        </w:rPr>
      </w:pPr>
      <w:hyperlink w:anchor="_Toc191291888" w:history="1">
        <w:r w:rsidR="002B05D7" w:rsidRPr="003C5757">
          <w:rPr>
            <w:rStyle w:val="Hyperlink"/>
            <w:b/>
            <w:bCs/>
          </w:rPr>
          <w:t>Detailed example</w:t>
        </w:r>
        <w:r w:rsidR="002B05D7">
          <w:rPr>
            <w:webHidden/>
          </w:rPr>
          <w:tab/>
        </w:r>
        <w:r w:rsidR="002B05D7">
          <w:rPr>
            <w:webHidden/>
          </w:rPr>
          <w:fldChar w:fldCharType="begin"/>
        </w:r>
        <w:r w:rsidR="002B05D7">
          <w:rPr>
            <w:webHidden/>
          </w:rPr>
          <w:instrText xml:space="preserve"> PAGEREF _Toc191291888 \h </w:instrText>
        </w:r>
        <w:r w:rsidR="002B05D7">
          <w:rPr>
            <w:webHidden/>
          </w:rPr>
        </w:r>
        <w:r w:rsidR="002B05D7">
          <w:rPr>
            <w:webHidden/>
          </w:rPr>
          <w:fldChar w:fldCharType="separate"/>
        </w:r>
        <w:r w:rsidR="002B05D7">
          <w:rPr>
            <w:webHidden/>
          </w:rPr>
          <w:t>8</w:t>
        </w:r>
        <w:r w:rsidR="002B05D7">
          <w:rPr>
            <w:webHidden/>
          </w:rPr>
          <w:fldChar w:fldCharType="end"/>
        </w:r>
      </w:hyperlink>
    </w:p>
    <w:p w14:paraId="6E78F5EB" w14:textId="4B1AA3B1" w:rsidR="002B05D7" w:rsidRDefault="005233E5">
      <w:pPr>
        <w:pStyle w:val="TOC3"/>
        <w:rPr>
          <w:rFonts w:eastAsiaTheme="minorEastAsia"/>
          <w:kern w:val="2"/>
          <w:sz w:val="22"/>
          <w:lang w:val="en-AU" w:eastAsia="en-AU"/>
          <w14:ligatures w14:val="standardContextual"/>
        </w:rPr>
      </w:pPr>
      <w:hyperlink w:anchor="_Toc191291889" w:history="1">
        <w:r w:rsidR="002B05D7" w:rsidRPr="003C5757">
          <w:rPr>
            <w:rStyle w:val="Hyperlink"/>
          </w:rPr>
          <w:t>Unit 2</w:t>
        </w:r>
        <w:r w:rsidR="002B05D7">
          <w:rPr>
            <w:webHidden/>
          </w:rPr>
          <w:tab/>
        </w:r>
        <w:r w:rsidR="002B05D7">
          <w:rPr>
            <w:webHidden/>
          </w:rPr>
          <w:fldChar w:fldCharType="begin"/>
        </w:r>
        <w:r w:rsidR="002B05D7">
          <w:rPr>
            <w:webHidden/>
          </w:rPr>
          <w:instrText xml:space="preserve"> PAGEREF _Toc191291889 \h </w:instrText>
        </w:r>
        <w:r w:rsidR="002B05D7">
          <w:rPr>
            <w:webHidden/>
          </w:rPr>
        </w:r>
        <w:r w:rsidR="002B05D7">
          <w:rPr>
            <w:webHidden/>
          </w:rPr>
          <w:fldChar w:fldCharType="separate"/>
        </w:r>
        <w:r w:rsidR="002B05D7">
          <w:rPr>
            <w:webHidden/>
          </w:rPr>
          <w:t>10</w:t>
        </w:r>
        <w:r w:rsidR="002B05D7">
          <w:rPr>
            <w:webHidden/>
          </w:rPr>
          <w:fldChar w:fldCharType="end"/>
        </w:r>
      </w:hyperlink>
    </w:p>
    <w:p w14:paraId="317F2FA8" w14:textId="0F592495" w:rsidR="002B05D7" w:rsidRDefault="005233E5">
      <w:pPr>
        <w:pStyle w:val="TOC2"/>
        <w:rPr>
          <w:rFonts w:asciiTheme="minorHAnsi" w:eastAsiaTheme="minorEastAsia" w:hAnsiTheme="minorHAnsi" w:cstheme="minorBidi"/>
          <w:kern w:val="2"/>
          <w:sz w:val="22"/>
          <w:szCs w:val="22"/>
          <w14:ligatures w14:val="standardContextual"/>
        </w:rPr>
      </w:pPr>
      <w:hyperlink w:anchor="_Toc191291890" w:history="1">
        <w:r w:rsidR="002B05D7" w:rsidRPr="003C5757">
          <w:rPr>
            <w:rStyle w:val="Hyperlink"/>
          </w:rPr>
          <w:t>Outcome 1</w:t>
        </w:r>
        <w:r w:rsidR="002B05D7">
          <w:rPr>
            <w:webHidden/>
          </w:rPr>
          <w:tab/>
        </w:r>
        <w:r w:rsidR="002B05D7">
          <w:rPr>
            <w:webHidden/>
          </w:rPr>
          <w:fldChar w:fldCharType="begin"/>
        </w:r>
        <w:r w:rsidR="002B05D7">
          <w:rPr>
            <w:webHidden/>
          </w:rPr>
          <w:instrText xml:space="preserve"> PAGEREF _Toc191291890 \h </w:instrText>
        </w:r>
        <w:r w:rsidR="002B05D7">
          <w:rPr>
            <w:webHidden/>
          </w:rPr>
        </w:r>
        <w:r w:rsidR="002B05D7">
          <w:rPr>
            <w:webHidden/>
          </w:rPr>
          <w:fldChar w:fldCharType="separate"/>
        </w:r>
        <w:r w:rsidR="002B05D7">
          <w:rPr>
            <w:webHidden/>
          </w:rPr>
          <w:t>10</w:t>
        </w:r>
        <w:r w:rsidR="002B05D7">
          <w:rPr>
            <w:webHidden/>
          </w:rPr>
          <w:fldChar w:fldCharType="end"/>
        </w:r>
      </w:hyperlink>
    </w:p>
    <w:p w14:paraId="77542076" w14:textId="6F5345B4" w:rsidR="002B05D7" w:rsidRDefault="005233E5">
      <w:pPr>
        <w:pStyle w:val="TOC2"/>
        <w:rPr>
          <w:rFonts w:asciiTheme="minorHAnsi" w:eastAsiaTheme="minorEastAsia" w:hAnsiTheme="minorHAnsi" w:cstheme="minorBidi"/>
          <w:kern w:val="2"/>
          <w:sz w:val="22"/>
          <w:szCs w:val="22"/>
          <w14:ligatures w14:val="standardContextual"/>
        </w:rPr>
      </w:pPr>
      <w:hyperlink w:anchor="_Toc191291891" w:history="1">
        <w:r w:rsidR="002B05D7" w:rsidRPr="003C5757">
          <w:rPr>
            <w:rStyle w:val="Hyperlink"/>
          </w:rPr>
          <w:t>Examples of learning activities</w:t>
        </w:r>
        <w:r w:rsidR="002B05D7">
          <w:rPr>
            <w:webHidden/>
          </w:rPr>
          <w:tab/>
        </w:r>
        <w:r w:rsidR="002B05D7">
          <w:rPr>
            <w:webHidden/>
          </w:rPr>
          <w:fldChar w:fldCharType="begin"/>
        </w:r>
        <w:r w:rsidR="002B05D7">
          <w:rPr>
            <w:webHidden/>
          </w:rPr>
          <w:instrText xml:space="preserve"> PAGEREF _Toc191291891 \h </w:instrText>
        </w:r>
        <w:r w:rsidR="002B05D7">
          <w:rPr>
            <w:webHidden/>
          </w:rPr>
        </w:r>
        <w:r w:rsidR="002B05D7">
          <w:rPr>
            <w:webHidden/>
          </w:rPr>
          <w:fldChar w:fldCharType="separate"/>
        </w:r>
        <w:r w:rsidR="002B05D7">
          <w:rPr>
            <w:webHidden/>
          </w:rPr>
          <w:t>10</w:t>
        </w:r>
        <w:r w:rsidR="002B05D7">
          <w:rPr>
            <w:webHidden/>
          </w:rPr>
          <w:fldChar w:fldCharType="end"/>
        </w:r>
      </w:hyperlink>
    </w:p>
    <w:p w14:paraId="716E464D" w14:textId="5FC97ABE" w:rsidR="002B05D7" w:rsidRDefault="005233E5">
      <w:pPr>
        <w:pStyle w:val="TOC2"/>
        <w:rPr>
          <w:rFonts w:asciiTheme="minorHAnsi" w:eastAsiaTheme="minorEastAsia" w:hAnsiTheme="minorHAnsi" w:cstheme="minorBidi"/>
          <w:kern w:val="2"/>
          <w:sz w:val="22"/>
          <w:szCs w:val="22"/>
          <w14:ligatures w14:val="standardContextual"/>
        </w:rPr>
      </w:pPr>
      <w:hyperlink w:anchor="_Toc191291892" w:history="1">
        <w:r w:rsidR="002B05D7" w:rsidRPr="003C5757">
          <w:rPr>
            <w:rStyle w:val="Hyperlink"/>
            <w:b/>
            <w:bCs/>
          </w:rPr>
          <w:t>Detailed example</w:t>
        </w:r>
        <w:r w:rsidR="002B05D7">
          <w:rPr>
            <w:webHidden/>
          </w:rPr>
          <w:tab/>
        </w:r>
        <w:r w:rsidR="002B05D7">
          <w:rPr>
            <w:webHidden/>
          </w:rPr>
          <w:fldChar w:fldCharType="begin"/>
        </w:r>
        <w:r w:rsidR="002B05D7">
          <w:rPr>
            <w:webHidden/>
          </w:rPr>
          <w:instrText xml:space="preserve"> PAGEREF _Toc191291892 \h </w:instrText>
        </w:r>
        <w:r w:rsidR="002B05D7">
          <w:rPr>
            <w:webHidden/>
          </w:rPr>
        </w:r>
        <w:r w:rsidR="002B05D7">
          <w:rPr>
            <w:webHidden/>
          </w:rPr>
          <w:fldChar w:fldCharType="separate"/>
        </w:r>
        <w:r w:rsidR="002B05D7">
          <w:rPr>
            <w:webHidden/>
          </w:rPr>
          <w:t>12</w:t>
        </w:r>
        <w:r w:rsidR="002B05D7">
          <w:rPr>
            <w:webHidden/>
          </w:rPr>
          <w:fldChar w:fldCharType="end"/>
        </w:r>
      </w:hyperlink>
    </w:p>
    <w:p w14:paraId="2E8BE67E" w14:textId="4E66A9A7" w:rsidR="002B05D7" w:rsidRDefault="005233E5">
      <w:pPr>
        <w:pStyle w:val="TOC2"/>
        <w:rPr>
          <w:rFonts w:asciiTheme="minorHAnsi" w:eastAsiaTheme="minorEastAsia" w:hAnsiTheme="minorHAnsi" w:cstheme="minorBidi"/>
          <w:kern w:val="2"/>
          <w:sz w:val="22"/>
          <w:szCs w:val="22"/>
          <w14:ligatures w14:val="standardContextual"/>
        </w:rPr>
      </w:pPr>
      <w:hyperlink w:anchor="_Toc191291893" w:history="1">
        <w:r w:rsidR="002B05D7" w:rsidRPr="003C5757">
          <w:rPr>
            <w:rStyle w:val="Hyperlink"/>
          </w:rPr>
          <w:t>Outcome 2</w:t>
        </w:r>
        <w:r w:rsidR="002B05D7">
          <w:rPr>
            <w:webHidden/>
          </w:rPr>
          <w:tab/>
        </w:r>
        <w:r w:rsidR="002B05D7">
          <w:rPr>
            <w:webHidden/>
          </w:rPr>
          <w:fldChar w:fldCharType="begin"/>
        </w:r>
        <w:r w:rsidR="002B05D7">
          <w:rPr>
            <w:webHidden/>
          </w:rPr>
          <w:instrText xml:space="preserve"> PAGEREF _Toc191291893 \h </w:instrText>
        </w:r>
        <w:r w:rsidR="002B05D7">
          <w:rPr>
            <w:webHidden/>
          </w:rPr>
        </w:r>
        <w:r w:rsidR="002B05D7">
          <w:rPr>
            <w:webHidden/>
          </w:rPr>
          <w:fldChar w:fldCharType="separate"/>
        </w:r>
        <w:r w:rsidR="002B05D7">
          <w:rPr>
            <w:webHidden/>
          </w:rPr>
          <w:t>13</w:t>
        </w:r>
        <w:r w:rsidR="002B05D7">
          <w:rPr>
            <w:webHidden/>
          </w:rPr>
          <w:fldChar w:fldCharType="end"/>
        </w:r>
      </w:hyperlink>
    </w:p>
    <w:p w14:paraId="4816469D" w14:textId="2721F828" w:rsidR="002B05D7" w:rsidRDefault="005233E5">
      <w:pPr>
        <w:pStyle w:val="TOC2"/>
        <w:rPr>
          <w:rFonts w:asciiTheme="minorHAnsi" w:eastAsiaTheme="minorEastAsia" w:hAnsiTheme="minorHAnsi" w:cstheme="minorBidi"/>
          <w:kern w:val="2"/>
          <w:sz w:val="22"/>
          <w:szCs w:val="22"/>
          <w14:ligatures w14:val="standardContextual"/>
        </w:rPr>
      </w:pPr>
      <w:hyperlink w:anchor="_Toc191291894" w:history="1">
        <w:r w:rsidR="002B05D7" w:rsidRPr="003C5757">
          <w:rPr>
            <w:rStyle w:val="Hyperlink"/>
          </w:rPr>
          <w:t>Examples of learning activities</w:t>
        </w:r>
        <w:r w:rsidR="002B05D7">
          <w:rPr>
            <w:webHidden/>
          </w:rPr>
          <w:tab/>
        </w:r>
        <w:r w:rsidR="002B05D7">
          <w:rPr>
            <w:webHidden/>
          </w:rPr>
          <w:fldChar w:fldCharType="begin"/>
        </w:r>
        <w:r w:rsidR="002B05D7">
          <w:rPr>
            <w:webHidden/>
          </w:rPr>
          <w:instrText xml:space="preserve"> PAGEREF _Toc191291894 \h </w:instrText>
        </w:r>
        <w:r w:rsidR="002B05D7">
          <w:rPr>
            <w:webHidden/>
          </w:rPr>
        </w:r>
        <w:r w:rsidR="002B05D7">
          <w:rPr>
            <w:webHidden/>
          </w:rPr>
          <w:fldChar w:fldCharType="separate"/>
        </w:r>
        <w:r w:rsidR="002B05D7">
          <w:rPr>
            <w:webHidden/>
          </w:rPr>
          <w:t>13</w:t>
        </w:r>
        <w:r w:rsidR="002B05D7">
          <w:rPr>
            <w:webHidden/>
          </w:rPr>
          <w:fldChar w:fldCharType="end"/>
        </w:r>
      </w:hyperlink>
    </w:p>
    <w:p w14:paraId="199FE2E2" w14:textId="794C146B" w:rsidR="002B05D7" w:rsidRDefault="005233E5">
      <w:pPr>
        <w:pStyle w:val="TOC2"/>
        <w:rPr>
          <w:rFonts w:asciiTheme="minorHAnsi" w:eastAsiaTheme="minorEastAsia" w:hAnsiTheme="minorHAnsi" w:cstheme="minorBidi"/>
          <w:kern w:val="2"/>
          <w:sz w:val="22"/>
          <w:szCs w:val="22"/>
          <w14:ligatures w14:val="standardContextual"/>
        </w:rPr>
      </w:pPr>
      <w:hyperlink w:anchor="_Toc191291895" w:history="1">
        <w:r w:rsidR="002B05D7" w:rsidRPr="003C5757">
          <w:rPr>
            <w:rStyle w:val="Hyperlink"/>
            <w:b/>
            <w:bCs/>
          </w:rPr>
          <w:t>Detailed example</w:t>
        </w:r>
        <w:r w:rsidR="002B05D7">
          <w:rPr>
            <w:webHidden/>
          </w:rPr>
          <w:tab/>
        </w:r>
        <w:r w:rsidR="002B05D7">
          <w:rPr>
            <w:webHidden/>
          </w:rPr>
          <w:fldChar w:fldCharType="begin"/>
        </w:r>
        <w:r w:rsidR="002B05D7">
          <w:rPr>
            <w:webHidden/>
          </w:rPr>
          <w:instrText xml:space="preserve"> PAGEREF _Toc191291895 \h </w:instrText>
        </w:r>
        <w:r w:rsidR="002B05D7">
          <w:rPr>
            <w:webHidden/>
          </w:rPr>
        </w:r>
        <w:r w:rsidR="002B05D7">
          <w:rPr>
            <w:webHidden/>
          </w:rPr>
          <w:fldChar w:fldCharType="separate"/>
        </w:r>
        <w:r w:rsidR="002B05D7">
          <w:rPr>
            <w:webHidden/>
          </w:rPr>
          <w:t>15</w:t>
        </w:r>
        <w:r w:rsidR="002B05D7">
          <w:rPr>
            <w:webHidden/>
          </w:rPr>
          <w:fldChar w:fldCharType="end"/>
        </w:r>
      </w:hyperlink>
    </w:p>
    <w:p w14:paraId="25CFB685" w14:textId="3AA96468" w:rsidR="002B05D7" w:rsidRDefault="005233E5">
      <w:pPr>
        <w:pStyle w:val="TOC2"/>
        <w:rPr>
          <w:rFonts w:asciiTheme="minorHAnsi" w:eastAsiaTheme="minorEastAsia" w:hAnsiTheme="minorHAnsi" w:cstheme="minorBidi"/>
          <w:kern w:val="2"/>
          <w:sz w:val="22"/>
          <w:szCs w:val="22"/>
          <w14:ligatures w14:val="standardContextual"/>
        </w:rPr>
      </w:pPr>
      <w:hyperlink w:anchor="_Toc191291896" w:history="1">
        <w:r w:rsidR="002B05D7" w:rsidRPr="003C5757">
          <w:rPr>
            <w:rStyle w:val="Hyperlink"/>
          </w:rPr>
          <w:t>Outcome 3</w:t>
        </w:r>
        <w:r w:rsidR="002B05D7">
          <w:rPr>
            <w:webHidden/>
          </w:rPr>
          <w:tab/>
        </w:r>
        <w:r w:rsidR="002B05D7">
          <w:rPr>
            <w:webHidden/>
          </w:rPr>
          <w:fldChar w:fldCharType="begin"/>
        </w:r>
        <w:r w:rsidR="002B05D7">
          <w:rPr>
            <w:webHidden/>
          </w:rPr>
          <w:instrText xml:space="preserve"> PAGEREF _Toc191291896 \h </w:instrText>
        </w:r>
        <w:r w:rsidR="002B05D7">
          <w:rPr>
            <w:webHidden/>
          </w:rPr>
        </w:r>
        <w:r w:rsidR="002B05D7">
          <w:rPr>
            <w:webHidden/>
          </w:rPr>
          <w:fldChar w:fldCharType="separate"/>
        </w:r>
        <w:r w:rsidR="002B05D7">
          <w:rPr>
            <w:webHidden/>
          </w:rPr>
          <w:t>16</w:t>
        </w:r>
        <w:r w:rsidR="002B05D7">
          <w:rPr>
            <w:webHidden/>
          </w:rPr>
          <w:fldChar w:fldCharType="end"/>
        </w:r>
      </w:hyperlink>
    </w:p>
    <w:p w14:paraId="2C99CB8F" w14:textId="01722283" w:rsidR="002B05D7" w:rsidRDefault="005233E5">
      <w:pPr>
        <w:pStyle w:val="TOC2"/>
        <w:rPr>
          <w:rFonts w:asciiTheme="minorHAnsi" w:eastAsiaTheme="minorEastAsia" w:hAnsiTheme="minorHAnsi" w:cstheme="minorBidi"/>
          <w:kern w:val="2"/>
          <w:sz w:val="22"/>
          <w:szCs w:val="22"/>
          <w14:ligatures w14:val="standardContextual"/>
        </w:rPr>
      </w:pPr>
      <w:hyperlink w:anchor="_Toc191291897" w:history="1">
        <w:r w:rsidR="002B05D7" w:rsidRPr="003C5757">
          <w:rPr>
            <w:rStyle w:val="Hyperlink"/>
          </w:rPr>
          <w:t>Examples of learning activities</w:t>
        </w:r>
        <w:r w:rsidR="002B05D7">
          <w:rPr>
            <w:webHidden/>
          </w:rPr>
          <w:tab/>
        </w:r>
        <w:r w:rsidR="002B05D7">
          <w:rPr>
            <w:webHidden/>
          </w:rPr>
          <w:fldChar w:fldCharType="begin"/>
        </w:r>
        <w:r w:rsidR="002B05D7">
          <w:rPr>
            <w:webHidden/>
          </w:rPr>
          <w:instrText xml:space="preserve"> PAGEREF _Toc191291897 \h </w:instrText>
        </w:r>
        <w:r w:rsidR="002B05D7">
          <w:rPr>
            <w:webHidden/>
          </w:rPr>
        </w:r>
        <w:r w:rsidR="002B05D7">
          <w:rPr>
            <w:webHidden/>
          </w:rPr>
          <w:fldChar w:fldCharType="separate"/>
        </w:r>
        <w:r w:rsidR="002B05D7">
          <w:rPr>
            <w:webHidden/>
          </w:rPr>
          <w:t>16</w:t>
        </w:r>
        <w:r w:rsidR="002B05D7">
          <w:rPr>
            <w:webHidden/>
          </w:rPr>
          <w:fldChar w:fldCharType="end"/>
        </w:r>
      </w:hyperlink>
    </w:p>
    <w:p w14:paraId="2322EC1E" w14:textId="4EC84AA7" w:rsidR="002B05D7" w:rsidRDefault="005233E5">
      <w:pPr>
        <w:pStyle w:val="TOC2"/>
        <w:rPr>
          <w:rFonts w:asciiTheme="minorHAnsi" w:eastAsiaTheme="minorEastAsia" w:hAnsiTheme="minorHAnsi" w:cstheme="minorBidi"/>
          <w:kern w:val="2"/>
          <w:sz w:val="22"/>
          <w:szCs w:val="22"/>
          <w14:ligatures w14:val="standardContextual"/>
        </w:rPr>
      </w:pPr>
      <w:hyperlink w:anchor="_Toc191291898" w:history="1">
        <w:r w:rsidR="002B05D7" w:rsidRPr="003C5757">
          <w:rPr>
            <w:rStyle w:val="Hyperlink"/>
            <w:b/>
            <w:bCs/>
          </w:rPr>
          <w:t>Detailed example</w:t>
        </w:r>
        <w:r w:rsidR="002B05D7">
          <w:rPr>
            <w:webHidden/>
          </w:rPr>
          <w:tab/>
        </w:r>
        <w:r w:rsidR="002B05D7">
          <w:rPr>
            <w:webHidden/>
          </w:rPr>
          <w:fldChar w:fldCharType="begin"/>
        </w:r>
        <w:r w:rsidR="002B05D7">
          <w:rPr>
            <w:webHidden/>
          </w:rPr>
          <w:instrText xml:space="preserve"> PAGEREF _Toc191291898 \h </w:instrText>
        </w:r>
        <w:r w:rsidR="002B05D7">
          <w:rPr>
            <w:webHidden/>
          </w:rPr>
        </w:r>
        <w:r w:rsidR="002B05D7">
          <w:rPr>
            <w:webHidden/>
          </w:rPr>
          <w:fldChar w:fldCharType="separate"/>
        </w:r>
        <w:r w:rsidR="002B05D7">
          <w:rPr>
            <w:webHidden/>
          </w:rPr>
          <w:t>18</w:t>
        </w:r>
        <w:r w:rsidR="002B05D7">
          <w:rPr>
            <w:webHidden/>
          </w:rPr>
          <w:fldChar w:fldCharType="end"/>
        </w:r>
      </w:hyperlink>
    </w:p>
    <w:p w14:paraId="0DC8F319" w14:textId="24439444" w:rsidR="002B05D7" w:rsidRDefault="005233E5">
      <w:pPr>
        <w:pStyle w:val="TOC3"/>
        <w:rPr>
          <w:rFonts w:eastAsiaTheme="minorEastAsia"/>
          <w:kern w:val="2"/>
          <w:sz w:val="22"/>
          <w:lang w:val="en-AU" w:eastAsia="en-AU"/>
          <w14:ligatures w14:val="standardContextual"/>
        </w:rPr>
      </w:pPr>
      <w:hyperlink w:anchor="_Toc191291899" w:history="1">
        <w:r w:rsidR="002B05D7" w:rsidRPr="003C5757">
          <w:rPr>
            <w:rStyle w:val="Hyperlink"/>
          </w:rPr>
          <w:t>Unit 3</w:t>
        </w:r>
        <w:r w:rsidR="002B05D7">
          <w:rPr>
            <w:webHidden/>
          </w:rPr>
          <w:tab/>
        </w:r>
        <w:r w:rsidR="002B05D7">
          <w:rPr>
            <w:webHidden/>
          </w:rPr>
          <w:fldChar w:fldCharType="begin"/>
        </w:r>
        <w:r w:rsidR="002B05D7">
          <w:rPr>
            <w:webHidden/>
          </w:rPr>
          <w:instrText xml:space="preserve"> PAGEREF _Toc191291899 \h </w:instrText>
        </w:r>
        <w:r w:rsidR="002B05D7">
          <w:rPr>
            <w:webHidden/>
          </w:rPr>
        </w:r>
        <w:r w:rsidR="002B05D7">
          <w:rPr>
            <w:webHidden/>
          </w:rPr>
          <w:fldChar w:fldCharType="separate"/>
        </w:r>
        <w:r w:rsidR="002B05D7">
          <w:rPr>
            <w:webHidden/>
          </w:rPr>
          <w:t>20</w:t>
        </w:r>
        <w:r w:rsidR="002B05D7">
          <w:rPr>
            <w:webHidden/>
          </w:rPr>
          <w:fldChar w:fldCharType="end"/>
        </w:r>
      </w:hyperlink>
    </w:p>
    <w:p w14:paraId="7122C266" w14:textId="6CDE583C" w:rsidR="002B05D7" w:rsidRDefault="005233E5">
      <w:pPr>
        <w:pStyle w:val="TOC2"/>
        <w:rPr>
          <w:rFonts w:asciiTheme="minorHAnsi" w:eastAsiaTheme="minorEastAsia" w:hAnsiTheme="minorHAnsi" w:cstheme="minorBidi"/>
          <w:kern w:val="2"/>
          <w:sz w:val="22"/>
          <w:szCs w:val="22"/>
          <w14:ligatures w14:val="standardContextual"/>
        </w:rPr>
      </w:pPr>
      <w:hyperlink w:anchor="_Toc191291900" w:history="1">
        <w:r w:rsidR="002B05D7" w:rsidRPr="003C5757">
          <w:rPr>
            <w:rStyle w:val="Hyperlink"/>
          </w:rPr>
          <w:t>Outcome 1</w:t>
        </w:r>
        <w:r w:rsidR="002B05D7">
          <w:rPr>
            <w:webHidden/>
          </w:rPr>
          <w:tab/>
        </w:r>
        <w:r w:rsidR="002B05D7">
          <w:rPr>
            <w:webHidden/>
          </w:rPr>
          <w:fldChar w:fldCharType="begin"/>
        </w:r>
        <w:r w:rsidR="002B05D7">
          <w:rPr>
            <w:webHidden/>
          </w:rPr>
          <w:instrText xml:space="preserve"> PAGEREF _Toc191291900 \h </w:instrText>
        </w:r>
        <w:r w:rsidR="002B05D7">
          <w:rPr>
            <w:webHidden/>
          </w:rPr>
        </w:r>
        <w:r w:rsidR="002B05D7">
          <w:rPr>
            <w:webHidden/>
          </w:rPr>
          <w:fldChar w:fldCharType="separate"/>
        </w:r>
        <w:r w:rsidR="002B05D7">
          <w:rPr>
            <w:webHidden/>
          </w:rPr>
          <w:t>20</w:t>
        </w:r>
        <w:r w:rsidR="002B05D7">
          <w:rPr>
            <w:webHidden/>
          </w:rPr>
          <w:fldChar w:fldCharType="end"/>
        </w:r>
      </w:hyperlink>
    </w:p>
    <w:p w14:paraId="5D88A55C" w14:textId="3E4E0BDB" w:rsidR="002B05D7" w:rsidRDefault="005233E5">
      <w:pPr>
        <w:pStyle w:val="TOC2"/>
        <w:rPr>
          <w:rFonts w:asciiTheme="minorHAnsi" w:eastAsiaTheme="minorEastAsia" w:hAnsiTheme="minorHAnsi" w:cstheme="minorBidi"/>
          <w:kern w:val="2"/>
          <w:sz w:val="22"/>
          <w:szCs w:val="22"/>
          <w14:ligatures w14:val="standardContextual"/>
        </w:rPr>
      </w:pPr>
      <w:hyperlink w:anchor="_Toc191291901" w:history="1">
        <w:r w:rsidR="002B05D7" w:rsidRPr="003C5757">
          <w:rPr>
            <w:rStyle w:val="Hyperlink"/>
          </w:rPr>
          <w:t>Examples of learning activities</w:t>
        </w:r>
        <w:r w:rsidR="002B05D7">
          <w:rPr>
            <w:webHidden/>
          </w:rPr>
          <w:tab/>
        </w:r>
        <w:r w:rsidR="002B05D7">
          <w:rPr>
            <w:webHidden/>
          </w:rPr>
          <w:fldChar w:fldCharType="begin"/>
        </w:r>
        <w:r w:rsidR="002B05D7">
          <w:rPr>
            <w:webHidden/>
          </w:rPr>
          <w:instrText xml:space="preserve"> PAGEREF _Toc191291901 \h </w:instrText>
        </w:r>
        <w:r w:rsidR="002B05D7">
          <w:rPr>
            <w:webHidden/>
          </w:rPr>
        </w:r>
        <w:r w:rsidR="002B05D7">
          <w:rPr>
            <w:webHidden/>
          </w:rPr>
          <w:fldChar w:fldCharType="separate"/>
        </w:r>
        <w:r w:rsidR="002B05D7">
          <w:rPr>
            <w:webHidden/>
          </w:rPr>
          <w:t>20</w:t>
        </w:r>
        <w:r w:rsidR="002B05D7">
          <w:rPr>
            <w:webHidden/>
          </w:rPr>
          <w:fldChar w:fldCharType="end"/>
        </w:r>
      </w:hyperlink>
    </w:p>
    <w:p w14:paraId="5E3CA03F" w14:textId="49721955" w:rsidR="002B05D7" w:rsidRDefault="005233E5">
      <w:pPr>
        <w:pStyle w:val="TOC2"/>
        <w:rPr>
          <w:rFonts w:asciiTheme="minorHAnsi" w:eastAsiaTheme="minorEastAsia" w:hAnsiTheme="minorHAnsi" w:cstheme="minorBidi"/>
          <w:kern w:val="2"/>
          <w:sz w:val="22"/>
          <w:szCs w:val="22"/>
          <w14:ligatures w14:val="standardContextual"/>
        </w:rPr>
      </w:pPr>
      <w:hyperlink w:anchor="_Toc191291902" w:history="1">
        <w:r w:rsidR="002B05D7" w:rsidRPr="003C5757">
          <w:rPr>
            <w:rStyle w:val="Hyperlink"/>
            <w:b/>
            <w:bCs/>
          </w:rPr>
          <w:t>Detailed example</w:t>
        </w:r>
        <w:r w:rsidR="002B05D7">
          <w:rPr>
            <w:webHidden/>
          </w:rPr>
          <w:tab/>
        </w:r>
        <w:r w:rsidR="002B05D7">
          <w:rPr>
            <w:webHidden/>
          </w:rPr>
          <w:fldChar w:fldCharType="begin"/>
        </w:r>
        <w:r w:rsidR="002B05D7">
          <w:rPr>
            <w:webHidden/>
          </w:rPr>
          <w:instrText xml:space="preserve"> PAGEREF _Toc191291902 \h </w:instrText>
        </w:r>
        <w:r w:rsidR="002B05D7">
          <w:rPr>
            <w:webHidden/>
          </w:rPr>
        </w:r>
        <w:r w:rsidR="002B05D7">
          <w:rPr>
            <w:webHidden/>
          </w:rPr>
          <w:fldChar w:fldCharType="separate"/>
        </w:r>
        <w:r w:rsidR="002B05D7">
          <w:rPr>
            <w:webHidden/>
          </w:rPr>
          <w:t>21</w:t>
        </w:r>
        <w:r w:rsidR="002B05D7">
          <w:rPr>
            <w:webHidden/>
          </w:rPr>
          <w:fldChar w:fldCharType="end"/>
        </w:r>
      </w:hyperlink>
    </w:p>
    <w:p w14:paraId="56DC8B52" w14:textId="5D7651A3" w:rsidR="002B05D7" w:rsidRDefault="005233E5">
      <w:pPr>
        <w:pStyle w:val="TOC2"/>
        <w:rPr>
          <w:rFonts w:asciiTheme="minorHAnsi" w:eastAsiaTheme="minorEastAsia" w:hAnsiTheme="minorHAnsi" w:cstheme="minorBidi"/>
          <w:kern w:val="2"/>
          <w:sz w:val="22"/>
          <w:szCs w:val="22"/>
          <w14:ligatures w14:val="standardContextual"/>
        </w:rPr>
      </w:pPr>
      <w:hyperlink w:anchor="_Toc191291903" w:history="1">
        <w:r w:rsidR="002B05D7" w:rsidRPr="003C5757">
          <w:rPr>
            <w:rStyle w:val="Hyperlink"/>
          </w:rPr>
          <w:t>Outcome 2</w:t>
        </w:r>
        <w:r w:rsidR="002B05D7">
          <w:rPr>
            <w:webHidden/>
          </w:rPr>
          <w:tab/>
        </w:r>
        <w:r w:rsidR="002B05D7">
          <w:rPr>
            <w:webHidden/>
          </w:rPr>
          <w:fldChar w:fldCharType="begin"/>
        </w:r>
        <w:r w:rsidR="002B05D7">
          <w:rPr>
            <w:webHidden/>
          </w:rPr>
          <w:instrText xml:space="preserve"> PAGEREF _Toc191291903 \h </w:instrText>
        </w:r>
        <w:r w:rsidR="002B05D7">
          <w:rPr>
            <w:webHidden/>
          </w:rPr>
        </w:r>
        <w:r w:rsidR="002B05D7">
          <w:rPr>
            <w:webHidden/>
          </w:rPr>
          <w:fldChar w:fldCharType="separate"/>
        </w:r>
        <w:r w:rsidR="002B05D7">
          <w:rPr>
            <w:webHidden/>
          </w:rPr>
          <w:t>22</w:t>
        </w:r>
        <w:r w:rsidR="002B05D7">
          <w:rPr>
            <w:webHidden/>
          </w:rPr>
          <w:fldChar w:fldCharType="end"/>
        </w:r>
      </w:hyperlink>
    </w:p>
    <w:p w14:paraId="65D99AFC" w14:textId="625033D1" w:rsidR="002B05D7" w:rsidRDefault="005233E5">
      <w:pPr>
        <w:pStyle w:val="TOC2"/>
        <w:rPr>
          <w:rFonts w:asciiTheme="minorHAnsi" w:eastAsiaTheme="minorEastAsia" w:hAnsiTheme="minorHAnsi" w:cstheme="minorBidi"/>
          <w:kern w:val="2"/>
          <w:sz w:val="22"/>
          <w:szCs w:val="22"/>
          <w14:ligatures w14:val="standardContextual"/>
        </w:rPr>
      </w:pPr>
      <w:hyperlink w:anchor="_Toc191291904" w:history="1">
        <w:r w:rsidR="002B05D7" w:rsidRPr="003C5757">
          <w:rPr>
            <w:rStyle w:val="Hyperlink"/>
          </w:rPr>
          <w:t>Examples of learning activities</w:t>
        </w:r>
        <w:r w:rsidR="002B05D7">
          <w:rPr>
            <w:webHidden/>
          </w:rPr>
          <w:tab/>
        </w:r>
        <w:r w:rsidR="002B05D7">
          <w:rPr>
            <w:webHidden/>
          </w:rPr>
          <w:fldChar w:fldCharType="begin"/>
        </w:r>
        <w:r w:rsidR="002B05D7">
          <w:rPr>
            <w:webHidden/>
          </w:rPr>
          <w:instrText xml:space="preserve"> PAGEREF _Toc191291904 \h </w:instrText>
        </w:r>
        <w:r w:rsidR="002B05D7">
          <w:rPr>
            <w:webHidden/>
          </w:rPr>
        </w:r>
        <w:r w:rsidR="002B05D7">
          <w:rPr>
            <w:webHidden/>
          </w:rPr>
          <w:fldChar w:fldCharType="separate"/>
        </w:r>
        <w:r w:rsidR="002B05D7">
          <w:rPr>
            <w:webHidden/>
          </w:rPr>
          <w:t>23</w:t>
        </w:r>
        <w:r w:rsidR="002B05D7">
          <w:rPr>
            <w:webHidden/>
          </w:rPr>
          <w:fldChar w:fldCharType="end"/>
        </w:r>
      </w:hyperlink>
    </w:p>
    <w:p w14:paraId="681B9959" w14:textId="7AF1E167" w:rsidR="002B05D7" w:rsidRDefault="005233E5">
      <w:pPr>
        <w:pStyle w:val="TOC2"/>
        <w:rPr>
          <w:rFonts w:asciiTheme="minorHAnsi" w:eastAsiaTheme="minorEastAsia" w:hAnsiTheme="minorHAnsi" w:cstheme="minorBidi"/>
          <w:kern w:val="2"/>
          <w:sz w:val="22"/>
          <w:szCs w:val="22"/>
          <w14:ligatures w14:val="standardContextual"/>
        </w:rPr>
      </w:pPr>
      <w:hyperlink w:anchor="_Toc191291905" w:history="1">
        <w:r w:rsidR="002B05D7" w:rsidRPr="003C5757">
          <w:rPr>
            <w:rStyle w:val="Hyperlink"/>
            <w:b/>
            <w:bCs/>
          </w:rPr>
          <w:t>Detailed example</w:t>
        </w:r>
        <w:r w:rsidR="002B05D7">
          <w:rPr>
            <w:webHidden/>
          </w:rPr>
          <w:tab/>
        </w:r>
        <w:r w:rsidR="002B05D7">
          <w:rPr>
            <w:webHidden/>
          </w:rPr>
          <w:fldChar w:fldCharType="begin"/>
        </w:r>
        <w:r w:rsidR="002B05D7">
          <w:rPr>
            <w:webHidden/>
          </w:rPr>
          <w:instrText xml:space="preserve"> PAGEREF _Toc191291905 \h </w:instrText>
        </w:r>
        <w:r w:rsidR="002B05D7">
          <w:rPr>
            <w:webHidden/>
          </w:rPr>
        </w:r>
        <w:r w:rsidR="002B05D7">
          <w:rPr>
            <w:webHidden/>
          </w:rPr>
          <w:fldChar w:fldCharType="separate"/>
        </w:r>
        <w:r w:rsidR="002B05D7">
          <w:rPr>
            <w:webHidden/>
          </w:rPr>
          <w:t>24</w:t>
        </w:r>
        <w:r w:rsidR="002B05D7">
          <w:rPr>
            <w:webHidden/>
          </w:rPr>
          <w:fldChar w:fldCharType="end"/>
        </w:r>
      </w:hyperlink>
    </w:p>
    <w:p w14:paraId="05D6E971" w14:textId="7303E686" w:rsidR="002B05D7" w:rsidRDefault="005233E5">
      <w:pPr>
        <w:pStyle w:val="TOC2"/>
        <w:rPr>
          <w:rFonts w:asciiTheme="minorHAnsi" w:eastAsiaTheme="minorEastAsia" w:hAnsiTheme="minorHAnsi" w:cstheme="minorBidi"/>
          <w:kern w:val="2"/>
          <w:sz w:val="22"/>
          <w:szCs w:val="22"/>
          <w14:ligatures w14:val="standardContextual"/>
        </w:rPr>
      </w:pPr>
      <w:hyperlink w:anchor="_Toc191291906" w:history="1">
        <w:r w:rsidR="002B05D7" w:rsidRPr="003C5757">
          <w:rPr>
            <w:rStyle w:val="Hyperlink"/>
          </w:rPr>
          <w:t>Outcome 3</w:t>
        </w:r>
        <w:r w:rsidR="002B05D7">
          <w:rPr>
            <w:webHidden/>
          </w:rPr>
          <w:tab/>
        </w:r>
        <w:r w:rsidR="002B05D7">
          <w:rPr>
            <w:webHidden/>
          </w:rPr>
          <w:fldChar w:fldCharType="begin"/>
        </w:r>
        <w:r w:rsidR="002B05D7">
          <w:rPr>
            <w:webHidden/>
          </w:rPr>
          <w:instrText xml:space="preserve"> PAGEREF _Toc191291906 \h </w:instrText>
        </w:r>
        <w:r w:rsidR="002B05D7">
          <w:rPr>
            <w:webHidden/>
          </w:rPr>
        </w:r>
        <w:r w:rsidR="002B05D7">
          <w:rPr>
            <w:webHidden/>
          </w:rPr>
          <w:fldChar w:fldCharType="separate"/>
        </w:r>
        <w:r w:rsidR="002B05D7">
          <w:rPr>
            <w:webHidden/>
          </w:rPr>
          <w:t>26</w:t>
        </w:r>
        <w:r w:rsidR="002B05D7">
          <w:rPr>
            <w:webHidden/>
          </w:rPr>
          <w:fldChar w:fldCharType="end"/>
        </w:r>
      </w:hyperlink>
    </w:p>
    <w:p w14:paraId="20C63C11" w14:textId="0E8CCAEA" w:rsidR="002B05D7" w:rsidRDefault="005233E5">
      <w:pPr>
        <w:pStyle w:val="TOC2"/>
        <w:rPr>
          <w:rFonts w:asciiTheme="minorHAnsi" w:eastAsiaTheme="minorEastAsia" w:hAnsiTheme="minorHAnsi" w:cstheme="minorBidi"/>
          <w:kern w:val="2"/>
          <w:sz w:val="22"/>
          <w:szCs w:val="22"/>
          <w14:ligatures w14:val="standardContextual"/>
        </w:rPr>
      </w:pPr>
      <w:hyperlink w:anchor="_Toc191291907" w:history="1">
        <w:r w:rsidR="002B05D7" w:rsidRPr="003C5757">
          <w:rPr>
            <w:rStyle w:val="Hyperlink"/>
          </w:rPr>
          <w:t>Examples of learning activities</w:t>
        </w:r>
        <w:r w:rsidR="002B05D7">
          <w:rPr>
            <w:webHidden/>
          </w:rPr>
          <w:tab/>
        </w:r>
        <w:r w:rsidR="002B05D7">
          <w:rPr>
            <w:webHidden/>
          </w:rPr>
          <w:fldChar w:fldCharType="begin"/>
        </w:r>
        <w:r w:rsidR="002B05D7">
          <w:rPr>
            <w:webHidden/>
          </w:rPr>
          <w:instrText xml:space="preserve"> PAGEREF _Toc191291907 \h </w:instrText>
        </w:r>
        <w:r w:rsidR="002B05D7">
          <w:rPr>
            <w:webHidden/>
          </w:rPr>
        </w:r>
        <w:r w:rsidR="002B05D7">
          <w:rPr>
            <w:webHidden/>
          </w:rPr>
          <w:fldChar w:fldCharType="separate"/>
        </w:r>
        <w:r w:rsidR="002B05D7">
          <w:rPr>
            <w:webHidden/>
          </w:rPr>
          <w:t>26</w:t>
        </w:r>
        <w:r w:rsidR="002B05D7">
          <w:rPr>
            <w:webHidden/>
          </w:rPr>
          <w:fldChar w:fldCharType="end"/>
        </w:r>
      </w:hyperlink>
    </w:p>
    <w:p w14:paraId="6FFB0B80" w14:textId="2F746651" w:rsidR="002B05D7" w:rsidRDefault="005233E5">
      <w:pPr>
        <w:pStyle w:val="TOC2"/>
        <w:rPr>
          <w:rFonts w:asciiTheme="minorHAnsi" w:eastAsiaTheme="minorEastAsia" w:hAnsiTheme="minorHAnsi" w:cstheme="minorBidi"/>
          <w:kern w:val="2"/>
          <w:sz w:val="22"/>
          <w:szCs w:val="22"/>
          <w14:ligatures w14:val="standardContextual"/>
        </w:rPr>
      </w:pPr>
      <w:hyperlink w:anchor="_Toc191291908" w:history="1">
        <w:r w:rsidR="002B05D7" w:rsidRPr="003C5757">
          <w:rPr>
            <w:rStyle w:val="Hyperlink"/>
            <w:b/>
            <w:bCs/>
          </w:rPr>
          <w:t>Detailed example</w:t>
        </w:r>
        <w:r w:rsidR="002B05D7">
          <w:rPr>
            <w:webHidden/>
          </w:rPr>
          <w:tab/>
        </w:r>
        <w:r w:rsidR="002B05D7">
          <w:rPr>
            <w:webHidden/>
          </w:rPr>
          <w:fldChar w:fldCharType="begin"/>
        </w:r>
        <w:r w:rsidR="002B05D7">
          <w:rPr>
            <w:webHidden/>
          </w:rPr>
          <w:instrText xml:space="preserve"> PAGEREF _Toc191291908 \h </w:instrText>
        </w:r>
        <w:r w:rsidR="002B05D7">
          <w:rPr>
            <w:webHidden/>
          </w:rPr>
        </w:r>
        <w:r w:rsidR="002B05D7">
          <w:rPr>
            <w:webHidden/>
          </w:rPr>
          <w:fldChar w:fldCharType="separate"/>
        </w:r>
        <w:r w:rsidR="002B05D7">
          <w:rPr>
            <w:webHidden/>
          </w:rPr>
          <w:t>28</w:t>
        </w:r>
        <w:r w:rsidR="002B05D7">
          <w:rPr>
            <w:webHidden/>
          </w:rPr>
          <w:fldChar w:fldCharType="end"/>
        </w:r>
      </w:hyperlink>
    </w:p>
    <w:p w14:paraId="0CF5179A" w14:textId="3A92229B" w:rsidR="002B05D7" w:rsidRDefault="005233E5">
      <w:pPr>
        <w:pStyle w:val="TOC3"/>
        <w:rPr>
          <w:rFonts w:eastAsiaTheme="minorEastAsia"/>
          <w:kern w:val="2"/>
          <w:sz w:val="22"/>
          <w:lang w:val="en-AU" w:eastAsia="en-AU"/>
          <w14:ligatures w14:val="standardContextual"/>
        </w:rPr>
      </w:pPr>
      <w:hyperlink w:anchor="_Toc191291909" w:history="1">
        <w:r w:rsidR="002B05D7" w:rsidRPr="003C5757">
          <w:rPr>
            <w:rStyle w:val="Hyperlink"/>
          </w:rPr>
          <w:t>Unit 4</w:t>
        </w:r>
        <w:r w:rsidR="002B05D7">
          <w:rPr>
            <w:webHidden/>
          </w:rPr>
          <w:tab/>
        </w:r>
        <w:r w:rsidR="002B05D7">
          <w:rPr>
            <w:webHidden/>
          </w:rPr>
          <w:fldChar w:fldCharType="begin"/>
        </w:r>
        <w:r w:rsidR="002B05D7">
          <w:rPr>
            <w:webHidden/>
          </w:rPr>
          <w:instrText xml:space="preserve"> PAGEREF _Toc191291909 \h </w:instrText>
        </w:r>
        <w:r w:rsidR="002B05D7">
          <w:rPr>
            <w:webHidden/>
          </w:rPr>
        </w:r>
        <w:r w:rsidR="002B05D7">
          <w:rPr>
            <w:webHidden/>
          </w:rPr>
          <w:fldChar w:fldCharType="separate"/>
        </w:r>
        <w:r w:rsidR="002B05D7">
          <w:rPr>
            <w:webHidden/>
          </w:rPr>
          <w:t>30</w:t>
        </w:r>
        <w:r w:rsidR="002B05D7">
          <w:rPr>
            <w:webHidden/>
          </w:rPr>
          <w:fldChar w:fldCharType="end"/>
        </w:r>
      </w:hyperlink>
    </w:p>
    <w:p w14:paraId="31972A37" w14:textId="567CDA43" w:rsidR="002B05D7" w:rsidRDefault="005233E5">
      <w:pPr>
        <w:pStyle w:val="TOC2"/>
        <w:rPr>
          <w:rFonts w:asciiTheme="minorHAnsi" w:eastAsiaTheme="minorEastAsia" w:hAnsiTheme="minorHAnsi" w:cstheme="minorBidi"/>
          <w:kern w:val="2"/>
          <w:sz w:val="22"/>
          <w:szCs w:val="22"/>
          <w14:ligatures w14:val="standardContextual"/>
        </w:rPr>
      </w:pPr>
      <w:hyperlink w:anchor="_Toc191291910" w:history="1">
        <w:r w:rsidR="002B05D7" w:rsidRPr="003C5757">
          <w:rPr>
            <w:rStyle w:val="Hyperlink"/>
          </w:rPr>
          <w:t>Outcome 1</w:t>
        </w:r>
        <w:r w:rsidR="002B05D7">
          <w:rPr>
            <w:webHidden/>
          </w:rPr>
          <w:tab/>
        </w:r>
        <w:r w:rsidR="002B05D7">
          <w:rPr>
            <w:webHidden/>
          </w:rPr>
          <w:fldChar w:fldCharType="begin"/>
        </w:r>
        <w:r w:rsidR="002B05D7">
          <w:rPr>
            <w:webHidden/>
          </w:rPr>
          <w:instrText xml:space="preserve"> PAGEREF _Toc191291910 \h </w:instrText>
        </w:r>
        <w:r w:rsidR="002B05D7">
          <w:rPr>
            <w:webHidden/>
          </w:rPr>
        </w:r>
        <w:r w:rsidR="002B05D7">
          <w:rPr>
            <w:webHidden/>
          </w:rPr>
          <w:fldChar w:fldCharType="separate"/>
        </w:r>
        <w:r w:rsidR="002B05D7">
          <w:rPr>
            <w:webHidden/>
          </w:rPr>
          <w:t>30</w:t>
        </w:r>
        <w:r w:rsidR="002B05D7">
          <w:rPr>
            <w:webHidden/>
          </w:rPr>
          <w:fldChar w:fldCharType="end"/>
        </w:r>
      </w:hyperlink>
    </w:p>
    <w:p w14:paraId="0F3B4D76" w14:textId="2D9DF9C3" w:rsidR="002B05D7" w:rsidRDefault="005233E5">
      <w:pPr>
        <w:pStyle w:val="TOC2"/>
        <w:rPr>
          <w:rFonts w:asciiTheme="minorHAnsi" w:eastAsiaTheme="minorEastAsia" w:hAnsiTheme="minorHAnsi" w:cstheme="minorBidi"/>
          <w:kern w:val="2"/>
          <w:sz w:val="22"/>
          <w:szCs w:val="22"/>
          <w14:ligatures w14:val="standardContextual"/>
        </w:rPr>
      </w:pPr>
      <w:hyperlink w:anchor="_Toc191291911" w:history="1">
        <w:r w:rsidR="002B05D7" w:rsidRPr="003C5757">
          <w:rPr>
            <w:rStyle w:val="Hyperlink"/>
          </w:rPr>
          <w:t>Examples of learning activities</w:t>
        </w:r>
        <w:r w:rsidR="002B05D7">
          <w:rPr>
            <w:webHidden/>
          </w:rPr>
          <w:tab/>
        </w:r>
        <w:r w:rsidR="002B05D7">
          <w:rPr>
            <w:webHidden/>
          </w:rPr>
          <w:fldChar w:fldCharType="begin"/>
        </w:r>
        <w:r w:rsidR="002B05D7">
          <w:rPr>
            <w:webHidden/>
          </w:rPr>
          <w:instrText xml:space="preserve"> PAGEREF _Toc191291911 \h </w:instrText>
        </w:r>
        <w:r w:rsidR="002B05D7">
          <w:rPr>
            <w:webHidden/>
          </w:rPr>
        </w:r>
        <w:r w:rsidR="002B05D7">
          <w:rPr>
            <w:webHidden/>
          </w:rPr>
          <w:fldChar w:fldCharType="separate"/>
        </w:r>
        <w:r w:rsidR="002B05D7">
          <w:rPr>
            <w:webHidden/>
          </w:rPr>
          <w:t>30</w:t>
        </w:r>
        <w:r w:rsidR="002B05D7">
          <w:rPr>
            <w:webHidden/>
          </w:rPr>
          <w:fldChar w:fldCharType="end"/>
        </w:r>
      </w:hyperlink>
    </w:p>
    <w:p w14:paraId="7117544C" w14:textId="6409E545" w:rsidR="002B05D7" w:rsidRDefault="005233E5">
      <w:pPr>
        <w:pStyle w:val="TOC2"/>
        <w:rPr>
          <w:rFonts w:asciiTheme="minorHAnsi" w:eastAsiaTheme="minorEastAsia" w:hAnsiTheme="minorHAnsi" w:cstheme="minorBidi"/>
          <w:kern w:val="2"/>
          <w:sz w:val="22"/>
          <w:szCs w:val="22"/>
          <w14:ligatures w14:val="standardContextual"/>
        </w:rPr>
      </w:pPr>
      <w:hyperlink w:anchor="_Toc191291912" w:history="1">
        <w:r w:rsidR="002B05D7" w:rsidRPr="003C5757">
          <w:rPr>
            <w:rStyle w:val="Hyperlink"/>
            <w:b/>
            <w:bCs/>
          </w:rPr>
          <w:t>Detailed example</w:t>
        </w:r>
        <w:r w:rsidR="002B05D7">
          <w:rPr>
            <w:webHidden/>
          </w:rPr>
          <w:tab/>
        </w:r>
        <w:r w:rsidR="002B05D7">
          <w:rPr>
            <w:webHidden/>
          </w:rPr>
          <w:fldChar w:fldCharType="begin"/>
        </w:r>
        <w:r w:rsidR="002B05D7">
          <w:rPr>
            <w:webHidden/>
          </w:rPr>
          <w:instrText xml:space="preserve"> PAGEREF _Toc191291912 \h </w:instrText>
        </w:r>
        <w:r w:rsidR="002B05D7">
          <w:rPr>
            <w:webHidden/>
          </w:rPr>
        </w:r>
        <w:r w:rsidR="002B05D7">
          <w:rPr>
            <w:webHidden/>
          </w:rPr>
          <w:fldChar w:fldCharType="separate"/>
        </w:r>
        <w:r w:rsidR="002B05D7">
          <w:rPr>
            <w:webHidden/>
          </w:rPr>
          <w:t>32</w:t>
        </w:r>
        <w:r w:rsidR="002B05D7">
          <w:rPr>
            <w:webHidden/>
          </w:rPr>
          <w:fldChar w:fldCharType="end"/>
        </w:r>
      </w:hyperlink>
    </w:p>
    <w:p w14:paraId="2709DCCD" w14:textId="5A8A8EC8" w:rsidR="002B05D7" w:rsidRDefault="005233E5">
      <w:pPr>
        <w:pStyle w:val="TOC2"/>
        <w:rPr>
          <w:rFonts w:asciiTheme="minorHAnsi" w:eastAsiaTheme="minorEastAsia" w:hAnsiTheme="minorHAnsi" w:cstheme="minorBidi"/>
          <w:kern w:val="2"/>
          <w:sz w:val="22"/>
          <w:szCs w:val="22"/>
          <w14:ligatures w14:val="standardContextual"/>
        </w:rPr>
      </w:pPr>
      <w:hyperlink w:anchor="_Toc191291913" w:history="1">
        <w:r w:rsidR="002B05D7" w:rsidRPr="003C5757">
          <w:rPr>
            <w:rStyle w:val="Hyperlink"/>
          </w:rPr>
          <w:t>Outcome 2</w:t>
        </w:r>
        <w:r w:rsidR="002B05D7">
          <w:rPr>
            <w:webHidden/>
          </w:rPr>
          <w:tab/>
        </w:r>
        <w:r w:rsidR="002B05D7">
          <w:rPr>
            <w:webHidden/>
          </w:rPr>
          <w:fldChar w:fldCharType="begin"/>
        </w:r>
        <w:r w:rsidR="002B05D7">
          <w:rPr>
            <w:webHidden/>
          </w:rPr>
          <w:instrText xml:space="preserve"> PAGEREF _Toc191291913 \h </w:instrText>
        </w:r>
        <w:r w:rsidR="002B05D7">
          <w:rPr>
            <w:webHidden/>
          </w:rPr>
        </w:r>
        <w:r w:rsidR="002B05D7">
          <w:rPr>
            <w:webHidden/>
          </w:rPr>
          <w:fldChar w:fldCharType="separate"/>
        </w:r>
        <w:r w:rsidR="002B05D7">
          <w:rPr>
            <w:webHidden/>
          </w:rPr>
          <w:t>33</w:t>
        </w:r>
        <w:r w:rsidR="002B05D7">
          <w:rPr>
            <w:webHidden/>
          </w:rPr>
          <w:fldChar w:fldCharType="end"/>
        </w:r>
      </w:hyperlink>
    </w:p>
    <w:p w14:paraId="40685B3F" w14:textId="7AA2844B" w:rsidR="002B05D7" w:rsidRDefault="005233E5">
      <w:pPr>
        <w:pStyle w:val="TOC2"/>
        <w:rPr>
          <w:rFonts w:asciiTheme="minorHAnsi" w:eastAsiaTheme="minorEastAsia" w:hAnsiTheme="minorHAnsi" w:cstheme="minorBidi"/>
          <w:kern w:val="2"/>
          <w:sz w:val="22"/>
          <w:szCs w:val="22"/>
          <w14:ligatures w14:val="standardContextual"/>
        </w:rPr>
      </w:pPr>
      <w:hyperlink w:anchor="_Toc191291914" w:history="1">
        <w:r w:rsidR="002B05D7" w:rsidRPr="003C5757">
          <w:rPr>
            <w:rStyle w:val="Hyperlink"/>
          </w:rPr>
          <w:t>Examples of learning activities</w:t>
        </w:r>
        <w:r w:rsidR="002B05D7">
          <w:rPr>
            <w:webHidden/>
          </w:rPr>
          <w:tab/>
        </w:r>
        <w:r w:rsidR="002B05D7">
          <w:rPr>
            <w:webHidden/>
          </w:rPr>
          <w:fldChar w:fldCharType="begin"/>
        </w:r>
        <w:r w:rsidR="002B05D7">
          <w:rPr>
            <w:webHidden/>
          </w:rPr>
          <w:instrText xml:space="preserve"> PAGEREF _Toc191291914 \h </w:instrText>
        </w:r>
        <w:r w:rsidR="002B05D7">
          <w:rPr>
            <w:webHidden/>
          </w:rPr>
        </w:r>
        <w:r w:rsidR="002B05D7">
          <w:rPr>
            <w:webHidden/>
          </w:rPr>
          <w:fldChar w:fldCharType="separate"/>
        </w:r>
        <w:r w:rsidR="002B05D7">
          <w:rPr>
            <w:webHidden/>
          </w:rPr>
          <w:t>33</w:t>
        </w:r>
        <w:r w:rsidR="002B05D7">
          <w:rPr>
            <w:webHidden/>
          </w:rPr>
          <w:fldChar w:fldCharType="end"/>
        </w:r>
      </w:hyperlink>
    </w:p>
    <w:p w14:paraId="7E815141" w14:textId="02C70D80" w:rsidR="002B05D7" w:rsidRDefault="005233E5">
      <w:pPr>
        <w:pStyle w:val="TOC2"/>
        <w:rPr>
          <w:rFonts w:asciiTheme="minorHAnsi" w:eastAsiaTheme="minorEastAsia" w:hAnsiTheme="minorHAnsi" w:cstheme="minorBidi"/>
          <w:kern w:val="2"/>
          <w:sz w:val="22"/>
          <w:szCs w:val="22"/>
          <w14:ligatures w14:val="standardContextual"/>
        </w:rPr>
      </w:pPr>
      <w:hyperlink w:anchor="_Toc191291915" w:history="1">
        <w:r w:rsidR="002B05D7" w:rsidRPr="003C5757">
          <w:rPr>
            <w:rStyle w:val="Hyperlink"/>
            <w:b/>
            <w:bCs/>
          </w:rPr>
          <w:t>Detailed example</w:t>
        </w:r>
        <w:r w:rsidR="002B05D7">
          <w:rPr>
            <w:webHidden/>
          </w:rPr>
          <w:tab/>
        </w:r>
        <w:r w:rsidR="002B05D7">
          <w:rPr>
            <w:webHidden/>
          </w:rPr>
          <w:fldChar w:fldCharType="begin"/>
        </w:r>
        <w:r w:rsidR="002B05D7">
          <w:rPr>
            <w:webHidden/>
          </w:rPr>
          <w:instrText xml:space="preserve"> PAGEREF _Toc191291915 \h </w:instrText>
        </w:r>
        <w:r w:rsidR="002B05D7">
          <w:rPr>
            <w:webHidden/>
          </w:rPr>
        </w:r>
        <w:r w:rsidR="002B05D7">
          <w:rPr>
            <w:webHidden/>
          </w:rPr>
          <w:fldChar w:fldCharType="separate"/>
        </w:r>
        <w:r w:rsidR="002B05D7">
          <w:rPr>
            <w:webHidden/>
          </w:rPr>
          <w:t>34</w:t>
        </w:r>
        <w:r w:rsidR="002B05D7">
          <w:rPr>
            <w:webHidden/>
          </w:rPr>
          <w:fldChar w:fldCharType="end"/>
        </w:r>
      </w:hyperlink>
    </w:p>
    <w:p w14:paraId="421734DB" w14:textId="662BDF7B" w:rsidR="002B05D7" w:rsidRDefault="005233E5">
      <w:pPr>
        <w:pStyle w:val="TOC2"/>
        <w:rPr>
          <w:rFonts w:asciiTheme="minorHAnsi" w:eastAsiaTheme="minorEastAsia" w:hAnsiTheme="minorHAnsi" w:cstheme="minorBidi"/>
          <w:kern w:val="2"/>
          <w:sz w:val="22"/>
          <w:szCs w:val="22"/>
          <w14:ligatures w14:val="standardContextual"/>
        </w:rPr>
      </w:pPr>
      <w:hyperlink w:anchor="_Toc191291916" w:history="1">
        <w:r w:rsidR="002B05D7" w:rsidRPr="003C5757">
          <w:rPr>
            <w:rStyle w:val="Hyperlink"/>
          </w:rPr>
          <w:t>Outcome 3</w:t>
        </w:r>
        <w:r w:rsidR="002B05D7">
          <w:rPr>
            <w:webHidden/>
          </w:rPr>
          <w:tab/>
        </w:r>
        <w:r w:rsidR="002B05D7">
          <w:rPr>
            <w:webHidden/>
          </w:rPr>
          <w:fldChar w:fldCharType="begin"/>
        </w:r>
        <w:r w:rsidR="002B05D7">
          <w:rPr>
            <w:webHidden/>
          </w:rPr>
          <w:instrText xml:space="preserve"> PAGEREF _Toc191291916 \h </w:instrText>
        </w:r>
        <w:r w:rsidR="002B05D7">
          <w:rPr>
            <w:webHidden/>
          </w:rPr>
        </w:r>
        <w:r w:rsidR="002B05D7">
          <w:rPr>
            <w:webHidden/>
          </w:rPr>
          <w:fldChar w:fldCharType="separate"/>
        </w:r>
        <w:r w:rsidR="002B05D7">
          <w:rPr>
            <w:webHidden/>
          </w:rPr>
          <w:t>36</w:t>
        </w:r>
        <w:r w:rsidR="002B05D7">
          <w:rPr>
            <w:webHidden/>
          </w:rPr>
          <w:fldChar w:fldCharType="end"/>
        </w:r>
      </w:hyperlink>
    </w:p>
    <w:p w14:paraId="0F539459" w14:textId="799A85D8" w:rsidR="002B05D7" w:rsidRDefault="005233E5">
      <w:pPr>
        <w:pStyle w:val="TOC2"/>
        <w:rPr>
          <w:rFonts w:asciiTheme="minorHAnsi" w:eastAsiaTheme="minorEastAsia" w:hAnsiTheme="minorHAnsi" w:cstheme="minorBidi"/>
          <w:kern w:val="2"/>
          <w:sz w:val="22"/>
          <w:szCs w:val="22"/>
          <w14:ligatures w14:val="standardContextual"/>
        </w:rPr>
      </w:pPr>
      <w:hyperlink w:anchor="_Toc191291917" w:history="1">
        <w:r w:rsidR="002B05D7" w:rsidRPr="003C5757">
          <w:rPr>
            <w:rStyle w:val="Hyperlink"/>
          </w:rPr>
          <w:t>Examples of learning activities</w:t>
        </w:r>
        <w:r w:rsidR="002B05D7">
          <w:rPr>
            <w:webHidden/>
          </w:rPr>
          <w:tab/>
        </w:r>
        <w:r w:rsidR="002B05D7">
          <w:rPr>
            <w:webHidden/>
          </w:rPr>
          <w:fldChar w:fldCharType="begin"/>
        </w:r>
        <w:r w:rsidR="002B05D7">
          <w:rPr>
            <w:webHidden/>
          </w:rPr>
          <w:instrText xml:space="preserve"> PAGEREF _Toc191291917 \h </w:instrText>
        </w:r>
        <w:r w:rsidR="002B05D7">
          <w:rPr>
            <w:webHidden/>
          </w:rPr>
        </w:r>
        <w:r w:rsidR="002B05D7">
          <w:rPr>
            <w:webHidden/>
          </w:rPr>
          <w:fldChar w:fldCharType="separate"/>
        </w:r>
        <w:r w:rsidR="002B05D7">
          <w:rPr>
            <w:webHidden/>
          </w:rPr>
          <w:t>36</w:t>
        </w:r>
        <w:r w:rsidR="002B05D7">
          <w:rPr>
            <w:webHidden/>
          </w:rPr>
          <w:fldChar w:fldCharType="end"/>
        </w:r>
      </w:hyperlink>
    </w:p>
    <w:p w14:paraId="146EC532" w14:textId="3790BB9E" w:rsidR="002B05D7" w:rsidRDefault="005233E5">
      <w:pPr>
        <w:pStyle w:val="TOC2"/>
        <w:rPr>
          <w:rFonts w:asciiTheme="minorHAnsi" w:eastAsiaTheme="minorEastAsia" w:hAnsiTheme="minorHAnsi" w:cstheme="minorBidi"/>
          <w:kern w:val="2"/>
          <w:sz w:val="22"/>
          <w:szCs w:val="22"/>
          <w14:ligatures w14:val="standardContextual"/>
        </w:rPr>
      </w:pPr>
      <w:hyperlink w:anchor="_Toc191291918" w:history="1">
        <w:r w:rsidR="002B05D7" w:rsidRPr="003C5757">
          <w:rPr>
            <w:rStyle w:val="Hyperlink"/>
            <w:b/>
            <w:bCs/>
          </w:rPr>
          <w:t>Detailed example</w:t>
        </w:r>
        <w:r w:rsidR="002B05D7">
          <w:rPr>
            <w:webHidden/>
          </w:rPr>
          <w:tab/>
        </w:r>
        <w:r w:rsidR="002B05D7">
          <w:rPr>
            <w:webHidden/>
          </w:rPr>
          <w:fldChar w:fldCharType="begin"/>
        </w:r>
        <w:r w:rsidR="002B05D7">
          <w:rPr>
            <w:webHidden/>
          </w:rPr>
          <w:instrText xml:space="preserve"> PAGEREF _Toc191291918 \h </w:instrText>
        </w:r>
        <w:r w:rsidR="002B05D7">
          <w:rPr>
            <w:webHidden/>
          </w:rPr>
        </w:r>
        <w:r w:rsidR="002B05D7">
          <w:rPr>
            <w:webHidden/>
          </w:rPr>
          <w:fldChar w:fldCharType="separate"/>
        </w:r>
        <w:r w:rsidR="002B05D7">
          <w:rPr>
            <w:webHidden/>
          </w:rPr>
          <w:t>37</w:t>
        </w:r>
        <w:r w:rsidR="002B05D7">
          <w:rPr>
            <w:webHidden/>
          </w:rPr>
          <w:fldChar w:fldCharType="end"/>
        </w:r>
      </w:hyperlink>
    </w:p>
    <w:p w14:paraId="7929C942" w14:textId="788FBEBE" w:rsidR="002610AA" w:rsidRPr="000F5CEC" w:rsidRDefault="002610AA" w:rsidP="00B22829">
      <w:r>
        <w:rPr>
          <w:rFonts w:ascii="Arial" w:eastAsia="Times New Roman" w:hAnsi="Arial" w:cs="Arial"/>
          <w:b/>
          <w:bCs/>
          <w:noProof/>
          <w:sz w:val="24"/>
          <w:szCs w:val="24"/>
          <w:lang w:val="en-AU" w:eastAsia="en-AU"/>
        </w:rPr>
        <w:fldChar w:fldCharType="end"/>
      </w:r>
    </w:p>
    <w:p w14:paraId="531AE761" w14:textId="77777777" w:rsidR="002610AA" w:rsidRPr="000F5CEC" w:rsidRDefault="002610AA" w:rsidP="00B22829">
      <w:pPr>
        <w:rPr>
          <w:lang w:val="en-AU" w:eastAsia="en-AU"/>
        </w:rPr>
        <w:sectPr w:rsidR="002610AA" w:rsidRPr="000F5CEC" w:rsidSect="002610AA">
          <w:headerReference w:type="first" r:id="rId14"/>
          <w:footerReference w:type="first" r:id="rId15"/>
          <w:type w:val="oddPage"/>
          <w:pgSz w:w="11907" w:h="16840" w:code="9"/>
          <w:pgMar w:top="1644" w:right="1134" w:bottom="238" w:left="1134" w:header="709" w:footer="567" w:gutter="0"/>
          <w:pgNumType w:fmt="lowerRoman" w:start="1"/>
          <w:cols w:space="708"/>
          <w:titlePg/>
          <w:docGrid w:linePitch="360"/>
        </w:sectPr>
      </w:pPr>
    </w:p>
    <w:p w14:paraId="4A2B5E90" w14:textId="178875BB" w:rsidR="002610AA" w:rsidRPr="000F5CEC" w:rsidRDefault="002610AA" w:rsidP="00B22829">
      <w:pPr>
        <w:pStyle w:val="Heading1"/>
      </w:pPr>
      <w:bookmarkStart w:id="3" w:name="_Toc191291878"/>
      <w:r>
        <w:lastRenderedPageBreak/>
        <w:t xml:space="preserve">VCE </w:t>
      </w:r>
      <w:r w:rsidR="00D40BFC">
        <w:t>Filipino</w:t>
      </w:r>
      <w:r>
        <w:t>: Teaching and Learning Activities</w:t>
      </w:r>
      <w:bookmarkEnd w:id="3"/>
    </w:p>
    <w:p w14:paraId="7CD78A7B" w14:textId="77777777" w:rsidR="002610AA" w:rsidRDefault="002610AA" w:rsidP="00B22829">
      <w:pPr>
        <w:pStyle w:val="Heading3"/>
      </w:pPr>
      <w:bookmarkStart w:id="4" w:name="_Toc191291879"/>
      <w:r>
        <w:t>Unit 1</w:t>
      </w:r>
      <w:bookmarkEnd w:id="4"/>
    </w:p>
    <w:p w14:paraId="73E89E85" w14:textId="77777777" w:rsidR="002610AA" w:rsidRPr="00B13D9B" w:rsidRDefault="002610AA" w:rsidP="00B22829">
      <w:pPr>
        <w:pStyle w:val="Heading4"/>
      </w:pPr>
      <w:bookmarkStart w:id="5" w:name="_Hlk179222517"/>
      <w:r w:rsidRPr="00B13D9B">
        <w:t>Unit 1</w:t>
      </w:r>
      <w:r>
        <w:t xml:space="preserve"> </w:t>
      </w:r>
      <w:r w:rsidRPr="00B13D9B">
        <w:t>- Area of Study 1</w:t>
      </w:r>
    </w:p>
    <w:tbl>
      <w:tblPr>
        <w:tblStyle w:val="TableGrid"/>
        <w:tblW w:w="8789" w:type="dxa"/>
        <w:tblInd w:w="-5" w:type="dxa"/>
        <w:tblLook w:val="04A0" w:firstRow="1" w:lastRow="0" w:firstColumn="1" w:lastColumn="0" w:noHBand="0" w:noVBand="1"/>
      </w:tblPr>
      <w:tblGrid>
        <w:gridCol w:w="2197"/>
        <w:gridCol w:w="2197"/>
        <w:gridCol w:w="2197"/>
        <w:gridCol w:w="2198"/>
      </w:tblGrid>
      <w:tr w:rsidR="002610AA" w:rsidRPr="00F040C4" w14:paraId="15FB83B4" w14:textId="77777777" w:rsidTr="00B22829">
        <w:trPr>
          <w:trHeight w:val="274"/>
        </w:trPr>
        <w:tc>
          <w:tcPr>
            <w:tcW w:w="2197" w:type="dxa"/>
            <w:shd w:val="clear" w:color="auto" w:fill="0F7EB4"/>
          </w:tcPr>
          <w:bookmarkEnd w:id="5"/>
          <w:p w14:paraId="3E164EAD" w14:textId="77777777" w:rsidR="002610AA" w:rsidRPr="00F040C4" w:rsidRDefault="002610AA" w:rsidP="00B22829">
            <w:pPr>
              <w:pStyle w:val="VCAAtablecondensedheading"/>
              <w:rPr>
                <w:b w:val="0"/>
              </w:rPr>
            </w:pPr>
            <w:r w:rsidRPr="00F040C4">
              <w:t xml:space="preserve">Concept </w:t>
            </w:r>
          </w:p>
        </w:tc>
        <w:tc>
          <w:tcPr>
            <w:tcW w:w="2197" w:type="dxa"/>
            <w:shd w:val="clear" w:color="auto" w:fill="0F7EB4"/>
          </w:tcPr>
          <w:p w14:paraId="78D50E26" w14:textId="77777777" w:rsidR="002610AA" w:rsidRPr="00F040C4" w:rsidRDefault="002610AA" w:rsidP="00B22829">
            <w:pPr>
              <w:pStyle w:val="VCAAtablecondensedheading"/>
              <w:rPr>
                <w:b w:val="0"/>
              </w:rPr>
            </w:pPr>
            <w:r w:rsidRPr="00F040C4">
              <w:t>Perspective</w:t>
            </w:r>
          </w:p>
        </w:tc>
        <w:tc>
          <w:tcPr>
            <w:tcW w:w="2197" w:type="dxa"/>
            <w:shd w:val="clear" w:color="auto" w:fill="0F7EB4"/>
          </w:tcPr>
          <w:p w14:paraId="208CB6B3" w14:textId="77777777" w:rsidR="002610AA" w:rsidRPr="00F040C4" w:rsidRDefault="002610AA" w:rsidP="00B22829">
            <w:pPr>
              <w:pStyle w:val="VCAAtablecondensedheading"/>
              <w:rPr>
                <w:b w:val="0"/>
              </w:rPr>
            </w:pPr>
            <w:r w:rsidRPr="00F040C4">
              <w:t>Topic</w:t>
            </w:r>
          </w:p>
        </w:tc>
        <w:tc>
          <w:tcPr>
            <w:tcW w:w="2198" w:type="dxa"/>
            <w:shd w:val="clear" w:color="auto" w:fill="0F7EB4"/>
          </w:tcPr>
          <w:p w14:paraId="5149C446" w14:textId="77777777" w:rsidR="002610AA" w:rsidRPr="00F040C4" w:rsidRDefault="002610AA" w:rsidP="00B22829">
            <w:pPr>
              <w:pStyle w:val="VCAAtablecondensedheading"/>
              <w:rPr>
                <w:b w:val="0"/>
              </w:rPr>
            </w:pPr>
            <w:r w:rsidRPr="00F040C4">
              <w:t>Subtopic</w:t>
            </w:r>
          </w:p>
        </w:tc>
      </w:tr>
      <w:tr w:rsidR="002610AA" w:rsidRPr="00F040C4" w14:paraId="0F102A56" w14:textId="77777777" w:rsidTr="005233E5">
        <w:trPr>
          <w:trHeight w:val="1701"/>
        </w:trPr>
        <w:tc>
          <w:tcPr>
            <w:tcW w:w="2197" w:type="dxa"/>
            <w:vAlign w:val="center"/>
          </w:tcPr>
          <w:p w14:paraId="6CF854CC" w14:textId="77777777" w:rsidR="002610AA" w:rsidRPr="0094696C" w:rsidRDefault="002610AA" w:rsidP="00B22829">
            <w:pPr>
              <w:pStyle w:val="VCAAbody"/>
              <w:jc w:val="center"/>
            </w:pPr>
            <w:r w:rsidRPr="0094696C">
              <w:t>Identity</w:t>
            </w:r>
          </w:p>
        </w:tc>
        <w:tc>
          <w:tcPr>
            <w:tcW w:w="2197" w:type="dxa"/>
            <w:vAlign w:val="center"/>
          </w:tcPr>
          <w:p w14:paraId="0DDA1019" w14:textId="77777777" w:rsidR="002610AA" w:rsidRPr="000A7273" w:rsidRDefault="002610AA" w:rsidP="00B22829">
            <w:pPr>
              <w:pStyle w:val="VCAAbody"/>
              <w:jc w:val="center"/>
            </w:pPr>
            <w:r w:rsidRPr="000A7273">
              <w:t>Personal</w:t>
            </w:r>
          </w:p>
        </w:tc>
        <w:tc>
          <w:tcPr>
            <w:tcW w:w="2197" w:type="dxa"/>
            <w:vAlign w:val="center"/>
          </w:tcPr>
          <w:p w14:paraId="01A83779" w14:textId="77777777" w:rsidR="002610AA" w:rsidRPr="0094696C" w:rsidRDefault="002610AA" w:rsidP="00B22829">
            <w:pPr>
              <w:pStyle w:val="VCAAbody"/>
              <w:jc w:val="center"/>
            </w:pPr>
            <w:r w:rsidRPr="000A7273">
              <w:t>Inclusivity, Diversity and Belonging</w:t>
            </w:r>
            <w:r w:rsidRPr="0094696C">
              <w:t xml:space="preserve"> </w:t>
            </w:r>
          </w:p>
        </w:tc>
        <w:tc>
          <w:tcPr>
            <w:tcW w:w="2198" w:type="dxa"/>
            <w:vAlign w:val="center"/>
          </w:tcPr>
          <w:p w14:paraId="2D64CCC3" w14:textId="77777777" w:rsidR="002610AA" w:rsidRPr="0094696C" w:rsidRDefault="002610AA" w:rsidP="00B22829">
            <w:pPr>
              <w:pStyle w:val="VCAAbody"/>
              <w:jc w:val="center"/>
            </w:pPr>
            <w:r w:rsidRPr="0094696C">
              <w:t>Watch your language! Impact of language use on personal image</w:t>
            </w:r>
          </w:p>
        </w:tc>
      </w:tr>
    </w:tbl>
    <w:p w14:paraId="7A34EDE2" w14:textId="77777777" w:rsidR="002610AA" w:rsidRPr="00B13D9B" w:rsidRDefault="002610AA" w:rsidP="002610AA">
      <w:pPr>
        <w:pStyle w:val="Heading2"/>
        <w:rPr>
          <w:sz w:val="28"/>
        </w:rPr>
      </w:pPr>
      <w:bookmarkStart w:id="6" w:name="_Toc191291880"/>
      <w:bookmarkStart w:id="7" w:name="_Hlk179222526"/>
      <w:r w:rsidRPr="00B13D9B">
        <w:rPr>
          <w:sz w:val="28"/>
        </w:rPr>
        <w:t>Outcome 1</w:t>
      </w:r>
      <w:bookmarkEnd w:id="6"/>
    </w:p>
    <w:bookmarkEnd w:id="7"/>
    <w:p w14:paraId="5B96E7FB" w14:textId="577206E6" w:rsidR="002610AA" w:rsidRDefault="002610AA" w:rsidP="002610AA">
      <w:pPr>
        <w:pStyle w:val="VCAAbody"/>
        <w:rPr>
          <w:shd w:val="clear" w:color="auto" w:fill="FFFFFF"/>
        </w:rPr>
      </w:pPr>
      <w:r w:rsidRPr="00BB1912">
        <w:rPr>
          <w:shd w:val="clear" w:color="auto" w:fill="FFFFFF"/>
        </w:rPr>
        <w:t xml:space="preserve">On completion of this unit the student should be able to exchange meaning in an informal, personal spoken interaction in </w:t>
      </w:r>
      <w:sdt>
        <w:sdtPr>
          <w:alias w:val="Keywords"/>
          <w:tag w:val=""/>
          <w:id w:val="306509599"/>
          <w:placeholder>
            <w:docPart w:val="CEF662243710451CA3589714F3C7501E"/>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BB1912">
        <w:rPr>
          <w:shd w:val="clear" w:color="auto" w:fill="FFFFFF"/>
        </w:rPr>
        <w:t xml:space="preserve">. </w:t>
      </w:r>
    </w:p>
    <w:p w14:paraId="474E6791" w14:textId="77777777" w:rsidR="002610AA" w:rsidRPr="00753F1C" w:rsidRDefault="002610AA" w:rsidP="002610AA">
      <w:pPr>
        <w:pStyle w:val="Heading2"/>
        <w:rPr>
          <w:sz w:val="24"/>
          <w:szCs w:val="24"/>
        </w:rPr>
      </w:pPr>
      <w:bookmarkStart w:id="8" w:name="_Toc191291881"/>
      <w:r w:rsidRPr="00753F1C">
        <w:rPr>
          <w:sz w:val="24"/>
          <w:szCs w:val="24"/>
        </w:rPr>
        <w:t>Examples of learning activities</w:t>
      </w:r>
      <w:bookmarkEnd w:id="8"/>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2610AA" w14:paraId="51928D7E" w14:textId="77777777" w:rsidTr="00B22829">
        <w:trPr>
          <w:cantSplit/>
        </w:trPr>
        <w:tc>
          <w:tcPr>
            <w:tcW w:w="9634" w:type="dxa"/>
          </w:tcPr>
          <w:p w14:paraId="25E80849" w14:textId="77777777" w:rsidR="002610AA" w:rsidRPr="00F66F92" w:rsidRDefault="002610AA" w:rsidP="00B22829">
            <w:pPr>
              <w:pStyle w:val="VCAAbulletlevel2"/>
              <w:spacing w:after="0"/>
            </w:pPr>
            <w:r w:rsidRPr="00A76523">
              <w:t xml:space="preserve">Introduce yourself to a group or </w:t>
            </w:r>
            <w:r>
              <w:t xml:space="preserve">the </w:t>
            </w:r>
            <w:r w:rsidRPr="00A76523">
              <w:t>whole class, using informal spoken language. Share information about your interests and hobbies.</w:t>
            </w:r>
          </w:p>
        </w:tc>
      </w:tr>
      <w:tr w:rsidR="002610AA" w14:paraId="1F0100E7" w14:textId="77777777" w:rsidTr="00B22829">
        <w:trPr>
          <w:cantSplit/>
        </w:trPr>
        <w:tc>
          <w:tcPr>
            <w:tcW w:w="9634" w:type="dxa"/>
          </w:tcPr>
          <w:p w14:paraId="7E4B04B8" w14:textId="77777777" w:rsidR="002610AA" w:rsidRPr="00F66F92" w:rsidRDefault="002610AA" w:rsidP="00B22829">
            <w:pPr>
              <w:pStyle w:val="VCAAbulletlevel2"/>
              <w:spacing w:after="0"/>
            </w:pPr>
            <w:r w:rsidRPr="00A76523">
              <w:t xml:space="preserve">Watch a video clip of people sharing a personal story or </w:t>
            </w:r>
            <w:proofErr w:type="gramStart"/>
            <w:r w:rsidRPr="00A76523">
              <w:t>experience, and</w:t>
            </w:r>
            <w:proofErr w:type="gramEnd"/>
            <w:r w:rsidRPr="00A76523">
              <w:t xml:space="preserve"> </w:t>
            </w:r>
            <w:r>
              <w:t>identify</w:t>
            </w:r>
            <w:r w:rsidRPr="00A76523">
              <w:t xml:space="preserve"> as many story telling techniques as possible (e.g. sequencing words, descriptive language, tone). Discuss your findings with a partner, then share with the class, working collaboratively to create a mind map </w:t>
            </w:r>
            <w:r>
              <w:t xml:space="preserve">that </w:t>
            </w:r>
            <w:r w:rsidRPr="00A76523">
              <w:t>identif</w:t>
            </w:r>
            <w:r>
              <w:t xml:space="preserve">ies </w:t>
            </w:r>
            <w:r w:rsidRPr="00A76523">
              <w:t>examples of the different techniques.</w:t>
            </w:r>
          </w:p>
        </w:tc>
      </w:tr>
      <w:tr w:rsidR="002610AA" w14:paraId="1B3FE622" w14:textId="77777777" w:rsidTr="00B22829">
        <w:trPr>
          <w:cantSplit/>
        </w:trPr>
        <w:tc>
          <w:tcPr>
            <w:tcW w:w="9634" w:type="dxa"/>
          </w:tcPr>
          <w:p w14:paraId="048C73B7" w14:textId="77777777" w:rsidR="002610AA" w:rsidRPr="00F66F92" w:rsidRDefault="002610AA" w:rsidP="00B22829">
            <w:pPr>
              <w:pStyle w:val="VCAAbulletlevel2"/>
              <w:spacing w:after="0"/>
            </w:pPr>
            <w:r w:rsidRPr="00A76523">
              <w:t>Share a personal story or experience using the descriptive language and engaging storytelling techniques you have brainstormed as a class.</w:t>
            </w:r>
          </w:p>
        </w:tc>
      </w:tr>
      <w:tr w:rsidR="002610AA" w14:paraId="45483771" w14:textId="77777777" w:rsidTr="00B22829">
        <w:trPr>
          <w:cantSplit/>
        </w:trPr>
        <w:tc>
          <w:tcPr>
            <w:tcW w:w="9634" w:type="dxa"/>
          </w:tcPr>
          <w:p w14:paraId="7D6C7818" w14:textId="0101A797" w:rsidR="002610AA" w:rsidRPr="00F66F92" w:rsidRDefault="002610AA" w:rsidP="00B22829">
            <w:pPr>
              <w:pStyle w:val="VCAAbulletlevel2"/>
            </w:pPr>
            <w:r w:rsidRPr="00A76523">
              <w:t xml:space="preserve">Create a </w:t>
            </w:r>
            <w:hyperlink r:id="rId16" w:anchor=":~:text=further%20plurilingual%20activities.-,Language%20portraits,-Teacher%3A%C2%A0Hien%20Webb" w:history="1">
              <w:r w:rsidRPr="00633101">
                <w:rPr>
                  <w:rStyle w:val="Hyperlink"/>
                  <w:rFonts w:eastAsiaTheme="minorEastAsia"/>
                  <w:kern w:val="2"/>
                  <w:lang w:eastAsia="zh-CN"/>
                  <w14:ligatures w14:val="standardContextual"/>
                </w:rPr>
                <w:t>language portrait</w:t>
              </w:r>
            </w:hyperlink>
            <w:r w:rsidRPr="00A76523">
              <w:t xml:space="preserve"> and view everyone’s portraits. Write positive messages about each person’s portrait in </w:t>
            </w:r>
            <w:sdt>
              <w:sdtPr>
                <w:alias w:val="Keywords"/>
                <w:tag w:val=""/>
                <w:id w:val="277151994"/>
                <w:placeholder>
                  <w:docPart w:val="A5FE67E33E0A41408A815D6E8F2A675A"/>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A76523">
              <w:t xml:space="preserve"> on a </w:t>
            </w:r>
            <w:r>
              <w:t>sticky</w:t>
            </w:r>
            <w:r w:rsidRPr="00A76523">
              <w:t xml:space="preserve"> note and stick these around the p</w:t>
            </w:r>
            <w:r>
              <w:t>ortraits</w:t>
            </w:r>
            <w:r w:rsidRPr="00A76523">
              <w:t>.</w:t>
            </w:r>
          </w:p>
        </w:tc>
      </w:tr>
      <w:tr w:rsidR="002610AA" w14:paraId="1DA8EE67" w14:textId="77777777" w:rsidTr="00B22829">
        <w:trPr>
          <w:cantSplit/>
        </w:trPr>
        <w:tc>
          <w:tcPr>
            <w:tcW w:w="9634" w:type="dxa"/>
          </w:tcPr>
          <w:p w14:paraId="7E83B44D" w14:textId="77777777" w:rsidR="002610AA" w:rsidRPr="00F66F92" w:rsidRDefault="002610AA" w:rsidP="00B22829">
            <w:pPr>
              <w:pStyle w:val="VCAAbulletlevel2"/>
              <w:spacing w:after="0"/>
            </w:pPr>
            <w:r w:rsidRPr="00A76523">
              <w:t xml:space="preserve">Discuss </w:t>
            </w:r>
            <w:r w:rsidRPr="00633101">
              <w:rPr>
                <w:lang w:val="en-US"/>
              </w:rPr>
              <w:t>the role of language in shaping your personal values and beliefs. Collate information in dot points on the board.</w:t>
            </w:r>
          </w:p>
        </w:tc>
      </w:tr>
      <w:tr w:rsidR="002610AA" w14:paraId="36BAC49F" w14:textId="77777777" w:rsidTr="00B22829">
        <w:trPr>
          <w:cantSplit/>
        </w:trPr>
        <w:tc>
          <w:tcPr>
            <w:tcW w:w="9634" w:type="dxa"/>
          </w:tcPr>
          <w:p w14:paraId="74CEA5C7" w14:textId="77777777" w:rsidR="002610AA" w:rsidRPr="00F66F92" w:rsidRDefault="002610AA" w:rsidP="00B22829">
            <w:pPr>
              <w:pStyle w:val="VCAAbulletlevel2"/>
            </w:pPr>
            <w:r w:rsidRPr="00633101">
              <w:rPr>
                <w:lang w:val="en-US"/>
              </w:rPr>
              <w:t>Write a reflective text on your personal identity and its relationship to language.</w:t>
            </w:r>
          </w:p>
        </w:tc>
      </w:tr>
      <w:tr w:rsidR="002610AA" w14:paraId="7DB3C2B0" w14:textId="77777777" w:rsidTr="00B22829">
        <w:trPr>
          <w:cantSplit/>
        </w:trPr>
        <w:tc>
          <w:tcPr>
            <w:tcW w:w="9634" w:type="dxa"/>
          </w:tcPr>
          <w:p w14:paraId="3615CF05" w14:textId="77777777" w:rsidR="002610AA" w:rsidRPr="00F66F92" w:rsidRDefault="002610AA" w:rsidP="00B22829">
            <w:pPr>
              <w:pStyle w:val="VCAAbulletlevel2"/>
              <w:spacing w:after="0"/>
            </w:pPr>
            <w:r w:rsidRPr="00A76523">
              <w:lastRenderedPageBreak/>
              <w:t xml:space="preserve">Complete a weekly reflection journal, documenting thoughts and experiences related to language use, and the impact of language on personal identity, </w:t>
            </w:r>
            <w:proofErr w:type="gramStart"/>
            <w:r w:rsidRPr="00A76523">
              <w:t>image</w:t>
            </w:r>
            <w:proofErr w:type="gramEnd"/>
            <w:r w:rsidRPr="00A76523">
              <w:t xml:space="preserve"> and inclusivity. Reflect on the use of informal language in this text type and identify texts or contexts where formal language would be required.</w:t>
            </w:r>
          </w:p>
        </w:tc>
      </w:tr>
      <w:tr w:rsidR="002610AA" w14:paraId="74DB4165" w14:textId="77777777" w:rsidTr="00B22829">
        <w:trPr>
          <w:cantSplit/>
        </w:trPr>
        <w:tc>
          <w:tcPr>
            <w:tcW w:w="9634" w:type="dxa"/>
          </w:tcPr>
          <w:p w14:paraId="7440CBE7" w14:textId="3A375731" w:rsidR="002610AA" w:rsidRPr="00F66F92" w:rsidRDefault="002610AA" w:rsidP="00B22829">
            <w:pPr>
              <w:pStyle w:val="VCAAbulletlevel2"/>
              <w:spacing w:after="0"/>
            </w:pPr>
            <w:r>
              <w:t>W</w:t>
            </w:r>
            <w:r w:rsidRPr="00A76523">
              <w:t>orking in groups</w:t>
            </w:r>
            <w:r>
              <w:t>, c</w:t>
            </w:r>
            <w:r w:rsidRPr="00A76523">
              <w:t>reate a digital or paper-based word cloud on a</w:t>
            </w:r>
            <w:r>
              <w:t>n aspect of the</w:t>
            </w:r>
            <w:r w:rsidRPr="00A76523">
              <w:t xml:space="preserve"> </w:t>
            </w:r>
            <w:r>
              <w:t>sub</w:t>
            </w:r>
            <w:r w:rsidRPr="00A76523">
              <w:t xml:space="preserve">topic related to inclusivity, diversity or belonging. Read a word cloud from another group and discuss the similarities and differences, and any new words that appear. Brainstorm phrases you could use to share your findings, then share your observations with the class in </w:t>
            </w:r>
            <w:sdt>
              <w:sdtPr>
                <w:alias w:val="Keywords"/>
                <w:tag w:val=""/>
                <w:id w:val="146097510"/>
                <w:placeholder>
                  <w:docPart w:val="73C17A9C84534E50AFC4988E0BBD2596"/>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A76523">
              <w:t>.</w:t>
            </w:r>
          </w:p>
        </w:tc>
      </w:tr>
      <w:tr w:rsidR="002610AA" w14:paraId="3D2F619D" w14:textId="77777777" w:rsidTr="00B22829">
        <w:trPr>
          <w:cantSplit/>
        </w:trPr>
        <w:tc>
          <w:tcPr>
            <w:tcW w:w="9634" w:type="dxa"/>
          </w:tcPr>
          <w:p w14:paraId="1A68AFDD" w14:textId="77777777" w:rsidR="002610AA" w:rsidRDefault="002610AA" w:rsidP="00B22829">
            <w:pPr>
              <w:pStyle w:val="VCAAbulletlevel2"/>
              <w:spacing w:after="0"/>
            </w:pPr>
            <w:r w:rsidRPr="00A76523">
              <w:t xml:space="preserve">Participate in a </w:t>
            </w:r>
            <w:hyperlink r:id="rId17" w:history="1">
              <w:r w:rsidRPr="00392B0A">
                <w:rPr>
                  <w:rStyle w:val="Hyperlink"/>
                  <w:rFonts w:eastAsiaTheme="minorEastAsia"/>
                  <w:kern w:val="2"/>
                  <w:lang w:eastAsia="zh-CN"/>
                  <w14:ligatures w14:val="standardContextual"/>
                </w:rPr>
                <w:t>gallery walk</w:t>
              </w:r>
            </w:hyperlink>
            <w:r>
              <w:t xml:space="preserve">, </w:t>
            </w:r>
            <w:r w:rsidRPr="00A76523">
              <w:t>collecting words and phrases for expressing opinions, then collect a</w:t>
            </w:r>
            <w:r>
              <w:t xml:space="preserve"> </w:t>
            </w:r>
            <w:r w:rsidRPr="00A76523">
              <w:t>new word cloud from another group and write a small opinion text on that</w:t>
            </w:r>
            <w:r>
              <w:t xml:space="preserve"> aspect of the</w:t>
            </w:r>
            <w:r w:rsidRPr="00A76523">
              <w:t xml:space="preserve"> </w:t>
            </w:r>
            <w:r>
              <w:t>sub</w:t>
            </w:r>
            <w:r w:rsidRPr="00A76523">
              <w:t>topic.</w:t>
            </w:r>
          </w:p>
        </w:tc>
      </w:tr>
      <w:tr w:rsidR="002610AA" w14:paraId="425E4192" w14:textId="77777777" w:rsidTr="00B22829">
        <w:trPr>
          <w:cantSplit/>
        </w:trPr>
        <w:tc>
          <w:tcPr>
            <w:tcW w:w="9634" w:type="dxa"/>
          </w:tcPr>
          <w:p w14:paraId="5DC0A3F1" w14:textId="77777777" w:rsidR="002610AA" w:rsidRPr="00A76523" w:rsidRDefault="002610AA" w:rsidP="00B22829">
            <w:pPr>
              <w:pStyle w:val="VCAAbulletlevel2"/>
              <w:spacing w:after="0"/>
            </w:pPr>
            <w:r w:rsidRPr="00A76523">
              <w:t xml:space="preserve">View a range of images portraying stereotypes. Brainstorm the vocabulary required to describe the image, then complete a </w:t>
            </w:r>
            <w:hyperlink r:id="rId18" w:history="1">
              <w:r w:rsidRPr="00183BDC">
                <w:rPr>
                  <w:rStyle w:val="Hyperlink"/>
                </w:rPr>
                <w:t>‘</w:t>
              </w:r>
            </w:hyperlink>
            <w:hyperlink r:id="rId19" w:history="1">
              <w:r w:rsidRPr="4D5FA7EA">
                <w:rPr>
                  <w:rStyle w:val="Hyperlink"/>
                </w:rPr>
                <w:t>What makes you say that?’</w:t>
              </w:r>
            </w:hyperlink>
            <w:r w:rsidRPr="00110181">
              <w:t xml:space="preserve"> thinking routine</w:t>
            </w:r>
            <w:r w:rsidRPr="00A76523">
              <w:t>. Engage in a class discussion on the impact</w:t>
            </w:r>
            <w:r>
              <w:t xml:space="preserve"> of </w:t>
            </w:r>
            <w:r w:rsidRPr="00A76523">
              <w:t>language associated with stereotypes and ways to promote inclusive and respectful communication.</w:t>
            </w:r>
          </w:p>
        </w:tc>
      </w:tr>
      <w:tr w:rsidR="002610AA" w14:paraId="510CB166" w14:textId="77777777" w:rsidTr="00B22829">
        <w:trPr>
          <w:cantSplit/>
        </w:trPr>
        <w:tc>
          <w:tcPr>
            <w:tcW w:w="9634" w:type="dxa"/>
          </w:tcPr>
          <w:p w14:paraId="350662E5" w14:textId="77777777" w:rsidR="002610AA" w:rsidRPr="00A76523" w:rsidRDefault="002610AA" w:rsidP="00B22829">
            <w:pPr>
              <w:pStyle w:val="VCAAbulletlevel2"/>
              <w:spacing w:after="0"/>
            </w:pPr>
            <w:r>
              <w:t>I</w:t>
            </w:r>
            <w:r w:rsidRPr="00A76523">
              <w:t>n small groups</w:t>
            </w:r>
            <w:r>
              <w:t>, c</w:t>
            </w:r>
            <w:r w:rsidRPr="00A76523">
              <w:t>reate posters that unpack and promote more inclusive and respectful communication.</w:t>
            </w:r>
          </w:p>
        </w:tc>
      </w:tr>
      <w:tr w:rsidR="002610AA" w14:paraId="3339C8CD" w14:textId="77777777" w:rsidTr="00B22829">
        <w:trPr>
          <w:cantSplit/>
        </w:trPr>
        <w:tc>
          <w:tcPr>
            <w:tcW w:w="9634" w:type="dxa"/>
          </w:tcPr>
          <w:p w14:paraId="6EFE7775" w14:textId="77777777" w:rsidR="002610AA" w:rsidRPr="00A76523" w:rsidRDefault="002610AA" w:rsidP="00B22829">
            <w:pPr>
              <w:pStyle w:val="VCAAbulletlevel2"/>
              <w:spacing w:after="0"/>
            </w:pPr>
            <w:r w:rsidRPr="00A76523">
              <w:t xml:space="preserve">Read an article or watch a video that explores the connection between language, </w:t>
            </w:r>
            <w:proofErr w:type="gramStart"/>
            <w:r w:rsidRPr="00A76523">
              <w:t>power</w:t>
            </w:r>
            <w:proofErr w:type="gramEnd"/>
            <w:r w:rsidRPr="00A76523">
              <w:t xml:space="preserve"> and social hierarchies</w:t>
            </w:r>
            <w:r>
              <w:t>,</w:t>
            </w:r>
            <w:r w:rsidRPr="00A76523">
              <w:t xml:space="preserve"> and analyse the power dynamics inherent in language use. Write a reflection about how you use language. </w:t>
            </w:r>
          </w:p>
        </w:tc>
      </w:tr>
      <w:tr w:rsidR="002610AA" w14:paraId="0B6DD76D" w14:textId="77777777" w:rsidTr="00B22829">
        <w:trPr>
          <w:cantSplit/>
        </w:trPr>
        <w:tc>
          <w:tcPr>
            <w:tcW w:w="9634" w:type="dxa"/>
          </w:tcPr>
          <w:p w14:paraId="4AD93FB5" w14:textId="3ACE807D" w:rsidR="002610AA" w:rsidRPr="00A76523" w:rsidRDefault="002610AA" w:rsidP="00B22829">
            <w:pPr>
              <w:pStyle w:val="VCAAbulletlevel2"/>
              <w:spacing w:after="0"/>
            </w:pPr>
            <w:bookmarkStart w:id="9" w:name="_Hlk139633649"/>
            <w:r w:rsidRPr="00A76523">
              <w:t xml:space="preserve">Discuss the use of </w:t>
            </w:r>
            <w:sdt>
              <w:sdtPr>
                <w:alias w:val="Keywords"/>
                <w:tag w:val=""/>
                <w:id w:val="125903447"/>
                <w:placeholder>
                  <w:docPart w:val="0E9DEA50764A42AEB0E0DEEF760C9304"/>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A76523">
              <w:t xml:space="preserve"> between </w:t>
            </w:r>
            <w:r>
              <w:t>2</w:t>
            </w:r>
            <w:r w:rsidRPr="00A76523">
              <w:t xml:space="preserve"> different groups in </w:t>
            </w:r>
            <w:sdt>
              <w:sdtPr>
                <w:alias w:val="Keywords"/>
                <w:tag w:val=""/>
                <w:id w:val="667834847"/>
                <w:placeholder>
                  <w:docPart w:val="E0EE76883F414BF091404659D59CEA00"/>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A76523">
              <w:t>-speaking communities and reflect on their</w:t>
            </w:r>
            <w:r>
              <w:t xml:space="preserve"> language</w:t>
            </w:r>
            <w:r w:rsidRPr="00A76523">
              <w:t xml:space="preserve"> norms and standards. </w:t>
            </w:r>
            <w:bookmarkEnd w:id="9"/>
          </w:p>
        </w:tc>
      </w:tr>
      <w:tr w:rsidR="002610AA" w14:paraId="3F606DC3" w14:textId="77777777" w:rsidTr="00B22829">
        <w:trPr>
          <w:cantSplit/>
        </w:trPr>
        <w:tc>
          <w:tcPr>
            <w:tcW w:w="9634" w:type="dxa"/>
          </w:tcPr>
          <w:p w14:paraId="0FEE2DD1" w14:textId="77777777" w:rsidR="002610AA" w:rsidRPr="00A76523" w:rsidRDefault="002610AA" w:rsidP="00B22829">
            <w:pPr>
              <w:pStyle w:val="VCAAbulletlevel2"/>
              <w:spacing w:after="0"/>
            </w:pPr>
            <w:r w:rsidRPr="00A76523">
              <w:t>Analyse the language used in social media posts, comments or online forums and group comments according to different elements (e.g. positive vs negative language, formal vs informal).</w:t>
            </w:r>
          </w:p>
        </w:tc>
      </w:tr>
      <w:tr w:rsidR="002610AA" w14:paraId="7E6C8254" w14:textId="77777777" w:rsidTr="00B22829">
        <w:trPr>
          <w:cantSplit/>
        </w:trPr>
        <w:tc>
          <w:tcPr>
            <w:tcW w:w="9634" w:type="dxa"/>
          </w:tcPr>
          <w:p w14:paraId="715FAC93" w14:textId="77777777" w:rsidR="002610AA" w:rsidRPr="00A76523" w:rsidRDefault="002610AA" w:rsidP="00B22829">
            <w:pPr>
              <w:pStyle w:val="VCAAbulletlevel2"/>
              <w:spacing w:after="0"/>
            </w:pPr>
            <w:r w:rsidRPr="00A76523">
              <w:t>Discuss the potential impact of language on shaping online communities</w:t>
            </w:r>
            <w:r>
              <w:t>,</w:t>
            </w:r>
            <w:r w:rsidRPr="00A76523">
              <w:t xml:space="preserve"> and the responsibility of individuals in promoting positive communication</w:t>
            </w:r>
            <w:r>
              <w:t>. W</w:t>
            </w:r>
            <w:r w:rsidRPr="00A76523">
              <w:t>rite an informative text for an online magazine</w:t>
            </w:r>
            <w:r>
              <w:t>.</w:t>
            </w:r>
          </w:p>
        </w:tc>
      </w:tr>
      <w:tr w:rsidR="002610AA" w14:paraId="1B2F0840" w14:textId="77777777" w:rsidTr="00B22829">
        <w:trPr>
          <w:cantSplit/>
        </w:trPr>
        <w:tc>
          <w:tcPr>
            <w:tcW w:w="9634" w:type="dxa"/>
          </w:tcPr>
          <w:p w14:paraId="23D0C555" w14:textId="77777777" w:rsidR="002610AA" w:rsidRPr="00A76523" w:rsidRDefault="002610AA" w:rsidP="00B22829">
            <w:pPr>
              <w:pStyle w:val="VCAAbulletlevel2"/>
              <w:spacing w:after="0"/>
            </w:pPr>
            <w:r w:rsidRPr="00A76523">
              <w:t>Discuss the strategies employed by advertisers promoting different products. View a selection of advertisements and</w:t>
            </w:r>
            <w:r>
              <w:t xml:space="preserve">, in pairs, </w:t>
            </w:r>
            <w:r w:rsidRPr="00A76523">
              <w:t>analyse the language used to promote products or services, then present your analysis to the class.</w:t>
            </w:r>
          </w:p>
        </w:tc>
      </w:tr>
      <w:tr w:rsidR="002610AA" w14:paraId="4CEFDA43" w14:textId="77777777" w:rsidTr="00B22829">
        <w:trPr>
          <w:cantSplit/>
        </w:trPr>
        <w:tc>
          <w:tcPr>
            <w:tcW w:w="9634" w:type="dxa"/>
          </w:tcPr>
          <w:p w14:paraId="765C45D4" w14:textId="77777777" w:rsidR="002610AA" w:rsidRPr="00A76523" w:rsidRDefault="002610AA" w:rsidP="00B22829">
            <w:pPr>
              <w:pStyle w:val="VCAAbulletlevel2"/>
              <w:spacing w:after="0"/>
            </w:pPr>
            <w:r w:rsidRPr="00A76523">
              <w:t xml:space="preserve">Listen to a guest speaker sharing personal experiences related to language and personal image, then ask questions and share your personal experiences. </w:t>
            </w:r>
          </w:p>
        </w:tc>
      </w:tr>
      <w:tr w:rsidR="002610AA" w14:paraId="7DF04CCE" w14:textId="77777777" w:rsidTr="00B22829">
        <w:trPr>
          <w:cantSplit/>
        </w:trPr>
        <w:tc>
          <w:tcPr>
            <w:tcW w:w="9634" w:type="dxa"/>
            <w:shd w:val="clear" w:color="auto" w:fill="D9D9D9" w:themeFill="background1" w:themeFillShade="D9"/>
          </w:tcPr>
          <w:p w14:paraId="28952D1C" w14:textId="77777777" w:rsidR="002610AA" w:rsidRPr="00875BC2" w:rsidRDefault="002610AA" w:rsidP="00B22829">
            <w:pPr>
              <w:pStyle w:val="VCAAbulletlevel2"/>
              <w:shd w:val="clear" w:color="auto" w:fill="D9D9D9" w:themeFill="background1" w:themeFillShade="D9"/>
              <w:spacing w:after="0"/>
              <w:rPr>
                <w:b/>
              </w:rPr>
            </w:pPr>
            <w:r w:rsidRPr="00BB1912">
              <w:rPr>
                <w:noProof/>
              </w:rPr>
              <w:lastRenderedPageBreak/>
              <w:drawing>
                <wp:anchor distT="0" distB="0" distL="114300" distR="114300" simplePos="0" relativeHeight="251659264" behindDoc="0" locked="0" layoutInCell="1" allowOverlap="1" wp14:anchorId="4899D87F" wp14:editId="51134A2A">
                  <wp:simplePos x="0" y="0"/>
                  <wp:positionH relativeFrom="column">
                    <wp:posOffset>4961255</wp:posOffset>
                  </wp:positionH>
                  <wp:positionV relativeFrom="paragraph">
                    <wp:posOffset>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896675431"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BB1912">
              <w:t xml:space="preserve"> </w:t>
            </w:r>
            <w:r w:rsidRPr="00875BC2">
              <w:rPr>
                <w:b/>
              </w:rPr>
              <w:t xml:space="preserve">Participate in a debate about the impact of language use on belonging. </w:t>
            </w:r>
          </w:p>
        </w:tc>
      </w:tr>
      <w:tr w:rsidR="002610AA" w14:paraId="56FC3B09" w14:textId="77777777" w:rsidTr="00B22829">
        <w:tc>
          <w:tcPr>
            <w:tcW w:w="9634" w:type="dxa"/>
            <w:tcBorders>
              <w:bottom w:val="single" w:sz="4" w:space="0" w:color="C6ECFF" w:themeColor="accent1" w:themeTint="33"/>
            </w:tcBorders>
            <w:shd w:val="clear" w:color="auto" w:fill="auto"/>
          </w:tcPr>
          <w:p w14:paraId="06BF7F8A" w14:textId="77777777" w:rsidR="002610AA" w:rsidRDefault="002610AA" w:rsidP="00B22829">
            <w:pPr>
              <w:pStyle w:val="VCAAbulletlevel2"/>
              <w:numPr>
                <w:ilvl w:val="0"/>
                <w:numId w:val="0"/>
              </w:numPr>
              <w:spacing w:after="0"/>
              <w:ind w:left="360"/>
            </w:pPr>
          </w:p>
          <w:p w14:paraId="7B8C789E" w14:textId="77777777" w:rsidR="002610AA" w:rsidRPr="00BB1912" w:rsidRDefault="002610AA" w:rsidP="00B22829">
            <w:pPr>
              <w:pStyle w:val="VCAAbulletlevel2"/>
              <w:numPr>
                <w:ilvl w:val="0"/>
                <w:numId w:val="0"/>
              </w:numPr>
              <w:spacing w:after="0"/>
              <w:ind w:left="360"/>
            </w:pPr>
          </w:p>
        </w:tc>
      </w:tr>
      <w:tr w:rsidR="002610AA" w14:paraId="698D48D5" w14:textId="77777777" w:rsidTr="00B22829">
        <w:tblPrEx>
          <w:tblBorders>
            <w:left w:val="single" w:sz="4" w:space="0" w:color="auto"/>
            <w:right w:val="single" w:sz="4" w:space="0" w:color="auto"/>
          </w:tblBorders>
        </w:tblPrEx>
        <w:tc>
          <w:tcPr>
            <w:tcW w:w="9634"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2571A901" w14:textId="77777777" w:rsidR="002610AA" w:rsidRPr="00AC53F0" w:rsidRDefault="002610AA" w:rsidP="00B22829">
            <w:pPr>
              <w:pStyle w:val="Heading2"/>
            </w:pPr>
            <w:bookmarkStart w:id="10" w:name="_Toc191291882"/>
            <w:r w:rsidRPr="00B13D9B">
              <w:rPr>
                <w:b/>
                <w:bCs/>
                <w:noProof/>
                <w:color w:val="004EA8"/>
              </w:rPr>
              <w:drawing>
                <wp:anchor distT="0" distB="0" distL="114300" distR="114300" simplePos="0" relativeHeight="251660288" behindDoc="0" locked="0" layoutInCell="1" allowOverlap="1" wp14:anchorId="6C1118C7" wp14:editId="66F07D3B">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873175972"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0"/>
            <w:r w:rsidRPr="00B13D9B">
              <w:rPr>
                <w:b/>
                <w:bCs/>
                <w:color w:val="004EA8"/>
              </w:rPr>
              <w:t xml:space="preserve"> </w:t>
            </w:r>
          </w:p>
          <w:p w14:paraId="146D51F3" w14:textId="77777777" w:rsidR="002610AA" w:rsidRDefault="002610AA" w:rsidP="00B22829">
            <w:pPr>
              <w:pStyle w:val="VCAAbulletlevel2"/>
              <w:numPr>
                <w:ilvl w:val="0"/>
                <w:numId w:val="0"/>
              </w:numPr>
              <w:spacing w:line="240" w:lineRule="auto"/>
              <w:rPr>
                <w:b/>
                <w:bCs/>
                <w:color w:val="004EA8"/>
                <w:sz w:val="32"/>
                <w:szCs w:val="32"/>
              </w:rPr>
            </w:pPr>
            <w:r w:rsidRPr="00BB1912">
              <w:rPr>
                <w:b/>
                <w:bCs/>
                <w:color w:val="004EA8"/>
                <w:sz w:val="32"/>
                <w:szCs w:val="32"/>
              </w:rPr>
              <w:t>A debate about the impact of language use on belonging.</w:t>
            </w:r>
          </w:p>
          <w:p w14:paraId="40ED8ECD" w14:textId="77777777" w:rsidR="002610AA" w:rsidRDefault="002610AA" w:rsidP="00B22829">
            <w:pPr>
              <w:pStyle w:val="VCAAbulletlevel2"/>
              <w:numPr>
                <w:ilvl w:val="0"/>
                <w:numId w:val="0"/>
              </w:numPr>
              <w:rPr>
                <w:b/>
                <w:bCs/>
                <w:color w:val="004EA8"/>
                <w:sz w:val="32"/>
                <w:szCs w:val="32"/>
              </w:rPr>
            </w:pPr>
          </w:p>
          <w:p w14:paraId="748C18CC" w14:textId="77777777" w:rsidR="002610AA" w:rsidRPr="00A76523" w:rsidRDefault="002610AA" w:rsidP="00B22829">
            <w:pPr>
              <w:pStyle w:val="VCAAbulletlevel2"/>
              <w:spacing w:after="0"/>
            </w:pPr>
            <w:r w:rsidRPr="00A76523">
              <w:t>Watch a video of a debate and record useful expressions to use in your group’s debate.</w:t>
            </w:r>
            <w:r>
              <w:br/>
            </w:r>
          </w:p>
          <w:p w14:paraId="3DA05181" w14:textId="77777777" w:rsidR="002610AA" w:rsidRPr="00A76523" w:rsidRDefault="002610AA" w:rsidP="00B22829">
            <w:pPr>
              <w:pStyle w:val="VCAAbulletlevel2"/>
              <w:spacing w:after="0"/>
            </w:pPr>
            <w:r w:rsidRPr="00A76523">
              <w:t>Complete a ‘</w:t>
            </w:r>
            <w:r>
              <w:t>r</w:t>
            </w:r>
            <w:r w:rsidRPr="00A76523">
              <w:t xml:space="preserve">unning </w:t>
            </w:r>
            <w:r>
              <w:t>d</w:t>
            </w:r>
            <w:r w:rsidRPr="00A76523">
              <w:t xml:space="preserve">ictation’ activity, revising the use of </w:t>
            </w:r>
            <w:hyperlink r:id="rId22" w:history="1">
              <w:r w:rsidRPr="00A76523">
                <w:rPr>
                  <w:rStyle w:val="Hyperlink"/>
                </w:rPr>
                <w:t>debating phrases</w:t>
              </w:r>
            </w:hyperlink>
            <w:r w:rsidRPr="00A76523">
              <w:t>.</w:t>
            </w:r>
            <w:r>
              <w:br/>
            </w:r>
          </w:p>
          <w:p w14:paraId="4A63A465" w14:textId="77777777" w:rsidR="002610AA" w:rsidRPr="00A76523" w:rsidRDefault="002610AA" w:rsidP="00B22829">
            <w:pPr>
              <w:pStyle w:val="VCAAbulletlevel2"/>
              <w:spacing w:after="0"/>
            </w:pPr>
            <w:r w:rsidRPr="00A76523">
              <w:t>Collect a debate discussion card for your group and research the topic, taking notes and creating a glossary of key terms.</w:t>
            </w:r>
            <w:r>
              <w:br/>
            </w:r>
          </w:p>
          <w:p w14:paraId="6BA68B0F" w14:textId="77777777" w:rsidR="002610AA" w:rsidRPr="00A76523" w:rsidRDefault="002610AA" w:rsidP="00B22829">
            <w:pPr>
              <w:pStyle w:val="VCAAbulletlevel2"/>
              <w:spacing w:after="0"/>
            </w:pPr>
            <w:r w:rsidRPr="00A76523">
              <w:t xml:space="preserve">Complete a </w:t>
            </w:r>
            <w:r>
              <w:t>'p</w:t>
            </w:r>
            <w:r w:rsidRPr="00A76523">
              <w:t>ro</w:t>
            </w:r>
            <w:r>
              <w:t>s</w:t>
            </w:r>
            <w:r w:rsidRPr="00A76523">
              <w:t xml:space="preserve"> and </w:t>
            </w:r>
            <w:r>
              <w:t>cons’</w:t>
            </w:r>
            <w:r w:rsidRPr="00A76523">
              <w:t xml:space="preserve"> table, identifying information supporting the </w:t>
            </w:r>
            <w:r>
              <w:t>2</w:t>
            </w:r>
            <w:r w:rsidRPr="00A76523">
              <w:t xml:space="preserve"> sides of the argument</w:t>
            </w:r>
            <w:r>
              <w:t>.</w:t>
            </w:r>
            <w:r w:rsidRPr="00A76523">
              <w:t xml:space="preserve"> </w:t>
            </w:r>
            <w:r>
              <w:br/>
            </w:r>
          </w:p>
          <w:p w14:paraId="6F31AC84" w14:textId="77777777" w:rsidR="002610AA" w:rsidRPr="00A76523" w:rsidRDefault="002610AA" w:rsidP="00B22829">
            <w:pPr>
              <w:pStyle w:val="VCAAbulletlevel2"/>
              <w:spacing w:after="0"/>
            </w:pPr>
            <w:r w:rsidRPr="00A76523">
              <w:t>Brainstorm useful persuasive devices and phrases for use during the debate and create a class</w:t>
            </w:r>
            <w:r>
              <w:t>-</w:t>
            </w:r>
            <w:r w:rsidRPr="00A76523">
              <w:t>generated online revision activity using these expressions.</w:t>
            </w:r>
            <w:r>
              <w:br/>
            </w:r>
          </w:p>
          <w:p w14:paraId="5FB43DB6" w14:textId="77777777" w:rsidR="002610AA" w:rsidRPr="00A76523" w:rsidRDefault="002610AA" w:rsidP="00B22829">
            <w:pPr>
              <w:pStyle w:val="VCAAbulletlevel2"/>
              <w:spacing w:after="0"/>
            </w:pPr>
            <w:r w:rsidRPr="00A76523">
              <w:t>Prepare arguments supporting your position and challenging the other team’s possible arguments.</w:t>
            </w:r>
            <w:r>
              <w:br/>
            </w:r>
          </w:p>
          <w:p w14:paraId="20B04F67" w14:textId="77777777" w:rsidR="002610AA" w:rsidRPr="00A76523" w:rsidRDefault="002610AA" w:rsidP="00B22829">
            <w:pPr>
              <w:pStyle w:val="VCAAbulletlevel2"/>
              <w:spacing w:after="0"/>
            </w:pPr>
            <w:r w:rsidRPr="00A76523">
              <w:t xml:space="preserve">Draft a script of the debate, using your </w:t>
            </w:r>
            <w:r>
              <w:t>‘</w:t>
            </w:r>
            <w:r w:rsidRPr="00A76523">
              <w:t>pro</w:t>
            </w:r>
            <w:r>
              <w:t>s</w:t>
            </w:r>
            <w:r w:rsidRPr="00A76523">
              <w:t xml:space="preserve"> and con</w:t>
            </w:r>
            <w:r>
              <w:t>s’</w:t>
            </w:r>
            <w:r w:rsidRPr="00A76523">
              <w:t xml:space="preserve"> table to anticipate the other team’s arguments and refute their statements, then edit your work based on feedback from your teacher.</w:t>
            </w:r>
            <w:r>
              <w:br/>
            </w:r>
          </w:p>
          <w:p w14:paraId="26E2E58E" w14:textId="77777777" w:rsidR="002610AA" w:rsidRPr="0066155E" w:rsidRDefault="002610AA" w:rsidP="00B22829">
            <w:pPr>
              <w:pStyle w:val="VCAAbulletlevel2"/>
              <w:spacing w:after="0"/>
            </w:pPr>
            <w:r w:rsidRPr="00A76523">
              <w:t xml:space="preserve">Engage in a structured </w:t>
            </w:r>
            <w:hyperlink r:id="rId23" w:history="1">
              <w:r w:rsidRPr="00392B0A">
                <w:rPr>
                  <w:rStyle w:val="Hyperlink"/>
                </w:rPr>
                <w:t>debate</w:t>
              </w:r>
            </w:hyperlink>
            <w:r w:rsidRPr="00A76523">
              <w:t xml:space="preserve">. </w:t>
            </w:r>
          </w:p>
        </w:tc>
      </w:tr>
    </w:tbl>
    <w:p w14:paraId="6C3001D2" w14:textId="77777777" w:rsidR="002610AA" w:rsidRDefault="002610AA" w:rsidP="002610AA"/>
    <w:p w14:paraId="08C2CB74" w14:textId="77777777" w:rsidR="002610AA" w:rsidRDefault="002610AA" w:rsidP="002610AA"/>
    <w:p w14:paraId="3403E5DA" w14:textId="77777777" w:rsidR="002610AA" w:rsidRDefault="002610AA" w:rsidP="002610AA">
      <w:pPr>
        <w:pStyle w:val="Heading4"/>
      </w:pPr>
      <w:r>
        <w:t>Unit 1 - Area of Study 2</w:t>
      </w:r>
    </w:p>
    <w:tbl>
      <w:tblPr>
        <w:tblStyle w:val="TableGrid"/>
        <w:tblW w:w="8789" w:type="dxa"/>
        <w:tblInd w:w="-5" w:type="dxa"/>
        <w:tblLook w:val="04A0" w:firstRow="1" w:lastRow="0" w:firstColumn="1" w:lastColumn="0" w:noHBand="0" w:noVBand="1"/>
      </w:tblPr>
      <w:tblGrid>
        <w:gridCol w:w="2197"/>
        <w:gridCol w:w="2197"/>
        <w:gridCol w:w="2197"/>
        <w:gridCol w:w="2198"/>
      </w:tblGrid>
      <w:tr w:rsidR="002610AA" w:rsidRPr="00F201FE" w14:paraId="024FEFD7" w14:textId="77777777" w:rsidTr="00B22829">
        <w:trPr>
          <w:trHeight w:val="274"/>
        </w:trPr>
        <w:tc>
          <w:tcPr>
            <w:tcW w:w="2197" w:type="dxa"/>
            <w:shd w:val="clear" w:color="auto" w:fill="0F7EB4"/>
          </w:tcPr>
          <w:p w14:paraId="1495A554" w14:textId="77777777" w:rsidR="002610AA" w:rsidRPr="00F040C4" w:rsidRDefault="002610AA" w:rsidP="00B22829">
            <w:pPr>
              <w:pStyle w:val="VCAAtablecondensedheading"/>
              <w:rPr>
                <w:b w:val="0"/>
              </w:rPr>
            </w:pPr>
            <w:r w:rsidRPr="00F040C4">
              <w:t xml:space="preserve">Concept </w:t>
            </w:r>
          </w:p>
        </w:tc>
        <w:tc>
          <w:tcPr>
            <w:tcW w:w="2197" w:type="dxa"/>
            <w:shd w:val="clear" w:color="auto" w:fill="0F7EB4"/>
          </w:tcPr>
          <w:p w14:paraId="4BF445C8" w14:textId="77777777" w:rsidR="002610AA" w:rsidRPr="00F040C4" w:rsidRDefault="002610AA" w:rsidP="00B22829">
            <w:pPr>
              <w:pStyle w:val="VCAAtablecondensedheading"/>
              <w:rPr>
                <w:b w:val="0"/>
              </w:rPr>
            </w:pPr>
            <w:r w:rsidRPr="00F040C4">
              <w:t>Perspective</w:t>
            </w:r>
          </w:p>
        </w:tc>
        <w:tc>
          <w:tcPr>
            <w:tcW w:w="2197" w:type="dxa"/>
            <w:shd w:val="clear" w:color="auto" w:fill="0F7EB4"/>
          </w:tcPr>
          <w:p w14:paraId="7525E152" w14:textId="77777777" w:rsidR="002610AA" w:rsidRPr="00F040C4" w:rsidRDefault="002610AA" w:rsidP="00B22829">
            <w:pPr>
              <w:pStyle w:val="VCAAtablecondensedheading"/>
              <w:rPr>
                <w:b w:val="0"/>
              </w:rPr>
            </w:pPr>
            <w:r w:rsidRPr="00F040C4">
              <w:t>Topic</w:t>
            </w:r>
          </w:p>
        </w:tc>
        <w:tc>
          <w:tcPr>
            <w:tcW w:w="2198" w:type="dxa"/>
            <w:shd w:val="clear" w:color="auto" w:fill="0F7EB4"/>
          </w:tcPr>
          <w:p w14:paraId="4941F48F" w14:textId="77777777" w:rsidR="002610AA" w:rsidRPr="00F040C4" w:rsidRDefault="002610AA" w:rsidP="00B22829">
            <w:pPr>
              <w:pStyle w:val="VCAAtablecondensedheading"/>
              <w:rPr>
                <w:b w:val="0"/>
              </w:rPr>
            </w:pPr>
            <w:r w:rsidRPr="00F040C4">
              <w:t>Subtopic</w:t>
            </w:r>
          </w:p>
        </w:tc>
      </w:tr>
      <w:tr w:rsidR="002610AA" w:rsidRPr="00990040" w14:paraId="43D0B065" w14:textId="77777777" w:rsidTr="005233E5">
        <w:trPr>
          <w:trHeight w:val="1701"/>
        </w:trPr>
        <w:tc>
          <w:tcPr>
            <w:tcW w:w="2197" w:type="dxa"/>
            <w:vAlign w:val="center"/>
          </w:tcPr>
          <w:p w14:paraId="4FB0AF12" w14:textId="77777777" w:rsidR="002610AA" w:rsidRPr="002256A5" w:rsidRDefault="002610AA" w:rsidP="00B22829">
            <w:pPr>
              <w:pStyle w:val="VCAAbody"/>
              <w:jc w:val="center"/>
            </w:pPr>
            <w:r w:rsidRPr="002256A5">
              <w:t>Sustainability</w:t>
            </w:r>
          </w:p>
        </w:tc>
        <w:tc>
          <w:tcPr>
            <w:tcW w:w="2197" w:type="dxa"/>
            <w:vAlign w:val="center"/>
          </w:tcPr>
          <w:p w14:paraId="48392693" w14:textId="77777777" w:rsidR="002610AA" w:rsidRPr="00F040C4" w:rsidRDefault="002610AA" w:rsidP="00B22829">
            <w:pPr>
              <w:pStyle w:val="VCAAbody"/>
              <w:jc w:val="center"/>
            </w:pPr>
            <w:r>
              <w:t>Community</w:t>
            </w:r>
          </w:p>
        </w:tc>
        <w:tc>
          <w:tcPr>
            <w:tcW w:w="2197" w:type="dxa"/>
            <w:vAlign w:val="center"/>
          </w:tcPr>
          <w:p w14:paraId="5389A87F" w14:textId="77777777" w:rsidR="002610AA" w:rsidRPr="00F040C4" w:rsidRDefault="002610AA" w:rsidP="00B22829">
            <w:pPr>
              <w:pStyle w:val="VCAAbody"/>
              <w:jc w:val="center"/>
            </w:pPr>
            <w:r w:rsidRPr="002256A5">
              <w:t>Sustaining language and culture</w:t>
            </w:r>
          </w:p>
        </w:tc>
        <w:tc>
          <w:tcPr>
            <w:tcW w:w="2198" w:type="dxa"/>
            <w:vAlign w:val="center"/>
          </w:tcPr>
          <w:p w14:paraId="6311FAD5" w14:textId="77777777" w:rsidR="002610AA" w:rsidRPr="00F040C4" w:rsidRDefault="002610AA" w:rsidP="00B22829">
            <w:pPr>
              <w:pStyle w:val="VCAAbody"/>
              <w:jc w:val="center"/>
            </w:pPr>
            <w:r w:rsidRPr="002256A5">
              <w:t>Celebrating culture– specific community events</w:t>
            </w:r>
          </w:p>
        </w:tc>
      </w:tr>
    </w:tbl>
    <w:p w14:paraId="380BE590" w14:textId="77777777" w:rsidR="002610AA" w:rsidRPr="00B13D9B" w:rsidRDefault="002610AA" w:rsidP="002610AA">
      <w:pPr>
        <w:pStyle w:val="Heading2"/>
        <w:rPr>
          <w:sz w:val="28"/>
        </w:rPr>
      </w:pPr>
      <w:bookmarkStart w:id="11" w:name="_Toc191291883"/>
      <w:r w:rsidRPr="1AB6DD3E">
        <w:rPr>
          <w:sz w:val="28"/>
        </w:rPr>
        <w:t>Outcome 2</w:t>
      </w:r>
      <w:bookmarkEnd w:id="11"/>
    </w:p>
    <w:p w14:paraId="3B729B1B" w14:textId="45ADD93F" w:rsidR="002610AA" w:rsidRPr="00FD4DAA" w:rsidRDefault="002610AA" w:rsidP="002610AA">
      <w:pPr>
        <w:pStyle w:val="VCAAbody"/>
        <w:rPr>
          <w:shd w:val="clear" w:color="auto" w:fill="FFFFFF"/>
        </w:rPr>
      </w:pPr>
      <w:r w:rsidRPr="00FD4DAA">
        <w:rPr>
          <w:shd w:val="clear" w:color="auto" w:fill="FFFFFF"/>
        </w:rPr>
        <w:lastRenderedPageBreak/>
        <w:t xml:space="preserve">On completion of this unit the student should be able to </w:t>
      </w:r>
      <w:proofErr w:type="spellStart"/>
      <w:r w:rsidRPr="00FD4DAA">
        <w:rPr>
          <w:shd w:val="clear" w:color="auto" w:fill="FFFFFF"/>
        </w:rPr>
        <w:t>analyse</w:t>
      </w:r>
      <w:proofErr w:type="spellEnd"/>
      <w:r w:rsidRPr="00FD4DAA">
        <w:rPr>
          <w:shd w:val="clear" w:color="auto" w:fill="FFFFFF"/>
        </w:rPr>
        <w:t xml:space="preserve"> information from texts in </w:t>
      </w:r>
      <w:sdt>
        <w:sdtPr>
          <w:alias w:val="Keywords"/>
          <w:tag w:val=""/>
          <w:id w:val="-929191950"/>
          <w:placeholder>
            <w:docPart w:val="1EF18500D0524C12A9B86C54AC221798"/>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FD4DAA">
        <w:rPr>
          <w:shd w:val="clear" w:color="auto" w:fill="FFFFFF"/>
        </w:rPr>
        <w:t xml:space="preserve"> related to different aspects of the subtopic studied and respond in writing to short-answer questions about the texts in English.</w:t>
      </w:r>
    </w:p>
    <w:p w14:paraId="36B533D3" w14:textId="77777777" w:rsidR="002610AA" w:rsidRPr="00753F1C" w:rsidRDefault="002610AA" w:rsidP="002610AA">
      <w:pPr>
        <w:pStyle w:val="Heading2"/>
        <w:rPr>
          <w:sz w:val="24"/>
          <w:szCs w:val="24"/>
        </w:rPr>
      </w:pPr>
      <w:bookmarkStart w:id="12" w:name="_Toc191291884"/>
      <w:r w:rsidRPr="00633101">
        <w:rPr>
          <w:sz w:val="24"/>
          <w:szCs w:val="24"/>
        </w:rPr>
        <w:t>Examples of learning activities</w:t>
      </w:r>
      <w:bookmarkEnd w:id="12"/>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2610AA" w14:paraId="5ACCE469" w14:textId="77777777" w:rsidTr="00B22829">
        <w:trPr>
          <w:cantSplit/>
        </w:trPr>
        <w:tc>
          <w:tcPr>
            <w:tcW w:w="8783" w:type="dxa"/>
          </w:tcPr>
          <w:p w14:paraId="6091F766" w14:textId="77777777" w:rsidR="002610AA" w:rsidRPr="00F66F92" w:rsidRDefault="002610AA" w:rsidP="00B22829">
            <w:pPr>
              <w:pStyle w:val="VCAAbulletlevel2"/>
            </w:pPr>
            <w:r>
              <w:t xml:space="preserve">Brainstorm a range of words, formulaic phrases and sentences related to cultural celebrations as a </w:t>
            </w:r>
            <w:proofErr w:type="gramStart"/>
            <w:r>
              <w:t>class, and</w:t>
            </w:r>
            <w:proofErr w:type="gramEnd"/>
            <w:r>
              <w:t xml:space="preserve"> create a vocabulary list.</w:t>
            </w:r>
          </w:p>
        </w:tc>
      </w:tr>
      <w:tr w:rsidR="002610AA" w14:paraId="6149D329" w14:textId="77777777" w:rsidTr="00B22829">
        <w:trPr>
          <w:cantSplit/>
        </w:trPr>
        <w:tc>
          <w:tcPr>
            <w:tcW w:w="8783" w:type="dxa"/>
          </w:tcPr>
          <w:p w14:paraId="0163809E" w14:textId="12E4BB70" w:rsidR="002610AA" w:rsidRPr="00F66F92" w:rsidRDefault="002610AA" w:rsidP="00B22829">
            <w:pPr>
              <w:pStyle w:val="VCAAbulletlevel2"/>
              <w:spacing w:after="0"/>
            </w:pPr>
            <w:r>
              <w:t xml:space="preserve">Analyse a text related to a cultural event by annotating key features of the text. Re-read the text, and in a group of 3–4, retell the main points. Write a summary paragraph of the main points in </w:t>
            </w:r>
            <w:sdt>
              <w:sdtPr>
                <w:rPr>
                  <w:lang w:val="en-AU"/>
                </w:rPr>
                <w:alias w:val="Keywords"/>
                <w:tag w:val=""/>
                <w:id w:val="591674565"/>
                <w:placeholder>
                  <w:docPart w:val="25C5CA24E7A24BCB9A6F83980EC1C020"/>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Filipino</w:t>
                </w:r>
              </w:sdtContent>
            </w:sdt>
            <w:r>
              <w:t xml:space="preserve">. </w:t>
            </w:r>
          </w:p>
        </w:tc>
      </w:tr>
      <w:tr w:rsidR="002610AA" w14:paraId="16A5D639" w14:textId="77777777" w:rsidTr="00B22829">
        <w:trPr>
          <w:cantSplit/>
        </w:trPr>
        <w:tc>
          <w:tcPr>
            <w:tcW w:w="8783" w:type="dxa"/>
          </w:tcPr>
          <w:p w14:paraId="6836BAB6" w14:textId="77777777" w:rsidR="002610AA" w:rsidRPr="00F66F92" w:rsidRDefault="002610AA" w:rsidP="00B22829">
            <w:pPr>
              <w:pStyle w:val="VCAAbulletlevel2"/>
              <w:spacing w:after="0"/>
            </w:pPr>
            <w:r>
              <w:t xml:space="preserve">Watch a video about a cultural event and record useful vocabulary and expressions. Create a poster and write captions for a selection of stills and photos from the video. Present your poster to a small group and share your opinions and ideas. </w:t>
            </w:r>
          </w:p>
        </w:tc>
      </w:tr>
      <w:tr w:rsidR="002610AA" w14:paraId="7E3A5A51" w14:textId="77777777" w:rsidTr="00B22829">
        <w:trPr>
          <w:cantSplit/>
        </w:trPr>
        <w:tc>
          <w:tcPr>
            <w:tcW w:w="8783" w:type="dxa"/>
          </w:tcPr>
          <w:p w14:paraId="73181714" w14:textId="426F8455" w:rsidR="002610AA" w:rsidRPr="00F66F92" w:rsidRDefault="002610AA" w:rsidP="00B22829">
            <w:pPr>
              <w:pStyle w:val="VCAAbulletlevel2"/>
              <w:spacing w:after="0"/>
            </w:pPr>
            <w:r>
              <w:t xml:space="preserve">In pairs, look at an image related to a cultural celebration in a </w:t>
            </w:r>
            <w:sdt>
              <w:sdtPr>
                <w:rPr>
                  <w:lang w:val="en-AU"/>
                </w:rPr>
                <w:alias w:val="Keywords"/>
                <w:tag w:val=""/>
                <w:id w:val="-681590336"/>
                <w:placeholder>
                  <w:docPart w:val="94FB2D69AE78462EA64834C908EB221B"/>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Filipino</w:t>
                </w:r>
              </w:sdtContent>
            </w:sdt>
            <w:r>
              <w:t xml:space="preserve">-speaking community and describe what you see. Identify the audience and purpose of the image, then explain what is happening in </w:t>
            </w:r>
            <w:sdt>
              <w:sdtPr>
                <w:rPr>
                  <w:lang w:val="en-AU"/>
                </w:rPr>
                <w:alias w:val="Keywords"/>
                <w:tag w:val=""/>
                <w:id w:val="-1218978175"/>
                <w:placeholder>
                  <w:docPart w:val="0BA1870308F747EB9EB1ED20722DC8C1"/>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Filipino</w:t>
                </w:r>
              </w:sdtContent>
            </w:sdt>
            <w:r>
              <w:t xml:space="preserve"> from the perspective of one of the people in the image.</w:t>
            </w:r>
          </w:p>
        </w:tc>
      </w:tr>
      <w:tr w:rsidR="002610AA" w14:paraId="016E3943" w14:textId="77777777" w:rsidTr="00B22829">
        <w:trPr>
          <w:cantSplit/>
        </w:trPr>
        <w:tc>
          <w:tcPr>
            <w:tcW w:w="8783" w:type="dxa"/>
          </w:tcPr>
          <w:p w14:paraId="1FA7BF9A" w14:textId="56515CD1" w:rsidR="002610AA" w:rsidRPr="00F66F92" w:rsidRDefault="002610AA" w:rsidP="00B22829">
            <w:pPr>
              <w:pStyle w:val="VCAAbulletlevel2"/>
              <w:spacing w:after="0"/>
            </w:pPr>
            <w:r>
              <w:t xml:space="preserve">Listen to a podcast in </w:t>
            </w:r>
            <w:sdt>
              <w:sdtPr>
                <w:rPr>
                  <w:lang w:val="en-AU"/>
                </w:rPr>
                <w:alias w:val="Keywords"/>
                <w:tag w:val=""/>
                <w:id w:val="1697965787"/>
                <w:placeholder>
                  <w:docPart w:val="F403F843478C49A9B6E0402A83D146CA"/>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Filipino</w:t>
                </w:r>
              </w:sdtContent>
            </w:sdt>
            <w:r>
              <w:t xml:space="preserve"> and brainstorm relevant comprehension questions for this text. Develop a set of questions about the podcast</w:t>
            </w:r>
            <w:r w:rsidRPr="00427037">
              <w:t xml:space="preserve"> </w:t>
            </w:r>
            <w:r>
              <w:t xml:space="preserve">in </w:t>
            </w:r>
            <w:sdt>
              <w:sdtPr>
                <w:alias w:val="Keywords"/>
                <w:tag w:val=""/>
                <w:id w:val="216947965"/>
                <w:placeholder>
                  <w:docPart w:val="F23BF635E54C4258A9F3A1F1212ECC10"/>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t xml:space="preserve"> using the selected interrogatives, then answer the comprehension questions in </w:t>
            </w:r>
            <w:sdt>
              <w:sdtPr>
                <w:rPr>
                  <w:lang w:val="en-AU"/>
                </w:rPr>
                <w:alias w:val="Keywords"/>
                <w:tag w:val=""/>
                <w:id w:val="2098287835"/>
                <w:placeholder>
                  <w:docPart w:val="E2D2A6111F574F03A0A34EAE336CC690"/>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Filipino</w:t>
                </w:r>
              </w:sdtContent>
            </w:sdt>
            <w:r>
              <w:t xml:space="preserve">. </w:t>
            </w:r>
          </w:p>
        </w:tc>
      </w:tr>
      <w:tr w:rsidR="002610AA" w14:paraId="57AF7E06" w14:textId="77777777" w:rsidTr="00B22829">
        <w:trPr>
          <w:cantSplit/>
        </w:trPr>
        <w:tc>
          <w:tcPr>
            <w:tcW w:w="8783" w:type="dxa"/>
          </w:tcPr>
          <w:p w14:paraId="7C97694C" w14:textId="77777777" w:rsidR="002610AA" w:rsidRPr="00F66F92" w:rsidRDefault="002610AA" w:rsidP="00B22829">
            <w:pPr>
              <w:pStyle w:val="VCAAbulletlevel2"/>
              <w:spacing w:after="0"/>
            </w:pPr>
            <w:r>
              <w:t xml:space="preserve">Analyse 2 texts related to a festival (e.g. a written report and a spoken interview), identify the key information and create a Venn diagram to capture the content that is common to both texts and the content that is unique. </w:t>
            </w:r>
          </w:p>
        </w:tc>
      </w:tr>
      <w:tr w:rsidR="002610AA" w14:paraId="63FA83E2" w14:textId="77777777" w:rsidTr="00B22829">
        <w:trPr>
          <w:cantSplit/>
        </w:trPr>
        <w:tc>
          <w:tcPr>
            <w:tcW w:w="8783" w:type="dxa"/>
          </w:tcPr>
          <w:p w14:paraId="0282837A" w14:textId="77777777" w:rsidR="002610AA" w:rsidRPr="00F66F92" w:rsidRDefault="002610AA" w:rsidP="00B22829">
            <w:pPr>
              <w:pStyle w:val="VCAAbulletlevel2"/>
              <w:spacing w:after="0"/>
            </w:pPr>
            <w:r>
              <w:t>Read an article or a review about a cultural event, highlighting sentences that relate to opinions, then compare these with opinions expressed in a listening text.</w:t>
            </w:r>
            <w:r w:rsidRPr="00255330">
              <w:t xml:space="preserve"> </w:t>
            </w:r>
            <w:r>
              <w:t>Summarise the different opinions and ideas in a table</w:t>
            </w:r>
            <w:r w:rsidRPr="00255330">
              <w:t>.</w:t>
            </w:r>
          </w:p>
        </w:tc>
      </w:tr>
      <w:tr w:rsidR="002610AA" w14:paraId="0E059989" w14:textId="77777777" w:rsidTr="00B22829">
        <w:trPr>
          <w:cantSplit/>
        </w:trPr>
        <w:tc>
          <w:tcPr>
            <w:tcW w:w="8783" w:type="dxa"/>
            <w:shd w:val="clear" w:color="auto" w:fill="D9D9D9" w:themeFill="background1" w:themeFillShade="D9"/>
          </w:tcPr>
          <w:p w14:paraId="1CA26786" w14:textId="4B349701" w:rsidR="002610AA" w:rsidRPr="00875BC2" w:rsidRDefault="002610AA" w:rsidP="00B22829">
            <w:pPr>
              <w:pStyle w:val="VCAAbulletlevel2"/>
              <w:spacing w:after="0"/>
              <w:rPr>
                <w:b/>
                <w:bCs/>
              </w:rPr>
            </w:pPr>
            <w:r w:rsidRPr="00875BC2">
              <w:rPr>
                <w:b/>
                <w:noProof/>
              </w:rPr>
              <w:drawing>
                <wp:anchor distT="0" distB="0" distL="114300" distR="114300" simplePos="0" relativeHeight="251661312" behindDoc="0" locked="0" layoutInCell="1" allowOverlap="1" wp14:anchorId="330132DA" wp14:editId="500896AF">
                  <wp:simplePos x="0" y="0"/>
                  <wp:positionH relativeFrom="column">
                    <wp:posOffset>4956772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389672587"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75BC2">
              <w:rPr>
                <w:b/>
              </w:rPr>
              <w:t xml:space="preserve">Present a 1 to 2–minute speech to the class about a cultural celebration in a </w:t>
            </w:r>
            <w:sdt>
              <w:sdtPr>
                <w:rPr>
                  <w:b/>
                </w:rPr>
                <w:alias w:val="Keywords"/>
                <w:tag w:val=""/>
                <w:id w:val="-1834751869"/>
                <w:placeholder>
                  <w:docPart w:val="781EF0CFF2B544E1ACCA1526644AFA9E"/>
                </w:placeholder>
                <w:dataBinding w:prefixMappings="xmlns:ns0='http://purl.org/dc/elements/1.1/' xmlns:ns1='http://schemas.openxmlformats.org/package/2006/metadata/core-properties' " w:xpath="/ns1:coreProperties[1]/ns1:keywords[1]" w:storeItemID="{6C3C8BC8-F283-45AE-878A-BAB7291924A1}"/>
                <w:text/>
              </w:sdtPr>
              <w:sdtEndPr/>
              <w:sdtContent>
                <w:r>
                  <w:rPr>
                    <w:b/>
                  </w:rPr>
                  <w:t>Filipino</w:t>
                </w:r>
              </w:sdtContent>
            </w:sdt>
            <w:r w:rsidRPr="00875BC2">
              <w:rPr>
                <w:b/>
              </w:rPr>
              <w:t>-speaking community.</w:t>
            </w:r>
            <w:r w:rsidRPr="00875BC2">
              <w:rPr>
                <w:b/>
                <w:bCs/>
              </w:rPr>
              <w:t xml:space="preserve"> </w:t>
            </w:r>
          </w:p>
          <w:p w14:paraId="1D6A31CF" w14:textId="77777777" w:rsidR="002610AA" w:rsidRPr="00BB1912" w:rsidRDefault="002610AA" w:rsidP="00B22829">
            <w:pPr>
              <w:pStyle w:val="VCAAbulletlevel2"/>
              <w:numPr>
                <w:ilvl w:val="0"/>
                <w:numId w:val="0"/>
              </w:numPr>
              <w:shd w:val="clear" w:color="auto" w:fill="D9D9D9" w:themeFill="background1" w:themeFillShade="D9"/>
              <w:spacing w:after="0"/>
              <w:ind w:left="360"/>
            </w:pPr>
          </w:p>
        </w:tc>
      </w:tr>
      <w:tr w:rsidR="002610AA" w14:paraId="2FD1D7BC" w14:textId="77777777" w:rsidTr="00B22829">
        <w:trPr>
          <w:cantSplit/>
        </w:trPr>
        <w:tc>
          <w:tcPr>
            <w:tcW w:w="8783" w:type="dxa"/>
            <w:shd w:val="clear" w:color="auto" w:fill="FFFFFF" w:themeFill="background1"/>
          </w:tcPr>
          <w:p w14:paraId="07DFCD40" w14:textId="77777777" w:rsidR="002610AA" w:rsidRPr="00BB1912" w:rsidRDefault="002610AA" w:rsidP="00B22829">
            <w:pPr>
              <w:pStyle w:val="VCAAbulletlevel2"/>
              <w:spacing w:after="0"/>
            </w:pPr>
            <w:r>
              <w:t xml:space="preserve">Brainstorm useful </w:t>
            </w:r>
            <w:hyperlink r:id="rId24" w:history="1">
              <w:r w:rsidRPr="009E7548">
                <w:rPr>
                  <w:rStyle w:val="Hyperlink"/>
                </w:rPr>
                <w:t>discourse markers</w:t>
              </w:r>
            </w:hyperlink>
            <w:r>
              <w:t xml:space="preserve"> and </w:t>
            </w:r>
            <w:r w:rsidRPr="00BB23CD">
              <w:t>backchannelling strategies</w:t>
            </w:r>
            <w:r>
              <w:t xml:space="preserve"> for use in a conversation or interview to maintain the flow of dialogue and express interest and attention. Practise using these in an informal conversation with a partner.</w:t>
            </w:r>
          </w:p>
        </w:tc>
      </w:tr>
      <w:tr w:rsidR="002610AA" w14:paraId="6C3DFCB8" w14:textId="77777777" w:rsidTr="00B22829">
        <w:trPr>
          <w:cantSplit/>
        </w:trPr>
        <w:tc>
          <w:tcPr>
            <w:tcW w:w="8783" w:type="dxa"/>
            <w:shd w:val="clear" w:color="auto" w:fill="FFFFFF" w:themeFill="background1"/>
          </w:tcPr>
          <w:p w14:paraId="204E05B7" w14:textId="09BE9D65" w:rsidR="002610AA" w:rsidRDefault="002610AA" w:rsidP="00B22829">
            <w:pPr>
              <w:pStyle w:val="VCAAbulletlevel2"/>
              <w:spacing w:after="0"/>
            </w:pPr>
            <w:r>
              <w:t xml:space="preserve">Write a script for an interview with a local </w:t>
            </w:r>
            <w:sdt>
              <w:sdtPr>
                <w:rPr>
                  <w:lang w:val="en-AU"/>
                </w:rPr>
                <w:alias w:val="Keywords"/>
                <w:tag w:val=""/>
                <w:id w:val="-843475448"/>
                <w:placeholder>
                  <w:docPart w:val="3B36161AF50A40668CBBF7C028A34B41"/>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Filipino</w:t>
                </w:r>
              </w:sdtContent>
            </w:sdt>
            <w:r>
              <w:t xml:space="preserve">-speaking community member asking them about an important cultural celebration. </w:t>
            </w:r>
          </w:p>
        </w:tc>
      </w:tr>
      <w:tr w:rsidR="002610AA" w14:paraId="3E558F26" w14:textId="77777777" w:rsidTr="00B22829">
        <w:trPr>
          <w:cantSplit/>
        </w:trPr>
        <w:tc>
          <w:tcPr>
            <w:tcW w:w="8783" w:type="dxa"/>
            <w:tcBorders>
              <w:bottom w:val="single" w:sz="4" w:space="0" w:color="auto"/>
            </w:tcBorders>
            <w:shd w:val="clear" w:color="auto" w:fill="FFFFFF" w:themeFill="background1"/>
          </w:tcPr>
          <w:p w14:paraId="21150460" w14:textId="3B91F14F" w:rsidR="002610AA" w:rsidRDefault="002610AA" w:rsidP="00B22829">
            <w:pPr>
              <w:pStyle w:val="VCAAbulletlevel2"/>
              <w:spacing w:after="0"/>
            </w:pPr>
            <w:r>
              <w:lastRenderedPageBreak/>
              <w:t xml:space="preserve">Complete a </w:t>
            </w:r>
            <w:hyperlink r:id="rId25" w:history="1">
              <w:r w:rsidRPr="007D2E7A">
                <w:rPr>
                  <w:rStyle w:val="Hyperlink"/>
                  <w:lang w:val="en-AU"/>
                </w:rPr>
                <w:t>PMI chart</w:t>
              </w:r>
            </w:hyperlink>
            <w:r>
              <w:t xml:space="preserve"> about preserving a </w:t>
            </w:r>
            <w:sdt>
              <w:sdtPr>
                <w:rPr>
                  <w:lang w:val="en-AU"/>
                </w:rPr>
                <w:alias w:val="Keywords"/>
                <w:tag w:val=""/>
                <w:id w:val="842674756"/>
                <w:placeholder>
                  <w:docPart w:val="0764A50DD4AC415D8D8179476A459587"/>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Filipino</w:t>
                </w:r>
              </w:sdtContent>
            </w:sdt>
            <w:r>
              <w:t xml:space="preserve">-speaking celebration in the local community. Write an informative article in </w:t>
            </w:r>
            <w:sdt>
              <w:sdtPr>
                <w:rPr>
                  <w:lang w:val="en-AU"/>
                </w:rPr>
                <w:alias w:val="Keywords"/>
                <w:tag w:val=""/>
                <w:id w:val="-208812138"/>
                <w:placeholder>
                  <w:docPart w:val="EF4C6019A2E2473D95C1524FA1D7DACF"/>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Filipino</w:t>
                </w:r>
              </w:sdtContent>
            </w:sdt>
            <w:r>
              <w:t xml:space="preserve"> for the local community paper outlining the advantages and disadvantages of continuing to hold this event.</w:t>
            </w:r>
          </w:p>
        </w:tc>
      </w:tr>
      <w:tr w:rsidR="00B153F4" w14:paraId="5C138F6E" w14:textId="77777777" w:rsidTr="00B22829">
        <w:trPr>
          <w:cantSplit/>
        </w:trPr>
        <w:tc>
          <w:tcPr>
            <w:tcW w:w="8783" w:type="dxa"/>
            <w:tcBorders>
              <w:bottom w:val="single" w:sz="4" w:space="0" w:color="auto"/>
            </w:tcBorders>
            <w:shd w:val="clear" w:color="auto" w:fill="FFFFFF" w:themeFill="background1"/>
          </w:tcPr>
          <w:p w14:paraId="6D1F1272" w14:textId="45EA8EDE" w:rsidR="00B153F4" w:rsidRDefault="00B153F4" w:rsidP="00B22829">
            <w:pPr>
              <w:pStyle w:val="VCAAbulletlevel2"/>
              <w:spacing w:after="0"/>
            </w:pPr>
            <w:r w:rsidRPr="00B153F4">
              <w:t>Choose a cultural celebration and, in small groups, develop a plan to host this celebration at your school. Write a persuasive letter to your school principal providing the details of the event and outlining why it would be a valuable experience for students.</w:t>
            </w:r>
          </w:p>
        </w:tc>
      </w:tr>
      <w:tr w:rsidR="002610AA" w14:paraId="75314C68" w14:textId="77777777" w:rsidTr="00B22829">
        <w:tc>
          <w:tcPr>
            <w:tcW w:w="8783" w:type="dxa"/>
            <w:tcBorders>
              <w:bottom w:val="single" w:sz="4" w:space="0" w:color="B5E2F1"/>
            </w:tcBorders>
            <w:shd w:val="clear" w:color="auto" w:fill="FFFFFF" w:themeFill="background1"/>
          </w:tcPr>
          <w:p w14:paraId="73616816" w14:textId="77777777" w:rsidR="002610AA" w:rsidRDefault="002610AA" w:rsidP="00B22829">
            <w:pPr>
              <w:pStyle w:val="VCAAbulletlevel2"/>
              <w:numPr>
                <w:ilvl w:val="0"/>
                <w:numId w:val="0"/>
              </w:numPr>
              <w:spacing w:after="0"/>
              <w:ind w:left="360"/>
            </w:pPr>
          </w:p>
          <w:p w14:paraId="7AE31889" w14:textId="77777777" w:rsidR="002610AA" w:rsidRDefault="002610AA" w:rsidP="00B22829">
            <w:pPr>
              <w:pStyle w:val="VCAAbulletlevel2"/>
              <w:numPr>
                <w:ilvl w:val="0"/>
                <w:numId w:val="0"/>
              </w:numPr>
              <w:spacing w:after="0"/>
              <w:ind w:left="360" w:hanging="360"/>
            </w:pPr>
          </w:p>
        </w:tc>
      </w:tr>
      <w:tr w:rsidR="002610AA" w14:paraId="1B98C0FD" w14:textId="77777777" w:rsidTr="00B22829">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7F4D2FBB" w14:textId="77777777" w:rsidR="002610AA" w:rsidRPr="0094696C" w:rsidRDefault="002610AA" w:rsidP="00B22829">
            <w:pPr>
              <w:pStyle w:val="Heading2"/>
              <w:rPr>
                <w:b/>
                <w:bCs/>
                <w:color w:val="004EA8"/>
              </w:rPr>
            </w:pPr>
            <w:bookmarkStart w:id="13" w:name="_Toc191291885"/>
            <w:r w:rsidRPr="00B13D9B">
              <w:rPr>
                <w:b/>
                <w:bCs/>
                <w:noProof/>
                <w:color w:val="004EA8"/>
              </w:rPr>
              <w:drawing>
                <wp:anchor distT="0" distB="0" distL="114300" distR="114300" simplePos="0" relativeHeight="251668480" behindDoc="0" locked="0" layoutInCell="1" allowOverlap="1" wp14:anchorId="748987F8" wp14:editId="5B323179">
                  <wp:simplePos x="0" y="0"/>
                  <wp:positionH relativeFrom="column">
                    <wp:posOffset>4616702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504055282"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3"/>
            <w:r w:rsidRPr="00B13D9B">
              <w:rPr>
                <w:b/>
                <w:bCs/>
                <w:color w:val="004EA8"/>
              </w:rPr>
              <w:t xml:space="preserve"> </w:t>
            </w:r>
          </w:p>
          <w:p w14:paraId="4F2D262C" w14:textId="5277C532" w:rsidR="002610AA" w:rsidRDefault="002610AA" w:rsidP="00B22829">
            <w:pPr>
              <w:pStyle w:val="VCAAbulletlevel2"/>
              <w:numPr>
                <w:ilvl w:val="0"/>
                <w:numId w:val="0"/>
              </w:numPr>
              <w:spacing w:line="240" w:lineRule="auto"/>
              <w:rPr>
                <w:b/>
                <w:bCs/>
                <w:color w:val="004EA8"/>
                <w:sz w:val="32"/>
                <w:szCs w:val="32"/>
              </w:rPr>
            </w:pPr>
            <w:r w:rsidRPr="40C49421">
              <w:rPr>
                <w:b/>
                <w:bCs/>
                <w:color w:val="004EA8"/>
                <w:sz w:val="32"/>
                <w:szCs w:val="32"/>
              </w:rPr>
              <w:t xml:space="preserve">A 1 to 2–minute speech about a cultural celebration in a </w:t>
            </w:r>
            <w:sdt>
              <w:sdtPr>
                <w:rPr>
                  <w:b/>
                  <w:bCs/>
                  <w:color w:val="004EA8"/>
                  <w:sz w:val="32"/>
                  <w:szCs w:val="32"/>
                </w:rPr>
                <w:alias w:val="Keywords"/>
                <w:tag w:val=""/>
                <w:id w:val="1064066737"/>
                <w:placeholder>
                  <w:docPart w:val="D2A840C804414EB6A1FE0E7D516981F3"/>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Filipino</w:t>
                </w:r>
              </w:sdtContent>
            </w:sdt>
            <w:r w:rsidRPr="40C49421">
              <w:rPr>
                <w:b/>
                <w:bCs/>
                <w:color w:val="004EA8"/>
                <w:sz w:val="32"/>
                <w:szCs w:val="32"/>
              </w:rPr>
              <w:t xml:space="preserve">-speaking community. </w:t>
            </w:r>
          </w:p>
          <w:p w14:paraId="121E4EF6" w14:textId="77777777" w:rsidR="002610AA" w:rsidRDefault="002610AA" w:rsidP="00B22829">
            <w:pPr>
              <w:pStyle w:val="VCAAbulletlevel2"/>
              <w:numPr>
                <w:ilvl w:val="0"/>
                <w:numId w:val="0"/>
              </w:numPr>
              <w:rPr>
                <w:b/>
                <w:bCs/>
                <w:color w:val="004EA8"/>
                <w:sz w:val="32"/>
                <w:szCs w:val="32"/>
              </w:rPr>
            </w:pPr>
          </w:p>
          <w:p w14:paraId="2FC7F934" w14:textId="57D4F43E" w:rsidR="002610AA" w:rsidRDefault="002610AA" w:rsidP="00B22829">
            <w:pPr>
              <w:pStyle w:val="VCAAbulletlevel2"/>
              <w:spacing w:after="0"/>
            </w:pPr>
            <w:r>
              <w:t xml:space="preserve">Choose a cultural celebration from a </w:t>
            </w:r>
            <w:sdt>
              <w:sdtPr>
                <w:rPr>
                  <w:lang w:val="en-AU"/>
                </w:rPr>
                <w:alias w:val="Keywords"/>
                <w:tag w:val=""/>
                <w:id w:val="-878237751"/>
                <w:placeholder>
                  <w:docPart w:val="B41F2DA50A4C4A4D877D06F624EAF7A9"/>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Filipino</w:t>
                </w:r>
              </w:sdtContent>
            </w:sdt>
            <w:r>
              <w:t>-speaking community and complete a ‘Know, wonder, learn’ table.</w:t>
            </w:r>
          </w:p>
          <w:p w14:paraId="25AFFE75" w14:textId="77777777" w:rsidR="002610AA" w:rsidRDefault="002610AA" w:rsidP="00B22829">
            <w:pPr>
              <w:pStyle w:val="VCAAbulletlevel2"/>
              <w:numPr>
                <w:ilvl w:val="0"/>
                <w:numId w:val="0"/>
              </w:numPr>
              <w:spacing w:after="0"/>
              <w:ind w:left="360"/>
            </w:pPr>
          </w:p>
          <w:p w14:paraId="6BC19BAD" w14:textId="77777777" w:rsidR="002610AA" w:rsidRPr="00A76523" w:rsidRDefault="002610AA" w:rsidP="00B22829">
            <w:pPr>
              <w:pStyle w:val="VCAAbulletlevel2"/>
              <w:spacing w:after="0"/>
            </w:pPr>
            <w:r>
              <w:t>Brainstorm target vocabulary required to present a speech to the class about the celebration. Create and run an online revision activity.</w:t>
            </w:r>
            <w:r>
              <w:br/>
            </w:r>
          </w:p>
          <w:p w14:paraId="7D7E3F7E" w14:textId="7559581B" w:rsidR="002610AA" w:rsidRPr="00A76523" w:rsidRDefault="002610AA" w:rsidP="00B22829">
            <w:pPr>
              <w:pStyle w:val="VCAAbulletlevel2"/>
              <w:spacing w:after="0"/>
            </w:pPr>
            <w:r>
              <w:t xml:space="preserve">Design and create a </w:t>
            </w:r>
            <w:hyperlink r:id="rId26" w:history="1">
              <w:r w:rsidRPr="00EC36CA">
                <w:rPr>
                  <w:rStyle w:val="Hyperlink"/>
                </w:rPr>
                <w:t>mind map</w:t>
              </w:r>
            </w:hyperlink>
            <w:r>
              <w:t xml:space="preserve"> in </w:t>
            </w:r>
            <w:sdt>
              <w:sdtPr>
                <w:rPr>
                  <w:lang w:val="en-AU"/>
                </w:rPr>
                <w:alias w:val="Keywords"/>
                <w:tag w:val=""/>
                <w:id w:val="-1807236649"/>
                <w:placeholder>
                  <w:docPart w:val="4154349E914B4B44A17A589BAEC46616"/>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Filipino</w:t>
                </w:r>
              </w:sdtContent>
            </w:sdt>
            <w:r w:rsidRPr="007D2E7A">
              <w:rPr>
                <w:lang w:val="en-AU"/>
              </w:rPr>
              <w:t>,</w:t>
            </w:r>
            <w:r>
              <w:t xml:space="preserve"> identifying the different types of information you will require for your presentation.  </w:t>
            </w:r>
            <w:r>
              <w:br/>
            </w:r>
          </w:p>
          <w:p w14:paraId="6F56CA85" w14:textId="4E0D9722" w:rsidR="002610AA" w:rsidRDefault="002610AA" w:rsidP="00B22829">
            <w:pPr>
              <w:pStyle w:val="VCAAbulletlevel2"/>
              <w:spacing w:after="0"/>
            </w:pPr>
            <w:r>
              <w:t xml:space="preserve">Watch a documentary, video or film about the cultural celebration or event in </w:t>
            </w:r>
            <w:sdt>
              <w:sdtPr>
                <w:rPr>
                  <w:lang w:val="en-AU"/>
                </w:rPr>
                <w:alias w:val="Keywords"/>
                <w:tag w:val=""/>
                <w:id w:val="-2039040853"/>
                <w:placeholder>
                  <w:docPart w:val="13B21254BEBB455BAEC6440FC783302F"/>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Filipino</w:t>
                </w:r>
              </w:sdtContent>
            </w:sdt>
            <w:r>
              <w:t xml:space="preserve"> and identify the target vocabulary and main points conveyed in the text. Add this to your mind map.</w:t>
            </w:r>
          </w:p>
          <w:p w14:paraId="6FA432FF" w14:textId="77777777" w:rsidR="002610AA" w:rsidRDefault="002610AA" w:rsidP="00B22829">
            <w:pPr>
              <w:pStyle w:val="VCAAbulletlevel2"/>
              <w:numPr>
                <w:ilvl w:val="0"/>
                <w:numId w:val="0"/>
              </w:numPr>
              <w:spacing w:after="0"/>
            </w:pPr>
          </w:p>
          <w:p w14:paraId="09454305" w14:textId="1FAAC9A3" w:rsidR="002610AA" w:rsidRDefault="002610AA" w:rsidP="00B22829">
            <w:pPr>
              <w:pStyle w:val="VCAAbulletlevel2"/>
              <w:spacing w:after="0"/>
            </w:pPr>
            <w:r>
              <w:t xml:space="preserve">Revise question words in </w:t>
            </w:r>
            <w:sdt>
              <w:sdtPr>
                <w:rPr>
                  <w:lang w:val="en-AU"/>
                </w:rPr>
                <w:alias w:val="Keywords"/>
                <w:tag w:val=""/>
                <w:id w:val="-270709121"/>
                <w:placeholder>
                  <w:docPart w:val="1B9B1AC18328474E99C6BFBEE95AAADB"/>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Filipino</w:t>
                </w:r>
              </w:sdtContent>
            </w:sdt>
            <w:r>
              <w:t xml:space="preserve"> and, in small groups, brainstorm a range of comprehension questions that could be used when interviewing someone about a cultural celebration in a </w:t>
            </w:r>
            <w:sdt>
              <w:sdtPr>
                <w:rPr>
                  <w:lang w:val="en-AU"/>
                </w:rPr>
                <w:alias w:val="Keywords"/>
                <w:tag w:val=""/>
                <w:id w:val="1581413317"/>
                <w:placeholder>
                  <w:docPart w:val="49B96E3EA03544818B452813BFF108B0"/>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Filipino</w:t>
                </w:r>
              </w:sdtContent>
            </w:sdt>
            <w:r>
              <w:t>-speaking community.</w:t>
            </w:r>
          </w:p>
          <w:p w14:paraId="4128DD53" w14:textId="77777777" w:rsidR="002610AA" w:rsidRDefault="002610AA" w:rsidP="00B22829">
            <w:pPr>
              <w:pStyle w:val="VCAAbulletlevel2"/>
              <w:numPr>
                <w:ilvl w:val="0"/>
                <w:numId w:val="0"/>
              </w:numPr>
              <w:spacing w:after="0"/>
            </w:pPr>
          </w:p>
          <w:p w14:paraId="57BF9011" w14:textId="77777777" w:rsidR="002610AA" w:rsidRPr="00A76523" w:rsidRDefault="002610AA" w:rsidP="00B22829">
            <w:pPr>
              <w:pStyle w:val="VCAAbulletlevel2"/>
              <w:spacing w:after="0"/>
            </w:pPr>
            <w:r w:rsidRPr="005450E3">
              <w:t>Identify other students</w:t>
            </w:r>
            <w:r>
              <w:t xml:space="preserve"> who have chosen the same cultural celebration. In pairs or groups, complete </w:t>
            </w:r>
            <w:bookmarkStart w:id="14" w:name="_Int_3ieTZmd5"/>
            <w:r>
              <w:t>a</w:t>
            </w:r>
            <w:bookmarkEnd w:id="14"/>
            <w:r>
              <w:t xml:space="preserve"> </w:t>
            </w:r>
            <w:hyperlink r:id="rId27">
              <w:r w:rsidRPr="6F702DB1">
                <w:rPr>
                  <w:rStyle w:val="Hyperlink"/>
                </w:rPr>
                <w:t>question quadrants</w:t>
              </w:r>
            </w:hyperlink>
            <w:r>
              <w:t xml:space="preserve"> activity to analyse and select the most appropriate questions for an interview about a cultural celebration. Think about questioning techniques, interview format, </w:t>
            </w:r>
            <w:proofErr w:type="gramStart"/>
            <w:r>
              <w:t>style</w:t>
            </w:r>
            <w:proofErr w:type="gramEnd"/>
            <w:r>
              <w:t xml:space="preserve"> and the information you want to elicit. </w:t>
            </w:r>
            <w:r>
              <w:br/>
            </w:r>
          </w:p>
          <w:p w14:paraId="6B06D0FD" w14:textId="77777777" w:rsidR="002610AA" w:rsidRPr="00A76523" w:rsidRDefault="002610AA" w:rsidP="00B22829">
            <w:pPr>
              <w:pStyle w:val="VCAAbulletlevel2"/>
              <w:spacing w:after="0"/>
            </w:pPr>
            <w:r>
              <w:t>Work with a partner from another group to participate in and record a mock interview. Ask questions about their chosen cultural celebration and answer questions about yours. Show interest and engagement by incorporating discourse markers and backchannelling strategies.</w:t>
            </w:r>
            <w:r>
              <w:br/>
            </w:r>
          </w:p>
          <w:p w14:paraId="7F8C5A90" w14:textId="77777777" w:rsidR="002610AA" w:rsidRDefault="002610AA" w:rsidP="00B22829">
            <w:pPr>
              <w:pStyle w:val="VCAAbulletlevel2"/>
              <w:spacing w:after="0"/>
            </w:pPr>
            <w:r>
              <w:t xml:space="preserve">Reflect on your own part in the mock interview using a </w:t>
            </w:r>
            <w:hyperlink r:id="rId28" w:history="1">
              <w:r>
                <w:rPr>
                  <w:rStyle w:val="Hyperlink"/>
                </w:rPr>
                <w:t>v</w:t>
              </w:r>
              <w:r w:rsidRPr="0069557F">
                <w:rPr>
                  <w:rStyle w:val="Hyperlink"/>
                </w:rPr>
                <w:t xml:space="preserve">ideo </w:t>
              </w:r>
              <w:r>
                <w:rPr>
                  <w:rStyle w:val="Hyperlink"/>
                </w:rPr>
                <w:t>p</w:t>
              </w:r>
              <w:r w:rsidRPr="0069557F">
                <w:rPr>
                  <w:rStyle w:val="Hyperlink"/>
                </w:rPr>
                <w:t xml:space="preserve">erformance </w:t>
              </w:r>
              <w:r>
                <w:rPr>
                  <w:rStyle w:val="Hyperlink"/>
                </w:rPr>
                <w:t>r</w:t>
              </w:r>
              <w:r w:rsidRPr="0069557F">
                <w:rPr>
                  <w:rStyle w:val="Hyperlink"/>
                </w:rPr>
                <w:t>eflection</w:t>
              </w:r>
            </w:hyperlink>
            <w:r>
              <w:t xml:space="preserve"> and write goals for future improvement. </w:t>
            </w:r>
          </w:p>
          <w:p w14:paraId="467B52CE" w14:textId="77777777" w:rsidR="002610AA" w:rsidRDefault="002610AA" w:rsidP="00B22829">
            <w:pPr>
              <w:pStyle w:val="VCAAbulletlevel2"/>
              <w:numPr>
                <w:ilvl w:val="0"/>
                <w:numId w:val="0"/>
              </w:numPr>
              <w:spacing w:after="0"/>
              <w:ind w:left="360" w:hanging="360"/>
            </w:pPr>
          </w:p>
          <w:p w14:paraId="0424727F" w14:textId="4891C7E4" w:rsidR="002610AA" w:rsidRDefault="002610AA" w:rsidP="00B22829">
            <w:pPr>
              <w:pStyle w:val="VCAAbulletlevel2"/>
              <w:spacing w:after="0"/>
            </w:pPr>
            <w:r>
              <w:lastRenderedPageBreak/>
              <w:t xml:space="preserve">Record your interview about the cultural celebration with a local </w:t>
            </w:r>
            <w:sdt>
              <w:sdtPr>
                <w:rPr>
                  <w:lang w:val="en-AU"/>
                </w:rPr>
                <w:alias w:val="Keywords"/>
                <w:tag w:val=""/>
                <w:id w:val="-696237148"/>
                <w:placeholder>
                  <w:docPart w:val="0B718C98CA5C42E68A0A8CD2DD3DE54F"/>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Filipino</w:t>
                </w:r>
              </w:sdtContent>
            </w:sdt>
            <w:r>
              <w:t>-speaking community member, using the questions you have generated and actively listening and participating in the conversation.</w:t>
            </w:r>
          </w:p>
          <w:p w14:paraId="05491475" w14:textId="77777777" w:rsidR="002610AA" w:rsidRDefault="002610AA" w:rsidP="00B22829">
            <w:pPr>
              <w:pStyle w:val="VCAAbulletlevel2"/>
              <w:numPr>
                <w:ilvl w:val="0"/>
                <w:numId w:val="0"/>
              </w:numPr>
              <w:spacing w:after="0"/>
              <w:ind w:left="360" w:hanging="360"/>
            </w:pPr>
          </w:p>
          <w:p w14:paraId="5FA28752" w14:textId="77777777" w:rsidR="002610AA" w:rsidRDefault="002610AA" w:rsidP="00B22829">
            <w:pPr>
              <w:pStyle w:val="VCAAbulletlevel2"/>
              <w:spacing w:after="0"/>
            </w:pPr>
            <w:r>
              <w:t>Watch the recording of the interview, making notes about key pieces of information, then write several quotes or anecdotes that can be incorporated into your presentation.</w:t>
            </w:r>
          </w:p>
          <w:p w14:paraId="792E452E" w14:textId="77777777" w:rsidR="002610AA" w:rsidRDefault="002610AA" w:rsidP="00B22829">
            <w:pPr>
              <w:pStyle w:val="VCAAbulletlevel2"/>
              <w:numPr>
                <w:ilvl w:val="0"/>
                <w:numId w:val="0"/>
              </w:numPr>
              <w:spacing w:after="0"/>
            </w:pPr>
          </w:p>
          <w:p w14:paraId="7F20E13B" w14:textId="77777777" w:rsidR="002610AA" w:rsidRDefault="002610AA" w:rsidP="00B22829">
            <w:pPr>
              <w:pStyle w:val="VCAAbulletlevel2"/>
              <w:spacing w:after="0"/>
            </w:pPr>
            <w:r>
              <w:t>Write a draft script for your 1 to 2–minute speech and respond to feedback from your teacher to further improve your work.</w:t>
            </w:r>
          </w:p>
          <w:p w14:paraId="2B6D8773" w14:textId="77777777" w:rsidR="002610AA" w:rsidRDefault="002610AA" w:rsidP="00B22829">
            <w:pPr>
              <w:pStyle w:val="VCAAbulletlevel2"/>
              <w:numPr>
                <w:ilvl w:val="0"/>
                <w:numId w:val="0"/>
              </w:numPr>
              <w:spacing w:after="0"/>
              <w:ind w:left="360"/>
            </w:pPr>
          </w:p>
          <w:p w14:paraId="23F219BA" w14:textId="76064741" w:rsidR="002610AA" w:rsidRDefault="002610AA" w:rsidP="00B22829">
            <w:pPr>
              <w:pStyle w:val="VCAAbulletlevel2"/>
              <w:spacing w:after="0"/>
            </w:pPr>
            <w:r>
              <w:t xml:space="preserve">Present a 1 to 2–minute speech to the class about your chosen cultural celebration in a </w:t>
            </w:r>
            <w:sdt>
              <w:sdtPr>
                <w:rPr>
                  <w:lang w:val="en-AU"/>
                </w:rPr>
                <w:alias w:val="Keywords"/>
                <w:tag w:val=""/>
                <w:id w:val="1902938966"/>
                <w:placeholder>
                  <w:docPart w:val="119DA63C1FD74BF388E8833AF81C8F52"/>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Filipino</w:t>
                </w:r>
              </w:sdtContent>
            </w:sdt>
            <w:r>
              <w:t>-speaking community.</w:t>
            </w:r>
          </w:p>
          <w:p w14:paraId="19D1AAF9" w14:textId="77777777" w:rsidR="002610AA" w:rsidRPr="0066155E" w:rsidRDefault="002610AA" w:rsidP="00B22829">
            <w:pPr>
              <w:pStyle w:val="VCAAbulletlevel2"/>
              <w:numPr>
                <w:ilvl w:val="0"/>
                <w:numId w:val="0"/>
              </w:numPr>
              <w:spacing w:after="0"/>
              <w:ind w:left="360" w:hanging="360"/>
            </w:pPr>
          </w:p>
        </w:tc>
      </w:tr>
    </w:tbl>
    <w:p w14:paraId="4E307C08" w14:textId="77777777" w:rsidR="002610AA" w:rsidRDefault="002610AA" w:rsidP="002610AA"/>
    <w:p w14:paraId="35131BBE" w14:textId="77777777" w:rsidR="002610AA" w:rsidRDefault="002610AA" w:rsidP="002610AA"/>
    <w:p w14:paraId="1B8A1D79" w14:textId="77777777" w:rsidR="002610AA" w:rsidRDefault="002610AA" w:rsidP="002610AA">
      <w:pPr>
        <w:pStyle w:val="Heading4"/>
      </w:pPr>
      <w:r>
        <w:t>Unit 1 - Area of Study 3</w:t>
      </w:r>
    </w:p>
    <w:tbl>
      <w:tblPr>
        <w:tblStyle w:val="TableGrid"/>
        <w:tblW w:w="8789" w:type="dxa"/>
        <w:tblInd w:w="-5" w:type="dxa"/>
        <w:tblLook w:val="04A0" w:firstRow="1" w:lastRow="0" w:firstColumn="1" w:lastColumn="0" w:noHBand="0" w:noVBand="1"/>
      </w:tblPr>
      <w:tblGrid>
        <w:gridCol w:w="2197"/>
        <w:gridCol w:w="2197"/>
        <w:gridCol w:w="2197"/>
        <w:gridCol w:w="2198"/>
      </w:tblGrid>
      <w:tr w:rsidR="002610AA" w:rsidRPr="00F040C4" w14:paraId="2289E7B1" w14:textId="77777777" w:rsidTr="00B22829">
        <w:trPr>
          <w:trHeight w:val="274"/>
        </w:trPr>
        <w:tc>
          <w:tcPr>
            <w:tcW w:w="2197" w:type="dxa"/>
            <w:shd w:val="clear" w:color="auto" w:fill="0F7EB4"/>
          </w:tcPr>
          <w:p w14:paraId="1C995E83" w14:textId="77777777" w:rsidR="002610AA" w:rsidRPr="00F040C4" w:rsidRDefault="002610AA" w:rsidP="00B22829">
            <w:pPr>
              <w:pStyle w:val="VCAAtablecondensedheading"/>
              <w:rPr>
                <w:b w:val="0"/>
              </w:rPr>
            </w:pPr>
            <w:r w:rsidRPr="00F040C4">
              <w:t xml:space="preserve">Concept </w:t>
            </w:r>
          </w:p>
        </w:tc>
        <w:tc>
          <w:tcPr>
            <w:tcW w:w="2197" w:type="dxa"/>
            <w:shd w:val="clear" w:color="auto" w:fill="0F7EB4"/>
          </w:tcPr>
          <w:p w14:paraId="42CB79DE" w14:textId="77777777" w:rsidR="002610AA" w:rsidRPr="00F040C4" w:rsidRDefault="002610AA" w:rsidP="00B22829">
            <w:pPr>
              <w:pStyle w:val="VCAAtablecondensedheading"/>
              <w:rPr>
                <w:b w:val="0"/>
              </w:rPr>
            </w:pPr>
            <w:r w:rsidRPr="00F040C4">
              <w:t>Perspective</w:t>
            </w:r>
          </w:p>
        </w:tc>
        <w:tc>
          <w:tcPr>
            <w:tcW w:w="2197" w:type="dxa"/>
            <w:shd w:val="clear" w:color="auto" w:fill="0F7EB4"/>
          </w:tcPr>
          <w:p w14:paraId="130F0EEB" w14:textId="77777777" w:rsidR="002610AA" w:rsidRPr="00F040C4" w:rsidRDefault="002610AA" w:rsidP="00B22829">
            <w:pPr>
              <w:pStyle w:val="VCAAtablecondensedheading"/>
              <w:rPr>
                <w:b w:val="0"/>
              </w:rPr>
            </w:pPr>
            <w:r w:rsidRPr="00F040C4">
              <w:t>Topic</w:t>
            </w:r>
          </w:p>
        </w:tc>
        <w:tc>
          <w:tcPr>
            <w:tcW w:w="2198" w:type="dxa"/>
            <w:shd w:val="clear" w:color="auto" w:fill="0F7EB4"/>
          </w:tcPr>
          <w:p w14:paraId="43BC1BF9" w14:textId="77777777" w:rsidR="002610AA" w:rsidRPr="00F040C4" w:rsidRDefault="002610AA" w:rsidP="00B22829">
            <w:pPr>
              <w:pStyle w:val="VCAAtablecondensedheading"/>
              <w:rPr>
                <w:b w:val="0"/>
              </w:rPr>
            </w:pPr>
            <w:r w:rsidRPr="00F040C4">
              <w:t>Subtopic</w:t>
            </w:r>
          </w:p>
        </w:tc>
      </w:tr>
      <w:tr w:rsidR="002610AA" w:rsidRPr="00F040C4" w14:paraId="71F42559" w14:textId="77777777" w:rsidTr="005233E5">
        <w:trPr>
          <w:trHeight w:val="1701"/>
        </w:trPr>
        <w:tc>
          <w:tcPr>
            <w:tcW w:w="2197" w:type="dxa"/>
            <w:vAlign w:val="center"/>
          </w:tcPr>
          <w:p w14:paraId="1F8A28AD" w14:textId="77777777" w:rsidR="002610AA" w:rsidRPr="002256A5" w:rsidRDefault="002610AA" w:rsidP="00B22829">
            <w:pPr>
              <w:pStyle w:val="VCAAbody"/>
              <w:jc w:val="center"/>
            </w:pPr>
            <w:r w:rsidRPr="00F040C4">
              <w:t>Identity</w:t>
            </w:r>
          </w:p>
        </w:tc>
        <w:tc>
          <w:tcPr>
            <w:tcW w:w="2197" w:type="dxa"/>
            <w:vAlign w:val="center"/>
          </w:tcPr>
          <w:p w14:paraId="1247313E" w14:textId="77777777" w:rsidR="002610AA" w:rsidRPr="00F040C4" w:rsidRDefault="002610AA" w:rsidP="00B22829">
            <w:pPr>
              <w:pStyle w:val="VCAAbody"/>
              <w:jc w:val="center"/>
            </w:pPr>
            <w:r>
              <w:rPr>
                <w:lang w:val="en-AU"/>
              </w:rPr>
              <w:t>Community</w:t>
            </w:r>
          </w:p>
        </w:tc>
        <w:tc>
          <w:tcPr>
            <w:tcW w:w="2197" w:type="dxa"/>
            <w:vAlign w:val="center"/>
          </w:tcPr>
          <w:p w14:paraId="5038DA6F" w14:textId="77777777" w:rsidR="002610AA" w:rsidRPr="00F040C4" w:rsidRDefault="002610AA" w:rsidP="00B22829">
            <w:pPr>
              <w:pStyle w:val="VCAAbody"/>
              <w:jc w:val="center"/>
            </w:pPr>
            <w:r w:rsidRPr="00F040C4">
              <w:t>Living in Australia</w:t>
            </w:r>
          </w:p>
        </w:tc>
        <w:tc>
          <w:tcPr>
            <w:tcW w:w="2198" w:type="dxa"/>
            <w:vAlign w:val="center"/>
          </w:tcPr>
          <w:p w14:paraId="3020B608" w14:textId="77777777" w:rsidR="002610AA" w:rsidRPr="00F040C4" w:rsidRDefault="002610AA" w:rsidP="00B22829">
            <w:pPr>
              <w:pStyle w:val="VCAAbody"/>
              <w:jc w:val="center"/>
            </w:pPr>
            <w:r w:rsidRPr="008F6521">
              <w:rPr>
                <w:lang w:val="en-AU"/>
              </w:rPr>
              <w:t xml:space="preserve">Australian leaders in art, literature, music, </w:t>
            </w:r>
            <w:proofErr w:type="gramStart"/>
            <w:r w:rsidRPr="008F6521">
              <w:rPr>
                <w:lang w:val="en-AU"/>
              </w:rPr>
              <w:t>research</w:t>
            </w:r>
            <w:proofErr w:type="gramEnd"/>
            <w:r w:rsidRPr="008F6521">
              <w:rPr>
                <w:lang w:val="en-AU"/>
              </w:rPr>
              <w:t xml:space="preserve"> or technology</w:t>
            </w:r>
          </w:p>
        </w:tc>
      </w:tr>
    </w:tbl>
    <w:p w14:paraId="3E49BC5F" w14:textId="77777777" w:rsidR="002610AA" w:rsidRPr="00B13D9B" w:rsidRDefault="002610AA" w:rsidP="002610AA">
      <w:pPr>
        <w:pStyle w:val="Heading2"/>
        <w:rPr>
          <w:sz w:val="28"/>
        </w:rPr>
      </w:pPr>
      <w:bookmarkStart w:id="15" w:name="_Toc189485923"/>
      <w:bookmarkStart w:id="16" w:name="_Toc191291886"/>
      <w:r w:rsidRPr="00B13D9B">
        <w:rPr>
          <w:sz w:val="28"/>
        </w:rPr>
        <w:t>Outcome 3</w:t>
      </w:r>
      <w:bookmarkEnd w:id="15"/>
      <w:bookmarkEnd w:id="16"/>
    </w:p>
    <w:p w14:paraId="2DCC57DD" w14:textId="2B4244AE" w:rsidR="002610AA" w:rsidRPr="00387AF6" w:rsidRDefault="002610AA" w:rsidP="002610AA">
      <w:pPr>
        <w:pStyle w:val="VCAAbody"/>
        <w:rPr>
          <w:shd w:val="clear" w:color="auto" w:fill="FFFFFF"/>
        </w:rPr>
      </w:pPr>
      <w:r w:rsidRPr="00387AF6">
        <w:rPr>
          <w:shd w:val="clear" w:color="auto" w:fill="FFFFFF"/>
        </w:rPr>
        <w:t xml:space="preserve">On completion of this unit the student should be able to produce original writing in </w:t>
      </w:r>
      <w:sdt>
        <w:sdtPr>
          <w:alias w:val="Keywords"/>
          <w:tag w:val=""/>
          <w:id w:val="-152837662"/>
          <w:placeholder>
            <w:docPart w:val="807EFD60903E41E981ECC143F43721BF"/>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387AF6">
        <w:rPr>
          <w:shd w:val="clear" w:color="auto" w:fill="FFFFFF"/>
        </w:rPr>
        <w:t xml:space="preserve"> on the subtopic studied that includes information to support ideas and opinions.</w:t>
      </w:r>
    </w:p>
    <w:p w14:paraId="13537A7A" w14:textId="77777777" w:rsidR="002610AA" w:rsidRPr="00753F1C" w:rsidRDefault="002610AA" w:rsidP="002610AA">
      <w:pPr>
        <w:pStyle w:val="Heading2"/>
        <w:rPr>
          <w:sz w:val="24"/>
          <w:szCs w:val="24"/>
        </w:rPr>
      </w:pPr>
      <w:bookmarkStart w:id="17" w:name="_Toc189485924"/>
      <w:bookmarkStart w:id="18" w:name="_Toc191291887"/>
      <w:r w:rsidRPr="00633101">
        <w:rPr>
          <w:sz w:val="24"/>
          <w:szCs w:val="24"/>
        </w:rPr>
        <w:t>Examples of learning activities</w:t>
      </w:r>
      <w:bookmarkEnd w:id="17"/>
      <w:bookmarkEnd w:id="18"/>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2610AA" w14:paraId="080D0885" w14:textId="77777777" w:rsidTr="00B22829">
        <w:trPr>
          <w:cantSplit/>
        </w:trPr>
        <w:tc>
          <w:tcPr>
            <w:tcW w:w="9634" w:type="dxa"/>
          </w:tcPr>
          <w:p w14:paraId="048E4ED9" w14:textId="77777777" w:rsidR="002610AA" w:rsidRPr="00D37937" w:rsidRDefault="002610AA" w:rsidP="00B22829">
            <w:pPr>
              <w:pStyle w:val="VCAAbulletlevel2"/>
              <w:spacing w:after="0"/>
            </w:pPr>
            <w:r w:rsidRPr="00D37937">
              <w:t xml:space="preserve">Explore your own identity through a visual text by creating a </w:t>
            </w:r>
            <w:hyperlink r:id="rId29" w:history="1">
              <w:r w:rsidRPr="00D37937">
                <w:rPr>
                  <w:rStyle w:val="Hyperlink"/>
                </w:rPr>
                <w:t>language portrait</w:t>
              </w:r>
            </w:hyperlink>
            <w:r w:rsidRPr="00D37937">
              <w:t xml:space="preserve"> representing the languages you understand, are familiar with and/or speak.</w:t>
            </w:r>
          </w:p>
          <w:p w14:paraId="62739AF8" w14:textId="77777777" w:rsidR="002610AA" w:rsidRPr="00F66F92" w:rsidRDefault="002610AA" w:rsidP="00B22829">
            <w:pPr>
              <w:pStyle w:val="VCAAbulletlevel2"/>
              <w:numPr>
                <w:ilvl w:val="0"/>
                <w:numId w:val="0"/>
              </w:numPr>
              <w:spacing w:after="0"/>
              <w:ind w:left="360"/>
            </w:pPr>
          </w:p>
        </w:tc>
      </w:tr>
      <w:tr w:rsidR="002610AA" w14:paraId="361AAD69" w14:textId="77777777" w:rsidTr="00B22829">
        <w:trPr>
          <w:cantSplit/>
        </w:trPr>
        <w:tc>
          <w:tcPr>
            <w:tcW w:w="9634" w:type="dxa"/>
          </w:tcPr>
          <w:p w14:paraId="770C836C" w14:textId="77777777" w:rsidR="002610AA" w:rsidRPr="00F66F92" w:rsidRDefault="002610AA" w:rsidP="00B22829">
            <w:pPr>
              <w:pStyle w:val="VCAAbulletlevel2"/>
              <w:spacing w:after="0"/>
            </w:pPr>
            <w:r w:rsidRPr="00870416">
              <w:t xml:space="preserve">Brainstorm key vocabulary or phrases required for the </w:t>
            </w:r>
            <w:r>
              <w:t>sub</w:t>
            </w:r>
            <w:r w:rsidRPr="00870416">
              <w:t>topic, then collaboratively create a vocabulary list for a classroom display or using an online revision tool.</w:t>
            </w:r>
          </w:p>
        </w:tc>
      </w:tr>
      <w:tr w:rsidR="002610AA" w14:paraId="730FC333" w14:textId="77777777" w:rsidTr="00B22829">
        <w:trPr>
          <w:cantSplit/>
        </w:trPr>
        <w:tc>
          <w:tcPr>
            <w:tcW w:w="9634" w:type="dxa"/>
          </w:tcPr>
          <w:p w14:paraId="387B73A1" w14:textId="77777777" w:rsidR="002610AA" w:rsidRPr="00F66F92" w:rsidRDefault="002610AA" w:rsidP="00B22829">
            <w:pPr>
              <w:pStyle w:val="VCAAbulletlevel2"/>
              <w:spacing w:after="0"/>
            </w:pPr>
            <w:r w:rsidRPr="00F201FE">
              <w:t>Explore people’s identities and experiences of living in Australia, through various</w:t>
            </w:r>
            <w:r>
              <w:t xml:space="preserve"> writing styles and</w:t>
            </w:r>
            <w:r w:rsidRPr="00F201FE">
              <w:t xml:space="preserve"> text types such as poems, short </w:t>
            </w:r>
            <w:proofErr w:type="gramStart"/>
            <w:r w:rsidRPr="00F201FE">
              <w:t>stories</w:t>
            </w:r>
            <w:proofErr w:type="gramEnd"/>
            <w:r w:rsidRPr="00F201FE">
              <w:t xml:space="preserve"> or personal narratives. Read or view a text, then analyse and discuss what you understood with your peers.</w:t>
            </w:r>
          </w:p>
        </w:tc>
      </w:tr>
      <w:tr w:rsidR="002610AA" w14:paraId="757AB32A" w14:textId="77777777" w:rsidTr="00B22829">
        <w:trPr>
          <w:cantSplit/>
        </w:trPr>
        <w:tc>
          <w:tcPr>
            <w:tcW w:w="9634" w:type="dxa"/>
          </w:tcPr>
          <w:p w14:paraId="3EC061F4" w14:textId="77777777" w:rsidR="002610AA" w:rsidRPr="00F66F92" w:rsidRDefault="002610AA" w:rsidP="00B22829">
            <w:pPr>
              <w:pStyle w:val="VCAAbulletlevel2"/>
              <w:spacing w:after="0"/>
            </w:pPr>
            <w:r w:rsidRPr="00F201FE">
              <w:t xml:space="preserve">Research Australian pioneers in technology, literature, art, </w:t>
            </w:r>
            <w:proofErr w:type="gramStart"/>
            <w:r w:rsidRPr="00F201FE">
              <w:t>music</w:t>
            </w:r>
            <w:proofErr w:type="gramEnd"/>
            <w:r w:rsidRPr="00F201FE">
              <w:t xml:space="preserve"> or research and create a presentation showcasing how these leaders have contributed to shaping Australia’s cultural and technological landscape.</w:t>
            </w:r>
          </w:p>
        </w:tc>
      </w:tr>
      <w:tr w:rsidR="002610AA" w14:paraId="2F75628B" w14:textId="77777777" w:rsidTr="00B22829">
        <w:trPr>
          <w:cantSplit/>
        </w:trPr>
        <w:tc>
          <w:tcPr>
            <w:tcW w:w="9634" w:type="dxa"/>
          </w:tcPr>
          <w:p w14:paraId="7F38572D" w14:textId="77777777" w:rsidR="002610AA" w:rsidRPr="00F66F92" w:rsidRDefault="002610AA" w:rsidP="00B22829">
            <w:pPr>
              <w:pStyle w:val="VCAAbulletlevel2"/>
              <w:spacing w:after="0"/>
            </w:pPr>
            <w:r w:rsidRPr="00F201FE">
              <w:lastRenderedPageBreak/>
              <w:t>Listen to a presentation that provides an overview of various text types and discuss the characteristics, writing styles and purposes of each. Complete an online scavenger hunt, locating different text types and displaying annotated copies of these in the classroom for future reference.</w:t>
            </w:r>
            <w:r>
              <w:t xml:space="preserve"> </w:t>
            </w:r>
          </w:p>
        </w:tc>
      </w:tr>
      <w:tr w:rsidR="002610AA" w14:paraId="7E4C7854" w14:textId="77777777" w:rsidTr="00B22829">
        <w:trPr>
          <w:cantSplit/>
        </w:trPr>
        <w:tc>
          <w:tcPr>
            <w:tcW w:w="9634" w:type="dxa"/>
          </w:tcPr>
          <w:p w14:paraId="45523873" w14:textId="6303D0A1" w:rsidR="002610AA" w:rsidRPr="00F66F92" w:rsidRDefault="002610AA" w:rsidP="00B22829">
            <w:pPr>
              <w:pStyle w:val="VCAAbulletlevel2"/>
              <w:spacing w:after="0"/>
            </w:pPr>
            <w:r w:rsidRPr="00F201FE">
              <w:t xml:space="preserve">In pairs or small groups, read a biography, highlight the text type </w:t>
            </w:r>
            <w:proofErr w:type="gramStart"/>
            <w:r w:rsidRPr="00F201FE">
              <w:t>features</w:t>
            </w:r>
            <w:proofErr w:type="gramEnd"/>
            <w:r w:rsidRPr="00F201FE">
              <w:t xml:space="preserve"> and </w:t>
            </w:r>
            <w:r w:rsidRPr="00631DDC">
              <w:t xml:space="preserve">discuss useful phrases. Use your findings to write a biography of one prominent </w:t>
            </w:r>
            <w:sdt>
              <w:sdtPr>
                <w:alias w:val="Keywords"/>
                <w:tag w:val=""/>
                <w:id w:val="2005621649"/>
                <w:placeholder>
                  <w:docPart w:val="01173DC143F24624A006A1A1A15838BC"/>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631DDC">
              <w:t xml:space="preserve">-speaking leader in art, literature, music, </w:t>
            </w:r>
            <w:proofErr w:type="gramStart"/>
            <w:r w:rsidRPr="00631DDC">
              <w:t>research</w:t>
            </w:r>
            <w:proofErr w:type="gramEnd"/>
            <w:r w:rsidRPr="00631DDC">
              <w:t xml:space="preserve"> or technology. Describe their contribution to their respective field and discuss how their work reflects aspects of Australian culture and identity.</w:t>
            </w:r>
          </w:p>
        </w:tc>
      </w:tr>
      <w:tr w:rsidR="002610AA" w14:paraId="64FB6A5E" w14:textId="77777777" w:rsidTr="00B22829">
        <w:trPr>
          <w:cantSplit/>
        </w:trPr>
        <w:tc>
          <w:tcPr>
            <w:tcW w:w="9634" w:type="dxa"/>
          </w:tcPr>
          <w:p w14:paraId="56B12593" w14:textId="77777777" w:rsidR="002610AA" w:rsidRPr="00F66F92" w:rsidRDefault="002610AA" w:rsidP="00B22829">
            <w:pPr>
              <w:pStyle w:val="VCAAbulletlevel2"/>
              <w:spacing w:after="0"/>
            </w:pPr>
            <w:r w:rsidRPr="00631DDC">
              <w:t>Create an interactive timeline showcasing important milestones in Australian art, literature, music, research and/or technology. Reflect on and explain how these milestones have influenced the cultural and technological evolution of the nation</w:t>
            </w:r>
            <w:r>
              <w:t>.</w:t>
            </w:r>
          </w:p>
        </w:tc>
      </w:tr>
      <w:tr w:rsidR="002610AA" w14:paraId="71B31658" w14:textId="77777777" w:rsidTr="00B22829">
        <w:trPr>
          <w:cantSplit/>
        </w:trPr>
        <w:tc>
          <w:tcPr>
            <w:tcW w:w="9634" w:type="dxa"/>
          </w:tcPr>
          <w:p w14:paraId="1C2C7C8E" w14:textId="758B996D" w:rsidR="002610AA" w:rsidRPr="00631DDC" w:rsidRDefault="002610AA" w:rsidP="00B22829">
            <w:pPr>
              <w:pStyle w:val="VCAAbulletlevel2"/>
              <w:spacing w:after="0"/>
            </w:pPr>
            <w:r w:rsidRPr="00631DDC">
              <w:t xml:space="preserve">Reflect on your understanding of multiculturalism and people from diverse backgrounds living in Australia and complete a </w:t>
            </w:r>
            <w:r>
              <w:t>‘K</w:t>
            </w:r>
            <w:r w:rsidRPr="00631DDC">
              <w:t>now</w:t>
            </w:r>
            <w:r>
              <w:t>, w</w:t>
            </w:r>
            <w:r w:rsidRPr="00631DDC">
              <w:t>onder</w:t>
            </w:r>
            <w:r>
              <w:t>, l</w:t>
            </w:r>
            <w:r w:rsidRPr="00631DDC">
              <w:t>earn</w:t>
            </w:r>
            <w:r>
              <w:t>’</w:t>
            </w:r>
            <w:r w:rsidRPr="00631DDC">
              <w:t xml:space="preserve"> chart. Working in pairs, brainstorm questions in </w:t>
            </w:r>
            <w:sdt>
              <w:sdtPr>
                <w:alias w:val="Keywords"/>
                <w:tag w:val=""/>
                <w:id w:val="519742300"/>
                <w:placeholder>
                  <w:docPart w:val="216574AFADA344AB834057F84C1E7E8C"/>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631DDC">
              <w:t xml:space="preserve"> that could be</w:t>
            </w:r>
            <w:r w:rsidRPr="00F201FE">
              <w:t xml:space="preserve"> asked in an interview.</w:t>
            </w:r>
          </w:p>
        </w:tc>
      </w:tr>
      <w:tr w:rsidR="002610AA" w14:paraId="3CA84A48" w14:textId="77777777" w:rsidTr="00B22829">
        <w:trPr>
          <w:cantSplit/>
        </w:trPr>
        <w:tc>
          <w:tcPr>
            <w:tcW w:w="9634" w:type="dxa"/>
          </w:tcPr>
          <w:p w14:paraId="7E6D2819" w14:textId="006A6EAF" w:rsidR="002610AA" w:rsidRPr="00631DDC" w:rsidRDefault="002610AA" w:rsidP="00B22829">
            <w:pPr>
              <w:pStyle w:val="VCAAbulletlevel2"/>
              <w:spacing w:after="0"/>
            </w:pPr>
            <w:r w:rsidRPr="000D0B85">
              <w:t xml:space="preserve">Conduct interviews with individuals from diverse backgrounds living in Australia. Use </w:t>
            </w:r>
            <w:sdt>
              <w:sdtPr>
                <w:alias w:val="Keywords"/>
                <w:tag w:val=""/>
                <w:id w:val="-1959404542"/>
                <w:placeholder>
                  <w:docPart w:val="8BDB88F73BA34FBE9B4CD5581E13F883"/>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0D0B85">
              <w:t xml:space="preserve"> to write notes about how people’s lives in Australia have shaped their perspectives, </w:t>
            </w:r>
            <w:proofErr w:type="gramStart"/>
            <w:r w:rsidRPr="000D0B85">
              <w:t>experiences</w:t>
            </w:r>
            <w:proofErr w:type="gramEnd"/>
            <w:r w:rsidRPr="000D0B85">
              <w:t xml:space="preserve"> and identities.</w:t>
            </w:r>
          </w:p>
        </w:tc>
      </w:tr>
      <w:tr w:rsidR="002610AA" w14:paraId="0A0FD5B1" w14:textId="77777777" w:rsidTr="00B22829">
        <w:trPr>
          <w:cantSplit/>
        </w:trPr>
        <w:tc>
          <w:tcPr>
            <w:tcW w:w="9634" w:type="dxa"/>
          </w:tcPr>
          <w:p w14:paraId="1F368818" w14:textId="77777777" w:rsidR="002610AA" w:rsidRPr="000D0B85" w:rsidRDefault="002610AA" w:rsidP="00B22829">
            <w:pPr>
              <w:pStyle w:val="VCAAbulletlevel2"/>
              <w:spacing w:after="0"/>
            </w:pPr>
            <w:r w:rsidRPr="000D0B85">
              <w:t xml:space="preserve">Create a collage representing the diversity of Australian artistic expression, combining visual elements with quotes from influential artists, writers, musicians, </w:t>
            </w:r>
            <w:proofErr w:type="gramStart"/>
            <w:r w:rsidRPr="000D0B85">
              <w:t>researchers</w:t>
            </w:r>
            <w:proofErr w:type="gramEnd"/>
            <w:r w:rsidRPr="000D0B85">
              <w:t xml:space="preserve"> and technologists.</w:t>
            </w:r>
          </w:p>
        </w:tc>
      </w:tr>
      <w:tr w:rsidR="002610AA" w14:paraId="4C72D742" w14:textId="77777777" w:rsidTr="00B22829">
        <w:trPr>
          <w:cantSplit/>
        </w:trPr>
        <w:tc>
          <w:tcPr>
            <w:tcW w:w="9634" w:type="dxa"/>
          </w:tcPr>
          <w:p w14:paraId="1C859A08" w14:textId="77777777" w:rsidR="002610AA" w:rsidRPr="000D0B85" w:rsidRDefault="002610AA" w:rsidP="00B22829">
            <w:pPr>
              <w:pStyle w:val="VCAAbulletlevel2"/>
              <w:spacing w:after="0"/>
            </w:pPr>
            <w:r w:rsidRPr="000D0B85">
              <w:t xml:space="preserve">Complete a </w:t>
            </w:r>
            <w:hyperlink r:id="rId30" w:history="1">
              <w:r w:rsidRPr="00F040C4">
                <w:t>gallery walk</w:t>
              </w:r>
            </w:hyperlink>
            <w:r w:rsidRPr="000D0B85">
              <w:t xml:space="preserve">, viewing different texts or images, or listening to a piece of music created by Australian leaders. Record your learnings, </w:t>
            </w:r>
            <w:proofErr w:type="gramStart"/>
            <w:r w:rsidRPr="000D0B85">
              <w:t>observations</w:t>
            </w:r>
            <w:proofErr w:type="gramEnd"/>
            <w:r w:rsidRPr="000D0B85">
              <w:t xml:space="preserve"> and feelings about each item on the walk. Analyse and compare the different pieces, examining common themes that emerge and how they relate to Australian identity and culture.</w:t>
            </w:r>
          </w:p>
        </w:tc>
      </w:tr>
      <w:tr w:rsidR="002610AA" w14:paraId="4CC5529F" w14:textId="77777777" w:rsidTr="00B22829">
        <w:trPr>
          <w:cantSplit/>
        </w:trPr>
        <w:tc>
          <w:tcPr>
            <w:tcW w:w="9634" w:type="dxa"/>
            <w:shd w:val="clear" w:color="auto" w:fill="D9D9D9" w:themeFill="background1" w:themeFillShade="D9"/>
          </w:tcPr>
          <w:p w14:paraId="6CB8DB36" w14:textId="77777777" w:rsidR="002610AA" w:rsidRPr="00AB43C5" w:rsidRDefault="002610AA" w:rsidP="00B22829">
            <w:pPr>
              <w:pStyle w:val="VCAAbulletlevel2"/>
              <w:rPr>
                <w:b/>
                <w:bCs/>
              </w:rPr>
            </w:pPr>
            <w:r w:rsidRPr="00AB43C5">
              <w:rPr>
                <w:b/>
                <w:bCs/>
                <w:noProof/>
              </w:rPr>
              <w:drawing>
                <wp:anchor distT="0" distB="0" distL="114300" distR="114300" simplePos="0" relativeHeight="251693056" behindDoc="0" locked="0" layoutInCell="1" allowOverlap="1" wp14:anchorId="4343C823" wp14:editId="1A61B4CB">
                  <wp:simplePos x="0" y="0"/>
                  <wp:positionH relativeFrom="column">
                    <wp:posOffset>4877232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2022699336"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AB43C5">
              <w:rPr>
                <w:b/>
                <w:bCs/>
              </w:rPr>
              <w:t xml:space="preserve">Explore your own identity and experiences of living in Australia, through art, music, </w:t>
            </w:r>
            <w:proofErr w:type="gramStart"/>
            <w:r w:rsidRPr="00AB43C5">
              <w:rPr>
                <w:b/>
                <w:bCs/>
              </w:rPr>
              <w:t>literature</w:t>
            </w:r>
            <w:proofErr w:type="gramEnd"/>
            <w:r w:rsidRPr="00AB43C5">
              <w:rPr>
                <w:b/>
                <w:bCs/>
              </w:rPr>
              <w:t xml:space="preserve"> or technology.  </w:t>
            </w:r>
          </w:p>
          <w:p w14:paraId="0ABE9776" w14:textId="77777777" w:rsidR="002610AA" w:rsidRPr="00BB1912" w:rsidRDefault="002610AA" w:rsidP="00B22829">
            <w:pPr>
              <w:pStyle w:val="VCAAbulletlevel2"/>
              <w:numPr>
                <w:ilvl w:val="0"/>
                <w:numId w:val="0"/>
              </w:numPr>
              <w:shd w:val="clear" w:color="auto" w:fill="D9D9D9" w:themeFill="background1" w:themeFillShade="D9"/>
              <w:spacing w:after="0"/>
              <w:ind w:left="360"/>
            </w:pPr>
          </w:p>
        </w:tc>
      </w:tr>
      <w:tr w:rsidR="002610AA" w14:paraId="0DC127EB" w14:textId="77777777" w:rsidTr="00B22829">
        <w:trPr>
          <w:cantSplit/>
        </w:trPr>
        <w:tc>
          <w:tcPr>
            <w:tcW w:w="9634" w:type="dxa"/>
            <w:shd w:val="clear" w:color="auto" w:fill="FFFFFF" w:themeFill="background1"/>
          </w:tcPr>
          <w:p w14:paraId="48FF85E9" w14:textId="77777777" w:rsidR="002610AA" w:rsidRPr="00BB1912" w:rsidRDefault="002610AA" w:rsidP="00B22829">
            <w:pPr>
              <w:pStyle w:val="VCAAbulletlevel2"/>
              <w:spacing w:after="0"/>
            </w:pPr>
            <w:r w:rsidRPr="00F201FE">
              <w:t xml:space="preserve">Engage in a </w:t>
            </w:r>
            <w:hyperlink r:id="rId31" w:history="1">
              <w:r w:rsidRPr="00F040C4">
                <w:t>debate</w:t>
              </w:r>
            </w:hyperlink>
            <w:r w:rsidRPr="00F201FE">
              <w:t xml:space="preserve"> about the significance of cultural representation in Australian creative industries and the importance of diverse voices and perspectives in different forms of artistic expression.</w:t>
            </w:r>
          </w:p>
        </w:tc>
      </w:tr>
      <w:tr w:rsidR="002610AA" w14:paraId="1A78B857" w14:textId="77777777" w:rsidTr="00B22829">
        <w:trPr>
          <w:cantSplit/>
        </w:trPr>
        <w:tc>
          <w:tcPr>
            <w:tcW w:w="9634" w:type="dxa"/>
            <w:shd w:val="clear" w:color="auto" w:fill="FFFFFF" w:themeFill="background1"/>
          </w:tcPr>
          <w:p w14:paraId="462527E8" w14:textId="77777777" w:rsidR="002610AA" w:rsidRDefault="002610AA" w:rsidP="00B22829">
            <w:pPr>
              <w:pStyle w:val="VCAAbulletlevel2"/>
            </w:pPr>
            <w:r w:rsidRPr="0012328B">
              <w:t xml:space="preserve">Watch short video clips of different groups speaking about their fields of endeavour and identify the connection between language and identity. </w:t>
            </w:r>
          </w:p>
        </w:tc>
      </w:tr>
      <w:tr w:rsidR="002610AA" w14:paraId="76AAB1B4" w14:textId="77777777" w:rsidTr="00B22829">
        <w:trPr>
          <w:cantSplit/>
        </w:trPr>
        <w:tc>
          <w:tcPr>
            <w:tcW w:w="9634" w:type="dxa"/>
            <w:tcBorders>
              <w:bottom w:val="single" w:sz="4" w:space="0" w:color="auto"/>
            </w:tcBorders>
            <w:shd w:val="clear" w:color="auto" w:fill="FFFFFF" w:themeFill="background1"/>
          </w:tcPr>
          <w:p w14:paraId="244498E8" w14:textId="77777777" w:rsidR="002610AA" w:rsidRDefault="002610AA" w:rsidP="00B22829">
            <w:pPr>
              <w:pStyle w:val="VCAAbulletlevel2"/>
              <w:spacing w:after="0"/>
            </w:pPr>
            <w:r w:rsidRPr="000D0B85">
              <w:t>Explore how language influences the way you perceive yourself and others in the context of Australia’s multicultural society, then write a paragraph reflecting on your learning.</w:t>
            </w:r>
            <w:r>
              <w:t xml:space="preserve"> </w:t>
            </w:r>
          </w:p>
        </w:tc>
      </w:tr>
      <w:tr w:rsidR="002610AA" w14:paraId="247F875A" w14:textId="77777777" w:rsidTr="00B22829">
        <w:trPr>
          <w:cantSplit/>
        </w:trPr>
        <w:tc>
          <w:tcPr>
            <w:tcW w:w="9634" w:type="dxa"/>
            <w:tcBorders>
              <w:bottom w:val="single" w:sz="4" w:space="0" w:color="auto"/>
            </w:tcBorders>
            <w:shd w:val="clear" w:color="auto" w:fill="FFFFFF" w:themeFill="background1"/>
          </w:tcPr>
          <w:p w14:paraId="0D7033CA" w14:textId="77777777" w:rsidR="002610AA" w:rsidRPr="000D0B85" w:rsidRDefault="002610AA" w:rsidP="00B22829">
            <w:pPr>
              <w:pStyle w:val="VCAAbulletlevel2"/>
              <w:spacing w:after="0"/>
            </w:pPr>
            <w:r w:rsidRPr="000D0B85">
              <w:lastRenderedPageBreak/>
              <w:t xml:space="preserve">Watch songs being performed, reflecting on how they were inspired by Australian landscapes, </w:t>
            </w:r>
            <w:proofErr w:type="gramStart"/>
            <w:r w:rsidRPr="000D0B85">
              <w:t>history</w:t>
            </w:r>
            <w:proofErr w:type="gramEnd"/>
            <w:r w:rsidRPr="000D0B85">
              <w:t xml:space="preserve"> or cultural diversity, then compose a song of your own. Use language creatively to convey emotions and tell compelling stories through your lyrics.</w:t>
            </w:r>
            <w:r>
              <w:t xml:space="preserve"> </w:t>
            </w:r>
          </w:p>
        </w:tc>
      </w:tr>
      <w:tr w:rsidR="002610AA" w14:paraId="63FAB9AC" w14:textId="77777777" w:rsidTr="00B22829">
        <w:trPr>
          <w:cantSplit/>
        </w:trPr>
        <w:tc>
          <w:tcPr>
            <w:tcW w:w="9634" w:type="dxa"/>
            <w:tcBorders>
              <w:bottom w:val="single" w:sz="4" w:space="0" w:color="auto"/>
            </w:tcBorders>
            <w:shd w:val="clear" w:color="auto" w:fill="FFFFFF" w:themeFill="background1"/>
          </w:tcPr>
          <w:p w14:paraId="4B785FA9" w14:textId="77777777" w:rsidR="002610AA" w:rsidRPr="000D0B85" w:rsidRDefault="002610AA" w:rsidP="00B22829">
            <w:pPr>
              <w:pStyle w:val="VCAAbulletlevel2"/>
              <w:spacing w:after="0"/>
            </w:pPr>
            <w:r w:rsidRPr="000D0B85">
              <w:t xml:space="preserve">Brainstorm how technology has influenced Australian society, exploring both positive and negative impacts. Analyse the role of technology in shaping modern Australian life by collecting resources about a chosen piece of technology and discuss these during a </w:t>
            </w:r>
            <w:r>
              <w:t>‘T</w:t>
            </w:r>
            <w:r w:rsidRPr="000D0B85">
              <w:t>hink</w:t>
            </w:r>
            <w:r>
              <w:t xml:space="preserve">, </w:t>
            </w:r>
            <w:r w:rsidRPr="000D0B85">
              <w:t>pair</w:t>
            </w:r>
            <w:r>
              <w:t xml:space="preserve">, </w:t>
            </w:r>
            <w:r w:rsidRPr="000D0B85">
              <w:t>share</w:t>
            </w:r>
            <w:r>
              <w:t>’</w:t>
            </w:r>
            <w:r w:rsidRPr="000D0B85">
              <w:t xml:space="preserve"> activity. Participate in a </w:t>
            </w:r>
            <w:hyperlink r:id="rId32" w:history="1">
              <w:r w:rsidRPr="00631DDC">
                <w:t>fishbowl activity</w:t>
              </w:r>
            </w:hyperlink>
            <w:r w:rsidRPr="000D0B85">
              <w:t>, facilitating discussions and sharing your knowledge</w:t>
            </w:r>
            <w:r>
              <w:t>.</w:t>
            </w:r>
          </w:p>
        </w:tc>
      </w:tr>
      <w:tr w:rsidR="002610AA" w14:paraId="59315635" w14:textId="77777777" w:rsidTr="00B22829">
        <w:trPr>
          <w:cantSplit/>
        </w:trPr>
        <w:tc>
          <w:tcPr>
            <w:tcW w:w="9634" w:type="dxa"/>
            <w:tcBorders>
              <w:bottom w:val="single" w:sz="4" w:space="0" w:color="auto"/>
            </w:tcBorders>
            <w:shd w:val="clear" w:color="auto" w:fill="FFFFFF" w:themeFill="background1"/>
          </w:tcPr>
          <w:p w14:paraId="24B1EF2D" w14:textId="77777777" w:rsidR="002610AA" w:rsidRPr="000D0B85" w:rsidRDefault="002610AA" w:rsidP="00B22829">
            <w:pPr>
              <w:pStyle w:val="VCAAbulletlevel2"/>
              <w:spacing w:after="0"/>
            </w:pPr>
            <w:r w:rsidRPr="00D37937">
              <w:t xml:space="preserve">Write a reflective video blog post or journal entry about a piece of technology you have </w:t>
            </w:r>
            <w:r w:rsidRPr="001C55C4">
              <w:t>learned about, exchange drafts with peers to provide constructive feedback</w:t>
            </w:r>
            <w:r>
              <w:t>,</w:t>
            </w:r>
            <w:r w:rsidRPr="000D0B85">
              <w:t xml:space="preserve"> then publish your texts in a class journal or on a class blog</w:t>
            </w:r>
            <w:r w:rsidRPr="001C55C4">
              <w:t>.</w:t>
            </w:r>
          </w:p>
        </w:tc>
      </w:tr>
      <w:tr w:rsidR="002610AA" w14:paraId="2590542D" w14:textId="77777777" w:rsidTr="00B22829">
        <w:trPr>
          <w:cantSplit/>
        </w:trPr>
        <w:tc>
          <w:tcPr>
            <w:tcW w:w="9634" w:type="dxa"/>
            <w:tcBorders>
              <w:bottom w:val="single" w:sz="4" w:space="0" w:color="auto"/>
            </w:tcBorders>
            <w:shd w:val="clear" w:color="auto" w:fill="FFFFFF" w:themeFill="background1"/>
          </w:tcPr>
          <w:p w14:paraId="54C50652" w14:textId="4FDDFF80" w:rsidR="002610AA" w:rsidRPr="000D0B85" w:rsidRDefault="002610AA" w:rsidP="00B22829">
            <w:pPr>
              <w:pStyle w:val="VCAAbulletlevel2"/>
              <w:spacing w:after="0"/>
            </w:pPr>
            <w:r w:rsidRPr="000D0B85">
              <w:t xml:space="preserve">Research and compare initiatives that promote </w:t>
            </w:r>
            <w:sdt>
              <w:sdtPr>
                <w:alias w:val="Keywords"/>
                <w:tag w:val=""/>
                <w:id w:val="-604340065"/>
                <w:placeholder>
                  <w:docPart w:val="1E732D9AF6EF4AC6AAE6858F69BE9FA6"/>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0D0B85">
              <w:t xml:space="preserve"> and/or Aboriginal and Torres Strait Islander languages, and the role these initiatives play in strengthening cultural identity. </w:t>
            </w:r>
          </w:p>
        </w:tc>
      </w:tr>
      <w:tr w:rsidR="002610AA" w14:paraId="11E19192" w14:textId="77777777" w:rsidTr="00B22829">
        <w:trPr>
          <w:cantSplit/>
        </w:trPr>
        <w:tc>
          <w:tcPr>
            <w:tcW w:w="9634" w:type="dxa"/>
            <w:tcBorders>
              <w:bottom w:val="single" w:sz="4" w:space="0" w:color="B5E2F1"/>
            </w:tcBorders>
            <w:shd w:val="clear" w:color="auto" w:fill="FFFFFF" w:themeFill="background1"/>
          </w:tcPr>
          <w:p w14:paraId="2CFA1AC4" w14:textId="0DB95296" w:rsidR="002610AA" w:rsidRDefault="002610AA" w:rsidP="00B22829">
            <w:pPr>
              <w:pStyle w:val="VCAAbulletlevel2"/>
              <w:spacing w:after="0"/>
            </w:pPr>
            <w:r w:rsidRPr="000D0B85">
              <w:t>Write a report exploring how language</w:t>
            </w:r>
            <w:r w:rsidRPr="00F201FE">
              <w:t xml:space="preserve"> preserves and revitalises cultures, identifying links between communities in Australia and </w:t>
            </w:r>
            <w:sdt>
              <w:sdtPr>
                <w:alias w:val="Keywords"/>
                <w:tag w:val=""/>
                <w:id w:val="903641723"/>
                <w:placeholder>
                  <w:docPart w:val="FB8FEB12C79D49AEA7EAD11D9ED42127"/>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F201FE">
              <w:t xml:space="preserve">-speaking cultures here and around the world. </w:t>
            </w:r>
          </w:p>
        </w:tc>
      </w:tr>
      <w:tr w:rsidR="002610AA" w14:paraId="19ECA5E1" w14:textId="77777777" w:rsidTr="00B22829">
        <w:tc>
          <w:tcPr>
            <w:tcW w:w="9634" w:type="dxa"/>
            <w:tcBorders>
              <w:bottom w:val="single" w:sz="4" w:space="0" w:color="B5E2F1"/>
            </w:tcBorders>
            <w:shd w:val="clear" w:color="auto" w:fill="FFFFFF" w:themeFill="background1"/>
          </w:tcPr>
          <w:p w14:paraId="159A42A4" w14:textId="77777777" w:rsidR="002610AA" w:rsidRDefault="002610AA" w:rsidP="00B22829">
            <w:pPr>
              <w:pStyle w:val="VCAAbulletlevel2"/>
              <w:numPr>
                <w:ilvl w:val="0"/>
                <w:numId w:val="0"/>
              </w:numPr>
              <w:spacing w:after="0"/>
              <w:ind w:left="360" w:hanging="360"/>
            </w:pPr>
          </w:p>
          <w:p w14:paraId="59FB54AF" w14:textId="77777777" w:rsidR="002610AA" w:rsidRPr="000D0B85" w:rsidRDefault="002610AA" w:rsidP="00B22829">
            <w:pPr>
              <w:pStyle w:val="VCAAbulletlevel2"/>
              <w:numPr>
                <w:ilvl w:val="0"/>
                <w:numId w:val="0"/>
              </w:numPr>
              <w:spacing w:after="0"/>
              <w:ind w:left="360" w:hanging="360"/>
            </w:pPr>
          </w:p>
        </w:tc>
      </w:tr>
      <w:tr w:rsidR="002610AA" w14:paraId="1552CA16" w14:textId="77777777" w:rsidTr="00B22829">
        <w:tblPrEx>
          <w:tblBorders>
            <w:left w:val="single" w:sz="4" w:space="0" w:color="auto"/>
            <w:right w:val="single" w:sz="4" w:space="0" w:color="auto"/>
          </w:tblBorders>
        </w:tblPrEx>
        <w:tc>
          <w:tcPr>
            <w:tcW w:w="9634" w:type="dxa"/>
            <w:tcBorders>
              <w:top w:val="single" w:sz="4" w:space="0" w:color="B5E2F1"/>
              <w:left w:val="single" w:sz="4" w:space="0" w:color="B5E2F1"/>
              <w:bottom w:val="single" w:sz="4" w:space="0" w:color="B5E2F1"/>
              <w:right w:val="single" w:sz="4" w:space="0" w:color="B5E2F1"/>
            </w:tcBorders>
            <w:shd w:val="clear" w:color="auto" w:fill="F1FBFE"/>
          </w:tcPr>
          <w:p w14:paraId="26A45639" w14:textId="77777777" w:rsidR="002610AA" w:rsidRPr="00AB43C5" w:rsidRDefault="002610AA" w:rsidP="00B22829">
            <w:pPr>
              <w:pStyle w:val="Heading2"/>
              <w:rPr>
                <w:b/>
                <w:bCs/>
                <w:color w:val="004EA8"/>
              </w:rPr>
            </w:pPr>
            <w:bookmarkStart w:id="19" w:name="_Toc189485925"/>
            <w:bookmarkStart w:id="20" w:name="_Toc191291888"/>
            <w:r w:rsidRPr="00B13D9B">
              <w:rPr>
                <w:b/>
                <w:bCs/>
                <w:noProof/>
                <w:color w:val="004EA8"/>
              </w:rPr>
              <w:drawing>
                <wp:anchor distT="0" distB="0" distL="114300" distR="114300" simplePos="0" relativeHeight="251694080" behindDoc="0" locked="0" layoutInCell="1" allowOverlap="1" wp14:anchorId="31618D90" wp14:editId="0680A189">
                  <wp:simplePos x="0" y="0"/>
                  <wp:positionH relativeFrom="column">
                    <wp:posOffset>4611802</wp:posOffset>
                  </wp:positionH>
                  <wp:positionV relativeFrom="paragraph">
                    <wp:posOffset>159385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83510722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9"/>
            <w:bookmarkEnd w:id="20"/>
            <w:r w:rsidRPr="00B13D9B">
              <w:rPr>
                <w:b/>
                <w:bCs/>
                <w:color w:val="004EA8"/>
              </w:rPr>
              <w:t xml:space="preserve"> </w:t>
            </w:r>
          </w:p>
          <w:p w14:paraId="098C8601" w14:textId="77777777" w:rsidR="002610AA" w:rsidRDefault="002610AA" w:rsidP="00B22829">
            <w:pPr>
              <w:pStyle w:val="VCAAbulletlevel2"/>
              <w:numPr>
                <w:ilvl w:val="0"/>
                <w:numId w:val="0"/>
              </w:numPr>
              <w:spacing w:line="240" w:lineRule="auto"/>
              <w:rPr>
                <w:b/>
                <w:bCs/>
                <w:color w:val="004EA8"/>
                <w:sz w:val="32"/>
                <w:szCs w:val="32"/>
              </w:rPr>
            </w:pPr>
            <w:r w:rsidRPr="0012328B">
              <w:rPr>
                <w:b/>
                <w:bCs/>
                <w:color w:val="004EA8"/>
                <w:sz w:val="32"/>
                <w:szCs w:val="32"/>
              </w:rPr>
              <w:t xml:space="preserve">An exploration of identity and experiences of living in Australia, through art, music, </w:t>
            </w:r>
            <w:proofErr w:type="gramStart"/>
            <w:r w:rsidRPr="0012328B">
              <w:rPr>
                <w:b/>
                <w:bCs/>
                <w:color w:val="004EA8"/>
                <w:sz w:val="32"/>
                <w:szCs w:val="32"/>
              </w:rPr>
              <w:t>literature</w:t>
            </w:r>
            <w:proofErr w:type="gramEnd"/>
            <w:r w:rsidRPr="0012328B">
              <w:rPr>
                <w:b/>
                <w:bCs/>
                <w:color w:val="004EA8"/>
                <w:sz w:val="32"/>
                <w:szCs w:val="32"/>
              </w:rPr>
              <w:t xml:space="preserve"> or technology. </w:t>
            </w:r>
          </w:p>
          <w:p w14:paraId="6EFD77CD" w14:textId="77777777" w:rsidR="002610AA" w:rsidRDefault="002610AA" w:rsidP="00B22829">
            <w:pPr>
              <w:pStyle w:val="VCAAbulletlevel2"/>
              <w:numPr>
                <w:ilvl w:val="0"/>
                <w:numId w:val="0"/>
              </w:numPr>
              <w:rPr>
                <w:b/>
                <w:bCs/>
                <w:color w:val="004EA8"/>
                <w:sz w:val="32"/>
                <w:szCs w:val="32"/>
              </w:rPr>
            </w:pPr>
          </w:p>
          <w:p w14:paraId="0CE9F075" w14:textId="77777777" w:rsidR="002610AA" w:rsidRDefault="002610AA" w:rsidP="00B22829">
            <w:pPr>
              <w:pStyle w:val="VCAAbulletlevel2"/>
              <w:spacing w:after="0"/>
            </w:pPr>
            <w:r w:rsidRPr="00990040">
              <w:t>Brainstorm ideas about the concept of identity. Share what you think identity means and how it relates to your life and your experiences of living in Australia.</w:t>
            </w:r>
          </w:p>
          <w:p w14:paraId="05BA6B16" w14:textId="77777777" w:rsidR="002610AA" w:rsidRPr="00990040" w:rsidRDefault="002610AA" w:rsidP="00B22829">
            <w:pPr>
              <w:pStyle w:val="VCAAbulletlevel2"/>
              <w:numPr>
                <w:ilvl w:val="0"/>
                <w:numId w:val="0"/>
              </w:numPr>
              <w:spacing w:after="0"/>
              <w:ind w:left="360"/>
            </w:pPr>
          </w:p>
          <w:p w14:paraId="5BAACF68" w14:textId="77777777" w:rsidR="002610AA" w:rsidRDefault="002610AA" w:rsidP="00B22829">
            <w:pPr>
              <w:pStyle w:val="VCAAbulletlevel2"/>
              <w:spacing w:after="0"/>
            </w:pPr>
            <w:r w:rsidRPr="00990040">
              <w:t xml:space="preserve">Discuss ‘Australian culture’ and the diverse backgrounds of people living in </w:t>
            </w:r>
            <w:proofErr w:type="gramStart"/>
            <w:r w:rsidRPr="00990040">
              <w:t>Australia, and</w:t>
            </w:r>
            <w:proofErr w:type="gramEnd"/>
            <w:r w:rsidRPr="00990040">
              <w:t xml:space="preserve"> explore the significance of embracing and respecting various cultural identities.</w:t>
            </w:r>
          </w:p>
          <w:p w14:paraId="42E3AD43" w14:textId="77777777" w:rsidR="002610AA" w:rsidRPr="00990040" w:rsidRDefault="002610AA" w:rsidP="00B22829">
            <w:pPr>
              <w:pStyle w:val="VCAAbulletlevel2"/>
              <w:numPr>
                <w:ilvl w:val="0"/>
                <w:numId w:val="0"/>
              </w:numPr>
              <w:spacing w:after="0"/>
            </w:pPr>
          </w:p>
          <w:p w14:paraId="337AAD12" w14:textId="7A6AB46D" w:rsidR="002610AA" w:rsidRDefault="002610AA" w:rsidP="00B22829">
            <w:pPr>
              <w:pStyle w:val="VCAAbulletlevel2"/>
              <w:spacing w:after="0"/>
            </w:pPr>
            <w:r w:rsidRPr="00990040">
              <w:t xml:space="preserve">Watch a video clip or documentary about a </w:t>
            </w:r>
            <w:sdt>
              <w:sdtPr>
                <w:alias w:val="Keywords"/>
                <w:tag w:val=""/>
                <w:id w:val="-1537798579"/>
                <w:placeholder>
                  <w:docPart w:val="FF1D75570F744A55BD649E2541B00877"/>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990040">
              <w:t>-speaking person living in Australia and how their identity is impacted by their languages and cultures.</w:t>
            </w:r>
          </w:p>
          <w:p w14:paraId="044E5B31" w14:textId="77777777" w:rsidR="002610AA" w:rsidRPr="00990040" w:rsidRDefault="002610AA" w:rsidP="00B22829">
            <w:pPr>
              <w:pStyle w:val="VCAAbulletlevel2"/>
              <w:numPr>
                <w:ilvl w:val="0"/>
                <w:numId w:val="0"/>
              </w:numPr>
              <w:spacing w:after="0"/>
            </w:pPr>
          </w:p>
          <w:p w14:paraId="4D0D1D7F" w14:textId="77777777" w:rsidR="002610AA" w:rsidRDefault="002610AA" w:rsidP="00B22829">
            <w:pPr>
              <w:pStyle w:val="VCAAbulletlevel2"/>
              <w:spacing w:after="0"/>
            </w:pPr>
            <w:r w:rsidRPr="00990040">
              <w:t xml:space="preserve">Choose a piece of art, music, </w:t>
            </w:r>
            <w:proofErr w:type="gramStart"/>
            <w:r w:rsidRPr="00990040">
              <w:t>literature</w:t>
            </w:r>
            <w:proofErr w:type="gramEnd"/>
            <w:r w:rsidRPr="00990040">
              <w:t xml:space="preserve"> or technology that interests or inspires you and identify the emotions, themes and links conveyed within the work.</w:t>
            </w:r>
          </w:p>
          <w:p w14:paraId="0B3181E8" w14:textId="77777777" w:rsidR="002610AA" w:rsidRPr="00990040" w:rsidRDefault="002610AA" w:rsidP="00B22829">
            <w:pPr>
              <w:pStyle w:val="VCAAbulletlevel2"/>
              <w:numPr>
                <w:ilvl w:val="0"/>
                <w:numId w:val="0"/>
              </w:numPr>
              <w:spacing w:after="0"/>
            </w:pPr>
          </w:p>
          <w:p w14:paraId="055162EC" w14:textId="7E9DBE34" w:rsidR="002610AA" w:rsidRDefault="002610AA" w:rsidP="00B22829">
            <w:pPr>
              <w:pStyle w:val="VCAAbulletlevel2"/>
              <w:spacing w:after="0"/>
            </w:pPr>
            <w:r w:rsidRPr="00990040">
              <w:t xml:space="preserve">Create your own piece of art, music, </w:t>
            </w:r>
            <w:proofErr w:type="gramStart"/>
            <w:r w:rsidRPr="00990040">
              <w:t>literature</w:t>
            </w:r>
            <w:proofErr w:type="gramEnd"/>
            <w:r w:rsidRPr="00990040">
              <w:t xml:space="preserve"> or technology (using </w:t>
            </w:r>
            <w:sdt>
              <w:sdtPr>
                <w:alias w:val="Keywords"/>
                <w:tag w:val=""/>
                <w:id w:val="1163968146"/>
                <w:placeholder>
                  <w:docPart w:val="E302F9493781487FBBDA7D1A9BA57547"/>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990040">
              <w:t xml:space="preserve"> where appropriate), considering the key information you want to convey about your identity.</w:t>
            </w:r>
          </w:p>
          <w:p w14:paraId="1E4CAFB5" w14:textId="77777777" w:rsidR="002610AA" w:rsidRPr="00990040" w:rsidRDefault="002610AA" w:rsidP="00B22829">
            <w:pPr>
              <w:pStyle w:val="VCAAbulletlevel2"/>
              <w:numPr>
                <w:ilvl w:val="0"/>
                <w:numId w:val="0"/>
              </w:numPr>
              <w:spacing w:after="0"/>
            </w:pPr>
          </w:p>
          <w:p w14:paraId="7EFD8087" w14:textId="77777777" w:rsidR="002610AA" w:rsidRDefault="002610AA" w:rsidP="00B22829">
            <w:pPr>
              <w:pStyle w:val="VCAAbulletlevel2"/>
              <w:spacing w:after="0"/>
            </w:pPr>
            <w:r w:rsidRPr="00990040">
              <w:lastRenderedPageBreak/>
              <w:t>Write a paragraph explaining why you chose this medium to express your identity and what you want the audience to learn about you.</w:t>
            </w:r>
          </w:p>
          <w:p w14:paraId="5E38A9B6" w14:textId="77777777" w:rsidR="002610AA" w:rsidRPr="00990040" w:rsidRDefault="002610AA" w:rsidP="00B22829">
            <w:pPr>
              <w:pStyle w:val="VCAAbulletlevel2"/>
              <w:numPr>
                <w:ilvl w:val="0"/>
                <w:numId w:val="0"/>
              </w:numPr>
              <w:spacing w:after="0"/>
            </w:pPr>
          </w:p>
          <w:p w14:paraId="3ED38FE5" w14:textId="77777777" w:rsidR="002610AA" w:rsidRDefault="002610AA" w:rsidP="00B22829">
            <w:pPr>
              <w:pStyle w:val="VCAAbulletlevel2"/>
              <w:spacing w:after="0"/>
            </w:pPr>
            <w:r w:rsidRPr="00990040">
              <w:t xml:space="preserve">Display work in the classroom ‘gallery’ and view, listen to, </w:t>
            </w:r>
            <w:proofErr w:type="gramStart"/>
            <w:r w:rsidRPr="00990040">
              <w:t>read</w:t>
            </w:r>
            <w:proofErr w:type="gramEnd"/>
            <w:r w:rsidRPr="00990040">
              <w:t xml:space="preserve"> or experience a piece of work randomly assigned to you. Write notes about what you learned and how the piece made you feel, then write questions about the piece and the creator on cue cards.</w:t>
            </w:r>
          </w:p>
          <w:p w14:paraId="554429CB" w14:textId="77777777" w:rsidR="002610AA" w:rsidRPr="00990040" w:rsidRDefault="002610AA" w:rsidP="00B22829">
            <w:pPr>
              <w:pStyle w:val="VCAAbulletlevel2"/>
              <w:numPr>
                <w:ilvl w:val="0"/>
                <w:numId w:val="0"/>
              </w:numPr>
              <w:spacing w:after="0"/>
            </w:pPr>
          </w:p>
          <w:p w14:paraId="33043646" w14:textId="77777777" w:rsidR="002610AA" w:rsidRDefault="002610AA" w:rsidP="00B22829">
            <w:pPr>
              <w:pStyle w:val="VCAAbulletlevel2"/>
              <w:spacing w:after="0"/>
            </w:pPr>
            <w:r w:rsidRPr="00990040">
              <w:t xml:space="preserve">Brainstorm repair strategies that could be used in a conversation or interview and create a </w:t>
            </w:r>
            <w:r>
              <w:t>‘</w:t>
            </w:r>
            <w:r w:rsidRPr="00990040">
              <w:t>repair strategies</w:t>
            </w:r>
            <w:r>
              <w:t>’</w:t>
            </w:r>
            <w:r w:rsidRPr="00990040">
              <w:t xml:space="preserve"> revision list.</w:t>
            </w:r>
          </w:p>
          <w:p w14:paraId="43A2F9FD" w14:textId="77777777" w:rsidR="002610AA" w:rsidRPr="00990040" w:rsidRDefault="002610AA" w:rsidP="00B22829">
            <w:pPr>
              <w:pStyle w:val="VCAAbulletlevel2"/>
              <w:numPr>
                <w:ilvl w:val="0"/>
                <w:numId w:val="0"/>
              </w:numPr>
              <w:spacing w:after="0"/>
            </w:pPr>
          </w:p>
          <w:p w14:paraId="5E5D4197" w14:textId="77777777" w:rsidR="002610AA" w:rsidRDefault="002610AA" w:rsidP="00B22829">
            <w:pPr>
              <w:pStyle w:val="VCAAbulletlevel2"/>
              <w:spacing w:after="0"/>
            </w:pPr>
            <w:r w:rsidRPr="00990040">
              <w:t>Watch an online interview and make notes about the key features, unique characteristics and language used. Discuss these features as a class, identifying the purpose and audience of each text.</w:t>
            </w:r>
          </w:p>
          <w:p w14:paraId="3AAA2029" w14:textId="77777777" w:rsidR="002610AA" w:rsidRPr="00990040" w:rsidRDefault="002610AA" w:rsidP="00B22829">
            <w:pPr>
              <w:pStyle w:val="VCAAbulletlevel2"/>
              <w:numPr>
                <w:ilvl w:val="0"/>
                <w:numId w:val="0"/>
              </w:numPr>
              <w:spacing w:after="0"/>
              <w:ind w:left="360"/>
            </w:pPr>
          </w:p>
          <w:p w14:paraId="2BA0AAB9" w14:textId="77777777" w:rsidR="002610AA" w:rsidRDefault="002610AA" w:rsidP="00B22829">
            <w:pPr>
              <w:pStyle w:val="VCAAbulletlevel2"/>
              <w:spacing w:after="0"/>
            </w:pPr>
            <w:r w:rsidRPr="00631DDC">
              <w:t>Collect the cue cards containing questions about you and your work. Read the questions on the cue cards and write key words</w:t>
            </w:r>
            <w:r w:rsidRPr="00990040" w:rsidDel="00631DDC">
              <w:t xml:space="preserve"> </w:t>
            </w:r>
            <w:r w:rsidRPr="00990040">
              <w:t>on sticky notes</w:t>
            </w:r>
            <w:r w:rsidRPr="00990040" w:rsidDel="00631DDC">
              <w:t xml:space="preserve"> </w:t>
            </w:r>
            <w:r w:rsidRPr="00990040">
              <w:t>that you could use to respond to the questions. Consider appropriate language use based on your target audience (e.g. formal vs informal language).</w:t>
            </w:r>
          </w:p>
          <w:p w14:paraId="4DC24F47" w14:textId="77777777" w:rsidR="002610AA" w:rsidRPr="00990040" w:rsidRDefault="002610AA" w:rsidP="00B22829">
            <w:pPr>
              <w:pStyle w:val="VCAAbulletlevel2"/>
              <w:numPr>
                <w:ilvl w:val="0"/>
                <w:numId w:val="0"/>
              </w:numPr>
              <w:spacing w:after="0"/>
            </w:pPr>
          </w:p>
          <w:p w14:paraId="326828FE" w14:textId="77777777" w:rsidR="002610AA" w:rsidRDefault="002610AA" w:rsidP="00B22829">
            <w:pPr>
              <w:pStyle w:val="VCAAbulletlevel2"/>
              <w:spacing w:after="0"/>
            </w:pPr>
            <w:r w:rsidRPr="00990040">
              <w:t>Participate in a pair or small group ‘hot seat’ activity, where someone reads the questions about your piece of work from the cue cards and you respond, using repair strategies and/or your sticky notes if required.</w:t>
            </w:r>
          </w:p>
          <w:p w14:paraId="60F955B7" w14:textId="77777777" w:rsidR="002610AA" w:rsidRPr="00990040" w:rsidRDefault="002610AA" w:rsidP="00B22829">
            <w:pPr>
              <w:pStyle w:val="VCAAbulletlevel2"/>
              <w:numPr>
                <w:ilvl w:val="0"/>
                <w:numId w:val="0"/>
              </w:numPr>
              <w:spacing w:after="0"/>
            </w:pPr>
          </w:p>
          <w:p w14:paraId="585A2538" w14:textId="77777777" w:rsidR="002610AA" w:rsidRPr="0066155E" w:rsidRDefault="002610AA" w:rsidP="00B22829">
            <w:pPr>
              <w:pStyle w:val="VCAAbulletlevel2"/>
              <w:spacing w:after="0"/>
            </w:pPr>
            <w:r w:rsidRPr="00990040">
              <w:t>Record a v</w:t>
            </w:r>
            <w:r>
              <w:t>ideo b</w:t>
            </w:r>
            <w:r w:rsidRPr="00990040">
              <w:t xml:space="preserve">log post exploring your own identity and your experiences of living in Australia, incorporating references to your piece of art, music, </w:t>
            </w:r>
            <w:proofErr w:type="gramStart"/>
            <w:r w:rsidRPr="00990040">
              <w:t>literature</w:t>
            </w:r>
            <w:proofErr w:type="gramEnd"/>
            <w:r w:rsidRPr="00990040">
              <w:t xml:space="preserve"> or technology.</w:t>
            </w:r>
          </w:p>
        </w:tc>
      </w:tr>
    </w:tbl>
    <w:p w14:paraId="241F6152" w14:textId="77777777" w:rsidR="002610AA" w:rsidRDefault="002610AA" w:rsidP="002610AA"/>
    <w:p w14:paraId="62E54A86" w14:textId="77777777" w:rsidR="002610AA" w:rsidRDefault="002610AA" w:rsidP="002610AA">
      <w:pPr>
        <w:pStyle w:val="Figures"/>
        <w:jc w:val="left"/>
        <w:rPr>
          <w:lang w:val="en-AU"/>
        </w:rPr>
      </w:pPr>
    </w:p>
    <w:p w14:paraId="1168D850" w14:textId="77777777" w:rsidR="002610AA" w:rsidRDefault="002610AA" w:rsidP="002610AA">
      <w:pPr>
        <w:pStyle w:val="Figures"/>
        <w:jc w:val="left"/>
        <w:rPr>
          <w:lang w:val="en-AU"/>
        </w:rPr>
      </w:pPr>
    </w:p>
    <w:p w14:paraId="7E3F4289" w14:textId="77777777" w:rsidR="002610AA" w:rsidRDefault="002610AA" w:rsidP="002610AA">
      <w:pPr>
        <w:pStyle w:val="Figures"/>
        <w:jc w:val="left"/>
        <w:rPr>
          <w:lang w:val="en-AU"/>
        </w:rPr>
      </w:pPr>
    </w:p>
    <w:p w14:paraId="5BE87AED" w14:textId="77777777" w:rsidR="002610AA" w:rsidRDefault="002610AA" w:rsidP="002610AA">
      <w:pPr>
        <w:pStyle w:val="Figures"/>
        <w:jc w:val="left"/>
        <w:rPr>
          <w:lang w:val="en-AU"/>
        </w:rPr>
      </w:pPr>
    </w:p>
    <w:p w14:paraId="00C0CB5D" w14:textId="77777777" w:rsidR="002610AA" w:rsidRDefault="002610AA" w:rsidP="002610AA">
      <w:pPr>
        <w:pStyle w:val="Figures"/>
        <w:jc w:val="left"/>
        <w:rPr>
          <w:lang w:val="en-AU"/>
        </w:rPr>
      </w:pPr>
    </w:p>
    <w:p w14:paraId="7F466C86" w14:textId="77777777" w:rsidR="002610AA" w:rsidRDefault="002610AA" w:rsidP="002610AA">
      <w:pPr>
        <w:pStyle w:val="Figures"/>
        <w:jc w:val="left"/>
        <w:rPr>
          <w:lang w:val="en-AU"/>
        </w:rPr>
      </w:pPr>
    </w:p>
    <w:p w14:paraId="4BBE444B" w14:textId="77777777" w:rsidR="002610AA" w:rsidRDefault="002610AA" w:rsidP="002610AA">
      <w:pPr>
        <w:pStyle w:val="Figures"/>
        <w:jc w:val="left"/>
        <w:rPr>
          <w:lang w:val="en-AU"/>
        </w:rPr>
      </w:pPr>
    </w:p>
    <w:p w14:paraId="5D4EE11D" w14:textId="77777777" w:rsidR="002610AA" w:rsidRDefault="002610AA" w:rsidP="002610AA">
      <w:pPr>
        <w:pStyle w:val="Figures"/>
        <w:jc w:val="left"/>
        <w:rPr>
          <w:lang w:val="en-AU"/>
        </w:rPr>
        <w:sectPr w:rsidR="002610AA" w:rsidSect="002610AA">
          <w:headerReference w:type="default" r:id="rId33"/>
          <w:footerReference w:type="default" r:id="rId34"/>
          <w:headerReference w:type="first" r:id="rId35"/>
          <w:footerReference w:type="first" r:id="rId36"/>
          <w:pgSz w:w="11907" w:h="16840" w:code="9"/>
          <w:pgMar w:top="1430" w:right="1134" w:bottom="993" w:left="1985" w:header="392" w:footer="273" w:gutter="0"/>
          <w:pgNumType w:start="1"/>
          <w:cols w:space="708"/>
          <w:docGrid w:linePitch="360"/>
        </w:sectPr>
      </w:pPr>
    </w:p>
    <w:p w14:paraId="361EF6A5" w14:textId="77777777" w:rsidR="002610AA" w:rsidRPr="00B13D9B" w:rsidRDefault="002610AA" w:rsidP="002610AA">
      <w:pPr>
        <w:pStyle w:val="Heading3"/>
      </w:pPr>
      <w:bookmarkStart w:id="21" w:name="_Toc191291889"/>
      <w:bookmarkStart w:id="22" w:name="_Hlk179272074"/>
      <w:r w:rsidRPr="00B13D9B">
        <w:lastRenderedPageBreak/>
        <w:t>Unit 2</w:t>
      </w:r>
      <w:bookmarkEnd w:id="21"/>
    </w:p>
    <w:p w14:paraId="5CE8DB00" w14:textId="77777777" w:rsidR="002610AA" w:rsidRDefault="002610AA" w:rsidP="002610AA">
      <w:pPr>
        <w:pStyle w:val="Heading4"/>
      </w:pPr>
      <w:r w:rsidRPr="008C6AA2">
        <w:t>Unit 2</w:t>
      </w:r>
      <w:r>
        <w:t xml:space="preserve"> </w:t>
      </w:r>
      <w:r w:rsidRPr="008C6AA2">
        <w:t>- Area of Study 1</w:t>
      </w:r>
    </w:p>
    <w:tbl>
      <w:tblPr>
        <w:tblStyle w:val="TableGrid"/>
        <w:tblW w:w="8647" w:type="dxa"/>
        <w:tblInd w:w="-5" w:type="dxa"/>
        <w:tblLook w:val="04A0" w:firstRow="1" w:lastRow="0" w:firstColumn="1" w:lastColumn="0" w:noHBand="0" w:noVBand="1"/>
      </w:tblPr>
      <w:tblGrid>
        <w:gridCol w:w="2161"/>
        <w:gridCol w:w="2162"/>
        <w:gridCol w:w="2162"/>
        <w:gridCol w:w="2162"/>
      </w:tblGrid>
      <w:tr w:rsidR="002610AA" w:rsidRPr="00F040C4" w14:paraId="0559A17F" w14:textId="77777777" w:rsidTr="00B22829">
        <w:trPr>
          <w:trHeight w:val="274"/>
        </w:trPr>
        <w:tc>
          <w:tcPr>
            <w:tcW w:w="2161" w:type="dxa"/>
            <w:shd w:val="clear" w:color="auto" w:fill="0F7EB4"/>
          </w:tcPr>
          <w:p w14:paraId="6C267EA4" w14:textId="77777777" w:rsidR="002610AA" w:rsidRPr="00F040C4" w:rsidRDefault="002610AA" w:rsidP="00B22829">
            <w:pPr>
              <w:pStyle w:val="VCAAtablecondensedheading"/>
              <w:rPr>
                <w:b w:val="0"/>
              </w:rPr>
            </w:pPr>
            <w:r w:rsidRPr="00F040C4">
              <w:t xml:space="preserve">Concept </w:t>
            </w:r>
          </w:p>
        </w:tc>
        <w:tc>
          <w:tcPr>
            <w:tcW w:w="2162" w:type="dxa"/>
            <w:shd w:val="clear" w:color="auto" w:fill="0F7EB4"/>
          </w:tcPr>
          <w:p w14:paraId="1BD54C25" w14:textId="77777777" w:rsidR="002610AA" w:rsidRPr="00F040C4" w:rsidRDefault="002610AA" w:rsidP="00B22829">
            <w:pPr>
              <w:pStyle w:val="VCAAtablecondensedheading"/>
              <w:rPr>
                <w:b w:val="0"/>
              </w:rPr>
            </w:pPr>
            <w:r w:rsidRPr="00F040C4">
              <w:t>Perspective</w:t>
            </w:r>
          </w:p>
        </w:tc>
        <w:tc>
          <w:tcPr>
            <w:tcW w:w="2162" w:type="dxa"/>
            <w:shd w:val="clear" w:color="auto" w:fill="0F7EB4"/>
          </w:tcPr>
          <w:p w14:paraId="60D6F6F0" w14:textId="77777777" w:rsidR="002610AA" w:rsidRPr="00F040C4" w:rsidRDefault="002610AA" w:rsidP="00B22829">
            <w:pPr>
              <w:pStyle w:val="VCAAtablecondensedheading"/>
              <w:rPr>
                <w:b w:val="0"/>
              </w:rPr>
            </w:pPr>
            <w:r w:rsidRPr="00F040C4">
              <w:t>Topic</w:t>
            </w:r>
          </w:p>
        </w:tc>
        <w:tc>
          <w:tcPr>
            <w:tcW w:w="2162" w:type="dxa"/>
            <w:shd w:val="clear" w:color="auto" w:fill="0F7EB4"/>
          </w:tcPr>
          <w:p w14:paraId="31CC4AAD" w14:textId="77777777" w:rsidR="002610AA" w:rsidRPr="00F040C4" w:rsidRDefault="002610AA" w:rsidP="00B22829">
            <w:pPr>
              <w:pStyle w:val="VCAAtablecondensedheading"/>
              <w:rPr>
                <w:b w:val="0"/>
              </w:rPr>
            </w:pPr>
            <w:r w:rsidRPr="00F040C4">
              <w:t>Subtopic</w:t>
            </w:r>
          </w:p>
        </w:tc>
      </w:tr>
      <w:tr w:rsidR="002610AA" w:rsidRPr="00F040C4" w14:paraId="464B729C" w14:textId="77777777" w:rsidTr="005233E5">
        <w:trPr>
          <w:trHeight w:val="1701"/>
        </w:trPr>
        <w:tc>
          <w:tcPr>
            <w:tcW w:w="2161" w:type="dxa"/>
            <w:vAlign w:val="center"/>
          </w:tcPr>
          <w:p w14:paraId="2BAC398F" w14:textId="0CC552E7" w:rsidR="002610AA" w:rsidRPr="0094696C" w:rsidRDefault="002610AA" w:rsidP="005233E5">
            <w:pPr>
              <w:pStyle w:val="VCAAbody"/>
              <w:jc w:val="center"/>
            </w:pPr>
            <w:r w:rsidRPr="0094696C">
              <w:t>Legacy</w:t>
            </w:r>
          </w:p>
        </w:tc>
        <w:tc>
          <w:tcPr>
            <w:tcW w:w="2162" w:type="dxa"/>
            <w:vAlign w:val="center"/>
          </w:tcPr>
          <w:p w14:paraId="0928F393" w14:textId="77777777" w:rsidR="002610AA" w:rsidRPr="0094696C" w:rsidRDefault="002610AA" w:rsidP="005233E5">
            <w:pPr>
              <w:pStyle w:val="VCAAbody"/>
              <w:jc w:val="center"/>
            </w:pPr>
            <w:r w:rsidRPr="0094696C">
              <w:t>Personal</w:t>
            </w:r>
          </w:p>
        </w:tc>
        <w:tc>
          <w:tcPr>
            <w:tcW w:w="2162" w:type="dxa"/>
            <w:vAlign w:val="center"/>
          </w:tcPr>
          <w:p w14:paraId="031512F7" w14:textId="77777777" w:rsidR="002610AA" w:rsidRPr="0094696C" w:rsidRDefault="002610AA" w:rsidP="005233E5">
            <w:pPr>
              <w:pStyle w:val="VCAAbody"/>
              <w:jc w:val="center"/>
            </w:pPr>
            <w:r w:rsidRPr="005A0EDD">
              <w:t>Innovation</w:t>
            </w:r>
          </w:p>
        </w:tc>
        <w:tc>
          <w:tcPr>
            <w:tcW w:w="2162" w:type="dxa"/>
            <w:vAlign w:val="center"/>
          </w:tcPr>
          <w:p w14:paraId="5A8548EC" w14:textId="77777777" w:rsidR="002610AA" w:rsidRPr="0094696C" w:rsidRDefault="002610AA" w:rsidP="005233E5">
            <w:pPr>
              <w:pStyle w:val="VCAAbody"/>
              <w:jc w:val="center"/>
            </w:pPr>
            <w:r w:rsidRPr="005A0EDD">
              <w:t>Innovations I can’t live without</w:t>
            </w:r>
          </w:p>
        </w:tc>
      </w:tr>
    </w:tbl>
    <w:p w14:paraId="5778923A" w14:textId="77777777" w:rsidR="002610AA" w:rsidRPr="00B13D9B" w:rsidRDefault="002610AA" w:rsidP="002610AA">
      <w:pPr>
        <w:pStyle w:val="Heading2"/>
        <w:rPr>
          <w:sz w:val="28"/>
        </w:rPr>
      </w:pPr>
      <w:bookmarkStart w:id="23" w:name="_Toc191291890"/>
      <w:r w:rsidRPr="00633101">
        <w:rPr>
          <w:sz w:val="28"/>
        </w:rPr>
        <w:t xml:space="preserve">Outcome </w:t>
      </w:r>
      <w:r>
        <w:rPr>
          <w:sz w:val="28"/>
        </w:rPr>
        <w:t>1</w:t>
      </w:r>
      <w:bookmarkEnd w:id="23"/>
      <w:r w:rsidRPr="00B13D9B">
        <w:rPr>
          <w:sz w:val="28"/>
        </w:rPr>
        <w:tab/>
      </w:r>
    </w:p>
    <w:p w14:paraId="478EA6D1" w14:textId="42988C9C" w:rsidR="002610AA" w:rsidRPr="00FD4DAA" w:rsidRDefault="002610AA" w:rsidP="002610AA">
      <w:pPr>
        <w:pStyle w:val="VCAAbody"/>
        <w:rPr>
          <w:shd w:val="clear" w:color="auto" w:fill="FFFFFF"/>
        </w:rPr>
      </w:pPr>
      <w:r w:rsidRPr="00FD4DAA">
        <w:rPr>
          <w:shd w:val="clear" w:color="auto" w:fill="FFFFFF"/>
        </w:rPr>
        <w:t xml:space="preserve">On completion of this unit the student will engage with the ideas, opinions and/or information raised in a listening text in </w:t>
      </w:r>
      <w:sdt>
        <w:sdtPr>
          <w:rPr>
            <w:shd w:val="clear" w:color="auto" w:fill="FFFFFF"/>
          </w:rPr>
          <w:alias w:val="Keywords"/>
          <w:tag w:val=""/>
          <w:id w:val="765665193"/>
          <w:placeholder>
            <w:docPart w:val="DF5A93BC3E794FBBA8F0AB74D96A4640"/>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Filipino</w:t>
          </w:r>
        </w:sdtContent>
      </w:sdt>
      <w:r w:rsidRPr="00FD4DAA">
        <w:rPr>
          <w:shd w:val="clear" w:color="auto" w:fill="FFFFFF"/>
        </w:rPr>
        <w:t xml:space="preserve"> and develop the exchange through an extended response in writing in </w:t>
      </w:r>
      <w:sdt>
        <w:sdtPr>
          <w:rPr>
            <w:shd w:val="clear" w:color="auto" w:fill="FFFFFF"/>
          </w:rPr>
          <w:alias w:val="Keywords"/>
          <w:tag w:val=""/>
          <w:id w:val="-620232834"/>
          <w:placeholder>
            <w:docPart w:val="07C0EC7B5277422094EF123B180A99B2"/>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Filipino</w:t>
          </w:r>
        </w:sdtContent>
      </w:sdt>
      <w:r w:rsidRPr="00FD4DAA">
        <w:rPr>
          <w:shd w:val="clear" w:color="auto" w:fill="FFFFFF"/>
        </w:rPr>
        <w:t xml:space="preserve">. </w:t>
      </w:r>
    </w:p>
    <w:p w14:paraId="46A28168" w14:textId="77777777" w:rsidR="002610AA" w:rsidRPr="00753F1C" w:rsidRDefault="002610AA" w:rsidP="002610AA">
      <w:pPr>
        <w:pStyle w:val="Heading2"/>
        <w:rPr>
          <w:sz w:val="24"/>
          <w:szCs w:val="24"/>
        </w:rPr>
      </w:pPr>
      <w:bookmarkStart w:id="24" w:name="_Toc191291891"/>
      <w:r w:rsidRPr="00633101">
        <w:rPr>
          <w:sz w:val="24"/>
          <w:szCs w:val="24"/>
        </w:rPr>
        <w:t>Examples of learning activities</w:t>
      </w:r>
      <w:bookmarkEnd w:id="24"/>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2610AA" w14:paraId="5C960C9C" w14:textId="77777777" w:rsidTr="00B22829">
        <w:trPr>
          <w:cantSplit/>
        </w:trPr>
        <w:tc>
          <w:tcPr>
            <w:tcW w:w="8783" w:type="dxa"/>
          </w:tcPr>
          <w:p w14:paraId="634B58AF" w14:textId="23DE6614" w:rsidR="002610AA" w:rsidRPr="00F66F92" w:rsidRDefault="002610AA" w:rsidP="00B22829">
            <w:pPr>
              <w:pStyle w:val="VCAAbulletlevel2"/>
              <w:spacing w:after="0"/>
            </w:pPr>
            <w:r>
              <w:t>C</w:t>
            </w:r>
            <w:r w:rsidRPr="00530117">
              <w:t xml:space="preserve">reate a list of innovations you cannot live without. </w:t>
            </w:r>
            <w:r>
              <w:t>P</w:t>
            </w:r>
            <w:r w:rsidRPr="00530117">
              <w:t xml:space="preserve">resent your top </w:t>
            </w:r>
            <w:r>
              <w:t>3</w:t>
            </w:r>
            <w:r w:rsidRPr="00530117">
              <w:t xml:space="preserve"> innovations</w:t>
            </w:r>
            <w:r>
              <w:t xml:space="preserve"> in </w:t>
            </w:r>
            <w:sdt>
              <w:sdtPr>
                <w:alias w:val="Keywords"/>
                <w:tag w:val=""/>
                <w:id w:val="1880509705"/>
                <w:placeholder>
                  <w:docPart w:val="C00D9190297B4693BF4F53268AF87434"/>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530117">
              <w:t xml:space="preserve"> and explain</w:t>
            </w:r>
            <w:r>
              <w:t xml:space="preserve"> why</w:t>
            </w:r>
            <w:r w:rsidRPr="00530117">
              <w:t xml:space="preserve"> they are essential to your life.</w:t>
            </w:r>
          </w:p>
        </w:tc>
      </w:tr>
      <w:tr w:rsidR="002610AA" w14:paraId="488D635A" w14:textId="77777777" w:rsidTr="00B22829">
        <w:trPr>
          <w:cantSplit/>
        </w:trPr>
        <w:tc>
          <w:tcPr>
            <w:tcW w:w="8783" w:type="dxa"/>
          </w:tcPr>
          <w:p w14:paraId="036EB11D" w14:textId="2C947995" w:rsidR="002610AA" w:rsidRPr="00F66F92" w:rsidRDefault="002610AA" w:rsidP="00B22829">
            <w:pPr>
              <w:pStyle w:val="VCAAbulletlevel2"/>
            </w:pPr>
            <w:r>
              <w:t xml:space="preserve">Brainstorm key vocabulary then, in pairs, play a dictionary game, competing against other pairs to be first to find the target words in </w:t>
            </w:r>
            <w:sdt>
              <w:sdtPr>
                <w:alias w:val="Keywords"/>
                <w:tag w:val=""/>
                <w:id w:val="-1365741645"/>
                <w:placeholder>
                  <w:docPart w:val="CA817730D8F84E02B713B4127BA0FCF5"/>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t>. Discuss why some words may not feature in your print dictionary. Learn and revise the words using an online revision tool.</w:t>
            </w:r>
          </w:p>
        </w:tc>
      </w:tr>
      <w:tr w:rsidR="002610AA" w14:paraId="11B8BC25" w14:textId="77777777" w:rsidTr="00B22829">
        <w:trPr>
          <w:cantSplit/>
        </w:trPr>
        <w:tc>
          <w:tcPr>
            <w:tcW w:w="8783" w:type="dxa"/>
          </w:tcPr>
          <w:p w14:paraId="732947E9" w14:textId="35275BE8" w:rsidR="002610AA" w:rsidRPr="00F66F92" w:rsidRDefault="002610AA" w:rsidP="00B22829">
            <w:pPr>
              <w:pStyle w:val="VCAAbulletlevel2"/>
              <w:spacing w:after="0"/>
            </w:pPr>
            <w:r w:rsidRPr="00530117">
              <w:t xml:space="preserve">Watch </w:t>
            </w:r>
            <w:r>
              <w:t>online</w:t>
            </w:r>
            <w:r w:rsidRPr="00530117">
              <w:t xml:space="preserve"> videos in </w:t>
            </w:r>
            <w:sdt>
              <w:sdtPr>
                <w:alias w:val="Keywords"/>
                <w:tag w:val=""/>
                <w:id w:val="-1080907557"/>
                <w:placeholder>
                  <w:docPart w:val="6E7FF57F3C9F4E72845F16CF0B199B16"/>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530117">
              <w:t xml:space="preserve"> </w:t>
            </w:r>
            <w:r>
              <w:t xml:space="preserve">that </w:t>
            </w:r>
            <w:r w:rsidRPr="00530117">
              <w:t>focus on innovation and its role in shaping the future. Discuss</w:t>
            </w:r>
            <w:r>
              <w:t xml:space="preserve"> and</w:t>
            </w:r>
            <w:r w:rsidRPr="00530117">
              <w:t xml:space="preserve"> share your key takeaways and express your thoughts on the presented ideas.</w:t>
            </w:r>
          </w:p>
        </w:tc>
      </w:tr>
      <w:tr w:rsidR="002610AA" w14:paraId="372127F1" w14:textId="77777777" w:rsidTr="00B22829">
        <w:trPr>
          <w:cantSplit/>
        </w:trPr>
        <w:tc>
          <w:tcPr>
            <w:tcW w:w="8783" w:type="dxa"/>
          </w:tcPr>
          <w:p w14:paraId="77168CB6" w14:textId="4B86B052" w:rsidR="002610AA" w:rsidRPr="00F66F92" w:rsidRDefault="002610AA" w:rsidP="00B22829">
            <w:pPr>
              <w:pStyle w:val="VCAAbulletlevel2"/>
              <w:spacing w:after="0"/>
            </w:pPr>
            <w:r w:rsidRPr="00530117">
              <w:t>Create a timeline of significant innovations throughout history</w:t>
            </w:r>
            <w:r w:rsidRPr="00C873EB">
              <w:t xml:space="preserve"> </w:t>
            </w:r>
            <w:r w:rsidRPr="00530117">
              <w:t xml:space="preserve">in </w:t>
            </w:r>
            <w:sdt>
              <w:sdtPr>
                <w:alias w:val="Keywords"/>
                <w:tag w:val=""/>
                <w:id w:val="380210614"/>
                <w:placeholder>
                  <w:docPart w:val="9CB7674655B8483FB125FBEF1CF8B355"/>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530117">
              <w:t xml:space="preserve">. Share your </w:t>
            </w:r>
            <w:r>
              <w:t>timeline</w:t>
            </w:r>
            <w:r w:rsidRPr="00530117">
              <w:t xml:space="preserve"> and explain the importance of specific innovations in the development of society and technology</w:t>
            </w:r>
            <w:r>
              <w:t>, and how these have impacted your life</w:t>
            </w:r>
            <w:r w:rsidRPr="00530117">
              <w:t xml:space="preserve">.   </w:t>
            </w:r>
          </w:p>
        </w:tc>
      </w:tr>
      <w:tr w:rsidR="002610AA" w14:paraId="1903CECD" w14:textId="77777777" w:rsidTr="00B22829">
        <w:trPr>
          <w:cantSplit/>
        </w:trPr>
        <w:tc>
          <w:tcPr>
            <w:tcW w:w="8783" w:type="dxa"/>
          </w:tcPr>
          <w:p w14:paraId="0E060BEA" w14:textId="77777777" w:rsidR="002610AA" w:rsidRPr="00F66F92" w:rsidRDefault="002610AA" w:rsidP="00B22829">
            <w:pPr>
              <w:pStyle w:val="VCAAbulletlevel2"/>
              <w:spacing w:after="0"/>
            </w:pPr>
            <w:r w:rsidRPr="002F6042">
              <w:t xml:space="preserve">Choose a renowned innovator and research their life and work. </w:t>
            </w:r>
            <w:r>
              <w:t>Write</w:t>
            </w:r>
            <w:r w:rsidRPr="002F6042">
              <w:t xml:space="preserve"> </w:t>
            </w:r>
            <w:r>
              <w:t>a biography about them</w:t>
            </w:r>
            <w:r w:rsidRPr="002F6042">
              <w:t>.</w:t>
            </w:r>
          </w:p>
        </w:tc>
      </w:tr>
      <w:tr w:rsidR="002610AA" w14:paraId="12280ABA" w14:textId="77777777" w:rsidTr="00B22829">
        <w:trPr>
          <w:cantSplit/>
        </w:trPr>
        <w:tc>
          <w:tcPr>
            <w:tcW w:w="8783" w:type="dxa"/>
          </w:tcPr>
          <w:p w14:paraId="42214A31" w14:textId="77777777" w:rsidR="002610AA" w:rsidRPr="00F66F92" w:rsidRDefault="002610AA" w:rsidP="00B22829">
            <w:pPr>
              <w:pStyle w:val="VCAAbulletlevel2"/>
              <w:spacing w:after="0"/>
            </w:pPr>
            <w:r w:rsidRPr="00530117">
              <w:t>Research various innovative products, technologies or services that have significantly impacted modern life</w:t>
            </w:r>
            <w:r>
              <w:t xml:space="preserve">, then </w:t>
            </w:r>
            <w:r w:rsidRPr="00530117">
              <w:t>create a multimedia presentation showcasing</w:t>
            </w:r>
            <w:r>
              <w:t xml:space="preserve"> your findings</w:t>
            </w:r>
            <w:r w:rsidRPr="00530117">
              <w:t>. Present it to your class and engage in discussions about the importance and benefits of these innovations.</w:t>
            </w:r>
          </w:p>
        </w:tc>
      </w:tr>
      <w:tr w:rsidR="002610AA" w14:paraId="466CD3A7" w14:textId="77777777" w:rsidTr="00B22829">
        <w:trPr>
          <w:cantSplit/>
        </w:trPr>
        <w:tc>
          <w:tcPr>
            <w:tcW w:w="8783" w:type="dxa"/>
          </w:tcPr>
          <w:p w14:paraId="25303BA4" w14:textId="4EA6298A" w:rsidR="002610AA" w:rsidRPr="00F66F92" w:rsidRDefault="002610AA" w:rsidP="00B22829">
            <w:pPr>
              <w:pStyle w:val="VCAAbulletlevel2"/>
              <w:spacing w:after="0"/>
            </w:pPr>
            <w:bookmarkStart w:id="25" w:name="_Hlk144760449"/>
            <w:r>
              <w:lastRenderedPageBreak/>
              <w:t xml:space="preserve">Discuss vocabulary and grammatical structures that could be useful when expressing opinions in </w:t>
            </w:r>
            <w:sdt>
              <w:sdtPr>
                <w:alias w:val="Keywords"/>
                <w:tag w:val=""/>
                <w:id w:val="996622927"/>
                <w:placeholder>
                  <w:docPart w:val="1F455CE342F74C7B90F2B72732D2662A"/>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t>, then participate in a ‘running dictation’ activity, focusing on revising this information.</w:t>
            </w:r>
            <w:bookmarkEnd w:id="25"/>
          </w:p>
        </w:tc>
      </w:tr>
      <w:tr w:rsidR="002610AA" w14:paraId="24AF36AE" w14:textId="77777777" w:rsidTr="00B22829">
        <w:trPr>
          <w:cantSplit/>
        </w:trPr>
        <w:tc>
          <w:tcPr>
            <w:tcW w:w="8783" w:type="dxa"/>
          </w:tcPr>
          <w:p w14:paraId="580075AC" w14:textId="77777777" w:rsidR="002610AA" w:rsidRPr="00F66F92" w:rsidRDefault="002610AA" w:rsidP="00B22829">
            <w:pPr>
              <w:pStyle w:val="VCAAbulletlevel2"/>
              <w:spacing w:after="0"/>
            </w:pPr>
            <w:r>
              <w:t xml:space="preserve">Complete a ‘Think, pair, share’ activity, brainstorming </w:t>
            </w:r>
            <w:r w:rsidRPr="00530117">
              <w:t>whether rapid innovation is more beneficial or harmful to society</w:t>
            </w:r>
            <w:r>
              <w:t>. Brainstorm arguments that use persuasive devices to support a position, then participate in a class debate.</w:t>
            </w:r>
          </w:p>
        </w:tc>
      </w:tr>
      <w:tr w:rsidR="002610AA" w14:paraId="2F40E0E2" w14:textId="77777777" w:rsidTr="00B22829">
        <w:trPr>
          <w:cantSplit/>
        </w:trPr>
        <w:tc>
          <w:tcPr>
            <w:tcW w:w="8783" w:type="dxa"/>
          </w:tcPr>
          <w:p w14:paraId="70D179F7" w14:textId="77777777" w:rsidR="002610AA" w:rsidRDefault="002610AA" w:rsidP="00B22829">
            <w:pPr>
              <w:pStyle w:val="VCAAbulletlevel2"/>
              <w:spacing w:after="0"/>
            </w:pPr>
            <w:r>
              <w:t>I</w:t>
            </w:r>
            <w:r w:rsidRPr="00530117">
              <w:t>n small groups</w:t>
            </w:r>
            <w:r>
              <w:t>, present a</w:t>
            </w:r>
            <w:r w:rsidRPr="00530117">
              <w:t xml:space="preserve"> solution to</w:t>
            </w:r>
            <w:r>
              <w:t xml:space="preserve"> a</w:t>
            </w:r>
            <w:r w:rsidRPr="00530117">
              <w:t xml:space="preserve"> real-world problem</w:t>
            </w:r>
            <w:r>
              <w:t>, explaining the benefits of innovations to achieve this solution. L</w:t>
            </w:r>
            <w:r w:rsidRPr="00530117">
              <w:t>isten to feedback from your peers, and refine your ideas based on the feedback</w:t>
            </w:r>
            <w:r>
              <w:t xml:space="preserve"> you</w:t>
            </w:r>
            <w:r w:rsidRPr="00530117">
              <w:t xml:space="preserve"> receive.</w:t>
            </w:r>
          </w:p>
        </w:tc>
      </w:tr>
      <w:tr w:rsidR="002610AA" w14:paraId="06AC6C5E" w14:textId="77777777" w:rsidTr="00B22829">
        <w:trPr>
          <w:cantSplit/>
        </w:trPr>
        <w:tc>
          <w:tcPr>
            <w:tcW w:w="8783" w:type="dxa"/>
          </w:tcPr>
          <w:p w14:paraId="67000428" w14:textId="5CDD6BA9" w:rsidR="002610AA" w:rsidRDefault="002610AA" w:rsidP="00B22829">
            <w:pPr>
              <w:pStyle w:val="VCAAbulletlevel2"/>
              <w:spacing w:after="0"/>
            </w:pPr>
            <w:r>
              <w:t xml:space="preserve">Identify different ways of asking questions in </w:t>
            </w:r>
            <w:sdt>
              <w:sdtPr>
                <w:alias w:val="Keywords"/>
                <w:tag w:val=""/>
                <w:id w:val="45804127"/>
                <w:placeholder>
                  <w:docPart w:val="1A1346ADE9784DEFA13150494D26CDA1"/>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t>, discussing both open and closed questions. Participate in a ‘</w:t>
            </w:r>
            <w:hyperlink r:id="rId37" w:history="1">
              <w:r w:rsidRPr="4C69F107">
                <w:rPr>
                  <w:rStyle w:val="Hyperlink"/>
                  <w:rFonts w:asciiTheme="majorHAnsi" w:hAnsiTheme="majorHAnsi" w:cstheme="majorBidi"/>
                  <w:sz w:val="24"/>
                  <w:szCs w:val="24"/>
                </w:rPr>
                <w:t>gallery walk activity,</w:t>
              </w:r>
            </w:hyperlink>
            <w:r>
              <w:t>’ walking around the room collecting the questions you would like to ask in an interview,</w:t>
            </w:r>
            <w:r w:rsidRPr="00C873EB">
              <w:t xml:space="preserve"> </w:t>
            </w:r>
            <w:r>
              <w:t xml:space="preserve">or brainstorm a list of questions you could ask an innovator during an interview. </w:t>
            </w:r>
          </w:p>
        </w:tc>
      </w:tr>
      <w:tr w:rsidR="002610AA" w14:paraId="0CD245C8" w14:textId="77777777" w:rsidTr="00B22829">
        <w:trPr>
          <w:cantSplit/>
        </w:trPr>
        <w:tc>
          <w:tcPr>
            <w:tcW w:w="8783" w:type="dxa"/>
          </w:tcPr>
          <w:p w14:paraId="1FC612F7" w14:textId="77777777" w:rsidR="002610AA" w:rsidRDefault="002610AA" w:rsidP="00B22829">
            <w:pPr>
              <w:pStyle w:val="VCAAbulletlevel2"/>
              <w:spacing w:after="0"/>
            </w:pPr>
            <w:r>
              <w:t>C</w:t>
            </w:r>
            <w:r w:rsidRPr="00530117">
              <w:t xml:space="preserve">reate a </w:t>
            </w:r>
            <w:r>
              <w:t>video blog</w:t>
            </w:r>
            <w:r w:rsidRPr="00530117">
              <w:t xml:space="preserve"> interview</w:t>
            </w:r>
            <w:r>
              <w:t>ing an</w:t>
            </w:r>
            <w:r w:rsidRPr="00530117">
              <w:t xml:space="preserve"> expert</w:t>
            </w:r>
            <w:r>
              <w:t xml:space="preserve"> or</w:t>
            </w:r>
            <w:r w:rsidRPr="00530117">
              <w:t xml:space="preserve"> innovator</w:t>
            </w:r>
            <w:r>
              <w:t>,</w:t>
            </w:r>
            <w:r w:rsidRPr="00530117">
              <w:t xml:space="preserve"> or </w:t>
            </w:r>
            <w:r>
              <w:t>peers</w:t>
            </w:r>
            <w:r w:rsidRPr="00530117">
              <w:t xml:space="preserve"> playing</w:t>
            </w:r>
            <w:r>
              <w:t xml:space="preserve"> the role of</w:t>
            </w:r>
            <w:r w:rsidRPr="00530117">
              <w:t xml:space="preserve"> </w:t>
            </w:r>
            <w:r>
              <w:t>an</w:t>
            </w:r>
            <w:r w:rsidRPr="00530117">
              <w:t xml:space="preserve"> innovator. </w:t>
            </w:r>
          </w:p>
        </w:tc>
      </w:tr>
      <w:tr w:rsidR="002610AA" w14:paraId="17601BD2" w14:textId="77777777" w:rsidTr="00B22829">
        <w:trPr>
          <w:cantSplit/>
        </w:trPr>
        <w:tc>
          <w:tcPr>
            <w:tcW w:w="8783" w:type="dxa"/>
          </w:tcPr>
          <w:p w14:paraId="79CBB809" w14:textId="139FAC94" w:rsidR="002610AA" w:rsidRDefault="002610AA" w:rsidP="00B22829">
            <w:pPr>
              <w:pStyle w:val="VCAAbulletlevel2"/>
              <w:spacing w:after="0"/>
            </w:pPr>
            <w:r w:rsidRPr="00530117">
              <w:t xml:space="preserve">Explore innovations that address environmental and social challenges. Listen to </w:t>
            </w:r>
            <w:r>
              <w:t xml:space="preserve">texts </w:t>
            </w:r>
            <w:r w:rsidRPr="00530117">
              <w:t xml:space="preserve">in </w:t>
            </w:r>
            <w:sdt>
              <w:sdtPr>
                <w:alias w:val="Keywords"/>
                <w:tag w:val=""/>
                <w:id w:val="1460067010"/>
                <w:placeholder>
                  <w:docPart w:val="50C869C86D9946F6B0D7D126CCE42203"/>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t xml:space="preserve"> about</w:t>
            </w:r>
            <w:r w:rsidRPr="00530117">
              <w:t xml:space="preserve"> sustainable innovations and discuss their potential to create a positive impact on the world.</w:t>
            </w:r>
          </w:p>
        </w:tc>
      </w:tr>
      <w:tr w:rsidR="002610AA" w14:paraId="7DB0EF37" w14:textId="77777777" w:rsidTr="00B22829">
        <w:trPr>
          <w:cantSplit/>
        </w:trPr>
        <w:tc>
          <w:tcPr>
            <w:tcW w:w="8783" w:type="dxa"/>
          </w:tcPr>
          <w:p w14:paraId="5D180627" w14:textId="77777777" w:rsidR="002610AA" w:rsidRDefault="002610AA" w:rsidP="00B22829">
            <w:pPr>
              <w:pStyle w:val="VCAAbulletlevel2"/>
              <w:spacing w:after="0"/>
            </w:pPr>
            <w:r w:rsidRPr="002F6042">
              <w:t xml:space="preserve">Listen to a short podcast </w:t>
            </w:r>
            <w:r>
              <w:t>or</w:t>
            </w:r>
            <w:r w:rsidRPr="002F6042">
              <w:t xml:space="preserve"> interview with experts or innovators and craft a reflective extended response</w:t>
            </w:r>
            <w:r>
              <w:t xml:space="preserve"> such as a journal entry,</w:t>
            </w:r>
            <w:r w:rsidRPr="002F6042">
              <w:t xml:space="preserve"> discussing the impact of the innovations.</w:t>
            </w:r>
          </w:p>
        </w:tc>
      </w:tr>
      <w:tr w:rsidR="002610AA" w14:paraId="3869E053" w14:textId="77777777" w:rsidTr="00B22829">
        <w:trPr>
          <w:cantSplit/>
        </w:trPr>
        <w:tc>
          <w:tcPr>
            <w:tcW w:w="8783" w:type="dxa"/>
          </w:tcPr>
          <w:p w14:paraId="07D60426" w14:textId="77777777" w:rsidR="002610AA" w:rsidRDefault="002610AA" w:rsidP="00B22829">
            <w:pPr>
              <w:pStyle w:val="VCAAbulletlevel2"/>
              <w:spacing w:after="0"/>
            </w:pPr>
            <w:r w:rsidRPr="00530117">
              <w:t>Analyse how innovation is portrayed in popular culture, such as movies, TV shows or books. After viewing or reading, share your insights on the representation of innovation and its influence on society</w:t>
            </w:r>
            <w:r>
              <w:t xml:space="preserve"> in an online discussion board or shared space</w:t>
            </w:r>
            <w:r w:rsidRPr="00530117">
              <w:t>.</w:t>
            </w:r>
          </w:p>
        </w:tc>
      </w:tr>
      <w:tr w:rsidR="002610AA" w14:paraId="48ED3021" w14:textId="77777777" w:rsidTr="00B22829">
        <w:trPr>
          <w:cantSplit/>
        </w:trPr>
        <w:tc>
          <w:tcPr>
            <w:tcW w:w="8783" w:type="dxa"/>
          </w:tcPr>
          <w:p w14:paraId="50CFA4AC" w14:textId="77777777" w:rsidR="002610AA" w:rsidRDefault="002610AA" w:rsidP="00B22829">
            <w:pPr>
              <w:pStyle w:val="VCAAbulletlevel2"/>
              <w:spacing w:after="0"/>
            </w:pPr>
            <w:r w:rsidRPr="0009120F">
              <w:t>Read a letter to the editor, focusing on the negative impact of technology in schools.</w:t>
            </w:r>
          </w:p>
        </w:tc>
      </w:tr>
      <w:tr w:rsidR="002610AA" w14:paraId="4139BF2A" w14:textId="77777777" w:rsidTr="00B22829">
        <w:trPr>
          <w:cantSplit/>
        </w:trPr>
        <w:tc>
          <w:tcPr>
            <w:tcW w:w="8783" w:type="dxa"/>
            <w:tcBorders>
              <w:bottom w:val="single" w:sz="4" w:space="0" w:color="auto"/>
            </w:tcBorders>
            <w:shd w:val="clear" w:color="auto" w:fill="D9D9D9" w:themeFill="background1" w:themeFillShade="D9"/>
          </w:tcPr>
          <w:p w14:paraId="4E5C2D11" w14:textId="77777777" w:rsidR="002610AA" w:rsidRPr="002E4CED" w:rsidRDefault="002610AA" w:rsidP="00B22829">
            <w:pPr>
              <w:pStyle w:val="VCAAbulletlevel2"/>
              <w:spacing w:after="0"/>
              <w:rPr>
                <w:b/>
                <w:noProof/>
              </w:rPr>
            </w:pPr>
            <w:r w:rsidRPr="002E4CED">
              <w:rPr>
                <w:b/>
                <w:noProof/>
              </w:rPr>
              <w:drawing>
                <wp:anchor distT="0" distB="0" distL="114300" distR="114300" simplePos="0" relativeHeight="251662336" behindDoc="0" locked="0" layoutInCell="1" allowOverlap="1" wp14:anchorId="0FC1BE8B" wp14:editId="16B78FB3">
                  <wp:simplePos x="0" y="0"/>
                  <wp:positionH relativeFrom="column">
                    <wp:posOffset>4956772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487778282"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2E4CED">
              <w:rPr>
                <w:b/>
              </w:rPr>
              <w:t>Record a video blog post responding to the author’s letter, informing them of the impact an innovation has had on your life and the role it has played in shaping your future.</w:t>
            </w:r>
            <w:r w:rsidRPr="002E4CED">
              <w:rPr>
                <w:b/>
                <w:noProof/>
              </w:rPr>
              <w:t xml:space="preserve"> </w:t>
            </w:r>
          </w:p>
        </w:tc>
      </w:tr>
      <w:tr w:rsidR="002610AA" w14:paraId="22BA4ECC" w14:textId="77777777" w:rsidTr="00B22829">
        <w:trPr>
          <w:cantSplit/>
        </w:trPr>
        <w:tc>
          <w:tcPr>
            <w:tcW w:w="8783" w:type="dxa"/>
            <w:tcBorders>
              <w:bottom w:val="single" w:sz="4" w:space="0" w:color="B5E2F1"/>
            </w:tcBorders>
            <w:shd w:val="clear" w:color="auto" w:fill="FFFFFF" w:themeFill="background1"/>
          </w:tcPr>
          <w:p w14:paraId="5F678DDD" w14:textId="77777777" w:rsidR="002610AA" w:rsidRDefault="002610AA" w:rsidP="00B22829">
            <w:pPr>
              <w:pStyle w:val="VCAAbulletlevel2"/>
            </w:pPr>
            <w:r w:rsidRPr="00530117">
              <w:t xml:space="preserve">Discuss the ethical implications of certain innovations, such as AI, genetic </w:t>
            </w:r>
            <w:proofErr w:type="gramStart"/>
            <w:r w:rsidRPr="00530117">
              <w:t>engineering</w:t>
            </w:r>
            <w:proofErr w:type="gramEnd"/>
            <w:r w:rsidRPr="00530117">
              <w:t xml:space="preserve"> or surveillance technologies. Listen to diverse perspectives and participate in </w:t>
            </w:r>
            <w:r w:rsidRPr="008D1278">
              <w:rPr>
                <w:szCs w:val="22"/>
              </w:rPr>
              <w:t xml:space="preserve">a </w:t>
            </w:r>
            <w:hyperlink r:id="rId38" w:history="1">
              <w:r w:rsidRPr="0094696C">
                <w:rPr>
                  <w:rStyle w:val="Hyperlink"/>
                  <w:rFonts w:asciiTheme="majorHAnsi" w:hAnsiTheme="majorHAnsi" w:cstheme="majorHAnsi"/>
                  <w:szCs w:val="22"/>
                </w:rPr>
                <w:t>Socratic seminar-style discussion</w:t>
              </w:r>
            </w:hyperlink>
            <w:r w:rsidRPr="008D1278">
              <w:rPr>
                <w:szCs w:val="22"/>
              </w:rPr>
              <w:t xml:space="preserve"> to</w:t>
            </w:r>
            <w:r w:rsidRPr="00530117">
              <w:t xml:space="preserve"> explore the ethical challenges involved.</w:t>
            </w:r>
          </w:p>
        </w:tc>
      </w:tr>
      <w:tr w:rsidR="002610AA" w14:paraId="119D4186" w14:textId="77777777" w:rsidTr="00B22829">
        <w:trPr>
          <w:cantSplit/>
        </w:trPr>
        <w:tc>
          <w:tcPr>
            <w:tcW w:w="8783" w:type="dxa"/>
            <w:tcBorders>
              <w:bottom w:val="single" w:sz="4" w:space="0" w:color="B5E2F1"/>
            </w:tcBorders>
            <w:shd w:val="clear" w:color="auto" w:fill="FFFFFF" w:themeFill="background1"/>
          </w:tcPr>
          <w:p w14:paraId="606DB715" w14:textId="77777777" w:rsidR="002610AA" w:rsidRDefault="002610AA" w:rsidP="00B22829">
            <w:pPr>
              <w:pStyle w:val="VCAAbulletlevel2"/>
              <w:numPr>
                <w:ilvl w:val="0"/>
                <w:numId w:val="0"/>
              </w:numPr>
            </w:pPr>
          </w:p>
          <w:p w14:paraId="6C158BB3" w14:textId="77777777" w:rsidR="002610AA" w:rsidRPr="00530117" w:rsidRDefault="002610AA" w:rsidP="00B22829">
            <w:pPr>
              <w:pStyle w:val="VCAAbulletlevel2"/>
              <w:numPr>
                <w:ilvl w:val="0"/>
                <w:numId w:val="0"/>
              </w:numPr>
            </w:pPr>
          </w:p>
        </w:tc>
      </w:tr>
      <w:tr w:rsidR="002610AA" w14:paraId="10222C8A" w14:textId="77777777" w:rsidTr="00B22829">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58E76FF2" w14:textId="77777777" w:rsidR="002610AA" w:rsidRPr="00C836A8" w:rsidRDefault="002610AA" w:rsidP="00B22829">
            <w:pPr>
              <w:pStyle w:val="Heading2"/>
              <w:rPr>
                <w:b/>
                <w:bCs/>
                <w:color w:val="004EA8"/>
              </w:rPr>
            </w:pPr>
            <w:bookmarkStart w:id="26" w:name="_Toc191291892"/>
            <w:r w:rsidRPr="00B13D9B">
              <w:rPr>
                <w:b/>
                <w:bCs/>
                <w:noProof/>
                <w:color w:val="004EA8"/>
              </w:rPr>
              <w:lastRenderedPageBreak/>
              <w:drawing>
                <wp:anchor distT="0" distB="0" distL="114300" distR="114300" simplePos="0" relativeHeight="251669504" behindDoc="0" locked="0" layoutInCell="1" allowOverlap="1" wp14:anchorId="1B107828" wp14:editId="61DE5DDC">
                  <wp:simplePos x="0" y="0"/>
                  <wp:positionH relativeFrom="column">
                    <wp:posOffset>4565650</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491843447"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26"/>
            <w:r w:rsidRPr="00B13D9B">
              <w:rPr>
                <w:b/>
                <w:bCs/>
                <w:color w:val="004EA8"/>
              </w:rPr>
              <w:t xml:space="preserve"> </w:t>
            </w:r>
          </w:p>
          <w:p w14:paraId="41BE6E95" w14:textId="77777777" w:rsidR="002610AA" w:rsidRDefault="002610AA" w:rsidP="00B22829">
            <w:pPr>
              <w:pStyle w:val="VCAAbulletlevel2"/>
              <w:numPr>
                <w:ilvl w:val="0"/>
                <w:numId w:val="0"/>
              </w:numPr>
              <w:spacing w:line="240" w:lineRule="auto"/>
              <w:rPr>
                <w:b/>
                <w:bCs/>
                <w:color w:val="004EA8"/>
                <w:sz w:val="32"/>
                <w:szCs w:val="32"/>
              </w:rPr>
            </w:pPr>
            <w:r w:rsidRPr="00236B0A">
              <w:rPr>
                <w:b/>
                <w:bCs/>
                <w:color w:val="004EA8"/>
                <w:sz w:val="32"/>
                <w:szCs w:val="32"/>
              </w:rPr>
              <w:t xml:space="preserve">A video blog post responding to a letter about the impact an innovation has had and the role it has played in shaping the future. </w:t>
            </w:r>
          </w:p>
          <w:p w14:paraId="41A51189" w14:textId="77777777" w:rsidR="002610AA" w:rsidRDefault="002610AA" w:rsidP="00B22829">
            <w:pPr>
              <w:pStyle w:val="VCAAbulletlevel2"/>
              <w:numPr>
                <w:ilvl w:val="0"/>
                <w:numId w:val="0"/>
              </w:numPr>
              <w:rPr>
                <w:b/>
                <w:bCs/>
                <w:color w:val="004EA8"/>
                <w:sz w:val="32"/>
                <w:szCs w:val="32"/>
              </w:rPr>
            </w:pPr>
          </w:p>
          <w:p w14:paraId="749E9294" w14:textId="77777777" w:rsidR="002610AA" w:rsidRDefault="002610AA" w:rsidP="00B22829">
            <w:pPr>
              <w:pStyle w:val="VCAAbulletlevel2"/>
              <w:spacing w:after="0"/>
            </w:pPr>
            <w:r w:rsidRPr="002D4607">
              <w:t xml:space="preserve">Discuss and share your understanding of the concept of innovation and examples of innovative products, </w:t>
            </w:r>
            <w:proofErr w:type="gramStart"/>
            <w:r w:rsidRPr="002D4607">
              <w:t>services</w:t>
            </w:r>
            <w:proofErr w:type="gramEnd"/>
            <w:r w:rsidRPr="002D4607">
              <w:t xml:space="preserve"> or ideas.</w:t>
            </w:r>
          </w:p>
          <w:p w14:paraId="026A217E" w14:textId="77777777" w:rsidR="002610AA" w:rsidRPr="002D4607" w:rsidRDefault="002610AA" w:rsidP="00B22829">
            <w:pPr>
              <w:pStyle w:val="VCAAbulletlevel2"/>
              <w:numPr>
                <w:ilvl w:val="0"/>
                <w:numId w:val="0"/>
              </w:numPr>
              <w:spacing w:after="0"/>
              <w:ind w:left="360"/>
            </w:pPr>
          </w:p>
          <w:p w14:paraId="3C939DA4" w14:textId="77777777" w:rsidR="002610AA" w:rsidRDefault="002610AA" w:rsidP="00B22829">
            <w:pPr>
              <w:pStyle w:val="VCAAbulletlevel2"/>
              <w:spacing w:after="0"/>
            </w:pPr>
            <w:r w:rsidRPr="002D4607">
              <w:t>Watch online talks about innovations and take notes using guided note-taking sheets.</w:t>
            </w:r>
          </w:p>
          <w:p w14:paraId="06135F45" w14:textId="77777777" w:rsidR="002610AA" w:rsidRPr="002D4607" w:rsidRDefault="002610AA" w:rsidP="00B22829">
            <w:pPr>
              <w:pStyle w:val="VCAAbulletlevel2"/>
              <w:numPr>
                <w:ilvl w:val="0"/>
                <w:numId w:val="0"/>
              </w:numPr>
              <w:spacing w:after="0"/>
            </w:pPr>
          </w:p>
          <w:p w14:paraId="303A9782" w14:textId="19C42104" w:rsidR="002610AA" w:rsidRDefault="002610AA" w:rsidP="00B22829">
            <w:pPr>
              <w:pStyle w:val="VCAAbulletlevel2"/>
              <w:spacing w:after="0"/>
            </w:pPr>
            <w:r w:rsidRPr="002D4607">
              <w:t xml:space="preserve">Discuss key information, memorable quotes and any new ideas or perspectives you gained from the online talks, then organise your notes using a mind map or </w:t>
            </w:r>
            <w:r>
              <w:t>‘</w:t>
            </w:r>
            <w:r w:rsidR="00B153F4">
              <w:t>P</w:t>
            </w:r>
            <w:r w:rsidRPr="002D4607">
              <w:t>lus, minus, interesting</w:t>
            </w:r>
            <w:r>
              <w:t>’</w:t>
            </w:r>
            <w:r w:rsidRPr="002D4607">
              <w:t xml:space="preserve"> chart.</w:t>
            </w:r>
          </w:p>
          <w:p w14:paraId="52D32DF7" w14:textId="77777777" w:rsidR="002610AA" w:rsidRPr="002D4607" w:rsidRDefault="002610AA" w:rsidP="00B22829">
            <w:pPr>
              <w:pStyle w:val="VCAAbulletlevel2"/>
              <w:numPr>
                <w:ilvl w:val="0"/>
                <w:numId w:val="0"/>
              </w:numPr>
              <w:spacing w:after="0"/>
            </w:pPr>
          </w:p>
          <w:p w14:paraId="0A975179" w14:textId="77777777" w:rsidR="002610AA" w:rsidRDefault="002610AA" w:rsidP="00B22829">
            <w:pPr>
              <w:pStyle w:val="VCAAbulletlevel2"/>
              <w:spacing w:after="0"/>
            </w:pPr>
            <w:r w:rsidRPr="002D4607">
              <w:t xml:space="preserve">Identify how the concepts and innovations discussed in the talks relate to your own lives, </w:t>
            </w:r>
            <w:proofErr w:type="gramStart"/>
            <w:r w:rsidRPr="002D4607">
              <w:t>communities</w:t>
            </w:r>
            <w:proofErr w:type="gramEnd"/>
            <w:r w:rsidRPr="002D4607">
              <w:t xml:space="preserve"> or the world at large. </w:t>
            </w:r>
          </w:p>
          <w:p w14:paraId="6A1D4248" w14:textId="77777777" w:rsidR="002610AA" w:rsidRPr="002D4607" w:rsidRDefault="002610AA" w:rsidP="00B22829">
            <w:pPr>
              <w:pStyle w:val="VCAAbulletlevel2"/>
              <w:numPr>
                <w:ilvl w:val="0"/>
                <w:numId w:val="0"/>
              </w:numPr>
              <w:spacing w:after="0"/>
            </w:pPr>
          </w:p>
          <w:p w14:paraId="7F84AE40" w14:textId="77777777" w:rsidR="002610AA" w:rsidRDefault="002610AA" w:rsidP="00B22829">
            <w:pPr>
              <w:pStyle w:val="VCAAbulletlevel2"/>
              <w:spacing w:after="0"/>
            </w:pPr>
            <w:r w:rsidRPr="002D4607">
              <w:t>Complete a class survey, identifying the innovations you couldn’t live without and</w:t>
            </w:r>
            <w:r>
              <w:t xml:space="preserve"> identify </w:t>
            </w:r>
            <w:r w:rsidRPr="002D4607">
              <w:t>trends in the data.</w:t>
            </w:r>
          </w:p>
          <w:p w14:paraId="201DD53F" w14:textId="77777777" w:rsidR="002610AA" w:rsidRPr="002D4607" w:rsidRDefault="002610AA" w:rsidP="00B22829">
            <w:pPr>
              <w:pStyle w:val="VCAAbulletlevel2"/>
              <w:numPr>
                <w:ilvl w:val="0"/>
                <w:numId w:val="0"/>
              </w:numPr>
              <w:spacing w:after="0"/>
            </w:pPr>
          </w:p>
          <w:p w14:paraId="338A9F70" w14:textId="77777777" w:rsidR="002610AA" w:rsidRDefault="002610AA" w:rsidP="00B22829">
            <w:pPr>
              <w:pStyle w:val="VCAAbulletlevel2"/>
              <w:spacing w:after="0"/>
            </w:pPr>
            <w:r w:rsidRPr="002D4607">
              <w:t>Read sample sentences</w:t>
            </w:r>
            <w:r>
              <w:t xml:space="preserve"> that</w:t>
            </w:r>
            <w:r w:rsidRPr="002D4607">
              <w:t xml:space="preserve"> provid</w:t>
            </w:r>
            <w:r>
              <w:t>e</w:t>
            </w:r>
            <w:r w:rsidRPr="002D4607">
              <w:t xml:space="preserve"> different ways of presenting data (e.g. statistics, fractions, </w:t>
            </w:r>
            <w:r>
              <w:t>‘</w:t>
            </w:r>
            <w:r w:rsidRPr="002D4607">
              <w:t>according to experts</w:t>
            </w:r>
            <w:r>
              <w:t>’</w:t>
            </w:r>
            <w:r w:rsidRPr="002D4607">
              <w:t xml:space="preserve">) and group them appropriately, then complete a </w:t>
            </w:r>
            <w:r>
              <w:t>‘T</w:t>
            </w:r>
            <w:r w:rsidRPr="002D4607">
              <w:t>hink</w:t>
            </w:r>
            <w:r>
              <w:t>, p</w:t>
            </w:r>
            <w:r w:rsidRPr="002D4607">
              <w:t>air</w:t>
            </w:r>
            <w:r>
              <w:t>,</w:t>
            </w:r>
            <w:r w:rsidRPr="002D4607">
              <w:t xml:space="preserve"> </w:t>
            </w:r>
            <w:r>
              <w:t>s</w:t>
            </w:r>
            <w:r w:rsidRPr="002D4607">
              <w:t>hare</w:t>
            </w:r>
            <w:r>
              <w:t>’</w:t>
            </w:r>
            <w:r w:rsidRPr="002D4607">
              <w:t xml:space="preserve"> task to identify and explain the grammatical structures required for each group of sentences. Use the grammatical structures to write sentences </w:t>
            </w:r>
            <w:r>
              <w:t xml:space="preserve">that present </w:t>
            </w:r>
            <w:r w:rsidRPr="002D4607">
              <w:t>the data from your class survey.</w:t>
            </w:r>
          </w:p>
          <w:p w14:paraId="68136573" w14:textId="77777777" w:rsidR="002610AA" w:rsidRPr="002D4607" w:rsidRDefault="002610AA" w:rsidP="00B22829">
            <w:pPr>
              <w:pStyle w:val="VCAAbulletlevel2"/>
              <w:numPr>
                <w:ilvl w:val="0"/>
                <w:numId w:val="0"/>
              </w:numPr>
              <w:spacing w:after="0"/>
            </w:pPr>
          </w:p>
          <w:p w14:paraId="4B27DDD8" w14:textId="77777777" w:rsidR="002610AA" w:rsidRDefault="002610AA" w:rsidP="00B22829">
            <w:pPr>
              <w:pStyle w:val="VCAAbulletlevel2"/>
              <w:spacing w:after="0"/>
            </w:pPr>
            <w:r w:rsidRPr="002D4607">
              <w:t xml:space="preserve">Participate in a jigsaw activity where each group reads about the negative impact of a different innovation and highlights the arguments against the technology, then brainstorm counter arguments. Present your findings to the </w:t>
            </w:r>
            <w:r>
              <w:t>other groups</w:t>
            </w:r>
            <w:r w:rsidRPr="002D4607">
              <w:t>.</w:t>
            </w:r>
          </w:p>
          <w:p w14:paraId="537684FA" w14:textId="77777777" w:rsidR="002610AA" w:rsidRPr="002D4607" w:rsidRDefault="002610AA" w:rsidP="00B22829">
            <w:pPr>
              <w:pStyle w:val="VCAAbulletlevel2"/>
              <w:numPr>
                <w:ilvl w:val="0"/>
                <w:numId w:val="0"/>
              </w:numPr>
              <w:spacing w:after="0"/>
            </w:pPr>
          </w:p>
          <w:p w14:paraId="04D85F0A" w14:textId="77777777" w:rsidR="002610AA" w:rsidRDefault="002610AA" w:rsidP="00B22829">
            <w:pPr>
              <w:pStyle w:val="VCAAbulletlevel2"/>
              <w:spacing w:after="0"/>
            </w:pPr>
            <w:r w:rsidRPr="002D4607">
              <w:t xml:space="preserve">Watch a debate and write down the different ways in which arguments can </w:t>
            </w:r>
            <w:r>
              <w:t xml:space="preserve">be </w:t>
            </w:r>
            <w:r w:rsidRPr="002D4607">
              <w:t xml:space="preserve">sequenced, ideas can be </w:t>
            </w:r>
            <w:proofErr w:type="gramStart"/>
            <w:r w:rsidRPr="002D4607">
              <w:t>linked</w:t>
            </w:r>
            <w:proofErr w:type="gramEnd"/>
            <w:r w:rsidRPr="002D4607">
              <w:t xml:space="preserve"> and statements can be refuted. Read </w:t>
            </w:r>
            <w:r>
              <w:t>a tran</w:t>
            </w:r>
            <w:r w:rsidRPr="002D4607">
              <w:t xml:space="preserve">script </w:t>
            </w:r>
            <w:r>
              <w:t>of</w:t>
            </w:r>
            <w:r w:rsidRPr="002D4607">
              <w:t xml:space="preserve"> the debate and highlight the sequencing and linking phrases in one colour and the phrases or grammatical structures used to refute statements in another colour. Compare your highlighting with the notes you made whil</w:t>
            </w:r>
            <w:r>
              <w:t>e</w:t>
            </w:r>
            <w:r w:rsidRPr="002D4607">
              <w:t xml:space="preserve"> watching the debate.</w:t>
            </w:r>
          </w:p>
          <w:p w14:paraId="7BC2AB8A" w14:textId="77777777" w:rsidR="002610AA" w:rsidRPr="002D4607" w:rsidRDefault="002610AA" w:rsidP="00B22829">
            <w:pPr>
              <w:pStyle w:val="VCAAbulletlevel2"/>
              <w:numPr>
                <w:ilvl w:val="0"/>
                <w:numId w:val="0"/>
              </w:numPr>
              <w:spacing w:after="0"/>
            </w:pPr>
          </w:p>
          <w:p w14:paraId="763BD413" w14:textId="77777777" w:rsidR="002610AA" w:rsidRDefault="002610AA" w:rsidP="00B22829">
            <w:pPr>
              <w:pStyle w:val="VCAAbulletlevel2"/>
              <w:spacing w:after="0"/>
            </w:pPr>
            <w:r w:rsidRPr="002D4607">
              <w:t xml:space="preserve">View an image of an innovation, identify key vocabulary required to discuss the image, then complete a </w:t>
            </w:r>
            <w:r>
              <w:t>‘</w:t>
            </w:r>
            <w:r w:rsidRPr="002D4607">
              <w:t>light</w:t>
            </w:r>
            <w:r>
              <w:t>n</w:t>
            </w:r>
            <w:r w:rsidRPr="002D4607">
              <w:t>ing</w:t>
            </w:r>
            <w:r>
              <w:t>’</w:t>
            </w:r>
            <w:r w:rsidRPr="002D4607">
              <w:t xml:space="preserve"> writing task</w:t>
            </w:r>
            <w:r>
              <w:t>,</w:t>
            </w:r>
            <w:r w:rsidRPr="002D4607">
              <w:t xml:space="preserve"> describing the innovation from different perspectives (e.g. an environmental activist, a student, a technology innovation designer)</w:t>
            </w:r>
            <w:r>
              <w:t xml:space="preserve"> within a limited time frame</w:t>
            </w:r>
            <w:r w:rsidRPr="002D4607">
              <w:t>.</w:t>
            </w:r>
          </w:p>
          <w:p w14:paraId="7043E259" w14:textId="77777777" w:rsidR="002610AA" w:rsidRPr="002D4607" w:rsidRDefault="002610AA" w:rsidP="00B22829">
            <w:pPr>
              <w:pStyle w:val="VCAAbulletlevel2"/>
              <w:numPr>
                <w:ilvl w:val="0"/>
                <w:numId w:val="0"/>
              </w:numPr>
              <w:spacing w:after="0"/>
            </w:pPr>
          </w:p>
          <w:p w14:paraId="774F5D80" w14:textId="77777777" w:rsidR="002610AA" w:rsidRDefault="002610AA" w:rsidP="00B22829">
            <w:pPr>
              <w:pStyle w:val="VCAAbulletlevel2"/>
              <w:spacing w:after="0"/>
            </w:pPr>
            <w:r w:rsidRPr="002D4607">
              <w:t xml:space="preserve">Read a letter to the editor, focusing on the negative impact of technology in schools, </w:t>
            </w:r>
            <w:r>
              <w:t xml:space="preserve">and </w:t>
            </w:r>
            <w:r w:rsidRPr="002D4607">
              <w:t>highlight arguments against these innovations.</w:t>
            </w:r>
          </w:p>
          <w:p w14:paraId="3AC2EA5E" w14:textId="77777777" w:rsidR="002610AA" w:rsidRPr="002D4607" w:rsidRDefault="002610AA" w:rsidP="00B22829">
            <w:pPr>
              <w:pStyle w:val="VCAAbulletlevel2"/>
              <w:numPr>
                <w:ilvl w:val="0"/>
                <w:numId w:val="0"/>
              </w:numPr>
              <w:spacing w:after="0"/>
            </w:pPr>
          </w:p>
          <w:p w14:paraId="62A5DD28" w14:textId="77777777" w:rsidR="002610AA" w:rsidRPr="0066155E" w:rsidRDefault="002610AA" w:rsidP="00B22829">
            <w:pPr>
              <w:pStyle w:val="VCAAbulletlevel2"/>
              <w:spacing w:after="0"/>
            </w:pPr>
            <w:r w:rsidRPr="002D4607">
              <w:lastRenderedPageBreak/>
              <w:t>Record a v</w:t>
            </w:r>
            <w:r>
              <w:t>ideo b</w:t>
            </w:r>
            <w:r w:rsidRPr="002D4607">
              <w:t>log post responding to the letter</w:t>
            </w:r>
            <w:r>
              <w:t xml:space="preserve"> to the editor</w:t>
            </w:r>
            <w:r w:rsidRPr="002D4607">
              <w:t xml:space="preserve">, informing them of the impact an innovation has had </w:t>
            </w:r>
            <w:r>
              <w:t>o</w:t>
            </w:r>
            <w:r w:rsidRPr="002D4607">
              <w:t xml:space="preserve">n your life and </w:t>
            </w:r>
            <w:r>
              <w:t xml:space="preserve">the </w:t>
            </w:r>
            <w:r w:rsidRPr="002D4607">
              <w:t>role it has played in shaping your future.</w:t>
            </w:r>
          </w:p>
        </w:tc>
      </w:tr>
      <w:bookmarkEnd w:id="22"/>
    </w:tbl>
    <w:p w14:paraId="0A1357EB" w14:textId="77777777" w:rsidR="002610AA" w:rsidRDefault="002610AA" w:rsidP="002610AA"/>
    <w:p w14:paraId="2320852D" w14:textId="77777777" w:rsidR="002610AA" w:rsidRDefault="002610AA" w:rsidP="002610AA"/>
    <w:p w14:paraId="31A1C8AB" w14:textId="77777777" w:rsidR="002610AA" w:rsidRDefault="002610AA" w:rsidP="002610AA">
      <w:pPr>
        <w:pStyle w:val="Heading4"/>
      </w:pPr>
      <w:r w:rsidRPr="008C6AA2">
        <w:t>Unit 2</w:t>
      </w:r>
      <w:r>
        <w:t xml:space="preserve"> </w:t>
      </w:r>
      <w:r w:rsidRPr="008C6AA2">
        <w:t xml:space="preserve">- Area of Study </w:t>
      </w:r>
      <w:r>
        <w:t>2</w:t>
      </w:r>
    </w:p>
    <w:tbl>
      <w:tblPr>
        <w:tblStyle w:val="TableGrid"/>
        <w:tblW w:w="8789" w:type="dxa"/>
        <w:tblInd w:w="-5" w:type="dxa"/>
        <w:tblLook w:val="04A0" w:firstRow="1" w:lastRow="0" w:firstColumn="1" w:lastColumn="0" w:noHBand="0" w:noVBand="1"/>
      </w:tblPr>
      <w:tblGrid>
        <w:gridCol w:w="2197"/>
        <w:gridCol w:w="2197"/>
        <w:gridCol w:w="2197"/>
        <w:gridCol w:w="2198"/>
      </w:tblGrid>
      <w:tr w:rsidR="002610AA" w:rsidRPr="00F040C4" w14:paraId="28C2A90C" w14:textId="77777777" w:rsidTr="00B22829">
        <w:trPr>
          <w:trHeight w:val="274"/>
        </w:trPr>
        <w:tc>
          <w:tcPr>
            <w:tcW w:w="2197" w:type="dxa"/>
            <w:shd w:val="clear" w:color="auto" w:fill="0F7EB4"/>
          </w:tcPr>
          <w:p w14:paraId="269C203D" w14:textId="77777777" w:rsidR="002610AA" w:rsidRPr="00F040C4" w:rsidRDefault="002610AA" w:rsidP="00B22829">
            <w:pPr>
              <w:pStyle w:val="VCAAtablecondensedheading"/>
              <w:rPr>
                <w:b w:val="0"/>
              </w:rPr>
            </w:pPr>
            <w:r w:rsidRPr="00F040C4">
              <w:t xml:space="preserve">Concept </w:t>
            </w:r>
          </w:p>
        </w:tc>
        <w:tc>
          <w:tcPr>
            <w:tcW w:w="2197" w:type="dxa"/>
            <w:shd w:val="clear" w:color="auto" w:fill="0F7EB4"/>
          </w:tcPr>
          <w:p w14:paraId="4E8D8F03" w14:textId="77777777" w:rsidR="002610AA" w:rsidRPr="00F040C4" w:rsidRDefault="002610AA" w:rsidP="00B22829">
            <w:pPr>
              <w:pStyle w:val="VCAAtablecondensedheading"/>
              <w:rPr>
                <w:b w:val="0"/>
              </w:rPr>
            </w:pPr>
            <w:r w:rsidRPr="00F040C4">
              <w:t>Perspective</w:t>
            </w:r>
          </w:p>
        </w:tc>
        <w:tc>
          <w:tcPr>
            <w:tcW w:w="2197" w:type="dxa"/>
            <w:shd w:val="clear" w:color="auto" w:fill="0F7EB4"/>
          </w:tcPr>
          <w:p w14:paraId="27B4518A" w14:textId="77777777" w:rsidR="002610AA" w:rsidRPr="00F040C4" w:rsidRDefault="002610AA" w:rsidP="00B22829">
            <w:pPr>
              <w:pStyle w:val="VCAAtablecondensedheading"/>
              <w:rPr>
                <w:b w:val="0"/>
              </w:rPr>
            </w:pPr>
            <w:r w:rsidRPr="00F040C4">
              <w:t>Topic</w:t>
            </w:r>
          </w:p>
        </w:tc>
        <w:tc>
          <w:tcPr>
            <w:tcW w:w="2198" w:type="dxa"/>
            <w:shd w:val="clear" w:color="auto" w:fill="0F7EB4"/>
          </w:tcPr>
          <w:p w14:paraId="4BA8E0BE" w14:textId="77777777" w:rsidR="002610AA" w:rsidRPr="00F040C4" w:rsidRDefault="002610AA" w:rsidP="00B22829">
            <w:pPr>
              <w:pStyle w:val="VCAAtablecondensedheading"/>
              <w:rPr>
                <w:b w:val="0"/>
              </w:rPr>
            </w:pPr>
            <w:r w:rsidRPr="00F040C4">
              <w:t>Subtopic</w:t>
            </w:r>
          </w:p>
        </w:tc>
      </w:tr>
      <w:tr w:rsidR="002610AA" w:rsidRPr="00F040C4" w14:paraId="37D79ADC" w14:textId="77777777" w:rsidTr="005233E5">
        <w:trPr>
          <w:trHeight w:val="1701"/>
        </w:trPr>
        <w:tc>
          <w:tcPr>
            <w:tcW w:w="2197" w:type="dxa"/>
            <w:vAlign w:val="center"/>
          </w:tcPr>
          <w:p w14:paraId="4EDC0AE6" w14:textId="77777777" w:rsidR="002610AA" w:rsidRPr="005A0EDD" w:rsidRDefault="002610AA" w:rsidP="00B22829">
            <w:pPr>
              <w:pStyle w:val="VCAAbody"/>
              <w:jc w:val="center"/>
            </w:pPr>
            <w:r w:rsidRPr="005A0EDD">
              <w:t>Responsibility</w:t>
            </w:r>
          </w:p>
        </w:tc>
        <w:tc>
          <w:tcPr>
            <w:tcW w:w="2197" w:type="dxa"/>
            <w:vAlign w:val="center"/>
          </w:tcPr>
          <w:p w14:paraId="6A9AF5B7" w14:textId="77777777" w:rsidR="002610AA" w:rsidRPr="005A0EDD" w:rsidRDefault="002610AA" w:rsidP="00B22829">
            <w:pPr>
              <w:pStyle w:val="VCAAbody"/>
              <w:jc w:val="center"/>
            </w:pPr>
            <w:r w:rsidRPr="005A0EDD">
              <w:t>Community</w:t>
            </w:r>
          </w:p>
        </w:tc>
        <w:tc>
          <w:tcPr>
            <w:tcW w:w="2197" w:type="dxa"/>
            <w:vAlign w:val="center"/>
          </w:tcPr>
          <w:p w14:paraId="55D1575A" w14:textId="77777777" w:rsidR="002610AA" w:rsidRPr="005A0EDD" w:rsidRDefault="002610AA" w:rsidP="00B22829">
            <w:pPr>
              <w:pStyle w:val="VCAAbody"/>
              <w:jc w:val="center"/>
            </w:pPr>
            <w:r w:rsidRPr="005A0EDD">
              <w:t>Society</w:t>
            </w:r>
          </w:p>
        </w:tc>
        <w:tc>
          <w:tcPr>
            <w:tcW w:w="2198" w:type="dxa"/>
            <w:vAlign w:val="center"/>
          </w:tcPr>
          <w:p w14:paraId="5B110AC9" w14:textId="77777777" w:rsidR="002610AA" w:rsidRPr="005A0EDD" w:rsidRDefault="002610AA" w:rsidP="00B22829">
            <w:pPr>
              <w:pStyle w:val="VCAAbody"/>
              <w:jc w:val="center"/>
            </w:pPr>
            <w:r w:rsidRPr="005A0EDD">
              <w:t>Attitudes to an aging population</w:t>
            </w:r>
          </w:p>
        </w:tc>
      </w:tr>
    </w:tbl>
    <w:p w14:paraId="655CBB97" w14:textId="77777777" w:rsidR="002610AA" w:rsidRPr="00633101" w:rsidRDefault="002610AA" w:rsidP="002610AA">
      <w:pPr>
        <w:pStyle w:val="Heading2"/>
        <w:rPr>
          <w:color w:val="004EA8"/>
          <w:sz w:val="28"/>
        </w:rPr>
      </w:pPr>
      <w:bookmarkStart w:id="27" w:name="_Toc191291893"/>
      <w:r w:rsidRPr="00633101">
        <w:rPr>
          <w:sz w:val="28"/>
        </w:rPr>
        <w:t xml:space="preserve">Outcome </w:t>
      </w:r>
      <w:r>
        <w:rPr>
          <w:sz w:val="28"/>
        </w:rPr>
        <w:t>2</w:t>
      </w:r>
      <w:bookmarkEnd w:id="27"/>
      <w:r w:rsidRPr="00633101">
        <w:rPr>
          <w:color w:val="004EA8"/>
          <w:sz w:val="28"/>
        </w:rPr>
        <w:tab/>
      </w:r>
    </w:p>
    <w:p w14:paraId="31958F9C" w14:textId="0BD7C9B3" w:rsidR="002610AA" w:rsidRPr="00FD4DAA" w:rsidRDefault="002610AA" w:rsidP="002610AA">
      <w:pPr>
        <w:pStyle w:val="VCAAbody"/>
        <w:rPr>
          <w:shd w:val="clear" w:color="auto" w:fill="FFFFFF"/>
        </w:rPr>
      </w:pPr>
      <w:r w:rsidRPr="00FD4DAA">
        <w:rPr>
          <w:shd w:val="clear" w:color="auto" w:fill="FFFFFF"/>
        </w:rPr>
        <w:t xml:space="preserve">On completion of this unit the student should be able to produce writing in </w:t>
      </w:r>
      <w:sdt>
        <w:sdtPr>
          <w:alias w:val="Keywords"/>
          <w:tag w:val=""/>
          <w:id w:val="201071512"/>
          <w:placeholder>
            <w:docPart w:val="EE96988A544C4445AA30F6BD2995D127"/>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FD4DAA">
        <w:rPr>
          <w:shd w:val="clear" w:color="auto" w:fill="FFFFFF"/>
        </w:rPr>
        <w:t xml:space="preserve"> for a specified purpose and audience, using relevant information from a reading text in </w:t>
      </w:r>
      <w:sdt>
        <w:sdtPr>
          <w:alias w:val="Keywords"/>
          <w:tag w:val=""/>
          <w:id w:val="1523976493"/>
          <w:placeholder>
            <w:docPart w:val="C605B93EA60049E5AB7178AA5D2CF38E"/>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t>.</w:t>
      </w:r>
    </w:p>
    <w:p w14:paraId="51B321E5" w14:textId="77777777" w:rsidR="002610AA" w:rsidRPr="00753F1C" w:rsidRDefault="002610AA" w:rsidP="002610AA">
      <w:pPr>
        <w:pStyle w:val="Heading2"/>
        <w:rPr>
          <w:sz w:val="24"/>
          <w:szCs w:val="24"/>
        </w:rPr>
      </w:pPr>
      <w:bookmarkStart w:id="28" w:name="_Toc191291894"/>
      <w:r w:rsidRPr="00633101">
        <w:rPr>
          <w:sz w:val="24"/>
          <w:szCs w:val="24"/>
        </w:rPr>
        <w:t>Examples of learning activities</w:t>
      </w:r>
      <w:bookmarkEnd w:id="28"/>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2610AA" w14:paraId="0337E2AE" w14:textId="77777777" w:rsidTr="00B22829">
        <w:trPr>
          <w:cantSplit/>
        </w:trPr>
        <w:tc>
          <w:tcPr>
            <w:tcW w:w="8783" w:type="dxa"/>
          </w:tcPr>
          <w:p w14:paraId="6028404E" w14:textId="77777777" w:rsidR="002610AA" w:rsidRPr="00F66F92" w:rsidRDefault="002610AA" w:rsidP="00B22829">
            <w:pPr>
              <w:pStyle w:val="VCAAbulletlevel2"/>
            </w:pPr>
            <w:r w:rsidRPr="008C6AA2">
              <w:t>Brainstorm a list of target vocabulary related to the subtopic ‘Attitudes to an aging population’ and play a dictionary game, competing individually or in teams to locate each word. Add the new words to a glossary list.</w:t>
            </w:r>
          </w:p>
        </w:tc>
      </w:tr>
      <w:tr w:rsidR="002610AA" w14:paraId="2169C575" w14:textId="77777777" w:rsidTr="00B22829">
        <w:trPr>
          <w:cantSplit/>
        </w:trPr>
        <w:tc>
          <w:tcPr>
            <w:tcW w:w="8783" w:type="dxa"/>
          </w:tcPr>
          <w:p w14:paraId="11FFE7BC" w14:textId="77777777" w:rsidR="002610AA" w:rsidRPr="00F66F92" w:rsidRDefault="002610AA" w:rsidP="00B22829">
            <w:pPr>
              <w:pStyle w:val="VCAAbulletlevel2"/>
              <w:spacing w:after="0"/>
            </w:pPr>
            <w:r w:rsidRPr="00FE7AA7">
              <w:t>Identify strategies for providing information and justifying responses, including grammatical structures and phrases, then read the transcript of a discussion, highlighting these</w:t>
            </w:r>
            <w:r>
              <w:t xml:space="preserve"> grammatical structures</w:t>
            </w:r>
            <w:r w:rsidRPr="00FE7AA7">
              <w:t>.</w:t>
            </w:r>
          </w:p>
        </w:tc>
      </w:tr>
      <w:tr w:rsidR="002610AA" w14:paraId="423E0A65" w14:textId="77777777" w:rsidTr="00B22829">
        <w:trPr>
          <w:cantSplit/>
        </w:trPr>
        <w:tc>
          <w:tcPr>
            <w:tcW w:w="8783" w:type="dxa"/>
          </w:tcPr>
          <w:p w14:paraId="71C8DFC9" w14:textId="77777777" w:rsidR="002610AA" w:rsidRPr="00F66F92" w:rsidRDefault="002610AA" w:rsidP="00B22829">
            <w:pPr>
              <w:pStyle w:val="VCAAbulletlevel2"/>
            </w:pPr>
            <w:r w:rsidRPr="008C6AA2">
              <w:t>Create a list of common myths about aging, then research and present evidence-based arguments to counter these misconceptions.</w:t>
            </w:r>
          </w:p>
        </w:tc>
      </w:tr>
      <w:tr w:rsidR="002610AA" w14:paraId="61F3D744" w14:textId="77777777" w:rsidTr="00B22829">
        <w:trPr>
          <w:cantSplit/>
        </w:trPr>
        <w:tc>
          <w:tcPr>
            <w:tcW w:w="8783" w:type="dxa"/>
          </w:tcPr>
          <w:p w14:paraId="61219F94" w14:textId="77777777" w:rsidR="002610AA" w:rsidRPr="00F66F92" w:rsidRDefault="002610AA" w:rsidP="00B22829">
            <w:pPr>
              <w:pStyle w:val="VCAAbulletlevel2"/>
              <w:spacing w:after="0"/>
            </w:pPr>
            <w:r w:rsidRPr="00FE7AA7">
              <w:t xml:space="preserve">View images that reflect attitudes to an aging population from different perspectives. </w:t>
            </w:r>
          </w:p>
        </w:tc>
      </w:tr>
      <w:tr w:rsidR="002610AA" w14:paraId="37F3F719" w14:textId="77777777" w:rsidTr="00B22829">
        <w:trPr>
          <w:cantSplit/>
        </w:trPr>
        <w:tc>
          <w:tcPr>
            <w:tcW w:w="8783" w:type="dxa"/>
          </w:tcPr>
          <w:p w14:paraId="6296381F" w14:textId="1129044C" w:rsidR="002610AA" w:rsidRPr="00F66F92" w:rsidRDefault="002610AA" w:rsidP="00B22829">
            <w:pPr>
              <w:pStyle w:val="VCAAbulletlevel2"/>
              <w:spacing w:after="0"/>
            </w:pPr>
            <w:r>
              <w:t xml:space="preserve">In pairs, choose one image, </w:t>
            </w:r>
            <w:r w:rsidRPr="00FE7AA7">
              <w:t>brainstorm</w:t>
            </w:r>
            <w:r>
              <w:t xml:space="preserve"> </w:t>
            </w:r>
            <w:r w:rsidRPr="00FE7AA7">
              <w:t>the vocabulary required to describe the image, then complete a ‘</w:t>
            </w:r>
            <w:r w:rsidR="00B153F4">
              <w:t>W</w:t>
            </w:r>
            <w:r w:rsidRPr="00FE7AA7">
              <w:t xml:space="preserve">ord, </w:t>
            </w:r>
            <w:r>
              <w:t>p</w:t>
            </w:r>
            <w:r w:rsidRPr="00FE7AA7">
              <w:t xml:space="preserve">hrase, </w:t>
            </w:r>
            <w:r>
              <w:t>s</w:t>
            </w:r>
            <w:r w:rsidRPr="00FE7AA7">
              <w:t xml:space="preserve">entence’ activity. </w:t>
            </w:r>
            <w:r>
              <w:t>W</w:t>
            </w:r>
            <w:r w:rsidRPr="00FE7AA7">
              <w:t>rite a paragraph describing what you see and how you think the people in the image feel, referencing the image to justify your opinion.</w:t>
            </w:r>
          </w:p>
        </w:tc>
      </w:tr>
      <w:tr w:rsidR="002610AA" w14:paraId="37EF419A" w14:textId="77777777" w:rsidTr="00B22829">
        <w:trPr>
          <w:cantSplit/>
        </w:trPr>
        <w:tc>
          <w:tcPr>
            <w:tcW w:w="8783" w:type="dxa"/>
          </w:tcPr>
          <w:p w14:paraId="255B3AE6" w14:textId="77777777" w:rsidR="002610AA" w:rsidRPr="00F66F92" w:rsidRDefault="002610AA" w:rsidP="00B22829">
            <w:pPr>
              <w:pStyle w:val="VCAAbulletlevel2"/>
              <w:spacing w:after="0"/>
            </w:pPr>
            <w:r w:rsidRPr="00FE7AA7">
              <w:t xml:space="preserve">Watch a </w:t>
            </w:r>
            <w:r>
              <w:t xml:space="preserve">film or </w:t>
            </w:r>
            <w:r w:rsidRPr="00FE7AA7">
              <w:t>selection of films that feature older adult protagonists or themes related to aging.</w:t>
            </w:r>
            <w:r>
              <w:t xml:space="preserve"> I</w:t>
            </w:r>
            <w:r w:rsidRPr="00FE7AA7">
              <w:t xml:space="preserve">n groups or as a class, </w:t>
            </w:r>
            <w:r>
              <w:t xml:space="preserve">discuss </w:t>
            </w:r>
            <w:r w:rsidRPr="00FE7AA7">
              <w:t>the messages conveyed and the impact of these representations on society.</w:t>
            </w:r>
          </w:p>
        </w:tc>
      </w:tr>
      <w:tr w:rsidR="002610AA" w14:paraId="58799B7C" w14:textId="77777777" w:rsidTr="00B22829">
        <w:trPr>
          <w:cantSplit/>
        </w:trPr>
        <w:tc>
          <w:tcPr>
            <w:tcW w:w="8783" w:type="dxa"/>
          </w:tcPr>
          <w:p w14:paraId="70B485B0" w14:textId="4C867839" w:rsidR="002610AA" w:rsidRPr="00F66F92" w:rsidRDefault="002610AA" w:rsidP="00B22829">
            <w:pPr>
              <w:pStyle w:val="VCAAbulletlevel2"/>
              <w:spacing w:after="0"/>
            </w:pPr>
            <w:r w:rsidRPr="00FE7AA7">
              <w:lastRenderedPageBreak/>
              <w:t xml:space="preserve">Read texts about </w:t>
            </w:r>
            <w:sdt>
              <w:sdtPr>
                <w:alias w:val="Keywords"/>
                <w:tag w:val=""/>
                <w:id w:val="1382205414"/>
                <w:placeholder>
                  <w:docPart w:val="7BD1D0EFB7A74E738792BC585B1C42FF"/>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FE7AA7">
              <w:t>-speaking individuals or communities dealing with advantages and challenges related to an aging population. Discuss the insights gained from these texts with your class. Compare your findings with the issues related to an aging population in Australia.</w:t>
            </w:r>
          </w:p>
        </w:tc>
      </w:tr>
      <w:tr w:rsidR="002610AA" w14:paraId="058C6B7C" w14:textId="77777777" w:rsidTr="00B22829">
        <w:trPr>
          <w:cantSplit/>
        </w:trPr>
        <w:tc>
          <w:tcPr>
            <w:tcW w:w="8783" w:type="dxa"/>
          </w:tcPr>
          <w:p w14:paraId="4C4EC946" w14:textId="213E3C90" w:rsidR="002610AA" w:rsidRPr="00F66F92" w:rsidRDefault="002610AA" w:rsidP="00B22829">
            <w:pPr>
              <w:pStyle w:val="VCAAbulletlevel2"/>
              <w:spacing w:after="0"/>
            </w:pPr>
            <w:r w:rsidRPr="00FE7AA7">
              <w:t>View examples of media texts (e.g. advertisements, articles, TV shows) in</w:t>
            </w:r>
            <w:r>
              <w:t xml:space="preserve"> </w:t>
            </w:r>
            <w:sdt>
              <w:sdtPr>
                <w:alias w:val="Keywords"/>
                <w:tag w:val=""/>
                <w:id w:val="1023206853"/>
                <w:placeholder>
                  <w:docPart w:val="426F21A73B7340CE943133ADC0C6D1CF"/>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FE7AA7">
              <w:t xml:space="preserve"> that feature older adults and analyse the messages, stereotypes and attitudes conveyed in these representations.</w:t>
            </w:r>
          </w:p>
        </w:tc>
      </w:tr>
      <w:tr w:rsidR="002610AA" w14:paraId="7378E7DA" w14:textId="77777777" w:rsidTr="00B22829">
        <w:trPr>
          <w:cantSplit/>
        </w:trPr>
        <w:tc>
          <w:tcPr>
            <w:tcW w:w="8783" w:type="dxa"/>
          </w:tcPr>
          <w:p w14:paraId="77041A7B" w14:textId="77777777" w:rsidR="002610AA" w:rsidRDefault="002610AA" w:rsidP="00B22829">
            <w:pPr>
              <w:pStyle w:val="VCAAbulletlevel2"/>
              <w:spacing w:after="0"/>
            </w:pPr>
            <w:r w:rsidRPr="00FE7AA7">
              <w:t>Complete a ‘</w:t>
            </w:r>
            <w:r>
              <w:t>g</w:t>
            </w:r>
            <w:r w:rsidRPr="00FE7AA7">
              <w:t xml:space="preserve">allery </w:t>
            </w:r>
            <w:r>
              <w:t>w</w:t>
            </w:r>
            <w:r w:rsidRPr="00FE7AA7">
              <w:t>alk’ to collate grammatical structures, ph</w:t>
            </w:r>
            <w:r>
              <w:t>r</w:t>
            </w:r>
            <w:r w:rsidRPr="00FE7AA7">
              <w:t xml:space="preserve">ases and vocabulary required to share information about data. </w:t>
            </w:r>
          </w:p>
        </w:tc>
      </w:tr>
      <w:tr w:rsidR="002610AA" w14:paraId="05B62E04" w14:textId="77777777" w:rsidTr="00B22829">
        <w:trPr>
          <w:cantSplit/>
        </w:trPr>
        <w:tc>
          <w:tcPr>
            <w:tcW w:w="8783" w:type="dxa"/>
          </w:tcPr>
          <w:p w14:paraId="00638A1D" w14:textId="77777777" w:rsidR="002610AA" w:rsidRDefault="002610AA" w:rsidP="00B22829">
            <w:pPr>
              <w:pStyle w:val="VCAAbulletlevel2"/>
              <w:spacing w:after="0"/>
            </w:pPr>
            <w:r w:rsidRPr="00FE7AA7">
              <w:t>View, analyse and compare data on the aging populations in different countries to identify trends and potential implications for society</w:t>
            </w:r>
            <w:r>
              <w:t>. W</w:t>
            </w:r>
            <w:r w:rsidRPr="00FE7AA7">
              <w:t>rite short statements providing information about the data.</w:t>
            </w:r>
          </w:p>
        </w:tc>
      </w:tr>
      <w:tr w:rsidR="002610AA" w14:paraId="3513F29A" w14:textId="77777777" w:rsidTr="00B22829">
        <w:trPr>
          <w:cantSplit/>
        </w:trPr>
        <w:tc>
          <w:tcPr>
            <w:tcW w:w="8783" w:type="dxa"/>
          </w:tcPr>
          <w:p w14:paraId="390FFAC4" w14:textId="77777777" w:rsidR="002610AA" w:rsidRDefault="002610AA" w:rsidP="00B22829">
            <w:pPr>
              <w:pStyle w:val="VCAAbulletlevel2"/>
              <w:spacing w:after="0"/>
            </w:pPr>
            <w:r>
              <w:t>In groups, d</w:t>
            </w:r>
            <w:r w:rsidRPr="00FE7AA7">
              <w:t>esign and conduct a survey to assess attitudes towards aging within your community or school. After collecting data, write a</w:t>
            </w:r>
            <w:r>
              <w:t>n informative</w:t>
            </w:r>
            <w:r w:rsidRPr="00FE7AA7">
              <w:t xml:space="preserve"> text</w:t>
            </w:r>
            <w:r>
              <w:t xml:space="preserve"> (e.g. an article, speech, report)</w:t>
            </w:r>
            <w:r w:rsidRPr="00FE7AA7">
              <w:t xml:space="preserve"> presenting your findings and potential factors influencing these attitudes.</w:t>
            </w:r>
          </w:p>
        </w:tc>
      </w:tr>
      <w:tr w:rsidR="002610AA" w14:paraId="40968D3E" w14:textId="77777777" w:rsidTr="00B22829">
        <w:trPr>
          <w:cantSplit/>
        </w:trPr>
        <w:tc>
          <w:tcPr>
            <w:tcW w:w="8783" w:type="dxa"/>
            <w:tcBorders>
              <w:bottom w:val="single" w:sz="4" w:space="0" w:color="auto"/>
            </w:tcBorders>
            <w:shd w:val="clear" w:color="auto" w:fill="D9D9D9" w:themeFill="background1" w:themeFillShade="D9"/>
          </w:tcPr>
          <w:p w14:paraId="594ED6E2" w14:textId="7D5E1B57" w:rsidR="002610AA" w:rsidRPr="008C6AA2" w:rsidRDefault="002610AA" w:rsidP="00B22829">
            <w:pPr>
              <w:pStyle w:val="VCAAbulletlevel2"/>
              <w:shd w:val="clear" w:color="auto" w:fill="D9D9D9" w:themeFill="background1" w:themeFillShade="D9"/>
              <w:spacing w:after="0"/>
              <w:rPr>
                <w:b/>
                <w:bCs/>
              </w:rPr>
            </w:pPr>
            <w:r>
              <w:rPr>
                <w:noProof/>
              </w:rPr>
              <w:drawing>
                <wp:anchor distT="0" distB="0" distL="114300" distR="114300" simplePos="0" relativeHeight="251663360" behindDoc="0" locked="0" layoutInCell="1" allowOverlap="1" wp14:anchorId="2AC3BE21" wp14:editId="3261BF79">
                  <wp:simplePos x="0" y="0"/>
                  <wp:positionH relativeFrom="column">
                    <wp:posOffset>4870450</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408500472"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bookmarkStart w:id="29" w:name="_Hlk142083761"/>
            <w:r w:rsidRPr="00FE7AA7">
              <w:rPr>
                <w:b/>
                <w:bCs/>
              </w:rPr>
              <w:t xml:space="preserve">Organise an intergenerational dialogue event with older adults from the </w:t>
            </w:r>
            <w:sdt>
              <w:sdtPr>
                <w:rPr>
                  <w:b/>
                  <w:bCs/>
                </w:rPr>
                <w:alias w:val="Keywords"/>
                <w:tag w:val=""/>
                <w:id w:val="143407084"/>
                <w:placeholder>
                  <w:docPart w:val="D2663993A9384455BDB574685C32B7F1"/>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Filipino</w:t>
                </w:r>
              </w:sdtContent>
            </w:sdt>
            <w:r w:rsidRPr="00FE7AA7">
              <w:rPr>
                <w:b/>
                <w:bCs/>
              </w:rPr>
              <w:t>-speaking community and discuss how their lives have changed over time.</w:t>
            </w:r>
            <w:bookmarkEnd w:id="29"/>
          </w:p>
        </w:tc>
      </w:tr>
      <w:tr w:rsidR="002610AA" w14:paraId="4C63B818" w14:textId="77777777" w:rsidTr="00B22829">
        <w:trPr>
          <w:cantSplit/>
        </w:trPr>
        <w:tc>
          <w:tcPr>
            <w:tcW w:w="8783" w:type="dxa"/>
            <w:tcBorders>
              <w:bottom w:val="single" w:sz="4" w:space="0" w:color="auto"/>
            </w:tcBorders>
            <w:shd w:val="clear" w:color="auto" w:fill="auto"/>
          </w:tcPr>
          <w:p w14:paraId="6AB56800" w14:textId="77777777" w:rsidR="002610AA" w:rsidRDefault="002610AA" w:rsidP="00B22829">
            <w:pPr>
              <w:pStyle w:val="VCAAbulletlevel2"/>
              <w:spacing w:after="0"/>
            </w:pPr>
            <w:r w:rsidRPr="00FE7AA7">
              <w:t>Explore how attitudes towards aging have evolved over time, by reading or conducting research on historical perspectives of aging and older adults. Create a timeline or visual representation to highlight changes in attitudes.</w:t>
            </w:r>
          </w:p>
        </w:tc>
      </w:tr>
      <w:tr w:rsidR="002610AA" w14:paraId="40A43336" w14:textId="77777777" w:rsidTr="00B22829">
        <w:trPr>
          <w:cantSplit/>
        </w:trPr>
        <w:tc>
          <w:tcPr>
            <w:tcW w:w="8783" w:type="dxa"/>
            <w:tcBorders>
              <w:bottom w:val="single" w:sz="4" w:space="0" w:color="auto"/>
            </w:tcBorders>
            <w:shd w:val="clear" w:color="auto" w:fill="auto"/>
          </w:tcPr>
          <w:p w14:paraId="289A405F" w14:textId="11F3209C" w:rsidR="002610AA" w:rsidRPr="00FE7AA7" w:rsidRDefault="002610AA" w:rsidP="00B22829">
            <w:pPr>
              <w:pStyle w:val="VCAAbulletlevel2"/>
              <w:spacing w:after="0"/>
            </w:pPr>
            <w:r w:rsidRPr="00FE7AA7">
              <w:t xml:space="preserve">Analyse examples of ageist language in </w:t>
            </w:r>
            <w:sdt>
              <w:sdtPr>
                <w:alias w:val="Keywords"/>
                <w:tag w:val=""/>
                <w:id w:val="1144856130"/>
                <w:placeholder>
                  <w:docPart w:val="A9B8EDA04F9C4DC583098257E1FFFE98"/>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FE7AA7">
              <w:t xml:space="preserve"> and discuss how these linguistic choices perpetuate stereotypes. Suggest alternative, respectful ways to refer to older adults.</w:t>
            </w:r>
          </w:p>
        </w:tc>
      </w:tr>
      <w:tr w:rsidR="002610AA" w14:paraId="12C2CCD2" w14:textId="77777777" w:rsidTr="00B22829">
        <w:trPr>
          <w:cantSplit/>
        </w:trPr>
        <w:tc>
          <w:tcPr>
            <w:tcW w:w="8783" w:type="dxa"/>
            <w:tcBorders>
              <w:bottom w:val="single" w:sz="4" w:space="0" w:color="auto"/>
            </w:tcBorders>
            <w:shd w:val="clear" w:color="auto" w:fill="auto"/>
          </w:tcPr>
          <w:p w14:paraId="764D6905" w14:textId="77777777" w:rsidR="002610AA" w:rsidRPr="00FE7AA7" w:rsidRDefault="002610AA" w:rsidP="00B22829">
            <w:pPr>
              <w:pStyle w:val="VCAAbulletlevel2"/>
              <w:spacing w:after="0"/>
            </w:pPr>
            <w:r w:rsidRPr="00FE7AA7">
              <w:t xml:space="preserve">Research innovative technological solutions designed to enhance the quality of life for older adults, such as assistive devices and communication technologies, and create a blog post evaluating this technology. Read the blog posts written by your classmates, then write a comment with </w:t>
            </w:r>
            <w:r>
              <w:t>2</w:t>
            </w:r>
            <w:r w:rsidRPr="00FE7AA7">
              <w:t xml:space="preserve"> positive statements and one question.</w:t>
            </w:r>
          </w:p>
        </w:tc>
      </w:tr>
      <w:tr w:rsidR="002610AA" w14:paraId="48D2741D" w14:textId="77777777" w:rsidTr="00B22829">
        <w:trPr>
          <w:cantSplit/>
        </w:trPr>
        <w:tc>
          <w:tcPr>
            <w:tcW w:w="8783" w:type="dxa"/>
            <w:tcBorders>
              <w:bottom w:val="single" w:sz="4" w:space="0" w:color="auto"/>
            </w:tcBorders>
            <w:shd w:val="clear" w:color="auto" w:fill="auto"/>
          </w:tcPr>
          <w:p w14:paraId="56384C42" w14:textId="78F5E643" w:rsidR="002610AA" w:rsidRPr="00FE7AA7" w:rsidRDefault="002610AA" w:rsidP="00B22829">
            <w:pPr>
              <w:pStyle w:val="VCAAbulletlevel2"/>
              <w:spacing w:after="0"/>
            </w:pPr>
            <w:r w:rsidRPr="00FE7AA7">
              <w:t xml:space="preserve">Reflect on what you have learned </w:t>
            </w:r>
            <w:r w:rsidR="00186BEA">
              <w:t xml:space="preserve">throughout this unit or work </w:t>
            </w:r>
            <w:r w:rsidRPr="00FE7AA7">
              <w:t xml:space="preserve">by completing a </w:t>
            </w:r>
            <w:hyperlink r:id="rId39" w:anchor=":~:text=THE%20CIRCLE%20OF%20VIEWPOINTS%20ROUTINE%201%201.%20Brainstorm,now%20have%20and%20what%20new%20questions%20have%20arisen." w:history="1">
              <w:r w:rsidRPr="0094696C">
                <w:rPr>
                  <w:rStyle w:val="Hyperlink"/>
                </w:rPr>
                <w:t>circle of viewpoints</w:t>
              </w:r>
            </w:hyperlink>
            <w:r w:rsidRPr="4D5FA7EA">
              <w:t xml:space="preserve"> thinking</w:t>
            </w:r>
            <w:r w:rsidRPr="00FE7AA7">
              <w:t xml:space="preserve"> routine. Consider the different perspectives when approaching attitudes to an aging population and create sentences to express viewpoints from the</w:t>
            </w:r>
            <w:r>
              <w:t>se</w:t>
            </w:r>
            <w:r w:rsidRPr="00FE7AA7">
              <w:t xml:space="preserve"> different perspectives.</w:t>
            </w:r>
          </w:p>
        </w:tc>
      </w:tr>
      <w:tr w:rsidR="002610AA" w14:paraId="19C68E99" w14:textId="77777777" w:rsidTr="00B22829">
        <w:trPr>
          <w:cantSplit/>
        </w:trPr>
        <w:tc>
          <w:tcPr>
            <w:tcW w:w="8783" w:type="dxa"/>
            <w:tcBorders>
              <w:bottom w:val="single" w:sz="4" w:space="0" w:color="auto"/>
            </w:tcBorders>
            <w:shd w:val="clear" w:color="auto" w:fill="auto"/>
          </w:tcPr>
          <w:p w14:paraId="4CBD6B34" w14:textId="70FC5919" w:rsidR="002610AA" w:rsidRPr="00FE7AA7" w:rsidRDefault="002610AA" w:rsidP="00B22829">
            <w:pPr>
              <w:pStyle w:val="VCAAbulletlevel2"/>
              <w:spacing w:after="0"/>
            </w:pPr>
            <w:r w:rsidRPr="00FE7AA7">
              <w:t xml:space="preserve">Discuss vocabulary and grammatical structures that could be useful when expressing opinions, </w:t>
            </w:r>
            <w:proofErr w:type="gramStart"/>
            <w:r w:rsidRPr="00FE7AA7">
              <w:t>agreement</w:t>
            </w:r>
            <w:proofErr w:type="gramEnd"/>
            <w:r>
              <w:t xml:space="preserve"> and</w:t>
            </w:r>
            <w:r w:rsidRPr="00FE7AA7">
              <w:t xml:space="preserve"> disagreement</w:t>
            </w:r>
            <w:r>
              <w:t xml:space="preserve"> </w:t>
            </w:r>
            <w:r w:rsidRPr="00FE7AA7">
              <w:t xml:space="preserve">in </w:t>
            </w:r>
            <w:sdt>
              <w:sdtPr>
                <w:alias w:val="Keywords"/>
                <w:tag w:val=""/>
                <w:id w:val="1508866334"/>
                <w:placeholder>
                  <w:docPart w:val="90E5ADAB847342D5A9C8FA818DD23996"/>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t>.</w:t>
            </w:r>
            <w:r w:rsidRPr="00FE7AA7">
              <w:t xml:space="preserve"> </w:t>
            </w:r>
            <w:r>
              <w:t>P</w:t>
            </w:r>
            <w:r w:rsidRPr="00FE7AA7">
              <w:t>articipate in a</w:t>
            </w:r>
            <w:r>
              <w:t>n</w:t>
            </w:r>
            <w:r w:rsidRPr="00FE7AA7">
              <w:t xml:space="preserve"> ‘</w:t>
            </w:r>
            <w:r>
              <w:t>e</w:t>
            </w:r>
            <w:r w:rsidRPr="00FE7AA7">
              <w:t xml:space="preserve">xpressions </w:t>
            </w:r>
            <w:r>
              <w:t>b</w:t>
            </w:r>
            <w:r w:rsidRPr="00FE7AA7">
              <w:t>ingo’ activity, focusing on revising this information.</w:t>
            </w:r>
          </w:p>
        </w:tc>
      </w:tr>
      <w:tr w:rsidR="002610AA" w14:paraId="075A03D9" w14:textId="77777777" w:rsidTr="00B22829">
        <w:trPr>
          <w:cantSplit/>
          <w:trHeight w:val="851"/>
        </w:trPr>
        <w:tc>
          <w:tcPr>
            <w:tcW w:w="8783" w:type="dxa"/>
            <w:tcBorders>
              <w:bottom w:val="single" w:sz="4" w:space="0" w:color="auto"/>
            </w:tcBorders>
            <w:shd w:val="clear" w:color="auto" w:fill="auto"/>
          </w:tcPr>
          <w:p w14:paraId="71593BDA" w14:textId="77777777" w:rsidR="002610AA" w:rsidRPr="00FE7AA7" w:rsidRDefault="002610AA" w:rsidP="00B22829">
            <w:pPr>
              <w:pStyle w:val="VCAAbulletlevel2"/>
              <w:spacing w:after="0"/>
            </w:pPr>
            <w:r w:rsidRPr="00FE7AA7">
              <w:lastRenderedPageBreak/>
              <w:t xml:space="preserve">Discuss or debate different scenarios that pose ethical challenges concerning aging, such as healthcare decisions, resource allocation and intergenerational equity. </w:t>
            </w:r>
          </w:p>
        </w:tc>
      </w:tr>
      <w:tr w:rsidR="002610AA" w14:paraId="2865D39D" w14:textId="77777777" w:rsidTr="00B22829">
        <w:trPr>
          <w:cantSplit/>
        </w:trPr>
        <w:tc>
          <w:tcPr>
            <w:tcW w:w="8783" w:type="dxa"/>
            <w:tcBorders>
              <w:bottom w:val="nil"/>
            </w:tcBorders>
            <w:shd w:val="clear" w:color="auto" w:fill="FFFFFF" w:themeFill="background1"/>
          </w:tcPr>
          <w:p w14:paraId="235253CE" w14:textId="77777777" w:rsidR="002610AA" w:rsidRDefault="002610AA" w:rsidP="00B22829">
            <w:pPr>
              <w:pStyle w:val="VCAAbulletlevel2"/>
              <w:spacing w:after="0"/>
            </w:pPr>
            <w:r w:rsidRPr="00FE7AA7">
              <w:t xml:space="preserve">Write a short story envisioning how society may change as the population ages. </w:t>
            </w:r>
          </w:p>
        </w:tc>
      </w:tr>
      <w:tr w:rsidR="002610AA" w14:paraId="1B825156" w14:textId="77777777" w:rsidTr="00B22829">
        <w:tc>
          <w:tcPr>
            <w:tcW w:w="8783" w:type="dxa"/>
            <w:tcBorders>
              <w:bottom w:val="single" w:sz="4" w:space="0" w:color="C6ECFF" w:themeColor="accent1" w:themeTint="33"/>
            </w:tcBorders>
            <w:shd w:val="clear" w:color="auto" w:fill="FFFFFF" w:themeFill="background1"/>
          </w:tcPr>
          <w:p w14:paraId="6573F657" w14:textId="77777777" w:rsidR="002610AA" w:rsidRDefault="002610AA" w:rsidP="00B22829">
            <w:pPr>
              <w:pStyle w:val="VCAAbulletlevel2"/>
              <w:numPr>
                <w:ilvl w:val="0"/>
                <w:numId w:val="0"/>
              </w:numPr>
              <w:spacing w:after="0"/>
              <w:ind w:left="360"/>
            </w:pPr>
          </w:p>
          <w:p w14:paraId="2CBE4C50" w14:textId="77777777" w:rsidR="002610AA" w:rsidRPr="00FE7AA7" w:rsidRDefault="002610AA" w:rsidP="00B22829">
            <w:pPr>
              <w:pStyle w:val="VCAAbulletlevel2"/>
              <w:numPr>
                <w:ilvl w:val="0"/>
                <w:numId w:val="0"/>
              </w:numPr>
              <w:spacing w:after="0"/>
              <w:ind w:left="360" w:hanging="360"/>
            </w:pPr>
          </w:p>
        </w:tc>
      </w:tr>
      <w:tr w:rsidR="002610AA" w14:paraId="7A478815" w14:textId="77777777" w:rsidTr="00B22829">
        <w:tblPrEx>
          <w:tblBorders>
            <w:left w:val="single" w:sz="4" w:space="0" w:color="auto"/>
            <w:right w:val="single" w:sz="4" w:space="0" w:color="auto"/>
          </w:tblBorders>
        </w:tblPrEx>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71771386" w14:textId="77777777" w:rsidR="002610AA" w:rsidRPr="000A7273" w:rsidRDefault="002610AA" w:rsidP="00B22829">
            <w:pPr>
              <w:pStyle w:val="Heading2"/>
              <w:rPr>
                <w:b/>
                <w:bCs/>
                <w:color w:val="004EA8"/>
              </w:rPr>
            </w:pPr>
            <w:bookmarkStart w:id="30" w:name="_Toc191291895"/>
            <w:r>
              <w:rPr>
                <w:noProof/>
              </w:rPr>
              <w:drawing>
                <wp:anchor distT="0" distB="0" distL="114300" distR="114300" simplePos="0" relativeHeight="251670528" behindDoc="0" locked="0" layoutInCell="1" allowOverlap="1" wp14:anchorId="6AFB435F" wp14:editId="4454791D">
                  <wp:simplePos x="0" y="0"/>
                  <wp:positionH relativeFrom="column">
                    <wp:posOffset>4643862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98551560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30"/>
            <w:r>
              <w:t xml:space="preserve"> </w:t>
            </w:r>
          </w:p>
          <w:p w14:paraId="0035003B" w14:textId="6D968C5B" w:rsidR="002610AA" w:rsidRDefault="002610AA" w:rsidP="00B22829">
            <w:pPr>
              <w:pStyle w:val="VCAAbulletlevel2"/>
              <w:numPr>
                <w:ilvl w:val="0"/>
                <w:numId w:val="0"/>
              </w:numPr>
              <w:spacing w:line="240" w:lineRule="auto"/>
              <w:rPr>
                <w:b/>
                <w:bCs/>
                <w:color w:val="004EA8"/>
                <w:sz w:val="32"/>
                <w:szCs w:val="32"/>
              </w:rPr>
            </w:pPr>
            <w:r w:rsidRPr="008C6AA2">
              <w:rPr>
                <w:b/>
                <w:bCs/>
                <w:color w:val="004EA8"/>
                <w:sz w:val="32"/>
                <w:szCs w:val="32"/>
              </w:rPr>
              <w:t xml:space="preserve">An intergenerational dialogue event with older adults from a </w:t>
            </w:r>
            <w:sdt>
              <w:sdtPr>
                <w:rPr>
                  <w:b/>
                  <w:bCs/>
                  <w:color w:val="004EA8"/>
                  <w:sz w:val="32"/>
                  <w:szCs w:val="32"/>
                </w:rPr>
                <w:alias w:val="Keywords"/>
                <w:tag w:val=""/>
                <w:id w:val="-2050284306"/>
                <w:placeholder>
                  <w:docPart w:val="BE54C131A19E4F68997BCE1B78D9CEEF"/>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Filipino</w:t>
                </w:r>
              </w:sdtContent>
            </w:sdt>
            <w:r w:rsidRPr="008C6AA2">
              <w:rPr>
                <w:b/>
                <w:bCs/>
                <w:color w:val="004EA8"/>
                <w:sz w:val="32"/>
                <w:szCs w:val="32"/>
              </w:rPr>
              <w:t>-speaking community, discussing how their lives have changed over time.</w:t>
            </w:r>
          </w:p>
          <w:p w14:paraId="0C56975A" w14:textId="77777777" w:rsidR="002610AA" w:rsidRDefault="002610AA" w:rsidP="00B22829">
            <w:pPr>
              <w:pStyle w:val="VCAAbulletlevel2"/>
              <w:numPr>
                <w:ilvl w:val="0"/>
                <w:numId w:val="0"/>
              </w:numPr>
              <w:rPr>
                <w:b/>
                <w:bCs/>
                <w:color w:val="004EA8"/>
                <w:sz w:val="32"/>
                <w:szCs w:val="32"/>
              </w:rPr>
            </w:pPr>
          </w:p>
          <w:p w14:paraId="70F908D9" w14:textId="77777777" w:rsidR="002610AA" w:rsidRDefault="002610AA" w:rsidP="00B22829">
            <w:pPr>
              <w:pStyle w:val="VCAAbulletlevel2"/>
              <w:spacing w:after="0"/>
            </w:pPr>
            <w:r w:rsidRPr="00FE7AA7">
              <w:t>Discuss the benefits of intergenerational connections and why it is essential to engage in meaningful dialogues with older adults. Share personal experiences you have had with older adults and the benefits of these interactions.</w:t>
            </w:r>
          </w:p>
          <w:p w14:paraId="1CD55B0B" w14:textId="77777777" w:rsidR="002610AA" w:rsidRPr="00FE7AA7" w:rsidRDefault="002610AA" w:rsidP="00B22829">
            <w:pPr>
              <w:pStyle w:val="VCAAbulletlevel2"/>
              <w:numPr>
                <w:ilvl w:val="0"/>
                <w:numId w:val="0"/>
              </w:numPr>
              <w:spacing w:after="0"/>
              <w:ind w:left="360"/>
            </w:pPr>
          </w:p>
          <w:p w14:paraId="4012870B" w14:textId="77777777" w:rsidR="002610AA" w:rsidRDefault="002610AA" w:rsidP="00B22829">
            <w:pPr>
              <w:pStyle w:val="VCAAbulletlevel2"/>
              <w:spacing w:after="0"/>
            </w:pPr>
            <w:r w:rsidRPr="00FE7AA7">
              <w:t>Brainstorm a list of thoughtful questions to ask the older adults during an intergenerational dialogue event. Consider topics such as life experiences, historical events, personal achievements, their impact on their community and their perspectives on societal changes.</w:t>
            </w:r>
          </w:p>
          <w:p w14:paraId="21D386DE" w14:textId="77777777" w:rsidR="002610AA" w:rsidRPr="00FE7AA7" w:rsidRDefault="002610AA" w:rsidP="00B22829">
            <w:pPr>
              <w:pStyle w:val="VCAAbulletlevel2"/>
              <w:numPr>
                <w:ilvl w:val="0"/>
                <w:numId w:val="0"/>
              </w:numPr>
              <w:spacing w:after="0"/>
            </w:pPr>
          </w:p>
          <w:p w14:paraId="4AE9AC45" w14:textId="634E367C" w:rsidR="002610AA" w:rsidRDefault="002610AA" w:rsidP="00B22829">
            <w:pPr>
              <w:pStyle w:val="VCAAbulletlevel2"/>
              <w:spacing w:after="0"/>
            </w:pPr>
            <w:r w:rsidRPr="00FE7AA7">
              <w:t xml:space="preserve">Select and write a set of questions in </w:t>
            </w:r>
            <w:sdt>
              <w:sdtPr>
                <w:alias w:val="Keywords"/>
                <w:tag w:val=""/>
                <w:id w:val="-1920397118"/>
                <w:placeholder>
                  <w:docPart w:val="8644464E1F3647E1AC933DD4E9BC1DC3"/>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FE7AA7">
              <w:t xml:space="preserve"> then share these questions with a partner, providing each other with feedback on the grammar, spelling, </w:t>
            </w:r>
            <w:proofErr w:type="gramStart"/>
            <w:r w:rsidRPr="00FE7AA7">
              <w:t>formality</w:t>
            </w:r>
            <w:proofErr w:type="gramEnd"/>
            <w:r w:rsidRPr="00FE7AA7">
              <w:t xml:space="preserve"> and style. Edit your questions in response to the feedback </w:t>
            </w:r>
            <w:r>
              <w:t xml:space="preserve">you </w:t>
            </w:r>
            <w:r w:rsidRPr="00FE7AA7">
              <w:t>receive.</w:t>
            </w:r>
          </w:p>
          <w:p w14:paraId="0182A0B2" w14:textId="77777777" w:rsidR="002610AA" w:rsidRPr="00FE7AA7" w:rsidRDefault="002610AA" w:rsidP="00B22829">
            <w:pPr>
              <w:pStyle w:val="VCAAbulletlevel2"/>
              <w:numPr>
                <w:ilvl w:val="0"/>
                <w:numId w:val="0"/>
              </w:numPr>
              <w:spacing w:after="0"/>
            </w:pPr>
          </w:p>
          <w:p w14:paraId="0B5B8709" w14:textId="77777777" w:rsidR="002610AA" w:rsidRDefault="002610AA" w:rsidP="00B22829">
            <w:pPr>
              <w:pStyle w:val="VCAAbulletlevel2"/>
              <w:spacing w:after="0"/>
            </w:pPr>
            <w:r w:rsidRPr="00FE7AA7">
              <w:t>Conduct and record mock discussions to practi</w:t>
            </w:r>
            <w:r>
              <w:t>s</w:t>
            </w:r>
            <w:r w:rsidRPr="00FE7AA7">
              <w:t xml:space="preserve">e asking questions and responding respectfully, then watch the recording, </w:t>
            </w:r>
            <w:r>
              <w:t>reflecting on</w:t>
            </w:r>
            <w:r w:rsidRPr="00FE7AA7">
              <w:t xml:space="preserve"> your pronunciation, body language and active listening cues when speaking.</w:t>
            </w:r>
          </w:p>
          <w:p w14:paraId="51582ADA" w14:textId="77777777" w:rsidR="002610AA" w:rsidRPr="00FE7AA7" w:rsidRDefault="002610AA" w:rsidP="00B22829">
            <w:pPr>
              <w:pStyle w:val="VCAAbulletlevel2"/>
              <w:numPr>
                <w:ilvl w:val="0"/>
                <w:numId w:val="0"/>
              </w:numPr>
              <w:spacing w:after="0"/>
            </w:pPr>
          </w:p>
          <w:p w14:paraId="3E70D695" w14:textId="665255FA" w:rsidR="002610AA" w:rsidRDefault="002610AA" w:rsidP="00B22829">
            <w:pPr>
              <w:pStyle w:val="VCAAbulletlevel2"/>
              <w:spacing w:after="0"/>
            </w:pPr>
            <w:r w:rsidRPr="00FE7AA7">
              <w:t xml:space="preserve">Invite local </w:t>
            </w:r>
            <w:sdt>
              <w:sdtPr>
                <w:alias w:val="Keywords"/>
                <w:tag w:val=""/>
                <w:id w:val="-282423197"/>
                <w:placeholder>
                  <w:docPart w:val="C174A231C6774AA29D20900E3A2A51A9"/>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FE7AA7">
              <w:t>-speaking community members to attend an intergenerational dialogue event. Ask your prepared questions, listening actively to the responses, and ask follow-up questions to deepen the discussion.</w:t>
            </w:r>
          </w:p>
          <w:p w14:paraId="09E4EB26" w14:textId="77777777" w:rsidR="002610AA" w:rsidRPr="00FE7AA7" w:rsidRDefault="002610AA" w:rsidP="00B22829">
            <w:pPr>
              <w:pStyle w:val="VCAAbulletlevel2"/>
              <w:numPr>
                <w:ilvl w:val="0"/>
                <w:numId w:val="0"/>
              </w:numPr>
              <w:spacing w:after="0"/>
            </w:pPr>
          </w:p>
          <w:p w14:paraId="2E1DBC31" w14:textId="77777777" w:rsidR="002610AA" w:rsidRDefault="002610AA" w:rsidP="00B22829">
            <w:pPr>
              <w:pStyle w:val="VCAAbulletlevel2"/>
              <w:spacing w:after="0"/>
            </w:pPr>
            <w:r w:rsidRPr="00FE7AA7">
              <w:t xml:space="preserve">Take notes during the </w:t>
            </w:r>
            <w:r>
              <w:t>interview</w:t>
            </w:r>
            <w:r w:rsidRPr="00FE7AA7">
              <w:t xml:space="preserve"> to capture key insights, memorable anecdotes and lessons learned.</w:t>
            </w:r>
          </w:p>
          <w:p w14:paraId="45C95DCC" w14:textId="77777777" w:rsidR="002610AA" w:rsidRPr="00FE7AA7" w:rsidRDefault="002610AA" w:rsidP="00B22829">
            <w:pPr>
              <w:pStyle w:val="VCAAbulletlevel2"/>
              <w:numPr>
                <w:ilvl w:val="0"/>
                <w:numId w:val="0"/>
              </w:numPr>
              <w:spacing w:after="0"/>
            </w:pPr>
          </w:p>
          <w:p w14:paraId="59202536" w14:textId="77777777" w:rsidR="002610AA" w:rsidRDefault="002610AA" w:rsidP="00B22829">
            <w:pPr>
              <w:pStyle w:val="VCAAbulletlevel2"/>
              <w:spacing w:after="0"/>
            </w:pPr>
            <w:r w:rsidRPr="00FE7AA7">
              <w:t>Complete a Venn</w:t>
            </w:r>
            <w:r>
              <w:t xml:space="preserve"> d</w:t>
            </w:r>
            <w:r w:rsidRPr="00FE7AA7">
              <w:t>iagram, including information about what their lives were like when they were young and what they are like now, identifying the similarities and differences.</w:t>
            </w:r>
          </w:p>
          <w:p w14:paraId="41407B1C" w14:textId="77777777" w:rsidR="002610AA" w:rsidRPr="00FE7AA7" w:rsidRDefault="002610AA" w:rsidP="00B22829">
            <w:pPr>
              <w:pStyle w:val="VCAAbulletlevel2"/>
              <w:numPr>
                <w:ilvl w:val="0"/>
                <w:numId w:val="0"/>
              </w:numPr>
              <w:spacing w:after="0"/>
            </w:pPr>
          </w:p>
          <w:p w14:paraId="61BFA9A0" w14:textId="77777777" w:rsidR="002610AA" w:rsidRDefault="002610AA" w:rsidP="00B22829">
            <w:pPr>
              <w:pStyle w:val="VCAAbulletlevel2"/>
              <w:spacing w:after="0"/>
            </w:pPr>
            <w:r w:rsidRPr="00FE7AA7">
              <w:t>Create a quote</w:t>
            </w:r>
            <w:r>
              <w:t>s</w:t>
            </w:r>
            <w:r w:rsidRPr="00FE7AA7">
              <w:t xml:space="preserve"> wall, identifying the ways in which the people you interviewed contributed to the community, and the impact </w:t>
            </w:r>
            <w:r>
              <w:t xml:space="preserve">that other </w:t>
            </w:r>
            <w:r w:rsidRPr="00FE7AA7">
              <w:t>people’s attitudes</w:t>
            </w:r>
            <w:r>
              <w:t xml:space="preserve"> to aging</w:t>
            </w:r>
            <w:r w:rsidRPr="00FE7AA7">
              <w:t xml:space="preserve"> have had on their contributions.</w:t>
            </w:r>
          </w:p>
          <w:p w14:paraId="10DB51C5" w14:textId="77777777" w:rsidR="002610AA" w:rsidRPr="00FE7AA7" w:rsidRDefault="002610AA" w:rsidP="00B22829">
            <w:pPr>
              <w:pStyle w:val="VCAAbulletlevel2"/>
              <w:numPr>
                <w:ilvl w:val="0"/>
                <w:numId w:val="0"/>
              </w:numPr>
              <w:spacing w:after="0"/>
            </w:pPr>
          </w:p>
          <w:p w14:paraId="48DCA298" w14:textId="77777777" w:rsidR="002610AA" w:rsidRDefault="002610AA" w:rsidP="00B22829">
            <w:pPr>
              <w:pStyle w:val="VCAAbulletlevel2"/>
              <w:spacing w:after="0"/>
            </w:pPr>
            <w:r w:rsidRPr="00FE7AA7">
              <w:t xml:space="preserve">Discuss your experiences after the dialogue event, </w:t>
            </w:r>
            <w:r>
              <w:t xml:space="preserve">consider </w:t>
            </w:r>
            <w:r w:rsidRPr="00FE7AA7">
              <w:t xml:space="preserve">how the event impacted your understanding of older adults' lives </w:t>
            </w:r>
            <w:r>
              <w:t xml:space="preserve">and </w:t>
            </w:r>
            <w:r w:rsidRPr="00FE7AA7">
              <w:t>share your key takeaways.</w:t>
            </w:r>
          </w:p>
          <w:p w14:paraId="53568B9E" w14:textId="77777777" w:rsidR="002610AA" w:rsidRPr="00FE7AA7" w:rsidRDefault="002610AA" w:rsidP="00B22829">
            <w:pPr>
              <w:pStyle w:val="VCAAbulletlevel2"/>
              <w:numPr>
                <w:ilvl w:val="0"/>
                <w:numId w:val="0"/>
              </w:numPr>
              <w:spacing w:after="0"/>
            </w:pPr>
          </w:p>
          <w:p w14:paraId="3A37038A" w14:textId="77777777" w:rsidR="002610AA" w:rsidRDefault="002610AA" w:rsidP="00B22829">
            <w:pPr>
              <w:pStyle w:val="VCAAbulletlevel2"/>
            </w:pPr>
            <w:r w:rsidRPr="00FE7AA7">
              <w:lastRenderedPageBreak/>
              <w:t>Write a reflective journal entry about the intergenerational dialogue event and explore the significance of such dialogues for fostering empathy and building stronger communities.</w:t>
            </w:r>
          </w:p>
          <w:p w14:paraId="6B8FA87C" w14:textId="77777777" w:rsidR="002610AA" w:rsidRPr="00FE7AA7" w:rsidRDefault="002610AA" w:rsidP="00B22829">
            <w:pPr>
              <w:pStyle w:val="VCAAbulletlevel2"/>
              <w:numPr>
                <w:ilvl w:val="0"/>
                <w:numId w:val="0"/>
              </w:numPr>
            </w:pPr>
          </w:p>
          <w:p w14:paraId="013F97B5" w14:textId="77777777" w:rsidR="002610AA" w:rsidRDefault="002610AA" w:rsidP="00B22829">
            <w:pPr>
              <w:pStyle w:val="VCAAbulletlevel2"/>
              <w:spacing w:after="0"/>
            </w:pPr>
            <w:r w:rsidRPr="00FE7AA7">
              <w:t>Share your reflections with the class, allowing for further discussions and insights.</w:t>
            </w:r>
          </w:p>
          <w:p w14:paraId="7FABBB90" w14:textId="77777777" w:rsidR="002610AA" w:rsidRPr="0066155E" w:rsidRDefault="002610AA" w:rsidP="00B22829">
            <w:pPr>
              <w:pStyle w:val="VCAAbulletlevel2"/>
              <w:numPr>
                <w:ilvl w:val="0"/>
                <w:numId w:val="0"/>
              </w:numPr>
              <w:spacing w:after="0"/>
            </w:pPr>
          </w:p>
        </w:tc>
      </w:tr>
    </w:tbl>
    <w:p w14:paraId="253C9447" w14:textId="77777777" w:rsidR="002610AA" w:rsidRDefault="002610AA" w:rsidP="002610AA">
      <w:bookmarkStart w:id="31" w:name="_Hlk179282842"/>
    </w:p>
    <w:p w14:paraId="71086100" w14:textId="77777777" w:rsidR="00D40BFC" w:rsidRDefault="00D40BFC" w:rsidP="002610AA"/>
    <w:p w14:paraId="420188ED" w14:textId="77777777" w:rsidR="002610AA" w:rsidRDefault="002610AA" w:rsidP="002610AA">
      <w:pPr>
        <w:pStyle w:val="Heading4"/>
      </w:pPr>
      <w:r w:rsidRPr="008C6AA2">
        <w:t>Unit 2</w:t>
      </w:r>
      <w:r>
        <w:t xml:space="preserve"> </w:t>
      </w:r>
      <w:r w:rsidRPr="008C6AA2">
        <w:t xml:space="preserve">- Area of Study </w:t>
      </w:r>
      <w:r>
        <w:t>3</w:t>
      </w:r>
    </w:p>
    <w:tbl>
      <w:tblPr>
        <w:tblStyle w:val="TableGrid"/>
        <w:tblW w:w="8789" w:type="dxa"/>
        <w:tblInd w:w="-5" w:type="dxa"/>
        <w:tblLook w:val="04A0" w:firstRow="1" w:lastRow="0" w:firstColumn="1" w:lastColumn="0" w:noHBand="0" w:noVBand="1"/>
      </w:tblPr>
      <w:tblGrid>
        <w:gridCol w:w="2197"/>
        <w:gridCol w:w="2197"/>
        <w:gridCol w:w="2197"/>
        <w:gridCol w:w="2198"/>
      </w:tblGrid>
      <w:tr w:rsidR="002610AA" w:rsidRPr="00F040C4" w14:paraId="4B0BAC7B" w14:textId="77777777" w:rsidTr="00B22829">
        <w:trPr>
          <w:trHeight w:val="274"/>
        </w:trPr>
        <w:tc>
          <w:tcPr>
            <w:tcW w:w="2197" w:type="dxa"/>
            <w:shd w:val="clear" w:color="auto" w:fill="0F7EB4"/>
          </w:tcPr>
          <w:p w14:paraId="4FEEC650" w14:textId="77777777" w:rsidR="002610AA" w:rsidRPr="00F040C4" w:rsidRDefault="002610AA" w:rsidP="00B22829">
            <w:pPr>
              <w:pStyle w:val="VCAAtablecondensedheading"/>
              <w:rPr>
                <w:b w:val="0"/>
              </w:rPr>
            </w:pPr>
            <w:r w:rsidRPr="00F040C4">
              <w:t xml:space="preserve">Concept </w:t>
            </w:r>
          </w:p>
        </w:tc>
        <w:tc>
          <w:tcPr>
            <w:tcW w:w="2197" w:type="dxa"/>
            <w:shd w:val="clear" w:color="auto" w:fill="0F7EB4"/>
          </w:tcPr>
          <w:p w14:paraId="163AB937" w14:textId="77777777" w:rsidR="002610AA" w:rsidRPr="00F040C4" w:rsidRDefault="002610AA" w:rsidP="00B22829">
            <w:pPr>
              <w:pStyle w:val="VCAAtablecondensedheading"/>
              <w:rPr>
                <w:b w:val="0"/>
              </w:rPr>
            </w:pPr>
            <w:r w:rsidRPr="00F040C4">
              <w:t>Perspective</w:t>
            </w:r>
          </w:p>
        </w:tc>
        <w:tc>
          <w:tcPr>
            <w:tcW w:w="2197" w:type="dxa"/>
            <w:shd w:val="clear" w:color="auto" w:fill="0F7EB4"/>
          </w:tcPr>
          <w:p w14:paraId="65E037C3" w14:textId="77777777" w:rsidR="002610AA" w:rsidRPr="00F040C4" w:rsidRDefault="002610AA" w:rsidP="00B22829">
            <w:pPr>
              <w:pStyle w:val="VCAAtablecondensedheading"/>
              <w:rPr>
                <w:b w:val="0"/>
              </w:rPr>
            </w:pPr>
            <w:r w:rsidRPr="00F040C4">
              <w:t>Topic</w:t>
            </w:r>
          </w:p>
        </w:tc>
        <w:tc>
          <w:tcPr>
            <w:tcW w:w="2198" w:type="dxa"/>
            <w:shd w:val="clear" w:color="auto" w:fill="0F7EB4"/>
          </w:tcPr>
          <w:p w14:paraId="65C82A4D" w14:textId="77777777" w:rsidR="002610AA" w:rsidRPr="00F040C4" w:rsidRDefault="002610AA" w:rsidP="00B22829">
            <w:pPr>
              <w:pStyle w:val="VCAAtablecondensedheading"/>
              <w:rPr>
                <w:b w:val="0"/>
              </w:rPr>
            </w:pPr>
            <w:r w:rsidRPr="00F040C4">
              <w:t>Subtopic</w:t>
            </w:r>
          </w:p>
        </w:tc>
      </w:tr>
      <w:tr w:rsidR="002610AA" w:rsidRPr="00F040C4" w14:paraId="13D95930" w14:textId="77777777" w:rsidTr="005233E5">
        <w:trPr>
          <w:trHeight w:val="1701"/>
        </w:trPr>
        <w:tc>
          <w:tcPr>
            <w:tcW w:w="2197" w:type="dxa"/>
            <w:vAlign w:val="center"/>
          </w:tcPr>
          <w:p w14:paraId="19E4C2BA" w14:textId="77777777" w:rsidR="002610AA" w:rsidRPr="002256A5" w:rsidRDefault="002610AA" w:rsidP="00B22829">
            <w:pPr>
              <w:pStyle w:val="VCAAbody"/>
              <w:jc w:val="center"/>
            </w:pPr>
            <w:r>
              <w:t>Legacy</w:t>
            </w:r>
          </w:p>
        </w:tc>
        <w:tc>
          <w:tcPr>
            <w:tcW w:w="2197" w:type="dxa"/>
            <w:vAlign w:val="center"/>
          </w:tcPr>
          <w:p w14:paraId="780F1D74" w14:textId="77777777" w:rsidR="002610AA" w:rsidRPr="00F040C4" w:rsidRDefault="002610AA" w:rsidP="00B22829">
            <w:pPr>
              <w:pStyle w:val="VCAAbody"/>
              <w:jc w:val="center"/>
            </w:pPr>
            <w:r>
              <w:t>Community</w:t>
            </w:r>
          </w:p>
        </w:tc>
        <w:tc>
          <w:tcPr>
            <w:tcW w:w="2197" w:type="dxa"/>
            <w:vAlign w:val="center"/>
          </w:tcPr>
          <w:p w14:paraId="76E9DAB5" w14:textId="0B1C5CAC" w:rsidR="002610AA" w:rsidRPr="00F040C4" w:rsidRDefault="005233E5" w:rsidP="00B22829">
            <w:pPr>
              <w:pStyle w:val="VCAAbody"/>
              <w:jc w:val="center"/>
            </w:pPr>
            <w:sdt>
              <w:sdtPr>
                <w:alias w:val="Keywords"/>
                <w:tag w:val=""/>
                <w:id w:val="1821773208"/>
                <w:placeholder>
                  <w:docPart w:val="4AEBAE39E44C4FECA9734ACCF6936C0F"/>
                </w:placeholder>
                <w:dataBinding w:prefixMappings="xmlns:ns0='http://purl.org/dc/elements/1.1/' xmlns:ns1='http://schemas.openxmlformats.org/package/2006/metadata/core-properties' " w:xpath="/ns1:coreProperties[1]/ns1:keywords[1]" w:storeItemID="{6C3C8BC8-F283-45AE-878A-BAB7291924A1}"/>
                <w:text/>
              </w:sdtPr>
              <w:sdtEndPr/>
              <w:sdtContent>
                <w:r w:rsidR="002610AA">
                  <w:t>Filipino</w:t>
                </w:r>
              </w:sdtContent>
            </w:sdt>
            <w:r w:rsidR="002610AA" w:rsidRPr="005A0EDD">
              <w:t>-speaking culture</w:t>
            </w:r>
          </w:p>
        </w:tc>
        <w:tc>
          <w:tcPr>
            <w:tcW w:w="2198" w:type="dxa"/>
            <w:vAlign w:val="center"/>
          </w:tcPr>
          <w:p w14:paraId="04783D6E" w14:textId="7A662AA4" w:rsidR="002610AA" w:rsidRPr="00F040C4" w:rsidRDefault="005233E5" w:rsidP="00B22829">
            <w:pPr>
              <w:pStyle w:val="VCAAbody"/>
              <w:jc w:val="center"/>
            </w:pPr>
            <w:sdt>
              <w:sdtPr>
                <w:alias w:val="Keywords"/>
                <w:tag w:val=""/>
                <w:id w:val="1492602622"/>
                <w:placeholder>
                  <w:docPart w:val="09961FD969B34E0FAB19DCD9FA30EFAF"/>
                </w:placeholder>
                <w:dataBinding w:prefixMappings="xmlns:ns0='http://purl.org/dc/elements/1.1/' xmlns:ns1='http://schemas.openxmlformats.org/package/2006/metadata/core-properties' " w:xpath="/ns1:coreProperties[1]/ns1:keywords[1]" w:storeItemID="{6C3C8BC8-F283-45AE-878A-BAB7291924A1}"/>
                <w:text/>
              </w:sdtPr>
              <w:sdtEndPr/>
              <w:sdtContent>
                <w:r w:rsidR="002610AA">
                  <w:t>Filipino</w:t>
                </w:r>
              </w:sdtContent>
            </w:sdt>
            <w:r w:rsidR="002610AA">
              <w:t xml:space="preserve"> cuisine and its influence</w:t>
            </w:r>
          </w:p>
        </w:tc>
      </w:tr>
    </w:tbl>
    <w:p w14:paraId="143F5112" w14:textId="77777777" w:rsidR="002610AA" w:rsidRPr="00633101" w:rsidRDefault="002610AA" w:rsidP="002610AA">
      <w:pPr>
        <w:pStyle w:val="Heading2"/>
        <w:rPr>
          <w:color w:val="004EA8"/>
          <w:sz w:val="28"/>
        </w:rPr>
      </w:pPr>
      <w:bookmarkStart w:id="32" w:name="_Toc191291896"/>
      <w:r w:rsidRPr="00633101">
        <w:rPr>
          <w:sz w:val="28"/>
        </w:rPr>
        <w:t xml:space="preserve">Outcome </w:t>
      </w:r>
      <w:r>
        <w:rPr>
          <w:sz w:val="28"/>
        </w:rPr>
        <w:t>3</w:t>
      </w:r>
      <w:bookmarkEnd w:id="32"/>
      <w:r w:rsidRPr="00633101">
        <w:rPr>
          <w:color w:val="004EA8"/>
          <w:sz w:val="28"/>
        </w:rPr>
        <w:tab/>
      </w:r>
    </w:p>
    <w:p w14:paraId="5C15CFB7" w14:textId="46C97D4F" w:rsidR="002610AA" w:rsidRPr="000A7273" w:rsidRDefault="002610AA" w:rsidP="002610AA">
      <w:pPr>
        <w:pStyle w:val="VCAAbody"/>
        <w:rPr>
          <w:shd w:val="clear" w:color="auto" w:fill="FFFFFF"/>
        </w:rPr>
      </w:pPr>
      <w:r w:rsidRPr="000A7273">
        <w:rPr>
          <w:shd w:val="clear" w:color="auto" w:fill="FFFFFF"/>
        </w:rPr>
        <w:t xml:space="preserve">On completion of this unit the student should be able to deliver a spoken presentation in </w:t>
      </w:r>
      <w:sdt>
        <w:sdtPr>
          <w:alias w:val="Keywords"/>
          <w:tag w:val=""/>
          <w:id w:val="-1197918398"/>
          <w:placeholder>
            <w:docPart w:val="872A7E34DE2A43EB8800E7EF1B28CE93"/>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0A7273">
        <w:rPr>
          <w:shd w:val="clear" w:color="auto" w:fill="FFFFFF"/>
        </w:rPr>
        <w:t xml:space="preserve"> that accurately expresses meaning to </w:t>
      </w:r>
      <w:sdt>
        <w:sdtPr>
          <w:alias w:val="Keywords"/>
          <w:tag w:val=""/>
          <w:id w:val="-454098593"/>
          <w:placeholder>
            <w:docPart w:val="8BA9189820DB4F9AA620F1E8357B593A"/>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0A7273">
        <w:rPr>
          <w:shd w:val="clear" w:color="auto" w:fill="FFFFFF"/>
        </w:rPr>
        <w:t>-speakers on the subtopic related to Australia that has been studied.</w:t>
      </w:r>
    </w:p>
    <w:p w14:paraId="4BCE97D1" w14:textId="77777777" w:rsidR="002610AA" w:rsidRPr="00753F1C" w:rsidRDefault="002610AA" w:rsidP="002610AA">
      <w:pPr>
        <w:pStyle w:val="Heading2"/>
        <w:rPr>
          <w:sz w:val="24"/>
          <w:szCs w:val="24"/>
        </w:rPr>
      </w:pPr>
      <w:bookmarkStart w:id="33" w:name="_Toc191291897"/>
      <w:r w:rsidRPr="00633101">
        <w:rPr>
          <w:sz w:val="24"/>
          <w:szCs w:val="24"/>
        </w:rPr>
        <w:t>Examples of learning activities</w:t>
      </w:r>
      <w:bookmarkEnd w:id="33"/>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2610AA" w14:paraId="3AA3B1C2" w14:textId="77777777" w:rsidTr="00B22829">
        <w:trPr>
          <w:cantSplit/>
        </w:trPr>
        <w:tc>
          <w:tcPr>
            <w:tcW w:w="8783" w:type="dxa"/>
          </w:tcPr>
          <w:p w14:paraId="4FA2FBD3" w14:textId="77777777" w:rsidR="002610AA" w:rsidRPr="00F66F92" w:rsidRDefault="002610AA" w:rsidP="00B22829">
            <w:pPr>
              <w:pStyle w:val="VCAAbulletlevel2"/>
              <w:spacing w:after="0"/>
            </w:pPr>
            <w:r w:rsidRPr="003530D2">
              <w:t xml:space="preserve">Research different communities, their languages, cultural practices and how cuisine is influenced by these factors. Present </w:t>
            </w:r>
            <w:r>
              <w:t xml:space="preserve">your </w:t>
            </w:r>
            <w:r w:rsidRPr="003530D2">
              <w:t xml:space="preserve">findings as annotated images or maps, written texts, </w:t>
            </w:r>
            <w:proofErr w:type="gramStart"/>
            <w:r w:rsidRPr="003530D2">
              <w:t>infographics</w:t>
            </w:r>
            <w:proofErr w:type="gramEnd"/>
            <w:r w:rsidRPr="003530D2">
              <w:t xml:space="preserve"> or videos.</w:t>
            </w:r>
          </w:p>
        </w:tc>
      </w:tr>
      <w:tr w:rsidR="002610AA" w14:paraId="23ABBFD4" w14:textId="77777777" w:rsidTr="00B22829">
        <w:trPr>
          <w:cantSplit/>
        </w:trPr>
        <w:tc>
          <w:tcPr>
            <w:tcW w:w="8783" w:type="dxa"/>
          </w:tcPr>
          <w:p w14:paraId="34E72CBB" w14:textId="77777777" w:rsidR="002610AA" w:rsidRPr="00F66F92" w:rsidRDefault="002610AA" w:rsidP="00B22829">
            <w:pPr>
              <w:pStyle w:val="VCAAbulletlevel2"/>
              <w:spacing w:after="0"/>
            </w:pPr>
            <w:r w:rsidRPr="003530D2">
              <w:t xml:space="preserve">Discuss how language and culture play a role in the way food is prepared, </w:t>
            </w:r>
            <w:proofErr w:type="gramStart"/>
            <w:r w:rsidRPr="003530D2">
              <w:t>named</w:t>
            </w:r>
            <w:proofErr w:type="gramEnd"/>
            <w:r w:rsidRPr="003530D2">
              <w:t xml:space="preserve"> and shared in different cultures. </w:t>
            </w:r>
          </w:p>
        </w:tc>
      </w:tr>
      <w:tr w:rsidR="002610AA" w14:paraId="6327001E" w14:textId="77777777" w:rsidTr="00B22829">
        <w:trPr>
          <w:cantSplit/>
        </w:trPr>
        <w:tc>
          <w:tcPr>
            <w:tcW w:w="8783" w:type="dxa"/>
          </w:tcPr>
          <w:p w14:paraId="0EEADCD8" w14:textId="5D06EEF6" w:rsidR="002610AA" w:rsidRPr="00F66F92" w:rsidRDefault="002610AA" w:rsidP="00B22829">
            <w:pPr>
              <w:pStyle w:val="VCAAbulletlevel2"/>
              <w:spacing w:after="0"/>
            </w:pPr>
            <w:r>
              <w:t>I</w:t>
            </w:r>
            <w:r w:rsidRPr="003530D2">
              <w:t>n small groups</w:t>
            </w:r>
            <w:r>
              <w:t>, w</w:t>
            </w:r>
            <w:r w:rsidRPr="003530D2">
              <w:t>atch a video clip of a family</w:t>
            </w:r>
            <w:r>
              <w:t xml:space="preserve"> or </w:t>
            </w:r>
            <w:r w:rsidRPr="003530D2">
              <w:t>cultural group in Australia, focusing on what foods they make, how food is prepared and shared, and how language is used to express their food culture. In you</w:t>
            </w:r>
            <w:r>
              <w:t>r</w:t>
            </w:r>
            <w:r w:rsidRPr="003530D2">
              <w:t xml:space="preserve"> group, brainstorm the key words you would </w:t>
            </w:r>
            <w:r>
              <w:t>need</w:t>
            </w:r>
            <w:r w:rsidRPr="003530D2">
              <w:t xml:space="preserve"> to discuss this in </w:t>
            </w:r>
            <w:sdt>
              <w:sdtPr>
                <w:alias w:val="Keywords"/>
                <w:tag w:val=""/>
                <w:id w:val="553511546"/>
                <w:placeholder>
                  <w:docPart w:val="3994EB6D52F14060A2C92BAA3D0BFCA4"/>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t>.</w:t>
            </w:r>
            <w:r w:rsidRPr="003530D2">
              <w:t xml:space="preserve"> </w:t>
            </w:r>
            <w:r>
              <w:t>C</w:t>
            </w:r>
            <w:r w:rsidRPr="003530D2">
              <w:t xml:space="preserve">reate a vocabulary list and provide your class with the most important vocabulary in English and </w:t>
            </w:r>
            <w:sdt>
              <w:sdtPr>
                <w:alias w:val="Keywords"/>
                <w:tag w:val=""/>
                <w:id w:val="-376391775"/>
                <w:placeholder>
                  <w:docPart w:val="7858DA5189F34FB49AF2E9989BA2C321"/>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3530D2">
              <w:t>.</w:t>
            </w:r>
          </w:p>
        </w:tc>
      </w:tr>
      <w:tr w:rsidR="002610AA" w14:paraId="287598B6" w14:textId="77777777" w:rsidTr="00B22829">
        <w:trPr>
          <w:cantSplit/>
        </w:trPr>
        <w:tc>
          <w:tcPr>
            <w:tcW w:w="8783" w:type="dxa"/>
          </w:tcPr>
          <w:p w14:paraId="6A3C5AD5" w14:textId="77777777" w:rsidR="002610AA" w:rsidRPr="00F66F92" w:rsidRDefault="002610AA" w:rsidP="00B22829">
            <w:pPr>
              <w:pStyle w:val="VCAAbulletlevel2"/>
              <w:spacing w:after="0"/>
            </w:pPr>
            <w:r w:rsidRPr="003530D2">
              <w:t>Examine the impact of different waves of migration on language and food culture in Australia</w:t>
            </w:r>
            <w:r>
              <w:t>. P</w:t>
            </w:r>
            <w:r w:rsidRPr="003530D2">
              <w:t xml:space="preserve">resent your findings through a digital presentation or a poster. </w:t>
            </w:r>
          </w:p>
        </w:tc>
      </w:tr>
      <w:tr w:rsidR="002610AA" w14:paraId="6ACE64F7" w14:textId="77777777" w:rsidTr="00B22829">
        <w:trPr>
          <w:cantSplit/>
        </w:trPr>
        <w:tc>
          <w:tcPr>
            <w:tcW w:w="8783" w:type="dxa"/>
          </w:tcPr>
          <w:p w14:paraId="42705735" w14:textId="77777777" w:rsidR="002610AA" w:rsidRPr="00F66F92" w:rsidRDefault="002610AA" w:rsidP="00B22829">
            <w:pPr>
              <w:pStyle w:val="VCAAbulletlevel2"/>
              <w:spacing w:after="0"/>
            </w:pPr>
            <w:r w:rsidRPr="003530D2">
              <w:lastRenderedPageBreak/>
              <w:t>View a video or presentation related to the significance of food in shaping cultural identity</w:t>
            </w:r>
            <w:r>
              <w:t>,</w:t>
            </w:r>
            <w:r w:rsidRPr="003530D2">
              <w:t xml:space="preserve"> which addresses points such as </w:t>
            </w:r>
            <w:r>
              <w:t>h</w:t>
            </w:r>
            <w:r w:rsidRPr="003530D2">
              <w:t>istorical influences</w:t>
            </w:r>
            <w:r>
              <w:t>,</w:t>
            </w:r>
            <w:r w:rsidRPr="003530D2">
              <w:t xml:space="preserve"> </w:t>
            </w:r>
            <w:r>
              <w:t>s</w:t>
            </w:r>
            <w:r w:rsidRPr="003530D2">
              <w:t>ymbolism</w:t>
            </w:r>
            <w:r>
              <w:t>,</w:t>
            </w:r>
            <w:r w:rsidRPr="003530D2">
              <w:t xml:space="preserve"> and </w:t>
            </w:r>
            <w:r>
              <w:t>f</w:t>
            </w:r>
            <w:r w:rsidRPr="003530D2">
              <w:t>amily and community connection. In groups, discuss the significance of food in shaping cultural identity</w:t>
            </w:r>
            <w:r>
              <w:t>,</w:t>
            </w:r>
            <w:r w:rsidRPr="003530D2">
              <w:t xml:space="preserve"> using a range of prompts (e.g. </w:t>
            </w:r>
            <w:r>
              <w:t>‘</w:t>
            </w:r>
            <w:r w:rsidRPr="003530D2">
              <w:t>How does your cultural background influence your food choices?</w:t>
            </w:r>
            <w:r>
              <w:t>’ or</w:t>
            </w:r>
            <w:r w:rsidRPr="003530D2">
              <w:t xml:space="preserve"> </w:t>
            </w:r>
            <w:r>
              <w:t>‘</w:t>
            </w:r>
            <w:r w:rsidRPr="003530D2">
              <w:t>Can you identify any unique culinary traditions in your culture?</w:t>
            </w:r>
            <w:r>
              <w:t>’</w:t>
            </w:r>
            <w:r w:rsidRPr="003530D2">
              <w:t>)</w:t>
            </w:r>
            <w:r>
              <w:t>.</w:t>
            </w:r>
            <w:r w:rsidRPr="003530D2">
              <w:t xml:space="preserve"> </w:t>
            </w:r>
          </w:p>
        </w:tc>
      </w:tr>
      <w:tr w:rsidR="002610AA" w14:paraId="410A396F" w14:textId="77777777" w:rsidTr="00B22829">
        <w:trPr>
          <w:cantSplit/>
        </w:trPr>
        <w:tc>
          <w:tcPr>
            <w:tcW w:w="8783" w:type="dxa"/>
          </w:tcPr>
          <w:p w14:paraId="0B045A56" w14:textId="1BA54BB1" w:rsidR="002610AA" w:rsidRPr="00F66F92" w:rsidRDefault="002610AA" w:rsidP="00B22829">
            <w:pPr>
              <w:pStyle w:val="VCAAbulletlevel2"/>
              <w:spacing w:after="0"/>
            </w:pPr>
            <w:r w:rsidRPr="003530D2">
              <w:t xml:space="preserve">Share personal experiences about how your food choices reflect your identity, and brainstorm questions in </w:t>
            </w:r>
            <w:sdt>
              <w:sdtPr>
                <w:alias w:val="Keywords"/>
                <w:tag w:val=""/>
                <w:id w:val="-1951009063"/>
                <w:placeholder>
                  <w:docPart w:val="69A6B83FBC634C07B20D08B98B6CF9E3"/>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3530D2">
              <w:t xml:space="preserve"> that could be used when interviewing someone about their food, culture, </w:t>
            </w:r>
            <w:proofErr w:type="gramStart"/>
            <w:r w:rsidRPr="003530D2">
              <w:t>language</w:t>
            </w:r>
            <w:proofErr w:type="gramEnd"/>
            <w:r w:rsidRPr="003530D2">
              <w:t xml:space="preserve"> and identity.</w:t>
            </w:r>
          </w:p>
        </w:tc>
      </w:tr>
      <w:tr w:rsidR="002610AA" w14:paraId="77C31BA5" w14:textId="77777777" w:rsidTr="00B22829">
        <w:trPr>
          <w:cantSplit/>
        </w:trPr>
        <w:tc>
          <w:tcPr>
            <w:tcW w:w="8783" w:type="dxa"/>
          </w:tcPr>
          <w:p w14:paraId="404A26E6" w14:textId="77777777" w:rsidR="002610AA" w:rsidRPr="00F66F92" w:rsidRDefault="002610AA" w:rsidP="00B22829">
            <w:pPr>
              <w:pStyle w:val="VCAAbulletlevel2"/>
              <w:spacing w:after="0"/>
            </w:pPr>
            <w:r w:rsidRPr="003530D2">
              <w:t xml:space="preserve">Conduct interviews with </w:t>
            </w:r>
            <w:r>
              <w:t xml:space="preserve">a person or </w:t>
            </w:r>
            <w:r w:rsidRPr="003530D2">
              <w:t>people from diverse cultural backgrounds to understand how food choices reflect their identities and write a personal profile about the</w:t>
            </w:r>
            <w:r>
              <w:t>m</w:t>
            </w:r>
            <w:r w:rsidRPr="003530D2">
              <w:t>.</w:t>
            </w:r>
          </w:p>
        </w:tc>
      </w:tr>
      <w:tr w:rsidR="002610AA" w14:paraId="47D015A4" w14:textId="77777777" w:rsidTr="00B22829">
        <w:trPr>
          <w:cantSplit/>
        </w:trPr>
        <w:tc>
          <w:tcPr>
            <w:tcW w:w="8783" w:type="dxa"/>
          </w:tcPr>
          <w:p w14:paraId="13087DD5" w14:textId="77777777" w:rsidR="002610AA" w:rsidRPr="00F66F92" w:rsidRDefault="002610AA" w:rsidP="00B22829">
            <w:pPr>
              <w:pStyle w:val="VCAAbulletlevel2"/>
              <w:spacing w:after="0"/>
            </w:pPr>
            <w:r>
              <w:t>View</w:t>
            </w:r>
            <w:r w:rsidRPr="003530D2">
              <w:t xml:space="preserve"> examples of food advertisements and discuss the language techniques used to appeal to different target audiences. Create a display for the classroom, labelling the different techniques used.</w:t>
            </w:r>
          </w:p>
        </w:tc>
      </w:tr>
      <w:tr w:rsidR="002610AA" w14:paraId="33F882B5" w14:textId="77777777" w:rsidTr="00B22829">
        <w:trPr>
          <w:cantSplit/>
        </w:trPr>
        <w:tc>
          <w:tcPr>
            <w:tcW w:w="8783" w:type="dxa"/>
            <w:tcBorders>
              <w:bottom w:val="single" w:sz="4" w:space="0" w:color="auto"/>
            </w:tcBorders>
            <w:shd w:val="clear" w:color="auto" w:fill="D9D9D9" w:themeFill="background1" w:themeFillShade="D9"/>
          </w:tcPr>
          <w:p w14:paraId="14DB1670" w14:textId="77777777" w:rsidR="002610AA" w:rsidRPr="0018509F" w:rsidRDefault="002610AA" w:rsidP="00B22829">
            <w:pPr>
              <w:pStyle w:val="VCAAbulletlevel2"/>
              <w:rPr>
                <w:b/>
                <w:bCs/>
              </w:rPr>
            </w:pPr>
            <w:r w:rsidRPr="0018509F">
              <w:rPr>
                <w:b/>
                <w:bCs/>
                <w:noProof/>
              </w:rPr>
              <w:drawing>
                <wp:anchor distT="0" distB="0" distL="114300" distR="114300" simplePos="0" relativeHeight="251664384" behindDoc="0" locked="0" layoutInCell="1" allowOverlap="1" wp14:anchorId="1043256C" wp14:editId="7AFF5D13">
                  <wp:simplePos x="0" y="0"/>
                  <wp:positionH relativeFrom="column">
                    <wp:posOffset>4915372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127792000"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18509F">
              <w:rPr>
                <w:b/>
                <w:bCs/>
              </w:rPr>
              <w:t>Create a written food advertisement about a cuisine originating from a cultural group in Australia, encouraging people in your school community to try cooking or eating it.</w:t>
            </w:r>
          </w:p>
        </w:tc>
      </w:tr>
      <w:tr w:rsidR="002610AA" w14:paraId="28CEA163" w14:textId="77777777" w:rsidTr="00B22829">
        <w:trPr>
          <w:cantSplit/>
        </w:trPr>
        <w:tc>
          <w:tcPr>
            <w:tcW w:w="8783" w:type="dxa"/>
            <w:tcBorders>
              <w:bottom w:val="single" w:sz="4" w:space="0" w:color="auto"/>
            </w:tcBorders>
            <w:shd w:val="clear" w:color="auto" w:fill="auto"/>
          </w:tcPr>
          <w:p w14:paraId="5FBB202F" w14:textId="77777777" w:rsidR="002610AA" w:rsidRDefault="002610AA" w:rsidP="00B22829">
            <w:pPr>
              <w:pStyle w:val="VCAAbulletlevel2"/>
              <w:spacing w:after="0"/>
            </w:pPr>
            <w:r w:rsidRPr="003530D2">
              <w:t>Observe or interview someone while they are cooking or baking. Note the specific language and communication patterns involved in the process and discuss your observations as a class.</w:t>
            </w:r>
          </w:p>
        </w:tc>
      </w:tr>
      <w:tr w:rsidR="002610AA" w14:paraId="4536D90D" w14:textId="77777777" w:rsidTr="00B22829">
        <w:trPr>
          <w:cantSplit/>
        </w:trPr>
        <w:tc>
          <w:tcPr>
            <w:tcW w:w="8783" w:type="dxa"/>
            <w:tcBorders>
              <w:bottom w:val="single" w:sz="4" w:space="0" w:color="auto"/>
            </w:tcBorders>
            <w:shd w:val="clear" w:color="auto" w:fill="auto"/>
          </w:tcPr>
          <w:p w14:paraId="1A12258A" w14:textId="77777777" w:rsidR="002610AA" w:rsidRPr="00FE7AA7" w:rsidRDefault="002610AA" w:rsidP="00B22829">
            <w:pPr>
              <w:pStyle w:val="VCAAbulletlevel2"/>
              <w:spacing w:after="0"/>
            </w:pPr>
            <w:r w:rsidRPr="003530D2">
              <w:t xml:space="preserve">Read </w:t>
            </w:r>
            <w:r>
              <w:t>a tran</w:t>
            </w:r>
            <w:r w:rsidRPr="003530D2">
              <w:t xml:space="preserve">script </w:t>
            </w:r>
            <w:r>
              <w:t xml:space="preserve">of </w:t>
            </w:r>
            <w:r w:rsidRPr="003530D2">
              <w:t>the interview and analyse the grammatical structures used (e.g. imperative</w:t>
            </w:r>
            <w:r>
              <w:t xml:space="preserve"> mood</w:t>
            </w:r>
            <w:r w:rsidRPr="003530D2">
              <w:t>)</w:t>
            </w:r>
            <w:r>
              <w:t>. W</w:t>
            </w:r>
            <w:r w:rsidRPr="003530D2">
              <w:t>rite a simple recipe or task list for something you make at home, using the grammatical structures you have learned or revised.</w:t>
            </w:r>
          </w:p>
        </w:tc>
      </w:tr>
      <w:tr w:rsidR="002610AA" w14:paraId="6168A7F4" w14:textId="77777777" w:rsidTr="00B22829">
        <w:trPr>
          <w:cantSplit/>
        </w:trPr>
        <w:tc>
          <w:tcPr>
            <w:tcW w:w="8783" w:type="dxa"/>
            <w:tcBorders>
              <w:bottom w:val="single" w:sz="4" w:space="0" w:color="auto"/>
            </w:tcBorders>
            <w:shd w:val="clear" w:color="auto" w:fill="auto"/>
          </w:tcPr>
          <w:p w14:paraId="6431B138" w14:textId="77777777" w:rsidR="002610AA" w:rsidRPr="00FE7AA7" w:rsidRDefault="002610AA" w:rsidP="00B22829">
            <w:pPr>
              <w:pStyle w:val="VCAAbulletlevel2"/>
              <w:spacing w:after="0"/>
            </w:pPr>
            <w:r w:rsidRPr="003530D2">
              <w:t>Research different cultural festivals celebrated in Australia, focusing on how language</w:t>
            </w:r>
            <w:r>
              <w:t xml:space="preserve"> and food</w:t>
            </w:r>
            <w:r w:rsidRPr="003530D2">
              <w:t xml:space="preserve"> </w:t>
            </w:r>
            <w:r>
              <w:t>are</w:t>
            </w:r>
            <w:r w:rsidRPr="003530D2">
              <w:t xml:space="preserve"> </w:t>
            </w:r>
            <w:r>
              <w:t>represented</w:t>
            </w:r>
            <w:r w:rsidRPr="003530D2">
              <w:t xml:space="preserve"> during these events to express traditions, rituals and meaning</w:t>
            </w:r>
            <w:r>
              <w:t>. W</w:t>
            </w:r>
            <w:r w:rsidRPr="003530D2">
              <w:t xml:space="preserve">rite a persuasive email to a friend, encouraging them to attend </w:t>
            </w:r>
            <w:r>
              <w:t>an</w:t>
            </w:r>
            <w:r w:rsidRPr="003530D2">
              <w:t xml:space="preserve"> event.</w:t>
            </w:r>
          </w:p>
        </w:tc>
      </w:tr>
      <w:tr w:rsidR="002610AA" w14:paraId="2C5B5DCB" w14:textId="77777777" w:rsidTr="00B22829">
        <w:trPr>
          <w:cantSplit/>
        </w:trPr>
        <w:tc>
          <w:tcPr>
            <w:tcW w:w="8783" w:type="dxa"/>
            <w:tcBorders>
              <w:bottom w:val="single" w:sz="4" w:space="0" w:color="auto"/>
            </w:tcBorders>
            <w:shd w:val="clear" w:color="auto" w:fill="auto"/>
          </w:tcPr>
          <w:p w14:paraId="07002A17" w14:textId="43937A77" w:rsidR="002610AA" w:rsidRPr="00FE7AA7" w:rsidRDefault="002610AA" w:rsidP="00B22829">
            <w:pPr>
              <w:pStyle w:val="VCAAbulletlevel2"/>
              <w:spacing w:after="0"/>
            </w:pPr>
            <w:r>
              <w:t>Organise</w:t>
            </w:r>
            <w:r w:rsidRPr="003530D2">
              <w:t xml:space="preserve"> a small culinary showcase featuring traditional dishes from the cultures discussed</w:t>
            </w:r>
            <w:r>
              <w:t>.</w:t>
            </w:r>
            <w:r w:rsidRPr="003530D2">
              <w:t xml:space="preserve"> </w:t>
            </w:r>
            <w:r>
              <w:t>T</w:t>
            </w:r>
            <w:r w:rsidRPr="003530D2">
              <w:t xml:space="preserve">aste </w:t>
            </w:r>
            <w:r>
              <w:t xml:space="preserve">the dishes </w:t>
            </w:r>
            <w:r w:rsidRPr="003530D2">
              <w:t>and appreciate the diversity of dishes and flavours.</w:t>
            </w:r>
          </w:p>
        </w:tc>
      </w:tr>
      <w:tr w:rsidR="002610AA" w14:paraId="0D50E6C4" w14:textId="77777777" w:rsidTr="00B22829">
        <w:trPr>
          <w:cantSplit/>
        </w:trPr>
        <w:tc>
          <w:tcPr>
            <w:tcW w:w="8783" w:type="dxa"/>
            <w:tcBorders>
              <w:bottom w:val="single" w:sz="4" w:space="0" w:color="auto"/>
            </w:tcBorders>
            <w:shd w:val="clear" w:color="auto" w:fill="auto"/>
          </w:tcPr>
          <w:p w14:paraId="4829F961" w14:textId="77777777" w:rsidR="002610AA" w:rsidRPr="00FE7AA7" w:rsidRDefault="002610AA" w:rsidP="00B22829">
            <w:pPr>
              <w:pStyle w:val="VCAAbulletlevel2"/>
              <w:spacing w:after="0"/>
            </w:pPr>
            <w:r>
              <w:t xml:space="preserve">Reflect on what you have learned and how the food you cook or eat relates to your cultural identity. Express your reflections through drawings, </w:t>
            </w:r>
            <w:proofErr w:type="gramStart"/>
            <w:r>
              <w:t>poems</w:t>
            </w:r>
            <w:proofErr w:type="gramEnd"/>
            <w:r>
              <w:t xml:space="preserve"> or short texts.</w:t>
            </w:r>
          </w:p>
        </w:tc>
      </w:tr>
      <w:tr w:rsidR="002610AA" w14:paraId="02AA0B27" w14:textId="77777777" w:rsidTr="00B22829">
        <w:trPr>
          <w:cantSplit/>
        </w:trPr>
        <w:tc>
          <w:tcPr>
            <w:tcW w:w="8783" w:type="dxa"/>
            <w:tcBorders>
              <w:bottom w:val="single" w:sz="4" w:space="0" w:color="auto"/>
            </w:tcBorders>
            <w:shd w:val="clear" w:color="auto" w:fill="auto"/>
          </w:tcPr>
          <w:p w14:paraId="73B1AF96" w14:textId="7C944122" w:rsidR="002610AA" w:rsidRPr="00FE7AA7" w:rsidRDefault="002610AA" w:rsidP="00B22829">
            <w:pPr>
              <w:pStyle w:val="VCAAbulletlevel2"/>
              <w:spacing w:after="0"/>
            </w:pPr>
            <w:r w:rsidRPr="003530D2">
              <w:t xml:space="preserve">Create an online class space where you can write short articles in small groups, highlighting the culinary traditions, language associated with food, and the cultural significance of certain dishes of </w:t>
            </w:r>
            <w:sdt>
              <w:sdtPr>
                <w:alias w:val="Keywords"/>
                <w:tag w:val=""/>
                <w:id w:val="2027058827"/>
                <w:placeholder>
                  <w:docPart w:val="132D04B95B864E9FA592A1B302AE0F1A"/>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t>-speaking</w:t>
            </w:r>
            <w:r w:rsidRPr="003530D2">
              <w:t xml:space="preserve"> </w:t>
            </w:r>
            <w:r>
              <w:t>cultures and communities</w:t>
            </w:r>
            <w:r w:rsidRPr="003530D2">
              <w:t xml:space="preserve">. Post comments or engage in discussions about what you learn from different groups. </w:t>
            </w:r>
          </w:p>
        </w:tc>
      </w:tr>
      <w:tr w:rsidR="002610AA" w14:paraId="05EC873A" w14:textId="77777777" w:rsidTr="00B22829">
        <w:trPr>
          <w:cantSplit/>
        </w:trPr>
        <w:tc>
          <w:tcPr>
            <w:tcW w:w="8783" w:type="dxa"/>
            <w:tcBorders>
              <w:bottom w:val="single" w:sz="4" w:space="0" w:color="auto"/>
            </w:tcBorders>
            <w:shd w:val="clear" w:color="auto" w:fill="auto"/>
          </w:tcPr>
          <w:p w14:paraId="507A7BCF" w14:textId="30BCDEDF" w:rsidR="002610AA" w:rsidRPr="003530D2" w:rsidRDefault="002610AA" w:rsidP="00B22829">
            <w:pPr>
              <w:pStyle w:val="VCAAbulletlevel2"/>
              <w:spacing w:after="0"/>
            </w:pPr>
            <w:r w:rsidRPr="003530D2">
              <w:lastRenderedPageBreak/>
              <w:t xml:space="preserve">Create a food blog in </w:t>
            </w:r>
            <w:sdt>
              <w:sdtPr>
                <w:alias w:val="Keywords"/>
                <w:tag w:val=""/>
                <w:id w:val="225425434"/>
                <w:placeholder>
                  <w:docPart w:val="79336967697740B6B40096BB54522ADE"/>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3530D2">
              <w:t xml:space="preserve"> that celebrates multicultural cuisine or that celebrates cuisine</w:t>
            </w:r>
            <w:r>
              <w:t xml:space="preserve"> from </w:t>
            </w:r>
            <w:sdt>
              <w:sdtPr>
                <w:alias w:val="Keywords"/>
                <w:tag w:val=""/>
                <w:id w:val="-1105734482"/>
                <w:placeholder>
                  <w:docPart w:val="C9EB23D46DAF4B2AB6A2E61635E047CB"/>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t>-speaking countries or communities</w:t>
            </w:r>
            <w:r w:rsidRPr="003530D2">
              <w:t>.</w:t>
            </w:r>
            <w:r>
              <w:t xml:space="preserve"> </w:t>
            </w:r>
            <w:r w:rsidRPr="003530D2">
              <w:t>Include language-related insights, stories behind the recipes</w:t>
            </w:r>
            <w:r>
              <w:t>,</w:t>
            </w:r>
            <w:r w:rsidRPr="003530D2">
              <w:t xml:space="preserve"> and cultural connections.</w:t>
            </w:r>
          </w:p>
        </w:tc>
      </w:tr>
      <w:tr w:rsidR="002610AA" w14:paraId="1D4E48F9" w14:textId="77777777" w:rsidTr="00B22829">
        <w:trPr>
          <w:cantSplit/>
        </w:trPr>
        <w:tc>
          <w:tcPr>
            <w:tcW w:w="8783" w:type="dxa"/>
            <w:tcBorders>
              <w:bottom w:val="single" w:sz="4" w:space="0" w:color="auto"/>
            </w:tcBorders>
            <w:shd w:val="clear" w:color="auto" w:fill="auto"/>
          </w:tcPr>
          <w:p w14:paraId="5E0C6A13" w14:textId="2AE6512D" w:rsidR="002610AA" w:rsidRPr="003530D2" w:rsidRDefault="002610AA" w:rsidP="00B22829">
            <w:pPr>
              <w:pStyle w:val="VCAAbulletlevel2"/>
              <w:spacing w:after="0"/>
            </w:pPr>
            <w:r w:rsidRPr="003530D2">
              <w:t xml:space="preserve">Write a feature article in </w:t>
            </w:r>
            <w:sdt>
              <w:sdtPr>
                <w:alias w:val="Keywords"/>
                <w:tag w:val=""/>
                <w:id w:val="1436640382"/>
                <w:placeholder>
                  <w:docPart w:val="7E61DC5E256E4CEFB40014E5FFF4C352"/>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3530D2">
              <w:t xml:space="preserve"> for a food blog about a traditional recipe from your family</w:t>
            </w:r>
            <w:r>
              <w:t>. Identify</w:t>
            </w:r>
            <w:r w:rsidRPr="003530D2">
              <w:t xml:space="preserve"> the ingredients and </w:t>
            </w:r>
            <w:r>
              <w:t>explain</w:t>
            </w:r>
            <w:r w:rsidRPr="003530D2">
              <w:t xml:space="preserve"> the cultural significance of the dish.</w:t>
            </w:r>
          </w:p>
        </w:tc>
      </w:tr>
      <w:tr w:rsidR="002610AA" w14:paraId="7331EA88" w14:textId="77777777" w:rsidTr="00B22829">
        <w:trPr>
          <w:cantSplit/>
        </w:trPr>
        <w:tc>
          <w:tcPr>
            <w:tcW w:w="8783" w:type="dxa"/>
            <w:tcBorders>
              <w:bottom w:val="single" w:sz="4" w:space="0" w:color="B5E2F1"/>
            </w:tcBorders>
            <w:shd w:val="clear" w:color="auto" w:fill="FFFFFF" w:themeFill="background1"/>
          </w:tcPr>
          <w:p w14:paraId="5F524BC7" w14:textId="77777777" w:rsidR="002610AA" w:rsidRDefault="002610AA" w:rsidP="00B22829">
            <w:pPr>
              <w:pStyle w:val="VCAAbulletlevel2"/>
              <w:spacing w:after="0"/>
            </w:pPr>
            <w:r w:rsidRPr="003530D2">
              <w:t>Choose a well-known dish that has evolved through different cultures</w:t>
            </w:r>
            <w:r>
              <w:t>.</w:t>
            </w:r>
            <w:r w:rsidRPr="003530D2">
              <w:t xml:space="preserve"> </w:t>
            </w:r>
            <w:r>
              <w:t>R</w:t>
            </w:r>
            <w:r w:rsidRPr="003530D2">
              <w:t xml:space="preserve">esearch and create a visual representation (e.g. map, timeline, infographic) of the dish's journey, highlighting language, cultural exchanges and </w:t>
            </w:r>
            <w:r>
              <w:t xml:space="preserve">the </w:t>
            </w:r>
            <w:r w:rsidRPr="003530D2">
              <w:t xml:space="preserve">modifications </w:t>
            </w:r>
            <w:r>
              <w:t>that have occurred</w:t>
            </w:r>
            <w:r w:rsidRPr="003530D2">
              <w:t>.</w:t>
            </w:r>
          </w:p>
        </w:tc>
      </w:tr>
      <w:tr w:rsidR="002610AA" w14:paraId="48C8F598" w14:textId="77777777" w:rsidTr="00B22829">
        <w:tc>
          <w:tcPr>
            <w:tcW w:w="8783" w:type="dxa"/>
            <w:tcBorders>
              <w:bottom w:val="single" w:sz="4" w:space="0" w:color="B5E2F1"/>
            </w:tcBorders>
            <w:shd w:val="clear" w:color="auto" w:fill="FFFFFF" w:themeFill="background1"/>
          </w:tcPr>
          <w:p w14:paraId="5CFF4A0E" w14:textId="77777777" w:rsidR="002610AA" w:rsidRPr="003530D2" w:rsidRDefault="002610AA" w:rsidP="00B22829">
            <w:pPr>
              <w:pStyle w:val="VCAAbulletlevel2"/>
              <w:numPr>
                <w:ilvl w:val="0"/>
                <w:numId w:val="0"/>
              </w:numPr>
              <w:spacing w:after="0"/>
            </w:pPr>
            <w:r>
              <w:br/>
            </w:r>
          </w:p>
        </w:tc>
      </w:tr>
      <w:tr w:rsidR="002610AA" w14:paraId="305B58FF" w14:textId="77777777" w:rsidTr="00B22829">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6082A162" w14:textId="77777777" w:rsidR="002610AA" w:rsidRPr="000A7273" w:rsidRDefault="002610AA" w:rsidP="00B22829">
            <w:pPr>
              <w:pStyle w:val="Heading2"/>
              <w:rPr>
                <w:b/>
                <w:bCs/>
                <w:color w:val="004EA8"/>
              </w:rPr>
            </w:pPr>
            <w:bookmarkStart w:id="34" w:name="_Toc191291898"/>
            <w:r>
              <w:rPr>
                <w:noProof/>
              </w:rPr>
              <w:drawing>
                <wp:anchor distT="0" distB="0" distL="114300" distR="114300" simplePos="0" relativeHeight="251665408" behindDoc="0" locked="0" layoutInCell="1" allowOverlap="1" wp14:anchorId="31A28EA0" wp14:editId="4446592E">
                  <wp:simplePos x="0" y="0"/>
                  <wp:positionH relativeFrom="column">
                    <wp:posOffset>4552950</wp:posOffset>
                  </wp:positionH>
                  <wp:positionV relativeFrom="paragraph">
                    <wp:posOffset>102870</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520972947"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34"/>
            <w:r>
              <w:t xml:space="preserve"> </w:t>
            </w:r>
          </w:p>
          <w:p w14:paraId="0E760C4A" w14:textId="77777777" w:rsidR="002610AA" w:rsidRDefault="002610AA" w:rsidP="00B22829">
            <w:pPr>
              <w:pStyle w:val="VCAAbulletlevel2"/>
              <w:numPr>
                <w:ilvl w:val="0"/>
                <w:numId w:val="0"/>
              </w:numPr>
              <w:rPr>
                <w:b/>
                <w:bCs/>
                <w:color w:val="004EA8"/>
                <w:sz w:val="32"/>
                <w:szCs w:val="32"/>
              </w:rPr>
            </w:pPr>
            <w:r w:rsidRPr="0018509F">
              <w:rPr>
                <w:b/>
                <w:bCs/>
                <w:color w:val="004EA8"/>
                <w:sz w:val="32"/>
                <w:szCs w:val="32"/>
              </w:rPr>
              <w:t>A written food advertisement.</w:t>
            </w:r>
          </w:p>
          <w:p w14:paraId="61C224A2" w14:textId="77777777" w:rsidR="002610AA" w:rsidRDefault="002610AA" w:rsidP="00B22829">
            <w:pPr>
              <w:pStyle w:val="VCAAbulletlevel2"/>
              <w:numPr>
                <w:ilvl w:val="0"/>
                <w:numId w:val="0"/>
              </w:numPr>
              <w:rPr>
                <w:b/>
                <w:bCs/>
                <w:color w:val="004EA8"/>
                <w:sz w:val="32"/>
                <w:szCs w:val="32"/>
              </w:rPr>
            </w:pPr>
          </w:p>
          <w:p w14:paraId="70044C11" w14:textId="77777777" w:rsidR="002610AA" w:rsidRDefault="002610AA" w:rsidP="00B22829">
            <w:pPr>
              <w:pStyle w:val="VCAAbulletlevel2"/>
              <w:spacing w:after="0"/>
            </w:pPr>
            <w:r w:rsidRPr="003530D2">
              <w:t xml:space="preserve">Discuss the significance of </w:t>
            </w:r>
            <w:r>
              <w:t>language choice and visual representation</w:t>
            </w:r>
            <w:r w:rsidRPr="003530D2">
              <w:t xml:space="preserve"> in advertising. Share examples of food advertisements you have seen that cater to specific </w:t>
            </w:r>
            <w:r>
              <w:t>audiences</w:t>
            </w:r>
            <w:r w:rsidRPr="003530D2">
              <w:t>.</w:t>
            </w:r>
          </w:p>
          <w:p w14:paraId="6FE7139F" w14:textId="77777777" w:rsidR="002610AA" w:rsidRPr="003530D2" w:rsidRDefault="002610AA" w:rsidP="00B22829">
            <w:pPr>
              <w:pStyle w:val="VCAAbulletlevel2"/>
              <w:numPr>
                <w:ilvl w:val="0"/>
                <w:numId w:val="0"/>
              </w:numPr>
              <w:spacing w:after="0"/>
              <w:ind w:left="360"/>
            </w:pPr>
          </w:p>
          <w:p w14:paraId="0EE8A6E3" w14:textId="77777777" w:rsidR="002610AA" w:rsidRDefault="002610AA" w:rsidP="00B22829">
            <w:pPr>
              <w:pStyle w:val="VCAAbulletlevel2"/>
              <w:spacing w:after="0"/>
            </w:pPr>
            <w:r>
              <w:t xml:space="preserve">Watch </w:t>
            </w:r>
            <w:r w:rsidRPr="003530D2">
              <w:t xml:space="preserve">a </w:t>
            </w:r>
            <w:r>
              <w:t xml:space="preserve">video or </w:t>
            </w:r>
            <w:r w:rsidRPr="003530D2">
              <w:t xml:space="preserve">presentation </w:t>
            </w:r>
            <w:r>
              <w:t>about</w:t>
            </w:r>
            <w:r w:rsidRPr="003530D2">
              <w:t xml:space="preserve"> the importance of language use in advertising and how it </w:t>
            </w:r>
            <w:r w:rsidRPr="00FE2E48">
              <w:t>can influence the target audience's perception</w:t>
            </w:r>
            <w:r>
              <w:t xml:space="preserve"> of</w:t>
            </w:r>
            <w:r w:rsidRPr="00FE2E48">
              <w:t xml:space="preserve"> and connection with the product. Take notes.</w:t>
            </w:r>
          </w:p>
          <w:p w14:paraId="0E570A24" w14:textId="77777777" w:rsidR="002610AA" w:rsidRPr="00FE2E48" w:rsidRDefault="002610AA" w:rsidP="00B22829">
            <w:pPr>
              <w:pStyle w:val="VCAAbulletlevel2"/>
              <w:numPr>
                <w:ilvl w:val="0"/>
                <w:numId w:val="0"/>
              </w:numPr>
              <w:spacing w:after="0"/>
            </w:pPr>
          </w:p>
          <w:p w14:paraId="3C2CB8FB" w14:textId="77777777" w:rsidR="002610AA" w:rsidRDefault="002610AA" w:rsidP="00B22829">
            <w:pPr>
              <w:pStyle w:val="VCAAbulletlevel2"/>
              <w:spacing w:after="0"/>
            </w:pPr>
            <w:r w:rsidRPr="00FE2E48">
              <w:t>Discuss the role of visual elements such as images, colours and symbols in advertisements and annotate the key elements in a range of advertisements. Discuss how different visuals can resonate with different audiences.</w:t>
            </w:r>
          </w:p>
          <w:p w14:paraId="1AC14DFA" w14:textId="77777777" w:rsidR="002610AA" w:rsidRPr="00FE2E48" w:rsidRDefault="002610AA" w:rsidP="00B22829">
            <w:pPr>
              <w:pStyle w:val="VCAAbulletlevel2"/>
              <w:numPr>
                <w:ilvl w:val="0"/>
                <w:numId w:val="0"/>
              </w:numPr>
              <w:spacing w:after="0"/>
            </w:pPr>
          </w:p>
          <w:p w14:paraId="04D92CAB" w14:textId="77777777" w:rsidR="002610AA" w:rsidRDefault="002610AA" w:rsidP="00B22829">
            <w:pPr>
              <w:pStyle w:val="VCAAbulletlevel2"/>
              <w:spacing w:after="0"/>
            </w:pPr>
            <w:r w:rsidRPr="003530D2">
              <w:t>Critically analyse the language used in advertisements, identifying the relevant grammatical structures and use of persuasive techniques.</w:t>
            </w:r>
          </w:p>
          <w:p w14:paraId="1A933C1E" w14:textId="77777777" w:rsidR="002610AA" w:rsidRPr="003530D2" w:rsidRDefault="002610AA" w:rsidP="00B22829">
            <w:pPr>
              <w:pStyle w:val="VCAAbulletlevel2"/>
              <w:numPr>
                <w:ilvl w:val="0"/>
                <w:numId w:val="0"/>
              </w:numPr>
              <w:spacing w:after="0"/>
            </w:pPr>
          </w:p>
          <w:p w14:paraId="1D7613E2" w14:textId="77777777" w:rsidR="002610AA" w:rsidRDefault="002610AA" w:rsidP="00B22829">
            <w:pPr>
              <w:pStyle w:val="VCAAbulletlevel2"/>
              <w:spacing w:after="0"/>
            </w:pPr>
            <w:r>
              <w:t>Research a cuisine from a cultural group in Australia, including the history of the cuisine, and the values and traditions associated with the food culture. Brainstorm ideas for creating an advertisement for an imagined restaurant featuring this cuisine.</w:t>
            </w:r>
          </w:p>
          <w:p w14:paraId="55E5756E" w14:textId="77777777" w:rsidR="002610AA" w:rsidRPr="003530D2" w:rsidRDefault="002610AA" w:rsidP="00B22829">
            <w:pPr>
              <w:pStyle w:val="VCAAbulletlevel2"/>
              <w:numPr>
                <w:ilvl w:val="0"/>
                <w:numId w:val="0"/>
              </w:numPr>
              <w:spacing w:after="0"/>
            </w:pPr>
          </w:p>
          <w:p w14:paraId="5ED6DCDE" w14:textId="77777777" w:rsidR="002610AA" w:rsidRDefault="002610AA" w:rsidP="00B22829">
            <w:pPr>
              <w:pStyle w:val="VCAAbulletlevel2"/>
              <w:spacing w:after="0"/>
            </w:pPr>
            <w:r w:rsidRPr="003530D2">
              <w:t>Create a draft of your food advertisement, focusing on language and visual elements that are culturally and contextually appropriate. Seek feedback from your teacher.</w:t>
            </w:r>
          </w:p>
          <w:p w14:paraId="73E41DAB" w14:textId="77777777" w:rsidR="002610AA" w:rsidRPr="003530D2" w:rsidRDefault="002610AA" w:rsidP="00B22829">
            <w:pPr>
              <w:pStyle w:val="VCAAbulletlevel2"/>
              <w:numPr>
                <w:ilvl w:val="0"/>
                <w:numId w:val="0"/>
              </w:numPr>
              <w:spacing w:after="0"/>
            </w:pPr>
          </w:p>
          <w:p w14:paraId="11530DFA" w14:textId="77777777" w:rsidR="002610AA" w:rsidRDefault="002610AA" w:rsidP="00B22829">
            <w:pPr>
              <w:pStyle w:val="VCAAbulletlevel2"/>
              <w:spacing w:after="0"/>
            </w:pPr>
            <w:r w:rsidRPr="003530D2">
              <w:t>Edit your work and incorporate feedback, then</w:t>
            </w:r>
            <w:r>
              <w:t xml:space="preserve"> write the final copy of</w:t>
            </w:r>
            <w:r w:rsidRPr="003530D2">
              <w:t xml:space="preserve"> your food advertisement.</w:t>
            </w:r>
          </w:p>
          <w:p w14:paraId="3A4BF62E" w14:textId="77777777" w:rsidR="002610AA" w:rsidRPr="003530D2" w:rsidRDefault="002610AA" w:rsidP="00B22829">
            <w:pPr>
              <w:pStyle w:val="VCAAbulletlevel2"/>
              <w:numPr>
                <w:ilvl w:val="0"/>
                <w:numId w:val="0"/>
              </w:numPr>
              <w:spacing w:after="0"/>
            </w:pPr>
          </w:p>
          <w:p w14:paraId="0F300BB2" w14:textId="77777777" w:rsidR="002610AA" w:rsidRDefault="002610AA" w:rsidP="00B22829">
            <w:pPr>
              <w:pStyle w:val="VCAAbulletlevel2"/>
              <w:spacing w:after="0"/>
            </w:pPr>
            <w:r>
              <w:t>Share</w:t>
            </w:r>
            <w:r w:rsidRPr="003530D2">
              <w:t xml:space="preserve"> your food advertisement </w:t>
            </w:r>
            <w:r>
              <w:t>with</w:t>
            </w:r>
            <w:r w:rsidRPr="003530D2">
              <w:t xml:space="preserve"> the class, explaining how your language choices are appropriate for the context, </w:t>
            </w:r>
            <w:proofErr w:type="gramStart"/>
            <w:r w:rsidRPr="003530D2">
              <w:t>purpose</w:t>
            </w:r>
            <w:proofErr w:type="gramEnd"/>
            <w:r w:rsidRPr="003530D2">
              <w:t xml:space="preserve"> and audience.</w:t>
            </w:r>
          </w:p>
          <w:p w14:paraId="413D5BFE" w14:textId="77777777" w:rsidR="002610AA" w:rsidRPr="003530D2" w:rsidRDefault="002610AA" w:rsidP="00B22829">
            <w:pPr>
              <w:pStyle w:val="VCAAbulletlevel2"/>
              <w:numPr>
                <w:ilvl w:val="0"/>
                <w:numId w:val="0"/>
              </w:numPr>
              <w:spacing w:after="0"/>
            </w:pPr>
          </w:p>
          <w:p w14:paraId="69FEFF2E" w14:textId="77777777" w:rsidR="002610AA" w:rsidRDefault="002610AA" w:rsidP="00B22829">
            <w:pPr>
              <w:pStyle w:val="VCAAbulletlevel2"/>
              <w:spacing w:after="0"/>
            </w:pPr>
            <w:r w:rsidRPr="003530D2">
              <w:t>Provide constructive feedback for your peers and engage in discussions about the impact of the advertisements presented in your class.</w:t>
            </w:r>
          </w:p>
          <w:p w14:paraId="769074BB" w14:textId="77777777" w:rsidR="002610AA" w:rsidRPr="003530D2" w:rsidRDefault="002610AA" w:rsidP="00B22829">
            <w:pPr>
              <w:pStyle w:val="VCAAbulletlevel2"/>
              <w:numPr>
                <w:ilvl w:val="0"/>
                <w:numId w:val="0"/>
              </w:numPr>
              <w:spacing w:after="0"/>
            </w:pPr>
          </w:p>
          <w:p w14:paraId="1EDB0ECA" w14:textId="77777777" w:rsidR="002610AA" w:rsidRDefault="002610AA" w:rsidP="00B22829">
            <w:pPr>
              <w:pStyle w:val="VCAAbulletlevel2"/>
              <w:spacing w:after="0"/>
            </w:pPr>
            <w:r>
              <w:lastRenderedPageBreak/>
              <w:t>Participate in</w:t>
            </w:r>
            <w:r w:rsidRPr="003530D2">
              <w:t xml:space="preserve"> a reflective </w:t>
            </w:r>
            <w:r>
              <w:t>discussion</w:t>
            </w:r>
            <w:r w:rsidRPr="003530D2">
              <w:t xml:space="preserve"> about your experience creating </w:t>
            </w:r>
            <w:r>
              <w:t xml:space="preserve">a </w:t>
            </w:r>
            <w:r w:rsidRPr="003530D2">
              <w:t xml:space="preserve">multicultural food advertisement, where you discuss the challenges, </w:t>
            </w:r>
            <w:proofErr w:type="gramStart"/>
            <w:r w:rsidRPr="003530D2">
              <w:t>insights</w:t>
            </w:r>
            <w:proofErr w:type="gramEnd"/>
            <w:r w:rsidRPr="003530D2">
              <w:t xml:space="preserve"> and the importance of cultural sensitivity in advertising.</w:t>
            </w:r>
          </w:p>
          <w:p w14:paraId="54D321BD" w14:textId="77777777" w:rsidR="002610AA" w:rsidRPr="003530D2" w:rsidRDefault="002610AA" w:rsidP="00B22829">
            <w:pPr>
              <w:pStyle w:val="VCAAbulletlevel2"/>
              <w:numPr>
                <w:ilvl w:val="0"/>
                <w:numId w:val="0"/>
              </w:numPr>
              <w:spacing w:after="0"/>
            </w:pPr>
          </w:p>
          <w:p w14:paraId="42C23F01" w14:textId="77777777" w:rsidR="002610AA" w:rsidRPr="003530D2" w:rsidRDefault="002610AA" w:rsidP="00B22829">
            <w:pPr>
              <w:pStyle w:val="VCAAbulletlevel2"/>
              <w:spacing w:after="0"/>
            </w:pPr>
            <w:r>
              <w:t>Provide short-answer responses to a series of reflective questions, for example</w:t>
            </w:r>
            <w:r w:rsidRPr="003530D2">
              <w:t xml:space="preserve"> key learnings and insights on cultural diversity and inclusivity in advertising, and how cuisine can promote connection and understanding between people.</w:t>
            </w:r>
          </w:p>
          <w:p w14:paraId="30F7E00E" w14:textId="77777777" w:rsidR="002610AA" w:rsidRPr="0066155E" w:rsidRDefault="002610AA" w:rsidP="00B22829">
            <w:pPr>
              <w:pStyle w:val="VCAAbulletlevel2"/>
              <w:numPr>
                <w:ilvl w:val="0"/>
                <w:numId w:val="0"/>
              </w:numPr>
              <w:spacing w:after="0"/>
            </w:pPr>
          </w:p>
        </w:tc>
      </w:tr>
    </w:tbl>
    <w:p w14:paraId="3B71F54B" w14:textId="77777777" w:rsidR="002610AA" w:rsidRDefault="002610AA" w:rsidP="002610AA">
      <w:pPr>
        <w:pStyle w:val="Heading3"/>
        <w:sectPr w:rsidR="002610AA" w:rsidSect="002B05D7">
          <w:pgSz w:w="11907" w:h="16840" w:code="9"/>
          <w:pgMar w:top="1430" w:right="1134" w:bottom="993" w:left="1985" w:header="392" w:footer="273" w:gutter="0"/>
          <w:cols w:space="708"/>
          <w:docGrid w:linePitch="360"/>
        </w:sectPr>
      </w:pPr>
      <w:bookmarkStart w:id="35" w:name="_Toc188440469"/>
      <w:bookmarkEnd w:id="31"/>
      <w:r>
        <w:lastRenderedPageBreak/>
        <w:br/>
      </w:r>
      <w:r>
        <w:br/>
      </w:r>
      <w:r>
        <w:br/>
      </w:r>
    </w:p>
    <w:p w14:paraId="1DDC231A" w14:textId="77777777" w:rsidR="002610AA" w:rsidRDefault="002610AA" w:rsidP="002610AA">
      <w:pPr>
        <w:pStyle w:val="Heading3"/>
      </w:pPr>
      <w:bookmarkStart w:id="36" w:name="_Toc191291899"/>
      <w:r>
        <w:lastRenderedPageBreak/>
        <w:t>Unit 3</w:t>
      </w:r>
      <w:bookmarkEnd w:id="35"/>
      <w:bookmarkEnd w:id="36"/>
    </w:p>
    <w:p w14:paraId="213B62A8" w14:textId="77777777" w:rsidR="002610AA" w:rsidRDefault="002610AA" w:rsidP="002610AA">
      <w:pPr>
        <w:pStyle w:val="Heading4"/>
      </w:pPr>
      <w:r w:rsidRPr="00B13D9B">
        <w:t xml:space="preserve">Unit </w:t>
      </w:r>
      <w:r>
        <w:t xml:space="preserve">3 </w:t>
      </w:r>
      <w:r w:rsidRPr="00B13D9B">
        <w:t>- Area of Study 1</w:t>
      </w:r>
    </w:p>
    <w:tbl>
      <w:tblPr>
        <w:tblStyle w:val="TableGrid"/>
        <w:tblW w:w="8789" w:type="dxa"/>
        <w:tblInd w:w="-5" w:type="dxa"/>
        <w:tblLook w:val="04A0" w:firstRow="1" w:lastRow="0" w:firstColumn="1" w:lastColumn="0" w:noHBand="0" w:noVBand="1"/>
      </w:tblPr>
      <w:tblGrid>
        <w:gridCol w:w="2197"/>
        <w:gridCol w:w="2197"/>
        <w:gridCol w:w="2197"/>
        <w:gridCol w:w="2198"/>
      </w:tblGrid>
      <w:tr w:rsidR="002610AA" w:rsidRPr="007B23FE" w14:paraId="10820325" w14:textId="77777777" w:rsidTr="00B22829">
        <w:trPr>
          <w:trHeight w:val="274"/>
        </w:trPr>
        <w:tc>
          <w:tcPr>
            <w:tcW w:w="2197" w:type="dxa"/>
            <w:shd w:val="clear" w:color="auto" w:fill="0F7EB4"/>
          </w:tcPr>
          <w:p w14:paraId="7E448212" w14:textId="77777777" w:rsidR="002610AA" w:rsidRPr="007B23FE" w:rsidRDefault="002610A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253EF1D7" w14:textId="77777777" w:rsidR="002610AA" w:rsidRPr="007B23FE" w:rsidRDefault="002610A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7AD07DF9" w14:textId="77777777" w:rsidR="002610AA" w:rsidRPr="007B23FE" w:rsidRDefault="002610A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2B7DB47E" w14:textId="77777777" w:rsidR="002610AA" w:rsidRPr="007B23FE" w:rsidRDefault="002610A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2610AA" w:rsidRPr="007B23FE" w14:paraId="16F534E8" w14:textId="77777777" w:rsidTr="005233E5">
        <w:trPr>
          <w:trHeight w:val="1701"/>
        </w:trPr>
        <w:tc>
          <w:tcPr>
            <w:tcW w:w="2197" w:type="dxa"/>
            <w:vAlign w:val="center"/>
          </w:tcPr>
          <w:p w14:paraId="66BF4CD9" w14:textId="77777777" w:rsidR="002610AA" w:rsidRPr="007B23FE" w:rsidRDefault="002610AA" w:rsidP="00B22829">
            <w:pPr>
              <w:pStyle w:val="VCAAbody"/>
              <w:jc w:val="center"/>
            </w:pPr>
            <w:r w:rsidRPr="007B23FE">
              <w:t>Sustainability</w:t>
            </w:r>
          </w:p>
        </w:tc>
        <w:tc>
          <w:tcPr>
            <w:tcW w:w="2197" w:type="dxa"/>
            <w:vAlign w:val="center"/>
          </w:tcPr>
          <w:p w14:paraId="53F419B1" w14:textId="77777777" w:rsidR="002610AA" w:rsidRPr="007B23FE" w:rsidRDefault="002610AA" w:rsidP="00B22829">
            <w:pPr>
              <w:pStyle w:val="VCAAbody"/>
              <w:jc w:val="center"/>
            </w:pPr>
            <w:r w:rsidRPr="00E4335C">
              <w:t>Personal</w:t>
            </w:r>
          </w:p>
        </w:tc>
        <w:tc>
          <w:tcPr>
            <w:tcW w:w="2197" w:type="dxa"/>
            <w:vAlign w:val="center"/>
          </w:tcPr>
          <w:p w14:paraId="568A749D" w14:textId="77777777" w:rsidR="002610AA" w:rsidRPr="007B23FE" w:rsidRDefault="002610AA" w:rsidP="00B22829">
            <w:pPr>
              <w:pStyle w:val="VCAAbody"/>
              <w:jc w:val="center"/>
            </w:pPr>
            <w:r w:rsidRPr="00E4335C">
              <w:t>Sustaining language and culture</w:t>
            </w:r>
          </w:p>
        </w:tc>
        <w:tc>
          <w:tcPr>
            <w:tcW w:w="2198" w:type="dxa"/>
            <w:vAlign w:val="center"/>
          </w:tcPr>
          <w:p w14:paraId="18A898A8" w14:textId="77777777" w:rsidR="002610AA" w:rsidRPr="007B23FE" w:rsidRDefault="002610AA" w:rsidP="00B22829">
            <w:pPr>
              <w:pStyle w:val="VCAAbody"/>
              <w:jc w:val="center"/>
            </w:pPr>
            <w:r w:rsidRPr="00E4335C">
              <w:t>A cultural tradition I will keep in the future</w:t>
            </w:r>
          </w:p>
        </w:tc>
      </w:tr>
    </w:tbl>
    <w:p w14:paraId="57FB73E2" w14:textId="77777777" w:rsidR="002610AA" w:rsidRPr="00B13D9B" w:rsidRDefault="002610AA" w:rsidP="002610AA">
      <w:pPr>
        <w:pStyle w:val="Heading2"/>
        <w:rPr>
          <w:sz w:val="28"/>
        </w:rPr>
      </w:pPr>
      <w:bookmarkStart w:id="37" w:name="_Toc188440470"/>
      <w:bookmarkStart w:id="38" w:name="_Toc191291900"/>
      <w:r w:rsidRPr="00B13D9B">
        <w:rPr>
          <w:sz w:val="28"/>
        </w:rPr>
        <w:t>Outcome 1</w:t>
      </w:r>
      <w:bookmarkEnd w:id="37"/>
      <w:bookmarkEnd w:id="38"/>
    </w:p>
    <w:p w14:paraId="64998981" w14:textId="22CD7579" w:rsidR="002610AA" w:rsidRDefault="002610AA" w:rsidP="002610AA">
      <w:pPr>
        <w:pStyle w:val="VCAAbody"/>
        <w:rPr>
          <w:shd w:val="clear" w:color="auto" w:fill="FFFFFF"/>
        </w:rPr>
      </w:pPr>
      <w:r w:rsidRPr="006B27C6">
        <w:rPr>
          <w:shd w:val="clear" w:color="auto" w:fill="FFFFFF"/>
        </w:rPr>
        <w:t xml:space="preserve">On completion of this unit the student should be able to participate in a spoken role-play in </w:t>
      </w:r>
      <w:sdt>
        <w:sdtPr>
          <w:rPr>
            <w:shd w:val="clear" w:color="auto" w:fill="FFFFFF"/>
          </w:rPr>
          <w:alias w:val="Keywords"/>
          <w:tag w:val=""/>
          <w:id w:val="101772606"/>
          <w:placeholder>
            <w:docPart w:val="82EB5B59580A403FA0DF67188024EC4B"/>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Filipino</w:t>
          </w:r>
        </w:sdtContent>
      </w:sdt>
      <w:r>
        <w:rPr>
          <w:shd w:val="clear" w:color="auto" w:fill="FFFFFF"/>
        </w:rPr>
        <w:t xml:space="preserve"> </w:t>
      </w:r>
      <w:r w:rsidRPr="006B27C6">
        <w:rPr>
          <w:shd w:val="clear" w:color="auto" w:fill="FFFFFF"/>
        </w:rPr>
        <w:t>to negotiate an agreed future action related to an aspect of the subtopic studied</w:t>
      </w:r>
      <w:r>
        <w:rPr>
          <w:shd w:val="clear" w:color="auto" w:fill="FFFFFF"/>
        </w:rPr>
        <w:t>.</w:t>
      </w:r>
    </w:p>
    <w:p w14:paraId="713D02FC" w14:textId="77777777" w:rsidR="002610AA" w:rsidRPr="00753F1C" w:rsidRDefault="002610AA" w:rsidP="002610AA">
      <w:pPr>
        <w:pStyle w:val="Heading2"/>
        <w:rPr>
          <w:sz w:val="24"/>
          <w:szCs w:val="24"/>
        </w:rPr>
      </w:pPr>
      <w:bookmarkStart w:id="39" w:name="_Toc188440471"/>
      <w:bookmarkStart w:id="40" w:name="_Toc191291901"/>
      <w:r w:rsidRPr="00753F1C">
        <w:rPr>
          <w:sz w:val="24"/>
          <w:szCs w:val="24"/>
        </w:rPr>
        <w:t>Examples of learning activities</w:t>
      </w:r>
      <w:bookmarkEnd w:id="39"/>
      <w:bookmarkEnd w:id="40"/>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2610AA" w14:paraId="76042B0B" w14:textId="77777777" w:rsidTr="00B22829">
        <w:trPr>
          <w:cantSplit/>
        </w:trPr>
        <w:tc>
          <w:tcPr>
            <w:tcW w:w="8783" w:type="dxa"/>
          </w:tcPr>
          <w:p w14:paraId="4CA877AE" w14:textId="0BCE075E" w:rsidR="002610AA" w:rsidRPr="00F66F92" w:rsidRDefault="002610AA" w:rsidP="00B22829">
            <w:pPr>
              <w:pStyle w:val="VCAAbulletlevel2"/>
            </w:pPr>
            <w:r w:rsidRPr="00E4335C">
              <w:t xml:space="preserve">Research a </w:t>
            </w:r>
            <w:sdt>
              <w:sdtPr>
                <w:rPr>
                  <w:shd w:val="clear" w:color="auto" w:fill="FFFFFF"/>
                </w:rPr>
                <w:alias w:val="Keywords"/>
                <w:tag w:val=""/>
                <w:id w:val="312455101"/>
                <w:placeholder>
                  <w:docPart w:val="2E2B67238112498AB1DAF06A1CB96DB8"/>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Filipino</w:t>
                </w:r>
              </w:sdtContent>
            </w:sdt>
            <w:r>
              <w:rPr>
                <w:shd w:val="clear" w:color="auto" w:fill="FFFFFF"/>
              </w:rPr>
              <w:t xml:space="preserve"> </w:t>
            </w:r>
            <w:r w:rsidRPr="00E4335C">
              <w:t xml:space="preserve">cultural tradition and its </w:t>
            </w:r>
            <w:proofErr w:type="gramStart"/>
            <w:r w:rsidRPr="00E4335C">
              <w:t>significance, and</w:t>
            </w:r>
            <w:proofErr w:type="gramEnd"/>
            <w:r w:rsidRPr="00E4335C">
              <w:t xml:space="preserve"> create a vocabulary list with important words and phrases.</w:t>
            </w:r>
          </w:p>
        </w:tc>
      </w:tr>
      <w:tr w:rsidR="002610AA" w14:paraId="6E5D23DB" w14:textId="77777777" w:rsidTr="00B22829">
        <w:trPr>
          <w:cantSplit/>
        </w:trPr>
        <w:tc>
          <w:tcPr>
            <w:tcW w:w="8783" w:type="dxa"/>
          </w:tcPr>
          <w:p w14:paraId="18F44739" w14:textId="77777777" w:rsidR="002610AA" w:rsidRPr="00E4335C" w:rsidRDefault="002610AA" w:rsidP="00B22829">
            <w:pPr>
              <w:pStyle w:val="VCAAbulletlevel2"/>
              <w:rPr>
                <w:color w:val="212121"/>
                <w:shd w:val="clear" w:color="auto" w:fill="FFFFFF"/>
              </w:rPr>
            </w:pPr>
            <w:r w:rsidRPr="00F40190">
              <w:rPr>
                <w:shd w:val="clear" w:color="auto" w:fill="FFFFFF"/>
              </w:rPr>
              <w:t xml:space="preserve">Participate in a </w:t>
            </w:r>
            <w:hyperlink r:id="rId40" w:history="1">
              <w:r w:rsidRPr="00F40190">
                <w:rPr>
                  <w:rStyle w:val="Hyperlink"/>
                </w:rPr>
                <w:t>‘gallery walk’</w:t>
              </w:r>
            </w:hyperlink>
            <w:r w:rsidRPr="00F40190">
              <w:rPr>
                <w:shd w:val="clear" w:color="auto" w:fill="FFFFFF"/>
              </w:rPr>
              <w:t xml:space="preserve"> activity:</w:t>
            </w:r>
            <w:r w:rsidRPr="00C518AC">
              <w:rPr>
                <w:shd w:val="clear" w:color="auto" w:fill="FFFFFF"/>
              </w:rPr>
              <w:t xml:space="preserve"> walk</w:t>
            </w:r>
            <w:r w:rsidRPr="007D1144">
              <w:rPr>
                <w:shd w:val="clear" w:color="auto" w:fill="FFFFFF"/>
              </w:rPr>
              <w:t xml:space="preserve"> </w:t>
            </w:r>
            <w:r>
              <w:rPr>
                <w:color w:val="212121"/>
                <w:shd w:val="clear" w:color="auto" w:fill="FFFFFF"/>
              </w:rPr>
              <w:t xml:space="preserve">around the room viewing displayed visual materials related to the cultural tradition; alternatively, do a virtual tour of a museum. Write down your observations, </w:t>
            </w:r>
            <w:proofErr w:type="gramStart"/>
            <w:r>
              <w:rPr>
                <w:color w:val="212121"/>
                <w:shd w:val="clear" w:color="auto" w:fill="FFFFFF"/>
              </w:rPr>
              <w:t>questions</w:t>
            </w:r>
            <w:proofErr w:type="gramEnd"/>
            <w:r>
              <w:rPr>
                <w:color w:val="212121"/>
                <w:shd w:val="clear" w:color="auto" w:fill="FFFFFF"/>
              </w:rPr>
              <w:t xml:space="preserve"> and reactions. Then, participate in a class discussion to share your thoughts. </w:t>
            </w:r>
          </w:p>
        </w:tc>
      </w:tr>
      <w:tr w:rsidR="002610AA" w14:paraId="4BA4B700" w14:textId="77777777" w:rsidTr="00B22829">
        <w:trPr>
          <w:cantSplit/>
        </w:trPr>
        <w:tc>
          <w:tcPr>
            <w:tcW w:w="8783" w:type="dxa"/>
          </w:tcPr>
          <w:p w14:paraId="063573B6" w14:textId="0FB4559C" w:rsidR="002610AA" w:rsidRDefault="002610AA" w:rsidP="00B22829">
            <w:pPr>
              <w:pStyle w:val="VCAAbulletlevel2"/>
              <w:rPr>
                <w:shd w:val="clear" w:color="auto" w:fill="FFFFFF"/>
              </w:rPr>
            </w:pPr>
            <w:r>
              <w:rPr>
                <w:shd w:val="clear" w:color="auto" w:fill="FFFFFF"/>
              </w:rPr>
              <w:t>Brainstorm question words and question stems that could be used to interview someone about a cultural tradition. Plan the structure of the interview; then, i</w:t>
            </w:r>
            <w:r w:rsidRPr="00B24062">
              <w:rPr>
                <w:shd w:val="clear" w:color="auto" w:fill="FFFFFF"/>
              </w:rPr>
              <w:t xml:space="preserve">nterview </w:t>
            </w:r>
            <w:r w:rsidRPr="001A078B">
              <w:rPr>
                <w:shd w:val="clear" w:color="auto" w:fill="FFFFFF"/>
              </w:rPr>
              <w:t>a</w:t>
            </w:r>
            <w:r>
              <w:rPr>
                <w:shd w:val="clear" w:color="auto" w:fill="FFFFFF"/>
              </w:rPr>
              <w:t xml:space="preserve"> knowledgeable</w:t>
            </w:r>
            <w:r w:rsidRPr="001A078B">
              <w:rPr>
                <w:shd w:val="clear" w:color="auto" w:fill="FFFFFF"/>
              </w:rPr>
              <w:t xml:space="preserve"> </w:t>
            </w:r>
            <w:sdt>
              <w:sdtPr>
                <w:rPr>
                  <w:shd w:val="clear" w:color="auto" w:fill="FFFFFF"/>
                </w:rPr>
                <w:alias w:val="Keywords"/>
                <w:tag w:val=""/>
                <w:id w:val="1022360824"/>
                <w:placeholder>
                  <w:docPart w:val="77FD483906E54E08AD44229FE211A8F4"/>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Filipino</w:t>
                </w:r>
              </w:sdtContent>
            </w:sdt>
            <w:r w:rsidRPr="00B24062">
              <w:rPr>
                <w:shd w:val="clear" w:color="auto" w:fill="FFFFFF"/>
              </w:rPr>
              <w:t xml:space="preserve"> speaker about </w:t>
            </w:r>
            <w:r>
              <w:rPr>
                <w:shd w:val="clear" w:color="auto" w:fill="FFFFFF"/>
              </w:rPr>
              <w:t>their</w:t>
            </w:r>
            <w:r w:rsidRPr="00B24062">
              <w:rPr>
                <w:shd w:val="clear" w:color="auto" w:fill="FFFFFF"/>
              </w:rPr>
              <w:t xml:space="preserve"> memories and perception</w:t>
            </w:r>
            <w:r>
              <w:rPr>
                <w:shd w:val="clear" w:color="auto" w:fill="FFFFFF"/>
              </w:rPr>
              <w:t>s</w:t>
            </w:r>
            <w:r w:rsidRPr="00B24062">
              <w:rPr>
                <w:shd w:val="clear" w:color="auto" w:fill="FFFFFF"/>
              </w:rPr>
              <w:t xml:space="preserve"> of </w:t>
            </w:r>
            <w:r>
              <w:rPr>
                <w:shd w:val="clear" w:color="auto" w:fill="FFFFFF"/>
              </w:rPr>
              <w:t>the</w:t>
            </w:r>
            <w:r w:rsidRPr="00B24062">
              <w:rPr>
                <w:shd w:val="clear" w:color="auto" w:fill="FFFFFF"/>
              </w:rPr>
              <w:t xml:space="preserve"> cultural tradition</w:t>
            </w:r>
            <w:r>
              <w:rPr>
                <w:shd w:val="clear" w:color="auto" w:fill="FFFFFF"/>
              </w:rPr>
              <w:t>.</w:t>
            </w:r>
          </w:p>
        </w:tc>
      </w:tr>
      <w:tr w:rsidR="002610AA" w14:paraId="62930A36" w14:textId="77777777" w:rsidTr="00B22829">
        <w:trPr>
          <w:cantSplit/>
        </w:trPr>
        <w:tc>
          <w:tcPr>
            <w:tcW w:w="8783" w:type="dxa"/>
          </w:tcPr>
          <w:p w14:paraId="090D6973" w14:textId="79FD5658" w:rsidR="002610AA" w:rsidRPr="00EF154E" w:rsidRDefault="002610AA" w:rsidP="00B22829">
            <w:pPr>
              <w:pStyle w:val="VCAAbulletlevel2"/>
              <w:spacing w:after="0"/>
            </w:pPr>
            <w:r w:rsidRPr="4C69F107">
              <w:rPr>
                <w:rFonts w:asciiTheme="majorHAnsi" w:eastAsia="Times New Roman" w:hAnsiTheme="majorHAnsi" w:cstheme="majorBidi"/>
                <w:lang w:eastAsia="en-GB"/>
              </w:rPr>
              <w:t>Complete a ‘</w:t>
            </w:r>
            <w:r w:rsidRPr="4C69F107">
              <w:t xml:space="preserve">Think, </w:t>
            </w:r>
            <w:r w:rsidRPr="4C69F107">
              <w:rPr>
                <w:rFonts w:asciiTheme="majorHAnsi" w:eastAsia="Times New Roman" w:hAnsiTheme="majorHAnsi" w:cstheme="majorBidi"/>
                <w:lang w:eastAsia="en-GB"/>
              </w:rPr>
              <w:t>p</w:t>
            </w:r>
            <w:r w:rsidRPr="4C69F107">
              <w:t>air,</w:t>
            </w:r>
            <w:r w:rsidRPr="4C69F107">
              <w:rPr>
                <w:rFonts w:asciiTheme="majorHAnsi" w:eastAsia="Times New Roman" w:hAnsiTheme="majorHAnsi" w:cstheme="majorBidi"/>
                <w:lang w:eastAsia="en-GB"/>
              </w:rPr>
              <w:t xml:space="preserve"> s</w:t>
            </w:r>
            <w:r w:rsidRPr="4C69F107">
              <w:t>hare</w:t>
            </w:r>
            <w:r>
              <w:t>’</w:t>
            </w:r>
            <w:r w:rsidRPr="4C69F107">
              <w:t xml:space="preserve"> activity</w:t>
            </w:r>
            <w:r w:rsidRPr="4C69F107">
              <w:rPr>
                <w:rFonts w:asciiTheme="majorHAnsi" w:eastAsia="Times New Roman" w:hAnsiTheme="majorHAnsi" w:cstheme="majorBidi"/>
                <w:lang w:eastAsia="en-GB"/>
              </w:rPr>
              <w:t xml:space="preserve">; first, reflecting individually on a prompt related to a </w:t>
            </w:r>
            <w:sdt>
              <w:sdtPr>
                <w:rPr>
                  <w:shd w:val="clear" w:color="auto" w:fill="FFFFFF"/>
                </w:rPr>
                <w:alias w:val="Keywords"/>
                <w:tag w:val=""/>
                <w:id w:val="-729604993"/>
                <w:placeholder>
                  <w:docPart w:val="0ED06DAEAB4642419E4FD3A80E24EFBA"/>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Filipino</w:t>
                </w:r>
              </w:sdtContent>
            </w:sdt>
            <w:r w:rsidRPr="00B24062">
              <w:rPr>
                <w:shd w:val="clear" w:color="auto" w:fill="FFFFFF"/>
              </w:rPr>
              <w:t xml:space="preserve"> </w:t>
            </w:r>
            <w:r w:rsidRPr="4C69F107">
              <w:rPr>
                <w:rFonts w:asciiTheme="majorHAnsi" w:hAnsiTheme="majorHAnsi" w:cstheme="majorBidi"/>
                <w:color w:val="212121"/>
                <w:shd w:val="clear" w:color="auto" w:fill="FFFFFF"/>
              </w:rPr>
              <w:t>cultural tradition; then pairing up with a partner to discuss thoughts; and finally sharing these with the class</w:t>
            </w:r>
            <w:r w:rsidRPr="00EF154E">
              <w:rPr>
                <w:szCs w:val="22"/>
              </w:rPr>
              <w:t>.</w:t>
            </w:r>
          </w:p>
        </w:tc>
      </w:tr>
      <w:tr w:rsidR="002610AA" w14:paraId="79E7038F" w14:textId="77777777" w:rsidTr="00B22829">
        <w:trPr>
          <w:cantSplit/>
        </w:trPr>
        <w:tc>
          <w:tcPr>
            <w:tcW w:w="8783" w:type="dxa"/>
          </w:tcPr>
          <w:p w14:paraId="3DFBA49E" w14:textId="77777777" w:rsidR="002610AA" w:rsidRPr="00F66F92" w:rsidRDefault="002610AA" w:rsidP="00B22829">
            <w:pPr>
              <w:pStyle w:val="VCAAbulletlevel2"/>
              <w:spacing w:after="0"/>
            </w:pPr>
            <w:r w:rsidRPr="00EF154E">
              <w:t xml:space="preserve">Research a specific aspect of the cultural tradition in detail as part of a group. Then, swap with a different group of students who researched other aspects, share your </w:t>
            </w:r>
            <w:proofErr w:type="gramStart"/>
            <w:r w:rsidRPr="00EF154E">
              <w:t>findings</w:t>
            </w:r>
            <w:proofErr w:type="gramEnd"/>
            <w:r w:rsidRPr="00EF154E">
              <w:t xml:space="preserve"> and ask questions about their research</w:t>
            </w:r>
            <w:r w:rsidRPr="00633101">
              <w:rPr>
                <w:lang w:val="en-US"/>
              </w:rPr>
              <w:t>.</w:t>
            </w:r>
          </w:p>
        </w:tc>
      </w:tr>
      <w:tr w:rsidR="002610AA" w14:paraId="0FFD4379" w14:textId="77777777" w:rsidTr="00B22829">
        <w:trPr>
          <w:cantSplit/>
        </w:trPr>
        <w:tc>
          <w:tcPr>
            <w:tcW w:w="8783" w:type="dxa"/>
          </w:tcPr>
          <w:p w14:paraId="2E806DB3" w14:textId="77777777" w:rsidR="002610AA" w:rsidRPr="00F66F92" w:rsidRDefault="002610AA" w:rsidP="00B22829">
            <w:pPr>
              <w:pStyle w:val="VCAAbulletlevel2"/>
              <w:spacing w:after="0"/>
            </w:pPr>
            <w:r w:rsidRPr="00EF154E">
              <w:rPr>
                <w:lang w:val="en-US"/>
              </w:rPr>
              <w:t>Read an article about a famous folk-music singer or musician, where they share their views on preservation of a traditional instrument or traditional music. Discuss new and unknown vocabulary and phrases</w:t>
            </w:r>
            <w:r w:rsidRPr="00633101">
              <w:rPr>
                <w:lang w:val="en-US"/>
              </w:rPr>
              <w:t>.</w:t>
            </w:r>
          </w:p>
        </w:tc>
      </w:tr>
      <w:tr w:rsidR="002610AA" w14:paraId="0E1A11AE" w14:textId="77777777" w:rsidTr="00B22829">
        <w:trPr>
          <w:cantSplit/>
        </w:trPr>
        <w:tc>
          <w:tcPr>
            <w:tcW w:w="8783" w:type="dxa"/>
          </w:tcPr>
          <w:p w14:paraId="02122B76" w14:textId="77777777" w:rsidR="002610AA" w:rsidRPr="00F66F92" w:rsidRDefault="002610AA" w:rsidP="00B22829">
            <w:pPr>
              <w:pStyle w:val="VCAAbulletlevel2"/>
              <w:spacing w:after="0"/>
            </w:pPr>
            <w:r w:rsidRPr="00EF154E">
              <w:lastRenderedPageBreak/>
              <w:t>View a selection of photos showcasing the works of modern designers (e.g. fashion, interior and architectural designers) and analyse how they incorporate elements of traditional culture in their creations. Explore the meaning and significance of these elements from the past and how they are being used in contemporary designs. Write a report about your findings, including examples and images of modern designs that incorporate traditional elements, and reflect on the ways in which modern designers are preserving and adapting cultural traditions</w:t>
            </w:r>
            <w:r w:rsidRPr="00A76523">
              <w:t>.</w:t>
            </w:r>
          </w:p>
        </w:tc>
      </w:tr>
      <w:tr w:rsidR="002610AA" w14:paraId="3BDBD623" w14:textId="77777777" w:rsidTr="00B22829">
        <w:trPr>
          <w:cantSplit/>
        </w:trPr>
        <w:tc>
          <w:tcPr>
            <w:tcW w:w="8783" w:type="dxa"/>
          </w:tcPr>
          <w:p w14:paraId="19250274" w14:textId="06E66CD3" w:rsidR="002610AA" w:rsidRPr="00F66F92" w:rsidRDefault="002610AA" w:rsidP="00B22829">
            <w:pPr>
              <w:pStyle w:val="VCAAbulletlevel2"/>
              <w:spacing w:after="0"/>
            </w:pPr>
            <w:r w:rsidRPr="00EF154E">
              <w:t>Plan a</w:t>
            </w:r>
            <w:r w:rsidRPr="00E4335C">
              <w:rPr>
                <w:shd w:val="clear" w:color="auto" w:fill="FFFFFF"/>
              </w:rPr>
              <w:t xml:space="preserve"> </w:t>
            </w:r>
            <w:sdt>
              <w:sdtPr>
                <w:rPr>
                  <w:shd w:val="clear" w:color="auto" w:fill="FFFFFF"/>
                </w:rPr>
                <w:alias w:val="Keywords"/>
                <w:tag w:val=""/>
                <w:id w:val="-711495874"/>
                <w:placeholder>
                  <w:docPart w:val="8C3A03B6D7E6462985E4E2380AE446FF"/>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Filipino</w:t>
                </w:r>
              </w:sdtContent>
            </w:sdt>
            <w:r w:rsidRPr="00EF154E">
              <w:t xml:space="preserve"> cultural celebration in your school with the purpose of promoting the culture and educating students about </w:t>
            </w:r>
            <w:sdt>
              <w:sdtPr>
                <w:rPr>
                  <w:shd w:val="clear" w:color="auto" w:fill="FFFFFF"/>
                </w:rPr>
                <w:alias w:val="Keywords"/>
                <w:tag w:val=""/>
                <w:id w:val="2081323258"/>
                <w:placeholder>
                  <w:docPart w:val="88A61BC3ED244B8F918CB46BA192B7B3"/>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Filipino</w:t>
                </w:r>
              </w:sdtContent>
            </w:sdt>
            <w:r w:rsidRPr="00EF154E">
              <w:t xml:space="preserve"> traditions, </w:t>
            </w:r>
            <w:proofErr w:type="gramStart"/>
            <w:r w:rsidRPr="00EF154E">
              <w:t>customs</w:t>
            </w:r>
            <w:proofErr w:type="gramEnd"/>
            <w:r w:rsidRPr="00EF154E">
              <w:t xml:space="preserve"> and values. Brainstorm various activities involving customs, games, attire, music, dance, cuisine and/or other cultural elements. Create a flyer or social media post to engage the community and promote the event</w:t>
            </w:r>
          </w:p>
        </w:tc>
      </w:tr>
      <w:tr w:rsidR="002610AA" w14:paraId="1482326B" w14:textId="77777777" w:rsidTr="00B22829">
        <w:trPr>
          <w:cantSplit/>
        </w:trPr>
        <w:tc>
          <w:tcPr>
            <w:tcW w:w="8783" w:type="dxa"/>
          </w:tcPr>
          <w:p w14:paraId="7BB2C6D1" w14:textId="77777777" w:rsidR="002610AA" w:rsidRPr="00EF154E" w:rsidRDefault="002610AA" w:rsidP="00B22829">
            <w:pPr>
              <w:pStyle w:val="VCAAbulletlevel2"/>
              <w:rPr>
                <w:shd w:val="clear" w:color="auto" w:fill="FFFFFF"/>
              </w:rPr>
            </w:pPr>
            <w:r>
              <w:rPr>
                <w:shd w:val="clear" w:color="auto" w:fill="FFFFFF"/>
              </w:rPr>
              <w:t xml:space="preserve">Create a video-diary about a community event dedicated to a particular tradition. Record your commentary about the event, </w:t>
            </w:r>
            <w:proofErr w:type="gramStart"/>
            <w:r>
              <w:rPr>
                <w:shd w:val="clear" w:color="auto" w:fill="FFFFFF"/>
              </w:rPr>
              <w:t>taking into account</w:t>
            </w:r>
            <w:proofErr w:type="gramEnd"/>
            <w:r>
              <w:rPr>
                <w:shd w:val="clear" w:color="auto" w:fill="FFFFFF"/>
              </w:rPr>
              <w:t xml:space="preserve"> your future audience. Work on correct pronunciation, </w:t>
            </w:r>
            <w:proofErr w:type="gramStart"/>
            <w:r>
              <w:rPr>
                <w:shd w:val="clear" w:color="auto" w:fill="FFFFFF"/>
              </w:rPr>
              <w:t>intonation</w:t>
            </w:r>
            <w:proofErr w:type="gramEnd"/>
            <w:r>
              <w:rPr>
                <w:shd w:val="clear" w:color="auto" w:fill="FFFFFF"/>
              </w:rPr>
              <w:t xml:space="preserve"> and non-verbal communication strategies.</w:t>
            </w:r>
          </w:p>
        </w:tc>
      </w:tr>
      <w:tr w:rsidR="002610AA" w14:paraId="42BA91CB" w14:textId="77777777" w:rsidTr="00B22829">
        <w:trPr>
          <w:cantSplit/>
        </w:trPr>
        <w:tc>
          <w:tcPr>
            <w:tcW w:w="8783" w:type="dxa"/>
            <w:shd w:val="clear" w:color="auto" w:fill="D9D9D9" w:themeFill="background1" w:themeFillShade="D9"/>
          </w:tcPr>
          <w:p w14:paraId="61D4FB53" w14:textId="50E9A20F" w:rsidR="002610AA" w:rsidRPr="00875BC2" w:rsidRDefault="002610AA" w:rsidP="00B22829">
            <w:pPr>
              <w:pStyle w:val="VCAAbulletlevel2"/>
              <w:shd w:val="clear" w:color="auto" w:fill="D9D9D9" w:themeFill="background1" w:themeFillShade="D9"/>
              <w:spacing w:after="0"/>
              <w:rPr>
                <w:b/>
                <w:bCs/>
              </w:rPr>
            </w:pPr>
            <w:r w:rsidRPr="00875BC2">
              <w:rPr>
                <w:b/>
                <w:bCs/>
                <w:noProof/>
              </w:rPr>
              <w:drawing>
                <wp:anchor distT="0" distB="0" distL="114300" distR="114300" simplePos="0" relativeHeight="251671552" behindDoc="0" locked="0" layoutInCell="1" allowOverlap="1" wp14:anchorId="59D8175F" wp14:editId="5205734C">
                  <wp:simplePos x="0" y="0"/>
                  <wp:positionH relativeFrom="column">
                    <wp:posOffset>4875530</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494356519"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75BC2">
              <w:rPr>
                <w:b/>
                <w:bCs/>
              </w:rPr>
              <w:t xml:space="preserve">Prepare and participate in debates, arguing for or against the importance of preserving a </w:t>
            </w:r>
            <w:sdt>
              <w:sdtPr>
                <w:rPr>
                  <w:b/>
                  <w:bCs/>
                  <w:shd w:val="clear" w:color="auto" w:fill="D9D9D9" w:themeFill="background1" w:themeFillShade="D9"/>
                </w:rPr>
                <w:alias w:val="Keywords"/>
                <w:tag w:val=""/>
                <w:id w:val="-1052849022"/>
                <w:placeholder>
                  <w:docPart w:val="1707EE7A7405413283EA38894485525B"/>
                </w:placeholder>
                <w:dataBinding w:prefixMappings="xmlns:ns0='http://purl.org/dc/elements/1.1/' xmlns:ns1='http://schemas.openxmlformats.org/package/2006/metadata/core-properties' " w:xpath="/ns1:coreProperties[1]/ns1:keywords[1]" w:storeItemID="{6C3C8BC8-F283-45AE-878A-BAB7291924A1}"/>
                <w:text/>
              </w:sdtPr>
              <w:sdtEndPr/>
              <w:sdtContent>
                <w:r>
                  <w:rPr>
                    <w:b/>
                    <w:bCs/>
                    <w:shd w:val="clear" w:color="auto" w:fill="D9D9D9" w:themeFill="background1" w:themeFillShade="D9"/>
                  </w:rPr>
                  <w:t>Filipino</w:t>
                </w:r>
              </w:sdtContent>
            </w:sdt>
            <w:r w:rsidRPr="00875BC2">
              <w:rPr>
                <w:b/>
                <w:bCs/>
              </w:rPr>
              <w:t xml:space="preserve"> cultural tradition, and </w:t>
            </w:r>
            <w:r>
              <w:rPr>
                <w:b/>
                <w:bCs/>
              </w:rPr>
              <w:t>e</w:t>
            </w:r>
            <w:r w:rsidRPr="00875BC2">
              <w:rPr>
                <w:b/>
                <w:bCs/>
              </w:rPr>
              <w:t xml:space="preserve">xpressing your opinion. </w:t>
            </w:r>
          </w:p>
        </w:tc>
      </w:tr>
      <w:tr w:rsidR="002610AA" w14:paraId="361DFC1D" w14:textId="77777777" w:rsidTr="00B22829">
        <w:trPr>
          <w:cantSplit/>
        </w:trPr>
        <w:tc>
          <w:tcPr>
            <w:tcW w:w="8783" w:type="dxa"/>
            <w:shd w:val="clear" w:color="auto" w:fill="FFFFFF" w:themeFill="background1"/>
          </w:tcPr>
          <w:p w14:paraId="0A77EF24" w14:textId="77777777" w:rsidR="002610AA" w:rsidRPr="006C0BD9" w:rsidRDefault="002610AA" w:rsidP="00B22829">
            <w:pPr>
              <w:pStyle w:val="VCAAbulletlevel2"/>
              <w:rPr>
                <w:shd w:val="clear" w:color="auto" w:fill="FFFFFF"/>
              </w:rPr>
            </w:pPr>
            <w:r>
              <w:rPr>
                <w:shd w:val="clear" w:color="auto" w:fill="FFFFFF"/>
              </w:rPr>
              <w:t>Write an imaginary dialogue between a carrier of the cultural tradition of the past and a contemporary individual who is curious about the tradition. In the dialogue, compare how the tradition was practised in the past and how it has been modernised or changed over time.</w:t>
            </w:r>
          </w:p>
        </w:tc>
      </w:tr>
      <w:tr w:rsidR="002610AA" w14:paraId="6BB5022F" w14:textId="77777777" w:rsidTr="00B22829">
        <w:tc>
          <w:tcPr>
            <w:tcW w:w="8783" w:type="dxa"/>
            <w:tcBorders>
              <w:bottom w:val="single" w:sz="4" w:space="0" w:color="C6ECFF" w:themeColor="accent1" w:themeTint="33"/>
            </w:tcBorders>
            <w:shd w:val="clear" w:color="auto" w:fill="auto"/>
          </w:tcPr>
          <w:p w14:paraId="375DBBAD" w14:textId="77777777" w:rsidR="002610AA" w:rsidRDefault="002610AA" w:rsidP="00B22829">
            <w:pPr>
              <w:pStyle w:val="VCAAbulletlevel2"/>
              <w:numPr>
                <w:ilvl w:val="0"/>
                <w:numId w:val="0"/>
              </w:numPr>
            </w:pPr>
          </w:p>
          <w:p w14:paraId="21F5BF34" w14:textId="77777777" w:rsidR="002610AA" w:rsidRPr="00BB1912" w:rsidRDefault="002610AA" w:rsidP="00B22829">
            <w:pPr>
              <w:pStyle w:val="VCAAbulletlevel2"/>
              <w:numPr>
                <w:ilvl w:val="0"/>
                <w:numId w:val="0"/>
              </w:numPr>
            </w:pPr>
          </w:p>
        </w:tc>
      </w:tr>
      <w:tr w:rsidR="002610AA" w14:paraId="7FBF01BD" w14:textId="77777777" w:rsidTr="00B22829">
        <w:tblPrEx>
          <w:tblBorders>
            <w:left w:val="single" w:sz="4" w:space="0" w:color="auto"/>
            <w:right w:val="single" w:sz="4" w:space="0" w:color="auto"/>
          </w:tblBorders>
        </w:tblPrEx>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1A21AC2E" w14:textId="77777777" w:rsidR="002610AA" w:rsidRPr="002E4CED" w:rsidRDefault="002610AA" w:rsidP="00B22829">
            <w:pPr>
              <w:pStyle w:val="Heading2"/>
              <w:rPr>
                <w:b/>
                <w:bCs/>
                <w:color w:val="004EA8"/>
              </w:rPr>
            </w:pPr>
            <w:bookmarkStart w:id="41" w:name="_Toc188440472"/>
            <w:bookmarkStart w:id="42" w:name="_Toc191291902"/>
            <w:r w:rsidRPr="00B13D9B">
              <w:rPr>
                <w:b/>
                <w:bCs/>
                <w:noProof/>
                <w:color w:val="004EA8"/>
              </w:rPr>
              <w:drawing>
                <wp:anchor distT="0" distB="0" distL="114300" distR="114300" simplePos="0" relativeHeight="251672576" behindDoc="0" locked="0" layoutInCell="1" allowOverlap="1" wp14:anchorId="36251801" wp14:editId="4816BFB2">
                  <wp:simplePos x="0" y="0"/>
                  <wp:positionH relativeFrom="column">
                    <wp:posOffset>4575175</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505765920"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41"/>
            <w:bookmarkEnd w:id="42"/>
            <w:r w:rsidRPr="00B13D9B">
              <w:rPr>
                <w:b/>
                <w:bCs/>
                <w:color w:val="004EA8"/>
              </w:rPr>
              <w:t xml:space="preserve"> </w:t>
            </w:r>
          </w:p>
          <w:p w14:paraId="18D711CB" w14:textId="2DFAF743" w:rsidR="002610AA" w:rsidRDefault="002610AA" w:rsidP="00B22829">
            <w:pPr>
              <w:pStyle w:val="VCAAbulletlevel2"/>
              <w:numPr>
                <w:ilvl w:val="0"/>
                <w:numId w:val="0"/>
              </w:numPr>
              <w:spacing w:line="240" w:lineRule="auto"/>
              <w:rPr>
                <w:b/>
                <w:bCs/>
                <w:color w:val="004EA8"/>
                <w:sz w:val="32"/>
                <w:szCs w:val="32"/>
              </w:rPr>
            </w:pPr>
            <w:r w:rsidRPr="006C0BD9">
              <w:rPr>
                <w:b/>
                <w:bCs/>
                <w:color w:val="004EA8"/>
                <w:sz w:val="32"/>
                <w:szCs w:val="32"/>
              </w:rPr>
              <w:t xml:space="preserve">Prepare and participate in debates, arguing for or against the importance of preserving a </w:t>
            </w:r>
            <w:sdt>
              <w:sdtPr>
                <w:rPr>
                  <w:b/>
                  <w:bCs/>
                  <w:color w:val="004EA8"/>
                  <w:sz w:val="32"/>
                  <w:szCs w:val="32"/>
                </w:rPr>
                <w:alias w:val="Keywords"/>
                <w:tag w:val=""/>
                <w:id w:val="-1266992840"/>
                <w:placeholder>
                  <w:docPart w:val="4724C0B6F195461E813719277F646835"/>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Filipino</w:t>
                </w:r>
              </w:sdtContent>
            </w:sdt>
            <w:r w:rsidRPr="006C0BD9">
              <w:rPr>
                <w:b/>
                <w:bCs/>
                <w:color w:val="004EA8"/>
                <w:sz w:val="32"/>
                <w:szCs w:val="32"/>
              </w:rPr>
              <w:t xml:space="preserve"> cultural tradition, and expressing your opinion</w:t>
            </w:r>
            <w:r w:rsidRPr="00BB1912">
              <w:rPr>
                <w:b/>
                <w:bCs/>
                <w:color w:val="004EA8"/>
                <w:sz w:val="32"/>
                <w:szCs w:val="32"/>
              </w:rPr>
              <w:t>.</w:t>
            </w:r>
          </w:p>
          <w:p w14:paraId="0DD24B40" w14:textId="77777777" w:rsidR="002610AA" w:rsidRDefault="002610AA" w:rsidP="00B22829">
            <w:pPr>
              <w:pStyle w:val="VCAAbulletlevel2"/>
              <w:numPr>
                <w:ilvl w:val="0"/>
                <w:numId w:val="0"/>
              </w:numPr>
              <w:rPr>
                <w:b/>
                <w:bCs/>
                <w:color w:val="004EA8"/>
                <w:sz w:val="32"/>
                <w:szCs w:val="32"/>
              </w:rPr>
            </w:pPr>
          </w:p>
          <w:p w14:paraId="579D9A0F" w14:textId="77777777" w:rsidR="002610AA" w:rsidRPr="00A76523" w:rsidRDefault="002610AA" w:rsidP="00B22829">
            <w:pPr>
              <w:pStyle w:val="VCAAbulletlevel2"/>
            </w:pPr>
            <w:r>
              <w:t xml:space="preserve">Work through a list of words, looking up unknown words in the dictionary (e.g. meaning, pronunciation, word classification). Update your glossary with words, </w:t>
            </w:r>
            <w:proofErr w:type="gramStart"/>
            <w:r>
              <w:t>expressions</w:t>
            </w:r>
            <w:proofErr w:type="gramEnd"/>
            <w:r>
              <w:t xml:space="preserve"> or structures you consider useful for the future debate.</w:t>
            </w:r>
            <w:r>
              <w:br/>
            </w:r>
          </w:p>
          <w:p w14:paraId="542C1A0C" w14:textId="77777777" w:rsidR="002610AA" w:rsidRPr="00A76523" w:rsidRDefault="002610AA" w:rsidP="00B22829">
            <w:pPr>
              <w:pStyle w:val="VCAAbulletlevel2"/>
            </w:pPr>
            <w:r>
              <w:t xml:space="preserve">Prepare questions and survey your classmates, </w:t>
            </w:r>
            <w:proofErr w:type="gramStart"/>
            <w:r>
              <w:t>friends</w:t>
            </w:r>
            <w:proofErr w:type="gramEnd"/>
            <w:r>
              <w:t xml:space="preserve"> or parents about their favourite cultural tradition.</w:t>
            </w:r>
            <w:r>
              <w:br/>
            </w:r>
          </w:p>
          <w:p w14:paraId="3AF02E14" w14:textId="3864C4EC" w:rsidR="002610AA" w:rsidRPr="00A76523" w:rsidRDefault="002610AA" w:rsidP="00B22829">
            <w:pPr>
              <w:pStyle w:val="VCAAbulletlevel2"/>
            </w:pPr>
            <w:r w:rsidRPr="00603480">
              <w:t>Create a chart, graph or diagram</w:t>
            </w:r>
            <w:r>
              <w:t xml:space="preserve"> </w:t>
            </w:r>
            <w:proofErr w:type="gramStart"/>
            <w:r w:rsidRPr="00603480">
              <w:t>summaris</w:t>
            </w:r>
            <w:r w:rsidR="00B153F4">
              <w:t>ing</w:t>
            </w:r>
            <w:r w:rsidRPr="00603480">
              <w:t xml:space="preserve"> responses</w:t>
            </w:r>
            <w:proofErr w:type="gramEnd"/>
            <w:r w:rsidRPr="00603480">
              <w:t xml:space="preserve"> from your survey. Brainstorm phrases you could use in the debate to </w:t>
            </w:r>
            <w:r>
              <w:t xml:space="preserve">describe the visual aids you have created and </w:t>
            </w:r>
            <w:r>
              <w:lastRenderedPageBreak/>
              <w:t xml:space="preserve">use them to </w:t>
            </w:r>
            <w:r w:rsidRPr="00603480">
              <w:t xml:space="preserve">support your arguments. </w:t>
            </w:r>
            <w:r>
              <w:br/>
            </w:r>
          </w:p>
          <w:p w14:paraId="2B248870" w14:textId="77777777" w:rsidR="002610AA" w:rsidRPr="00A76523" w:rsidRDefault="002610AA" w:rsidP="00B22829">
            <w:pPr>
              <w:pStyle w:val="VCAAbulletlevel2"/>
            </w:pPr>
            <w:r w:rsidRPr="00B32CD1">
              <w:t xml:space="preserve">Write a short blog post expressing your opinion about a cultural tradition that is important to you. Use persuasive language to encourage your readers to engage in a discussion. </w:t>
            </w:r>
            <w:r>
              <w:t>C</w:t>
            </w:r>
            <w:r w:rsidRPr="00B32CD1">
              <w:t>reate an engaging post</w:t>
            </w:r>
            <w:r>
              <w:t xml:space="preserve"> by </w:t>
            </w:r>
            <w:r w:rsidRPr="00B32CD1">
              <w:t>includ</w:t>
            </w:r>
            <w:r>
              <w:t>ing</w:t>
            </w:r>
            <w:r w:rsidRPr="00B32CD1">
              <w:t xml:space="preserve"> personal experiences related to the tradition, as well as </w:t>
            </w:r>
            <w:proofErr w:type="gramStart"/>
            <w:r w:rsidRPr="00B32CD1">
              <w:t>factual information</w:t>
            </w:r>
            <w:proofErr w:type="gramEnd"/>
            <w:r w:rsidRPr="00B32CD1">
              <w:t>.</w:t>
            </w:r>
            <w:r>
              <w:t xml:space="preserve"> Write </w:t>
            </w:r>
            <w:proofErr w:type="gramStart"/>
            <w:r>
              <w:t>mock-comments</w:t>
            </w:r>
            <w:proofErr w:type="gramEnd"/>
            <w:r>
              <w:t xml:space="preserve"> from imaginary readers, who share their own varied thoughts and experiences.</w:t>
            </w:r>
            <w:r w:rsidRPr="00B32CD1">
              <w:t xml:space="preserve"> </w:t>
            </w:r>
            <w:r>
              <w:br/>
            </w:r>
          </w:p>
          <w:p w14:paraId="3392FBFE" w14:textId="77777777" w:rsidR="002610AA" w:rsidRPr="00A76523" w:rsidRDefault="002610AA" w:rsidP="00B22829">
            <w:pPr>
              <w:pStyle w:val="VCAAbulletlevel2"/>
            </w:pPr>
            <w:r w:rsidRPr="006D0061">
              <w:t>Create a portfolio of visual materials that demonstrate the preservation of cultural tradition</w:t>
            </w:r>
            <w:r>
              <w:t>s</w:t>
            </w:r>
            <w:r w:rsidRPr="006D0061">
              <w:t>, as well as examples of how people have modified the tradition, resulting in the loss of its original meaning.</w:t>
            </w:r>
            <w:r w:rsidRPr="00DC379A">
              <w:t xml:space="preserve"> </w:t>
            </w:r>
            <w:r w:rsidRPr="006D0061">
              <w:t xml:space="preserve">Write captions or short descriptions for each visual in your portfolio, highlighting the key aspects and explaining the cultural context. </w:t>
            </w:r>
            <w:r>
              <w:br/>
            </w:r>
          </w:p>
          <w:p w14:paraId="28DA07CE" w14:textId="77777777" w:rsidR="002610AA" w:rsidRPr="00A76523" w:rsidRDefault="002610AA" w:rsidP="00B22829">
            <w:pPr>
              <w:pStyle w:val="VCAAbulletlevel2"/>
            </w:pPr>
            <w:r>
              <w:t>View the images in your portfolio and use</w:t>
            </w:r>
            <w:r w:rsidRPr="006D0061">
              <w:t xml:space="preserve"> critical thinking skills to analyse and reflect on the implications of the changes on cultural heritage. Consider the motivations behind </w:t>
            </w:r>
            <w:r>
              <w:t xml:space="preserve">changes and </w:t>
            </w:r>
            <w:r w:rsidRPr="006D0061">
              <w:t>modifications</w:t>
            </w:r>
            <w:r>
              <w:t>,</w:t>
            </w:r>
            <w:r w:rsidRPr="006D0061">
              <w:t xml:space="preserve"> and the potential consequences for future generations. </w:t>
            </w:r>
            <w:r>
              <w:br/>
            </w:r>
          </w:p>
          <w:p w14:paraId="4F6A3D15" w14:textId="77777777" w:rsidR="002610AA" w:rsidRPr="00A76523" w:rsidRDefault="002610AA" w:rsidP="00B22829">
            <w:pPr>
              <w:pStyle w:val="VCAAbulletlevel2"/>
            </w:pPr>
            <w:r>
              <w:t>View a video of people talking and participating in debates, paying close attention to how the speakers communicate with each other, including non-verbal communication and negotiation strategies. Discuss your observations with your classmates or in a group.</w:t>
            </w:r>
            <w:r>
              <w:br/>
            </w:r>
          </w:p>
          <w:p w14:paraId="39B620E7" w14:textId="77777777" w:rsidR="002610AA" w:rsidRDefault="002610AA" w:rsidP="00B22829">
            <w:pPr>
              <w:pStyle w:val="VCAAbulletlevel2"/>
            </w:pPr>
            <w:r>
              <w:t>Practise active listening in pairs: paraphrase what your partner says and/or ask questions to clarify understanding, then swap roles.</w:t>
            </w:r>
          </w:p>
          <w:p w14:paraId="1B190255" w14:textId="77777777" w:rsidR="002610AA" w:rsidRDefault="002610AA" w:rsidP="00B22829">
            <w:pPr>
              <w:pStyle w:val="VCAAbulletlevel2"/>
              <w:numPr>
                <w:ilvl w:val="0"/>
                <w:numId w:val="0"/>
              </w:numPr>
              <w:ind w:left="360" w:hanging="360"/>
            </w:pPr>
          </w:p>
          <w:p w14:paraId="297B2423" w14:textId="77777777" w:rsidR="002610AA" w:rsidRDefault="002610AA" w:rsidP="00B22829">
            <w:pPr>
              <w:pStyle w:val="VCAAbulletlevel2"/>
            </w:pPr>
            <w:r w:rsidRPr="006B27C6">
              <w:t xml:space="preserve">Play negotiation games (e.g. </w:t>
            </w:r>
            <w:hyperlink r:id="rId41" w:history="1">
              <w:r w:rsidRPr="006B27C6">
                <w:rPr>
                  <w:rStyle w:val="Hyperlink"/>
                </w:rPr>
                <w:t>The 2-Dollar Game</w:t>
              </w:r>
            </w:hyperlink>
            <w:r w:rsidRPr="006B27C6">
              <w:t xml:space="preserve"> or </w:t>
            </w:r>
            <w:hyperlink r:id="rId42" w:anchor="games-for-presenting-negotiating-language" w:history="1">
              <w:r w:rsidRPr="006B27C6">
                <w:rPr>
                  <w:rStyle w:val="Hyperlink"/>
                </w:rPr>
                <w:t>other games for presenting negotiating language</w:t>
              </w:r>
            </w:hyperlink>
            <w:r w:rsidRPr="006B27C6">
              <w:t>), applying different strategies, such as compromise, appeal to shared values or positive language</w:t>
            </w:r>
            <w:r>
              <w:t>.</w:t>
            </w:r>
          </w:p>
          <w:p w14:paraId="74262176" w14:textId="77777777" w:rsidR="002610AA" w:rsidRDefault="002610AA" w:rsidP="00B22829">
            <w:pPr>
              <w:pStyle w:val="VCAAbulletlevel2"/>
              <w:numPr>
                <w:ilvl w:val="0"/>
                <w:numId w:val="0"/>
              </w:numPr>
              <w:ind w:left="360" w:hanging="360"/>
            </w:pPr>
          </w:p>
          <w:p w14:paraId="75DEA865" w14:textId="77777777" w:rsidR="002610AA" w:rsidRDefault="002610AA" w:rsidP="00B22829">
            <w:pPr>
              <w:pStyle w:val="VCAAbulletlevel2"/>
            </w:pPr>
            <w:r w:rsidRPr="006B27C6">
              <w:t>Brainstorm arguments both for and against the preservation of cultural traditions and provide supporting evidence to justify each position.</w:t>
            </w:r>
          </w:p>
          <w:p w14:paraId="79EF26B2" w14:textId="77777777" w:rsidR="002610AA" w:rsidRDefault="002610AA" w:rsidP="00B22829">
            <w:pPr>
              <w:pStyle w:val="VCAAbulletlevel2"/>
              <w:numPr>
                <w:ilvl w:val="0"/>
                <w:numId w:val="0"/>
              </w:numPr>
              <w:ind w:left="360" w:hanging="360"/>
            </w:pPr>
          </w:p>
          <w:p w14:paraId="66AC6C2E" w14:textId="77777777" w:rsidR="002610AA" w:rsidRPr="0066155E" w:rsidRDefault="002610AA" w:rsidP="00B22829">
            <w:pPr>
              <w:pStyle w:val="VCAAbulletlevel2"/>
            </w:pPr>
            <w:r w:rsidRPr="006B27C6">
              <w:t>Participate in a debate</w:t>
            </w:r>
            <w:r>
              <w:t>.</w:t>
            </w:r>
          </w:p>
        </w:tc>
      </w:tr>
    </w:tbl>
    <w:p w14:paraId="5DB2B87A" w14:textId="77777777" w:rsidR="002610AA" w:rsidRDefault="002610AA" w:rsidP="002610AA">
      <w:pPr>
        <w:rPr>
          <w:lang w:val="en-AU"/>
        </w:rPr>
      </w:pPr>
    </w:p>
    <w:p w14:paraId="17D4D6B7" w14:textId="77777777" w:rsidR="002610AA" w:rsidRDefault="002610AA" w:rsidP="002610AA">
      <w:pPr>
        <w:rPr>
          <w:lang w:val="en-AU"/>
        </w:rPr>
      </w:pPr>
      <w:bookmarkStart w:id="43" w:name="_Toc188440475"/>
    </w:p>
    <w:p w14:paraId="5B3DD616" w14:textId="77777777" w:rsidR="002610AA" w:rsidRDefault="002610AA" w:rsidP="002610AA">
      <w:pPr>
        <w:pStyle w:val="Heading4"/>
      </w:pPr>
      <w:r w:rsidRPr="00B13D9B">
        <w:t xml:space="preserve">Unit </w:t>
      </w:r>
      <w:proofErr w:type="gramStart"/>
      <w:r>
        <w:t>3  -</w:t>
      </w:r>
      <w:proofErr w:type="gramEnd"/>
      <w:r>
        <w:t xml:space="preserve"> Area</w:t>
      </w:r>
      <w:r w:rsidRPr="00B13D9B">
        <w:t xml:space="preserve"> of Study </w:t>
      </w:r>
      <w:r>
        <w:t>2</w:t>
      </w:r>
    </w:p>
    <w:tbl>
      <w:tblPr>
        <w:tblStyle w:val="TableGrid"/>
        <w:tblW w:w="8789" w:type="dxa"/>
        <w:tblInd w:w="-5" w:type="dxa"/>
        <w:tblLook w:val="04A0" w:firstRow="1" w:lastRow="0" w:firstColumn="1" w:lastColumn="0" w:noHBand="0" w:noVBand="1"/>
      </w:tblPr>
      <w:tblGrid>
        <w:gridCol w:w="2197"/>
        <w:gridCol w:w="2197"/>
        <w:gridCol w:w="2197"/>
        <w:gridCol w:w="2198"/>
      </w:tblGrid>
      <w:tr w:rsidR="002610AA" w:rsidRPr="007B23FE" w14:paraId="2436EBA6" w14:textId="77777777" w:rsidTr="00B22829">
        <w:trPr>
          <w:trHeight w:val="274"/>
        </w:trPr>
        <w:tc>
          <w:tcPr>
            <w:tcW w:w="2197" w:type="dxa"/>
            <w:shd w:val="clear" w:color="auto" w:fill="0F7EB4"/>
          </w:tcPr>
          <w:p w14:paraId="6E4AFF41" w14:textId="77777777" w:rsidR="002610AA" w:rsidRPr="007B23FE" w:rsidRDefault="002610A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4E2F44B8" w14:textId="77777777" w:rsidR="002610AA" w:rsidRPr="007B23FE" w:rsidRDefault="002610A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066C1419" w14:textId="77777777" w:rsidR="002610AA" w:rsidRPr="007B23FE" w:rsidRDefault="002610A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7B4BC0F8" w14:textId="77777777" w:rsidR="002610AA" w:rsidRPr="007B23FE" w:rsidRDefault="002610A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2610AA" w:rsidRPr="007B23FE" w14:paraId="58EDC269" w14:textId="77777777" w:rsidTr="005233E5">
        <w:trPr>
          <w:trHeight w:val="1701"/>
        </w:trPr>
        <w:tc>
          <w:tcPr>
            <w:tcW w:w="2197" w:type="dxa"/>
            <w:vAlign w:val="center"/>
          </w:tcPr>
          <w:p w14:paraId="69FAF507" w14:textId="77777777" w:rsidR="002610AA" w:rsidRPr="007B23FE" w:rsidRDefault="002610AA" w:rsidP="00B22829">
            <w:pPr>
              <w:spacing w:before="120" w:after="120" w:line="280" w:lineRule="exact"/>
              <w:jc w:val="center"/>
              <w:rPr>
                <w:rFonts w:ascii="Arial" w:hAnsi="Arial" w:cs="Arial"/>
                <w:color w:val="000000" w:themeColor="text1"/>
                <w:sz w:val="20"/>
              </w:rPr>
            </w:pPr>
            <w:r>
              <w:rPr>
                <w:rFonts w:ascii="Arial" w:hAnsi="Arial" w:cs="Arial"/>
                <w:color w:val="000000" w:themeColor="text1"/>
                <w:sz w:val="20"/>
              </w:rPr>
              <w:t>Identity</w:t>
            </w:r>
          </w:p>
        </w:tc>
        <w:tc>
          <w:tcPr>
            <w:tcW w:w="2197" w:type="dxa"/>
            <w:vAlign w:val="center"/>
          </w:tcPr>
          <w:p w14:paraId="5B96F072" w14:textId="77777777" w:rsidR="002610AA" w:rsidRPr="007B23FE" w:rsidRDefault="002610AA" w:rsidP="00B22829">
            <w:pPr>
              <w:spacing w:before="120" w:after="120" w:line="280" w:lineRule="exact"/>
              <w:jc w:val="center"/>
              <w:rPr>
                <w:rFonts w:ascii="Arial" w:hAnsi="Arial" w:cs="Arial"/>
                <w:color w:val="000000" w:themeColor="text1"/>
                <w:sz w:val="20"/>
              </w:rPr>
            </w:pPr>
            <w:r w:rsidRPr="00E4335C">
              <w:rPr>
                <w:rFonts w:ascii="Arial" w:hAnsi="Arial" w:cs="Arial"/>
                <w:color w:val="000000" w:themeColor="text1"/>
                <w:sz w:val="20"/>
              </w:rPr>
              <w:t>Personal</w:t>
            </w:r>
          </w:p>
        </w:tc>
        <w:tc>
          <w:tcPr>
            <w:tcW w:w="2197" w:type="dxa"/>
            <w:vAlign w:val="center"/>
          </w:tcPr>
          <w:p w14:paraId="48933CA0" w14:textId="77777777" w:rsidR="002610AA" w:rsidRPr="007B23FE" w:rsidRDefault="002610AA" w:rsidP="00B22829">
            <w:pPr>
              <w:spacing w:before="120" w:after="120" w:line="280" w:lineRule="exact"/>
              <w:jc w:val="center"/>
              <w:rPr>
                <w:rFonts w:ascii="Arial" w:hAnsi="Arial" w:cs="Arial"/>
                <w:color w:val="000000" w:themeColor="text1"/>
                <w:sz w:val="20"/>
                <w:lang w:val="en-AU"/>
              </w:rPr>
            </w:pPr>
          </w:p>
          <w:p w14:paraId="53899F97" w14:textId="77777777" w:rsidR="002610AA" w:rsidRDefault="002610AA" w:rsidP="00B22829">
            <w:pPr>
              <w:spacing w:before="120" w:after="120" w:line="280" w:lineRule="exact"/>
              <w:jc w:val="center"/>
              <w:rPr>
                <w:rFonts w:ascii="Arial" w:hAnsi="Arial" w:cs="Arial"/>
                <w:color w:val="000000" w:themeColor="text1"/>
                <w:sz w:val="20"/>
              </w:rPr>
            </w:pPr>
            <w:r w:rsidRPr="006476F9">
              <w:rPr>
                <w:rFonts w:ascii="Arial" w:hAnsi="Arial" w:cs="Arial"/>
                <w:color w:val="000000" w:themeColor="text1"/>
                <w:sz w:val="20"/>
              </w:rPr>
              <w:t xml:space="preserve">Living in Australia </w:t>
            </w:r>
          </w:p>
          <w:p w14:paraId="61BC390C" w14:textId="77777777" w:rsidR="002610AA" w:rsidRPr="007B23FE" w:rsidRDefault="002610AA" w:rsidP="00B22829">
            <w:pPr>
              <w:spacing w:before="120" w:after="120" w:line="280" w:lineRule="exact"/>
              <w:jc w:val="center"/>
              <w:rPr>
                <w:rFonts w:ascii="Arial" w:hAnsi="Arial" w:cs="Arial"/>
                <w:color w:val="000000" w:themeColor="text1"/>
                <w:sz w:val="20"/>
              </w:rPr>
            </w:pPr>
          </w:p>
        </w:tc>
        <w:tc>
          <w:tcPr>
            <w:tcW w:w="2198" w:type="dxa"/>
            <w:vAlign w:val="center"/>
          </w:tcPr>
          <w:p w14:paraId="0CE56F5C" w14:textId="77777777" w:rsidR="002610AA" w:rsidRPr="007B23FE" w:rsidRDefault="002610AA" w:rsidP="00B22829">
            <w:pPr>
              <w:spacing w:before="120" w:after="120" w:line="280" w:lineRule="exact"/>
              <w:jc w:val="center"/>
              <w:rPr>
                <w:rFonts w:ascii="Arial" w:hAnsi="Arial" w:cs="Arial"/>
                <w:color w:val="000000" w:themeColor="text1"/>
                <w:sz w:val="20"/>
              </w:rPr>
            </w:pPr>
            <w:r w:rsidRPr="006476F9">
              <w:rPr>
                <w:rFonts w:ascii="Arial" w:hAnsi="Arial" w:cs="Arial"/>
                <w:color w:val="000000" w:themeColor="text1"/>
                <w:sz w:val="20"/>
              </w:rPr>
              <w:t>What multicultural Australia means to me</w:t>
            </w:r>
          </w:p>
        </w:tc>
      </w:tr>
    </w:tbl>
    <w:p w14:paraId="34481382" w14:textId="77777777" w:rsidR="002610AA" w:rsidRPr="00B13D9B" w:rsidRDefault="002610AA" w:rsidP="002610AA">
      <w:pPr>
        <w:pStyle w:val="Heading2"/>
        <w:rPr>
          <w:sz w:val="28"/>
        </w:rPr>
      </w:pPr>
      <w:bookmarkStart w:id="44" w:name="_Toc188440476"/>
      <w:bookmarkStart w:id="45" w:name="_Toc189124133"/>
      <w:bookmarkStart w:id="46" w:name="_Toc191291903"/>
      <w:r w:rsidRPr="00B13D9B">
        <w:rPr>
          <w:sz w:val="28"/>
        </w:rPr>
        <w:t xml:space="preserve">Outcome </w:t>
      </w:r>
      <w:bookmarkEnd w:id="44"/>
      <w:bookmarkEnd w:id="45"/>
      <w:r>
        <w:rPr>
          <w:sz w:val="28"/>
        </w:rPr>
        <w:t>2</w:t>
      </w:r>
      <w:bookmarkEnd w:id="46"/>
    </w:p>
    <w:p w14:paraId="4C212224" w14:textId="317837D8" w:rsidR="002610AA" w:rsidRDefault="002610AA" w:rsidP="002610AA">
      <w:pPr>
        <w:pStyle w:val="VCAAbody"/>
        <w:rPr>
          <w:shd w:val="clear" w:color="auto" w:fill="FFFFFF"/>
        </w:rPr>
      </w:pPr>
      <w:r w:rsidRPr="006476F9">
        <w:rPr>
          <w:shd w:val="clear" w:color="auto" w:fill="FFFFFF"/>
        </w:rPr>
        <w:lastRenderedPageBreak/>
        <w:t xml:space="preserve">On completion of this unit the student should be able to </w:t>
      </w:r>
      <w:proofErr w:type="spellStart"/>
      <w:r w:rsidRPr="006476F9">
        <w:rPr>
          <w:shd w:val="clear" w:color="auto" w:fill="FFFFFF"/>
        </w:rPr>
        <w:t>analyse</w:t>
      </w:r>
      <w:proofErr w:type="spellEnd"/>
      <w:r w:rsidRPr="006476F9">
        <w:rPr>
          <w:shd w:val="clear" w:color="auto" w:fill="FFFFFF"/>
        </w:rPr>
        <w:t xml:space="preserve"> and </w:t>
      </w:r>
      <w:proofErr w:type="spellStart"/>
      <w:r w:rsidRPr="006476F9">
        <w:rPr>
          <w:shd w:val="clear" w:color="auto" w:fill="FFFFFF"/>
        </w:rPr>
        <w:t>synthesise</w:t>
      </w:r>
      <w:proofErr w:type="spellEnd"/>
      <w:r w:rsidRPr="006476F9">
        <w:rPr>
          <w:shd w:val="clear" w:color="auto" w:fill="FFFFFF"/>
        </w:rPr>
        <w:t xml:space="preserve"> information from texts in </w:t>
      </w:r>
      <w:sdt>
        <w:sdtPr>
          <w:rPr>
            <w:shd w:val="clear" w:color="auto" w:fill="FFFFFF"/>
          </w:rPr>
          <w:alias w:val="Keywords"/>
          <w:tag w:val=""/>
          <w:id w:val="1559053098"/>
          <w:placeholder>
            <w:docPart w:val="0BBD1FCBE9AC406987B9D5B854B69506"/>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Filipino</w:t>
          </w:r>
        </w:sdtContent>
      </w:sdt>
      <w:r>
        <w:rPr>
          <w:shd w:val="clear" w:color="auto" w:fill="FFFFFF"/>
        </w:rPr>
        <w:t xml:space="preserve"> </w:t>
      </w:r>
      <w:r w:rsidRPr="00A8426F">
        <w:rPr>
          <w:shd w:val="clear" w:color="auto" w:fill="FFFFFF"/>
        </w:rPr>
        <w:t xml:space="preserve">related to different aspects of the subtopic studied and respond to short-answer questions about the texts in </w:t>
      </w:r>
      <w:sdt>
        <w:sdtPr>
          <w:rPr>
            <w:shd w:val="clear" w:color="auto" w:fill="FFFFFF"/>
          </w:rPr>
          <w:alias w:val="Keywords"/>
          <w:tag w:val=""/>
          <w:id w:val="-244339689"/>
          <w:placeholder>
            <w:docPart w:val="632ABA3BD23844B580E8B2F3BC85E836"/>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Filipino</w:t>
          </w:r>
        </w:sdtContent>
      </w:sdt>
      <w:r w:rsidRPr="00A8426F">
        <w:rPr>
          <w:shd w:val="clear" w:color="auto" w:fill="FFFFFF"/>
        </w:rPr>
        <w:t>.</w:t>
      </w:r>
    </w:p>
    <w:p w14:paraId="2E279699" w14:textId="77777777" w:rsidR="002610AA" w:rsidRDefault="002610AA" w:rsidP="002610AA">
      <w:pPr>
        <w:pStyle w:val="Heading2"/>
        <w:rPr>
          <w:sz w:val="24"/>
          <w:szCs w:val="24"/>
        </w:rPr>
      </w:pPr>
      <w:bookmarkStart w:id="47" w:name="_Toc188440477"/>
      <w:bookmarkStart w:id="48" w:name="_Toc189124134"/>
      <w:bookmarkStart w:id="49" w:name="_Toc191291904"/>
      <w:r w:rsidRPr="00753F1C">
        <w:rPr>
          <w:sz w:val="24"/>
          <w:szCs w:val="24"/>
        </w:rPr>
        <w:t>Examples of learning activities</w:t>
      </w:r>
      <w:bookmarkEnd w:id="47"/>
      <w:bookmarkEnd w:id="48"/>
      <w:bookmarkEnd w:id="49"/>
    </w:p>
    <w:tbl>
      <w:tblPr>
        <w:tblStyle w:val="TableGrid"/>
        <w:tblW w:w="0" w:type="auto"/>
        <w:tblBorders>
          <w:left w:val="none" w:sz="0" w:space="0" w:color="auto"/>
          <w:right w:val="none" w:sz="0" w:space="0" w:color="auto"/>
        </w:tblBorders>
        <w:tblLook w:val="04A0" w:firstRow="1" w:lastRow="0" w:firstColumn="1" w:lastColumn="0" w:noHBand="0" w:noVBand="1"/>
      </w:tblPr>
      <w:tblGrid>
        <w:gridCol w:w="8778"/>
      </w:tblGrid>
      <w:tr w:rsidR="002610AA" w:rsidRPr="006476F9" w14:paraId="229F49C7" w14:textId="77777777" w:rsidTr="00B22829">
        <w:trPr>
          <w:cantSplit/>
        </w:trPr>
        <w:tc>
          <w:tcPr>
            <w:tcW w:w="8778" w:type="dxa"/>
          </w:tcPr>
          <w:p w14:paraId="3FC9250D" w14:textId="4F5BCBD2" w:rsidR="002610AA" w:rsidRPr="00D159A5" w:rsidRDefault="002610AA" w:rsidP="00B22829">
            <w:pPr>
              <w:pStyle w:val="VCAAbulletlevel2"/>
            </w:pPr>
            <w:r w:rsidRPr="00D159A5">
              <w:t xml:space="preserve">Discuss the meaning of multiculturalism and where or how we can see it in society. Identify key words or phrases from the discussion and, using a dictionary, create a word cloud in </w:t>
            </w:r>
            <w:sdt>
              <w:sdtPr>
                <w:alias w:val="Keywords"/>
                <w:tag w:val=""/>
                <w:id w:val="-451025349"/>
                <w:placeholder>
                  <w:docPart w:val="2CFB8673ECD9456E900D6097CCA46C1F"/>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t>.</w:t>
            </w:r>
          </w:p>
        </w:tc>
      </w:tr>
      <w:tr w:rsidR="002610AA" w:rsidRPr="006476F9" w14:paraId="0A949F1E" w14:textId="77777777" w:rsidTr="00B22829">
        <w:trPr>
          <w:cantSplit/>
        </w:trPr>
        <w:tc>
          <w:tcPr>
            <w:tcW w:w="8778" w:type="dxa"/>
          </w:tcPr>
          <w:p w14:paraId="53DE19E7" w14:textId="77777777" w:rsidR="002610AA" w:rsidRPr="00D159A5" w:rsidRDefault="002610AA" w:rsidP="00B22829">
            <w:pPr>
              <w:pStyle w:val="VCAAbulletlevel2"/>
            </w:pPr>
            <w:r w:rsidRPr="00D159A5">
              <w:t>Create an interactive vocabulary game or a sentence-building activity in an online space to practise using challenging words or expressions connected to multiculturalism.</w:t>
            </w:r>
          </w:p>
        </w:tc>
      </w:tr>
      <w:tr w:rsidR="002610AA" w:rsidRPr="006476F9" w14:paraId="2883A269" w14:textId="77777777" w:rsidTr="00B22829">
        <w:trPr>
          <w:cantSplit/>
        </w:trPr>
        <w:tc>
          <w:tcPr>
            <w:tcW w:w="8778" w:type="dxa"/>
          </w:tcPr>
          <w:p w14:paraId="02A90078" w14:textId="77777777" w:rsidR="002610AA" w:rsidRPr="00D159A5" w:rsidRDefault="002610AA" w:rsidP="00B22829">
            <w:pPr>
              <w:pStyle w:val="VCAAbulletlevel2"/>
            </w:pPr>
            <w:r w:rsidRPr="00D159A5">
              <w:t>With a partner, brainstorm and research factors that have contributed to multiculturalism in Australia. Create a diagram or visual representation to effectively structure and categorise these factors. Write short captions, annotations or sentences that describe the diagram or visual.</w:t>
            </w:r>
          </w:p>
        </w:tc>
      </w:tr>
      <w:tr w:rsidR="002610AA" w:rsidRPr="006476F9" w14:paraId="096B7B7E" w14:textId="77777777" w:rsidTr="00B22829">
        <w:trPr>
          <w:cantSplit/>
        </w:trPr>
        <w:tc>
          <w:tcPr>
            <w:tcW w:w="8778" w:type="dxa"/>
          </w:tcPr>
          <w:p w14:paraId="5CFA4D11" w14:textId="77777777" w:rsidR="002610AA" w:rsidRPr="00D159A5" w:rsidRDefault="002610AA" w:rsidP="00B22829">
            <w:pPr>
              <w:pStyle w:val="VCAAbulletlevel2"/>
            </w:pPr>
            <w:r w:rsidRPr="00D159A5">
              <w:t>Revise grammar patterns and phrases used to express and justify ideas and personal opinions (e.g. ‘I think …,’ ‘according to …’, ‘this is because …’) and then view a series of images focusing on different aspects of multiculturalism in Australia. Complete a ‘Word, phrase, sentence’ activity, and use this to write dot-points on sticky-notes about what aspects of multiculturalism are being shown, adding a justification for your choices. Display the images and sticky-notes around the room.</w:t>
            </w:r>
          </w:p>
        </w:tc>
      </w:tr>
      <w:tr w:rsidR="002610AA" w:rsidRPr="006476F9" w14:paraId="28C94978" w14:textId="77777777" w:rsidTr="00B22829">
        <w:trPr>
          <w:cantSplit/>
        </w:trPr>
        <w:tc>
          <w:tcPr>
            <w:tcW w:w="8778" w:type="dxa"/>
          </w:tcPr>
          <w:p w14:paraId="7B6D3CFA" w14:textId="77777777" w:rsidR="002610AA" w:rsidRPr="00D159A5" w:rsidRDefault="002610AA" w:rsidP="00B22829">
            <w:pPr>
              <w:pStyle w:val="VCAAbulletlevel2"/>
            </w:pPr>
            <w:r w:rsidRPr="00D159A5">
              <w:t xml:space="preserve">Visit the website of the </w:t>
            </w:r>
            <w:hyperlink r:id="rId43" w:history="1">
              <w:r w:rsidRPr="00042D94">
                <w:rPr>
                  <w:rStyle w:val="Hyperlink"/>
                </w:rPr>
                <w:t>Immigration Museum</w:t>
              </w:r>
            </w:hyperlink>
            <w:r w:rsidRPr="00D159A5">
              <w:t xml:space="preserve"> and read or view texts related to culture and identity. Reflect on the significance of texts and/or artefacts and their connection to multiculturalism. Share your thoughts, </w:t>
            </w:r>
            <w:proofErr w:type="gramStart"/>
            <w:r w:rsidRPr="00D159A5">
              <w:t>emotions</w:t>
            </w:r>
            <w:proofErr w:type="gramEnd"/>
            <w:r w:rsidRPr="00D159A5">
              <w:t xml:space="preserve"> and observations about each one, identifying the narrative each showcases about diversity in Australia.</w:t>
            </w:r>
          </w:p>
        </w:tc>
      </w:tr>
      <w:tr w:rsidR="002610AA" w:rsidRPr="006476F9" w14:paraId="1D7A0D0E" w14:textId="77777777" w:rsidTr="00B22829">
        <w:trPr>
          <w:cantSplit/>
        </w:trPr>
        <w:tc>
          <w:tcPr>
            <w:tcW w:w="8778" w:type="dxa"/>
          </w:tcPr>
          <w:p w14:paraId="4D1443CE" w14:textId="1AE0C747" w:rsidR="002610AA" w:rsidRPr="00D159A5" w:rsidRDefault="002610AA" w:rsidP="00B22829">
            <w:pPr>
              <w:pStyle w:val="VCAAbulletlevel2"/>
            </w:pPr>
            <w:r w:rsidRPr="00D159A5">
              <w:t xml:space="preserve">Listen to an online talk in </w:t>
            </w:r>
            <w:sdt>
              <w:sdtPr>
                <w:alias w:val="Keywords"/>
                <w:tag w:val=""/>
                <w:id w:val="-1779176131"/>
                <w:placeholder>
                  <w:docPart w:val="09A30B76797C46A591C9DA2AE9A1303D"/>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D159A5">
              <w:t xml:space="preserve"> about the impact of multiculturalism on identity. Discuss the information presented in the talk, and then reflect on your own understanding and interactions with different people, </w:t>
            </w:r>
            <w:proofErr w:type="gramStart"/>
            <w:r w:rsidRPr="00D159A5">
              <w:t>languages</w:t>
            </w:r>
            <w:proofErr w:type="gramEnd"/>
            <w:r w:rsidRPr="00D159A5">
              <w:t xml:space="preserve"> and cultures. Create a collage using images that display how language and culture has impacted your life and/or identity.</w:t>
            </w:r>
          </w:p>
        </w:tc>
      </w:tr>
      <w:tr w:rsidR="002610AA" w:rsidRPr="006476F9" w14:paraId="17B01A89" w14:textId="77777777" w:rsidTr="00B22829">
        <w:trPr>
          <w:cantSplit/>
        </w:trPr>
        <w:tc>
          <w:tcPr>
            <w:tcW w:w="8778" w:type="dxa"/>
          </w:tcPr>
          <w:p w14:paraId="6E53960B" w14:textId="77777777" w:rsidR="002610AA" w:rsidRPr="00D159A5" w:rsidRDefault="002610AA" w:rsidP="00B22829">
            <w:pPr>
              <w:pStyle w:val="VCAAbulletlevel2"/>
            </w:pPr>
            <w:r w:rsidRPr="00D159A5">
              <w:t>Conduct a ‘</w:t>
            </w:r>
            <w:hyperlink r:id="rId44" w:history="1">
              <w:r w:rsidRPr="00042D94">
                <w:rPr>
                  <w:rStyle w:val="Hyperlink"/>
                </w:rPr>
                <w:t>gallery walk</w:t>
              </w:r>
            </w:hyperlink>
            <w:r w:rsidRPr="00D159A5">
              <w:t>’ with the collages and complete a ‘</w:t>
            </w:r>
            <w:hyperlink r:id="rId45" w:history="1">
              <w:r w:rsidRPr="00042D94">
                <w:rPr>
                  <w:rStyle w:val="Hyperlink"/>
                </w:rPr>
                <w:t>See, think, wonder</w:t>
              </w:r>
            </w:hyperlink>
            <w:r w:rsidRPr="00D159A5">
              <w:t>’ worksheet about the different perspectives and ways multiculturalism has been experienced by students in the class. Use your observations, the information from the online talk and the Immigration Museum texts to write a reflective journal entry about the different ways multiculturalism can impact people, including yourself.</w:t>
            </w:r>
          </w:p>
        </w:tc>
      </w:tr>
      <w:tr w:rsidR="002610AA" w:rsidRPr="006476F9" w14:paraId="697203C3" w14:textId="77777777" w:rsidTr="00B22829">
        <w:trPr>
          <w:cantSplit/>
        </w:trPr>
        <w:tc>
          <w:tcPr>
            <w:tcW w:w="8778" w:type="dxa"/>
          </w:tcPr>
          <w:p w14:paraId="59F6BB08" w14:textId="77777777" w:rsidR="002610AA" w:rsidRPr="00D159A5" w:rsidRDefault="002610AA" w:rsidP="00B22829">
            <w:pPr>
              <w:pStyle w:val="VCAAbulletlevel2"/>
            </w:pPr>
            <w:r w:rsidRPr="00D159A5">
              <w:lastRenderedPageBreak/>
              <w:t>Read a series of questions for a reading comprehension task, annotate the command terms or question words, and highlight the key information within each question. Re-read your annotations, then skim read the reading comprehension task and locate and identify the relevant sections of the text. Complete a close read of the text, using your annotations as guidance, and respond to the reading comprehension questions by paraphrasing the information you have identified. Share your answers with a partner and discuss other strategies that can be used to locate information in texts.</w:t>
            </w:r>
          </w:p>
        </w:tc>
      </w:tr>
      <w:tr w:rsidR="002610AA" w:rsidRPr="006476F9" w14:paraId="6D1E7B23" w14:textId="77777777" w:rsidTr="00B22829">
        <w:trPr>
          <w:cantSplit/>
        </w:trPr>
        <w:tc>
          <w:tcPr>
            <w:tcW w:w="8778" w:type="dxa"/>
          </w:tcPr>
          <w:p w14:paraId="56073238" w14:textId="73699A21" w:rsidR="002610AA" w:rsidRPr="00D159A5" w:rsidRDefault="002610AA" w:rsidP="00B22829">
            <w:pPr>
              <w:pStyle w:val="VCAAbulletlevel2"/>
            </w:pPr>
            <w:r w:rsidRPr="00D159A5">
              <w:t xml:space="preserve">Read an excerpt from a biography, </w:t>
            </w:r>
            <w:proofErr w:type="gramStart"/>
            <w:r w:rsidRPr="00D159A5">
              <w:t>letter</w:t>
            </w:r>
            <w:proofErr w:type="gramEnd"/>
            <w:r w:rsidRPr="00D159A5">
              <w:t xml:space="preserve"> or journal about a migrant from a </w:t>
            </w:r>
            <w:sdt>
              <w:sdtPr>
                <w:alias w:val="Keywords"/>
                <w:tag w:val=""/>
                <w:id w:val="47345833"/>
                <w:placeholder>
                  <w:docPart w:val="B03E5A23D0D14F47BDDA819496854E84"/>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D159A5">
              <w:t>-speaking country</w:t>
            </w:r>
            <w:r>
              <w:t xml:space="preserve"> or community</w:t>
            </w:r>
            <w:r w:rsidRPr="00D159A5">
              <w:t xml:space="preserve"> and their experiences of living in Australia. In small groups, identify and discuss the main characteristics of the text type, the context in which the text was written and the intended audience. Identify the author's purpose and how it influences the style and register of the text, recording information on a guided note-taking sheet. </w:t>
            </w:r>
          </w:p>
        </w:tc>
      </w:tr>
      <w:tr w:rsidR="002610AA" w:rsidRPr="006476F9" w14:paraId="1746B331" w14:textId="77777777" w:rsidTr="00B22829">
        <w:trPr>
          <w:cantSplit/>
        </w:trPr>
        <w:tc>
          <w:tcPr>
            <w:tcW w:w="8778" w:type="dxa"/>
          </w:tcPr>
          <w:p w14:paraId="4566E407" w14:textId="77777777" w:rsidR="002610AA" w:rsidRPr="00D159A5" w:rsidRDefault="002610AA" w:rsidP="00B22829">
            <w:pPr>
              <w:pStyle w:val="VCAAbulletlevel2"/>
            </w:pPr>
            <w:r w:rsidRPr="00D159A5">
              <w:t>In small groups, analyse examples of written text types allocated by the teacher, and identify key text type features and conventions. Create a poster about the features and conventions for your allocated text type, including examples from your texts, to be used as a reference for your peers in class.</w:t>
            </w:r>
          </w:p>
        </w:tc>
      </w:tr>
      <w:tr w:rsidR="002610AA" w:rsidRPr="006476F9" w14:paraId="72AD8850" w14:textId="77777777" w:rsidTr="00B22829">
        <w:trPr>
          <w:cantSplit/>
        </w:trPr>
        <w:tc>
          <w:tcPr>
            <w:tcW w:w="8778" w:type="dxa"/>
          </w:tcPr>
          <w:p w14:paraId="0E551FB1" w14:textId="77777777" w:rsidR="002610AA" w:rsidRPr="00D159A5" w:rsidRDefault="002610AA" w:rsidP="00B22829">
            <w:pPr>
              <w:pStyle w:val="VCAAbulletlevel2"/>
            </w:pPr>
            <w:r w:rsidRPr="00D159A5">
              <w:t>Read or listen to a text about multiculturalism in Victoria and rewrite the main points of a reading or listening text into a different text type, such as presenting discussion points from an interview as points in a mock report or conveying the main ideas of an informative article through an email or personal letter.</w:t>
            </w:r>
          </w:p>
        </w:tc>
      </w:tr>
      <w:tr w:rsidR="002610AA" w:rsidRPr="006476F9" w14:paraId="46FF2348" w14:textId="77777777" w:rsidTr="00B22829">
        <w:trPr>
          <w:cantSplit/>
        </w:trPr>
        <w:tc>
          <w:tcPr>
            <w:tcW w:w="8778" w:type="dxa"/>
          </w:tcPr>
          <w:p w14:paraId="06535C0D" w14:textId="77777777" w:rsidR="002610AA" w:rsidRPr="00D159A5" w:rsidRDefault="002610AA" w:rsidP="00B22829">
            <w:pPr>
              <w:pStyle w:val="VCAAbulletlevel2"/>
            </w:pPr>
            <w:r w:rsidRPr="00D159A5">
              <w:t>Revise grammatical elements that could be useful when comparing and contrasting, and then collect sentences on the topic from your teacher. Use various grammatical structures and vocabulary to modify the sentences to effectively contrast and compare information or points of view; for example, using comparative and superlative forms of adjectives and adverbs, comparative conjunctions (e.g. but, however, while) or comparative phrases and clauses (e.g. in contrast to, while it is true that, on the contrary).</w:t>
            </w:r>
          </w:p>
        </w:tc>
      </w:tr>
      <w:tr w:rsidR="002610AA" w:rsidRPr="006476F9" w14:paraId="2E4CCCFD" w14:textId="77777777" w:rsidTr="00B22829">
        <w:trPr>
          <w:cantSplit/>
        </w:trPr>
        <w:tc>
          <w:tcPr>
            <w:tcW w:w="8778" w:type="dxa"/>
          </w:tcPr>
          <w:p w14:paraId="44F962B7" w14:textId="77777777" w:rsidR="002610AA" w:rsidRPr="00D159A5" w:rsidRDefault="002610AA" w:rsidP="00B22829">
            <w:pPr>
              <w:pStyle w:val="VCAAbulletlevel2"/>
            </w:pPr>
            <w:r w:rsidRPr="00D159A5">
              <w:t xml:space="preserve">Discuss questioning strategies and use of formal and informal language when interviewing people within the community, then create a series of questions that can explore and unpack people’s concepts of multiculturalism in Australia. </w:t>
            </w:r>
          </w:p>
        </w:tc>
      </w:tr>
      <w:tr w:rsidR="002610AA" w:rsidRPr="006476F9" w14:paraId="46047F77" w14:textId="77777777" w:rsidTr="00B22829">
        <w:trPr>
          <w:cantSplit/>
        </w:trPr>
        <w:tc>
          <w:tcPr>
            <w:tcW w:w="8778" w:type="dxa"/>
          </w:tcPr>
          <w:p w14:paraId="5360DCD3" w14:textId="10DCAEB2" w:rsidR="002610AA" w:rsidRPr="00D159A5" w:rsidRDefault="002610AA" w:rsidP="00B22829">
            <w:pPr>
              <w:pStyle w:val="VCAAbulletlevel2"/>
            </w:pPr>
            <w:r w:rsidRPr="00D159A5">
              <w:t xml:space="preserve">Interview people in the community with diverse perspectives reflective of the broader society. Collate and summarise your interview data in </w:t>
            </w:r>
            <w:sdt>
              <w:sdtPr>
                <w:alias w:val="Keywords"/>
                <w:tag w:val=""/>
                <w:id w:val="1411423373"/>
                <w:placeholder>
                  <w:docPart w:val="F86ECC65EB3C4AC780A46292F694912E"/>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D159A5">
              <w:t>.</w:t>
            </w:r>
          </w:p>
        </w:tc>
      </w:tr>
      <w:tr w:rsidR="002610AA" w:rsidRPr="006476F9" w14:paraId="107F6272" w14:textId="77777777" w:rsidTr="00B22829">
        <w:trPr>
          <w:cantSplit/>
        </w:trPr>
        <w:tc>
          <w:tcPr>
            <w:tcW w:w="8778" w:type="dxa"/>
            <w:shd w:val="clear" w:color="auto" w:fill="D9D9D9" w:themeFill="background1" w:themeFillShade="D9"/>
          </w:tcPr>
          <w:p w14:paraId="359AD8E4" w14:textId="4C4C5565" w:rsidR="002610AA" w:rsidRPr="00920126" w:rsidRDefault="002610AA" w:rsidP="00B22829">
            <w:pPr>
              <w:pStyle w:val="VCAAbulletlevel2"/>
              <w:rPr>
                <w:b/>
                <w:bCs/>
              </w:rPr>
            </w:pPr>
            <w:r w:rsidRPr="00920126">
              <w:rPr>
                <w:b/>
                <w:bCs/>
                <w:noProof/>
              </w:rPr>
              <w:drawing>
                <wp:anchor distT="0" distB="0" distL="114300" distR="114300" simplePos="0" relativeHeight="251691008" behindDoc="0" locked="0" layoutInCell="1" allowOverlap="1" wp14:anchorId="78F4CFC9" wp14:editId="62D454C5">
                  <wp:simplePos x="0" y="0"/>
                  <wp:positionH relativeFrom="column">
                    <wp:posOffset>4924425</wp:posOffset>
                  </wp:positionH>
                  <wp:positionV relativeFrom="paragraph">
                    <wp:posOffset>112395</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202758660"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920126">
              <w:rPr>
                <w:b/>
                <w:bCs/>
              </w:rPr>
              <w:t xml:space="preserve">Create a short story for young speakers of </w:t>
            </w:r>
            <w:sdt>
              <w:sdtPr>
                <w:rPr>
                  <w:b/>
                  <w:bCs/>
                </w:rPr>
                <w:alias w:val="Keywords"/>
                <w:tag w:val=""/>
                <w:id w:val="10885148"/>
                <w:placeholder>
                  <w:docPart w:val="A270B1EED3D249E99CD6B3FE4B47A43E"/>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Filipino</w:t>
                </w:r>
              </w:sdtContent>
            </w:sdt>
            <w:r w:rsidRPr="00920126">
              <w:rPr>
                <w:b/>
                <w:bCs/>
              </w:rPr>
              <w:t xml:space="preserve"> to explain the importance of multiculturalism in Australia by combining the information from various texts and your own experiences. </w:t>
            </w:r>
          </w:p>
        </w:tc>
      </w:tr>
    </w:tbl>
    <w:p w14:paraId="01F06B10" w14:textId="77777777" w:rsidR="002610AA" w:rsidRDefault="002610AA" w:rsidP="002610AA">
      <w:pPr>
        <w:rPr>
          <w:lang w:val="en-AU"/>
        </w:rPr>
      </w:pPr>
    </w:p>
    <w:tbl>
      <w:tblPr>
        <w:tblStyle w:val="TableGrid"/>
        <w:tblW w:w="0" w:type="auto"/>
        <w:tblInd w:w="-5" w:type="dxa"/>
        <w:tblLook w:val="04A0" w:firstRow="1" w:lastRow="0" w:firstColumn="1" w:lastColumn="0" w:noHBand="0" w:noVBand="1"/>
      </w:tblPr>
      <w:tblGrid>
        <w:gridCol w:w="8783"/>
      </w:tblGrid>
      <w:tr w:rsidR="002610AA" w14:paraId="664D471A" w14:textId="77777777" w:rsidTr="00B22829">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7F47E866" w14:textId="77777777" w:rsidR="002610AA" w:rsidRPr="00805F90" w:rsidRDefault="002610AA" w:rsidP="00B22829">
            <w:pPr>
              <w:pStyle w:val="Heading2"/>
              <w:rPr>
                <w:b/>
                <w:bCs/>
                <w:color w:val="004EA8"/>
              </w:rPr>
            </w:pPr>
            <w:bookmarkStart w:id="50" w:name="_Toc189124135"/>
            <w:bookmarkStart w:id="51" w:name="_Toc191291905"/>
            <w:r w:rsidRPr="00B13D9B">
              <w:rPr>
                <w:b/>
                <w:bCs/>
                <w:noProof/>
                <w:color w:val="004EA8"/>
              </w:rPr>
              <w:lastRenderedPageBreak/>
              <w:drawing>
                <wp:anchor distT="0" distB="0" distL="114300" distR="114300" simplePos="0" relativeHeight="251692032" behindDoc="0" locked="0" layoutInCell="1" allowOverlap="1" wp14:anchorId="06C4E20F" wp14:editId="4A2120C8">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349091227"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50"/>
            <w:bookmarkEnd w:id="51"/>
            <w:r w:rsidRPr="00B13D9B">
              <w:rPr>
                <w:b/>
                <w:bCs/>
                <w:color w:val="004EA8"/>
              </w:rPr>
              <w:t xml:space="preserve"> </w:t>
            </w:r>
          </w:p>
          <w:p w14:paraId="04AB9BFA" w14:textId="4C6B9929" w:rsidR="002610AA" w:rsidRDefault="002610AA" w:rsidP="00B22829">
            <w:pPr>
              <w:pStyle w:val="VCAAbulletlevel2"/>
              <w:numPr>
                <w:ilvl w:val="0"/>
                <w:numId w:val="0"/>
              </w:numPr>
              <w:rPr>
                <w:b/>
                <w:bCs/>
                <w:color w:val="004EA8"/>
                <w:sz w:val="32"/>
                <w:szCs w:val="32"/>
              </w:rPr>
            </w:pPr>
            <w:r w:rsidRPr="00F67EAE">
              <w:rPr>
                <w:b/>
                <w:bCs/>
                <w:color w:val="004EA8"/>
                <w:sz w:val="32"/>
                <w:szCs w:val="32"/>
              </w:rPr>
              <w:t>A short story in</w:t>
            </w:r>
            <w:r w:rsidRPr="00FD7181">
              <w:rPr>
                <w:b/>
                <w:bCs/>
                <w:color w:val="004EA8"/>
                <w:sz w:val="32"/>
                <w:szCs w:val="32"/>
              </w:rPr>
              <w:t xml:space="preserve"> </w:t>
            </w:r>
            <w:sdt>
              <w:sdtPr>
                <w:rPr>
                  <w:b/>
                  <w:bCs/>
                  <w:color w:val="004EA8"/>
                  <w:sz w:val="32"/>
                  <w:szCs w:val="32"/>
                </w:rPr>
                <w:alias w:val="Keywords"/>
                <w:tag w:val=""/>
                <w:id w:val="305979318"/>
                <w:placeholder>
                  <w:docPart w:val="F10D5EB1B5DA4F9AB8A74657A664BFC1"/>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Filipino</w:t>
                </w:r>
              </w:sdtContent>
            </w:sdt>
            <w:r w:rsidRPr="00FD7181">
              <w:rPr>
                <w:b/>
                <w:bCs/>
                <w:color w:val="004EA8"/>
                <w:sz w:val="32"/>
                <w:szCs w:val="32"/>
              </w:rPr>
              <w:t xml:space="preserve"> </w:t>
            </w:r>
            <w:r w:rsidRPr="00F67EAE">
              <w:rPr>
                <w:b/>
                <w:bCs/>
                <w:color w:val="004EA8"/>
                <w:sz w:val="32"/>
                <w:szCs w:val="32"/>
              </w:rPr>
              <w:t>explaining the importance of multiculturalism in Australia</w:t>
            </w:r>
            <w:r w:rsidRPr="00FD7181">
              <w:rPr>
                <w:b/>
                <w:bCs/>
                <w:color w:val="004EA8"/>
                <w:sz w:val="32"/>
                <w:szCs w:val="32"/>
              </w:rPr>
              <w:t>.</w:t>
            </w:r>
          </w:p>
          <w:p w14:paraId="468B873C" w14:textId="77777777" w:rsidR="002610AA" w:rsidRDefault="002610AA" w:rsidP="00B22829">
            <w:pPr>
              <w:pStyle w:val="VCAAbulletlevel2"/>
              <w:numPr>
                <w:ilvl w:val="0"/>
                <w:numId w:val="0"/>
              </w:numPr>
              <w:rPr>
                <w:b/>
                <w:bCs/>
                <w:color w:val="004EA8"/>
                <w:sz w:val="32"/>
                <w:szCs w:val="32"/>
              </w:rPr>
            </w:pPr>
          </w:p>
          <w:p w14:paraId="71CFD239" w14:textId="77777777" w:rsidR="002610AA" w:rsidRDefault="002610AA" w:rsidP="00B22829">
            <w:pPr>
              <w:pStyle w:val="VCAAbulletlevel2"/>
            </w:pPr>
            <w:r>
              <w:t>Discuss the key text type features and conventions of short stories, such as different narrative structures, or the use of literary devices (e.g. point of view, imagery, figurative language, repetition, flashback).</w:t>
            </w:r>
            <w:r>
              <w:br/>
            </w:r>
          </w:p>
          <w:p w14:paraId="4CC0D535" w14:textId="77777777" w:rsidR="002610AA" w:rsidRDefault="002610AA" w:rsidP="00B22829">
            <w:pPr>
              <w:pStyle w:val="VCAAbulletlevel2"/>
            </w:pPr>
            <w:r>
              <w:t xml:space="preserve">Create a list of vocabulary and expressions related to expressing thoughts and feelings, such as emotive and figurative language. Use the list to complete a fill-the-blank exercise using the new or challenging </w:t>
            </w:r>
            <w:proofErr w:type="gramStart"/>
            <w:r>
              <w:t>vocabulary, or</w:t>
            </w:r>
            <w:proofErr w:type="gramEnd"/>
            <w:r>
              <w:t xml:space="preserve"> incorporate this vocabulary into sentences about possible shared or lived experiences focusing on multiculturalism.  </w:t>
            </w:r>
            <w:r>
              <w:br/>
            </w:r>
          </w:p>
          <w:p w14:paraId="1CC03FE0" w14:textId="5A1C6601" w:rsidR="002610AA" w:rsidRDefault="002610AA" w:rsidP="00B22829">
            <w:pPr>
              <w:pStyle w:val="VCAAbulletlevel2"/>
            </w:pPr>
            <w:r>
              <w:t xml:space="preserve">Analyse excerpts of articles and letters written by individuals from the </w:t>
            </w:r>
            <w:sdt>
              <w:sdtPr>
                <w:alias w:val="Keywords"/>
                <w:tag w:val=""/>
                <w:id w:val="432785598"/>
                <w:placeholder>
                  <w:docPart w:val="169BBC55BD124D25BA9FC004EA8AD157"/>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t>-speaking community, focusing on their experiences of living in a different country. Identify the tone of the pieces and the language choices that help in creating the tone. Identify the audience and the purpose of the text and how language varies depending on the intended target audience and purpose.</w:t>
            </w:r>
            <w:r>
              <w:br/>
            </w:r>
          </w:p>
          <w:p w14:paraId="165F4440" w14:textId="2D877CA7" w:rsidR="002610AA" w:rsidRDefault="002610AA" w:rsidP="00B22829">
            <w:pPr>
              <w:pStyle w:val="VCAAbulletlevel2"/>
            </w:pPr>
            <w:r>
              <w:t xml:space="preserve">Read a children’s book or short story about immigration to Australia in </w:t>
            </w:r>
            <w:sdt>
              <w:sdtPr>
                <w:alias w:val="Keywords"/>
                <w:tag w:val=""/>
                <w:id w:val="-1986379067"/>
                <w:placeholder>
                  <w:docPart w:val="252C386164BB44FC80DBBDA11E2D2F19"/>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t>. Compare language choice in the text to the articles and letters previously analysed and compare the use of language depending on the audience and purpose.</w:t>
            </w:r>
            <w:r>
              <w:br/>
            </w:r>
          </w:p>
          <w:p w14:paraId="5FCA16DA" w14:textId="77777777" w:rsidR="002610AA" w:rsidRDefault="002610AA" w:rsidP="00B22829">
            <w:pPr>
              <w:pStyle w:val="VCAAbulletlevel2"/>
            </w:pPr>
            <w:r>
              <w:t>Reread the excerpts, letters and stories and identify the main ideas and supporting information within the texts. Summarise, compare, and contrast the information using a mind map or Venn Diagram, and then discuss your findings with a partner.</w:t>
            </w:r>
            <w:r>
              <w:br/>
            </w:r>
          </w:p>
          <w:p w14:paraId="66DB8D99" w14:textId="77777777" w:rsidR="002610AA" w:rsidRDefault="002610AA" w:rsidP="00B22829">
            <w:pPr>
              <w:pStyle w:val="VCAAbulletlevel2"/>
            </w:pPr>
            <w:r>
              <w:t>Create a list of your experiences with multiculturalism in Australia. Rank them in order of most to least impactful in your life. Choose one experience as the basis of your children’s story, and then brainstorm a list of words or phrases appropriate for the audience and purpose that can be used in your story.</w:t>
            </w:r>
            <w:r>
              <w:br/>
            </w:r>
          </w:p>
          <w:p w14:paraId="0FD40FB6" w14:textId="77777777" w:rsidR="002610AA" w:rsidRDefault="002610AA" w:rsidP="00B22829">
            <w:pPr>
              <w:pStyle w:val="VCAAbulletlevel2"/>
            </w:pPr>
            <w:r>
              <w:t xml:space="preserve">Complete a planning sheet for your short story, providing the main ideas (e.g. What is multiculturalism? What does it mean to me?), target audience, and purpose of your piece. Incorporate ideas from the texts you have viewed, </w:t>
            </w:r>
            <w:proofErr w:type="gramStart"/>
            <w:r>
              <w:t>read</w:t>
            </w:r>
            <w:proofErr w:type="gramEnd"/>
            <w:r>
              <w:t xml:space="preserve"> and listened to, in addition to examples from your own experience. </w:t>
            </w:r>
            <w:r>
              <w:br/>
            </w:r>
          </w:p>
          <w:p w14:paraId="556B6686" w14:textId="5D6BB2CC" w:rsidR="002610AA" w:rsidRDefault="002610AA" w:rsidP="00B22829">
            <w:pPr>
              <w:pStyle w:val="VCAAbulletlevel2"/>
            </w:pPr>
            <w:r>
              <w:t xml:space="preserve">Write the draft for your short story in </w:t>
            </w:r>
            <w:sdt>
              <w:sdtPr>
                <w:alias w:val="Keywords"/>
                <w:tag w:val=""/>
                <w:id w:val="-1232377704"/>
                <w:placeholder>
                  <w:docPart w:val="AC2D0D7B9B1D4F16818BA171514C09F4"/>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t xml:space="preserve"> using your planning sheet to sequence information and incorporate relevant content, vocabulary, grammatical </w:t>
            </w:r>
            <w:proofErr w:type="gramStart"/>
            <w:r>
              <w:t>structures</w:t>
            </w:r>
            <w:proofErr w:type="gramEnd"/>
            <w:r>
              <w:t xml:space="preserve"> and text type conventions.</w:t>
            </w:r>
            <w:r>
              <w:br/>
            </w:r>
          </w:p>
          <w:p w14:paraId="1448FF5E" w14:textId="77777777" w:rsidR="002610AA" w:rsidRDefault="002610AA" w:rsidP="00B22829">
            <w:pPr>
              <w:pStyle w:val="VCAAbulletlevel2"/>
            </w:pPr>
            <w:r>
              <w:t xml:space="preserve">Participate in a peer review session, exchanging your written texts with a partner and providing constructive feedback to each other. Discuss which ideas from other texts are evident in your draft, and reflect on your own experiences with multiculturalism in Australia by applying </w:t>
            </w:r>
            <w:hyperlink r:id="rId46" w:history="1">
              <w:r w:rsidRPr="00F67EAE">
                <w:rPr>
                  <w:rStyle w:val="Hyperlink"/>
                </w:rPr>
                <w:t>critical thinking techniques</w:t>
              </w:r>
            </w:hyperlink>
            <w:r>
              <w:t>, such as logical reasoning, evidence evaluation and perspective analysis.</w:t>
            </w:r>
            <w:r>
              <w:br/>
            </w:r>
          </w:p>
          <w:p w14:paraId="4F798713" w14:textId="77777777" w:rsidR="002610AA" w:rsidRDefault="002610AA" w:rsidP="00B22829">
            <w:pPr>
              <w:pStyle w:val="VCAAbulletlevel2"/>
            </w:pPr>
            <w:r>
              <w:lastRenderedPageBreak/>
              <w:t xml:space="preserve">Revisit your draft </w:t>
            </w:r>
            <w:proofErr w:type="gramStart"/>
            <w:r>
              <w:t>and,</w:t>
            </w:r>
            <w:proofErr w:type="gramEnd"/>
            <w:r>
              <w:t xml:space="preserve"> based on peer feedback, tailor the content, language and tone to resonate with your specific audience. Revise and edit your draft to ensure it effectively communicates your message to the intended audience.</w:t>
            </w:r>
            <w:r>
              <w:br/>
            </w:r>
          </w:p>
          <w:p w14:paraId="043FBA26" w14:textId="77777777" w:rsidR="002610AA" w:rsidRDefault="002610AA" w:rsidP="00B22829">
            <w:pPr>
              <w:pStyle w:val="VCAAbulletlevel2"/>
            </w:pPr>
            <w:r>
              <w:t xml:space="preserve">Create a series of multiple-choice, </w:t>
            </w:r>
            <w:proofErr w:type="gramStart"/>
            <w:r>
              <w:t>open-ended</w:t>
            </w:r>
            <w:proofErr w:type="gramEnd"/>
            <w:r>
              <w:t xml:space="preserve"> and short-answer questions and an accompanying answer key based on your story.</w:t>
            </w:r>
            <w:r>
              <w:br/>
            </w:r>
          </w:p>
          <w:p w14:paraId="1BD4F9E8" w14:textId="77777777" w:rsidR="002610AA" w:rsidRDefault="002610AA" w:rsidP="00B22829">
            <w:pPr>
              <w:pStyle w:val="VCAAbulletlevel2"/>
            </w:pPr>
            <w:r>
              <w:t xml:space="preserve">Exchange stories with at least two partners, then read their texts and respond to their questions. Exchange answer keys and discuss what an ideal response for each question could look like and how the writing reflects the text type conventions and the target audience. </w:t>
            </w:r>
            <w:r>
              <w:br/>
            </w:r>
          </w:p>
          <w:p w14:paraId="5483F24D" w14:textId="77777777" w:rsidR="002610AA" w:rsidRDefault="002610AA" w:rsidP="00B22829">
            <w:pPr>
              <w:pStyle w:val="VCAAbulletlevel2"/>
            </w:pPr>
            <w:r>
              <w:t>View your mind map about the excerpts and stories you have read and add any new information you have learnt from your peers’ stories. Write a short reflection that synthesises your learnings about multiculturalism from the different texts.</w:t>
            </w:r>
          </w:p>
          <w:p w14:paraId="64F35694" w14:textId="77777777" w:rsidR="002610AA" w:rsidRPr="0066155E" w:rsidRDefault="002610AA" w:rsidP="00B22829">
            <w:pPr>
              <w:pStyle w:val="VCAAbulletlevel2"/>
              <w:numPr>
                <w:ilvl w:val="0"/>
                <w:numId w:val="0"/>
              </w:numPr>
              <w:ind w:left="360"/>
            </w:pPr>
          </w:p>
        </w:tc>
      </w:tr>
    </w:tbl>
    <w:p w14:paraId="3DAD9A65" w14:textId="77777777" w:rsidR="002610AA" w:rsidRDefault="002610AA" w:rsidP="002610AA">
      <w:pPr>
        <w:spacing w:after="0" w:afterAutospacing="1" w:line="240" w:lineRule="auto"/>
        <w:textAlignment w:val="baseline"/>
        <w:rPr>
          <w:rFonts w:ascii="Arial" w:eastAsia="Times New Roman" w:hAnsi="Arial" w:cs="Arial"/>
          <w:color w:val="000000"/>
          <w:lang w:val="en-AU" w:eastAsia="en-AU"/>
        </w:rPr>
      </w:pPr>
      <w:r w:rsidRPr="007A6451">
        <w:rPr>
          <w:rFonts w:ascii="Arial" w:eastAsia="Times New Roman" w:hAnsi="Arial" w:cs="Arial"/>
          <w:color w:val="000000"/>
          <w:lang w:val="en-AU" w:eastAsia="en-AU"/>
        </w:rPr>
        <w:lastRenderedPageBreak/>
        <w:t> </w:t>
      </w:r>
    </w:p>
    <w:p w14:paraId="4808E863" w14:textId="77777777" w:rsidR="002610AA" w:rsidRPr="005A0EDD" w:rsidRDefault="002610AA" w:rsidP="002610AA">
      <w:pPr>
        <w:rPr>
          <w:lang w:val="en-AU"/>
        </w:rPr>
      </w:pPr>
    </w:p>
    <w:bookmarkEnd w:id="43"/>
    <w:p w14:paraId="7CD9B957" w14:textId="77777777" w:rsidR="002610AA" w:rsidRPr="004746A6" w:rsidRDefault="002610AA" w:rsidP="002610AA">
      <w:pPr>
        <w:pStyle w:val="Heading4"/>
      </w:pPr>
      <w:r w:rsidRPr="00B13D9B">
        <w:t xml:space="preserve">Unit </w:t>
      </w:r>
      <w:proofErr w:type="gramStart"/>
      <w:r>
        <w:t>3  -</w:t>
      </w:r>
      <w:proofErr w:type="gramEnd"/>
      <w:r>
        <w:t xml:space="preserve"> Area</w:t>
      </w:r>
      <w:r w:rsidRPr="00B13D9B">
        <w:t xml:space="preserve"> of Study </w:t>
      </w:r>
      <w:r>
        <w:t>3</w:t>
      </w:r>
    </w:p>
    <w:tbl>
      <w:tblPr>
        <w:tblStyle w:val="TableGrid"/>
        <w:tblW w:w="8789" w:type="dxa"/>
        <w:tblInd w:w="-5" w:type="dxa"/>
        <w:tblLook w:val="04A0" w:firstRow="1" w:lastRow="0" w:firstColumn="1" w:lastColumn="0" w:noHBand="0" w:noVBand="1"/>
      </w:tblPr>
      <w:tblGrid>
        <w:gridCol w:w="2197"/>
        <w:gridCol w:w="2197"/>
        <w:gridCol w:w="2197"/>
        <w:gridCol w:w="2198"/>
      </w:tblGrid>
      <w:tr w:rsidR="002610AA" w:rsidRPr="007B23FE" w14:paraId="3B772E7B" w14:textId="77777777" w:rsidTr="00B22829">
        <w:trPr>
          <w:trHeight w:val="274"/>
        </w:trPr>
        <w:tc>
          <w:tcPr>
            <w:tcW w:w="2197" w:type="dxa"/>
            <w:shd w:val="clear" w:color="auto" w:fill="0F7EB4"/>
          </w:tcPr>
          <w:p w14:paraId="47A8355E" w14:textId="77777777" w:rsidR="002610AA" w:rsidRPr="007B23FE" w:rsidRDefault="002610A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1B142D3E" w14:textId="77777777" w:rsidR="002610AA" w:rsidRPr="007B23FE" w:rsidRDefault="002610A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7018720C" w14:textId="77777777" w:rsidR="002610AA" w:rsidRPr="007B23FE" w:rsidRDefault="002610A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74DC1DFB" w14:textId="77777777" w:rsidR="002610AA" w:rsidRPr="007B23FE" w:rsidRDefault="002610A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2610AA" w:rsidRPr="007B23FE" w14:paraId="36EA43EC" w14:textId="77777777" w:rsidTr="005233E5">
        <w:trPr>
          <w:trHeight w:val="1701"/>
        </w:trPr>
        <w:tc>
          <w:tcPr>
            <w:tcW w:w="2197" w:type="dxa"/>
            <w:vAlign w:val="center"/>
          </w:tcPr>
          <w:p w14:paraId="663EE7BE" w14:textId="77777777" w:rsidR="002610AA" w:rsidRPr="007B23FE" w:rsidRDefault="002610AA" w:rsidP="00B22829">
            <w:pPr>
              <w:spacing w:before="120" w:after="120" w:line="280" w:lineRule="exact"/>
              <w:jc w:val="center"/>
              <w:rPr>
                <w:rFonts w:ascii="Arial" w:hAnsi="Arial" w:cs="Arial"/>
                <w:color w:val="000000" w:themeColor="text1"/>
                <w:sz w:val="20"/>
              </w:rPr>
            </w:pPr>
            <w:r>
              <w:rPr>
                <w:rFonts w:ascii="Arial" w:hAnsi="Arial" w:cs="Arial"/>
                <w:color w:val="000000" w:themeColor="text1"/>
                <w:sz w:val="20"/>
              </w:rPr>
              <w:t>Responsibility</w:t>
            </w:r>
          </w:p>
        </w:tc>
        <w:tc>
          <w:tcPr>
            <w:tcW w:w="2197" w:type="dxa"/>
            <w:vAlign w:val="center"/>
          </w:tcPr>
          <w:p w14:paraId="164D53AB" w14:textId="77777777" w:rsidR="002610AA" w:rsidRPr="007B23FE" w:rsidRDefault="002610AA" w:rsidP="00B22829">
            <w:pPr>
              <w:spacing w:before="120" w:after="120" w:line="280" w:lineRule="exact"/>
              <w:jc w:val="center"/>
              <w:rPr>
                <w:rFonts w:ascii="Arial" w:hAnsi="Arial" w:cs="Arial"/>
                <w:color w:val="000000" w:themeColor="text1"/>
                <w:sz w:val="20"/>
              </w:rPr>
            </w:pPr>
            <w:r>
              <w:rPr>
                <w:rFonts w:ascii="Arial" w:hAnsi="Arial" w:cs="Arial"/>
                <w:color w:val="000000" w:themeColor="text1"/>
                <w:sz w:val="20"/>
              </w:rPr>
              <w:t>Community</w:t>
            </w:r>
          </w:p>
        </w:tc>
        <w:tc>
          <w:tcPr>
            <w:tcW w:w="2197" w:type="dxa"/>
            <w:vAlign w:val="center"/>
          </w:tcPr>
          <w:p w14:paraId="2F8F9353" w14:textId="77777777" w:rsidR="002610AA" w:rsidRPr="007B23FE" w:rsidRDefault="002610AA" w:rsidP="00B22829">
            <w:pPr>
              <w:spacing w:before="120" w:after="120" w:line="280" w:lineRule="exact"/>
              <w:jc w:val="center"/>
              <w:rPr>
                <w:rFonts w:ascii="Arial" w:hAnsi="Arial" w:cs="Arial"/>
                <w:color w:val="000000" w:themeColor="text1"/>
                <w:sz w:val="20"/>
              </w:rPr>
            </w:pPr>
            <w:r>
              <w:rPr>
                <w:rFonts w:ascii="Arial" w:hAnsi="Arial" w:cs="Arial"/>
                <w:color w:val="000000" w:themeColor="text1"/>
                <w:sz w:val="20"/>
              </w:rPr>
              <w:t>Work</w:t>
            </w:r>
          </w:p>
        </w:tc>
        <w:tc>
          <w:tcPr>
            <w:tcW w:w="2198" w:type="dxa"/>
            <w:vAlign w:val="center"/>
          </w:tcPr>
          <w:p w14:paraId="3213A694" w14:textId="77777777" w:rsidR="002610AA" w:rsidRPr="007B23FE" w:rsidRDefault="002610AA" w:rsidP="00B22829">
            <w:pPr>
              <w:spacing w:before="120" w:after="120" w:line="280" w:lineRule="exact"/>
              <w:jc w:val="center"/>
              <w:rPr>
                <w:rFonts w:ascii="Arial" w:hAnsi="Arial" w:cs="Arial"/>
                <w:color w:val="000000" w:themeColor="text1"/>
                <w:sz w:val="20"/>
              </w:rPr>
            </w:pPr>
            <w:r w:rsidRPr="00DA3056">
              <w:rPr>
                <w:rFonts w:ascii="Arial" w:hAnsi="Arial" w:cs="Arial"/>
                <w:color w:val="000000" w:themeColor="text1"/>
                <w:sz w:val="20"/>
              </w:rPr>
              <w:t>Disappearing, evolving and new occupations</w:t>
            </w:r>
          </w:p>
        </w:tc>
      </w:tr>
    </w:tbl>
    <w:p w14:paraId="543C8B80" w14:textId="77777777" w:rsidR="002610AA" w:rsidRPr="00B13D9B" w:rsidRDefault="002610AA" w:rsidP="002610AA">
      <w:pPr>
        <w:pStyle w:val="Heading2"/>
        <w:rPr>
          <w:sz w:val="28"/>
        </w:rPr>
      </w:pPr>
      <w:bookmarkStart w:id="52" w:name="_Toc189124136"/>
      <w:bookmarkStart w:id="53" w:name="_Toc191291906"/>
      <w:r w:rsidRPr="00B13D9B">
        <w:rPr>
          <w:sz w:val="28"/>
        </w:rPr>
        <w:t xml:space="preserve">Outcome </w:t>
      </w:r>
      <w:r>
        <w:rPr>
          <w:sz w:val="28"/>
        </w:rPr>
        <w:t>3</w:t>
      </w:r>
      <w:bookmarkEnd w:id="52"/>
      <w:bookmarkEnd w:id="53"/>
    </w:p>
    <w:p w14:paraId="31C09461" w14:textId="6E19F0BD" w:rsidR="002610AA" w:rsidRDefault="002610AA" w:rsidP="002610AA">
      <w:pPr>
        <w:pStyle w:val="VCAAbody"/>
        <w:rPr>
          <w:shd w:val="clear" w:color="auto" w:fill="FFFFFF"/>
        </w:rPr>
      </w:pPr>
      <w:r w:rsidRPr="00A8426F">
        <w:rPr>
          <w:shd w:val="clear" w:color="auto" w:fill="FFFFFF"/>
        </w:rPr>
        <w:t xml:space="preserve">On completion of this unit the student should be able to write in </w:t>
      </w:r>
      <w:sdt>
        <w:sdtPr>
          <w:rPr>
            <w:shd w:val="clear" w:color="auto" w:fill="FFFFFF"/>
          </w:rPr>
          <w:alias w:val="Keywords"/>
          <w:tag w:val=""/>
          <w:id w:val="-247883704"/>
          <w:placeholder>
            <w:docPart w:val="F99EFDFBA03E4ED19620BA3A0061F953"/>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Filipino</w:t>
          </w:r>
        </w:sdtContent>
      </w:sdt>
      <w:r>
        <w:rPr>
          <w:shd w:val="clear" w:color="auto" w:fill="FFFFFF"/>
        </w:rPr>
        <w:t xml:space="preserve"> </w:t>
      </w:r>
      <w:r w:rsidRPr="00A8426F">
        <w:rPr>
          <w:shd w:val="clear" w:color="auto" w:fill="FFFFFF"/>
        </w:rPr>
        <w:t xml:space="preserve">for a specific context, </w:t>
      </w:r>
      <w:proofErr w:type="gramStart"/>
      <w:r w:rsidRPr="00A8426F">
        <w:rPr>
          <w:shd w:val="clear" w:color="auto" w:fill="FFFFFF"/>
        </w:rPr>
        <w:t>purpose</w:t>
      </w:r>
      <w:proofErr w:type="gramEnd"/>
      <w:r w:rsidRPr="00A8426F">
        <w:rPr>
          <w:shd w:val="clear" w:color="auto" w:fill="FFFFFF"/>
        </w:rPr>
        <w:t xml:space="preserve"> and audience, using appropriate text features and information to support ideas and opinions.</w:t>
      </w:r>
    </w:p>
    <w:p w14:paraId="44090FC6" w14:textId="77777777" w:rsidR="002610AA" w:rsidRDefault="002610AA" w:rsidP="002610AA">
      <w:pPr>
        <w:pStyle w:val="Heading2"/>
        <w:rPr>
          <w:sz w:val="24"/>
          <w:szCs w:val="24"/>
        </w:rPr>
      </w:pPr>
      <w:bookmarkStart w:id="54" w:name="_Toc189124137"/>
      <w:bookmarkStart w:id="55" w:name="_Toc191291907"/>
      <w:r w:rsidRPr="00753F1C">
        <w:rPr>
          <w:sz w:val="24"/>
          <w:szCs w:val="24"/>
        </w:rPr>
        <w:t>Examples of learning activities</w:t>
      </w:r>
      <w:bookmarkEnd w:id="54"/>
      <w:bookmarkEnd w:id="55"/>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2610AA" w:rsidRPr="00DA3056" w14:paraId="173F5B95" w14:textId="77777777" w:rsidTr="00B22829">
        <w:trPr>
          <w:cantSplit/>
        </w:trPr>
        <w:tc>
          <w:tcPr>
            <w:tcW w:w="8783" w:type="dxa"/>
          </w:tcPr>
          <w:p w14:paraId="2AAF0429" w14:textId="27DBF0A8" w:rsidR="002610AA" w:rsidRPr="00D159A5" w:rsidRDefault="002610AA" w:rsidP="00B22829">
            <w:pPr>
              <w:pStyle w:val="VCAAbulletlevel2"/>
            </w:pPr>
            <w:r w:rsidRPr="00DA3056">
              <w:t xml:space="preserve">Brainstorm vocabulary related to work and </w:t>
            </w:r>
            <w:proofErr w:type="gramStart"/>
            <w:r w:rsidRPr="00DA3056">
              <w:t>participate</w:t>
            </w:r>
            <w:proofErr w:type="gramEnd"/>
            <w:r w:rsidRPr="00DA3056">
              <w:t xml:space="preserve"> in a dictionary race, competing against other pairs or groups to locate the target words in </w:t>
            </w:r>
            <w:sdt>
              <w:sdtPr>
                <w:alias w:val="Keywords"/>
                <w:tag w:val=""/>
                <w:id w:val="1950744977"/>
                <w:placeholder>
                  <w:docPart w:val="2482F95B035648F8B181567F283B07B1"/>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DA3056">
              <w:t xml:space="preserve"> as the teacher announces them. Record the new vocabulary in a mind-map, vocabulary list or on an online vocabulary revision game.</w:t>
            </w:r>
          </w:p>
        </w:tc>
      </w:tr>
      <w:tr w:rsidR="002610AA" w:rsidRPr="00DA3056" w14:paraId="19A09E45" w14:textId="77777777" w:rsidTr="00B22829">
        <w:trPr>
          <w:cantSplit/>
        </w:trPr>
        <w:tc>
          <w:tcPr>
            <w:tcW w:w="8783" w:type="dxa"/>
          </w:tcPr>
          <w:p w14:paraId="74A92FED" w14:textId="49C7B78D" w:rsidR="002610AA" w:rsidRPr="00D159A5" w:rsidRDefault="002610AA" w:rsidP="00B22829">
            <w:pPr>
              <w:pStyle w:val="VCAAbulletlevel2"/>
            </w:pPr>
            <w:r w:rsidRPr="00DA3056">
              <w:t xml:space="preserve">View a series of images depicting different careers and find the </w:t>
            </w:r>
            <w:sdt>
              <w:sdtPr>
                <w:alias w:val="Keywords"/>
                <w:tag w:val=""/>
                <w:id w:val="1643612566"/>
                <w:placeholder>
                  <w:docPart w:val="8979366094284C419E1B028E01F8B714"/>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DA3056">
              <w:t xml:space="preserve"> word for each career, adding new vocabulary to your mind-map, vocabulary list or online vocabulary revision game. As a class, brainstorm a list of verbs related to each career and create actions to accompany each, then play a game of ‘Simon says …’ to revise the new vocabulary.</w:t>
            </w:r>
          </w:p>
        </w:tc>
      </w:tr>
      <w:tr w:rsidR="002610AA" w:rsidRPr="00DA3056" w14:paraId="77A6A929" w14:textId="77777777" w:rsidTr="00B22829">
        <w:trPr>
          <w:cantSplit/>
        </w:trPr>
        <w:tc>
          <w:tcPr>
            <w:tcW w:w="8783" w:type="dxa"/>
          </w:tcPr>
          <w:p w14:paraId="41E48A9E" w14:textId="0E460E03" w:rsidR="002610AA" w:rsidRPr="00D159A5" w:rsidRDefault="002610AA" w:rsidP="00B22829">
            <w:pPr>
              <w:pStyle w:val="VCAAbulletlevel2"/>
            </w:pPr>
            <w:r w:rsidRPr="00DA3056">
              <w:lastRenderedPageBreak/>
              <w:t xml:space="preserve">Complete a class survey in </w:t>
            </w:r>
            <w:sdt>
              <w:sdtPr>
                <w:alias w:val="Keywords"/>
                <w:tag w:val=""/>
                <w:id w:val="570242292"/>
                <w:placeholder>
                  <w:docPart w:val="1032101A04A441F7A0104FC20377C0A2"/>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DA3056">
              <w:t xml:space="preserve"> about the class’s employment experiences, whether paid or voluntary, and present the information visually in a chart or graphic. Write down observations on sticky-notes and share them in small groups. </w:t>
            </w:r>
          </w:p>
        </w:tc>
      </w:tr>
      <w:tr w:rsidR="002610AA" w:rsidRPr="00DA3056" w14:paraId="59DE0CF4" w14:textId="77777777" w:rsidTr="00B22829">
        <w:trPr>
          <w:cantSplit/>
        </w:trPr>
        <w:tc>
          <w:tcPr>
            <w:tcW w:w="8783" w:type="dxa"/>
          </w:tcPr>
          <w:p w14:paraId="4FB47AF6" w14:textId="070E8125" w:rsidR="002610AA" w:rsidRPr="00D159A5" w:rsidRDefault="002610AA" w:rsidP="00B22829">
            <w:pPr>
              <w:pStyle w:val="VCAAbulletlevel2"/>
            </w:pPr>
            <w:r w:rsidRPr="00DA3056">
              <w:t xml:space="preserve">View a series of images on industries and occupations from Australia or a </w:t>
            </w:r>
            <w:sdt>
              <w:sdtPr>
                <w:alias w:val="Keywords"/>
                <w:tag w:val=""/>
                <w:id w:val="1402026130"/>
                <w:placeholder>
                  <w:docPart w:val="0EBEB50FA5A34EEEB4CBAC0CAEFDC0D0"/>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DA3056">
              <w:t xml:space="preserve">-speaking country and, in small groups, categorise them into ‘disappearing’, ‘evolving’ or ‘emerging’ occupations. Revise conjunctions or sentence stems (e.g. It is evident that …, Based on the image …, As a result …) used for explaining and justifying ideas, and use these to explain your group’s decisions for the categorisation of each industry or career. </w:t>
            </w:r>
          </w:p>
        </w:tc>
      </w:tr>
      <w:tr w:rsidR="002610AA" w:rsidRPr="00DA3056" w14:paraId="464B7BC6" w14:textId="77777777" w:rsidTr="00B22829">
        <w:trPr>
          <w:cantSplit/>
        </w:trPr>
        <w:tc>
          <w:tcPr>
            <w:tcW w:w="8783" w:type="dxa"/>
          </w:tcPr>
          <w:p w14:paraId="36A3C176" w14:textId="3AD4F95A" w:rsidR="002610AA" w:rsidRDefault="002610AA" w:rsidP="00B22829">
            <w:pPr>
              <w:pStyle w:val="VCAAbulletlevel2"/>
            </w:pPr>
            <w:r w:rsidRPr="00DA3056">
              <w:t xml:space="preserve">Research the most popular career choices and their trends across the last five years within Australia and then read an article or report on career trends in </w:t>
            </w:r>
            <w:sdt>
              <w:sdtPr>
                <w:alias w:val="Keywords"/>
                <w:tag w:val=""/>
                <w:id w:val="90439552"/>
                <w:placeholder>
                  <w:docPart w:val="04B13323A1C2448CB9D07ACB050A2C86"/>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DA3056">
              <w:t xml:space="preserve">-speaking countries or communities. Discuss the similarities and differences between Australia and a </w:t>
            </w:r>
            <w:sdt>
              <w:sdtPr>
                <w:alias w:val="Keywords"/>
                <w:tag w:val=""/>
                <w:id w:val="223721888"/>
                <w:placeholder>
                  <w:docPart w:val="0E9F5D10AB5C499E8DCDB7C10B4A9B8E"/>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DA3056">
              <w:t xml:space="preserve">-speaking country or community, then create a graph (e.g. bar graph, line graph) in </w:t>
            </w:r>
            <w:sdt>
              <w:sdtPr>
                <w:alias w:val="Keywords"/>
                <w:tag w:val=""/>
                <w:id w:val="-450934664"/>
                <w:placeholder>
                  <w:docPart w:val="7C13D5CACA694242907AA2FC5B72E18C"/>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DA3056">
              <w:t xml:space="preserve"> that compares your findings. Summarise the data in a short paragraph in </w:t>
            </w:r>
            <w:sdt>
              <w:sdtPr>
                <w:alias w:val="Keywords"/>
                <w:tag w:val=""/>
                <w:id w:val="-2097245150"/>
                <w:placeholder>
                  <w:docPart w:val="A1191BAD0C2B47ED913413AB14E0234E"/>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DA3056">
              <w:t>.</w:t>
            </w:r>
          </w:p>
          <w:p w14:paraId="43419705" w14:textId="77777777" w:rsidR="002610AA" w:rsidRPr="00D159A5" w:rsidRDefault="002610AA" w:rsidP="00B22829">
            <w:pPr>
              <w:pStyle w:val="VCAAbulletlevel2"/>
              <w:numPr>
                <w:ilvl w:val="0"/>
                <w:numId w:val="0"/>
              </w:numPr>
            </w:pPr>
          </w:p>
        </w:tc>
      </w:tr>
      <w:tr w:rsidR="002610AA" w:rsidRPr="00DA3056" w14:paraId="79AC7864" w14:textId="77777777" w:rsidTr="00B22829">
        <w:trPr>
          <w:cantSplit/>
        </w:trPr>
        <w:tc>
          <w:tcPr>
            <w:tcW w:w="8783" w:type="dxa"/>
          </w:tcPr>
          <w:p w14:paraId="58D8366A" w14:textId="292DB444" w:rsidR="002610AA" w:rsidRPr="00D159A5" w:rsidRDefault="002610AA" w:rsidP="00B22829">
            <w:pPr>
              <w:pStyle w:val="VCAAbulletlevel2"/>
            </w:pPr>
            <w:r w:rsidRPr="00DA3056">
              <w:t xml:space="preserve">View images of uncommon or disappearing careers within Australia and a </w:t>
            </w:r>
            <w:sdt>
              <w:sdtPr>
                <w:alias w:val="Keywords"/>
                <w:tag w:val=""/>
                <w:id w:val="235135299"/>
                <w:placeholder>
                  <w:docPart w:val="2D1E857E337147848ABD7F8FC0681E94"/>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DA3056">
              <w:t xml:space="preserve">-speaking country or community, then complete a ‘Word, phrase, sentence’ thinking activity. Identify the career using information from the image and describe, in </w:t>
            </w:r>
            <w:sdt>
              <w:sdtPr>
                <w:alias w:val="Keywords"/>
                <w:tag w:val=""/>
                <w:id w:val="648789825"/>
                <w:placeholder>
                  <w:docPart w:val="FFAF5D5B0C7146BCB34542EA4991F73D"/>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DA3056">
              <w:t>, why you think the career is uncommon or disappearing. Share your interpretation of the image with your classmates and discuss the visual clues and reasons for the different interpretations. Add any new vocabulary or phrases to your glossary.</w:t>
            </w:r>
          </w:p>
        </w:tc>
      </w:tr>
      <w:tr w:rsidR="002610AA" w:rsidRPr="00DA3056" w14:paraId="7E8E0FFB" w14:textId="77777777" w:rsidTr="00B22829">
        <w:trPr>
          <w:cantSplit/>
        </w:trPr>
        <w:tc>
          <w:tcPr>
            <w:tcW w:w="8783" w:type="dxa"/>
          </w:tcPr>
          <w:p w14:paraId="68938624" w14:textId="77257C92" w:rsidR="002610AA" w:rsidRPr="00D159A5" w:rsidRDefault="002610AA" w:rsidP="00B22829">
            <w:pPr>
              <w:pStyle w:val="VCAAbulletlevel2"/>
            </w:pPr>
            <w:r w:rsidRPr="00DA3056">
              <w:t xml:space="preserve">Research a career that is evolving or emerging within Australia and collate a series of images that are related to different aspects of the career. Annotate or write captions for the images in </w:t>
            </w:r>
            <w:sdt>
              <w:sdtPr>
                <w:alias w:val="Keywords"/>
                <w:tag w:val=""/>
                <w:id w:val="-1355108759"/>
                <w:placeholder>
                  <w:docPart w:val="DCAB9A4B29284F0BB66B7067C78D9885"/>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DA3056">
              <w:t xml:space="preserve"> then present them in a visual display with a supporting glossary. Share your visual display and glossary with your peers and explain your observations.</w:t>
            </w:r>
          </w:p>
        </w:tc>
      </w:tr>
      <w:tr w:rsidR="002610AA" w:rsidRPr="00DA3056" w14:paraId="6E3BA55D" w14:textId="77777777" w:rsidTr="00B22829">
        <w:trPr>
          <w:cantSplit/>
        </w:trPr>
        <w:tc>
          <w:tcPr>
            <w:tcW w:w="8783" w:type="dxa"/>
          </w:tcPr>
          <w:p w14:paraId="2B080885" w14:textId="484A0037" w:rsidR="002610AA" w:rsidRPr="00D159A5" w:rsidRDefault="002610AA" w:rsidP="00B22829">
            <w:pPr>
              <w:pStyle w:val="VCAAbulletlevel2"/>
            </w:pPr>
            <w:r w:rsidRPr="00DA3056">
              <w:t xml:space="preserve">Participate in a dictation race using vocabulary and sentences from the topic, or sequencing phrases. Work in pairs with one student ‘running’ to each word, sentence or sequencing phrase, memorising it and returning to their partner, who writes the information they hear in </w:t>
            </w:r>
            <w:sdt>
              <w:sdtPr>
                <w:alias w:val="Keywords"/>
                <w:tag w:val=""/>
                <w:id w:val="-2003494703"/>
                <w:placeholder>
                  <w:docPart w:val="84C21EDC9C024E65B160356BAA49668F"/>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DA3056">
              <w:t xml:space="preserve"> on a worksheet. Check your work for accuracy.</w:t>
            </w:r>
          </w:p>
        </w:tc>
      </w:tr>
      <w:tr w:rsidR="002610AA" w:rsidRPr="00DA3056" w14:paraId="21FBD42D" w14:textId="77777777" w:rsidTr="00B22829">
        <w:trPr>
          <w:cantSplit/>
        </w:trPr>
        <w:tc>
          <w:tcPr>
            <w:tcW w:w="8783" w:type="dxa"/>
          </w:tcPr>
          <w:p w14:paraId="0143D2D5" w14:textId="77777777" w:rsidR="002610AA" w:rsidRPr="00D159A5" w:rsidRDefault="002610AA" w:rsidP="00B22829">
            <w:pPr>
              <w:pStyle w:val="VCAAbulletlevel2"/>
            </w:pPr>
            <w:r w:rsidRPr="00DA3056">
              <w:t>Create a table that lists features of different written text types, possible target audiences for each text type, and appropriate language features and conventions. Collate your answers in a table with the class, and then create a mix-and-match activity, matching the text types to appropriate target audiences, and language features and conventions.</w:t>
            </w:r>
          </w:p>
        </w:tc>
      </w:tr>
      <w:tr w:rsidR="002610AA" w:rsidRPr="00DA3056" w14:paraId="1E02F181" w14:textId="77777777" w:rsidTr="00B22829">
        <w:trPr>
          <w:cantSplit/>
        </w:trPr>
        <w:tc>
          <w:tcPr>
            <w:tcW w:w="8783" w:type="dxa"/>
          </w:tcPr>
          <w:p w14:paraId="55078EED" w14:textId="7CE10B5C" w:rsidR="002610AA" w:rsidRPr="00D159A5" w:rsidRDefault="002610AA" w:rsidP="00B22829">
            <w:pPr>
              <w:pStyle w:val="VCAAbulletlevel2"/>
            </w:pPr>
            <w:r w:rsidRPr="00DA3056">
              <w:t xml:space="preserve">Read a news article, report or blog post on an issue related to employment in Australia, highlighting the key phrases and vocabulary. Discuss how different language features convey information to the intended target audience. Create a list of formulaic phrases, grammar, and specific vocabulary in </w:t>
            </w:r>
            <w:sdt>
              <w:sdtPr>
                <w:alias w:val="Keywords"/>
                <w:tag w:val=""/>
                <w:id w:val="2143311015"/>
                <w:placeholder>
                  <w:docPart w:val="963D9187542544C7A2580C12B31FC166"/>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DA3056">
              <w:t xml:space="preserve"> that relate to the issue. Share your findings with classmates and add new terms to your list as you collaborate.</w:t>
            </w:r>
          </w:p>
        </w:tc>
      </w:tr>
      <w:tr w:rsidR="002610AA" w:rsidRPr="00DA3056" w14:paraId="445F42CD" w14:textId="77777777" w:rsidTr="00B22829">
        <w:trPr>
          <w:cantSplit/>
        </w:trPr>
        <w:tc>
          <w:tcPr>
            <w:tcW w:w="8783" w:type="dxa"/>
          </w:tcPr>
          <w:p w14:paraId="71F7A419" w14:textId="00CD2FC1" w:rsidR="002610AA" w:rsidRPr="00D159A5" w:rsidRDefault="002610AA" w:rsidP="00B22829">
            <w:pPr>
              <w:pStyle w:val="VCAAbulletlevel2"/>
            </w:pPr>
            <w:r w:rsidRPr="00DA3056">
              <w:lastRenderedPageBreak/>
              <w:t xml:space="preserve">View or listen to a reflective video-diary, </w:t>
            </w:r>
            <w:proofErr w:type="gramStart"/>
            <w:r w:rsidRPr="00DA3056">
              <w:t>vlog</w:t>
            </w:r>
            <w:proofErr w:type="gramEnd"/>
            <w:r w:rsidRPr="00DA3056">
              <w:t xml:space="preserve"> or podcast from a </w:t>
            </w:r>
            <w:sdt>
              <w:sdtPr>
                <w:alias w:val="Keywords"/>
                <w:tag w:val=""/>
                <w:id w:val="-1550994520"/>
                <w:placeholder>
                  <w:docPart w:val="64E25EDDAE304F909F2270F836231361"/>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DA3056">
              <w:t xml:space="preserve">-speaking person working in Australia about how their work has changed over time. Use the </w:t>
            </w:r>
            <w:hyperlink r:id="rId47" w:history="1">
              <w:r w:rsidRPr="00FD7181">
                <w:rPr>
                  <w:rStyle w:val="Hyperlink"/>
                </w:rPr>
                <w:t>Cornell Note-Taking sheet</w:t>
              </w:r>
            </w:hyperlink>
            <w:r w:rsidRPr="00DA3056">
              <w:t xml:space="preserve"> to write down key vocabulary, phrases, questions, perspectives and information from the text. In small groups, discuss the different perspectives presented in the text about working in Australia, referring to your notes.</w:t>
            </w:r>
          </w:p>
        </w:tc>
      </w:tr>
      <w:tr w:rsidR="002610AA" w:rsidRPr="00DA3056" w14:paraId="3120B61E" w14:textId="77777777" w:rsidTr="00B22829">
        <w:trPr>
          <w:cantSplit/>
        </w:trPr>
        <w:tc>
          <w:tcPr>
            <w:tcW w:w="8783" w:type="dxa"/>
          </w:tcPr>
          <w:p w14:paraId="159285B9" w14:textId="35D0422E" w:rsidR="002610AA" w:rsidRPr="00D159A5" w:rsidRDefault="002610AA" w:rsidP="00B22829">
            <w:pPr>
              <w:pStyle w:val="VCAAbulletlevel2"/>
            </w:pPr>
            <w:r w:rsidRPr="00DA3056">
              <w:t xml:space="preserve">Research a well-known Australian company or brand. Use the information you have found to create a written introductory statement for the company or brand in </w:t>
            </w:r>
            <w:sdt>
              <w:sdtPr>
                <w:alias w:val="Keywords"/>
                <w:tag w:val=""/>
                <w:id w:val="-879468524"/>
                <w:placeholder>
                  <w:docPart w:val="0EBDA11C9D7E4E7DADB3139EBECCE8FE"/>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DA3056">
              <w:t>. Include what the company does and its overall goals, paying attention to your intended target audience and purpose.</w:t>
            </w:r>
          </w:p>
        </w:tc>
      </w:tr>
      <w:tr w:rsidR="002610AA" w:rsidRPr="00DA3056" w14:paraId="035CE753" w14:textId="77777777" w:rsidTr="00B22829">
        <w:trPr>
          <w:cantSplit/>
        </w:trPr>
        <w:tc>
          <w:tcPr>
            <w:tcW w:w="8783" w:type="dxa"/>
          </w:tcPr>
          <w:p w14:paraId="4EF7614F" w14:textId="2206FADA" w:rsidR="002610AA" w:rsidRPr="00D159A5" w:rsidRDefault="002610AA" w:rsidP="00B22829">
            <w:pPr>
              <w:pStyle w:val="VCAAbulletlevel2"/>
            </w:pPr>
            <w:r w:rsidRPr="00DA3056">
              <w:t xml:space="preserve">Plan, </w:t>
            </w:r>
            <w:proofErr w:type="gramStart"/>
            <w:r w:rsidRPr="00DA3056">
              <w:t>draft</w:t>
            </w:r>
            <w:proofErr w:type="gramEnd"/>
            <w:r w:rsidRPr="00DA3056">
              <w:t xml:space="preserve"> and write a short speech about a well-known Australian company or brand for a jobs fair in a </w:t>
            </w:r>
            <w:sdt>
              <w:sdtPr>
                <w:alias w:val="Keywords"/>
                <w:tag w:val=""/>
                <w:id w:val="1861782573"/>
                <w:placeholder>
                  <w:docPart w:val="EE8BAB38EDCC4CDCAE102B359FEA5033"/>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DA3056">
              <w:t xml:space="preserve">-speaking country, indicating how the work has changed over time and persuading members of the community to work in the company. Ensure your language choices are appropriate for the context, </w:t>
            </w:r>
            <w:proofErr w:type="gramStart"/>
            <w:r w:rsidRPr="00DA3056">
              <w:t>purpose</w:t>
            </w:r>
            <w:proofErr w:type="gramEnd"/>
            <w:r w:rsidRPr="00DA3056">
              <w:t xml:space="preserve"> and target audience. Present your speech to the class and have them guess who the intended target audience is and vote on whether they would join the company based on your speech.</w:t>
            </w:r>
          </w:p>
        </w:tc>
      </w:tr>
      <w:tr w:rsidR="002610AA" w:rsidRPr="00DA3056" w14:paraId="404B9B4D" w14:textId="77777777" w:rsidTr="00B22829">
        <w:trPr>
          <w:cantSplit/>
        </w:trPr>
        <w:tc>
          <w:tcPr>
            <w:tcW w:w="8783" w:type="dxa"/>
            <w:shd w:val="clear" w:color="auto" w:fill="D9D9D9" w:themeFill="background1" w:themeFillShade="D9"/>
          </w:tcPr>
          <w:p w14:paraId="1E23038B" w14:textId="2468717A" w:rsidR="002610AA" w:rsidRPr="00805F90" w:rsidRDefault="002610AA" w:rsidP="00B22829">
            <w:pPr>
              <w:pStyle w:val="VCAAbulletlevel2"/>
              <w:rPr>
                <w:b/>
                <w:bCs/>
              </w:rPr>
            </w:pPr>
            <w:r w:rsidRPr="00805F90">
              <w:rPr>
                <w:b/>
                <w:bCs/>
                <w:noProof/>
              </w:rPr>
              <w:drawing>
                <wp:anchor distT="0" distB="0" distL="114300" distR="114300" simplePos="0" relativeHeight="251688960" behindDoc="0" locked="0" layoutInCell="1" allowOverlap="1" wp14:anchorId="07F10E68" wp14:editId="45C264BA">
                  <wp:simplePos x="0" y="0"/>
                  <wp:positionH relativeFrom="column">
                    <wp:posOffset>4851400</wp:posOffset>
                  </wp:positionH>
                  <wp:positionV relativeFrom="paragraph">
                    <wp:posOffset>132080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012095004"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05F90">
              <w:rPr>
                <w:b/>
                <w:bCs/>
              </w:rPr>
              <w:t xml:space="preserve">Interview </w:t>
            </w:r>
            <w:sdt>
              <w:sdtPr>
                <w:rPr>
                  <w:b/>
                  <w:bCs/>
                </w:rPr>
                <w:alias w:val="Keywords"/>
                <w:tag w:val=""/>
                <w:id w:val="2019195668"/>
                <w:placeholder>
                  <w:docPart w:val="33CC5DF48A6A49389B39343E3FE8631F"/>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Filipino</w:t>
                </w:r>
              </w:sdtContent>
            </w:sdt>
            <w:r w:rsidRPr="00805F90">
              <w:rPr>
                <w:b/>
                <w:bCs/>
              </w:rPr>
              <w:t xml:space="preserve">-speaking individuals in Australia about the similarities and differences between careers in Australia and a </w:t>
            </w:r>
            <w:sdt>
              <w:sdtPr>
                <w:rPr>
                  <w:b/>
                  <w:bCs/>
                </w:rPr>
                <w:alias w:val="Keywords"/>
                <w:tag w:val=""/>
                <w:id w:val="-515925352"/>
                <w:placeholder>
                  <w:docPart w:val="57748C81A24C4F9FB7F39392FD93F42D"/>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Filipino</w:t>
                </w:r>
              </w:sdtContent>
            </w:sdt>
            <w:r w:rsidRPr="00805F90">
              <w:rPr>
                <w:b/>
                <w:bCs/>
              </w:rPr>
              <w:t xml:space="preserve">-speaking country or community, and how they have changed over time. </w:t>
            </w:r>
          </w:p>
        </w:tc>
      </w:tr>
    </w:tbl>
    <w:p w14:paraId="2F91AE78" w14:textId="77777777" w:rsidR="002610AA" w:rsidRDefault="002610AA" w:rsidP="002610AA">
      <w:pPr>
        <w:pStyle w:val="VCAAbulletlevel2"/>
        <w:numPr>
          <w:ilvl w:val="0"/>
          <w:numId w:val="0"/>
        </w:numPr>
        <w:tabs>
          <w:tab w:val="clear" w:pos="425"/>
        </w:tabs>
        <w:rPr>
          <w:shd w:val="clear" w:color="auto" w:fill="FFFFFF"/>
        </w:rPr>
      </w:pPr>
    </w:p>
    <w:tbl>
      <w:tblPr>
        <w:tblStyle w:val="TableGrid"/>
        <w:tblW w:w="0" w:type="auto"/>
        <w:tblInd w:w="-5" w:type="dxa"/>
        <w:tblLook w:val="04A0" w:firstRow="1" w:lastRow="0" w:firstColumn="1" w:lastColumn="0" w:noHBand="0" w:noVBand="1"/>
      </w:tblPr>
      <w:tblGrid>
        <w:gridCol w:w="8783"/>
      </w:tblGrid>
      <w:tr w:rsidR="002610AA" w14:paraId="788DCCAE" w14:textId="77777777" w:rsidTr="00B22829">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02DEEEBD" w14:textId="77777777" w:rsidR="002610AA" w:rsidRPr="00805F90" w:rsidRDefault="002610AA" w:rsidP="00B22829">
            <w:pPr>
              <w:pStyle w:val="Heading2"/>
              <w:rPr>
                <w:b/>
                <w:bCs/>
                <w:color w:val="004EA8"/>
              </w:rPr>
            </w:pPr>
            <w:bookmarkStart w:id="56" w:name="_Toc189124138"/>
            <w:bookmarkStart w:id="57" w:name="_Toc191291908"/>
            <w:r w:rsidRPr="00B13D9B">
              <w:rPr>
                <w:b/>
                <w:bCs/>
                <w:noProof/>
                <w:color w:val="004EA8"/>
              </w:rPr>
              <w:drawing>
                <wp:anchor distT="0" distB="0" distL="114300" distR="114300" simplePos="0" relativeHeight="251689984" behindDoc="0" locked="0" layoutInCell="1" allowOverlap="1" wp14:anchorId="4D9F0F35" wp14:editId="6A1743B6">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196340520"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56"/>
            <w:bookmarkEnd w:id="57"/>
            <w:r w:rsidRPr="00B13D9B">
              <w:rPr>
                <w:b/>
                <w:bCs/>
                <w:color w:val="004EA8"/>
              </w:rPr>
              <w:t xml:space="preserve"> </w:t>
            </w:r>
          </w:p>
          <w:p w14:paraId="3D798487" w14:textId="0F5C9285" w:rsidR="002610AA" w:rsidRDefault="002610AA" w:rsidP="00B22829">
            <w:pPr>
              <w:pStyle w:val="VCAAbulletlevel2"/>
              <w:numPr>
                <w:ilvl w:val="0"/>
                <w:numId w:val="0"/>
              </w:numPr>
              <w:rPr>
                <w:b/>
                <w:bCs/>
                <w:color w:val="004EA8"/>
                <w:sz w:val="32"/>
                <w:szCs w:val="32"/>
              </w:rPr>
            </w:pPr>
            <w:r w:rsidRPr="00FD7181">
              <w:rPr>
                <w:b/>
                <w:bCs/>
                <w:color w:val="004EA8"/>
                <w:sz w:val="32"/>
                <w:szCs w:val="32"/>
              </w:rPr>
              <w:t xml:space="preserve">Interview </w:t>
            </w:r>
            <w:sdt>
              <w:sdtPr>
                <w:rPr>
                  <w:b/>
                  <w:bCs/>
                  <w:color w:val="004EA8"/>
                  <w:sz w:val="32"/>
                  <w:szCs w:val="32"/>
                </w:rPr>
                <w:alias w:val="Keywords"/>
                <w:tag w:val=""/>
                <w:id w:val="-229001705"/>
                <w:placeholder>
                  <w:docPart w:val="569333558FB147EAA0EABDE764D47CFE"/>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Filipino</w:t>
                </w:r>
              </w:sdtContent>
            </w:sdt>
            <w:r>
              <w:rPr>
                <w:b/>
                <w:bCs/>
                <w:color w:val="004EA8"/>
                <w:sz w:val="32"/>
                <w:szCs w:val="32"/>
              </w:rPr>
              <w:t>-</w:t>
            </w:r>
            <w:r w:rsidRPr="00FD7181">
              <w:rPr>
                <w:b/>
                <w:bCs/>
                <w:color w:val="004EA8"/>
                <w:sz w:val="32"/>
                <w:szCs w:val="32"/>
              </w:rPr>
              <w:t xml:space="preserve">speaking individuals in Australia about careers in Australia and a </w:t>
            </w:r>
            <w:sdt>
              <w:sdtPr>
                <w:rPr>
                  <w:b/>
                  <w:bCs/>
                  <w:color w:val="004EA8"/>
                  <w:sz w:val="32"/>
                  <w:szCs w:val="32"/>
                </w:rPr>
                <w:alias w:val="Keywords"/>
                <w:tag w:val=""/>
                <w:id w:val="1416901071"/>
                <w:placeholder>
                  <w:docPart w:val="82DD9C47C35C4D76AA275202FC236E05"/>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Filipino</w:t>
                </w:r>
              </w:sdtContent>
            </w:sdt>
            <w:r>
              <w:rPr>
                <w:b/>
                <w:bCs/>
                <w:color w:val="004EA8"/>
                <w:sz w:val="32"/>
                <w:szCs w:val="32"/>
              </w:rPr>
              <w:t>-</w:t>
            </w:r>
            <w:r w:rsidRPr="00FD7181">
              <w:rPr>
                <w:b/>
                <w:bCs/>
                <w:color w:val="004EA8"/>
                <w:sz w:val="32"/>
                <w:szCs w:val="32"/>
              </w:rPr>
              <w:t>speaking country or community.</w:t>
            </w:r>
          </w:p>
          <w:p w14:paraId="79DE0DE7" w14:textId="77777777" w:rsidR="002610AA" w:rsidRDefault="002610AA" w:rsidP="00B22829">
            <w:pPr>
              <w:pStyle w:val="VCAAbulletlevel2"/>
              <w:numPr>
                <w:ilvl w:val="0"/>
                <w:numId w:val="0"/>
              </w:numPr>
              <w:rPr>
                <w:b/>
                <w:bCs/>
                <w:color w:val="004EA8"/>
                <w:sz w:val="32"/>
                <w:szCs w:val="32"/>
              </w:rPr>
            </w:pPr>
          </w:p>
          <w:p w14:paraId="56C8461C" w14:textId="70A063F5" w:rsidR="002610AA" w:rsidRDefault="002610AA" w:rsidP="00B22829">
            <w:pPr>
              <w:pStyle w:val="VCAAbulletlevel2"/>
            </w:pPr>
            <w:r>
              <w:t xml:space="preserve">Brainstorm the text type conventions and relevant vocabulary, phrases and grammatical structures required when conducting an interview with a person from a </w:t>
            </w:r>
            <w:sdt>
              <w:sdtPr>
                <w:alias w:val="Keywords"/>
                <w:tag w:val=""/>
                <w:id w:val="1495608313"/>
                <w:placeholder>
                  <w:docPart w:val="156D5D134483421E87CC1143D3A7A31B"/>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t>-speaking community about their current career in Australia. As a class, use this information to create a formal e-mail template to reflect the text type conventions and sequence information.</w:t>
            </w:r>
            <w:r>
              <w:br/>
            </w:r>
          </w:p>
          <w:p w14:paraId="5C368F4A" w14:textId="6C4C3EA6" w:rsidR="002610AA" w:rsidRDefault="002610AA" w:rsidP="00B22829">
            <w:pPr>
              <w:pStyle w:val="VCAAbulletlevel2"/>
            </w:pPr>
            <w:r>
              <w:t xml:space="preserve">Research the person’s current career (e.g. nurse, accountant, teacher, engineer) and create a glossary of relevant terms in </w:t>
            </w:r>
            <w:sdt>
              <w:sdtPr>
                <w:alias w:val="Keywords"/>
                <w:tag w:val=""/>
                <w:id w:val="-1922789311"/>
                <w:placeholder>
                  <w:docPart w:val="2BD7A7DEBE184CFA8E2BC60397284576"/>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t xml:space="preserve"> that will assist you to understand their responses during the interview.</w:t>
            </w:r>
            <w:r>
              <w:br/>
            </w:r>
          </w:p>
          <w:p w14:paraId="3423F209" w14:textId="77777777" w:rsidR="002610AA" w:rsidRDefault="002610AA" w:rsidP="00B22829">
            <w:pPr>
              <w:pStyle w:val="VCAAbulletlevel2"/>
            </w:pPr>
            <w:r>
              <w:t>Listen to a short video, podcast or audio that focuses on interviewing skills (e.g. pronunciation, eye contact, sequencing of information, active listening) and use a ‘Looks like, sounds like, feels like’ Y-chart to analyse effective interviewing skills, including types of questions appropriate for the purpose, follow up questioning techniques and non-verbal interaction.</w:t>
            </w:r>
          </w:p>
          <w:p w14:paraId="6209092D" w14:textId="77777777" w:rsidR="002610AA" w:rsidRDefault="002610AA" w:rsidP="00B22829">
            <w:pPr>
              <w:pStyle w:val="VCAAbulletlevel2"/>
              <w:numPr>
                <w:ilvl w:val="0"/>
                <w:numId w:val="0"/>
              </w:numPr>
            </w:pPr>
            <w:r>
              <w:t xml:space="preserve"> </w:t>
            </w:r>
          </w:p>
          <w:p w14:paraId="0FB1EF3F" w14:textId="71445BEE" w:rsidR="002610AA" w:rsidRDefault="002610AA" w:rsidP="00B22829">
            <w:pPr>
              <w:pStyle w:val="VCAAbulletlevel2"/>
            </w:pPr>
            <w:r>
              <w:lastRenderedPageBreak/>
              <w:t xml:space="preserve">As a class, brainstorm different question words and question stems that could be used in the interview. Create a series of questions for the interview focusing on the positives and challenges in their career, how their career has changed over time, their experiences working in the Australian workforce, and how this would be </w:t>
            </w:r>
            <w:proofErr w:type="gramStart"/>
            <w:r>
              <w:t>similar to</w:t>
            </w:r>
            <w:proofErr w:type="gramEnd"/>
            <w:r>
              <w:t xml:space="preserve"> or different from working in a </w:t>
            </w:r>
            <w:sdt>
              <w:sdtPr>
                <w:alias w:val="Keywords"/>
                <w:tag w:val=""/>
                <w:id w:val="730432988"/>
                <w:placeholder>
                  <w:docPart w:val="B4E2F975DA0D46C38ED7F207E3468F41"/>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t>-speaking country, if applicable.</w:t>
            </w:r>
            <w:r>
              <w:br/>
            </w:r>
          </w:p>
          <w:p w14:paraId="38340CF1" w14:textId="7E1AA1DB" w:rsidR="002610AA" w:rsidRDefault="002610AA" w:rsidP="00B22829">
            <w:pPr>
              <w:pStyle w:val="VCAAbulletlevel2"/>
            </w:pPr>
            <w:r>
              <w:t xml:space="preserve">Conduct the interview with your interviewee and take notes in </w:t>
            </w:r>
            <w:sdt>
              <w:sdtPr>
                <w:alias w:val="Keywords"/>
                <w:tag w:val=""/>
                <w:id w:val="90057106"/>
                <w:placeholder>
                  <w:docPart w:val="A2301616DB80444DB97FBEB5F194A62E"/>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t>. Ask follow-up questions and use non-verbal interactions to elicit additional responses and information as necessary.</w:t>
            </w:r>
            <w:r>
              <w:br/>
            </w:r>
          </w:p>
          <w:p w14:paraId="3FE15736" w14:textId="77777777" w:rsidR="002610AA" w:rsidRDefault="002610AA" w:rsidP="00B22829">
            <w:pPr>
              <w:pStyle w:val="VCAAbulletlevel2"/>
            </w:pPr>
            <w:r>
              <w:t>Create presentation slides summarising your findings about your interviewee and their work in Australia. Choose visual texts (e.g. photographs, drawings, charts) which complement the information from your interview and enhance the audience’s understanding of and engagement with the person and topic.</w:t>
            </w:r>
            <w:r>
              <w:br/>
            </w:r>
          </w:p>
          <w:p w14:paraId="42DB8E68" w14:textId="0409972F" w:rsidR="002610AA" w:rsidRDefault="002610AA" w:rsidP="00B22829">
            <w:pPr>
              <w:pStyle w:val="VCAAbulletlevel2"/>
            </w:pPr>
            <w:r>
              <w:t xml:space="preserve">Draft a short speech to complement your presentation slides, making connections to your own understanding and experiences of work in Australia, </w:t>
            </w:r>
            <w:sdt>
              <w:sdtPr>
                <w:alias w:val="Keywords"/>
                <w:tag w:val=""/>
                <w:id w:val="-1970668732"/>
                <w:placeholder>
                  <w:docPart w:val="182B209096A449FD99039F4EC0CB6A5A"/>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t>-speaking countries or communities, and/or your previous research.</w:t>
            </w:r>
            <w:r>
              <w:br/>
            </w:r>
          </w:p>
          <w:p w14:paraId="7BF2F2CF" w14:textId="77777777" w:rsidR="002610AA" w:rsidRDefault="002610AA" w:rsidP="00B22829">
            <w:pPr>
              <w:pStyle w:val="VCAAbulletlevel2"/>
            </w:pPr>
            <w:r>
              <w:t>Present your speech and presentation slides in small groups and participate in a peer feedback session, providing constructive feedback on each presentation’s effectiveness in conveying information and engaging with the audience.</w:t>
            </w:r>
            <w:r>
              <w:br/>
            </w:r>
          </w:p>
          <w:p w14:paraId="3259F6E5" w14:textId="77777777" w:rsidR="002610AA" w:rsidRDefault="002610AA" w:rsidP="00B22829">
            <w:pPr>
              <w:pStyle w:val="VCAAbulletlevel2"/>
            </w:pPr>
            <w:r>
              <w:t>Review the feedback provided by your group and reflect on the writing and editing process. Consider what your strengths were, and what changes you would make to improve your presentations in future.</w:t>
            </w:r>
            <w:r>
              <w:br/>
            </w:r>
          </w:p>
          <w:p w14:paraId="4061873C" w14:textId="77777777" w:rsidR="002610AA" w:rsidRPr="0066155E" w:rsidRDefault="002610AA" w:rsidP="00B22829">
            <w:pPr>
              <w:pStyle w:val="VCAAbulletlevel2"/>
            </w:pPr>
            <w:r>
              <w:t xml:space="preserve">As a class, discuss observations, </w:t>
            </w:r>
            <w:proofErr w:type="gramStart"/>
            <w:r>
              <w:t>anecdotes</w:t>
            </w:r>
            <w:proofErr w:type="gramEnd"/>
            <w:r>
              <w:t xml:space="preserve"> and trends you observed as part of the presentation process about how occupations or jobs have disappeared, or evolved over time, and reflect on the new occupations you might see in the future.</w:t>
            </w:r>
          </w:p>
        </w:tc>
      </w:tr>
    </w:tbl>
    <w:p w14:paraId="72F21EC7" w14:textId="77777777" w:rsidR="002610AA" w:rsidRDefault="002610AA" w:rsidP="002610AA">
      <w:pPr>
        <w:rPr>
          <w:lang w:val="en-AU"/>
        </w:rPr>
      </w:pPr>
    </w:p>
    <w:p w14:paraId="4D93A3F7" w14:textId="77777777" w:rsidR="002610AA" w:rsidRDefault="002610AA" w:rsidP="002610AA">
      <w:pPr>
        <w:rPr>
          <w:lang w:val="en-AU"/>
        </w:rPr>
      </w:pPr>
    </w:p>
    <w:p w14:paraId="34061552" w14:textId="77777777" w:rsidR="002610AA" w:rsidRDefault="002610AA" w:rsidP="002610AA">
      <w:pPr>
        <w:rPr>
          <w:lang w:val="en-AU"/>
        </w:rPr>
      </w:pPr>
    </w:p>
    <w:p w14:paraId="686CB56A" w14:textId="77777777" w:rsidR="002610AA" w:rsidRDefault="002610AA" w:rsidP="002610AA">
      <w:pPr>
        <w:pStyle w:val="Heading3"/>
        <w:sectPr w:rsidR="002610AA" w:rsidSect="002B05D7">
          <w:pgSz w:w="11907" w:h="16840" w:code="9"/>
          <w:pgMar w:top="1430" w:right="1134" w:bottom="993" w:left="1985" w:header="392" w:footer="273" w:gutter="0"/>
          <w:cols w:space="708"/>
          <w:docGrid w:linePitch="360"/>
        </w:sectPr>
      </w:pPr>
    </w:p>
    <w:p w14:paraId="2D78A06A" w14:textId="77777777" w:rsidR="002610AA" w:rsidRDefault="002610AA" w:rsidP="002610AA">
      <w:pPr>
        <w:pStyle w:val="Heading3"/>
      </w:pPr>
      <w:bookmarkStart w:id="58" w:name="_Toc191291909"/>
      <w:r>
        <w:lastRenderedPageBreak/>
        <w:t>Unit 4</w:t>
      </w:r>
      <w:bookmarkEnd w:id="58"/>
    </w:p>
    <w:p w14:paraId="07AED47C" w14:textId="77777777" w:rsidR="002610AA" w:rsidRDefault="002610AA" w:rsidP="002610AA">
      <w:pPr>
        <w:pStyle w:val="Heading4"/>
      </w:pPr>
      <w:r w:rsidRPr="00B13D9B">
        <w:t xml:space="preserve">Unit </w:t>
      </w:r>
      <w:r>
        <w:t xml:space="preserve">4 </w:t>
      </w:r>
      <w:r w:rsidRPr="00B13D9B">
        <w:t xml:space="preserve">- Area of Study </w:t>
      </w:r>
      <w:r>
        <w:t xml:space="preserve">1 </w:t>
      </w:r>
    </w:p>
    <w:tbl>
      <w:tblPr>
        <w:tblStyle w:val="TableGrid"/>
        <w:tblW w:w="8789" w:type="dxa"/>
        <w:tblInd w:w="-5" w:type="dxa"/>
        <w:tblLook w:val="04A0" w:firstRow="1" w:lastRow="0" w:firstColumn="1" w:lastColumn="0" w:noHBand="0" w:noVBand="1"/>
      </w:tblPr>
      <w:tblGrid>
        <w:gridCol w:w="2197"/>
        <w:gridCol w:w="2197"/>
        <w:gridCol w:w="2197"/>
        <w:gridCol w:w="2198"/>
      </w:tblGrid>
      <w:tr w:rsidR="002610AA" w:rsidRPr="007B23FE" w14:paraId="0F9BDE3A" w14:textId="77777777" w:rsidTr="00B22829">
        <w:trPr>
          <w:trHeight w:val="274"/>
        </w:trPr>
        <w:tc>
          <w:tcPr>
            <w:tcW w:w="2197" w:type="dxa"/>
            <w:shd w:val="clear" w:color="auto" w:fill="0F7EB4"/>
          </w:tcPr>
          <w:p w14:paraId="591A4195" w14:textId="77777777" w:rsidR="002610AA" w:rsidRPr="007B23FE" w:rsidRDefault="002610A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5F52D53B" w14:textId="77777777" w:rsidR="002610AA" w:rsidRPr="007B23FE" w:rsidRDefault="002610A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07CB2C0D" w14:textId="77777777" w:rsidR="002610AA" w:rsidRPr="007B23FE" w:rsidRDefault="002610A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1865AC9E" w14:textId="77777777" w:rsidR="002610AA" w:rsidRPr="007B23FE" w:rsidRDefault="002610A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2610AA" w:rsidRPr="007B23FE" w14:paraId="5E4CA4B2" w14:textId="77777777" w:rsidTr="005233E5">
        <w:trPr>
          <w:trHeight w:val="1701"/>
        </w:trPr>
        <w:tc>
          <w:tcPr>
            <w:tcW w:w="2197" w:type="dxa"/>
            <w:vAlign w:val="center"/>
          </w:tcPr>
          <w:p w14:paraId="69A90CB7" w14:textId="77777777" w:rsidR="002610AA" w:rsidRPr="007B23FE" w:rsidRDefault="002610AA" w:rsidP="00B22829">
            <w:pPr>
              <w:pStyle w:val="VCAAbody"/>
              <w:jc w:val="center"/>
            </w:pPr>
            <w:r w:rsidRPr="0009743F">
              <w:t>Responsibility</w:t>
            </w:r>
          </w:p>
        </w:tc>
        <w:tc>
          <w:tcPr>
            <w:tcW w:w="2197" w:type="dxa"/>
            <w:vAlign w:val="center"/>
          </w:tcPr>
          <w:p w14:paraId="1559CAC9" w14:textId="77777777" w:rsidR="002610AA" w:rsidRPr="007B23FE" w:rsidRDefault="002610AA" w:rsidP="00B22829">
            <w:pPr>
              <w:pStyle w:val="VCAAbody"/>
              <w:jc w:val="center"/>
            </w:pPr>
            <w:r w:rsidRPr="0009743F">
              <w:t>Global</w:t>
            </w:r>
          </w:p>
        </w:tc>
        <w:tc>
          <w:tcPr>
            <w:tcW w:w="2197" w:type="dxa"/>
            <w:vAlign w:val="center"/>
          </w:tcPr>
          <w:p w14:paraId="30C52FA0" w14:textId="77777777" w:rsidR="002610AA" w:rsidRPr="007B23FE" w:rsidRDefault="002610AA" w:rsidP="00B22829">
            <w:pPr>
              <w:pStyle w:val="VCAAbody"/>
              <w:jc w:val="center"/>
            </w:pPr>
            <w:r w:rsidRPr="0009743F">
              <w:t>Society</w:t>
            </w:r>
          </w:p>
        </w:tc>
        <w:tc>
          <w:tcPr>
            <w:tcW w:w="2198" w:type="dxa"/>
            <w:vAlign w:val="center"/>
          </w:tcPr>
          <w:p w14:paraId="17C0E638" w14:textId="77777777" w:rsidR="002610AA" w:rsidRPr="007B23FE" w:rsidRDefault="002610AA" w:rsidP="00B22829">
            <w:pPr>
              <w:pStyle w:val="VCAAbody"/>
              <w:jc w:val="center"/>
            </w:pPr>
            <w:r w:rsidRPr="0009743F">
              <w:t>Staying connected locally and globally</w:t>
            </w:r>
          </w:p>
        </w:tc>
      </w:tr>
    </w:tbl>
    <w:p w14:paraId="3D571CE7" w14:textId="77777777" w:rsidR="002610AA" w:rsidRPr="00B13D9B" w:rsidRDefault="002610AA" w:rsidP="002610AA">
      <w:pPr>
        <w:pStyle w:val="Heading2"/>
        <w:rPr>
          <w:sz w:val="28"/>
        </w:rPr>
      </w:pPr>
      <w:bookmarkStart w:id="59" w:name="_Toc191291910"/>
      <w:r w:rsidRPr="1AB6DD3E">
        <w:rPr>
          <w:sz w:val="28"/>
        </w:rPr>
        <w:t>Outcome 1</w:t>
      </w:r>
      <w:bookmarkEnd w:id="59"/>
    </w:p>
    <w:p w14:paraId="51FC9465" w14:textId="4C127847" w:rsidR="002610AA" w:rsidRDefault="002610AA" w:rsidP="002610AA">
      <w:pPr>
        <w:pStyle w:val="VCAAbody"/>
        <w:rPr>
          <w:shd w:val="clear" w:color="auto" w:fill="FFFFFF"/>
        </w:rPr>
      </w:pPr>
      <w:r w:rsidRPr="000A7273">
        <w:rPr>
          <w:shd w:val="clear" w:color="auto" w:fill="FFFFFF"/>
        </w:rPr>
        <w:t xml:space="preserve">On completion of this unit the student should be able to present information in a spoken presentation and participate in a discussion about the content of the presentation in </w:t>
      </w:r>
      <w:sdt>
        <w:sdtPr>
          <w:rPr>
            <w:shd w:val="clear" w:color="auto" w:fill="FFFFFF"/>
          </w:rPr>
          <w:alias w:val="Keywords"/>
          <w:tag w:val=""/>
          <w:id w:val="-807478781"/>
          <w:placeholder>
            <w:docPart w:val="B57F4299A5194D23A2777E6CD1E709D3"/>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Filipino</w:t>
          </w:r>
        </w:sdtContent>
      </w:sdt>
      <w:r w:rsidRPr="000A7273">
        <w:rPr>
          <w:shd w:val="clear" w:color="auto" w:fill="FFFFFF"/>
        </w:rPr>
        <w:t>.</w:t>
      </w:r>
    </w:p>
    <w:p w14:paraId="61D5D5A9" w14:textId="77777777" w:rsidR="002610AA" w:rsidRDefault="002610AA" w:rsidP="002610AA">
      <w:pPr>
        <w:pStyle w:val="Heading2"/>
        <w:tabs>
          <w:tab w:val="left" w:pos="3632"/>
        </w:tabs>
        <w:rPr>
          <w:sz w:val="24"/>
          <w:szCs w:val="24"/>
        </w:rPr>
      </w:pPr>
      <w:bookmarkStart w:id="60" w:name="_Toc191291911"/>
      <w:r w:rsidRPr="00753F1C">
        <w:rPr>
          <w:sz w:val="24"/>
          <w:szCs w:val="24"/>
        </w:rPr>
        <w:t>Examples of learning activities</w:t>
      </w:r>
      <w:bookmarkEnd w:id="60"/>
      <w:r>
        <w:rPr>
          <w:sz w:val="24"/>
          <w:szCs w:val="24"/>
        </w:rPr>
        <w:tab/>
      </w:r>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2610AA" w:rsidRPr="0009743F" w14:paraId="3CD5C4D3" w14:textId="77777777" w:rsidTr="00B22829">
        <w:trPr>
          <w:cantSplit/>
        </w:trPr>
        <w:tc>
          <w:tcPr>
            <w:tcW w:w="8783" w:type="dxa"/>
          </w:tcPr>
          <w:p w14:paraId="63728E9B" w14:textId="660891DC" w:rsidR="002610AA" w:rsidRPr="00FD4DAA" w:rsidRDefault="002610AA" w:rsidP="00B22829">
            <w:pPr>
              <w:pStyle w:val="VCAAbulletlevel2"/>
            </w:pPr>
            <w:r w:rsidRPr="00FD4DAA">
              <w:t xml:space="preserve">Brainstorm the different methods people use to stay connected (e.g. face-to-face conversations, emails and letters, social media, </w:t>
            </w:r>
            <w:proofErr w:type="gramStart"/>
            <w:r w:rsidRPr="00FD4DAA">
              <w:t>phone</w:t>
            </w:r>
            <w:proofErr w:type="gramEnd"/>
            <w:r w:rsidRPr="00FD4DAA">
              <w:t xml:space="preserve"> or video calls), both locally and globally. As a class, create a word wall with the different methods in </w:t>
            </w:r>
            <w:sdt>
              <w:sdtPr>
                <w:alias w:val="Keywords"/>
                <w:tag w:val=""/>
                <w:id w:val="-1506125740"/>
                <w:placeholder>
                  <w:docPart w:val="4256946393AF4E33B868E9CF900E8A80"/>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FD4DAA">
              <w:t>; then, record and listen to yourself saying the words, reflecting on your own pronunciation and seeking feedback from your partner.</w:t>
            </w:r>
          </w:p>
        </w:tc>
      </w:tr>
      <w:tr w:rsidR="002610AA" w:rsidRPr="0009743F" w14:paraId="627A73C9" w14:textId="77777777" w:rsidTr="00B22829">
        <w:trPr>
          <w:cantSplit/>
        </w:trPr>
        <w:tc>
          <w:tcPr>
            <w:tcW w:w="8783" w:type="dxa"/>
          </w:tcPr>
          <w:p w14:paraId="6FEC976F" w14:textId="77777777" w:rsidR="002610AA" w:rsidRPr="00FD4DAA" w:rsidRDefault="002610AA" w:rsidP="00B22829">
            <w:pPr>
              <w:pStyle w:val="VCAAbulletlevel2"/>
            </w:pPr>
            <w:r w:rsidRPr="00FD4DAA">
              <w:t>Read, listen to and/or view texts and explore how methods used to stay connected, both locally and globally, have changed over time. Develop a glossary of words and expressions related to these methods.</w:t>
            </w:r>
          </w:p>
        </w:tc>
      </w:tr>
      <w:tr w:rsidR="002610AA" w:rsidRPr="0009743F" w14:paraId="61A7E0F4" w14:textId="77777777" w:rsidTr="00B22829">
        <w:trPr>
          <w:cantSplit/>
        </w:trPr>
        <w:tc>
          <w:tcPr>
            <w:tcW w:w="8783" w:type="dxa"/>
          </w:tcPr>
          <w:p w14:paraId="0EB8C69B" w14:textId="77777777" w:rsidR="002610AA" w:rsidRPr="00FD4DAA" w:rsidRDefault="002610AA" w:rsidP="00B22829">
            <w:pPr>
              <w:pStyle w:val="VCAAbulletlevel2"/>
            </w:pPr>
            <w:r w:rsidRPr="00FD4DAA">
              <w:t>Identify logos from different social media by playing an online game; then, discuss how people use these applications to maintain connections locally and globally. Identify key vocabulary and phrases related to different social media applications and create a word map to show interconnection between language used for social media.</w:t>
            </w:r>
          </w:p>
        </w:tc>
      </w:tr>
      <w:tr w:rsidR="002610AA" w:rsidRPr="0009743F" w14:paraId="10D50D26" w14:textId="77777777" w:rsidTr="00B22829">
        <w:trPr>
          <w:cantSplit/>
        </w:trPr>
        <w:tc>
          <w:tcPr>
            <w:tcW w:w="8783" w:type="dxa"/>
          </w:tcPr>
          <w:p w14:paraId="006DD6C6" w14:textId="334429F7" w:rsidR="002610AA" w:rsidRPr="00FD4DAA" w:rsidRDefault="002610AA" w:rsidP="00B22829">
            <w:pPr>
              <w:pStyle w:val="VCAAbulletlevel2"/>
            </w:pPr>
            <w:r w:rsidRPr="00FD4DAA">
              <w:t xml:space="preserve">Create a simulated profile in </w:t>
            </w:r>
            <w:sdt>
              <w:sdtPr>
                <w:alias w:val="Keywords"/>
                <w:tag w:val=""/>
                <w:id w:val="1278986307"/>
                <w:placeholder>
                  <w:docPart w:val="5C9291A4E0B048F28FA337AA7EBD00F1"/>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FD4DAA">
              <w:t xml:space="preserve"> using a social media template worksheet, to communicate short status updates (e.g. including handles or hashtags). Hang the profiles around the room and write short responses to the status update and use stickers to ‘like’ profiles. Discuss the effectiveness of using social media to communicate with others and, as a class, compare this to traditional forms of communication. Then, write a short reflection about your observations, making connections to your own life and use of social media.</w:t>
            </w:r>
          </w:p>
        </w:tc>
      </w:tr>
      <w:tr w:rsidR="002610AA" w:rsidRPr="0009743F" w14:paraId="62C6B4C2" w14:textId="77777777" w:rsidTr="00B22829">
        <w:trPr>
          <w:cantSplit/>
        </w:trPr>
        <w:tc>
          <w:tcPr>
            <w:tcW w:w="8783" w:type="dxa"/>
          </w:tcPr>
          <w:p w14:paraId="58662C84" w14:textId="77777777" w:rsidR="002610AA" w:rsidRPr="00FD4DAA" w:rsidRDefault="002610AA" w:rsidP="00B22829">
            <w:pPr>
              <w:pStyle w:val="VCAAbulletlevel2"/>
            </w:pPr>
            <w:r w:rsidRPr="00FD4DAA">
              <w:lastRenderedPageBreak/>
              <w:t xml:space="preserve">Study statistics, trends or infographics reflecting social media use across different age groups in Australia. Annotate the texts using a ’See, think, wonder’ table. In small groups, choose and discuss a ‘wondering’ using a </w:t>
            </w:r>
            <w:hyperlink r:id="rId48" w:history="1">
              <w:r w:rsidRPr="00FD4DAA">
                <w:t>Placemat</w:t>
              </w:r>
            </w:hyperlink>
            <w:r w:rsidRPr="00FD4DAA">
              <w:t xml:space="preserve"> graphic organiser to reflect on your observations.</w:t>
            </w:r>
          </w:p>
        </w:tc>
      </w:tr>
      <w:tr w:rsidR="002610AA" w:rsidRPr="0009743F" w14:paraId="3F06A7D0" w14:textId="77777777" w:rsidTr="00B22829">
        <w:trPr>
          <w:cantSplit/>
        </w:trPr>
        <w:tc>
          <w:tcPr>
            <w:tcW w:w="8783" w:type="dxa"/>
          </w:tcPr>
          <w:p w14:paraId="7C114EBD" w14:textId="77777777" w:rsidR="002610AA" w:rsidRPr="00FD4DAA" w:rsidRDefault="002610AA" w:rsidP="00B22829">
            <w:pPr>
              <w:pStyle w:val="VCAAbulletlevel2"/>
            </w:pPr>
            <w:r w:rsidRPr="00FD4DAA">
              <w:t>Read an article or report about how technology has improved global communication. Highlight and annotate key vocabulary, ideas, and text type features. Then, summarise the information in the text.</w:t>
            </w:r>
          </w:p>
        </w:tc>
      </w:tr>
      <w:tr w:rsidR="002610AA" w:rsidRPr="0009743F" w14:paraId="02C660CC" w14:textId="77777777" w:rsidTr="00B22829">
        <w:trPr>
          <w:cantSplit/>
        </w:trPr>
        <w:tc>
          <w:tcPr>
            <w:tcW w:w="8783" w:type="dxa"/>
          </w:tcPr>
          <w:p w14:paraId="7D60B9D7" w14:textId="5E9ECDAB" w:rsidR="002610AA" w:rsidRPr="00FD4DAA" w:rsidRDefault="002610AA" w:rsidP="00B22829">
            <w:pPr>
              <w:pStyle w:val="VCAAbulletlevel2"/>
            </w:pPr>
            <w:r w:rsidRPr="00FD4DAA">
              <w:t xml:space="preserve">Research current words or phrases that are unique to the </w:t>
            </w:r>
            <w:sdt>
              <w:sdtPr>
                <w:alias w:val="Keywords"/>
                <w:tag w:val=""/>
                <w:id w:val="1476253084"/>
                <w:placeholder>
                  <w:docPart w:val="954D398D24604C4F9CBB277CD13B84F1"/>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FD4DAA">
              <w:t xml:space="preserve">-speaking community (e.g. slang, abbreviations, acronyms). Interview members of the </w:t>
            </w:r>
            <w:sdt>
              <w:sdtPr>
                <w:alias w:val="Keywords"/>
                <w:tag w:val=""/>
                <w:id w:val="1226185796"/>
                <w:placeholder>
                  <w:docPart w:val="4315633C790C45958DD2605FB576BD3E"/>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FD4DAA">
              <w:t>-speaking community in Australia about unique words or phrases that they have used in the past. Compare and contrast these words or phrases using a Venn Diagram and write down any interesting observations you make in dot-points.</w:t>
            </w:r>
          </w:p>
        </w:tc>
      </w:tr>
      <w:tr w:rsidR="002610AA" w:rsidRPr="0009743F" w14:paraId="2B559F2A" w14:textId="77777777" w:rsidTr="00B22829">
        <w:trPr>
          <w:cantSplit/>
        </w:trPr>
        <w:tc>
          <w:tcPr>
            <w:tcW w:w="8783" w:type="dxa"/>
          </w:tcPr>
          <w:p w14:paraId="0F7C36F9" w14:textId="02570786" w:rsidR="002610AA" w:rsidRPr="00FD4DAA" w:rsidRDefault="002610AA" w:rsidP="00B22829">
            <w:pPr>
              <w:pStyle w:val="VCAAbulletlevel2"/>
            </w:pPr>
            <w:r w:rsidRPr="00FD4DAA">
              <w:t xml:space="preserve">Research different ways you could meet members of the </w:t>
            </w:r>
            <w:sdt>
              <w:sdtPr>
                <w:alias w:val="Keywords"/>
                <w:tag w:val=""/>
                <w:id w:val="1890369977"/>
                <w:placeholder>
                  <w:docPart w:val="050DF788998E4178A2A0B78D8BA3520A"/>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FD4DAA">
              <w:t xml:space="preserve">-speaking community in Victoria and/or Australia and where this information can be located. Compile a detailed list of the various methods individuals could use to meet other members of the </w:t>
            </w:r>
            <w:sdt>
              <w:sdtPr>
                <w:alias w:val="Keywords"/>
                <w:tag w:val=""/>
                <w:id w:val="1378197368"/>
                <w:placeholder>
                  <w:docPart w:val="5DE3B011CE0147C78E7DB2C2037A3508"/>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FD4DAA">
              <w:t>-speaking community (e.g. upcoming community events, online forums, community centres).</w:t>
            </w:r>
          </w:p>
        </w:tc>
      </w:tr>
      <w:tr w:rsidR="002610AA" w:rsidRPr="0009743F" w14:paraId="24344EDF" w14:textId="77777777" w:rsidTr="00B22829">
        <w:trPr>
          <w:cantSplit/>
        </w:trPr>
        <w:tc>
          <w:tcPr>
            <w:tcW w:w="8783" w:type="dxa"/>
          </w:tcPr>
          <w:p w14:paraId="0EC7DB4A" w14:textId="77777777" w:rsidR="002610AA" w:rsidRPr="00FD4DAA" w:rsidRDefault="002610AA" w:rsidP="00B22829">
            <w:pPr>
              <w:pStyle w:val="VCAAbulletlevel2"/>
            </w:pPr>
            <w:r w:rsidRPr="00FD4DAA">
              <w:t>Watch short segments from past and modern television programs (e.g. game shows, cartoons, interviews, sitcoms) and identify features of spontaneous spoken language, and the importance of body language (e.g. gestures, facial expressions, posture) and linguistic cues (e.g. tone, intonation, volume, pauses). Compare and discuss how communication has changed over time and then write a dot-point summary of the key changes you observe.</w:t>
            </w:r>
          </w:p>
        </w:tc>
      </w:tr>
      <w:tr w:rsidR="002610AA" w:rsidRPr="0009743F" w14:paraId="1209B96B" w14:textId="77777777" w:rsidTr="00B22829">
        <w:trPr>
          <w:cantSplit/>
        </w:trPr>
        <w:tc>
          <w:tcPr>
            <w:tcW w:w="8783" w:type="dxa"/>
          </w:tcPr>
          <w:p w14:paraId="05C28234" w14:textId="5BCF6D74" w:rsidR="002610AA" w:rsidRPr="00FD4DAA" w:rsidRDefault="002610AA" w:rsidP="00B22829">
            <w:pPr>
              <w:pStyle w:val="VCAAbulletlevel2"/>
            </w:pPr>
            <w:r w:rsidRPr="00FD4DAA">
              <w:t xml:space="preserve">Analyse a TED-style talk about changes in the way people communicate, identifying the context, </w:t>
            </w:r>
            <w:proofErr w:type="gramStart"/>
            <w:r w:rsidRPr="00FD4DAA">
              <w:t>purpose</w:t>
            </w:r>
            <w:proofErr w:type="gramEnd"/>
            <w:r w:rsidRPr="00FD4DAA">
              <w:t xml:space="preserve"> and audience. Reflect on how you would change the presentation if </w:t>
            </w:r>
            <w:sdt>
              <w:sdtPr>
                <w:alias w:val="Keywords"/>
                <w:tag w:val=""/>
                <w:id w:val="-1767459379"/>
                <w:placeholder>
                  <w:docPart w:val="485E8419BBCA4104AAE82628C3836F16"/>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FD4DAA">
              <w:t>-speaking primary school students were the target audience. Using the information from the online talk, modify the language and simplify the concepts to make it more accessible and engaging for young learners.</w:t>
            </w:r>
          </w:p>
        </w:tc>
      </w:tr>
      <w:tr w:rsidR="002610AA" w:rsidRPr="0009743F" w14:paraId="188F7F27" w14:textId="77777777" w:rsidTr="00B22829">
        <w:trPr>
          <w:cantSplit/>
        </w:trPr>
        <w:tc>
          <w:tcPr>
            <w:tcW w:w="8783" w:type="dxa"/>
          </w:tcPr>
          <w:p w14:paraId="1A1AFE03" w14:textId="6BC0744B" w:rsidR="002610AA" w:rsidRPr="00FD4DAA" w:rsidRDefault="002610AA" w:rsidP="00B22829">
            <w:pPr>
              <w:pStyle w:val="VCAAbulletlevel2"/>
            </w:pPr>
            <w:r w:rsidRPr="00FD4DAA">
              <w:t xml:space="preserve">Plan and record a series of short video clips that highlight the way </w:t>
            </w:r>
            <w:sdt>
              <w:sdtPr>
                <w:alias w:val="Keywords"/>
                <w:tag w:val=""/>
                <w:id w:val="-337854237"/>
                <w:placeholder>
                  <w:docPart w:val="8EB03B68C1E542338BB8CDD8E4A32D91"/>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FD4DAA">
              <w:t xml:space="preserve"> varies according to the method of communication. Play the recordings to the class and complete a scavenger hunt worksheet, identifying the different methods of communication and the identifying features of the method of communication presented in each video clip.</w:t>
            </w:r>
          </w:p>
        </w:tc>
      </w:tr>
      <w:tr w:rsidR="002610AA" w:rsidRPr="0009743F" w14:paraId="2AFD6C9C" w14:textId="77777777" w:rsidTr="00B22829">
        <w:trPr>
          <w:cantSplit/>
        </w:trPr>
        <w:tc>
          <w:tcPr>
            <w:tcW w:w="8783" w:type="dxa"/>
          </w:tcPr>
          <w:p w14:paraId="540DA846" w14:textId="23BF1720" w:rsidR="002610AA" w:rsidRPr="00FD4DAA" w:rsidRDefault="002610AA" w:rsidP="00B22829">
            <w:pPr>
              <w:pStyle w:val="VCAAbulletlevel2"/>
            </w:pPr>
            <w:r w:rsidRPr="00FD4DAA">
              <w:t xml:space="preserve">Assign and role-play specific scenarios that reflect the complexities of staying connected locally and globally (e.g. communicating with family in the same suburb in Australia or in the </w:t>
            </w:r>
            <w:sdt>
              <w:sdtPr>
                <w:alias w:val="Keywords"/>
                <w:tag w:val=""/>
                <w:id w:val="1341208085"/>
                <w:placeholder>
                  <w:docPart w:val="3FF29BC2D64745C586B72146C04C6430"/>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FD4DAA">
              <w:t xml:space="preserve">-speaking country or community). Write notes about the hurdles individuals may encounter in a local and global context, and brainstorm possible solutions as a class. </w:t>
            </w:r>
          </w:p>
        </w:tc>
      </w:tr>
      <w:tr w:rsidR="002610AA" w:rsidRPr="0009743F" w14:paraId="408AEB97" w14:textId="77777777" w:rsidTr="00B22829">
        <w:trPr>
          <w:cantSplit/>
        </w:trPr>
        <w:tc>
          <w:tcPr>
            <w:tcW w:w="8783" w:type="dxa"/>
          </w:tcPr>
          <w:p w14:paraId="573C54B8" w14:textId="0CE35180" w:rsidR="002610AA" w:rsidRPr="00FD4DAA" w:rsidRDefault="002610AA" w:rsidP="00B22829">
            <w:pPr>
              <w:pStyle w:val="VCAAbulletlevel2"/>
            </w:pPr>
            <w:r w:rsidRPr="00FD4DAA">
              <w:lastRenderedPageBreak/>
              <w:t xml:space="preserve">Write an informative article for newly arrived </w:t>
            </w:r>
            <w:sdt>
              <w:sdtPr>
                <w:alias w:val="Keywords"/>
                <w:tag w:val=""/>
                <w:id w:val="267049237"/>
                <w:placeholder>
                  <w:docPart w:val="0D2FE91BFC97450980DBC66627E3BD17"/>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FD4DAA">
              <w:t xml:space="preserve">-speaking individuals detailing effective ways to get in contact with other </w:t>
            </w:r>
            <w:sdt>
              <w:sdtPr>
                <w:alias w:val="Keywords"/>
                <w:tag w:val=""/>
                <w:id w:val="1087037972"/>
                <w:placeholder>
                  <w:docPart w:val="254F7953209A421DBF912579AB857CA2"/>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FD4DAA">
              <w:t xml:space="preserve">-speaking individuals in Victoria or to maintain contact with friends and family in a </w:t>
            </w:r>
            <w:sdt>
              <w:sdtPr>
                <w:alias w:val="Keywords"/>
                <w:tag w:val=""/>
                <w:id w:val="-202019704"/>
                <w:placeholder>
                  <w:docPart w:val="10E4DCBF9B6448539978A4DB3B33D50A"/>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FD4DAA">
              <w:t>-speaking country or community.</w:t>
            </w:r>
          </w:p>
        </w:tc>
      </w:tr>
      <w:tr w:rsidR="002610AA" w:rsidRPr="0009743F" w14:paraId="497998B6" w14:textId="77777777" w:rsidTr="00B22829">
        <w:trPr>
          <w:cantSplit/>
        </w:trPr>
        <w:tc>
          <w:tcPr>
            <w:tcW w:w="8783" w:type="dxa"/>
            <w:shd w:val="clear" w:color="auto" w:fill="D9D9D9" w:themeFill="background1" w:themeFillShade="D9"/>
          </w:tcPr>
          <w:p w14:paraId="2C7CC40B" w14:textId="77777777" w:rsidR="002610AA" w:rsidRPr="005A0EDD" w:rsidRDefault="002610AA" w:rsidP="00B22829">
            <w:pPr>
              <w:pStyle w:val="VCAAbulletlevel2"/>
              <w:rPr>
                <w:b/>
              </w:rPr>
            </w:pPr>
            <w:r w:rsidRPr="005A0EDD">
              <w:rPr>
                <w:b/>
                <w:noProof/>
              </w:rPr>
              <w:drawing>
                <wp:anchor distT="0" distB="0" distL="114300" distR="114300" simplePos="0" relativeHeight="251675648" behindDoc="0" locked="0" layoutInCell="1" allowOverlap="1" wp14:anchorId="198D86B2" wp14:editId="65750B84">
                  <wp:simplePos x="0" y="0"/>
                  <wp:positionH relativeFrom="column">
                    <wp:posOffset>4851400</wp:posOffset>
                  </wp:positionH>
                  <wp:positionV relativeFrom="paragraph">
                    <wp:posOffset>28575</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678238163"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5A0EDD">
              <w:rPr>
                <w:b/>
              </w:rPr>
              <w:t xml:space="preserve">Record and present a role-play inviting someone from a local or global context to an upcoming event in Melbourne. </w:t>
            </w:r>
          </w:p>
        </w:tc>
      </w:tr>
    </w:tbl>
    <w:p w14:paraId="58E4593B" w14:textId="77777777" w:rsidR="002610AA" w:rsidRPr="0009743F" w:rsidRDefault="002610AA" w:rsidP="002610AA">
      <w:pPr>
        <w:rPr>
          <w:lang w:val="en-AU"/>
        </w:rPr>
      </w:pPr>
    </w:p>
    <w:tbl>
      <w:tblPr>
        <w:tblStyle w:val="TableGrid"/>
        <w:tblW w:w="0" w:type="auto"/>
        <w:tblInd w:w="-5" w:type="dxa"/>
        <w:tblLook w:val="04A0" w:firstRow="1" w:lastRow="0" w:firstColumn="1" w:lastColumn="0" w:noHBand="0" w:noVBand="1"/>
      </w:tblPr>
      <w:tblGrid>
        <w:gridCol w:w="8783"/>
      </w:tblGrid>
      <w:tr w:rsidR="002610AA" w14:paraId="78779915" w14:textId="77777777" w:rsidTr="00B22829">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4B40017A" w14:textId="77777777" w:rsidR="002610AA" w:rsidRPr="009E1C82" w:rsidRDefault="002610AA" w:rsidP="00B22829">
            <w:pPr>
              <w:pStyle w:val="Heading2"/>
              <w:rPr>
                <w:b/>
                <w:bCs/>
                <w:color w:val="004EA8"/>
              </w:rPr>
            </w:pPr>
            <w:bookmarkStart w:id="61" w:name="_Toc191291912"/>
            <w:r w:rsidRPr="00B13D9B">
              <w:rPr>
                <w:b/>
                <w:bCs/>
                <w:noProof/>
                <w:color w:val="004EA8"/>
              </w:rPr>
              <w:drawing>
                <wp:anchor distT="0" distB="0" distL="114300" distR="114300" simplePos="0" relativeHeight="251676672" behindDoc="0" locked="0" layoutInCell="1" allowOverlap="1" wp14:anchorId="5647B146" wp14:editId="1768C0F8">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32297150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61"/>
            <w:r w:rsidRPr="00B13D9B">
              <w:rPr>
                <w:b/>
                <w:bCs/>
                <w:color w:val="004EA8"/>
              </w:rPr>
              <w:t xml:space="preserve"> </w:t>
            </w:r>
          </w:p>
          <w:p w14:paraId="71858560" w14:textId="77777777" w:rsidR="002610AA" w:rsidRDefault="002610AA" w:rsidP="00B22829">
            <w:pPr>
              <w:pStyle w:val="VCAAbulletlevel2"/>
              <w:numPr>
                <w:ilvl w:val="0"/>
                <w:numId w:val="0"/>
              </w:numPr>
              <w:spacing w:line="240" w:lineRule="auto"/>
              <w:rPr>
                <w:b/>
                <w:bCs/>
                <w:color w:val="004EA8"/>
                <w:sz w:val="32"/>
                <w:szCs w:val="32"/>
              </w:rPr>
            </w:pPr>
            <w:r w:rsidRPr="003A206F">
              <w:rPr>
                <w:b/>
                <w:bCs/>
                <w:color w:val="004EA8"/>
                <w:sz w:val="32"/>
                <w:szCs w:val="32"/>
              </w:rPr>
              <w:t xml:space="preserve">A </w:t>
            </w:r>
            <w:r>
              <w:rPr>
                <w:b/>
                <w:bCs/>
                <w:color w:val="004EA8"/>
                <w:sz w:val="32"/>
                <w:szCs w:val="32"/>
              </w:rPr>
              <w:t>role-play</w:t>
            </w:r>
            <w:r w:rsidRPr="003A206F">
              <w:rPr>
                <w:b/>
                <w:bCs/>
                <w:color w:val="004EA8"/>
                <w:sz w:val="32"/>
                <w:szCs w:val="32"/>
              </w:rPr>
              <w:t xml:space="preserve"> inviting someone from a local or global context to an upcoming event in Melbourne</w:t>
            </w:r>
            <w:r w:rsidRPr="00FD7181">
              <w:rPr>
                <w:b/>
                <w:bCs/>
                <w:color w:val="004EA8"/>
                <w:sz w:val="32"/>
                <w:szCs w:val="32"/>
              </w:rPr>
              <w:t>.</w:t>
            </w:r>
          </w:p>
          <w:p w14:paraId="2A5AAED5" w14:textId="77777777" w:rsidR="002610AA" w:rsidRDefault="002610AA" w:rsidP="00B22829">
            <w:pPr>
              <w:pStyle w:val="VCAAbulletlevel2"/>
              <w:numPr>
                <w:ilvl w:val="0"/>
                <w:numId w:val="0"/>
              </w:numPr>
              <w:rPr>
                <w:b/>
                <w:bCs/>
                <w:color w:val="004EA8"/>
                <w:sz w:val="32"/>
                <w:szCs w:val="32"/>
              </w:rPr>
            </w:pPr>
          </w:p>
          <w:p w14:paraId="73F1FE10" w14:textId="77777777" w:rsidR="002610AA" w:rsidRDefault="002610AA" w:rsidP="00B22829">
            <w:pPr>
              <w:pStyle w:val="VCAAbulletlevel2"/>
            </w:pPr>
            <w:r>
              <w:t xml:space="preserve">Rank the methods you use to stay connected to others at a local and global level from most to least </w:t>
            </w:r>
            <w:proofErr w:type="gramStart"/>
            <w:r>
              <w:t>effective, and</w:t>
            </w:r>
            <w:proofErr w:type="gramEnd"/>
            <w:r>
              <w:t xml:space="preserve"> provide a summary of how you use each method.</w:t>
            </w:r>
            <w:r>
              <w:br/>
            </w:r>
          </w:p>
          <w:p w14:paraId="25ACA01A" w14:textId="70D5D102" w:rsidR="002610AA" w:rsidRDefault="002610AA" w:rsidP="00B22829">
            <w:pPr>
              <w:pStyle w:val="VCAAbulletlevel2"/>
            </w:pPr>
            <w:r>
              <w:t xml:space="preserve">Read, </w:t>
            </w:r>
            <w:proofErr w:type="gramStart"/>
            <w:r>
              <w:t>view</w:t>
            </w:r>
            <w:proofErr w:type="gramEnd"/>
            <w:r>
              <w:t xml:space="preserve"> or listen to a range of texts such as articles, infographics, statistics, interviews or podcasts in </w:t>
            </w:r>
            <w:sdt>
              <w:sdtPr>
                <w:alias w:val="Keywords"/>
                <w:tag w:val=""/>
                <w:id w:val="1255872261"/>
                <w:placeholder>
                  <w:docPart w:val="B888C5381C8D4ABC9CD7772C4BECC2D6"/>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t>, and take notes comparing the strengths and weaknesses of different methods of communication.</w:t>
            </w:r>
            <w:r>
              <w:br/>
            </w:r>
          </w:p>
          <w:p w14:paraId="6A86DBAF" w14:textId="77777777" w:rsidR="002610AA" w:rsidRDefault="002610AA" w:rsidP="00B22829">
            <w:pPr>
              <w:pStyle w:val="VCAAbulletlevel2"/>
            </w:pPr>
            <w:r>
              <w:t>Choose one medium of communication and brainstorm different ways in which it could be used to invite someone to an upcoming event in either a local or global context.</w:t>
            </w:r>
          </w:p>
          <w:p w14:paraId="52A6CB66" w14:textId="77777777" w:rsidR="002610AA" w:rsidRDefault="002610AA" w:rsidP="00B22829">
            <w:pPr>
              <w:pStyle w:val="VCAAbulletlevel2"/>
              <w:numPr>
                <w:ilvl w:val="0"/>
                <w:numId w:val="0"/>
              </w:numPr>
              <w:ind w:left="360"/>
            </w:pPr>
          </w:p>
          <w:p w14:paraId="63D5E770" w14:textId="2890C4C0" w:rsidR="002610AA" w:rsidRDefault="002610AA" w:rsidP="00B22829">
            <w:pPr>
              <w:pStyle w:val="VCAAbulletlevel2"/>
            </w:pPr>
            <w:r>
              <w:t xml:space="preserve">Brainstorm different scenarios and target audiences for your role-play (e.g. inviting your </w:t>
            </w:r>
            <w:sdt>
              <w:sdtPr>
                <w:alias w:val="Keywords"/>
                <w:tag w:val=""/>
                <w:id w:val="1398006997"/>
                <w:placeholder>
                  <w:docPart w:val="E192A9F5D8D2437FA46E0E3D62AC00AE"/>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t xml:space="preserve">-speaking cousin to your 18th birthday). Choose one scenario and write the language features, including non-verbal communication, that may be appropriate for the context, </w:t>
            </w:r>
            <w:proofErr w:type="gramStart"/>
            <w:r>
              <w:t>purpose</w:t>
            </w:r>
            <w:proofErr w:type="gramEnd"/>
            <w:r>
              <w:t xml:space="preserve"> and audience.</w:t>
            </w:r>
            <w:r>
              <w:br/>
            </w:r>
          </w:p>
          <w:p w14:paraId="201C964C" w14:textId="77777777" w:rsidR="002610AA" w:rsidRDefault="002610AA" w:rsidP="00B22829">
            <w:pPr>
              <w:pStyle w:val="VCAAbulletlevel2"/>
            </w:pPr>
            <w:r>
              <w:t>Draft your role-play using a flow chart annotating the characteristics and complexities of your chosen medium of communication in this context.</w:t>
            </w:r>
            <w:r>
              <w:br/>
              <w:t xml:space="preserve"> </w:t>
            </w:r>
          </w:p>
          <w:p w14:paraId="03BE9696" w14:textId="77777777" w:rsidR="002610AA" w:rsidRDefault="002610AA" w:rsidP="00B22829">
            <w:pPr>
              <w:pStyle w:val="VCAAbulletlevel2"/>
            </w:pPr>
            <w:r>
              <w:t>Exchange scripts with your classmates and provide and receive constructive feedback on the content, organisation and language used. Then, edit your draft with any suggestions you think are appropriate and finalise your role-play script.</w:t>
            </w:r>
            <w:r>
              <w:br/>
            </w:r>
          </w:p>
          <w:p w14:paraId="41A3BC14" w14:textId="12A841DF" w:rsidR="002610AA" w:rsidRDefault="002610AA" w:rsidP="00B22829">
            <w:pPr>
              <w:pStyle w:val="VCAAbulletlevel2"/>
            </w:pPr>
            <w:r>
              <w:t xml:space="preserve">Record a practice role-play in </w:t>
            </w:r>
            <w:sdt>
              <w:sdtPr>
                <w:alias w:val="Keywords"/>
                <w:tag w:val=""/>
                <w:id w:val="-1080296189"/>
                <w:placeholder>
                  <w:docPart w:val="4A9CEB9C64E8453CBD333449A8129E55"/>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t xml:space="preserve"> and review your group’s use of non-verbal communication (e.g. tone, intonation, volume, body language, gestures). Watch your recording, reflecting on what you did well and areas for improvement; then, make relevant changes, before recording a final version of your role-play.</w:t>
            </w:r>
            <w:r>
              <w:br/>
            </w:r>
          </w:p>
          <w:p w14:paraId="41731EF6" w14:textId="77777777" w:rsidR="002610AA" w:rsidRPr="0066155E" w:rsidRDefault="002610AA" w:rsidP="00B22829">
            <w:pPr>
              <w:pStyle w:val="VCAAbulletlevel2"/>
            </w:pPr>
            <w:r>
              <w:t>Watch each group’s role-play and complete a worksheet on the purpose, audience, medium of communication, and advantages and disadvantages of the chosen medium. Share your findings with your group and discuss how you would approach one of the scenarios presented.</w:t>
            </w:r>
          </w:p>
        </w:tc>
      </w:tr>
    </w:tbl>
    <w:p w14:paraId="1F38B30A" w14:textId="77777777" w:rsidR="002610AA" w:rsidRDefault="002610AA" w:rsidP="002610AA"/>
    <w:p w14:paraId="55141E90" w14:textId="77777777" w:rsidR="002610AA" w:rsidRDefault="002610AA" w:rsidP="002610AA">
      <w:pPr>
        <w:pStyle w:val="Heading4"/>
      </w:pPr>
      <w:r w:rsidRPr="00B13D9B">
        <w:lastRenderedPageBreak/>
        <w:t xml:space="preserve">Unit </w:t>
      </w:r>
      <w:r>
        <w:t xml:space="preserve">4 </w:t>
      </w:r>
      <w:r w:rsidRPr="00B13D9B">
        <w:t xml:space="preserve">- Area of Study </w:t>
      </w:r>
      <w:r>
        <w:t xml:space="preserve">2 </w:t>
      </w:r>
    </w:p>
    <w:tbl>
      <w:tblPr>
        <w:tblStyle w:val="TableGrid"/>
        <w:tblW w:w="8789" w:type="dxa"/>
        <w:tblInd w:w="-5" w:type="dxa"/>
        <w:tblLook w:val="04A0" w:firstRow="1" w:lastRow="0" w:firstColumn="1" w:lastColumn="0" w:noHBand="0" w:noVBand="1"/>
      </w:tblPr>
      <w:tblGrid>
        <w:gridCol w:w="2197"/>
        <w:gridCol w:w="2197"/>
        <w:gridCol w:w="2197"/>
        <w:gridCol w:w="2198"/>
      </w:tblGrid>
      <w:tr w:rsidR="002610AA" w:rsidRPr="007B23FE" w14:paraId="195C25B4" w14:textId="77777777" w:rsidTr="00B22829">
        <w:trPr>
          <w:trHeight w:val="274"/>
        </w:trPr>
        <w:tc>
          <w:tcPr>
            <w:tcW w:w="2197" w:type="dxa"/>
            <w:shd w:val="clear" w:color="auto" w:fill="0F7EB4"/>
          </w:tcPr>
          <w:p w14:paraId="7FE55B7E" w14:textId="77777777" w:rsidR="002610AA" w:rsidRPr="007B23FE" w:rsidRDefault="002610A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1CF3E12B" w14:textId="77777777" w:rsidR="002610AA" w:rsidRPr="007B23FE" w:rsidRDefault="002610A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5311F3C7" w14:textId="77777777" w:rsidR="002610AA" w:rsidRPr="007B23FE" w:rsidRDefault="002610A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72C20C3B" w14:textId="77777777" w:rsidR="002610AA" w:rsidRPr="007B23FE" w:rsidRDefault="002610A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2610AA" w:rsidRPr="007B23FE" w14:paraId="75C1B1AD" w14:textId="77777777" w:rsidTr="005233E5">
        <w:trPr>
          <w:trHeight w:val="1701"/>
        </w:trPr>
        <w:tc>
          <w:tcPr>
            <w:tcW w:w="2197" w:type="dxa"/>
            <w:vAlign w:val="center"/>
          </w:tcPr>
          <w:p w14:paraId="7F1F1E03" w14:textId="77777777" w:rsidR="002610AA" w:rsidRPr="007B23FE" w:rsidRDefault="002610AA" w:rsidP="00B22829">
            <w:pPr>
              <w:pStyle w:val="VCAAbody"/>
              <w:jc w:val="center"/>
            </w:pPr>
            <w:r w:rsidRPr="008C29EE">
              <w:t>Legacy</w:t>
            </w:r>
          </w:p>
        </w:tc>
        <w:tc>
          <w:tcPr>
            <w:tcW w:w="2197" w:type="dxa"/>
            <w:vAlign w:val="center"/>
          </w:tcPr>
          <w:p w14:paraId="67CF5F0F" w14:textId="77777777" w:rsidR="002610AA" w:rsidRPr="007B23FE" w:rsidRDefault="002610AA" w:rsidP="00B22829">
            <w:pPr>
              <w:pStyle w:val="VCAAbody"/>
              <w:jc w:val="center"/>
            </w:pPr>
            <w:r w:rsidRPr="008C29EE">
              <w:t>Community</w:t>
            </w:r>
          </w:p>
        </w:tc>
        <w:tc>
          <w:tcPr>
            <w:tcW w:w="2197" w:type="dxa"/>
            <w:vAlign w:val="center"/>
          </w:tcPr>
          <w:p w14:paraId="197EB9F6" w14:textId="2D4F44A9" w:rsidR="002610AA" w:rsidRPr="007B23FE" w:rsidRDefault="005233E5" w:rsidP="00B22829">
            <w:pPr>
              <w:pStyle w:val="VCAAbody"/>
              <w:jc w:val="center"/>
            </w:pPr>
            <w:sdt>
              <w:sdtPr>
                <w:alias w:val="Keywords"/>
                <w:tag w:val=""/>
                <w:id w:val="-1680109203"/>
                <w:placeholder>
                  <w:docPart w:val="7E1847E00F67418DB183525E0149F168"/>
                </w:placeholder>
                <w:dataBinding w:prefixMappings="xmlns:ns0='http://purl.org/dc/elements/1.1/' xmlns:ns1='http://schemas.openxmlformats.org/package/2006/metadata/core-properties' " w:xpath="/ns1:coreProperties[1]/ns1:keywords[1]" w:storeItemID="{6C3C8BC8-F283-45AE-878A-BAB7291924A1}"/>
                <w:text/>
              </w:sdtPr>
              <w:sdtEndPr/>
              <w:sdtContent>
                <w:r w:rsidR="002610AA">
                  <w:t>Filipino</w:t>
                </w:r>
              </w:sdtContent>
            </w:sdt>
            <w:r w:rsidR="002610AA" w:rsidRPr="008C29EE">
              <w:t xml:space="preserve">-speaking culture </w:t>
            </w:r>
          </w:p>
        </w:tc>
        <w:tc>
          <w:tcPr>
            <w:tcW w:w="2198" w:type="dxa"/>
            <w:vAlign w:val="center"/>
          </w:tcPr>
          <w:p w14:paraId="2DB0E158" w14:textId="77777777" w:rsidR="002610AA" w:rsidRPr="007B23FE" w:rsidRDefault="002610AA" w:rsidP="00B22829">
            <w:pPr>
              <w:pStyle w:val="VCAAbody"/>
              <w:jc w:val="center"/>
            </w:pPr>
            <w:r w:rsidRPr="008C29EE">
              <w:t>The impact of migration on the individual and society</w:t>
            </w:r>
          </w:p>
        </w:tc>
      </w:tr>
    </w:tbl>
    <w:p w14:paraId="22CA2958" w14:textId="77777777" w:rsidR="002610AA" w:rsidRPr="00B13D9B" w:rsidRDefault="002610AA" w:rsidP="002610AA">
      <w:pPr>
        <w:pStyle w:val="Heading2"/>
        <w:rPr>
          <w:sz w:val="28"/>
        </w:rPr>
      </w:pPr>
      <w:bookmarkStart w:id="62" w:name="_Toc191291913"/>
      <w:r w:rsidRPr="1AB6DD3E">
        <w:rPr>
          <w:sz w:val="28"/>
        </w:rPr>
        <w:t>Outcome 2</w:t>
      </w:r>
      <w:bookmarkEnd w:id="62"/>
    </w:p>
    <w:p w14:paraId="40A0D33C" w14:textId="672361EE" w:rsidR="002610AA" w:rsidRPr="000A7273" w:rsidRDefault="002610AA" w:rsidP="002610AA">
      <w:pPr>
        <w:pStyle w:val="VCAAbody"/>
        <w:rPr>
          <w:shd w:val="clear" w:color="auto" w:fill="FFFFFF"/>
        </w:rPr>
      </w:pPr>
      <w:r w:rsidRPr="000A7273">
        <w:rPr>
          <w:shd w:val="clear" w:color="auto" w:fill="FFFFFF"/>
        </w:rPr>
        <w:t xml:space="preserve">On completion of this unit the student should be able to identify information from texts in </w:t>
      </w:r>
      <w:sdt>
        <w:sdtPr>
          <w:alias w:val="Keywords"/>
          <w:tag w:val=""/>
          <w:id w:val="677779931"/>
          <w:placeholder>
            <w:docPart w:val="325D4DA61EF84FA29B43BCCEC8B1B0B3"/>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0A7273">
        <w:rPr>
          <w:shd w:val="clear" w:color="auto" w:fill="FFFFFF"/>
        </w:rPr>
        <w:t xml:space="preserve"> related to different aspects of the subtopic studied and use relevant information to write an extended response for a specific context, </w:t>
      </w:r>
      <w:proofErr w:type="gramStart"/>
      <w:r w:rsidRPr="000A7273">
        <w:rPr>
          <w:shd w:val="clear" w:color="auto" w:fill="FFFFFF"/>
        </w:rPr>
        <w:t>purpose</w:t>
      </w:r>
      <w:proofErr w:type="gramEnd"/>
      <w:r w:rsidRPr="000A7273">
        <w:rPr>
          <w:shd w:val="clear" w:color="auto" w:fill="FFFFFF"/>
        </w:rPr>
        <w:t xml:space="preserve"> and audience in </w:t>
      </w:r>
      <w:sdt>
        <w:sdtPr>
          <w:alias w:val="Keywords"/>
          <w:tag w:val=""/>
          <w:id w:val="772436886"/>
          <w:placeholder>
            <w:docPart w:val="4F6EDACC73464E0CB4EECAB2297C8684"/>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0A7273">
        <w:rPr>
          <w:shd w:val="clear" w:color="auto" w:fill="FFFFFF"/>
        </w:rPr>
        <w:t>.</w:t>
      </w:r>
    </w:p>
    <w:p w14:paraId="74D47C76" w14:textId="77777777" w:rsidR="002610AA" w:rsidRDefault="002610AA" w:rsidP="002610AA">
      <w:pPr>
        <w:pStyle w:val="Heading2"/>
        <w:rPr>
          <w:sz w:val="24"/>
          <w:szCs w:val="24"/>
        </w:rPr>
      </w:pPr>
      <w:bookmarkStart w:id="63" w:name="_Toc191291914"/>
      <w:r w:rsidRPr="00753F1C">
        <w:rPr>
          <w:sz w:val="24"/>
          <w:szCs w:val="24"/>
        </w:rPr>
        <w:t>Examples of learning activities</w:t>
      </w:r>
      <w:bookmarkEnd w:id="63"/>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2610AA" w:rsidRPr="00F956B0" w14:paraId="1ECD531A" w14:textId="77777777" w:rsidTr="00B22829">
        <w:trPr>
          <w:cantSplit/>
        </w:trPr>
        <w:tc>
          <w:tcPr>
            <w:tcW w:w="8783" w:type="dxa"/>
          </w:tcPr>
          <w:p w14:paraId="16B7A8A4" w14:textId="07BA6515" w:rsidR="002610AA" w:rsidRPr="00555A56" w:rsidRDefault="002610AA" w:rsidP="00B22829">
            <w:pPr>
              <w:pStyle w:val="VCAAbulletlevel2"/>
            </w:pPr>
            <w:r w:rsidRPr="00555A56">
              <w:t xml:space="preserve">Research information of the different waves of migration from a </w:t>
            </w:r>
            <w:sdt>
              <w:sdtPr>
                <w:alias w:val="Keywords"/>
                <w:tag w:val=""/>
                <w:id w:val="937413265"/>
                <w:placeholder>
                  <w:docPart w:val="F5FD866142D348EF9FDCD96E66A40E95"/>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555A56">
              <w:t xml:space="preserve">-speaking country or community to Australia. Discuss why and how migrants arrive in Australia in different waves, and record information using a timeline. </w:t>
            </w:r>
          </w:p>
        </w:tc>
      </w:tr>
      <w:tr w:rsidR="002610AA" w:rsidRPr="00F956B0" w14:paraId="1CB14AF7" w14:textId="77777777" w:rsidTr="00B22829">
        <w:trPr>
          <w:cantSplit/>
        </w:trPr>
        <w:tc>
          <w:tcPr>
            <w:tcW w:w="8783" w:type="dxa"/>
          </w:tcPr>
          <w:p w14:paraId="45F9D6C6" w14:textId="77777777" w:rsidR="002610AA" w:rsidRPr="00555A56" w:rsidRDefault="002610AA" w:rsidP="00B22829">
            <w:pPr>
              <w:pStyle w:val="VCAAbulletlevel2"/>
            </w:pPr>
            <w:r w:rsidRPr="00555A56">
              <w:t>Brainstorm useful vocabulary required to discuss the impacts of migration, and play a dictionary game, racing to be the first person or group to locate each of the words. Create a glossary, online vocabulary revision game or revision cards to help you revise.</w:t>
            </w:r>
          </w:p>
        </w:tc>
      </w:tr>
      <w:tr w:rsidR="002610AA" w:rsidRPr="00F956B0" w14:paraId="7F6DE90D" w14:textId="77777777" w:rsidTr="00B22829">
        <w:trPr>
          <w:cantSplit/>
        </w:trPr>
        <w:tc>
          <w:tcPr>
            <w:tcW w:w="8783" w:type="dxa"/>
          </w:tcPr>
          <w:p w14:paraId="5895A1D2" w14:textId="5224C6DD" w:rsidR="002610AA" w:rsidRPr="00555A56" w:rsidRDefault="002610AA" w:rsidP="00B22829">
            <w:pPr>
              <w:pStyle w:val="VCAAbulletlevel2"/>
            </w:pPr>
            <w:r w:rsidRPr="002E4CED">
              <w:t xml:space="preserve">Watch a documentary or read an article about </w:t>
            </w:r>
            <w:sdt>
              <w:sdtPr>
                <w:alias w:val="Keywords"/>
                <w:tag w:val=""/>
                <w:id w:val="1470936853"/>
                <w:placeholder>
                  <w:docPart w:val="015EFC05ECF94165A50B4BDDC91C290F"/>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2E4CED">
              <w:t xml:space="preserve">-speaking immigrants in Australian history. Summarise key ideas and details in </w:t>
            </w:r>
            <w:sdt>
              <w:sdtPr>
                <w:alias w:val="Keywords"/>
                <w:tag w:val=""/>
                <w:id w:val="-2131157692"/>
                <w:placeholder>
                  <w:docPart w:val="C9937007B5854A5FB5B34FBCD6C744D4"/>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2E4CED">
              <w:t xml:space="preserve">. Use a graphic tool (e.g. </w:t>
            </w:r>
            <w:hyperlink r:id="rId49" w:history="1">
              <w:r w:rsidRPr="002E4CED">
                <w:rPr>
                  <w:rStyle w:val="Hyperlink"/>
                </w:rPr>
                <w:t>mind map</w:t>
              </w:r>
            </w:hyperlink>
            <w:r w:rsidRPr="002E4CED">
              <w:t xml:space="preserve">, </w:t>
            </w:r>
            <w:hyperlink r:id="rId50" w:history="1">
              <w:r w:rsidRPr="002E4CED">
                <w:rPr>
                  <w:rStyle w:val="Hyperlink"/>
                </w:rPr>
                <w:t>Venn-Diagram</w:t>
              </w:r>
            </w:hyperlink>
            <w:r w:rsidRPr="002E4CED">
              <w:t>, Tree Chart, Sequence of Events Chain) to organise information.</w:t>
            </w:r>
          </w:p>
        </w:tc>
      </w:tr>
      <w:tr w:rsidR="002610AA" w:rsidRPr="00F956B0" w14:paraId="2EC1A8F4" w14:textId="77777777" w:rsidTr="00B22829">
        <w:trPr>
          <w:cantSplit/>
        </w:trPr>
        <w:tc>
          <w:tcPr>
            <w:tcW w:w="8783" w:type="dxa"/>
          </w:tcPr>
          <w:p w14:paraId="369289EA" w14:textId="77777777" w:rsidR="002610AA" w:rsidRPr="00555A56" w:rsidRDefault="002610AA" w:rsidP="00B22829">
            <w:pPr>
              <w:pStyle w:val="VCAAbulletlevel2"/>
            </w:pPr>
            <w:r w:rsidRPr="00555A56">
              <w:t>Brainstorm langua</w:t>
            </w:r>
            <w:r w:rsidRPr="002E4CED">
              <w:t>ge</w:t>
            </w:r>
            <w:r w:rsidRPr="00555A56">
              <w:t xml:space="preserve"> features commonly used in historical narratives, such as past tense, passive voice, descriptive language, and specific vocabulary related to immigration and historical events. Create a worksheet or short activity to revise the target language and share this with your classmates.</w:t>
            </w:r>
          </w:p>
        </w:tc>
      </w:tr>
      <w:tr w:rsidR="002610AA" w:rsidRPr="00F956B0" w14:paraId="5953C54F" w14:textId="77777777" w:rsidTr="00B22829">
        <w:trPr>
          <w:cantSplit/>
        </w:trPr>
        <w:tc>
          <w:tcPr>
            <w:tcW w:w="8783" w:type="dxa"/>
          </w:tcPr>
          <w:p w14:paraId="567B7567" w14:textId="77777777" w:rsidR="002610AA" w:rsidRPr="00555A56" w:rsidRDefault="002610AA" w:rsidP="00B22829">
            <w:pPr>
              <w:pStyle w:val="VCAAbulletlevel2"/>
            </w:pPr>
            <w:r w:rsidRPr="00555A56">
              <w:t>Read a text containing intentional grammatical, punctuation and/or spelling errors. Identify the mistakes and make corrections, either individually or in pairs. As a class, discuss your corrections, explaining your reasoning and identifying any ambiguous or challenging aspects of the text.</w:t>
            </w:r>
          </w:p>
        </w:tc>
      </w:tr>
      <w:tr w:rsidR="002610AA" w:rsidRPr="00F956B0" w14:paraId="1807C7EA" w14:textId="77777777" w:rsidTr="00B22829">
        <w:trPr>
          <w:cantSplit/>
        </w:trPr>
        <w:tc>
          <w:tcPr>
            <w:tcW w:w="8783" w:type="dxa"/>
          </w:tcPr>
          <w:p w14:paraId="7DC5602E" w14:textId="79FD1913" w:rsidR="002610AA" w:rsidRPr="00555A56" w:rsidRDefault="002610AA" w:rsidP="00B22829">
            <w:pPr>
              <w:pStyle w:val="VCAAbulletlevel2"/>
            </w:pPr>
            <w:r w:rsidRPr="00555A56">
              <w:t xml:space="preserve">Read and discuss opinion pieces related to migration (e.g. blogs, editorials) in </w:t>
            </w:r>
            <w:sdt>
              <w:sdtPr>
                <w:alias w:val="Keywords"/>
                <w:tag w:val=""/>
                <w:id w:val="2012179112"/>
                <w:placeholder>
                  <w:docPart w:val="349CE68F4CC34330A377EBEDD5D218B6"/>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555A56">
              <w:t xml:space="preserve">. Identify the purpose, context, </w:t>
            </w:r>
            <w:proofErr w:type="gramStart"/>
            <w:r w:rsidRPr="00555A56">
              <w:t>audience</w:t>
            </w:r>
            <w:proofErr w:type="gramEnd"/>
            <w:r w:rsidRPr="00555A56">
              <w:t xml:space="preserve"> and different viewpoints. Provide supporting examples from the texts, then discuss your findings in pairs or small groups.</w:t>
            </w:r>
          </w:p>
        </w:tc>
      </w:tr>
      <w:tr w:rsidR="002610AA" w:rsidRPr="00F956B0" w14:paraId="27E85619" w14:textId="77777777" w:rsidTr="00B22829">
        <w:trPr>
          <w:cantSplit/>
        </w:trPr>
        <w:tc>
          <w:tcPr>
            <w:tcW w:w="8783" w:type="dxa"/>
          </w:tcPr>
          <w:p w14:paraId="7D8D1194" w14:textId="56FA563B" w:rsidR="002610AA" w:rsidRPr="00555A56" w:rsidRDefault="002610AA" w:rsidP="00B22829">
            <w:pPr>
              <w:pStyle w:val="VCAAbulletlevel2"/>
            </w:pPr>
            <w:r w:rsidRPr="00555A56">
              <w:lastRenderedPageBreak/>
              <w:t xml:space="preserve">View images that represent various migrant experiences in society, such as cultural diversity, challenges, professional expertise and/or traditions. View each image and identify the key information you have obtained in </w:t>
            </w:r>
            <w:sdt>
              <w:sdtPr>
                <w:alias w:val="Keywords"/>
                <w:tag w:val=""/>
                <w:id w:val="-103193989"/>
                <w:placeholder>
                  <w:docPart w:val="60BD54F1069146FD94A72C962326C209"/>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555A56">
              <w:t>. Create or participate in a game matching the key information with the corresponding images.</w:t>
            </w:r>
          </w:p>
        </w:tc>
      </w:tr>
      <w:tr w:rsidR="002610AA" w:rsidRPr="00F956B0" w14:paraId="6D99EE70" w14:textId="77777777" w:rsidTr="00B22829">
        <w:trPr>
          <w:cantSplit/>
        </w:trPr>
        <w:tc>
          <w:tcPr>
            <w:tcW w:w="8783" w:type="dxa"/>
          </w:tcPr>
          <w:p w14:paraId="173BD653" w14:textId="5B1C84DD" w:rsidR="002610AA" w:rsidRPr="00555A56" w:rsidRDefault="002610AA" w:rsidP="00B22829">
            <w:pPr>
              <w:pStyle w:val="VCAAbulletlevel2"/>
            </w:pPr>
            <w:r w:rsidRPr="00555A56">
              <w:t xml:space="preserve">Identify ways in which </w:t>
            </w:r>
            <w:sdt>
              <w:sdtPr>
                <w:alias w:val="Keywords"/>
                <w:tag w:val=""/>
                <w:id w:val="-221825970"/>
                <w:placeholder>
                  <w:docPart w:val="9298746C4F8E4F26931055B570E01CBA"/>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rsidRPr="00555A56">
              <w:t xml:space="preserve"> language changes in formal and informal texts. Analyse spoken, written and digital texts about the impact of migration on the individual and society, and arrange the texts from least to most formal. Discuss how the structure and content of the texts are influenced by the situational and cultural context.</w:t>
            </w:r>
          </w:p>
        </w:tc>
      </w:tr>
      <w:tr w:rsidR="002610AA" w:rsidRPr="00F956B0" w14:paraId="24624CAA" w14:textId="77777777" w:rsidTr="00B22829">
        <w:trPr>
          <w:cantSplit/>
        </w:trPr>
        <w:tc>
          <w:tcPr>
            <w:tcW w:w="8783" w:type="dxa"/>
          </w:tcPr>
          <w:p w14:paraId="455D390C" w14:textId="77777777" w:rsidR="002610AA" w:rsidRPr="00555A56" w:rsidRDefault="002610AA" w:rsidP="00B22829">
            <w:pPr>
              <w:pStyle w:val="VCAAbulletlevel2"/>
            </w:pPr>
            <w:r w:rsidRPr="00555A56">
              <w:t xml:space="preserve">Listen to people discussing the impact of migration on the society (e.g. podcast, street interview, TV debates) and use sticky notes or coloured cards to make a list of the different opinions and arguments presented by each person. Take note of the main points, reasons and evidence provided to support their points of view. Organise the opinions and arguments into categories based on similarities or contrasting viewpoints and summarise your findings. </w:t>
            </w:r>
          </w:p>
        </w:tc>
      </w:tr>
      <w:tr w:rsidR="002610AA" w:rsidRPr="00F956B0" w14:paraId="7D139020" w14:textId="77777777" w:rsidTr="00B22829">
        <w:trPr>
          <w:cantSplit/>
        </w:trPr>
        <w:tc>
          <w:tcPr>
            <w:tcW w:w="8783" w:type="dxa"/>
          </w:tcPr>
          <w:p w14:paraId="6A23DE49" w14:textId="77777777" w:rsidR="002610AA" w:rsidRPr="00555A56" w:rsidRDefault="002610AA" w:rsidP="00B22829">
            <w:pPr>
              <w:pStyle w:val="Bullet"/>
              <w:rPr>
                <w:rFonts w:eastAsia="Arial"/>
                <w:w w:val="95"/>
                <w:sz w:val="22"/>
              </w:rPr>
            </w:pPr>
            <w:r w:rsidRPr="00555A56">
              <w:rPr>
                <w:rFonts w:eastAsia="Arial"/>
                <w:w w:val="95"/>
                <w:sz w:val="22"/>
              </w:rPr>
              <w:t xml:space="preserve">Visit the </w:t>
            </w:r>
            <w:hyperlink r:id="rId51" w:history="1">
              <w:r w:rsidRPr="00FD4DAA">
                <w:rPr>
                  <w:rStyle w:val="Hyperlink"/>
                  <w:rFonts w:ascii="Arial" w:eastAsia="Arial" w:hAnsi="Arial"/>
                  <w:w w:val="95"/>
                  <w:sz w:val="22"/>
                </w:rPr>
                <w:t>Immigration Museum in Melbourne</w:t>
              </w:r>
            </w:hyperlink>
            <w:r w:rsidRPr="00555A56">
              <w:rPr>
                <w:rFonts w:eastAsia="Arial"/>
                <w:w w:val="95"/>
                <w:sz w:val="22"/>
              </w:rPr>
              <w:t xml:space="preserve"> to learn about the individual stories about immigrants’ experiences. Imagine you are one of the migrants and write a personal letter describing both the challenges and positive experiences encountered while living in a different country. </w:t>
            </w:r>
          </w:p>
        </w:tc>
      </w:tr>
      <w:tr w:rsidR="002610AA" w:rsidRPr="00F956B0" w14:paraId="294F12E7" w14:textId="77777777" w:rsidTr="00B22829">
        <w:trPr>
          <w:cantSplit/>
        </w:trPr>
        <w:tc>
          <w:tcPr>
            <w:tcW w:w="8783" w:type="dxa"/>
          </w:tcPr>
          <w:p w14:paraId="728D1442" w14:textId="77777777" w:rsidR="002610AA" w:rsidRPr="00555A56" w:rsidRDefault="002610AA" w:rsidP="00B22829">
            <w:pPr>
              <w:pStyle w:val="VCAAbulletlevel2"/>
            </w:pPr>
            <w:r w:rsidRPr="00555A56">
              <w:t>Engage in a conversation or listen to a talk with a person who actively participates in community events which foster inclusivity and cultural exchange. Reflect on the information shared and write a reflective journal entry discussing the impact of community initiatives on individuals and society.</w:t>
            </w:r>
          </w:p>
        </w:tc>
      </w:tr>
      <w:tr w:rsidR="002610AA" w:rsidRPr="00F956B0" w14:paraId="3FDC75EA" w14:textId="77777777" w:rsidTr="00B22829">
        <w:trPr>
          <w:cantSplit/>
        </w:trPr>
        <w:tc>
          <w:tcPr>
            <w:tcW w:w="8783" w:type="dxa"/>
            <w:shd w:val="clear" w:color="auto" w:fill="D9D9D9" w:themeFill="background1" w:themeFillShade="D9"/>
          </w:tcPr>
          <w:p w14:paraId="5994E32F" w14:textId="4A053F11" w:rsidR="002610AA" w:rsidRPr="00FD4DAA" w:rsidRDefault="002610AA" w:rsidP="00B22829">
            <w:pPr>
              <w:pStyle w:val="VCAAbulletlevel2"/>
              <w:rPr>
                <w:b/>
                <w:bCs/>
              </w:rPr>
            </w:pPr>
            <w:r w:rsidRPr="00FD4DAA">
              <w:rPr>
                <w:b/>
                <w:bCs/>
                <w:noProof/>
              </w:rPr>
              <w:drawing>
                <wp:anchor distT="0" distB="0" distL="114300" distR="114300" simplePos="0" relativeHeight="251677696" behindDoc="0" locked="0" layoutInCell="1" allowOverlap="1" wp14:anchorId="28BFAB35" wp14:editId="5C17E42C">
                  <wp:simplePos x="0" y="0"/>
                  <wp:positionH relativeFrom="column">
                    <wp:posOffset>4851400</wp:posOffset>
                  </wp:positionH>
                  <wp:positionV relativeFrom="paragraph">
                    <wp:posOffset>171014</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649827702"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FD4DAA">
              <w:rPr>
                <w:b/>
                <w:bCs/>
              </w:rPr>
              <w:t xml:space="preserve">Interview family members or people in your local community who speak </w:t>
            </w:r>
            <w:sdt>
              <w:sdtPr>
                <w:rPr>
                  <w:b/>
                  <w:bCs/>
                </w:rPr>
                <w:alias w:val="Keywords"/>
                <w:tag w:val=""/>
                <w:id w:val="546416274"/>
                <w:placeholder>
                  <w:docPart w:val="51323A6AF2544F7C8B9CBC1F29D0EBEB"/>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Filipino</w:t>
                </w:r>
              </w:sdtContent>
            </w:sdt>
            <w:r w:rsidRPr="00FD4DAA">
              <w:rPr>
                <w:b/>
                <w:bCs/>
              </w:rPr>
              <w:t>, to gain insights about their experiences with immigration. Summarise and compare the responses, and identify trends, then share your observations in an online space.</w:t>
            </w:r>
          </w:p>
        </w:tc>
      </w:tr>
      <w:tr w:rsidR="002610AA" w:rsidRPr="00F956B0" w14:paraId="48BC01A9" w14:textId="77777777" w:rsidTr="00B22829">
        <w:trPr>
          <w:cantSplit/>
          <w:trHeight w:val="85"/>
        </w:trPr>
        <w:tc>
          <w:tcPr>
            <w:tcW w:w="8783" w:type="dxa"/>
          </w:tcPr>
          <w:p w14:paraId="07A464CF" w14:textId="77777777" w:rsidR="002610AA" w:rsidRPr="00555A56" w:rsidRDefault="002610AA" w:rsidP="00B22829">
            <w:pPr>
              <w:pStyle w:val="VCAAbulletlevel2"/>
            </w:pPr>
            <w:r w:rsidRPr="00FD4DAA">
              <w:t xml:space="preserve">Research the impact of migration from the perspective of one of the various community stakeholders (e.g. immigrants, </w:t>
            </w:r>
            <w:proofErr w:type="gramStart"/>
            <w:r w:rsidRPr="00FD4DAA">
              <w:t>local residents</w:t>
            </w:r>
            <w:proofErr w:type="gramEnd"/>
            <w:r w:rsidRPr="00FD4DAA">
              <w:t xml:space="preserve">, policymakers, community leaders) and then participate in a group discussion or debate. Present your arguments, considering social, </w:t>
            </w:r>
            <w:proofErr w:type="gramStart"/>
            <w:r w:rsidRPr="00FD4DAA">
              <w:t>economic</w:t>
            </w:r>
            <w:proofErr w:type="gramEnd"/>
            <w:r w:rsidRPr="00FD4DAA">
              <w:t xml:space="preserve"> and cultural aspects of the impact of migration on the individual and society.</w:t>
            </w:r>
          </w:p>
        </w:tc>
      </w:tr>
    </w:tbl>
    <w:p w14:paraId="6F988D87" w14:textId="77777777" w:rsidR="002610AA" w:rsidRDefault="002610AA" w:rsidP="002610AA">
      <w:pPr>
        <w:pStyle w:val="VCAAbulletlevel2"/>
        <w:numPr>
          <w:ilvl w:val="0"/>
          <w:numId w:val="0"/>
        </w:numPr>
        <w:tabs>
          <w:tab w:val="clear" w:pos="425"/>
        </w:tabs>
        <w:rPr>
          <w:shd w:val="clear" w:color="auto" w:fill="FFFFFF"/>
        </w:rPr>
      </w:pPr>
    </w:p>
    <w:tbl>
      <w:tblPr>
        <w:tblStyle w:val="TableGrid"/>
        <w:tblW w:w="0" w:type="auto"/>
        <w:tblInd w:w="-5" w:type="dxa"/>
        <w:tblLook w:val="04A0" w:firstRow="1" w:lastRow="0" w:firstColumn="1" w:lastColumn="0" w:noHBand="0" w:noVBand="1"/>
      </w:tblPr>
      <w:tblGrid>
        <w:gridCol w:w="8783"/>
      </w:tblGrid>
      <w:tr w:rsidR="002610AA" w14:paraId="55DA57D8" w14:textId="77777777" w:rsidTr="00B22829">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4A7A6BC7" w14:textId="77777777" w:rsidR="002610AA" w:rsidRPr="006D5172" w:rsidRDefault="002610AA" w:rsidP="00B22829">
            <w:pPr>
              <w:pStyle w:val="Heading2"/>
              <w:rPr>
                <w:b/>
                <w:bCs/>
                <w:color w:val="004EA8"/>
              </w:rPr>
            </w:pPr>
            <w:bookmarkStart w:id="64" w:name="_Toc191291915"/>
            <w:r w:rsidRPr="00B13D9B">
              <w:rPr>
                <w:b/>
                <w:bCs/>
                <w:noProof/>
                <w:color w:val="004EA8"/>
              </w:rPr>
              <w:drawing>
                <wp:anchor distT="0" distB="0" distL="114300" distR="114300" simplePos="0" relativeHeight="251678720" behindDoc="0" locked="0" layoutInCell="1" allowOverlap="1" wp14:anchorId="1B99569C" wp14:editId="649C645A">
                  <wp:simplePos x="0" y="0"/>
                  <wp:positionH relativeFrom="column">
                    <wp:posOffset>4556125</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671919609"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64"/>
            <w:r w:rsidRPr="00B13D9B">
              <w:rPr>
                <w:b/>
                <w:bCs/>
                <w:color w:val="004EA8"/>
              </w:rPr>
              <w:t xml:space="preserve"> </w:t>
            </w:r>
          </w:p>
          <w:p w14:paraId="55859552" w14:textId="77777777" w:rsidR="002610AA" w:rsidRDefault="002610AA" w:rsidP="00B22829">
            <w:pPr>
              <w:pStyle w:val="VCAAbulletlevel2"/>
              <w:numPr>
                <w:ilvl w:val="0"/>
                <w:numId w:val="0"/>
              </w:numPr>
              <w:spacing w:line="240" w:lineRule="auto"/>
              <w:rPr>
                <w:b/>
                <w:bCs/>
                <w:color w:val="004EA8"/>
                <w:sz w:val="32"/>
                <w:szCs w:val="32"/>
              </w:rPr>
            </w:pPr>
            <w:r w:rsidRPr="00F956B0">
              <w:rPr>
                <w:b/>
                <w:bCs/>
                <w:color w:val="004EA8"/>
                <w:sz w:val="32"/>
                <w:szCs w:val="32"/>
              </w:rPr>
              <w:t>An interview to gain insights about experiences with immigration</w:t>
            </w:r>
            <w:r w:rsidRPr="00FD7181">
              <w:rPr>
                <w:b/>
                <w:bCs/>
                <w:color w:val="004EA8"/>
                <w:sz w:val="32"/>
                <w:szCs w:val="32"/>
              </w:rPr>
              <w:t>.</w:t>
            </w:r>
          </w:p>
          <w:p w14:paraId="00BE5770" w14:textId="77777777" w:rsidR="002610AA" w:rsidRDefault="002610AA" w:rsidP="00B22829">
            <w:pPr>
              <w:pStyle w:val="VCAAbulletlevel2"/>
              <w:numPr>
                <w:ilvl w:val="0"/>
                <w:numId w:val="0"/>
              </w:numPr>
              <w:rPr>
                <w:b/>
                <w:bCs/>
                <w:color w:val="004EA8"/>
                <w:sz w:val="32"/>
                <w:szCs w:val="32"/>
              </w:rPr>
            </w:pPr>
          </w:p>
          <w:p w14:paraId="212D25B4" w14:textId="2C892A33" w:rsidR="002610AA" w:rsidRDefault="002610AA" w:rsidP="00B22829">
            <w:pPr>
              <w:pStyle w:val="VCAAbulletlevel2"/>
            </w:pPr>
            <w:r>
              <w:t xml:space="preserve">Listen to interviews with </w:t>
            </w:r>
            <w:sdt>
              <w:sdtPr>
                <w:rPr>
                  <w:szCs w:val="22"/>
                </w:rPr>
                <w:alias w:val="Keywords"/>
                <w:tag w:val=""/>
                <w:id w:val="797803157"/>
                <w:placeholder>
                  <w:docPart w:val="7B1F597360CD42ED98818989B13CAAF2"/>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Filipino</w:t>
                </w:r>
              </w:sdtContent>
            </w:sdt>
            <w:r>
              <w:t>-speaking immigrants and identify the purpose and main points in each interview. Analyse question structures, such as how the interviewer uses open-ended or specific questions for a particular purpose, and the different responses these questions prompt.</w:t>
            </w:r>
            <w:r>
              <w:br/>
            </w:r>
          </w:p>
          <w:p w14:paraId="5C0C1ED7" w14:textId="77777777" w:rsidR="002610AA" w:rsidRDefault="002610AA" w:rsidP="00B22829">
            <w:pPr>
              <w:pStyle w:val="VCAAbulletlevel2"/>
            </w:pPr>
            <w:r>
              <w:t>Brainstorm information you would like to know about someone’s immigration experience, using a mind-map to organise the ideas.</w:t>
            </w:r>
            <w:r>
              <w:br/>
            </w:r>
          </w:p>
          <w:p w14:paraId="58080924" w14:textId="77777777" w:rsidR="002610AA" w:rsidRDefault="002610AA" w:rsidP="00B22829">
            <w:pPr>
              <w:pStyle w:val="VCAAbulletlevel2"/>
            </w:pPr>
            <w:r>
              <w:t xml:space="preserve">Prepare a collection of relevant words and expressions required for an interview about someone’s immigration experiences. Then, complete a ‘Give one / get one’ activity, ‘giving’ new words to classmates, and collecting new words to add to your list. </w:t>
            </w:r>
            <w:r>
              <w:br/>
            </w:r>
          </w:p>
          <w:p w14:paraId="475382F1" w14:textId="77777777" w:rsidR="002610AA" w:rsidRDefault="002610AA" w:rsidP="00B22829">
            <w:pPr>
              <w:pStyle w:val="VCAAbulletlevel2"/>
            </w:pPr>
            <w:r>
              <w:t>Brainstorm as many different question words and questioning strategies as possible – ones that could help you elicit the information you require.</w:t>
            </w:r>
            <w:r>
              <w:br/>
            </w:r>
          </w:p>
          <w:p w14:paraId="69D341B9" w14:textId="77777777" w:rsidR="002610AA" w:rsidRDefault="002610AA" w:rsidP="00B22829">
            <w:pPr>
              <w:pStyle w:val="VCAAbulletlevel2"/>
            </w:pPr>
            <w:r>
              <w:t>Participate in the ‘Question Chain’ activity: start with one person asking a random open-ended question and the next person responds. The following person asks an open-ended question related to the previous response, and so on, avoiding repetition.</w:t>
            </w:r>
            <w:r>
              <w:br/>
            </w:r>
          </w:p>
          <w:p w14:paraId="688D3ECE" w14:textId="77777777" w:rsidR="002610AA" w:rsidRDefault="002610AA" w:rsidP="00B22829">
            <w:pPr>
              <w:pStyle w:val="VCAAbulletlevel2"/>
            </w:pPr>
            <w:r>
              <w:t>Practise active listening in pairs by listening to your partner talk about a topic, then paraphrasing what your partner said and/or asking questions to clarify understanding, then swapping roles.</w:t>
            </w:r>
            <w:r>
              <w:br/>
            </w:r>
          </w:p>
          <w:p w14:paraId="0DAF548F" w14:textId="77777777" w:rsidR="002610AA" w:rsidRDefault="002610AA" w:rsidP="00B22829">
            <w:pPr>
              <w:pStyle w:val="VCAAbulletlevel2"/>
            </w:pPr>
            <w:r>
              <w:t>Prepare questions for the interview and share these with your classmates in a secure online space suitable for group work. Discuss and choose the optimal questions.</w:t>
            </w:r>
            <w:r>
              <w:br/>
            </w:r>
          </w:p>
          <w:p w14:paraId="1A4B9EC2" w14:textId="77777777" w:rsidR="002610AA" w:rsidRDefault="002610AA" w:rsidP="00B22829">
            <w:pPr>
              <w:pStyle w:val="VCAAbulletlevel2"/>
            </w:pPr>
            <w:r>
              <w:t>Discuss phrases and grammatical elements that could be used when contrasting and comparing information. Then, reflecting on the migrant experience, write sentences using this grammar.</w:t>
            </w:r>
            <w:r>
              <w:br/>
            </w:r>
          </w:p>
          <w:p w14:paraId="621643C7" w14:textId="14C49858" w:rsidR="002610AA" w:rsidRDefault="002610AA" w:rsidP="00B22829">
            <w:pPr>
              <w:pStyle w:val="VCAAbulletlevel2"/>
            </w:pPr>
            <w:r>
              <w:t xml:space="preserve">Read an article about the life of migrants in a </w:t>
            </w:r>
            <w:sdt>
              <w:sdtPr>
                <w:alias w:val="Keywords"/>
                <w:tag w:val=""/>
                <w:id w:val="-1874452426"/>
                <w:placeholder>
                  <w:docPart w:val="7E35B0F0D3FF467DBC8EDE4628A99ECC"/>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t xml:space="preserve">-speaking country or community and rewrite this text as an interview, modifying the language and </w:t>
            </w:r>
            <w:hyperlink r:id="rId52" w:history="1">
              <w:r w:rsidRPr="009A125B">
                <w:rPr>
                  <w:rStyle w:val="Hyperlink"/>
                </w:rPr>
                <w:t>text type</w:t>
              </w:r>
            </w:hyperlink>
            <w:r>
              <w:t xml:space="preserve"> features to reflect a conversational tone. Compare the original article with your interview, analyse the specific features you employed and discuss how they contribute to the purpose of interview.</w:t>
            </w:r>
            <w:r>
              <w:br/>
            </w:r>
          </w:p>
          <w:p w14:paraId="0B331831" w14:textId="2738969C" w:rsidR="002610AA" w:rsidRDefault="002610AA" w:rsidP="00B22829">
            <w:pPr>
              <w:pStyle w:val="VCAAbulletlevel2"/>
            </w:pPr>
            <w:r>
              <w:t xml:space="preserve">Plan and record an interview with family members or people from the local community who speak </w:t>
            </w:r>
            <w:sdt>
              <w:sdtPr>
                <w:alias w:val="Keywords"/>
                <w:tag w:val=""/>
                <w:id w:val="797102497"/>
                <w:placeholder>
                  <w:docPart w:val="4B5F9269228D478687B0B2A55B30CA0C"/>
                </w:placeholder>
                <w:dataBinding w:prefixMappings="xmlns:ns0='http://purl.org/dc/elements/1.1/' xmlns:ns1='http://schemas.openxmlformats.org/package/2006/metadata/core-properties' " w:xpath="/ns1:coreProperties[1]/ns1:keywords[1]" w:storeItemID="{6C3C8BC8-F283-45AE-878A-BAB7291924A1}"/>
                <w:text/>
              </w:sdtPr>
              <w:sdtEndPr/>
              <w:sdtContent>
                <w:r>
                  <w:t>Filipino</w:t>
                </w:r>
              </w:sdtContent>
            </w:sdt>
            <w:r>
              <w:t xml:space="preserve">, focusing on their migration experience. As a class, analyse and compare responses, share your conclusions in an online space, and identify and discuss the trends. </w:t>
            </w:r>
          </w:p>
          <w:p w14:paraId="4233BCAF" w14:textId="77777777" w:rsidR="002610AA" w:rsidRPr="0066155E" w:rsidRDefault="002610AA" w:rsidP="00B22829">
            <w:pPr>
              <w:pStyle w:val="VCAAbulletlevel2"/>
              <w:numPr>
                <w:ilvl w:val="0"/>
                <w:numId w:val="0"/>
              </w:numPr>
              <w:ind w:left="360"/>
            </w:pPr>
          </w:p>
        </w:tc>
      </w:tr>
    </w:tbl>
    <w:p w14:paraId="3468E43E" w14:textId="77777777" w:rsidR="002610AA" w:rsidRDefault="002610AA" w:rsidP="002610AA">
      <w:pPr>
        <w:rPr>
          <w:lang w:val="en-AU"/>
        </w:rPr>
      </w:pPr>
      <w:r>
        <w:rPr>
          <w:lang w:val="en-AU"/>
        </w:rPr>
        <w:lastRenderedPageBreak/>
        <w:br/>
      </w:r>
    </w:p>
    <w:p w14:paraId="6554CB4F" w14:textId="77777777" w:rsidR="002610AA" w:rsidRDefault="002610AA" w:rsidP="002610AA">
      <w:pPr>
        <w:rPr>
          <w:lang w:val="en-AU"/>
        </w:rPr>
      </w:pPr>
    </w:p>
    <w:p w14:paraId="64483422" w14:textId="77777777" w:rsidR="00D40BFC" w:rsidRDefault="00D40BFC" w:rsidP="002610AA">
      <w:pPr>
        <w:rPr>
          <w:lang w:val="en-AU"/>
        </w:rPr>
      </w:pPr>
    </w:p>
    <w:p w14:paraId="720FC22B" w14:textId="77777777" w:rsidR="00D40BFC" w:rsidRDefault="00D40BFC" w:rsidP="002610AA">
      <w:pPr>
        <w:rPr>
          <w:lang w:val="en-AU"/>
        </w:rPr>
      </w:pPr>
    </w:p>
    <w:p w14:paraId="0108856C" w14:textId="77777777" w:rsidR="002610AA" w:rsidRDefault="002610AA" w:rsidP="002610AA">
      <w:pPr>
        <w:pStyle w:val="Heading4"/>
      </w:pPr>
      <w:r w:rsidRPr="00B13D9B">
        <w:lastRenderedPageBreak/>
        <w:t xml:space="preserve">Unit </w:t>
      </w:r>
      <w:r>
        <w:t xml:space="preserve">4 </w:t>
      </w:r>
      <w:r w:rsidRPr="00B13D9B">
        <w:t xml:space="preserve">- Area of Study </w:t>
      </w:r>
      <w:r>
        <w:t xml:space="preserve">3 </w:t>
      </w:r>
    </w:p>
    <w:tbl>
      <w:tblPr>
        <w:tblStyle w:val="TableGrid"/>
        <w:tblW w:w="8789" w:type="dxa"/>
        <w:tblInd w:w="-5" w:type="dxa"/>
        <w:tblLook w:val="04A0" w:firstRow="1" w:lastRow="0" w:firstColumn="1" w:lastColumn="0" w:noHBand="0" w:noVBand="1"/>
      </w:tblPr>
      <w:tblGrid>
        <w:gridCol w:w="2197"/>
        <w:gridCol w:w="2197"/>
        <w:gridCol w:w="2197"/>
        <w:gridCol w:w="2198"/>
      </w:tblGrid>
      <w:tr w:rsidR="002610AA" w:rsidRPr="007B23FE" w14:paraId="5A9A29B7" w14:textId="77777777" w:rsidTr="005233E5">
        <w:trPr>
          <w:trHeight w:val="274"/>
        </w:trPr>
        <w:tc>
          <w:tcPr>
            <w:tcW w:w="2197" w:type="dxa"/>
            <w:shd w:val="clear" w:color="auto" w:fill="0F7EB4"/>
          </w:tcPr>
          <w:p w14:paraId="3EF32D0B" w14:textId="77777777" w:rsidR="002610AA" w:rsidRPr="007B23FE" w:rsidRDefault="002610A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1213CA4E" w14:textId="77777777" w:rsidR="002610AA" w:rsidRPr="007B23FE" w:rsidRDefault="002610A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1C44BFF8" w14:textId="77777777" w:rsidR="002610AA" w:rsidRPr="007B23FE" w:rsidRDefault="002610A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14855853" w14:textId="77777777" w:rsidR="002610AA" w:rsidRPr="007B23FE" w:rsidRDefault="002610AA" w:rsidP="00B22829">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2610AA" w:rsidRPr="007B23FE" w14:paraId="3DD8E777" w14:textId="77777777" w:rsidTr="005233E5">
        <w:trPr>
          <w:trHeight w:val="1701"/>
        </w:trPr>
        <w:tc>
          <w:tcPr>
            <w:tcW w:w="2197" w:type="dxa"/>
            <w:vAlign w:val="center"/>
          </w:tcPr>
          <w:p w14:paraId="673F28D8" w14:textId="77777777" w:rsidR="002610AA" w:rsidRPr="005A0EDD" w:rsidRDefault="002610AA" w:rsidP="00B22829">
            <w:pPr>
              <w:pStyle w:val="VCAAbody"/>
              <w:jc w:val="center"/>
            </w:pPr>
            <w:r w:rsidRPr="005A0EDD">
              <w:t>Sustainability</w:t>
            </w:r>
          </w:p>
        </w:tc>
        <w:tc>
          <w:tcPr>
            <w:tcW w:w="2197" w:type="dxa"/>
            <w:vAlign w:val="center"/>
          </w:tcPr>
          <w:p w14:paraId="7D0EDEBA" w14:textId="77777777" w:rsidR="002610AA" w:rsidRPr="005A0EDD" w:rsidRDefault="002610AA" w:rsidP="00B22829">
            <w:pPr>
              <w:pStyle w:val="VCAAbody"/>
              <w:jc w:val="center"/>
            </w:pPr>
            <w:r w:rsidRPr="005A0EDD">
              <w:t>Global</w:t>
            </w:r>
          </w:p>
        </w:tc>
        <w:tc>
          <w:tcPr>
            <w:tcW w:w="2197" w:type="dxa"/>
            <w:vAlign w:val="center"/>
          </w:tcPr>
          <w:p w14:paraId="3E8373DD" w14:textId="77777777" w:rsidR="002610AA" w:rsidRPr="005A0EDD" w:rsidRDefault="002610AA" w:rsidP="00B22829">
            <w:pPr>
              <w:pStyle w:val="VCAAbody"/>
              <w:jc w:val="center"/>
            </w:pPr>
            <w:r w:rsidRPr="005A0EDD">
              <w:t xml:space="preserve">Global trends </w:t>
            </w:r>
          </w:p>
        </w:tc>
        <w:tc>
          <w:tcPr>
            <w:tcW w:w="2198" w:type="dxa"/>
            <w:vAlign w:val="center"/>
          </w:tcPr>
          <w:p w14:paraId="5400CD82" w14:textId="77777777" w:rsidR="002610AA" w:rsidRPr="005A0EDD" w:rsidRDefault="002610AA" w:rsidP="00B22829">
            <w:pPr>
              <w:pStyle w:val="VCAAbody"/>
              <w:jc w:val="center"/>
            </w:pPr>
            <w:r w:rsidRPr="005A0EDD">
              <w:t>Global climate change</w:t>
            </w:r>
          </w:p>
        </w:tc>
      </w:tr>
    </w:tbl>
    <w:p w14:paraId="4534A802" w14:textId="77777777" w:rsidR="002610AA" w:rsidRDefault="002610AA" w:rsidP="002610AA">
      <w:pPr>
        <w:pStyle w:val="Heading2"/>
        <w:rPr>
          <w:sz w:val="28"/>
        </w:rPr>
      </w:pPr>
      <w:bookmarkStart w:id="65" w:name="_Toc191291916"/>
      <w:r w:rsidRPr="00B13D9B">
        <w:rPr>
          <w:sz w:val="28"/>
        </w:rPr>
        <w:t xml:space="preserve">Outcome </w:t>
      </w:r>
      <w:r>
        <w:rPr>
          <w:sz w:val="28"/>
        </w:rPr>
        <w:t>3</w:t>
      </w:r>
      <w:bookmarkEnd w:id="65"/>
    </w:p>
    <w:p w14:paraId="101E1E29" w14:textId="14DD1439" w:rsidR="002610AA" w:rsidRPr="000A7273" w:rsidRDefault="002610AA" w:rsidP="002610AA">
      <w:pPr>
        <w:pStyle w:val="VCAAbody"/>
        <w:rPr>
          <w:shd w:val="clear" w:color="auto" w:fill="FFFFFF"/>
        </w:rPr>
      </w:pPr>
      <w:r w:rsidRPr="000A7273">
        <w:rPr>
          <w:shd w:val="clear" w:color="auto" w:fill="FFFFFF"/>
        </w:rPr>
        <w:t xml:space="preserve">On completion of this unit the student should be able to produce an extended piece of original writing in </w:t>
      </w:r>
      <w:sdt>
        <w:sdtPr>
          <w:rPr>
            <w:shd w:val="clear" w:color="auto" w:fill="FFFFFF"/>
          </w:rPr>
          <w:alias w:val="Keywords"/>
          <w:tag w:val=""/>
          <w:id w:val="1218866212"/>
          <w:placeholder>
            <w:docPart w:val="78EF87FE6859419BB5CFE780D2BB00BE"/>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Filipino</w:t>
          </w:r>
        </w:sdtContent>
      </w:sdt>
      <w:r w:rsidRPr="000A7273">
        <w:rPr>
          <w:shd w:val="clear" w:color="auto" w:fill="FFFFFF"/>
        </w:rPr>
        <w:t xml:space="preserve"> in response to a task.</w:t>
      </w:r>
    </w:p>
    <w:p w14:paraId="6E77BEAB" w14:textId="77777777" w:rsidR="002610AA" w:rsidRDefault="002610AA" w:rsidP="002610AA">
      <w:pPr>
        <w:pStyle w:val="Heading2"/>
        <w:rPr>
          <w:sz w:val="24"/>
          <w:szCs w:val="24"/>
        </w:rPr>
      </w:pPr>
      <w:bookmarkStart w:id="66" w:name="_Toc191291917"/>
      <w:r w:rsidRPr="00753F1C">
        <w:rPr>
          <w:sz w:val="24"/>
          <w:szCs w:val="24"/>
        </w:rPr>
        <w:t>Examples of learning activities</w:t>
      </w:r>
      <w:bookmarkEnd w:id="66"/>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2610AA" w:rsidRPr="00F23158" w14:paraId="165FD02E" w14:textId="77777777" w:rsidTr="00B22829">
        <w:trPr>
          <w:cantSplit/>
        </w:trPr>
        <w:tc>
          <w:tcPr>
            <w:tcW w:w="8783" w:type="dxa"/>
          </w:tcPr>
          <w:p w14:paraId="02DA93AC" w14:textId="77777777" w:rsidR="002610AA" w:rsidRPr="00F23158" w:rsidRDefault="002610AA" w:rsidP="00B22829">
            <w:pPr>
              <w:pStyle w:val="VCAAbulletlevel2"/>
            </w:pPr>
            <w:r>
              <w:t>In small groups, create a glossary of words and expressions related to a specific aspect of climate change (e.g. rising sea levels, deforestation, renewable energy). Design a quiz that tests understanding and proper usage of these words in context. Share your quiz in an online space for other members of the class to access and complete.</w:t>
            </w:r>
          </w:p>
        </w:tc>
      </w:tr>
      <w:tr w:rsidR="002610AA" w:rsidRPr="00F23158" w14:paraId="581F3B84" w14:textId="77777777" w:rsidTr="00B22829">
        <w:trPr>
          <w:cantSplit/>
        </w:trPr>
        <w:tc>
          <w:tcPr>
            <w:tcW w:w="8783" w:type="dxa"/>
          </w:tcPr>
          <w:p w14:paraId="74C22C02" w14:textId="77777777" w:rsidR="002610AA" w:rsidRPr="00F23158" w:rsidRDefault="002610AA" w:rsidP="00B22829">
            <w:pPr>
              <w:pStyle w:val="VCAAbulletlevel2"/>
            </w:pPr>
            <w:r w:rsidRPr="00F23158">
              <w:t xml:space="preserve">Participate in </w:t>
            </w:r>
            <w:r w:rsidRPr="00FC30A3">
              <w:t xml:space="preserve">a </w:t>
            </w:r>
            <w:hyperlink r:id="rId53" w:history="1">
              <w:r w:rsidRPr="00FC30A3">
                <w:rPr>
                  <w:rStyle w:val="Hyperlink"/>
                </w:rPr>
                <w:t>'Yes, but…</w:t>
              </w:r>
            </w:hyperlink>
            <w:r w:rsidRPr="00FC30A3">
              <w:t>' or '</w:t>
            </w:r>
            <w:hyperlink r:id="rId54" w:history="1">
              <w:r w:rsidRPr="00FC30A3">
                <w:rPr>
                  <w:rStyle w:val="Hyperlink"/>
                </w:rPr>
                <w:t>Yes, and...</w:t>
              </w:r>
            </w:hyperlink>
            <w:r w:rsidRPr="00FC30A3">
              <w:t>' language game to practise creating sentences with counterarguments or additional information</w:t>
            </w:r>
            <w:r w:rsidRPr="00F23158">
              <w:t>. Use open statements related to climate change, for example ‘Renewable energy is an effective solution to combat climate change’ or ‘Changing consumer behaviour is key to mitigating climate change’.</w:t>
            </w:r>
          </w:p>
        </w:tc>
      </w:tr>
      <w:tr w:rsidR="002610AA" w:rsidRPr="00F23158" w14:paraId="13927B51" w14:textId="77777777" w:rsidTr="00B22829">
        <w:trPr>
          <w:cantSplit/>
        </w:trPr>
        <w:tc>
          <w:tcPr>
            <w:tcW w:w="8783" w:type="dxa"/>
          </w:tcPr>
          <w:p w14:paraId="413B1B48" w14:textId="77777777" w:rsidR="002610AA" w:rsidRPr="00F23158" w:rsidRDefault="002610AA" w:rsidP="00B22829">
            <w:pPr>
              <w:pStyle w:val="VCAAbulletlevel2"/>
            </w:pPr>
            <w:r w:rsidRPr="00F23158">
              <w:t xml:space="preserve">Read persuasive texts or speeches and identify the specific persuasive techniques used, such as rhetorical questions, repetition, emotional appeals, appeals to authority, </w:t>
            </w:r>
            <w:proofErr w:type="gramStart"/>
            <w:r w:rsidRPr="00F23158">
              <w:t>statistics</w:t>
            </w:r>
            <w:proofErr w:type="gramEnd"/>
            <w:r w:rsidRPr="00F23158">
              <w:t xml:space="preserve"> and personal anecdotes. Collect a statement or argument from the teacher and rephrase it using persuasive structures. For example, change ‘Renewable energy is crucial for a sustainable future’ to a rhetorical question: ‘Isn't renewable energy crucial for a sustainable future?’.</w:t>
            </w:r>
          </w:p>
        </w:tc>
      </w:tr>
      <w:tr w:rsidR="002610AA" w:rsidRPr="00F23158" w14:paraId="6A8003F3" w14:textId="77777777" w:rsidTr="00B22829">
        <w:trPr>
          <w:cantSplit/>
        </w:trPr>
        <w:tc>
          <w:tcPr>
            <w:tcW w:w="8783" w:type="dxa"/>
          </w:tcPr>
          <w:p w14:paraId="759183F3" w14:textId="77777777" w:rsidR="002610AA" w:rsidRPr="00F23158" w:rsidRDefault="002610AA" w:rsidP="00B22829">
            <w:pPr>
              <w:pStyle w:val="VCAAbulletlevel2"/>
            </w:pPr>
            <w:r w:rsidRPr="00F23158">
              <w:t>Rearrange scrambled sentences or paragraphs of a text related to climate change to create a coherent text, practising sequencing ideas in a structured format. Work with the different types of sentences and text.</w:t>
            </w:r>
          </w:p>
        </w:tc>
      </w:tr>
      <w:tr w:rsidR="002610AA" w:rsidRPr="00F23158" w14:paraId="2E462BD7" w14:textId="77777777" w:rsidTr="00B22829">
        <w:trPr>
          <w:cantSplit/>
        </w:trPr>
        <w:tc>
          <w:tcPr>
            <w:tcW w:w="8783" w:type="dxa"/>
          </w:tcPr>
          <w:p w14:paraId="4C247916" w14:textId="77777777" w:rsidR="002610AA" w:rsidRPr="00F23158" w:rsidRDefault="002610AA" w:rsidP="00B22829">
            <w:pPr>
              <w:pStyle w:val="VCAAbulletlevel2"/>
            </w:pPr>
            <w:r w:rsidRPr="00F23158">
              <w:t xml:space="preserve">Research real-life case studies of communities or countries that have been impacted by climate change. Analyse the causes, </w:t>
            </w:r>
            <w:proofErr w:type="gramStart"/>
            <w:r w:rsidRPr="00F23158">
              <w:t>effects</w:t>
            </w:r>
            <w:proofErr w:type="gramEnd"/>
            <w:r w:rsidRPr="00F23158">
              <w:t xml:space="preserve"> and responses to these impacts. Present your findings in the form of a mind map.</w:t>
            </w:r>
          </w:p>
        </w:tc>
      </w:tr>
      <w:tr w:rsidR="002610AA" w:rsidRPr="00F23158" w14:paraId="6309C44A" w14:textId="77777777" w:rsidTr="00B22829">
        <w:trPr>
          <w:cantSplit/>
        </w:trPr>
        <w:tc>
          <w:tcPr>
            <w:tcW w:w="8783" w:type="dxa"/>
          </w:tcPr>
          <w:p w14:paraId="550CB1B1" w14:textId="77777777" w:rsidR="002610AA" w:rsidRPr="00F23158" w:rsidRDefault="002610AA" w:rsidP="00B22829">
            <w:pPr>
              <w:pStyle w:val="VCAAbulletlevel2"/>
            </w:pPr>
            <w:r w:rsidRPr="00F23158">
              <w:t>Practise summarising and paraphrasing by reading complex texts or researching articles on climate change. Then, condense the information into concise summaries using language suitable for a younger audience.</w:t>
            </w:r>
          </w:p>
        </w:tc>
      </w:tr>
      <w:tr w:rsidR="002610AA" w:rsidRPr="00F23158" w14:paraId="3A1AE25B" w14:textId="77777777" w:rsidTr="00B22829">
        <w:trPr>
          <w:cantSplit/>
        </w:trPr>
        <w:tc>
          <w:tcPr>
            <w:tcW w:w="8783" w:type="dxa"/>
          </w:tcPr>
          <w:p w14:paraId="08BC47CB" w14:textId="77777777" w:rsidR="002610AA" w:rsidRPr="00F23158" w:rsidRDefault="002610AA" w:rsidP="00B22829">
            <w:pPr>
              <w:pStyle w:val="VCAAbulletlevel2"/>
            </w:pPr>
            <w:r w:rsidRPr="00F23158">
              <w:lastRenderedPageBreak/>
              <w:t xml:space="preserve">Research examples of metaphors, similes or personification used in climate change-related texts and discuss how these linguistic devices can evoke emotions, create vivid </w:t>
            </w:r>
            <w:proofErr w:type="gramStart"/>
            <w:r w:rsidRPr="00F23158">
              <w:t>imagery</w:t>
            </w:r>
            <w:proofErr w:type="gramEnd"/>
            <w:r w:rsidRPr="00F23158">
              <w:t xml:space="preserve"> or enhance the persuasive power of the message. Write a list of examples you could use in your own </w:t>
            </w:r>
            <w:proofErr w:type="gramStart"/>
            <w:r w:rsidRPr="00F23158">
              <w:t>writing, or</w:t>
            </w:r>
            <w:proofErr w:type="gramEnd"/>
            <w:r w:rsidRPr="00F23158">
              <w:t xml:space="preserve"> create original sentences or paragraphs incorporating figurative language.</w:t>
            </w:r>
          </w:p>
        </w:tc>
      </w:tr>
      <w:tr w:rsidR="002610AA" w:rsidRPr="00F23158" w14:paraId="76881A1B" w14:textId="77777777" w:rsidTr="00B22829">
        <w:trPr>
          <w:cantSplit/>
        </w:trPr>
        <w:tc>
          <w:tcPr>
            <w:tcW w:w="8783" w:type="dxa"/>
          </w:tcPr>
          <w:p w14:paraId="346A8BF6" w14:textId="77777777" w:rsidR="002610AA" w:rsidRPr="00F23158" w:rsidRDefault="002610AA" w:rsidP="00B22829">
            <w:pPr>
              <w:pStyle w:val="VCAAbulletlevel2"/>
            </w:pPr>
            <w:r w:rsidRPr="00F23158">
              <w:t xml:space="preserve">Watch a climate change-related film or documentary and analyse the effectiveness of the film in raising awareness, presenting scientific </w:t>
            </w:r>
            <w:proofErr w:type="gramStart"/>
            <w:r w:rsidRPr="00F23158">
              <w:t>evidence</w:t>
            </w:r>
            <w:proofErr w:type="gramEnd"/>
            <w:r w:rsidRPr="00F23158">
              <w:t xml:space="preserve"> or inspiring action. Share your analyses and engage in a class discussion about the power of movies and documentaries in shaping public perceptions of climate change.</w:t>
            </w:r>
          </w:p>
        </w:tc>
      </w:tr>
      <w:tr w:rsidR="002610AA" w:rsidRPr="00F23158" w14:paraId="68322090" w14:textId="77777777" w:rsidTr="00B22829">
        <w:trPr>
          <w:cantSplit/>
        </w:trPr>
        <w:tc>
          <w:tcPr>
            <w:tcW w:w="8783" w:type="dxa"/>
          </w:tcPr>
          <w:p w14:paraId="5E5E716C" w14:textId="77777777" w:rsidR="002610AA" w:rsidRPr="00F23158" w:rsidRDefault="002610AA" w:rsidP="00B22829">
            <w:pPr>
              <w:pStyle w:val="VCAAbulletlevel2"/>
            </w:pPr>
            <w:r w:rsidRPr="00F23158">
              <w:t xml:space="preserve">Read an informative report in small </w:t>
            </w:r>
            <w:proofErr w:type="gramStart"/>
            <w:r w:rsidRPr="00F23158">
              <w:t>groups, and</w:t>
            </w:r>
            <w:proofErr w:type="gramEnd"/>
            <w:r w:rsidRPr="00F23158">
              <w:t xml:space="preserve"> highlight the text type structures you can see. Identify the main characteristics of an informative report, including context, </w:t>
            </w:r>
            <w:proofErr w:type="gramStart"/>
            <w:r w:rsidRPr="00F23158">
              <w:t>audience</w:t>
            </w:r>
            <w:proofErr w:type="gramEnd"/>
            <w:r w:rsidRPr="00F23158">
              <w:t xml:space="preserve"> and purpose. Outline the main points you could use from this report to include in a speech about climate change during the ‘Earth Day’ school event. Make changes to suit a younger audience.</w:t>
            </w:r>
          </w:p>
        </w:tc>
      </w:tr>
      <w:tr w:rsidR="002610AA" w:rsidRPr="00F23158" w14:paraId="4522D17C" w14:textId="77777777" w:rsidTr="00B22829">
        <w:trPr>
          <w:cantSplit/>
        </w:trPr>
        <w:tc>
          <w:tcPr>
            <w:tcW w:w="8783" w:type="dxa"/>
          </w:tcPr>
          <w:p w14:paraId="66181677" w14:textId="77777777" w:rsidR="002610AA" w:rsidRPr="00F23158" w:rsidRDefault="002610AA" w:rsidP="00B22829">
            <w:pPr>
              <w:pStyle w:val="VCAAbulletlevel2"/>
            </w:pPr>
            <w:r w:rsidRPr="00F23158">
              <w:t xml:space="preserve">Participate in a climate change-themed storytelling session, where you take turns sharing personal stories or anecdotes related to climate change. Use descriptive language, emotional </w:t>
            </w:r>
            <w:proofErr w:type="gramStart"/>
            <w:r w:rsidRPr="00F23158">
              <w:t>appeals</w:t>
            </w:r>
            <w:proofErr w:type="gramEnd"/>
            <w:r w:rsidRPr="00F23158">
              <w:t xml:space="preserve"> and reflective elements to engage the audience and raise awareness.</w:t>
            </w:r>
          </w:p>
        </w:tc>
      </w:tr>
      <w:tr w:rsidR="002610AA" w:rsidRPr="00F23158" w14:paraId="0BEFC0DF" w14:textId="77777777" w:rsidTr="00B22829">
        <w:trPr>
          <w:cantSplit/>
        </w:trPr>
        <w:tc>
          <w:tcPr>
            <w:tcW w:w="8783" w:type="dxa"/>
            <w:shd w:val="clear" w:color="auto" w:fill="D9D9D9" w:themeFill="background1" w:themeFillShade="D9"/>
          </w:tcPr>
          <w:p w14:paraId="63CB5E5B" w14:textId="77777777" w:rsidR="002610AA" w:rsidRPr="000A7273" w:rsidRDefault="002610AA" w:rsidP="00B22829">
            <w:pPr>
              <w:pStyle w:val="VCAAbulletlevel2"/>
              <w:rPr>
                <w:b/>
                <w:bCs/>
              </w:rPr>
            </w:pPr>
            <w:r w:rsidRPr="000A7273">
              <w:rPr>
                <w:b/>
                <w:bCs/>
                <w:noProof/>
              </w:rPr>
              <w:drawing>
                <wp:anchor distT="0" distB="0" distL="114300" distR="114300" simplePos="0" relativeHeight="251680768" behindDoc="0" locked="0" layoutInCell="1" allowOverlap="1" wp14:anchorId="03504C53" wp14:editId="3A8CBD62">
                  <wp:simplePos x="0" y="0"/>
                  <wp:positionH relativeFrom="column">
                    <wp:posOffset>4851400</wp:posOffset>
                  </wp:positionH>
                  <wp:positionV relativeFrom="paragraph">
                    <wp:posOffset>101600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2062548250"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0A7273">
              <w:rPr>
                <w:b/>
                <w:bCs/>
                <w:noProof/>
              </w:rPr>
              <w:t>In small groups, create an online space dedicated to sharing knowledge and raising awareness about climate change in small groups</w:t>
            </w:r>
            <w:r w:rsidRPr="000A7273">
              <w:rPr>
                <w:b/>
                <w:bCs/>
              </w:rPr>
              <w:t xml:space="preserve">. </w:t>
            </w:r>
          </w:p>
        </w:tc>
      </w:tr>
      <w:tr w:rsidR="002610AA" w:rsidRPr="00F23158" w14:paraId="75DEB5B9" w14:textId="77777777" w:rsidTr="00B22829">
        <w:trPr>
          <w:cantSplit/>
        </w:trPr>
        <w:tc>
          <w:tcPr>
            <w:tcW w:w="8783" w:type="dxa"/>
            <w:shd w:val="clear" w:color="auto" w:fill="FFFFFF" w:themeFill="background1"/>
          </w:tcPr>
          <w:p w14:paraId="07C6EF80" w14:textId="5B3FB5E8" w:rsidR="002610AA" w:rsidRPr="00BB1912" w:rsidRDefault="002610AA" w:rsidP="00B22829">
            <w:pPr>
              <w:pStyle w:val="VCAAbulletlevel2"/>
            </w:pPr>
            <w:r>
              <w:t>In small groups, d</w:t>
            </w:r>
            <w:r w:rsidRPr="00B91E9A">
              <w:t xml:space="preserve">esign and implement a school awareness campaign focused on a specific climate change issue. Create posters, </w:t>
            </w:r>
            <w:proofErr w:type="gramStart"/>
            <w:r w:rsidRPr="00B91E9A">
              <w:t>flyers</w:t>
            </w:r>
            <w:proofErr w:type="gramEnd"/>
            <w:r>
              <w:t xml:space="preserve"> or</w:t>
            </w:r>
            <w:r w:rsidRPr="00B91E9A">
              <w:t xml:space="preserve"> social media</w:t>
            </w:r>
            <w:r>
              <w:t xml:space="preserve"> </w:t>
            </w:r>
            <w:r w:rsidRPr="00B91E9A">
              <w:t>posts</w:t>
            </w:r>
            <w:r>
              <w:t xml:space="preserve"> in </w:t>
            </w:r>
            <w:sdt>
              <w:sdtPr>
                <w:rPr>
                  <w:szCs w:val="22"/>
                </w:rPr>
                <w:alias w:val="Keywords"/>
                <w:tag w:val=""/>
                <w:id w:val="2032982902"/>
                <w:placeholder>
                  <w:docPart w:val="ED29007D51D0424C9440010BCDAC7E28"/>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Filipino</w:t>
                </w:r>
              </w:sdtContent>
            </w:sdt>
            <w:r w:rsidRPr="00B91E9A">
              <w:t xml:space="preserve"> to educate</w:t>
            </w:r>
            <w:r>
              <w:t xml:space="preserve"> the school</w:t>
            </w:r>
            <w:r w:rsidRPr="00B91E9A">
              <w:t xml:space="preserve"> </w:t>
            </w:r>
            <w:r>
              <w:t>community</w:t>
            </w:r>
            <w:r w:rsidRPr="00B91E9A">
              <w:t xml:space="preserve"> about the importance of taking action against climate change.</w:t>
            </w:r>
          </w:p>
        </w:tc>
      </w:tr>
      <w:tr w:rsidR="002610AA" w:rsidRPr="00F23158" w14:paraId="04935A13" w14:textId="77777777" w:rsidTr="00B22829">
        <w:trPr>
          <w:cantSplit/>
        </w:trPr>
        <w:tc>
          <w:tcPr>
            <w:tcW w:w="8783" w:type="dxa"/>
            <w:shd w:val="clear" w:color="auto" w:fill="FFFFFF" w:themeFill="background1"/>
          </w:tcPr>
          <w:p w14:paraId="7BEE6B32" w14:textId="77777777" w:rsidR="002610AA" w:rsidRDefault="002610AA" w:rsidP="00B22829">
            <w:pPr>
              <w:pStyle w:val="VCAAbulletlevel2"/>
            </w:pPr>
            <w:r w:rsidRPr="00E746B4">
              <w:t>Participate in a simulation activity</w:t>
            </w:r>
            <w:r>
              <w:t xml:space="preserve"> (e.g. </w:t>
            </w:r>
            <w:r w:rsidRPr="00E746B4">
              <w:t>climate change negotiation or a role-playing game</w:t>
            </w:r>
            <w:r>
              <w:t>)</w:t>
            </w:r>
            <w:r w:rsidRPr="00E746B4">
              <w:t xml:space="preserve"> where </w:t>
            </w:r>
            <w:r>
              <w:t xml:space="preserve">you and your classmates </w:t>
            </w:r>
            <w:r w:rsidRPr="00E746B4">
              <w:t>represent different stakeholders (e.g. government officials, environmental activists, industry representatives) and engage in discussions and decision-making processes related to climate change mitigation and adaptation strategies.</w:t>
            </w:r>
          </w:p>
        </w:tc>
      </w:tr>
    </w:tbl>
    <w:p w14:paraId="23F33696" w14:textId="77777777" w:rsidR="002610AA" w:rsidRDefault="002610AA" w:rsidP="002610AA">
      <w:pPr>
        <w:pStyle w:val="VCAAbulletlevel2"/>
        <w:numPr>
          <w:ilvl w:val="0"/>
          <w:numId w:val="0"/>
        </w:numPr>
        <w:tabs>
          <w:tab w:val="clear" w:pos="425"/>
        </w:tabs>
        <w:rPr>
          <w:shd w:val="clear" w:color="auto" w:fill="FFFFFF"/>
        </w:rPr>
      </w:pPr>
    </w:p>
    <w:tbl>
      <w:tblPr>
        <w:tblStyle w:val="TableGrid"/>
        <w:tblW w:w="0" w:type="auto"/>
        <w:tblInd w:w="-5" w:type="dxa"/>
        <w:tblLook w:val="04A0" w:firstRow="1" w:lastRow="0" w:firstColumn="1" w:lastColumn="0" w:noHBand="0" w:noVBand="1"/>
      </w:tblPr>
      <w:tblGrid>
        <w:gridCol w:w="8783"/>
      </w:tblGrid>
      <w:tr w:rsidR="002610AA" w14:paraId="698DFA9D" w14:textId="77777777" w:rsidTr="00B22829">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4481EE5C" w14:textId="77777777" w:rsidR="002610AA" w:rsidRPr="006D5172" w:rsidRDefault="002610AA" w:rsidP="00B22829">
            <w:pPr>
              <w:pStyle w:val="Heading2"/>
              <w:rPr>
                <w:b/>
                <w:bCs/>
                <w:color w:val="004EA8"/>
              </w:rPr>
            </w:pPr>
            <w:bookmarkStart w:id="67" w:name="_Toc191291918"/>
            <w:r w:rsidRPr="00B13D9B">
              <w:rPr>
                <w:b/>
                <w:bCs/>
                <w:noProof/>
                <w:color w:val="004EA8"/>
              </w:rPr>
              <w:drawing>
                <wp:anchor distT="0" distB="0" distL="114300" distR="114300" simplePos="0" relativeHeight="251679744" behindDoc="0" locked="0" layoutInCell="1" allowOverlap="1" wp14:anchorId="444A190B" wp14:editId="69AF8D91">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228515739"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67"/>
            <w:r w:rsidRPr="00B13D9B">
              <w:rPr>
                <w:b/>
                <w:bCs/>
                <w:color w:val="004EA8"/>
              </w:rPr>
              <w:t xml:space="preserve"> </w:t>
            </w:r>
          </w:p>
          <w:p w14:paraId="47A21F68" w14:textId="77777777" w:rsidR="002610AA" w:rsidRDefault="002610AA" w:rsidP="00B22829">
            <w:pPr>
              <w:pStyle w:val="VCAAbulletlevel2"/>
              <w:numPr>
                <w:ilvl w:val="0"/>
                <w:numId w:val="0"/>
              </w:numPr>
              <w:spacing w:line="240" w:lineRule="auto"/>
              <w:rPr>
                <w:b/>
                <w:bCs/>
                <w:color w:val="004EA8"/>
                <w:sz w:val="32"/>
                <w:szCs w:val="32"/>
              </w:rPr>
            </w:pPr>
            <w:r w:rsidRPr="00F23158">
              <w:rPr>
                <w:b/>
                <w:bCs/>
                <w:color w:val="004EA8"/>
                <w:sz w:val="32"/>
                <w:szCs w:val="32"/>
              </w:rPr>
              <w:lastRenderedPageBreak/>
              <w:t>Create an online space dedicated to sharing knowledge and raising awareness about climate change.</w:t>
            </w:r>
          </w:p>
          <w:p w14:paraId="319BA668" w14:textId="77777777" w:rsidR="002610AA" w:rsidRDefault="002610AA" w:rsidP="00B22829">
            <w:pPr>
              <w:pStyle w:val="VCAAbulletlevel2"/>
              <w:numPr>
                <w:ilvl w:val="0"/>
                <w:numId w:val="0"/>
              </w:numPr>
              <w:rPr>
                <w:b/>
                <w:bCs/>
                <w:color w:val="004EA8"/>
                <w:sz w:val="32"/>
                <w:szCs w:val="32"/>
              </w:rPr>
            </w:pPr>
          </w:p>
          <w:p w14:paraId="3B4BC484" w14:textId="77777777" w:rsidR="002610AA" w:rsidRDefault="002610AA" w:rsidP="00B22829">
            <w:pPr>
              <w:pStyle w:val="VCAAbulletlevel2"/>
            </w:pPr>
            <w:r>
              <w:t xml:space="preserve">Divide into small groups and choose a specific climate change issue for the group to focus on, such as deforestation, renewable </w:t>
            </w:r>
            <w:proofErr w:type="gramStart"/>
            <w:r>
              <w:t>energy</w:t>
            </w:r>
            <w:proofErr w:type="gramEnd"/>
            <w:r>
              <w:t xml:space="preserve"> or plastic pollution. Research and gather information about the chosen topic, including its causes, impacts and possible solutions.</w:t>
            </w:r>
            <w:r>
              <w:br/>
            </w:r>
          </w:p>
          <w:p w14:paraId="64BEC289" w14:textId="77777777" w:rsidR="002610AA" w:rsidRDefault="002610AA" w:rsidP="00B22829">
            <w:pPr>
              <w:pStyle w:val="VCAAbulletlevel2"/>
            </w:pPr>
            <w:r>
              <w:t xml:space="preserve">Work in small groups to address various aspects of climate change by collaboratively planning the layout for your selected text type (e.g. vlog/blog entry, article, interview, narrative) and style of writing (e.g. informative, </w:t>
            </w:r>
            <w:proofErr w:type="gramStart"/>
            <w:r>
              <w:t>persuasive</w:t>
            </w:r>
            <w:proofErr w:type="gramEnd"/>
            <w:r>
              <w:t xml:space="preserve"> or personal).</w:t>
            </w:r>
            <w:r>
              <w:br/>
            </w:r>
          </w:p>
          <w:p w14:paraId="0539DFA9" w14:textId="77777777" w:rsidR="002610AA" w:rsidRDefault="002610AA" w:rsidP="00B22829">
            <w:pPr>
              <w:pStyle w:val="VCAAbulletlevel2"/>
            </w:pPr>
            <w:r>
              <w:t xml:space="preserve">Research examples of the text type the group has chosen. Analyse context, </w:t>
            </w:r>
            <w:proofErr w:type="gramStart"/>
            <w:r>
              <w:t>audience</w:t>
            </w:r>
            <w:proofErr w:type="gramEnd"/>
            <w:r>
              <w:t xml:space="preserve"> and purpose, then discuss and identify these for your own text. Clarify the message you want to convey and what action or response you hope to inspire.</w:t>
            </w:r>
            <w:r>
              <w:br/>
            </w:r>
          </w:p>
          <w:p w14:paraId="1845FA5D" w14:textId="77777777" w:rsidR="002610AA" w:rsidRDefault="002610AA" w:rsidP="00B22829">
            <w:pPr>
              <w:pStyle w:val="VCAAbulletlevel2"/>
            </w:pPr>
            <w:r>
              <w:t>Analyse the language features used in the example texts and consider how they effectively engage the intended audience and fulfil the purpose. Identify key language features that you can incorporate into your own writing to enhance its effectiveness and impact.</w:t>
            </w:r>
            <w:r>
              <w:br/>
            </w:r>
          </w:p>
          <w:p w14:paraId="4FA27C74" w14:textId="77777777" w:rsidR="002610AA" w:rsidRDefault="002610AA" w:rsidP="00B22829">
            <w:pPr>
              <w:pStyle w:val="VCAAbulletlevel2"/>
            </w:pPr>
            <w:r>
              <w:t xml:space="preserve">Draft the text for your online space, then discuss and evaluate the language choices made, ensuring that they align with the context, </w:t>
            </w:r>
            <w:proofErr w:type="gramStart"/>
            <w:r>
              <w:t>audience</w:t>
            </w:r>
            <w:proofErr w:type="gramEnd"/>
            <w:r>
              <w:t xml:space="preserve"> and purpose you have identified. Consider the vocabulary, sentence structure, tone and persuasive techniques that will resonate with your target audience and effectively communicate your message. </w:t>
            </w:r>
            <w:r>
              <w:br/>
            </w:r>
          </w:p>
          <w:p w14:paraId="278D5099" w14:textId="77777777" w:rsidR="002610AA" w:rsidRDefault="002610AA" w:rsidP="00B22829">
            <w:pPr>
              <w:pStyle w:val="VCAAbulletlevel2"/>
            </w:pPr>
            <w:r>
              <w:t>Choose an effective visual text (e.g. photograph, drawing, graph, chart) that complements your text and enhances viewers’ understanding and engagement. Identify key information in the image; then reference this additional content in your text.</w:t>
            </w:r>
            <w:r>
              <w:br/>
            </w:r>
          </w:p>
          <w:p w14:paraId="7359CAFB" w14:textId="77777777" w:rsidR="002610AA" w:rsidRDefault="002610AA" w:rsidP="00B22829">
            <w:pPr>
              <w:pStyle w:val="VCAAbulletlevel2"/>
            </w:pPr>
            <w:r>
              <w:t xml:space="preserve">Re-read your text as a group and make revisions and adjustments as needed to achieve clarity, </w:t>
            </w:r>
            <w:proofErr w:type="gramStart"/>
            <w:r>
              <w:t>coherence</w:t>
            </w:r>
            <w:proofErr w:type="gramEnd"/>
            <w:r>
              <w:t xml:space="preserve"> and the desired impact.</w:t>
            </w:r>
            <w:r>
              <w:br/>
            </w:r>
          </w:p>
          <w:p w14:paraId="56CCF160" w14:textId="77777777" w:rsidR="002610AA" w:rsidRDefault="002610AA" w:rsidP="00B22829">
            <w:pPr>
              <w:pStyle w:val="VCAAbulletlevel2"/>
            </w:pPr>
            <w:r>
              <w:t>Review the final product as a group, making any necessary adjustments to maintain effective language style, and add your revised texts to the online space.</w:t>
            </w:r>
            <w:r>
              <w:br/>
              <w:t xml:space="preserve"> </w:t>
            </w:r>
          </w:p>
          <w:p w14:paraId="0F54C2D3" w14:textId="77777777" w:rsidR="002610AA" w:rsidRDefault="002610AA" w:rsidP="00B22829">
            <w:pPr>
              <w:pStyle w:val="VCAAbulletlevel2"/>
            </w:pPr>
            <w:r>
              <w:t>Read another group’s text and complete a ‘See, think, wonder’ thinking protocol on the information in the text. Discuss your notes with your group and decide on an action you could take to be more environmentally conscious.</w:t>
            </w:r>
          </w:p>
          <w:p w14:paraId="41C2CF0D" w14:textId="77777777" w:rsidR="002610AA" w:rsidRPr="0066155E" w:rsidRDefault="002610AA" w:rsidP="00B22829">
            <w:pPr>
              <w:pStyle w:val="VCAAbulletlevel2"/>
              <w:numPr>
                <w:ilvl w:val="0"/>
                <w:numId w:val="0"/>
              </w:numPr>
              <w:ind w:left="360"/>
            </w:pPr>
          </w:p>
        </w:tc>
      </w:tr>
    </w:tbl>
    <w:p w14:paraId="06D45186" w14:textId="77777777" w:rsidR="002610AA" w:rsidRDefault="002610AA" w:rsidP="002610AA">
      <w:pPr>
        <w:rPr>
          <w:lang w:val="en-AU"/>
        </w:rPr>
      </w:pPr>
      <w:r>
        <w:rPr>
          <w:lang w:val="en-AU"/>
        </w:rPr>
        <w:lastRenderedPageBreak/>
        <w:t xml:space="preserve"> </w:t>
      </w:r>
    </w:p>
    <w:sectPr w:rsidR="002610AA" w:rsidSect="002B05D7">
      <w:headerReference w:type="default" r:id="rId55"/>
      <w:footerReference w:type="default" r:id="rId56"/>
      <w:headerReference w:type="first" r:id="rId57"/>
      <w:footerReference w:type="first" r:id="rId58"/>
      <w:pgSz w:w="11907" w:h="16840" w:code="9"/>
      <w:pgMar w:top="1430" w:right="1134" w:bottom="1276" w:left="1985" w:header="392" w:footer="273"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4CC96C9" w14:textId="77777777" w:rsidR="00350E9A" w:rsidRDefault="00350E9A" w:rsidP="00304EA1">
      <w:pPr>
        <w:spacing w:after="0" w:line="240" w:lineRule="auto"/>
      </w:pPr>
      <w:r>
        <w:separator/>
      </w:r>
    </w:p>
  </w:endnote>
  <w:endnote w:type="continuationSeparator" w:id="0">
    <w:p w14:paraId="672FC29B" w14:textId="77777777" w:rsidR="00350E9A" w:rsidRDefault="00350E9A" w:rsidP="00304EA1">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04EF02" w14:textId="77777777" w:rsidR="002610AA" w:rsidRDefault="002610AA" w:rsidP="00D652E8">
    <w:pPr>
      <w:pStyle w:val="Footer"/>
      <w:tabs>
        <w:tab w:val="clear" w:pos="9026"/>
        <w:tab w:val="left" w:pos="567"/>
        <w:tab w:val="right" w:pos="11340"/>
      </w:tabs>
      <w:jc w:val="cen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13"/>
      <w:gridCol w:w="3213"/>
      <w:gridCol w:w="3213"/>
    </w:tblGrid>
    <w:tr w:rsidR="002610AA" w:rsidRPr="00D0381D" w14:paraId="4C022547" w14:textId="77777777" w:rsidTr="00D0381D">
      <w:tc>
        <w:tcPr>
          <w:tcW w:w="1665" w:type="pct"/>
          <w:tcMar>
            <w:left w:w="0" w:type="dxa"/>
            <w:right w:w="0" w:type="dxa"/>
          </w:tcMar>
        </w:tcPr>
        <w:p w14:paraId="1ACC6FA8" w14:textId="77777777" w:rsidR="002610AA" w:rsidRPr="00D0381D" w:rsidRDefault="002610AA" w:rsidP="00D0381D">
          <w:pPr>
            <w:tabs>
              <w:tab w:val="right" w:pos="9639"/>
            </w:tabs>
            <w:rPr>
              <w:color w:val="999999" w:themeColor="accent2"/>
              <w:sz w:val="18"/>
              <w:szCs w:val="18"/>
            </w:rPr>
          </w:pPr>
          <w:r w:rsidRPr="009B3B87">
            <w:rPr>
              <w:sz w:val="18"/>
              <w:szCs w:val="18"/>
            </w:rPr>
            <w:t xml:space="preserve">© </w:t>
          </w:r>
          <w:hyperlink r:id="rId1" w:history="1">
            <w:r w:rsidRPr="00D0381D">
              <w:rPr>
                <w:rStyle w:val="Hyperlink"/>
                <w:sz w:val="18"/>
                <w:szCs w:val="18"/>
              </w:rPr>
              <w:t>VCAA</w:t>
            </w:r>
          </w:hyperlink>
        </w:p>
      </w:tc>
      <w:tc>
        <w:tcPr>
          <w:tcW w:w="1665" w:type="pct"/>
          <w:tcMar>
            <w:left w:w="0" w:type="dxa"/>
            <w:right w:w="0" w:type="dxa"/>
          </w:tcMar>
        </w:tcPr>
        <w:p w14:paraId="2FE441AB" w14:textId="77777777" w:rsidR="002610AA" w:rsidRPr="00D0381D" w:rsidRDefault="002610AA" w:rsidP="00D0381D">
          <w:pPr>
            <w:tabs>
              <w:tab w:val="right" w:pos="9639"/>
            </w:tabs>
            <w:rPr>
              <w:color w:val="999999" w:themeColor="accent2"/>
              <w:sz w:val="18"/>
              <w:szCs w:val="18"/>
            </w:rPr>
          </w:pPr>
        </w:p>
      </w:tc>
      <w:tc>
        <w:tcPr>
          <w:tcW w:w="1665" w:type="pct"/>
          <w:tcMar>
            <w:left w:w="0" w:type="dxa"/>
            <w:right w:w="0" w:type="dxa"/>
          </w:tcMar>
        </w:tcPr>
        <w:p w14:paraId="62B81B74" w14:textId="77777777" w:rsidR="002610AA" w:rsidRPr="009B3B87" w:rsidRDefault="002610AA"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Pr="009B3B87">
            <w:rPr>
              <w:noProof/>
              <w:sz w:val="18"/>
              <w:szCs w:val="18"/>
            </w:rPr>
            <w:t>i</w:t>
          </w:r>
          <w:r w:rsidRPr="009B3B87">
            <w:rPr>
              <w:sz w:val="18"/>
              <w:szCs w:val="18"/>
            </w:rPr>
            <w:fldChar w:fldCharType="end"/>
          </w:r>
        </w:p>
      </w:tc>
    </w:tr>
  </w:tbl>
  <w:p w14:paraId="095D0377" w14:textId="77777777" w:rsidR="002610AA" w:rsidRPr="00534253" w:rsidRDefault="002610AA" w:rsidP="00534253">
    <w:pPr>
      <w:pStyle w:val="Captionsandfootnotes"/>
      <w:spacing w:before="0" w:after="0" w:line="20" w:lineRule="exact"/>
      <w:rPr>
        <w:sz w:val="16"/>
        <w:szCs w:val="16"/>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51"/>
      <w:gridCol w:w="2894"/>
      <w:gridCol w:w="2943"/>
    </w:tblGrid>
    <w:tr w:rsidR="002610AA" w:rsidRPr="00D0381D" w14:paraId="007FF136" w14:textId="77777777" w:rsidTr="00D0381D">
      <w:tc>
        <w:tcPr>
          <w:tcW w:w="3285" w:type="dxa"/>
          <w:tcMar>
            <w:left w:w="0" w:type="dxa"/>
            <w:right w:w="0" w:type="dxa"/>
          </w:tcMar>
        </w:tcPr>
        <w:p w14:paraId="31202F8A" w14:textId="77777777" w:rsidR="002610AA" w:rsidRPr="00D0381D" w:rsidRDefault="002610AA" w:rsidP="00D0381D">
          <w:pPr>
            <w:tabs>
              <w:tab w:val="right" w:pos="9639"/>
            </w:tabs>
            <w:rPr>
              <w:color w:val="999999" w:themeColor="accent2"/>
              <w:sz w:val="18"/>
              <w:szCs w:val="18"/>
            </w:rPr>
          </w:pPr>
          <w:r w:rsidRPr="00881105">
            <w:rPr>
              <w:color w:val="FFFFFF" w:themeColor="background1"/>
              <w:sz w:val="18"/>
              <w:szCs w:val="18"/>
            </w:rPr>
            <w:t xml:space="preserve">© </w:t>
          </w:r>
          <w:hyperlink r:id="rId1" w:history="1">
            <w:r w:rsidRPr="00881105">
              <w:rPr>
                <w:rStyle w:val="Hyperlink"/>
                <w:color w:val="FFFFFF" w:themeColor="background1"/>
                <w:sz w:val="18"/>
                <w:szCs w:val="18"/>
              </w:rPr>
              <w:t>VCAA</w:t>
            </w:r>
          </w:hyperlink>
        </w:p>
      </w:tc>
      <w:tc>
        <w:tcPr>
          <w:tcW w:w="3285" w:type="dxa"/>
          <w:tcMar>
            <w:left w:w="0" w:type="dxa"/>
            <w:right w:w="0" w:type="dxa"/>
          </w:tcMar>
        </w:tcPr>
        <w:p w14:paraId="3ACC810C" w14:textId="77777777" w:rsidR="002610AA" w:rsidRPr="00D0381D" w:rsidRDefault="002610AA" w:rsidP="00D0381D">
          <w:pPr>
            <w:tabs>
              <w:tab w:val="right" w:pos="9639"/>
            </w:tabs>
            <w:rPr>
              <w:color w:val="999999" w:themeColor="accent2"/>
              <w:sz w:val="18"/>
              <w:szCs w:val="18"/>
            </w:rPr>
          </w:pPr>
        </w:p>
      </w:tc>
      <w:tc>
        <w:tcPr>
          <w:tcW w:w="3285" w:type="dxa"/>
          <w:tcMar>
            <w:left w:w="0" w:type="dxa"/>
            <w:right w:w="0" w:type="dxa"/>
          </w:tcMar>
        </w:tcPr>
        <w:p w14:paraId="527F80E0" w14:textId="77777777" w:rsidR="002610AA" w:rsidRPr="009B3B87" w:rsidRDefault="002610AA"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Pr="009B3B87">
            <w:rPr>
              <w:noProof/>
              <w:sz w:val="18"/>
              <w:szCs w:val="18"/>
            </w:rPr>
            <w:t>1</w:t>
          </w:r>
          <w:r w:rsidRPr="009B3B87">
            <w:rPr>
              <w:sz w:val="18"/>
              <w:szCs w:val="18"/>
            </w:rPr>
            <w:fldChar w:fldCharType="end"/>
          </w:r>
        </w:p>
      </w:tc>
    </w:tr>
  </w:tbl>
  <w:p w14:paraId="4755644E" w14:textId="77777777" w:rsidR="002610AA" w:rsidRPr="00534253" w:rsidRDefault="002610AA" w:rsidP="00881105">
    <w:pPr>
      <w:pStyle w:val="Captionsandfootnotes"/>
      <w:spacing w:before="0" w:after="0" w:line="20" w:lineRule="exact"/>
      <w:ind w:left="851"/>
      <w:rPr>
        <w:sz w:val="16"/>
        <w:szCs w:val="16"/>
      </w:rPr>
    </w:pPr>
    <w:r>
      <w:rPr>
        <w:noProof/>
        <w:sz w:val="16"/>
        <w:szCs w:val="16"/>
        <w:lang w:val="en-AU" w:eastAsia="en-AU"/>
      </w:rPr>
      <w:drawing>
        <wp:anchor distT="0" distB="0" distL="114300" distR="114300" simplePos="0" relativeHeight="251661312" behindDoc="1" locked="1" layoutInCell="1" allowOverlap="1" wp14:anchorId="1D3FFC2A" wp14:editId="3AB9A316">
          <wp:simplePos x="0" y="0"/>
          <wp:positionH relativeFrom="column">
            <wp:posOffset>-1303020</wp:posOffset>
          </wp:positionH>
          <wp:positionV relativeFrom="page">
            <wp:posOffset>10073005</wp:posOffset>
          </wp:positionV>
          <wp:extent cx="8797290" cy="624205"/>
          <wp:effectExtent l="0" t="0" r="3810" b="0"/>
          <wp:wrapNone/>
          <wp:docPr id="90859312" name="Picture 9085931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Picture 38">
                    <a:extLst>
                      <a:ext uri="{C183D7F6-B498-43B3-948B-1728B52AA6E4}">
                        <adec:decorative xmlns:adec="http://schemas.microsoft.com/office/drawing/2017/decorative" val="1"/>
                      </a:ext>
                    </a:extLst>
                  </pic:cNvPr>
                  <pic:cNvPicPr/>
                </pic:nvPicPr>
                <pic:blipFill>
                  <a:blip r:embed="rId2"/>
                  <a:stretch>
                    <a:fillRect/>
                  </a:stretch>
                </pic:blipFill>
                <pic:spPr>
                  <a:xfrm>
                    <a:off x="0" y="0"/>
                    <a:ext cx="8797290" cy="624205"/>
                  </a:xfrm>
                  <a:prstGeom prst="rect">
                    <a:avLst/>
                  </a:prstGeom>
                </pic:spPr>
              </pic:pic>
            </a:graphicData>
          </a:graphic>
          <wp14:sizeRelH relativeFrom="page">
            <wp14:pctWidth>0</wp14:pctWidth>
          </wp14:sizeRelH>
          <wp14:sizeRelV relativeFrom="page">
            <wp14:pctHeight>0</wp14:pctHeight>
          </wp14:sizeRelV>
        </wp:anchor>
      </w:drawing>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0" w:rightFromText="180" w:vertAnchor="text" w:tblpY="1"/>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53"/>
      <w:gridCol w:w="2891"/>
      <w:gridCol w:w="2944"/>
    </w:tblGrid>
    <w:tr w:rsidR="002610AA" w14:paraId="67F09432" w14:textId="77777777" w:rsidTr="00707E68">
      <w:tc>
        <w:tcPr>
          <w:tcW w:w="3285" w:type="dxa"/>
          <w:vAlign w:val="center"/>
        </w:tcPr>
        <w:p w14:paraId="1E18AC00" w14:textId="77777777" w:rsidR="002610AA" w:rsidRDefault="005233E5" w:rsidP="007619E0">
          <w:pPr>
            <w:pStyle w:val="Captionsandfootnotes"/>
            <w:tabs>
              <w:tab w:val="right" w:pos="9639"/>
            </w:tabs>
            <w:spacing w:line="240" w:lineRule="auto"/>
            <w:rPr>
              <w:color w:val="999999" w:themeColor="accent2"/>
            </w:rPr>
          </w:pPr>
          <w:hyperlink r:id="rId1" w:history="1">
            <w:r w:rsidR="002610AA">
              <w:rPr>
                <w:rStyle w:val="Hyperlink"/>
              </w:rPr>
              <w:t>VCAA</w:t>
            </w:r>
          </w:hyperlink>
        </w:p>
      </w:tc>
      <w:tc>
        <w:tcPr>
          <w:tcW w:w="3285" w:type="dxa"/>
          <w:vAlign w:val="center"/>
        </w:tcPr>
        <w:p w14:paraId="338B3339" w14:textId="77777777" w:rsidR="002610AA" w:rsidRDefault="002610AA" w:rsidP="00707E68">
          <w:pPr>
            <w:pStyle w:val="Captionsandfootnotes"/>
            <w:tabs>
              <w:tab w:val="right" w:pos="9639"/>
            </w:tabs>
            <w:spacing w:line="240" w:lineRule="auto"/>
            <w:jc w:val="center"/>
            <w:rPr>
              <w:color w:val="999999" w:themeColor="accent2"/>
            </w:rPr>
          </w:pPr>
        </w:p>
      </w:tc>
      <w:tc>
        <w:tcPr>
          <w:tcW w:w="3285" w:type="dxa"/>
          <w:vAlign w:val="center"/>
        </w:tcPr>
        <w:p w14:paraId="7E38E686" w14:textId="77777777" w:rsidR="002610AA" w:rsidRDefault="002610AA" w:rsidP="00707E68">
          <w:pPr>
            <w:pStyle w:val="Captionsandfootnotes"/>
            <w:tabs>
              <w:tab w:val="right" w:pos="9639"/>
            </w:tabs>
            <w:spacing w:line="240" w:lineRule="auto"/>
            <w:jc w:val="right"/>
            <w:rPr>
              <w:color w:val="999999" w:themeColor="accent2"/>
            </w:rPr>
          </w:pPr>
          <w:r>
            <w:t xml:space="preserve">Page </w:t>
          </w:r>
          <w:r w:rsidRPr="00B41951">
            <w:fldChar w:fldCharType="begin"/>
          </w:r>
          <w:r w:rsidRPr="00B41951">
            <w:instrText xml:space="preserve"> PAGE   \* MERGEFORMAT </w:instrText>
          </w:r>
          <w:r w:rsidRPr="00B41951">
            <w:fldChar w:fldCharType="separate"/>
          </w:r>
          <w:r>
            <w:rPr>
              <w:noProof/>
            </w:rPr>
            <w:t>1</w:t>
          </w:r>
          <w:r w:rsidRPr="00B41951">
            <w:rPr>
              <w:noProof/>
            </w:rPr>
            <w:fldChar w:fldCharType="end"/>
          </w:r>
        </w:p>
      </w:tc>
    </w:tr>
  </w:tbl>
  <w:p w14:paraId="13722333" w14:textId="77777777" w:rsidR="002610AA" w:rsidRDefault="002610AA" w:rsidP="00650423">
    <w:pPr>
      <w:pStyle w:val="Captionsandfootnotes"/>
      <w:tabs>
        <w:tab w:val="right" w:pos="9639"/>
      </w:tabs>
      <w:spacing w:line="240" w:lineRule="auto"/>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85"/>
      <w:gridCol w:w="3285"/>
      <w:gridCol w:w="3285"/>
    </w:tblGrid>
    <w:tr w:rsidR="00350E9A" w:rsidRPr="00D0381D" w14:paraId="61BF007D" w14:textId="77777777" w:rsidTr="00D0381D">
      <w:tc>
        <w:tcPr>
          <w:tcW w:w="3285" w:type="dxa"/>
          <w:tcMar>
            <w:left w:w="0" w:type="dxa"/>
            <w:right w:w="0" w:type="dxa"/>
          </w:tcMar>
        </w:tcPr>
        <w:p w14:paraId="4004BF4A" w14:textId="78C85602" w:rsidR="00350E9A" w:rsidRPr="00D0381D" w:rsidRDefault="00350E9A" w:rsidP="00D0381D">
          <w:pPr>
            <w:tabs>
              <w:tab w:val="right" w:pos="9639"/>
            </w:tabs>
            <w:rPr>
              <w:color w:val="999999" w:themeColor="accent2"/>
              <w:sz w:val="18"/>
              <w:szCs w:val="18"/>
            </w:rPr>
          </w:pPr>
          <w:r w:rsidRPr="00881105">
            <w:rPr>
              <w:color w:val="FFFFFF" w:themeColor="background1"/>
              <w:sz w:val="18"/>
              <w:szCs w:val="18"/>
            </w:rPr>
            <w:t xml:space="preserve">© </w:t>
          </w:r>
          <w:hyperlink r:id="rId1" w:history="1">
            <w:r w:rsidRPr="00881105">
              <w:rPr>
                <w:rStyle w:val="Hyperlink"/>
                <w:color w:val="FFFFFF" w:themeColor="background1"/>
                <w:sz w:val="18"/>
                <w:szCs w:val="18"/>
              </w:rPr>
              <w:t>VCAA</w:t>
            </w:r>
          </w:hyperlink>
        </w:p>
      </w:tc>
      <w:tc>
        <w:tcPr>
          <w:tcW w:w="3285" w:type="dxa"/>
          <w:tcMar>
            <w:left w:w="0" w:type="dxa"/>
            <w:right w:w="0" w:type="dxa"/>
          </w:tcMar>
        </w:tcPr>
        <w:p w14:paraId="112B474A" w14:textId="77777777" w:rsidR="00350E9A" w:rsidRPr="00D0381D" w:rsidRDefault="00350E9A" w:rsidP="00D0381D">
          <w:pPr>
            <w:tabs>
              <w:tab w:val="right" w:pos="9639"/>
            </w:tabs>
            <w:rPr>
              <w:color w:val="999999" w:themeColor="accent2"/>
              <w:sz w:val="18"/>
              <w:szCs w:val="18"/>
            </w:rPr>
          </w:pPr>
        </w:p>
      </w:tc>
      <w:tc>
        <w:tcPr>
          <w:tcW w:w="3285" w:type="dxa"/>
          <w:tcMar>
            <w:left w:w="0" w:type="dxa"/>
            <w:right w:w="0" w:type="dxa"/>
          </w:tcMar>
        </w:tcPr>
        <w:p w14:paraId="445A92D0" w14:textId="62FE9AEF" w:rsidR="00350E9A" w:rsidRPr="009B3B87" w:rsidRDefault="00350E9A"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0055611A" w:rsidRPr="009B3B87">
            <w:rPr>
              <w:noProof/>
              <w:sz w:val="18"/>
              <w:szCs w:val="18"/>
            </w:rPr>
            <w:t>1</w:t>
          </w:r>
          <w:r w:rsidRPr="009B3B87">
            <w:rPr>
              <w:sz w:val="18"/>
              <w:szCs w:val="18"/>
            </w:rPr>
            <w:fldChar w:fldCharType="end"/>
          </w:r>
        </w:p>
      </w:tc>
    </w:tr>
  </w:tbl>
  <w:p w14:paraId="7782ADD3" w14:textId="77777777" w:rsidR="00350E9A" w:rsidRPr="00534253" w:rsidRDefault="00350E9A" w:rsidP="00881105">
    <w:pPr>
      <w:pStyle w:val="Captionsandfootnotes"/>
      <w:spacing w:before="0" w:after="0" w:line="20" w:lineRule="exact"/>
      <w:ind w:left="851"/>
      <w:rPr>
        <w:sz w:val="16"/>
        <w:szCs w:val="16"/>
      </w:rPr>
    </w:pPr>
    <w:r>
      <w:rPr>
        <w:noProof/>
        <w:sz w:val="16"/>
        <w:szCs w:val="16"/>
        <w:lang w:val="en-AU" w:eastAsia="en-AU"/>
      </w:rPr>
      <w:drawing>
        <wp:anchor distT="0" distB="0" distL="114300" distR="114300" simplePos="0" relativeHeight="251659264" behindDoc="1" locked="1" layoutInCell="1" allowOverlap="1" wp14:anchorId="6B6095CE" wp14:editId="04B6C058">
          <wp:simplePos x="0" y="0"/>
          <wp:positionH relativeFrom="column">
            <wp:posOffset>-1303020</wp:posOffset>
          </wp:positionH>
          <wp:positionV relativeFrom="page">
            <wp:posOffset>10073005</wp:posOffset>
          </wp:positionV>
          <wp:extent cx="8797290" cy="624205"/>
          <wp:effectExtent l="0" t="0" r="3810" b="0"/>
          <wp:wrapNone/>
          <wp:docPr id="464758170" name="Picture 464758170">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Picture 38">
                    <a:extLst>
                      <a:ext uri="{C183D7F6-B498-43B3-948B-1728B52AA6E4}">
                        <adec:decorative xmlns:adec="http://schemas.microsoft.com/office/drawing/2017/decorative" val="1"/>
                      </a:ext>
                    </a:extLst>
                  </pic:cNvPr>
                  <pic:cNvPicPr/>
                </pic:nvPicPr>
                <pic:blipFill>
                  <a:blip r:embed="rId2"/>
                  <a:stretch>
                    <a:fillRect/>
                  </a:stretch>
                </pic:blipFill>
                <pic:spPr>
                  <a:xfrm>
                    <a:off x="0" y="0"/>
                    <a:ext cx="8797290" cy="624205"/>
                  </a:xfrm>
                  <a:prstGeom prst="rect">
                    <a:avLst/>
                  </a:prstGeom>
                </pic:spPr>
              </pic:pic>
            </a:graphicData>
          </a:graphic>
          <wp14:sizeRelH relativeFrom="page">
            <wp14:pctWidth>0</wp14:pctWidth>
          </wp14:sizeRelH>
          <wp14:sizeRelV relativeFrom="page">
            <wp14:pctHeight>0</wp14:pctHeight>
          </wp14:sizeRelV>
        </wp:anchor>
      </w:drawing>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0" w:rightFromText="180" w:vertAnchor="text" w:tblpY="1"/>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53"/>
      <w:gridCol w:w="2891"/>
      <w:gridCol w:w="2944"/>
    </w:tblGrid>
    <w:tr w:rsidR="00350E9A" w14:paraId="67DBFA26" w14:textId="77777777" w:rsidTr="00707E68">
      <w:tc>
        <w:tcPr>
          <w:tcW w:w="3285" w:type="dxa"/>
          <w:vAlign w:val="center"/>
        </w:tcPr>
        <w:p w14:paraId="5042C4CF" w14:textId="77777777" w:rsidR="00350E9A" w:rsidRDefault="005233E5" w:rsidP="007619E0">
          <w:pPr>
            <w:pStyle w:val="Captionsandfootnotes"/>
            <w:tabs>
              <w:tab w:val="right" w:pos="9639"/>
            </w:tabs>
            <w:spacing w:line="240" w:lineRule="auto"/>
            <w:rPr>
              <w:color w:val="999999" w:themeColor="accent2"/>
            </w:rPr>
          </w:pPr>
          <w:hyperlink r:id="rId1" w:history="1">
            <w:r w:rsidR="00350E9A">
              <w:rPr>
                <w:rStyle w:val="Hyperlink"/>
              </w:rPr>
              <w:t>VCAA</w:t>
            </w:r>
          </w:hyperlink>
        </w:p>
      </w:tc>
      <w:tc>
        <w:tcPr>
          <w:tcW w:w="3285" w:type="dxa"/>
          <w:vAlign w:val="center"/>
        </w:tcPr>
        <w:p w14:paraId="2C8516DC" w14:textId="77777777" w:rsidR="00350E9A" w:rsidRDefault="00350E9A" w:rsidP="00707E68">
          <w:pPr>
            <w:pStyle w:val="Captionsandfootnotes"/>
            <w:tabs>
              <w:tab w:val="right" w:pos="9639"/>
            </w:tabs>
            <w:spacing w:line="240" w:lineRule="auto"/>
            <w:jc w:val="center"/>
            <w:rPr>
              <w:color w:val="999999" w:themeColor="accent2"/>
            </w:rPr>
          </w:pPr>
        </w:p>
      </w:tc>
      <w:tc>
        <w:tcPr>
          <w:tcW w:w="3285" w:type="dxa"/>
          <w:vAlign w:val="center"/>
        </w:tcPr>
        <w:p w14:paraId="08CAD1B6" w14:textId="77777777" w:rsidR="00350E9A" w:rsidRDefault="00350E9A" w:rsidP="00707E68">
          <w:pPr>
            <w:pStyle w:val="Captionsandfootnotes"/>
            <w:tabs>
              <w:tab w:val="right" w:pos="9639"/>
            </w:tabs>
            <w:spacing w:line="240" w:lineRule="auto"/>
            <w:jc w:val="right"/>
            <w:rPr>
              <w:color w:val="999999" w:themeColor="accent2"/>
            </w:rPr>
          </w:pPr>
          <w:r>
            <w:t xml:space="preserve">Page </w:t>
          </w:r>
          <w:r w:rsidRPr="00B41951">
            <w:fldChar w:fldCharType="begin"/>
          </w:r>
          <w:r w:rsidRPr="00B41951">
            <w:instrText xml:space="preserve"> PAGE   \* MERGEFORMAT </w:instrText>
          </w:r>
          <w:r w:rsidRPr="00B41951">
            <w:fldChar w:fldCharType="separate"/>
          </w:r>
          <w:r>
            <w:rPr>
              <w:noProof/>
            </w:rPr>
            <w:t>1</w:t>
          </w:r>
          <w:r w:rsidRPr="00B41951">
            <w:rPr>
              <w:noProof/>
            </w:rPr>
            <w:fldChar w:fldCharType="end"/>
          </w:r>
        </w:p>
      </w:tc>
    </w:tr>
  </w:tbl>
  <w:p w14:paraId="7D186522" w14:textId="77777777" w:rsidR="00350E9A" w:rsidRDefault="00350E9A" w:rsidP="00650423">
    <w:pPr>
      <w:pStyle w:val="Captionsandfootnotes"/>
      <w:tabs>
        <w:tab w:val="right" w:pos="9639"/>
      </w:tabs>
      <w:spacing w:line="240" w:lineRule="auto"/>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8854F67" w14:textId="77777777" w:rsidR="00350E9A" w:rsidRDefault="00350E9A" w:rsidP="00304EA1">
      <w:pPr>
        <w:spacing w:after="0" w:line="240" w:lineRule="auto"/>
      </w:pPr>
      <w:r>
        <w:separator/>
      </w:r>
    </w:p>
  </w:footnote>
  <w:footnote w:type="continuationSeparator" w:id="0">
    <w:p w14:paraId="50882BCF" w14:textId="77777777" w:rsidR="00350E9A" w:rsidRDefault="00350E9A" w:rsidP="00304EA1">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alias w:val="Title"/>
      <w:tag w:val=""/>
      <w:id w:val="1186950884"/>
      <w:placeholder>
        <w:docPart w:val="75BD38B864049E4CB05FD22C1CB75C76"/>
      </w:placeholder>
      <w:dataBinding w:prefixMappings="xmlns:ns0='http://purl.org/dc/elements/1.1/' xmlns:ns1='http://schemas.openxmlformats.org/package/2006/metadata/core-properties' " w:xpath="/ns1:coreProperties[1]/ns0:title[1]" w:storeItemID="{6C3C8BC8-F283-45AE-878A-BAB7291924A1}"/>
      <w:text/>
    </w:sdtPr>
    <w:sdtEndPr/>
    <w:sdtContent>
      <w:p w14:paraId="5E8F7ED4" w14:textId="10045450" w:rsidR="002610AA" w:rsidRPr="00322123" w:rsidRDefault="002610AA" w:rsidP="00A11696">
        <w:r>
          <w:t>2025 VCE Filipino</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35BAF1" w14:textId="77777777" w:rsidR="002610AA" w:rsidRPr="00A77F1C" w:rsidRDefault="002610AA" w:rsidP="00707E68">
    <w:pPr>
      <w:pStyle w:val="Captionsandfootnotes"/>
      <w:tabs>
        <w:tab w:val="left" w:pos="1650"/>
      </w:tabs>
      <w:rPr>
        <w:color w:val="999999" w:themeColor="accent2"/>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14E81AC" w14:textId="5910013E" w:rsidR="002610AA" w:rsidRPr="00322123" w:rsidRDefault="005233E5" w:rsidP="00D86551">
    <w:pPr>
      <w:pStyle w:val="Header"/>
    </w:pPr>
    <w:sdt>
      <w:sdtPr>
        <w:alias w:val="Title"/>
        <w:tag w:val=""/>
        <w:id w:val="-1100027736"/>
        <w:placeholder>
          <w:docPart w:val="DC7B4E5F4880447EB52D6AA1BBE06D93"/>
        </w:placeholder>
        <w:dataBinding w:prefixMappings="xmlns:ns0='http://purl.org/dc/elements/1.1/' xmlns:ns1='http://schemas.openxmlformats.org/package/2006/metadata/core-properties' " w:xpath="/ns1:coreProperties[1]/ns0:title[1]" w:storeItemID="{6C3C8BC8-F283-45AE-878A-BAB7291924A1}"/>
        <w:text/>
      </w:sdtPr>
      <w:sdtEndPr/>
      <w:sdtContent>
        <w:r w:rsidR="002610AA">
          <w:t>2025 VCE Filipino</w:t>
        </w:r>
      </w:sdtContent>
    </w:sdt>
    <w:r w:rsidR="002610AA" w:rsidRPr="00E44381">
      <w:t xml:space="preserve"> </w:t>
    </w:r>
    <w:r w:rsidR="002610AA">
      <w:t>Teaching and Learning</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9DE75C" w14:textId="365B4877" w:rsidR="002610AA" w:rsidRPr="00210AB7" w:rsidRDefault="002610AA" w:rsidP="00C73F9D">
    <w:r>
      <w:rPr>
        <w:rFonts w:ascii="Arial" w:hAnsi="Arial"/>
        <w:b/>
        <w:noProof/>
        <w:color w:val="FFFFFF" w:themeColor="background1"/>
        <w:sz w:val="60"/>
        <w:szCs w:val="48"/>
        <w:lang w:val="en-AU" w:eastAsia="en-AU"/>
      </w:rPr>
      <w:fldChar w:fldCharType="begin"/>
    </w:r>
    <w:r>
      <w:instrText xml:space="preserve"> REF doc_title \h </w:instrText>
    </w:r>
    <w:r>
      <w:rPr>
        <w:rFonts w:ascii="Arial" w:hAnsi="Arial"/>
        <w:b/>
        <w:noProof/>
        <w:color w:val="FFFFFF" w:themeColor="background1"/>
        <w:sz w:val="60"/>
        <w:szCs w:val="48"/>
        <w:lang w:val="en-AU" w:eastAsia="en-AU"/>
      </w:rPr>
    </w:r>
    <w:r>
      <w:rPr>
        <w:rFonts w:ascii="Arial" w:hAnsi="Arial"/>
        <w:b/>
        <w:noProof/>
        <w:color w:val="FFFFFF" w:themeColor="background1"/>
        <w:sz w:val="60"/>
        <w:szCs w:val="48"/>
        <w:lang w:val="en-AU" w:eastAsia="en-AU"/>
      </w:rPr>
      <w:fldChar w:fldCharType="separate"/>
    </w:r>
    <w:sdt>
      <w:sdtPr>
        <w:alias w:val="Title"/>
        <w:tag w:val=""/>
        <w:id w:val="-260293308"/>
        <w:placeholder>
          <w:docPart w:val="42444A9B807D4C59B93E1AD342517E5D"/>
        </w:placeholder>
        <w:dataBinding w:prefixMappings="xmlns:ns0='http://purl.org/dc/elements/1.1/' xmlns:ns1='http://schemas.openxmlformats.org/package/2006/metadata/core-properties' " w:xpath="/ns1:coreProperties[1]/ns0:title[1]" w:storeItemID="{6C3C8BC8-F283-45AE-878A-BAB7291924A1}"/>
        <w:text/>
      </w:sdtPr>
      <w:sdtEndPr/>
      <w:sdtContent>
        <w:r>
          <w:t>2025 VCE Filipino</w:t>
        </w:r>
      </w:sdtContent>
    </w:sdt>
  </w:p>
  <w:p w14:paraId="3EC19155" w14:textId="77777777" w:rsidR="002610AA" w:rsidRPr="00C73F9D" w:rsidRDefault="002610AA" w:rsidP="00263A66">
    <w:r>
      <w:fldChar w:fldCharType="end"/>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BE7806" w14:textId="337BE0C3" w:rsidR="00350E9A" w:rsidRPr="00322123" w:rsidRDefault="005233E5" w:rsidP="00D86551">
    <w:pPr>
      <w:pStyle w:val="Header"/>
    </w:pPr>
    <w:sdt>
      <w:sdtPr>
        <w:alias w:val="Title"/>
        <w:tag w:val=""/>
        <w:id w:val="1684396694"/>
        <w:placeholder>
          <w:docPart w:val="45D5420539E44965A19310478C32D04F"/>
        </w:placeholder>
        <w:dataBinding w:prefixMappings="xmlns:ns0='http://purl.org/dc/elements/1.1/' xmlns:ns1='http://schemas.openxmlformats.org/package/2006/metadata/core-properties' " w:xpath="/ns1:coreProperties[1]/ns0:title[1]" w:storeItemID="{6C3C8BC8-F283-45AE-878A-BAB7291924A1}"/>
        <w:text/>
      </w:sdtPr>
      <w:sdtEndPr/>
      <w:sdtContent>
        <w:r w:rsidR="00831511">
          <w:t>2025 VCE Filipino</w:t>
        </w:r>
      </w:sdtContent>
    </w:sdt>
    <w:r w:rsidR="00E44381" w:rsidRPr="00E44381">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83A868" w14:textId="37CCD9BF" w:rsidR="00350E9A" w:rsidRPr="00210AB7" w:rsidRDefault="00350E9A" w:rsidP="00C73F9D">
    <w:r>
      <w:rPr>
        <w:rFonts w:ascii="Arial" w:hAnsi="Arial"/>
        <w:b/>
        <w:noProof/>
        <w:color w:val="FFFFFF" w:themeColor="background1"/>
        <w:sz w:val="60"/>
        <w:szCs w:val="48"/>
        <w:lang w:val="en-AU" w:eastAsia="en-AU"/>
      </w:rPr>
      <w:fldChar w:fldCharType="begin"/>
    </w:r>
    <w:r>
      <w:instrText xml:space="preserve"> REF doc_title \h </w:instrText>
    </w:r>
    <w:r>
      <w:rPr>
        <w:rFonts w:ascii="Arial" w:hAnsi="Arial"/>
        <w:b/>
        <w:noProof/>
        <w:color w:val="FFFFFF" w:themeColor="background1"/>
        <w:sz w:val="60"/>
        <w:szCs w:val="48"/>
        <w:lang w:val="en-AU" w:eastAsia="en-AU"/>
      </w:rPr>
    </w:r>
    <w:r>
      <w:rPr>
        <w:rFonts w:ascii="Arial" w:hAnsi="Arial"/>
        <w:b/>
        <w:noProof/>
        <w:color w:val="FFFFFF" w:themeColor="background1"/>
        <w:sz w:val="60"/>
        <w:szCs w:val="48"/>
        <w:lang w:val="en-AU" w:eastAsia="en-AU"/>
      </w:rPr>
      <w:fldChar w:fldCharType="separate"/>
    </w:r>
    <w:sdt>
      <w:sdtPr>
        <w:alias w:val="Title"/>
        <w:tag w:val=""/>
        <w:id w:val="797653573"/>
        <w:placeholder>
          <w:docPart w:val="A35D1CF70881496C83377152B9E62F72"/>
        </w:placeholder>
        <w:dataBinding w:prefixMappings="xmlns:ns0='http://purl.org/dc/elements/1.1/' xmlns:ns1='http://schemas.openxmlformats.org/package/2006/metadata/core-properties' " w:xpath="/ns1:coreProperties[1]/ns0:title[1]" w:storeItemID="{6C3C8BC8-F283-45AE-878A-BAB7291924A1}"/>
        <w:text/>
      </w:sdtPr>
      <w:sdtEndPr/>
      <w:sdtContent>
        <w:r w:rsidR="00831511">
          <w:t>2025 VCE Filipino</w:t>
        </w:r>
      </w:sdtContent>
    </w:sdt>
  </w:p>
  <w:p w14:paraId="6DE0A82C" w14:textId="77777777" w:rsidR="00350E9A" w:rsidRPr="00C73F9D" w:rsidRDefault="00350E9A" w:rsidP="00263A66">
    <w: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65444C4C"/>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95BA6E70"/>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6B6EFC2C"/>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EF1A427A"/>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D6BA1F50"/>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197C05AC"/>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E3F02C7C"/>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2402EC5A"/>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F6D02DE8"/>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A8E04086"/>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1362B58"/>
    <w:multiLevelType w:val="multilevel"/>
    <w:tmpl w:val="35D0F7E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 w15:restartNumberingAfterBreak="0">
    <w:nsid w:val="018C0AA1"/>
    <w:multiLevelType w:val="multilevel"/>
    <w:tmpl w:val="0ACEE06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 w15:restartNumberingAfterBreak="0">
    <w:nsid w:val="01A128A7"/>
    <w:multiLevelType w:val="multilevel"/>
    <w:tmpl w:val="7CF06EE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 w15:restartNumberingAfterBreak="0">
    <w:nsid w:val="03450CB9"/>
    <w:multiLevelType w:val="multilevel"/>
    <w:tmpl w:val="7A64CC5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 w15:restartNumberingAfterBreak="0">
    <w:nsid w:val="035C125A"/>
    <w:multiLevelType w:val="multilevel"/>
    <w:tmpl w:val="756419E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 w15:restartNumberingAfterBreak="0">
    <w:nsid w:val="036851A7"/>
    <w:multiLevelType w:val="multilevel"/>
    <w:tmpl w:val="7CEC0E2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 w15:restartNumberingAfterBreak="0">
    <w:nsid w:val="040732FC"/>
    <w:multiLevelType w:val="multilevel"/>
    <w:tmpl w:val="3BACB06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 w15:restartNumberingAfterBreak="0">
    <w:nsid w:val="04F31155"/>
    <w:multiLevelType w:val="multilevel"/>
    <w:tmpl w:val="205E250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8" w15:restartNumberingAfterBreak="0">
    <w:nsid w:val="06B575BA"/>
    <w:multiLevelType w:val="multilevel"/>
    <w:tmpl w:val="403CCA7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9" w15:restartNumberingAfterBreak="0">
    <w:nsid w:val="06C4339A"/>
    <w:multiLevelType w:val="multilevel"/>
    <w:tmpl w:val="A496BD4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0" w15:restartNumberingAfterBreak="0">
    <w:nsid w:val="0791053C"/>
    <w:multiLevelType w:val="multilevel"/>
    <w:tmpl w:val="EE4A484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1" w15:restartNumberingAfterBreak="0">
    <w:nsid w:val="08420C11"/>
    <w:multiLevelType w:val="multilevel"/>
    <w:tmpl w:val="1CA41A3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2" w15:restartNumberingAfterBreak="0">
    <w:nsid w:val="084B4F36"/>
    <w:multiLevelType w:val="multilevel"/>
    <w:tmpl w:val="045CB51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3" w15:restartNumberingAfterBreak="0">
    <w:nsid w:val="09193246"/>
    <w:multiLevelType w:val="multilevel"/>
    <w:tmpl w:val="CFB6001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4" w15:restartNumberingAfterBreak="0">
    <w:nsid w:val="0A1B5B4A"/>
    <w:multiLevelType w:val="multilevel"/>
    <w:tmpl w:val="D79AD36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5" w15:restartNumberingAfterBreak="0">
    <w:nsid w:val="0C41387A"/>
    <w:multiLevelType w:val="multilevel"/>
    <w:tmpl w:val="D06C3A4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6" w15:restartNumberingAfterBreak="0">
    <w:nsid w:val="0C4E4ECB"/>
    <w:multiLevelType w:val="multilevel"/>
    <w:tmpl w:val="1430E3D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7" w15:restartNumberingAfterBreak="0">
    <w:nsid w:val="11646643"/>
    <w:multiLevelType w:val="multilevel"/>
    <w:tmpl w:val="B7F6DB6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8" w15:restartNumberingAfterBreak="0">
    <w:nsid w:val="130423DE"/>
    <w:multiLevelType w:val="hybridMultilevel"/>
    <w:tmpl w:val="47AC176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9" w15:restartNumberingAfterBreak="0">
    <w:nsid w:val="133215C1"/>
    <w:multiLevelType w:val="multilevel"/>
    <w:tmpl w:val="7762580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0" w15:restartNumberingAfterBreak="0">
    <w:nsid w:val="13391E2C"/>
    <w:multiLevelType w:val="multilevel"/>
    <w:tmpl w:val="8A08EC9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1" w15:restartNumberingAfterBreak="0">
    <w:nsid w:val="134C06F1"/>
    <w:multiLevelType w:val="multilevel"/>
    <w:tmpl w:val="E3EA142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2" w15:restartNumberingAfterBreak="0">
    <w:nsid w:val="13B13116"/>
    <w:multiLevelType w:val="multilevel"/>
    <w:tmpl w:val="C8FCF83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3" w15:restartNumberingAfterBreak="0">
    <w:nsid w:val="13D802DC"/>
    <w:multiLevelType w:val="multilevel"/>
    <w:tmpl w:val="DB26ED8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4" w15:restartNumberingAfterBreak="0">
    <w:nsid w:val="15AA54EE"/>
    <w:multiLevelType w:val="multilevel"/>
    <w:tmpl w:val="0CE2BC4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5" w15:restartNumberingAfterBreak="0">
    <w:nsid w:val="16562062"/>
    <w:multiLevelType w:val="multilevel"/>
    <w:tmpl w:val="F0326D5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6" w15:restartNumberingAfterBreak="0">
    <w:nsid w:val="165B49EF"/>
    <w:multiLevelType w:val="multilevel"/>
    <w:tmpl w:val="0FF6C1F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7" w15:restartNumberingAfterBreak="0">
    <w:nsid w:val="1768381B"/>
    <w:multiLevelType w:val="multilevel"/>
    <w:tmpl w:val="3E88550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8" w15:restartNumberingAfterBreak="0">
    <w:nsid w:val="17EF59A9"/>
    <w:multiLevelType w:val="multilevel"/>
    <w:tmpl w:val="FD94B6D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9" w15:restartNumberingAfterBreak="0">
    <w:nsid w:val="18621582"/>
    <w:multiLevelType w:val="multilevel"/>
    <w:tmpl w:val="9274D61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0" w15:restartNumberingAfterBreak="0">
    <w:nsid w:val="19295D7B"/>
    <w:multiLevelType w:val="hybridMultilevel"/>
    <w:tmpl w:val="BAEA35F2"/>
    <w:lvl w:ilvl="0" w:tplc="DAC0B5C0">
      <w:start w:val="1"/>
      <w:numFmt w:val="bullet"/>
      <w:pStyle w:val="Tablebulletnarrow"/>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1" w15:restartNumberingAfterBreak="0">
    <w:nsid w:val="19F5012E"/>
    <w:multiLevelType w:val="multilevel"/>
    <w:tmpl w:val="D4D0B59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2" w15:restartNumberingAfterBreak="0">
    <w:nsid w:val="1C645B5D"/>
    <w:multiLevelType w:val="multilevel"/>
    <w:tmpl w:val="97FE641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3" w15:restartNumberingAfterBreak="0">
    <w:nsid w:val="1CB32C37"/>
    <w:multiLevelType w:val="multilevel"/>
    <w:tmpl w:val="100AC0F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4" w15:restartNumberingAfterBreak="0">
    <w:nsid w:val="21225A01"/>
    <w:multiLevelType w:val="multilevel"/>
    <w:tmpl w:val="6130F20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5" w15:restartNumberingAfterBreak="0">
    <w:nsid w:val="218051CF"/>
    <w:multiLevelType w:val="multilevel"/>
    <w:tmpl w:val="637E313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6" w15:restartNumberingAfterBreak="0">
    <w:nsid w:val="225E208E"/>
    <w:multiLevelType w:val="multilevel"/>
    <w:tmpl w:val="60FE75A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7" w15:restartNumberingAfterBreak="0">
    <w:nsid w:val="22F71A76"/>
    <w:multiLevelType w:val="multilevel"/>
    <w:tmpl w:val="AC40B4E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8" w15:restartNumberingAfterBreak="0">
    <w:nsid w:val="22FB3833"/>
    <w:multiLevelType w:val="multilevel"/>
    <w:tmpl w:val="58FC32B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9" w15:restartNumberingAfterBreak="0">
    <w:nsid w:val="242E35E9"/>
    <w:multiLevelType w:val="multilevel"/>
    <w:tmpl w:val="CD76B5D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0" w15:restartNumberingAfterBreak="0">
    <w:nsid w:val="25670790"/>
    <w:multiLevelType w:val="multilevel"/>
    <w:tmpl w:val="A7C84F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1" w15:restartNumberingAfterBreak="0">
    <w:nsid w:val="261E01E3"/>
    <w:multiLevelType w:val="multilevel"/>
    <w:tmpl w:val="44FCD77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2" w15:restartNumberingAfterBreak="0">
    <w:nsid w:val="265964F9"/>
    <w:multiLevelType w:val="multilevel"/>
    <w:tmpl w:val="BE484E1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3" w15:restartNumberingAfterBreak="0">
    <w:nsid w:val="26722A5F"/>
    <w:multiLevelType w:val="multilevel"/>
    <w:tmpl w:val="5A8C290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4" w15:restartNumberingAfterBreak="0">
    <w:nsid w:val="272330FB"/>
    <w:multiLevelType w:val="multilevel"/>
    <w:tmpl w:val="A0EE615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5" w15:restartNumberingAfterBreak="0">
    <w:nsid w:val="29BA0CFE"/>
    <w:multiLevelType w:val="multilevel"/>
    <w:tmpl w:val="2B22203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6" w15:restartNumberingAfterBreak="0">
    <w:nsid w:val="2B4E1ADA"/>
    <w:multiLevelType w:val="multilevel"/>
    <w:tmpl w:val="CA722D4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7" w15:restartNumberingAfterBreak="0">
    <w:nsid w:val="2DCD4806"/>
    <w:multiLevelType w:val="multilevel"/>
    <w:tmpl w:val="BD388CA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8" w15:restartNumberingAfterBreak="0">
    <w:nsid w:val="2F2F6D97"/>
    <w:multiLevelType w:val="multilevel"/>
    <w:tmpl w:val="096AA04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9" w15:restartNumberingAfterBreak="0">
    <w:nsid w:val="2F7274DE"/>
    <w:multiLevelType w:val="multilevel"/>
    <w:tmpl w:val="69C2966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0" w15:restartNumberingAfterBreak="0">
    <w:nsid w:val="317058CE"/>
    <w:multiLevelType w:val="multilevel"/>
    <w:tmpl w:val="3606055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1" w15:restartNumberingAfterBreak="0">
    <w:nsid w:val="32285E25"/>
    <w:multiLevelType w:val="multilevel"/>
    <w:tmpl w:val="DABCFD2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2" w15:restartNumberingAfterBreak="0">
    <w:nsid w:val="329D675C"/>
    <w:multiLevelType w:val="multilevel"/>
    <w:tmpl w:val="E500DB2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3" w15:restartNumberingAfterBreak="0">
    <w:nsid w:val="32AF1C32"/>
    <w:multiLevelType w:val="multilevel"/>
    <w:tmpl w:val="B5004D1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4" w15:restartNumberingAfterBreak="0">
    <w:nsid w:val="33853D40"/>
    <w:multiLevelType w:val="multilevel"/>
    <w:tmpl w:val="179AE7C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5" w15:restartNumberingAfterBreak="0">
    <w:nsid w:val="358D0E13"/>
    <w:multiLevelType w:val="multilevel"/>
    <w:tmpl w:val="2A2068B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6" w15:restartNumberingAfterBreak="0">
    <w:nsid w:val="3735376C"/>
    <w:multiLevelType w:val="multilevel"/>
    <w:tmpl w:val="D2D61C1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7" w15:restartNumberingAfterBreak="0">
    <w:nsid w:val="37654DEF"/>
    <w:multiLevelType w:val="multilevel"/>
    <w:tmpl w:val="218C5D0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8" w15:restartNumberingAfterBreak="0">
    <w:nsid w:val="37B85966"/>
    <w:multiLevelType w:val="multilevel"/>
    <w:tmpl w:val="AEA8118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9" w15:restartNumberingAfterBreak="0">
    <w:nsid w:val="37BC6E9A"/>
    <w:multiLevelType w:val="multilevel"/>
    <w:tmpl w:val="98E8785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0" w15:restartNumberingAfterBreak="0">
    <w:nsid w:val="38CB0289"/>
    <w:multiLevelType w:val="multilevel"/>
    <w:tmpl w:val="D94CD01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1" w15:restartNumberingAfterBreak="0">
    <w:nsid w:val="3A033A10"/>
    <w:multiLevelType w:val="multilevel"/>
    <w:tmpl w:val="6F38142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2" w15:restartNumberingAfterBreak="0">
    <w:nsid w:val="3A4D53C9"/>
    <w:multiLevelType w:val="multilevel"/>
    <w:tmpl w:val="2FB0DA8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3" w15:restartNumberingAfterBreak="0">
    <w:nsid w:val="3ADC3E6B"/>
    <w:multiLevelType w:val="multilevel"/>
    <w:tmpl w:val="C446605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4" w15:restartNumberingAfterBreak="0">
    <w:nsid w:val="3B375DC1"/>
    <w:multiLevelType w:val="multilevel"/>
    <w:tmpl w:val="EB76B05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5" w15:restartNumberingAfterBreak="0">
    <w:nsid w:val="3B6D1513"/>
    <w:multiLevelType w:val="multilevel"/>
    <w:tmpl w:val="538EC08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6" w15:restartNumberingAfterBreak="0">
    <w:nsid w:val="3BA156F5"/>
    <w:multiLevelType w:val="multilevel"/>
    <w:tmpl w:val="610CA7B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7" w15:restartNumberingAfterBreak="0">
    <w:nsid w:val="3C067525"/>
    <w:multiLevelType w:val="multilevel"/>
    <w:tmpl w:val="B7B8BD4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8" w15:restartNumberingAfterBreak="0">
    <w:nsid w:val="3CFC423B"/>
    <w:multiLevelType w:val="multilevel"/>
    <w:tmpl w:val="233E617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9" w15:restartNumberingAfterBreak="0">
    <w:nsid w:val="3DDB40FA"/>
    <w:multiLevelType w:val="multilevel"/>
    <w:tmpl w:val="CF9AF9C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0" w15:restartNumberingAfterBreak="0">
    <w:nsid w:val="3F196FDF"/>
    <w:multiLevelType w:val="hybridMultilevel"/>
    <w:tmpl w:val="0BBECC52"/>
    <w:lvl w:ilvl="0" w:tplc="130872B8">
      <w:start w:val="1"/>
      <w:numFmt w:val="decimal"/>
      <w:pStyle w:val="Numbers"/>
      <w:lvlText w:val="%1."/>
      <w:lvlJc w:val="left"/>
      <w:pPr>
        <w:ind w:left="1287" w:hanging="360"/>
      </w:pPr>
      <w:rPr>
        <w:rFonts w:hint="default"/>
      </w:rPr>
    </w:lvl>
    <w:lvl w:ilvl="1" w:tplc="0C090019" w:tentative="1">
      <w:start w:val="1"/>
      <w:numFmt w:val="lowerLetter"/>
      <w:lvlText w:val="%2."/>
      <w:lvlJc w:val="left"/>
      <w:pPr>
        <w:ind w:left="2007" w:hanging="360"/>
      </w:pPr>
    </w:lvl>
    <w:lvl w:ilvl="2" w:tplc="0C09001B" w:tentative="1">
      <w:start w:val="1"/>
      <w:numFmt w:val="lowerRoman"/>
      <w:lvlText w:val="%3."/>
      <w:lvlJc w:val="right"/>
      <w:pPr>
        <w:ind w:left="2727" w:hanging="180"/>
      </w:pPr>
    </w:lvl>
    <w:lvl w:ilvl="3" w:tplc="0C09000F" w:tentative="1">
      <w:start w:val="1"/>
      <w:numFmt w:val="decimal"/>
      <w:lvlText w:val="%4."/>
      <w:lvlJc w:val="left"/>
      <w:pPr>
        <w:ind w:left="3447" w:hanging="360"/>
      </w:pPr>
    </w:lvl>
    <w:lvl w:ilvl="4" w:tplc="0C090019" w:tentative="1">
      <w:start w:val="1"/>
      <w:numFmt w:val="lowerLetter"/>
      <w:lvlText w:val="%5."/>
      <w:lvlJc w:val="left"/>
      <w:pPr>
        <w:ind w:left="4167" w:hanging="360"/>
      </w:pPr>
    </w:lvl>
    <w:lvl w:ilvl="5" w:tplc="0C09001B" w:tentative="1">
      <w:start w:val="1"/>
      <w:numFmt w:val="lowerRoman"/>
      <w:lvlText w:val="%6."/>
      <w:lvlJc w:val="right"/>
      <w:pPr>
        <w:ind w:left="4887" w:hanging="180"/>
      </w:pPr>
    </w:lvl>
    <w:lvl w:ilvl="6" w:tplc="0C09000F" w:tentative="1">
      <w:start w:val="1"/>
      <w:numFmt w:val="decimal"/>
      <w:lvlText w:val="%7."/>
      <w:lvlJc w:val="left"/>
      <w:pPr>
        <w:ind w:left="5607" w:hanging="360"/>
      </w:pPr>
    </w:lvl>
    <w:lvl w:ilvl="7" w:tplc="0C090019" w:tentative="1">
      <w:start w:val="1"/>
      <w:numFmt w:val="lowerLetter"/>
      <w:lvlText w:val="%8."/>
      <w:lvlJc w:val="left"/>
      <w:pPr>
        <w:ind w:left="6327" w:hanging="360"/>
      </w:pPr>
    </w:lvl>
    <w:lvl w:ilvl="8" w:tplc="0C09001B" w:tentative="1">
      <w:start w:val="1"/>
      <w:numFmt w:val="lowerRoman"/>
      <w:lvlText w:val="%9."/>
      <w:lvlJc w:val="right"/>
      <w:pPr>
        <w:ind w:left="7047" w:hanging="180"/>
      </w:pPr>
    </w:lvl>
  </w:abstractNum>
  <w:abstractNum w:abstractNumId="81" w15:restartNumberingAfterBreak="0">
    <w:nsid w:val="40F4050D"/>
    <w:multiLevelType w:val="multilevel"/>
    <w:tmpl w:val="D3C0123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2" w15:restartNumberingAfterBreak="0">
    <w:nsid w:val="42B56439"/>
    <w:multiLevelType w:val="multilevel"/>
    <w:tmpl w:val="4918938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3" w15:restartNumberingAfterBreak="0">
    <w:nsid w:val="433D3795"/>
    <w:multiLevelType w:val="multilevel"/>
    <w:tmpl w:val="2E001F6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4" w15:restartNumberingAfterBreak="0">
    <w:nsid w:val="44263110"/>
    <w:multiLevelType w:val="multilevel"/>
    <w:tmpl w:val="F01ACE7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5" w15:restartNumberingAfterBreak="0">
    <w:nsid w:val="4500627B"/>
    <w:multiLevelType w:val="multilevel"/>
    <w:tmpl w:val="AAB46D2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6" w15:restartNumberingAfterBreak="0">
    <w:nsid w:val="45BF008E"/>
    <w:multiLevelType w:val="multilevel"/>
    <w:tmpl w:val="C686A24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7" w15:restartNumberingAfterBreak="0">
    <w:nsid w:val="46754A24"/>
    <w:multiLevelType w:val="multilevel"/>
    <w:tmpl w:val="3022180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8" w15:restartNumberingAfterBreak="0">
    <w:nsid w:val="467B2AC3"/>
    <w:multiLevelType w:val="multilevel"/>
    <w:tmpl w:val="909676F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9" w15:restartNumberingAfterBreak="0">
    <w:nsid w:val="46974BCC"/>
    <w:multiLevelType w:val="multilevel"/>
    <w:tmpl w:val="0E54F8A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0" w15:restartNumberingAfterBreak="0">
    <w:nsid w:val="46A44665"/>
    <w:multiLevelType w:val="multilevel"/>
    <w:tmpl w:val="850A366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1" w15:restartNumberingAfterBreak="0">
    <w:nsid w:val="48077A9C"/>
    <w:multiLevelType w:val="multilevel"/>
    <w:tmpl w:val="1588651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2" w15:restartNumberingAfterBreak="0">
    <w:nsid w:val="491D304F"/>
    <w:multiLevelType w:val="multilevel"/>
    <w:tmpl w:val="E2684D0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3" w15:restartNumberingAfterBreak="0">
    <w:nsid w:val="499765B2"/>
    <w:multiLevelType w:val="multilevel"/>
    <w:tmpl w:val="5A389F6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4" w15:restartNumberingAfterBreak="0">
    <w:nsid w:val="49BE413C"/>
    <w:multiLevelType w:val="multilevel"/>
    <w:tmpl w:val="C07291A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5" w15:restartNumberingAfterBreak="0">
    <w:nsid w:val="4A154890"/>
    <w:multiLevelType w:val="multilevel"/>
    <w:tmpl w:val="FF644FD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6" w15:restartNumberingAfterBreak="0">
    <w:nsid w:val="4A613261"/>
    <w:multiLevelType w:val="multilevel"/>
    <w:tmpl w:val="CEB472E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7" w15:restartNumberingAfterBreak="0">
    <w:nsid w:val="4ACD5AA1"/>
    <w:multiLevelType w:val="multilevel"/>
    <w:tmpl w:val="18167E0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8" w15:restartNumberingAfterBreak="0">
    <w:nsid w:val="4CDC5FF8"/>
    <w:multiLevelType w:val="multilevel"/>
    <w:tmpl w:val="D5024FD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9" w15:restartNumberingAfterBreak="0">
    <w:nsid w:val="4DFD29E5"/>
    <w:multiLevelType w:val="multilevel"/>
    <w:tmpl w:val="DB3654F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0" w15:restartNumberingAfterBreak="0">
    <w:nsid w:val="4E1A07FF"/>
    <w:multiLevelType w:val="multilevel"/>
    <w:tmpl w:val="EA0EA40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1" w15:restartNumberingAfterBreak="0">
    <w:nsid w:val="4E5F6A60"/>
    <w:multiLevelType w:val="multilevel"/>
    <w:tmpl w:val="4E8CB0F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2" w15:restartNumberingAfterBreak="0">
    <w:nsid w:val="52D87847"/>
    <w:multiLevelType w:val="multilevel"/>
    <w:tmpl w:val="1E1C8AF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3" w15:restartNumberingAfterBreak="0">
    <w:nsid w:val="532B65FE"/>
    <w:multiLevelType w:val="multilevel"/>
    <w:tmpl w:val="32D478F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4" w15:restartNumberingAfterBreak="0">
    <w:nsid w:val="532C077C"/>
    <w:multiLevelType w:val="multilevel"/>
    <w:tmpl w:val="8F26422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5" w15:restartNumberingAfterBreak="0">
    <w:nsid w:val="53F11761"/>
    <w:multiLevelType w:val="multilevel"/>
    <w:tmpl w:val="0EDC87D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6" w15:restartNumberingAfterBreak="0">
    <w:nsid w:val="562214C4"/>
    <w:multiLevelType w:val="multilevel"/>
    <w:tmpl w:val="BCC42C9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7" w15:restartNumberingAfterBreak="0">
    <w:nsid w:val="572C799B"/>
    <w:multiLevelType w:val="hybridMultilevel"/>
    <w:tmpl w:val="5A60681A"/>
    <w:lvl w:ilvl="0" w:tplc="02D63D2C">
      <w:start w:val="1"/>
      <w:numFmt w:val="bullet"/>
      <w:pStyle w:val="Bulletlevel2"/>
      <w:lvlText w:val=""/>
      <w:lvlJc w:val="left"/>
      <w:pPr>
        <w:ind w:left="1381" w:hanging="360"/>
      </w:pPr>
      <w:rPr>
        <w:rFonts w:ascii="Symbol" w:hAnsi="Symbol" w:hint="default"/>
      </w:rPr>
    </w:lvl>
    <w:lvl w:ilvl="1" w:tplc="0C090003" w:tentative="1">
      <w:start w:val="1"/>
      <w:numFmt w:val="bullet"/>
      <w:lvlText w:val="o"/>
      <w:lvlJc w:val="left"/>
      <w:pPr>
        <w:ind w:left="2007" w:hanging="360"/>
      </w:pPr>
      <w:rPr>
        <w:rFonts w:ascii="Courier New" w:hAnsi="Courier New" w:cs="Courier New" w:hint="default"/>
      </w:rPr>
    </w:lvl>
    <w:lvl w:ilvl="2" w:tplc="0C090005" w:tentative="1">
      <w:start w:val="1"/>
      <w:numFmt w:val="bullet"/>
      <w:lvlText w:val=""/>
      <w:lvlJc w:val="left"/>
      <w:pPr>
        <w:ind w:left="2727" w:hanging="360"/>
      </w:pPr>
      <w:rPr>
        <w:rFonts w:ascii="Wingdings" w:hAnsi="Wingdings" w:hint="default"/>
      </w:rPr>
    </w:lvl>
    <w:lvl w:ilvl="3" w:tplc="0C090001" w:tentative="1">
      <w:start w:val="1"/>
      <w:numFmt w:val="bullet"/>
      <w:lvlText w:val=""/>
      <w:lvlJc w:val="left"/>
      <w:pPr>
        <w:ind w:left="3447" w:hanging="360"/>
      </w:pPr>
      <w:rPr>
        <w:rFonts w:ascii="Symbol" w:hAnsi="Symbol" w:hint="default"/>
      </w:rPr>
    </w:lvl>
    <w:lvl w:ilvl="4" w:tplc="0C090003" w:tentative="1">
      <w:start w:val="1"/>
      <w:numFmt w:val="bullet"/>
      <w:lvlText w:val="o"/>
      <w:lvlJc w:val="left"/>
      <w:pPr>
        <w:ind w:left="4167" w:hanging="360"/>
      </w:pPr>
      <w:rPr>
        <w:rFonts w:ascii="Courier New" w:hAnsi="Courier New" w:cs="Courier New" w:hint="default"/>
      </w:rPr>
    </w:lvl>
    <w:lvl w:ilvl="5" w:tplc="0C090005" w:tentative="1">
      <w:start w:val="1"/>
      <w:numFmt w:val="bullet"/>
      <w:lvlText w:val=""/>
      <w:lvlJc w:val="left"/>
      <w:pPr>
        <w:ind w:left="4887" w:hanging="360"/>
      </w:pPr>
      <w:rPr>
        <w:rFonts w:ascii="Wingdings" w:hAnsi="Wingdings" w:hint="default"/>
      </w:rPr>
    </w:lvl>
    <w:lvl w:ilvl="6" w:tplc="0C090001" w:tentative="1">
      <w:start w:val="1"/>
      <w:numFmt w:val="bullet"/>
      <w:lvlText w:val=""/>
      <w:lvlJc w:val="left"/>
      <w:pPr>
        <w:ind w:left="5607" w:hanging="360"/>
      </w:pPr>
      <w:rPr>
        <w:rFonts w:ascii="Symbol" w:hAnsi="Symbol" w:hint="default"/>
      </w:rPr>
    </w:lvl>
    <w:lvl w:ilvl="7" w:tplc="0C090003" w:tentative="1">
      <w:start w:val="1"/>
      <w:numFmt w:val="bullet"/>
      <w:lvlText w:val="o"/>
      <w:lvlJc w:val="left"/>
      <w:pPr>
        <w:ind w:left="6327" w:hanging="360"/>
      </w:pPr>
      <w:rPr>
        <w:rFonts w:ascii="Courier New" w:hAnsi="Courier New" w:cs="Courier New" w:hint="default"/>
      </w:rPr>
    </w:lvl>
    <w:lvl w:ilvl="8" w:tplc="0C090005" w:tentative="1">
      <w:start w:val="1"/>
      <w:numFmt w:val="bullet"/>
      <w:lvlText w:val=""/>
      <w:lvlJc w:val="left"/>
      <w:pPr>
        <w:ind w:left="7047" w:hanging="360"/>
      </w:pPr>
      <w:rPr>
        <w:rFonts w:ascii="Wingdings" w:hAnsi="Wingdings" w:hint="default"/>
      </w:rPr>
    </w:lvl>
  </w:abstractNum>
  <w:abstractNum w:abstractNumId="108" w15:restartNumberingAfterBreak="0">
    <w:nsid w:val="578B263B"/>
    <w:multiLevelType w:val="multilevel"/>
    <w:tmpl w:val="C0BC994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9" w15:restartNumberingAfterBreak="0">
    <w:nsid w:val="57E24676"/>
    <w:multiLevelType w:val="multilevel"/>
    <w:tmpl w:val="ABF6958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0" w15:restartNumberingAfterBreak="0">
    <w:nsid w:val="5A704749"/>
    <w:multiLevelType w:val="multilevel"/>
    <w:tmpl w:val="EC52A89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1" w15:restartNumberingAfterBreak="0">
    <w:nsid w:val="5A8E4B08"/>
    <w:multiLevelType w:val="multilevel"/>
    <w:tmpl w:val="5CBC1B1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2" w15:restartNumberingAfterBreak="0">
    <w:nsid w:val="5C01547B"/>
    <w:multiLevelType w:val="multilevel"/>
    <w:tmpl w:val="7964666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3" w15:restartNumberingAfterBreak="0">
    <w:nsid w:val="5C545EAC"/>
    <w:multiLevelType w:val="multilevel"/>
    <w:tmpl w:val="719495E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4" w15:restartNumberingAfterBreak="0">
    <w:nsid w:val="5CBA22CE"/>
    <w:multiLevelType w:val="multilevel"/>
    <w:tmpl w:val="C91E031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5" w15:restartNumberingAfterBreak="0">
    <w:nsid w:val="5CEE6785"/>
    <w:multiLevelType w:val="multilevel"/>
    <w:tmpl w:val="2C66A98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6" w15:restartNumberingAfterBreak="0">
    <w:nsid w:val="5D793F56"/>
    <w:multiLevelType w:val="multilevel"/>
    <w:tmpl w:val="152ED2A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7" w15:restartNumberingAfterBreak="0">
    <w:nsid w:val="5DDE5B45"/>
    <w:multiLevelType w:val="hybridMultilevel"/>
    <w:tmpl w:val="9718F1F4"/>
    <w:lvl w:ilvl="0" w:tplc="AC746ABC">
      <w:start w:val="1"/>
      <w:numFmt w:val="bullet"/>
      <w:pStyle w:val="Tablebulletlevel2narrow"/>
      <w:lvlText w:val=""/>
      <w:lvlJc w:val="left"/>
      <w:pPr>
        <w:ind w:left="1004" w:hanging="360"/>
      </w:pPr>
      <w:rPr>
        <w:rFonts w:ascii="Symbol" w:hAnsi="Symbol" w:hint="default"/>
      </w:rPr>
    </w:lvl>
    <w:lvl w:ilvl="1" w:tplc="0C090003" w:tentative="1">
      <w:start w:val="1"/>
      <w:numFmt w:val="bullet"/>
      <w:lvlText w:val="o"/>
      <w:lvlJc w:val="left"/>
      <w:pPr>
        <w:ind w:left="1724" w:hanging="360"/>
      </w:pPr>
      <w:rPr>
        <w:rFonts w:ascii="Courier New" w:hAnsi="Courier New" w:cs="Courier New" w:hint="default"/>
      </w:rPr>
    </w:lvl>
    <w:lvl w:ilvl="2" w:tplc="0C090005" w:tentative="1">
      <w:start w:val="1"/>
      <w:numFmt w:val="bullet"/>
      <w:lvlText w:val=""/>
      <w:lvlJc w:val="left"/>
      <w:pPr>
        <w:ind w:left="2444" w:hanging="360"/>
      </w:pPr>
      <w:rPr>
        <w:rFonts w:ascii="Wingdings" w:hAnsi="Wingdings" w:hint="default"/>
      </w:rPr>
    </w:lvl>
    <w:lvl w:ilvl="3" w:tplc="0C090001" w:tentative="1">
      <w:start w:val="1"/>
      <w:numFmt w:val="bullet"/>
      <w:lvlText w:val=""/>
      <w:lvlJc w:val="left"/>
      <w:pPr>
        <w:ind w:left="3164" w:hanging="360"/>
      </w:pPr>
      <w:rPr>
        <w:rFonts w:ascii="Symbol" w:hAnsi="Symbol" w:hint="default"/>
      </w:rPr>
    </w:lvl>
    <w:lvl w:ilvl="4" w:tplc="0C090003" w:tentative="1">
      <w:start w:val="1"/>
      <w:numFmt w:val="bullet"/>
      <w:lvlText w:val="o"/>
      <w:lvlJc w:val="left"/>
      <w:pPr>
        <w:ind w:left="3884" w:hanging="360"/>
      </w:pPr>
      <w:rPr>
        <w:rFonts w:ascii="Courier New" w:hAnsi="Courier New" w:cs="Courier New" w:hint="default"/>
      </w:rPr>
    </w:lvl>
    <w:lvl w:ilvl="5" w:tplc="0C090005" w:tentative="1">
      <w:start w:val="1"/>
      <w:numFmt w:val="bullet"/>
      <w:lvlText w:val=""/>
      <w:lvlJc w:val="left"/>
      <w:pPr>
        <w:ind w:left="4604" w:hanging="360"/>
      </w:pPr>
      <w:rPr>
        <w:rFonts w:ascii="Wingdings" w:hAnsi="Wingdings" w:hint="default"/>
      </w:rPr>
    </w:lvl>
    <w:lvl w:ilvl="6" w:tplc="0C090001" w:tentative="1">
      <w:start w:val="1"/>
      <w:numFmt w:val="bullet"/>
      <w:lvlText w:val=""/>
      <w:lvlJc w:val="left"/>
      <w:pPr>
        <w:ind w:left="5324" w:hanging="360"/>
      </w:pPr>
      <w:rPr>
        <w:rFonts w:ascii="Symbol" w:hAnsi="Symbol" w:hint="default"/>
      </w:rPr>
    </w:lvl>
    <w:lvl w:ilvl="7" w:tplc="0C090003" w:tentative="1">
      <w:start w:val="1"/>
      <w:numFmt w:val="bullet"/>
      <w:lvlText w:val="o"/>
      <w:lvlJc w:val="left"/>
      <w:pPr>
        <w:ind w:left="6044" w:hanging="360"/>
      </w:pPr>
      <w:rPr>
        <w:rFonts w:ascii="Courier New" w:hAnsi="Courier New" w:cs="Courier New" w:hint="default"/>
      </w:rPr>
    </w:lvl>
    <w:lvl w:ilvl="8" w:tplc="0C090005" w:tentative="1">
      <w:start w:val="1"/>
      <w:numFmt w:val="bullet"/>
      <w:lvlText w:val=""/>
      <w:lvlJc w:val="left"/>
      <w:pPr>
        <w:ind w:left="6764" w:hanging="360"/>
      </w:pPr>
      <w:rPr>
        <w:rFonts w:ascii="Wingdings" w:hAnsi="Wingdings" w:hint="default"/>
      </w:rPr>
    </w:lvl>
  </w:abstractNum>
  <w:abstractNum w:abstractNumId="118" w15:restartNumberingAfterBreak="0">
    <w:nsid w:val="5E6639E4"/>
    <w:multiLevelType w:val="multilevel"/>
    <w:tmpl w:val="287A22E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9" w15:restartNumberingAfterBreak="0">
    <w:nsid w:val="5F685B8B"/>
    <w:multiLevelType w:val="multilevel"/>
    <w:tmpl w:val="4072E22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0" w15:restartNumberingAfterBreak="0">
    <w:nsid w:val="62872B6C"/>
    <w:multiLevelType w:val="hybridMultilevel"/>
    <w:tmpl w:val="EB42D1F0"/>
    <w:lvl w:ilvl="0" w:tplc="603EA900">
      <w:start w:val="1"/>
      <w:numFmt w:val="bullet"/>
      <w:pStyle w:val="Bullet"/>
      <w:lvlText w:val=""/>
      <w:lvlJc w:val="left"/>
      <w:pPr>
        <w:ind w:left="5748" w:hanging="360"/>
      </w:pPr>
      <w:rPr>
        <w:rFonts w:ascii="Symbol" w:hAnsi="Symbol" w:hint="default"/>
      </w:rPr>
    </w:lvl>
    <w:lvl w:ilvl="1" w:tplc="0C090003" w:tentative="1">
      <w:start w:val="1"/>
      <w:numFmt w:val="bullet"/>
      <w:lvlText w:val="o"/>
      <w:lvlJc w:val="left"/>
      <w:pPr>
        <w:ind w:left="6468" w:hanging="360"/>
      </w:pPr>
      <w:rPr>
        <w:rFonts w:ascii="Courier New" w:hAnsi="Courier New" w:cs="Courier New" w:hint="default"/>
      </w:rPr>
    </w:lvl>
    <w:lvl w:ilvl="2" w:tplc="0C090005" w:tentative="1">
      <w:start w:val="1"/>
      <w:numFmt w:val="bullet"/>
      <w:lvlText w:val=""/>
      <w:lvlJc w:val="left"/>
      <w:pPr>
        <w:ind w:left="7188" w:hanging="360"/>
      </w:pPr>
      <w:rPr>
        <w:rFonts w:ascii="Wingdings" w:hAnsi="Wingdings" w:hint="default"/>
      </w:rPr>
    </w:lvl>
    <w:lvl w:ilvl="3" w:tplc="0C090001" w:tentative="1">
      <w:start w:val="1"/>
      <w:numFmt w:val="bullet"/>
      <w:lvlText w:val=""/>
      <w:lvlJc w:val="left"/>
      <w:pPr>
        <w:ind w:left="7908" w:hanging="360"/>
      </w:pPr>
      <w:rPr>
        <w:rFonts w:ascii="Symbol" w:hAnsi="Symbol" w:hint="default"/>
      </w:rPr>
    </w:lvl>
    <w:lvl w:ilvl="4" w:tplc="0C090003" w:tentative="1">
      <w:start w:val="1"/>
      <w:numFmt w:val="bullet"/>
      <w:lvlText w:val="o"/>
      <w:lvlJc w:val="left"/>
      <w:pPr>
        <w:ind w:left="8628" w:hanging="360"/>
      </w:pPr>
      <w:rPr>
        <w:rFonts w:ascii="Courier New" w:hAnsi="Courier New" w:cs="Courier New" w:hint="default"/>
      </w:rPr>
    </w:lvl>
    <w:lvl w:ilvl="5" w:tplc="0C090005" w:tentative="1">
      <w:start w:val="1"/>
      <w:numFmt w:val="bullet"/>
      <w:lvlText w:val=""/>
      <w:lvlJc w:val="left"/>
      <w:pPr>
        <w:ind w:left="9348" w:hanging="360"/>
      </w:pPr>
      <w:rPr>
        <w:rFonts w:ascii="Wingdings" w:hAnsi="Wingdings" w:hint="default"/>
      </w:rPr>
    </w:lvl>
    <w:lvl w:ilvl="6" w:tplc="0C090001" w:tentative="1">
      <w:start w:val="1"/>
      <w:numFmt w:val="bullet"/>
      <w:lvlText w:val=""/>
      <w:lvlJc w:val="left"/>
      <w:pPr>
        <w:ind w:left="10068" w:hanging="360"/>
      </w:pPr>
      <w:rPr>
        <w:rFonts w:ascii="Symbol" w:hAnsi="Symbol" w:hint="default"/>
      </w:rPr>
    </w:lvl>
    <w:lvl w:ilvl="7" w:tplc="0C090003" w:tentative="1">
      <w:start w:val="1"/>
      <w:numFmt w:val="bullet"/>
      <w:lvlText w:val="o"/>
      <w:lvlJc w:val="left"/>
      <w:pPr>
        <w:ind w:left="10788" w:hanging="360"/>
      </w:pPr>
      <w:rPr>
        <w:rFonts w:ascii="Courier New" w:hAnsi="Courier New" w:cs="Courier New" w:hint="default"/>
      </w:rPr>
    </w:lvl>
    <w:lvl w:ilvl="8" w:tplc="0C090005" w:tentative="1">
      <w:start w:val="1"/>
      <w:numFmt w:val="bullet"/>
      <w:lvlText w:val=""/>
      <w:lvlJc w:val="left"/>
      <w:pPr>
        <w:ind w:left="11508" w:hanging="360"/>
      </w:pPr>
      <w:rPr>
        <w:rFonts w:ascii="Wingdings" w:hAnsi="Wingdings" w:hint="default"/>
      </w:rPr>
    </w:lvl>
  </w:abstractNum>
  <w:abstractNum w:abstractNumId="121" w15:restartNumberingAfterBreak="0">
    <w:nsid w:val="62B32B06"/>
    <w:multiLevelType w:val="multilevel"/>
    <w:tmpl w:val="6FF2399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2" w15:restartNumberingAfterBreak="0">
    <w:nsid w:val="635758B6"/>
    <w:multiLevelType w:val="multilevel"/>
    <w:tmpl w:val="14B2710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3" w15:restartNumberingAfterBreak="0">
    <w:nsid w:val="648A584E"/>
    <w:multiLevelType w:val="multilevel"/>
    <w:tmpl w:val="EC867A9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4" w15:restartNumberingAfterBreak="0">
    <w:nsid w:val="65BC1DE9"/>
    <w:multiLevelType w:val="multilevel"/>
    <w:tmpl w:val="6338D44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5" w15:restartNumberingAfterBreak="0">
    <w:nsid w:val="65CB6FE4"/>
    <w:multiLevelType w:val="multilevel"/>
    <w:tmpl w:val="85323A7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6" w15:restartNumberingAfterBreak="0">
    <w:nsid w:val="67D762CE"/>
    <w:multiLevelType w:val="multilevel"/>
    <w:tmpl w:val="942CCC7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7" w15:restartNumberingAfterBreak="0">
    <w:nsid w:val="689311C4"/>
    <w:multiLevelType w:val="multilevel"/>
    <w:tmpl w:val="6ABAC2B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8" w15:restartNumberingAfterBreak="0">
    <w:nsid w:val="691764EF"/>
    <w:multiLevelType w:val="multilevel"/>
    <w:tmpl w:val="E7BEFBD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9" w15:restartNumberingAfterBreak="0">
    <w:nsid w:val="69DA2930"/>
    <w:multiLevelType w:val="multilevel"/>
    <w:tmpl w:val="C7768F7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0" w15:restartNumberingAfterBreak="0">
    <w:nsid w:val="6B7B1285"/>
    <w:multiLevelType w:val="hybridMultilevel"/>
    <w:tmpl w:val="B2109C20"/>
    <w:lvl w:ilvl="0" w:tplc="F99EBC04">
      <w:start w:val="1"/>
      <w:numFmt w:val="bullet"/>
      <w:pStyle w:val="VCAA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131" w15:restartNumberingAfterBreak="0">
    <w:nsid w:val="6C1D7155"/>
    <w:multiLevelType w:val="multilevel"/>
    <w:tmpl w:val="4BAEDBF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2" w15:restartNumberingAfterBreak="0">
    <w:nsid w:val="6D453AD7"/>
    <w:multiLevelType w:val="multilevel"/>
    <w:tmpl w:val="EDF8DEE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3" w15:restartNumberingAfterBreak="0">
    <w:nsid w:val="6D605A24"/>
    <w:multiLevelType w:val="multilevel"/>
    <w:tmpl w:val="D572EEE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4" w15:restartNumberingAfterBreak="0">
    <w:nsid w:val="6E2D15EF"/>
    <w:multiLevelType w:val="multilevel"/>
    <w:tmpl w:val="57AA74E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5" w15:restartNumberingAfterBreak="0">
    <w:nsid w:val="6E9E03E9"/>
    <w:multiLevelType w:val="multilevel"/>
    <w:tmpl w:val="7116BC1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6" w15:restartNumberingAfterBreak="0">
    <w:nsid w:val="6ED53387"/>
    <w:multiLevelType w:val="multilevel"/>
    <w:tmpl w:val="1EFC272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7" w15:restartNumberingAfterBreak="0">
    <w:nsid w:val="6F0F73AC"/>
    <w:multiLevelType w:val="multilevel"/>
    <w:tmpl w:val="98F8F57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8" w15:restartNumberingAfterBreak="0">
    <w:nsid w:val="706A6738"/>
    <w:multiLevelType w:val="multilevel"/>
    <w:tmpl w:val="2F4E3F4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9" w15:restartNumberingAfterBreak="0">
    <w:nsid w:val="7163326F"/>
    <w:multiLevelType w:val="hybridMultilevel"/>
    <w:tmpl w:val="B5A284FA"/>
    <w:lvl w:ilvl="0" w:tplc="03423AD8">
      <w:start w:val="1"/>
      <w:numFmt w:val="bullet"/>
      <w:pStyle w:val="VCAAbulletlevel2"/>
      <w:lvlText w:val=""/>
      <w:lvlJc w:val="left"/>
      <w:pPr>
        <w:ind w:left="360" w:hanging="360"/>
      </w:pPr>
      <w:rPr>
        <w:rFonts w:ascii="Symbol" w:hAnsi="Symbol" w:hint="default"/>
      </w:rPr>
    </w:lvl>
    <w:lvl w:ilvl="1" w:tplc="FFFFFFFF">
      <w:start w:val="1"/>
      <w:numFmt w:val="bullet"/>
      <w:lvlText w:val="o"/>
      <w:lvlJc w:val="left"/>
      <w:pPr>
        <w:ind w:left="986" w:hanging="360"/>
      </w:pPr>
      <w:rPr>
        <w:rFonts w:ascii="Courier New" w:hAnsi="Courier New" w:cs="Courier New" w:hint="default"/>
      </w:rPr>
    </w:lvl>
    <w:lvl w:ilvl="2" w:tplc="FFFFFFFF">
      <w:start w:val="1"/>
      <w:numFmt w:val="bullet"/>
      <w:lvlText w:val=""/>
      <w:lvlJc w:val="left"/>
      <w:pPr>
        <w:ind w:left="1706" w:hanging="360"/>
      </w:pPr>
      <w:rPr>
        <w:rFonts w:ascii="Wingdings" w:hAnsi="Wingdings" w:hint="default"/>
      </w:rPr>
    </w:lvl>
    <w:lvl w:ilvl="3" w:tplc="FFFFFFFF">
      <w:start w:val="1"/>
      <w:numFmt w:val="bullet"/>
      <w:lvlText w:val=""/>
      <w:lvlJc w:val="left"/>
      <w:pPr>
        <w:ind w:left="2426" w:hanging="360"/>
      </w:pPr>
      <w:rPr>
        <w:rFonts w:ascii="Symbol" w:hAnsi="Symbol" w:hint="default"/>
      </w:rPr>
    </w:lvl>
    <w:lvl w:ilvl="4" w:tplc="FFFFFFFF">
      <w:start w:val="1"/>
      <w:numFmt w:val="bullet"/>
      <w:lvlText w:val="o"/>
      <w:lvlJc w:val="left"/>
      <w:pPr>
        <w:ind w:left="3146" w:hanging="360"/>
      </w:pPr>
      <w:rPr>
        <w:rFonts w:ascii="Courier New" w:hAnsi="Courier New" w:cs="Courier New" w:hint="default"/>
      </w:rPr>
    </w:lvl>
    <w:lvl w:ilvl="5" w:tplc="FFFFFFFF">
      <w:start w:val="1"/>
      <w:numFmt w:val="bullet"/>
      <w:lvlText w:val=""/>
      <w:lvlJc w:val="left"/>
      <w:pPr>
        <w:ind w:left="3866" w:hanging="360"/>
      </w:pPr>
      <w:rPr>
        <w:rFonts w:ascii="Wingdings" w:hAnsi="Wingdings" w:hint="default"/>
      </w:rPr>
    </w:lvl>
    <w:lvl w:ilvl="6" w:tplc="FFFFFFFF">
      <w:start w:val="1"/>
      <w:numFmt w:val="bullet"/>
      <w:lvlText w:val=""/>
      <w:lvlJc w:val="left"/>
      <w:pPr>
        <w:ind w:left="4586" w:hanging="360"/>
      </w:pPr>
      <w:rPr>
        <w:rFonts w:ascii="Symbol" w:hAnsi="Symbol" w:hint="default"/>
      </w:rPr>
    </w:lvl>
    <w:lvl w:ilvl="7" w:tplc="FFFFFFFF">
      <w:start w:val="1"/>
      <w:numFmt w:val="bullet"/>
      <w:lvlText w:val="o"/>
      <w:lvlJc w:val="left"/>
      <w:pPr>
        <w:ind w:left="5306" w:hanging="360"/>
      </w:pPr>
      <w:rPr>
        <w:rFonts w:ascii="Courier New" w:hAnsi="Courier New" w:cs="Courier New" w:hint="default"/>
      </w:rPr>
    </w:lvl>
    <w:lvl w:ilvl="8" w:tplc="FFFFFFFF">
      <w:start w:val="1"/>
      <w:numFmt w:val="bullet"/>
      <w:lvlText w:val=""/>
      <w:lvlJc w:val="left"/>
      <w:pPr>
        <w:ind w:left="6026" w:hanging="360"/>
      </w:pPr>
      <w:rPr>
        <w:rFonts w:ascii="Wingdings" w:hAnsi="Wingdings" w:hint="default"/>
      </w:rPr>
    </w:lvl>
  </w:abstractNum>
  <w:abstractNum w:abstractNumId="140" w15:restartNumberingAfterBreak="0">
    <w:nsid w:val="716A4979"/>
    <w:multiLevelType w:val="multilevel"/>
    <w:tmpl w:val="CC66DC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1" w15:restartNumberingAfterBreak="0">
    <w:nsid w:val="72184C1F"/>
    <w:multiLevelType w:val="multilevel"/>
    <w:tmpl w:val="055ACEB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2" w15:restartNumberingAfterBreak="0">
    <w:nsid w:val="724F1E16"/>
    <w:multiLevelType w:val="multilevel"/>
    <w:tmpl w:val="AE4C50A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3" w15:restartNumberingAfterBreak="0">
    <w:nsid w:val="72D63A1A"/>
    <w:multiLevelType w:val="multilevel"/>
    <w:tmpl w:val="4920A5A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4" w15:restartNumberingAfterBreak="0">
    <w:nsid w:val="73AA22BE"/>
    <w:multiLevelType w:val="multilevel"/>
    <w:tmpl w:val="33F25A4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5" w15:restartNumberingAfterBreak="0">
    <w:nsid w:val="74C61D40"/>
    <w:multiLevelType w:val="multilevel"/>
    <w:tmpl w:val="B0984B4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6" w15:restartNumberingAfterBreak="0">
    <w:nsid w:val="75546044"/>
    <w:multiLevelType w:val="multilevel"/>
    <w:tmpl w:val="CC9297A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7" w15:restartNumberingAfterBreak="0">
    <w:nsid w:val="77222DC0"/>
    <w:multiLevelType w:val="multilevel"/>
    <w:tmpl w:val="B3E2775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8" w15:restartNumberingAfterBreak="0">
    <w:nsid w:val="77D56F6F"/>
    <w:multiLevelType w:val="multilevel"/>
    <w:tmpl w:val="A1BE857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9" w15:restartNumberingAfterBreak="0">
    <w:nsid w:val="789F3886"/>
    <w:multiLevelType w:val="multilevel"/>
    <w:tmpl w:val="5C80EC8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0" w15:restartNumberingAfterBreak="0">
    <w:nsid w:val="78D30AD1"/>
    <w:multiLevelType w:val="multilevel"/>
    <w:tmpl w:val="27343F6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1" w15:restartNumberingAfterBreak="0">
    <w:nsid w:val="7A3C1526"/>
    <w:multiLevelType w:val="multilevel"/>
    <w:tmpl w:val="0504D0E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2" w15:restartNumberingAfterBreak="0">
    <w:nsid w:val="7BA37B61"/>
    <w:multiLevelType w:val="multilevel"/>
    <w:tmpl w:val="0CFC991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3" w15:restartNumberingAfterBreak="0">
    <w:nsid w:val="7BF53584"/>
    <w:multiLevelType w:val="multilevel"/>
    <w:tmpl w:val="7CCC1BD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4" w15:restartNumberingAfterBreak="0">
    <w:nsid w:val="7C3F4368"/>
    <w:multiLevelType w:val="multilevel"/>
    <w:tmpl w:val="6794FF8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5" w15:restartNumberingAfterBreak="0">
    <w:nsid w:val="7CFB010D"/>
    <w:multiLevelType w:val="multilevel"/>
    <w:tmpl w:val="E342D6C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6" w15:restartNumberingAfterBreak="0">
    <w:nsid w:val="7DE76BDB"/>
    <w:multiLevelType w:val="multilevel"/>
    <w:tmpl w:val="F49C9F5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7" w15:restartNumberingAfterBreak="0">
    <w:nsid w:val="7DF211C3"/>
    <w:multiLevelType w:val="multilevel"/>
    <w:tmpl w:val="0FDAA45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8" w15:restartNumberingAfterBreak="0">
    <w:nsid w:val="7F373663"/>
    <w:multiLevelType w:val="multilevel"/>
    <w:tmpl w:val="55228D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num w:numId="1" w16cid:durableId="501355350">
    <w:abstractNumId w:val="120"/>
  </w:num>
  <w:num w:numId="2" w16cid:durableId="116458358">
    <w:abstractNumId w:val="107"/>
  </w:num>
  <w:num w:numId="3" w16cid:durableId="1925257724">
    <w:abstractNumId w:val="80"/>
  </w:num>
  <w:num w:numId="4" w16cid:durableId="214388723">
    <w:abstractNumId w:val="40"/>
  </w:num>
  <w:num w:numId="5" w16cid:durableId="711996426">
    <w:abstractNumId w:val="117"/>
  </w:num>
  <w:num w:numId="6" w16cid:durableId="961961031">
    <w:abstractNumId w:val="9"/>
  </w:num>
  <w:num w:numId="7" w16cid:durableId="1646858731">
    <w:abstractNumId w:val="7"/>
  </w:num>
  <w:num w:numId="8" w16cid:durableId="643193687">
    <w:abstractNumId w:val="6"/>
  </w:num>
  <w:num w:numId="9" w16cid:durableId="1923370582">
    <w:abstractNumId w:val="5"/>
  </w:num>
  <w:num w:numId="10" w16cid:durableId="1754742994">
    <w:abstractNumId w:val="4"/>
  </w:num>
  <w:num w:numId="11" w16cid:durableId="61342172">
    <w:abstractNumId w:val="8"/>
  </w:num>
  <w:num w:numId="12" w16cid:durableId="1963150804">
    <w:abstractNumId w:val="3"/>
  </w:num>
  <w:num w:numId="13" w16cid:durableId="678191948">
    <w:abstractNumId w:val="2"/>
  </w:num>
  <w:num w:numId="14" w16cid:durableId="934439751">
    <w:abstractNumId w:val="1"/>
  </w:num>
  <w:num w:numId="15" w16cid:durableId="820776277">
    <w:abstractNumId w:val="0"/>
  </w:num>
  <w:num w:numId="16" w16cid:durableId="1547331177">
    <w:abstractNumId w:val="139"/>
  </w:num>
  <w:num w:numId="17" w16cid:durableId="1250970863">
    <w:abstractNumId w:val="104"/>
  </w:num>
  <w:num w:numId="18" w16cid:durableId="344595179">
    <w:abstractNumId w:val="118"/>
  </w:num>
  <w:num w:numId="19" w16cid:durableId="1998652714">
    <w:abstractNumId w:val="105"/>
  </w:num>
  <w:num w:numId="20" w16cid:durableId="2015259023">
    <w:abstractNumId w:val="83"/>
  </w:num>
  <w:num w:numId="21" w16cid:durableId="566720420">
    <w:abstractNumId w:val="125"/>
  </w:num>
  <w:num w:numId="22" w16cid:durableId="793134780">
    <w:abstractNumId w:val="82"/>
  </w:num>
  <w:num w:numId="23" w16cid:durableId="797264586">
    <w:abstractNumId w:val="45"/>
  </w:num>
  <w:num w:numId="24" w16cid:durableId="421872405">
    <w:abstractNumId w:val="154"/>
  </w:num>
  <w:num w:numId="25" w16cid:durableId="1831481615">
    <w:abstractNumId w:val="47"/>
  </w:num>
  <w:num w:numId="26" w16cid:durableId="919562878">
    <w:abstractNumId w:val="81"/>
  </w:num>
  <w:num w:numId="27" w16cid:durableId="1421221934">
    <w:abstractNumId w:val="39"/>
  </w:num>
  <w:num w:numId="28" w16cid:durableId="191386861">
    <w:abstractNumId w:val="32"/>
  </w:num>
  <w:num w:numId="29" w16cid:durableId="1171870952">
    <w:abstractNumId w:val="43"/>
  </w:num>
  <w:num w:numId="30" w16cid:durableId="1311448762">
    <w:abstractNumId w:val="44"/>
  </w:num>
  <w:num w:numId="31" w16cid:durableId="685519663">
    <w:abstractNumId w:val="68"/>
  </w:num>
  <w:num w:numId="32" w16cid:durableId="862862330">
    <w:abstractNumId w:val="137"/>
  </w:num>
  <w:num w:numId="33" w16cid:durableId="1187216549">
    <w:abstractNumId w:val="72"/>
  </w:num>
  <w:num w:numId="34" w16cid:durableId="1142191073">
    <w:abstractNumId w:val="74"/>
  </w:num>
  <w:num w:numId="35" w16cid:durableId="1173422840">
    <w:abstractNumId w:val="54"/>
  </w:num>
  <w:num w:numId="36" w16cid:durableId="429010067">
    <w:abstractNumId w:val="135"/>
  </w:num>
  <w:num w:numId="37" w16cid:durableId="242841186">
    <w:abstractNumId w:val="150"/>
  </w:num>
  <w:num w:numId="38" w16cid:durableId="648903324">
    <w:abstractNumId w:val="116"/>
  </w:num>
  <w:num w:numId="39" w16cid:durableId="881867949">
    <w:abstractNumId w:val="149"/>
  </w:num>
  <w:num w:numId="40" w16cid:durableId="915625438">
    <w:abstractNumId w:val="73"/>
  </w:num>
  <w:num w:numId="41" w16cid:durableId="903375694">
    <w:abstractNumId w:val="58"/>
  </w:num>
  <w:num w:numId="42" w16cid:durableId="421298169">
    <w:abstractNumId w:val="52"/>
  </w:num>
  <w:num w:numId="43" w16cid:durableId="2118016683">
    <w:abstractNumId w:val="23"/>
  </w:num>
  <w:num w:numId="44" w16cid:durableId="2065327629">
    <w:abstractNumId w:val="138"/>
  </w:num>
  <w:num w:numId="45" w16cid:durableId="855535384">
    <w:abstractNumId w:val="89"/>
  </w:num>
  <w:num w:numId="46" w16cid:durableId="1630277746">
    <w:abstractNumId w:val="100"/>
  </w:num>
  <w:num w:numId="47" w16cid:durableId="2114202182">
    <w:abstractNumId w:val="143"/>
  </w:num>
  <w:num w:numId="48" w16cid:durableId="63794849">
    <w:abstractNumId w:val="10"/>
  </w:num>
  <w:num w:numId="49" w16cid:durableId="1843088188">
    <w:abstractNumId w:val="133"/>
  </w:num>
  <w:num w:numId="50" w16cid:durableId="543102777">
    <w:abstractNumId w:val="53"/>
  </w:num>
  <w:num w:numId="51" w16cid:durableId="692877172">
    <w:abstractNumId w:val="64"/>
  </w:num>
  <w:num w:numId="52" w16cid:durableId="304432149">
    <w:abstractNumId w:val="12"/>
  </w:num>
  <w:num w:numId="53" w16cid:durableId="1385635686">
    <w:abstractNumId w:val="129"/>
  </w:num>
  <w:num w:numId="54" w16cid:durableId="653416235">
    <w:abstractNumId w:val="95"/>
  </w:num>
  <w:num w:numId="55" w16cid:durableId="802963627">
    <w:abstractNumId w:val="17"/>
  </w:num>
  <w:num w:numId="56" w16cid:durableId="281808739">
    <w:abstractNumId w:val="57"/>
  </w:num>
  <w:num w:numId="57" w16cid:durableId="648824497">
    <w:abstractNumId w:val="119"/>
  </w:num>
  <w:num w:numId="58" w16cid:durableId="899829580">
    <w:abstractNumId w:val="148"/>
  </w:num>
  <w:num w:numId="59" w16cid:durableId="923688948">
    <w:abstractNumId w:val="108"/>
  </w:num>
  <w:num w:numId="60" w16cid:durableId="1311056903">
    <w:abstractNumId w:val="27"/>
  </w:num>
  <w:num w:numId="61" w16cid:durableId="693112301">
    <w:abstractNumId w:val="78"/>
  </w:num>
  <w:num w:numId="62" w16cid:durableId="1644459883">
    <w:abstractNumId w:val="99"/>
  </w:num>
  <w:num w:numId="63" w16cid:durableId="830214165">
    <w:abstractNumId w:val="50"/>
  </w:num>
  <w:num w:numId="64" w16cid:durableId="2087990716">
    <w:abstractNumId w:val="92"/>
  </w:num>
  <w:num w:numId="65" w16cid:durableId="1022125430">
    <w:abstractNumId w:val="86"/>
  </w:num>
  <w:num w:numId="66" w16cid:durableId="1770659571">
    <w:abstractNumId w:val="71"/>
  </w:num>
  <w:num w:numId="67" w16cid:durableId="255332652">
    <w:abstractNumId w:val="77"/>
  </w:num>
  <w:num w:numId="68" w16cid:durableId="1203514632">
    <w:abstractNumId w:val="11"/>
  </w:num>
  <w:num w:numId="69" w16cid:durableId="1108962543">
    <w:abstractNumId w:val="98"/>
  </w:num>
  <w:num w:numId="70" w16cid:durableId="313878279">
    <w:abstractNumId w:val="110"/>
  </w:num>
  <w:num w:numId="71" w16cid:durableId="1447238359">
    <w:abstractNumId w:val="153"/>
  </w:num>
  <w:num w:numId="72" w16cid:durableId="1408070650">
    <w:abstractNumId w:val="20"/>
  </w:num>
  <w:num w:numId="73" w16cid:durableId="37702928">
    <w:abstractNumId w:val="106"/>
  </w:num>
  <w:num w:numId="74" w16cid:durableId="1319269473">
    <w:abstractNumId w:val="134"/>
  </w:num>
  <w:num w:numId="75" w16cid:durableId="882794620">
    <w:abstractNumId w:val="93"/>
  </w:num>
  <w:num w:numId="76" w16cid:durableId="730811758">
    <w:abstractNumId w:val="22"/>
  </w:num>
  <w:num w:numId="77" w16cid:durableId="637999824">
    <w:abstractNumId w:val="18"/>
  </w:num>
  <w:num w:numId="78" w16cid:durableId="899940984">
    <w:abstractNumId w:val="158"/>
  </w:num>
  <w:num w:numId="79" w16cid:durableId="1680041789">
    <w:abstractNumId w:val="38"/>
  </w:num>
  <w:num w:numId="80" w16cid:durableId="508521199">
    <w:abstractNumId w:val="126"/>
  </w:num>
  <w:num w:numId="81" w16cid:durableId="677194819">
    <w:abstractNumId w:val="62"/>
  </w:num>
  <w:num w:numId="82" w16cid:durableId="1403336702">
    <w:abstractNumId w:val="124"/>
  </w:num>
  <w:num w:numId="83" w16cid:durableId="959989378">
    <w:abstractNumId w:val="79"/>
  </w:num>
  <w:num w:numId="84" w16cid:durableId="129400481">
    <w:abstractNumId w:val="14"/>
  </w:num>
  <w:num w:numId="85" w16cid:durableId="2090998383">
    <w:abstractNumId w:val="141"/>
  </w:num>
  <w:num w:numId="86" w16cid:durableId="2101556653">
    <w:abstractNumId w:val="115"/>
  </w:num>
  <w:num w:numId="87" w16cid:durableId="1383746198">
    <w:abstractNumId w:val="147"/>
  </w:num>
  <w:num w:numId="88" w16cid:durableId="683938663">
    <w:abstractNumId w:val="97"/>
  </w:num>
  <w:num w:numId="89" w16cid:durableId="1198464949">
    <w:abstractNumId w:val="122"/>
  </w:num>
  <w:num w:numId="90" w16cid:durableId="972055636">
    <w:abstractNumId w:val="145"/>
  </w:num>
  <w:num w:numId="91" w16cid:durableId="53623466">
    <w:abstractNumId w:val="51"/>
  </w:num>
  <w:num w:numId="92" w16cid:durableId="1971813115">
    <w:abstractNumId w:val="59"/>
  </w:num>
  <w:num w:numId="93" w16cid:durableId="342438135">
    <w:abstractNumId w:val="19"/>
  </w:num>
  <w:num w:numId="94" w16cid:durableId="2017880022">
    <w:abstractNumId w:val="132"/>
  </w:num>
  <w:num w:numId="95" w16cid:durableId="1466044110">
    <w:abstractNumId w:val="128"/>
  </w:num>
  <w:num w:numId="96" w16cid:durableId="489492180">
    <w:abstractNumId w:val="146"/>
  </w:num>
  <w:num w:numId="97" w16cid:durableId="1182939284">
    <w:abstractNumId w:val="33"/>
  </w:num>
  <w:num w:numId="98" w16cid:durableId="673412897">
    <w:abstractNumId w:val="136"/>
  </w:num>
  <w:num w:numId="99" w16cid:durableId="1884555872">
    <w:abstractNumId w:val="123"/>
  </w:num>
  <w:num w:numId="100" w16cid:durableId="92437686">
    <w:abstractNumId w:val="84"/>
  </w:num>
  <w:num w:numId="101" w16cid:durableId="921454453">
    <w:abstractNumId w:val="36"/>
  </w:num>
  <w:num w:numId="102" w16cid:durableId="115293218">
    <w:abstractNumId w:val="35"/>
  </w:num>
  <w:num w:numId="103" w16cid:durableId="1504856138">
    <w:abstractNumId w:val="21"/>
  </w:num>
  <w:num w:numId="104" w16cid:durableId="431046909">
    <w:abstractNumId w:val="111"/>
  </w:num>
  <w:num w:numId="105" w16cid:durableId="510921971">
    <w:abstractNumId w:val="85"/>
  </w:num>
  <w:num w:numId="106" w16cid:durableId="590234775">
    <w:abstractNumId w:val="56"/>
  </w:num>
  <w:num w:numId="107" w16cid:durableId="1962803411">
    <w:abstractNumId w:val="70"/>
  </w:num>
  <w:num w:numId="108" w16cid:durableId="1869179206">
    <w:abstractNumId w:val="151"/>
  </w:num>
  <w:num w:numId="109" w16cid:durableId="1571767724">
    <w:abstractNumId w:val="109"/>
  </w:num>
  <w:num w:numId="110" w16cid:durableId="1447851536">
    <w:abstractNumId w:val="48"/>
  </w:num>
  <w:num w:numId="111" w16cid:durableId="1992589305">
    <w:abstractNumId w:val="37"/>
  </w:num>
  <w:num w:numId="112" w16cid:durableId="1246260064">
    <w:abstractNumId w:val="113"/>
  </w:num>
  <w:num w:numId="113" w16cid:durableId="249317499">
    <w:abstractNumId w:val="101"/>
  </w:num>
  <w:num w:numId="114" w16cid:durableId="1762216388">
    <w:abstractNumId w:val="60"/>
  </w:num>
  <w:num w:numId="115" w16cid:durableId="2041319891">
    <w:abstractNumId w:val="155"/>
  </w:num>
  <w:num w:numId="116" w16cid:durableId="168952792">
    <w:abstractNumId w:val="25"/>
  </w:num>
  <w:num w:numId="117" w16cid:durableId="1328946741">
    <w:abstractNumId w:val="16"/>
  </w:num>
  <w:num w:numId="118" w16cid:durableId="1038552424">
    <w:abstractNumId w:val="49"/>
  </w:num>
  <w:num w:numId="119" w16cid:durableId="416681877">
    <w:abstractNumId w:val="91"/>
  </w:num>
  <w:num w:numId="120" w16cid:durableId="1595287177">
    <w:abstractNumId w:val="90"/>
  </w:num>
  <w:num w:numId="121" w16cid:durableId="406809952">
    <w:abstractNumId w:val="29"/>
  </w:num>
  <w:num w:numId="122" w16cid:durableId="600145553">
    <w:abstractNumId w:val="67"/>
  </w:num>
  <w:num w:numId="123" w16cid:durableId="1975940238">
    <w:abstractNumId w:val="34"/>
  </w:num>
  <w:num w:numId="124" w16cid:durableId="478301755">
    <w:abstractNumId w:val="46"/>
  </w:num>
  <w:num w:numId="125" w16cid:durableId="703865010">
    <w:abstractNumId w:val="76"/>
  </w:num>
  <w:num w:numId="126" w16cid:durableId="836920990">
    <w:abstractNumId w:val="152"/>
  </w:num>
  <w:num w:numId="127" w16cid:durableId="830755764">
    <w:abstractNumId w:val="61"/>
  </w:num>
  <w:num w:numId="128" w16cid:durableId="685863155">
    <w:abstractNumId w:val="66"/>
  </w:num>
  <w:num w:numId="129" w16cid:durableId="583033458">
    <w:abstractNumId w:val="88"/>
  </w:num>
  <w:num w:numId="130" w16cid:durableId="521825897">
    <w:abstractNumId w:val="131"/>
  </w:num>
  <w:num w:numId="131" w16cid:durableId="1352688481">
    <w:abstractNumId w:val="30"/>
  </w:num>
  <w:num w:numId="132" w16cid:durableId="1596131008">
    <w:abstractNumId w:val="26"/>
  </w:num>
  <w:num w:numId="133" w16cid:durableId="2040203920">
    <w:abstractNumId w:val="94"/>
  </w:num>
  <w:num w:numId="134" w16cid:durableId="1486510151">
    <w:abstractNumId w:val="42"/>
  </w:num>
  <w:num w:numId="135" w16cid:durableId="1766878752">
    <w:abstractNumId w:val="112"/>
  </w:num>
  <w:num w:numId="136" w16cid:durableId="1348872574">
    <w:abstractNumId w:val="75"/>
  </w:num>
  <w:num w:numId="137" w16cid:durableId="690257808">
    <w:abstractNumId w:val="69"/>
  </w:num>
  <w:num w:numId="138" w16cid:durableId="366297900">
    <w:abstractNumId w:val="31"/>
  </w:num>
  <w:num w:numId="139" w16cid:durableId="158429732">
    <w:abstractNumId w:val="103"/>
  </w:num>
  <w:num w:numId="140" w16cid:durableId="963734813">
    <w:abstractNumId w:val="102"/>
  </w:num>
  <w:num w:numId="141" w16cid:durableId="2047634059">
    <w:abstractNumId w:val="41"/>
  </w:num>
  <w:num w:numId="142" w16cid:durableId="1194344522">
    <w:abstractNumId w:val="144"/>
  </w:num>
  <w:num w:numId="143" w16cid:durableId="841821591">
    <w:abstractNumId w:val="121"/>
  </w:num>
  <w:num w:numId="144" w16cid:durableId="362367090">
    <w:abstractNumId w:val="142"/>
  </w:num>
  <w:num w:numId="145" w16cid:durableId="1445349928">
    <w:abstractNumId w:val="13"/>
  </w:num>
  <w:num w:numId="146" w16cid:durableId="1761440994">
    <w:abstractNumId w:val="140"/>
  </w:num>
  <w:num w:numId="147" w16cid:durableId="774981351">
    <w:abstractNumId w:val="114"/>
  </w:num>
  <w:num w:numId="148" w16cid:durableId="1248005888">
    <w:abstractNumId w:val="65"/>
  </w:num>
  <w:num w:numId="149" w16cid:durableId="336275664">
    <w:abstractNumId w:val="87"/>
  </w:num>
  <w:num w:numId="150" w16cid:durableId="370888963">
    <w:abstractNumId w:val="15"/>
  </w:num>
  <w:num w:numId="151" w16cid:durableId="1184631547">
    <w:abstractNumId w:val="55"/>
  </w:num>
  <w:num w:numId="152" w16cid:durableId="1188568840">
    <w:abstractNumId w:val="127"/>
  </w:num>
  <w:num w:numId="153" w16cid:durableId="1619945258">
    <w:abstractNumId w:val="24"/>
  </w:num>
  <w:num w:numId="154" w16cid:durableId="224684898">
    <w:abstractNumId w:val="96"/>
  </w:num>
  <w:num w:numId="155" w16cid:durableId="2043313871">
    <w:abstractNumId w:val="156"/>
  </w:num>
  <w:num w:numId="156" w16cid:durableId="134956158">
    <w:abstractNumId w:val="63"/>
  </w:num>
  <w:num w:numId="157" w16cid:durableId="195894172">
    <w:abstractNumId w:val="157"/>
  </w:num>
  <w:num w:numId="158" w16cid:durableId="1037047471">
    <w:abstractNumId w:val="130"/>
  </w:num>
  <w:num w:numId="159" w16cid:durableId="181284206">
    <w:abstractNumId w:val="28"/>
  </w:num>
  <w:numIdMacAtCleanup w:val="15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removePersonalInformation/>
  <w:removeDateAndTime/>
  <w:hideSpellingErrors/>
  <w:hideGrammaticalErrors/>
  <w:proofState w:spelling="clean" w:grammar="clean"/>
  <w:stylePaneFormatFilter w:val="1024" w:allStyles="0" w:customStyles="0" w:latentStyles="1"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mailMerge>
    <w:mainDocumentType w:val="formLetters"/>
    <w:dataType w:val="textFile"/>
    <w:activeRecord w:val="-1"/>
  </w:mailMerge>
  <w:defaultTabStop w:val="720"/>
  <w:characterSpacingControl w:val="doNotCompress"/>
  <w:hdrShapeDefaults>
    <o:shapedefaults v:ext="edit" spidmax="69633"/>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nInputPages" w:val="0"/>
    <w:docVar w:name="nNDISVersion" w:val="1"/>
    <w:docVar w:name="sParticipantNo" w:val="Not Initialised"/>
  </w:docVars>
  <w:rsids>
    <w:rsidRoot w:val="0048758C"/>
    <w:rsid w:val="00002D86"/>
    <w:rsid w:val="00014CF6"/>
    <w:rsid w:val="00020190"/>
    <w:rsid w:val="0002556D"/>
    <w:rsid w:val="0003065C"/>
    <w:rsid w:val="0003448F"/>
    <w:rsid w:val="0003575C"/>
    <w:rsid w:val="00042141"/>
    <w:rsid w:val="0005780E"/>
    <w:rsid w:val="000627E9"/>
    <w:rsid w:val="00065A75"/>
    <w:rsid w:val="000800BF"/>
    <w:rsid w:val="000862FB"/>
    <w:rsid w:val="000874DB"/>
    <w:rsid w:val="000A71F7"/>
    <w:rsid w:val="000F09E4"/>
    <w:rsid w:val="000F16FD"/>
    <w:rsid w:val="000F1D5C"/>
    <w:rsid w:val="000F3A47"/>
    <w:rsid w:val="000F5CEC"/>
    <w:rsid w:val="000F70C1"/>
    <w:rsid w:val="0012328B"/>
    <w:rsid w:val="0012390E"/>
    <w:rsid w:val="00124ADA"/>
    <w:rsid w:val="001363D1"/>
    <w:rsid w:val="00163EE0"/>
    <w:rsid w:val="00163FEA"/>
    <w:rsid w:val="00167DF0"/>
    <w:rsid w:val="001726B3"/>
    <w:rsid w:val="001807AA"/>
    <w:rsid w:val="00182B7F"/>
    <w:rsid w:val="00186BEA"/>
    <w:rsid w:val="001907BA"/>
    <w:rsid w:val="001A0881"/>
    <w:rsid w:val="001C0FAD"/>
    <w:rsid w:val="001E625C"/>
    <w:rsid w:val="001F3839"/>
    <w:rsid w:val="00203CF0"/>
    <w:rsid w:val="00205431"/>
    <w:rsid w:val="00210AB7"/>
    <w:rsid w:val="002208AD"/>
    <w:rsid w:val="002214BA"/>
    <w:rsid w:val="002279BA"/>
    <w:rsid w:val="00231558"/>
    <w:rsid w:val="002329F3"/>
    <w:rsid w:val="002402F1"/>
    <w:rsid w:val="0024128D"/>
    <w:rsid w:val="00243F0D"/>
    <w:rsid w:val="00244B0A"/>
    <w:rsid w:val="0024682A"/>
    <w:rsid w:val="00253884"/>
    <w:rsid w:val="002610AA"/>
    <w:rsid w:val="00263A66"/>
    <w:rsid w:val="002647BB"/>
    <w:rsid w:val="002754C1"/>
    <w:rsid w:val="00277F02"/>
    <w:rsid w:val="00283969"/>
    <w:rsid w:val="002841C8"/>
    <w:rsid w:val="0028516B"/>
    <w:rsid w:val="00291C6C"/>
    <w:rsid w:val="00292DCA"/>
    <w:rsid w:val="002B05D7"/>
    <w:rsid w:val="002B1E9E"/>
    <w:rsid w:val="002C2929"/>
    <w:rsid w:val="002C6F90"/>
    <w:rsid w:val="002E3552"/>
    <w:rsid w:val="002F27EC"/>
    <w:rsid w:val="00302732"/>
    <w:rsid w:val="00302FB8"/>
    <w:rsid w:val="00304EA1"/>
    <w:rsid w:val="00314D81"/>
    <w:rsid w:val="0031607E"/>
    <w:rsid w:val="00322123"/>
    <w:rsid w:val="00322FC6"/>
    <w:rsid w:val="003242B0"/>
    <w:rsid w:val="003446B4"/>
    <w:rsid w:val="00350E9A"/>
    <w:rsid w:val="00365D51"/>
    <w:rsid w:val="003701BC"/>
    <w:rsid w:val="00391986"/>
    <w:rsid w:val="003D421C"/>
    <w:rsid w:val="003D57A7"/>
    <w:rsid w:val="00412F60"/>
    <w:rsid w:val="00414011"/>
    <w:rsid w:val="00417AA3"/>
    <w:rsid w:val="00424DD2"/>
    <w:rsid w:val="00440B32"/>
    <w:rsid w:val="00444619"/>
    <w:rsid w:val="0046078D"/>
    <w:rsid w:val="004674FB"/>
    <w:rsid w:val="00472EE5"/>
    <w:rsid w:val="004744D7"/>
    <w:rsid w:val="00486C2C"/>
    <w:rsid w:val="0048758C"/>
    <w:rsid w:val="00490726"/>
    <w:rsid w:val="004A017D"/>
    <w:rsid w:val="004A22BC"/>
    <w:rsid w:val="004A2ED8"/>
    <w:rsid w:val="004B0FF4"/>
    <w:rsid w:val="004B571B"/>
    <w:rsid w:val="004B7DFF"/>
    <w:rsid w:val="004C205B"/>
    <w:rsid w:val="004C70EF"/>
    <w:rsid w:val="004E1132"/>
    <w:rsid w:val="004E4391"/>
    <w:rsid w:val="004E50EA"/>
    <w:rsid w:val="004F01A5"/>
    <w:rsid w:val="004F5BDA"/>
    <w:rsid w:val="00503CBE"/>
    <w:rsid w:val="0051631E"/>
    <w:rsid w:val="00517DAC"/>
    <w:rsid w:val="005233E5"/>
    <w:rsid w:val="00531440"/>
    <w:rsid w:val="00532A04"/>
    <w:rsid w:val="00534253"/>
    <w:rsid w:val="00542659"/>
    <w:rsid w:val="00555952"/>
    <w:rsid w:val="0055611A"/>
    <w:rsid w:val="00566029"/>
    <w:rsid w:val="00584AEE"/>
    <w:rsid w:val="00586B33"/>
    <w:rsid w:val="005923CB"/>
    <w:rsid w:val="00597153"/>
    <w:rsid w:val="005A42D8"/>
    <w:rsid w:val="005B391B"/>
    <w:rsid w:val="005B39E4"/>
    <w:rsid w:val="005C76D0"/>
    <w:rsid w:val="005D3D78"/>
    <w:rsid w:val="005D4C51"/>
    <w:rsid w:val="005E17AB"/>
    <w:rsid w:val="005E2EF0"/>
    <w:rsid w:val="005F504C"/>
    <w:rsid w:val="00613DCB"/>
    <w:rsid w:val="00621305"/>
    <w:rsid w:val="0062553D"/>
    <w:rsid w:val="00632FF9"/>
    <w:rsid w:val="00634764"/>
    <w:rsid w:val="00637FBC"/>
    <w:rsid w:val="006464D0"/>
    <w:rsid w:val="00650423"/>
    <w:rsid w:val="00654760"/>
    <w:rsid w:val="00665E92"/>
    <w:rsid w:val="00672AFB"/>
    <w:rsid w:val="00693953"/>
    <w:rsid w:val="00693FFD"/>
    <w:rsid w:val="006A2E04"/>
    <w:rsid w:val="006A7D06"/>
    <w:rsid w:val="006C4D3D"/>
    <w:rsid w:val="006D13D9"/>
    <w:rsid w:val="006D2159"/>
    <w:rsid w:val="006D764C"/>
    <w:rsid w:val="006F5551"/>
    <w:rsid w:val="006F787C"/>
    <w:rsid w:val="00702636"/>
    <w:rsid w:val="00707E68"/>
    <w:rsid w:val="00714643"/>
    <w:rsid w:val="0071657E"/>
    <w:rsid w:val="00724507"/>
    <w:rsid w:val="007270FB"/>
    <w:rsid w:val="00747608"/>
    <w:rsid w:val="007515F6"/>
    <w:rsid w:val="00753F1C"/>
    <w:rsid w:val="007619E0"/>
    <w:rsid w:val="00773E6C"/>
    <w:rsid w:val="007D4FB6"/>
    <w:rsid w:val="007E0B28"/>
    <w:rsid w:val="007E1ED2"/>
    <w:rsid w:val="007E5E88"/>
    <w:rsid w:val="008027E3"/>
    <w:rsid w:val="00813C37"/>
    <w:rsid w:val="008154B5"/>
    <w:rsid w:val="00823962"/>
    <w:rsid w:val="00831511"/>
    <w:rsid w:val="008375FE"/>
    <w:rsid w:val="00850219"/>
    <w:rsid w:val="00851757"/>
    <w:rsid w:val="00852719"/>
    <w:rsid w:val="00853A48"/>
    <w:rsid w:val="00860115"/>
    <w:rsid w:val="008715F5"/>
    <w:rsid w:val="008810CF"/>
    <w:rsid w:val="00881105"/>
    <w:rsid w:val="008857C4"/>
    <w:rsid w:val="0088783C"/>
    <w:rsid w:val="008955EB"/>
    <w:rsid w:val="0089628D"/>
    <w:rsid w:val="00896ABD"/>
    <w:rsid w:val="008B352E"/>
    <w:rsid w:val="008C08B2"/>
    <w:rsid w:val="008C34FB"/>
    <w:rsid w:val="008C6AA2"/>
    <w:rsid w:val="008E031A"/>
    <w:rsid w:val="008F6521"/>
    <w:rsid w:val="00906913"/>
    <w:rsid w:val="0091624E"/>
    <w:rsid w:val="00916D5D"/>
    <w:rsid w:val="0092268E"/>
    <w:rsid w:val="0093258A"/>
    <w:rsid w:val="009370BC"/>
    <w:rsid w:val="009405B0"/>
    <w:rsid w:val="009543F7"/>
    <w:rsid w:val="0096074C"/>
    <w:rsid w:val="009618FD"/>
    <w:rsid w:val="00973010"/>
    <w:rsid w:val="009867C4"/>
    <w:rsid w:val="0098739B"/>
    <w:rsid w:val="00991B93"/>
    <w:rsid w:val="00992401"/>
    <w:rsid w:val="0099573C"/>
    <w:rsid w:val="009A2333"/>
    <w:rsid w:val="009B3B87"/>
    <w:rsid w:val="009C1C16"/>
    <w:rsid w:val="009C57E3"/>
    <w:rsid w:val="00A06B65"/>
    <w:rsid w:val="00A11696"/>
    <w:rsid w:val="00A12E89"/>
    <w:rsid w:val="00A17661"/>
    <w:rsid w:val="00A17CF6"/>
    <w:rsid w:val="00A24B2D"/>
    <w:rsid w:val="00A40966"/>
    <w:rsid w:val="00A45BDC"/>
    <w:rsid w:val="00A5644C"/>
    <w:rsid w:val="00A67188"/>
    <w:rsid w:val="00A77F1C"/>
    <w:rsid w:val="00A921E0"/>
    <w:rsid w:val="00AB2543"/>
    <w:rsid w:val="00AB4E23"/>
    <w:rsid w:val="00AE7137"/>
    <w:rsid w:val="00AF1B9E"/>
    <w:rsid w:val="00AF4B2C"/>
    <w:rsid w:val="00B0738F"/>
    <w:rsid w:val="00B13D9B"/>
    <w:rsid w:val="00B153F4"/>
    <w:rsid w:val="00B26601"/>
    <w:rsid w:val="00B275F7"/>
    <w:rsid w:val="00B352A6"/>
    <w:rsid w:val="00B41951"/>
    <w:rsid w:val="00B45199"/>
    <w:rsid w:val="00B45F66"/>
    <w:rsid w:val="00B465C2"/>
    <w:rsid w:val="00B53229"/>
    <w:rsid w:val="00B60AB6"/>
    <w:rsid w:val="00B62480"/>
    <w:rsid w:val="00B65CD8"/>
    <w:rsid w:val="00B81B70"/>
    <w:rsid w:val="00BB238F"/>
    <w:rsid w:val="00BD0724"/>
    <w:rsid w:val="00BD4472"/>
    <w:rsid w:val="00BE3DEE"/>
    <w:rsid w:val="00BE5521"/>
    <w:rsid w:val="00BF6F4C"/>
    <w:rsid w:val="00C000D6"/>
    <w:rsid w:val="00C01637"/>
    <w:rsid w:val="00C07962"/>
    <w:rsid w:val="00C07D60"/>
    <w:rsid w:val="00C34684"/>
    <w:rsid w:val="00C41DCF"/>
    <w:rsid w:val="00C53263"/>
    <w:rsid w:val="00C559A6"/>
    <w:rsid w:val="00C65741"/>
    <w:rsid w:val="00C73F9D"/>
    <w:rsid w:val="00C75BC5"/>
    <w:rsid w:val="00C75F1D"/>
    <w:rsid w:val="00C805B2"/>
    <w:rsid w:val="00C86BB2"/>
    <w:rsid w:val="00CA02DD"/>
    <w:rsid w:val="00CC2384"/>
    <w:rsid w:val="00CC53F9"/>
    <w:rsid w:val="00CC7529"/>
    <w:rsid w:val="00CD454F"/>
    <w:rsid w:val="00CE4547"/>
    <w:rsid w:val="00D021BF"/>
    <w:rsid w:val="00D0381D"/>
    <w:rsid w:val="00D1511A"/>
    <w:rsid w:val="00D338E4"/>
    <w:rsid w:val="00D35538"/>
    <w:rsid w:val="00D40BFC"/>
    <w:rsid w:val="00D51947"/>
    <w:rsid w:val="00D532F0"/>
    <w:rsid w:val="00D561B3"/>
    <w:rsid w:val="00D652E8"/>
    <w:rsid w:val="00D77413"/>
    <w:rsid w:val="00D82759"/>
    <w:rsid w:val="00D8406D"/>
    <w:rsid w:val="00D86551"/>
    <w:rsid w:val="00D86DE4"/>
    <w:rsid w:val="00D91CAB"/>
    <w:rsid w:val="00D941C2"/>
    <w:rsid w:val="00DA503D"/>
    <w:rsid w:val="00DA6DBB"/>
    <w:rsid w:val="00DB1C96"/>
    <w:rsid w:val="00DB375B"/>
    <w:rsid w:val="00DC632A"/>
    <w:rsid w:val="00DD1AF6"/>
    <w:rsid w:val="00DE2DC6"/>
    <w:rsid w:val="00DF1AF8"/>
    <w:rsid w:val="00DF4B17"/>
    <w:rsid w:val="00E139C5"/>
    <w:rsid w:val="00E162D2"/>
    <w:rsid w:val="00E23F1D"/>
    <w:rsid w:val="00E34F5D"/>
    <w:rsid w:val="00E36361"/>
    <w:rsid w:val="00E4133C"/>
    <w:rsid w:val="00E42941"/>
    <w:rsid w:val="00E438E3"/>
    <w:rsid w:val="00E44381"/>
    <w:rsid w:val="00E55AE9"/>
    <w:rsid w:val="00E73665"/>
    <w:rsid w:val="00E7516A"/>
    <w:rsid w:val="00E76D71"/>
    <w:rsid w:val="00E90A60"/>
    <w:rsid w:val="00E93699"/>
    <w:rsid w:val="00E94D73"/>
    <w:rsid w:val="00EA00DA"/>
    <w:rsid w:val="00EB1CC2"/>
    <w:rsid w:val="00EB3E4C"/>
    <w:rsid w:val="00ED47BC"/>
    <w:rsid w:val="00EE1A80"/>
    <w:rsid w:val="00EF3893"/>
    <w:rsid w:val="00F1520E"/>
    <w:rsid w:val="00F337AC"/>
    <w:rsid w:val="00F40D53"/>
    <w:rsid w:val="00F4525C"/>
    <w:rsid w:val="00F464D8"/>
    <w:rsid w:val="00F47B7F"/>
    <w:rsid w:val="00F60BC0"/>
    <w:rsid w:val="00F61B8A"/>
    <w:rsid w:val="00F70E0B"/>
    <w:rsid w:val="00F81AA4"/>
    <w:rsid w:val="00F83DB5"/>
    <w:rsid w:val="00F93694"/>
    <w:rsid w:val="00F9544F"/>
    <w:rsid w:val="00F95799"/>
    <w:rsid w:val="00FA080C"/>
    <w:rsid w:val="00FB432F"/>
    <w:rsid w:val="00FB56CD"/>
    <w:rsid w:val="00FC2FF6"/>
    <w:rsid w:val="00FD1C20"/>
    <w:rsid w:val="00FD658C"/>
    <w:rsid w:val="00FE0AD0"/>
    <w:rsid w:val="2EAD9340"/>
    <w:rsid w:val="484D7884"/>
    <w:rsid w:val="74B80D82"/>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69633"/>
    <o:shapelayout v:ext="edit">
      <o:idmap v:ext="edit" data="1"/>
    </o:shapelayout>
  </w:shapeDefaults>
  <w:decimalSymbol w:val="."/>
  <w:listSeparator w:val=","/>
  <w14:docId w14:val="2EEEB15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8027E3"/>
    <w:pPr>
      <w:spacing w:line="288" w:lineRule="auto"/>
    </w:pPr>
  </w:style>
  <w:style w:type="paragraph" w:styleId="Heading1">
    <w:name w:val="heading 1"/>
    <w:basedOn w:val="Normal"/>
    <w:next w:val="Normal"/>
    <w:link w:val="Heading1Char"/>
    <w:uiPriority w:val="9"/>
    <w:qFormat/>
    <w:rsid w:val="008027E3"/>
    <w:pPr>
      <w:keepNext/>
      <w:keepLines/>
      <w:suppressAutoHyphens/>
      <w:spacing w:before="480" w:after="120"/>
      <w:outlineLvl w:val="0"/>
    </w:pPr>
    <w:rPr>
      <w:rFonts w:ascii="Arial" w:hAnsi="Arial" w:cs="Arial"/>
      <w:color w:val="0F7EB4"/>
      <w:sz w:val="48"/>
      <w:szCs w:val="40"/>
      <w:lang w:val="en-AU"/>
    </w:rPr>
  </w:style>
  <w:style w:type="paragraph" w:styleId="Heading2">
    <w:name w:val="heading 2"/>
    <w:basedOn w:val="Normal"/>
    <w:next w:val="Normal"/>
    <w:link w:val="Heading2Char"/>
    <w:uiPriority w:val="9"/>
    <w:semiHidden/>
    <w:qFormat/>
    <w:rsid w:val="008027E3"/>
    <w:pPr>
      <w:spacing w:before="400" w:after="120"/>
      <w:contextualSpacing/>
      <w:outlineLvl w:val="1"/>
    </w:pPr>
    <w:rPr>
      <w:rFonts w:ascii="Arial" w:hAnsi="Arial" w:cs="Arial"/>
      <w:color w:val="0F7EB4"/>
      <w:sz w:val="40"/>
      <w:szCs w:val="28"/>
      <w:lang w:val="en-AU"/>
    </w:rPr>
  </w:style>
  <w:style w:type="paragraph" w:styleId="Heading3">
    <w:name w:val="heading 3"/>
    <w:basedOn w:val="Normal"/>
    <w:next w:val="Normal"/>
    <w:link w:val="Heading3Char"/>
    <w:uiPriority w:val="9"/>
    <w:unhideWhenUsed/>
    <w:qFormat/>
    <w:rsid w:val="008027E3"/>
    <w:pPr>
      <w:spacing w:before="320" w:after="120"/>
      <w:outlineLvl w:val="2"/>
    </w:pPr>
    <w:rPr>
      <w:rFonts w:ascii="Arial" w:hAnsi="Arial" w:cs="Arial"/>
      <w:color w:val="0F7EB4"/>
      <w:sz w:val="32"/>
      <w:szCs w:val="24"/>
      <w:lang w:val="en-AU"/>
    </w:rPr>
  </w:style>
  <w:style w:type="paragraph" w:styleId="Heading4">
    <w:name w:val="heading 4"/>
    <w:basedOn w:val="Normal"/>
    <w:next w:val="Normal"/>
    <w:link w:val="Heading4Char"/>
    <w:uiPriority w:val="9"/>
    <w:unhideWhenUsed/>
    <w:qFormat/>
    <w:rsid w:val="008027E3"/>
    <w:pPr>
      <w:spacing w:before="280" w:after="120"/>
      <w:outlineLvl w:val="3"/>
    </w:pPr>
    <w:rPr>
      <w:rFonts w:ascii="Arial" w:hAnsi="Arial" w:cs="Arial"/>
      <w:color w:val="0F7EB4"/>
      <w:sz w:val="28"/>
      <w:lang w:val="en-AU" w:eastAsia="en-AU"/>
    </w:rPr>
  </w:style>
  <w:style w:type="paragraph" w:styleId="Heading5">
    <w:name w:val="heading 5"/>
    <w:basedOn w:val="Normal"/>
    <w:next w:val="Normal"/>
    <w:link w:val="Heading5Char"/>
    <w:uiPriority w:val="9"/>
    <w:unhideWhenUsed/>
    <w:qFormat/>
    <w:rsid w:val="008027E3"/>
    <w:pPr>
      <w:spacing w:before="240" w:after="120"/>
      <w:outlineLvl w:val="4"/>
    </w:pPr>
    <w:rPr>
      <w:rFonts w:ascii="Arial" w:hAnsi="Arial" w:cs="Arial"/>
      <w:color w:val="0F7EB4"/>
      <w:sz w:val="24"/>
      <w:szCs w:val="20"/>
      <w:lang w:val="en-AU" w:eastAsia="en-AU"/>
    </w:rPr>
  </w:style>
  <w:style w:type="paragraph" w:styleId="Heading6">
    <w:name w:val="heading 6"/>
    <w:basedOn w:val="Normal"/>
    <w:next w:val="Normal"/>
    <w:link w:val="Heading6Char"/>
    <w:uiPriority w:val="9"/>
    <w:semiHidden/>
    <w:unhideWhenUsed/>
    <w:qFormat/>
    <w:rsid w:val="000F5CEC"/>
    <w:pPr>
      <w:keepNext/>
      <w:keepLines/>
      <w:spacing w:before="40" w:after="0"/>
      <w:outlineLvl w:val="5"/>
    </w:pPr>
    <w:rPr>
      <w:rFonts w:asciiTheme="majorHAnsi" w:eastAsiaTheme="majorEastAsia" w:hAnsiTheme="majorHAnsi" w:cstheme="majorBidi"/>
      <w:color w:val="004B71" w:themeColor="accent1" w:themeShade="7F"/>
    </w:rPr>
  </w:style>
  <w:style w:type="paragraph" w:styleId="Heading7">
    <w:name w:val="heading 7"/>
    <w:basedOn w:val="Normal"/>
    <w:next w:val="Normal"/>
    <w:link w:val="Heading7Char"/>
    <w:uiPriority w:val="9"/>
    <w:semiHidden/>
    <w:unhideWhenUsed/>
    <w:qFormat/>
    <w:rsid w:val="000F5CEC"/>
    <w:pPr>
      <w:keepNext/>
      <w:keepLines/>
      <w:spacing w:before="40" w:after="0"/>
      <w:outlineLvl w:val="6"/>
    </w:pPr>
    <w:rPr>
      <w:rFonts w:asciiTheme="majorHAnsi" w:eastAsiaTheme="majorEastAsia" w:hAnsiTheme="majorHAnsi" w:cstheme="majorBidi"/>
      <w:i/>
      <w:iCs/>
      <w:color w:val="004B71" w:themeColor="accent1" w:themeShade="7F"/>
    </w:rPr>
  </w:style>
  <w:style w:type="paragraph" w:styleId="Heading8">
    <w:name w:val="heading 8"/>
    <w:basedOn w:val="Normal"/>
    <w:next w:val="Normal"/>
    <w:link w:val="Heading8Char"/>
    <w:uiPriority w:val="9"/>
    <w:semiHidden/>
    <w:unhideWhenUsed/>
    <w:qFormat/>
    <w:rsid w:val="000F5CEC"/>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Heading9">
    <w:name w:val="heading 9"/>
    <w:basedOn w:val="Normal"/>
    <w:next w:val="Normal"/>
    <w:link w:val="Heading9Char"/>
    <w:uiPriority w:val="9"/>
    <w:semiHidden/>
    <w:unhideWhenUsed/>
    <w:qFormat/>
    <w:rsid w:val="000F5CEC"/>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D86551"/>
    <w:pPr>
      <w:tabs>
        <w:tab w:val="left" w:pos="3820"/>
      </w:tabs>
      <w:spacing w:before="120" w:after="120"/>
    </w:pPr>
    <w:rPr>
      <w:rFonts w:asciiTheme="majorHAnsi" w:hAnsiTheme="majorHAnsi" w:cs="Arial"/>
      <w:color w:val="000000" w:themeColor="text1"/>
      <w:sz w:val="20"/>
    </w:rPr>
  </w:style>
  <w:style w:type="character" w:customStyle="1" w:styleId="HeaderChar">
    <w:name w:val="Header Char"/>
    <w:basedOn w:val="DefaultParagraphFont"/>
    <w:link w:val="Header"/>
    <w:uiPriority w:val="99"/>
    <w:semiHidden/>
    <w:rsid w:val="00D86551"/>
    <w:rPr>
      <w:rFonts w:asciiTheme="majorHAnsi" w:hAnsiTheme="majorHAnsi" w:cs="Arial"/>
      <w:color w:val="000000" w:themeColor="text1"/>
      <w:sz w:val="20"/>
    </w:rPr>
  </w:style>
  <w:style w:type="paragraph" w:styleId="Footer">
    <w:name w:val="footer"/>
    <w:basedOn w:val="Normal"/>
    <w:link w:val="FooterChar"/>
    <w:uiPriority w:val="99"/>
    <w:semiHidden/>
    <w:rsid w:val="00304EA1"/>
    <w:pPr>
      <w:tabs>
        <w:tab w:val="center" w:pos="4513"/>
        <w:tab w:val="right" w:pos="9026"/>
      </w:tabs>
      <w:spacing w:after="0"/>
    </w:pPr>
  </w:style>
  <w:style w:type="character" w:customStyle="1" w:styleId="FooterChar">
    <w:name w:val="Footer Char"/>
    <w:basedOn w:val="DefaultParagraphFont"/>
    <w:link w:val="Footer"/>
    <w:uiPriority w:val="99"/>
    <w:semiHidden/>
    <w:rsid w:val="009370BC"/>
  </w:style>
  <w:style w:type="paragraph" w:styleId="BalloonText">
    <w:name w:val="Balloon Text"/>
    <w:basedOn w:val="Normal"/>
    <w:link w:val="BalloonTextChar"/>
    <w:uiPriority w:val="99"/>
    <w:semiHidden/>
    <w:unhideWhenUsed/>
    <w:rsid w:val="00304EA1"/>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304EA1"/>
    <w:rPr>
      <w:rFonts w:ascii="Tahoma" w:hAnsi="Tahoma" w:cs="Tahoma"/>
      <w:sz w:val="16"/>
      <w:szCs w:val="16"/>
    </w:rPr>
  </w:style>
  <w:style w:type="table" w:styleId="TableGrid">
    <w:name w:val="Table Grid"/>
    <w:basedOn w:val="TableNormal"/>
    <w:uiPriority w:val="39"/>
    <w:rsid w:val="00314D81"/>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textnarrow">
    <w:name w:val="Table text narrow"/>
    <w:link w:val="TabletextnarrowChar"/>
    <w:qFormat/>
    <w:rsid w:val="00632FF9"/>
    <w:pPr>
      <w:spacing w:before="80" w:after="80" w:line="288" w:lineRule="auto"/>
    </w:pPr>
    <w:rPr>
      <w:rFonts w:ascii="Arial Narrow" w:hAnsi="Arial Narrow" w:cs="Arial"/>
      <w:sz w:val="20"/>
    </w:rPr>
  </w:style>
  <w:style w:type="paragraph" w:customStyle="1" w:styleId="Tableheadingnarrow">
    <w:name w:val="Table heading narrow"/>
    <w:basedOn w:val="Tabletextnarrow"/>
    <w:qFormat/>
    <w:rsid w:val="00637FBC"/>
    <w:rPr>
      <w:color w:val="FFFFFF" w:themeColor="background1"/>
    </w:rPr>
  </w:style>
  <w:style w:type="paragraph" w:customStyle="1" w:styleId="Bullet">
    <w:name w:val="Bullet"/>
    <w:basedOn w:val="Normal"/>
    <w:qFormat/>
    <w:rsid w:val="00D86551"/>
    <w:pPr>
      <w:numPr>
        <w:numId w:val="1"/>
      </w:numPr>
      <w:tabs>
        <w:tab w:val="left" w:pos="425"/>
      </w:tabs>
      <w:spacing w:before="60" w:after="60"/>
      <w:ind w:left="425" w:hanging="425"/>
    </w:pPr>
    <w:rPr>
      <w:rFonts w:asciiTheme="majorHAnsi" w:eastAsia="Times New Roman" w:hAnsiTheme="majorHAnsi" w:cs="Arial"/>
      <w:color w:val="000000" w:themeColor="text1"/>
      <w:kern w:val="22"/>
      <w:sz w:val="20"/>
      <w:lang w:val="en-GB" w:eastAsia="ja-JP"/>
    </w:rPr>
  </w:style>
  <w:style w:type="paragraph" w:customStyle="1" w:styleId="Bulletlevel2">
    <w:name w:val="Bullet level 2"/>
    <w:basedOn w:val="Bullet"/>
    <w:qFormat/>
    <w:rsid w:val="00632FF9"/>
    <w:pPr>
      <w:numPr>
        <w:numId w:val="2"/>
      </w:numPr>
      <w:ind w:left="850" w:hanging="425"/>
    </w:pPr>
  </w:style>
  <w:style w:type="paragraph" w:customStyle="1" w:styleId="Numbers">
    <w:name w:val="Numbers"/>
    <w:basedOn w:val="Bullet"/>
    <w:qFormat/>
    <w:rsid w:val="00632FF9"/>
    <w:pPr>
      <w:numPr>
        <w:numId w:val="3"/>
      </w:numPr>
      <w:ind w:left="425" w:hanging="425"/>
    </w:pPr>
    <w:rPr>
      <w:lang w:val="en-US"/>
    </w:rPr>
  </w:style>
  <w:style w:type="paragraph" w:customStyle="1" w:styleId="Tablebulletnarrow">
    <w:name w:val="Table bullet narrow"/>
    <w:basedOn w:val="Normal"/>
    <w:link w:val="TablebulletnarrowChar"/>
    <w:qFormat/>
    <w:rsid w:val="00632FF9"/>
    <w:pPr>
      <w:numPr>
        <w:numId w:val="4"/>
      </w:numPr>
      <w:tabs>
        <w:tab w:val="left" w:pos="170"/>
      </w:tabs>
      <w:overflowPunct w:val="0"/>
      <w:autoSpaceDE w:val="0"/>
      <w:autoSpaceDN w:val="0"/>
      <w:adjustRightInd w:val="0"/>
      <w:spacing w:before="80" w:after="80"/>
      <w:ind w:left="170" w:hanging="170"/>
      <w:contextualSpacing/>
      <w:textAlignment w:val="baseline"/>
    </w:pPr>
    <w:rPr>
      <w:rFonts w:ascii="Arial Narrow" w:eastAsia="Times New Roman" w:hAnsi="Arial Narrow" w:cs="Arial"/>
      <w:sz w:val="20"/>
      <w:lang w:val="en-GB" w:eastAsia="ja-JP"/>
    </w:rPr>
  </w:style>
  <w:style w:type="paragraph" w:customStyle="1" w:styleId="Captionsandfootnotes">
    <w:name w:val="Captions and footnotes"/>
    <w:basedOn w:val="Normal"/>
    <w:qFormat/>
    <w:rsid w:val="00D86551"/>
    <w:pPr>
      <w:spacing w:before="120" w:after="360"/>
    </w:pPr>
    <w:rPr>
      <w:rFonts w:asciiTheme="majorHAnsi" w:hAnsiTheme="majorHAnsi" w:cs="Arial"/>
      <w:color w:val="000000" w:themeColor="text1"/>
      <w:sz w:val="18"/>
      <w:szCs w:val="18"/>
    </w:rPr>
  </w:style>
  <w:style w:type="paragraph" w:customStyle="1" w:styleId="Trademarkinfo">
    <w:name w:val="Trademark info"/>
    <w:basedOn w:val="Captionsandfootnotes"/>
    <w:qFormat/>
    <w:rsid w:val="002329F3"/>
    <w:pPr>
      <w:spacing w:after="0"/>
    </w:pPr>
    <w:rPr>
      <w:sz w:val="16"/>
      <w:szCs w:val="16"/>
    </w:rPr>
  </w:style>
  <w:style w:type="character" w:styleId="PlaceholderText">
    <w:name w:val="Placeholder Text"/>
    <w:basedOn w:val="DefaultParagraphFont"/>
    <w:uiPriority w:val="99"/>
    <w:semiHidden/>
    <w:rsid w:val="0028516B"/>
    <w:rPr>
      <w:color w:val="808080"/>
    </w:rPr>
  </w:style>
  <w:style w:type="table" w:styleId="LightShading-Accent2">
    <w:name w:val="Light Shading Accent 2"/>
    <w:basedOn w:val="TableNormal"/>
    <w:uiPriority w:val="60"/>
    <w:rsid w:val="000F16FD"/>
    <w:pPr>
      <w:spacing w:after="0" w:line="240" w:lineRule="auto"/>
    </w:pPr>
    <w:rPr>
      <w:color w:val="727272" w:themeColor="accent2" w:themeShade="BF"/>
    </w:rPr>
    <w:tblPr>
      <w:tblStyleRowBandSize w:val="1"/>
      <w:tblStyleColBandSize w:val="1"/>
      <w:tblBorders>
        <w:top w:val="single" w:sz="8" w:space="0" w:color="999999" w:themeColor="accent2"/>
        <w:bottom w:val="single" w:sz="8" w:space="0" w:color="999999" w:themeColor="accent2"/>
      </w:tblBorders>
    </w:tblPr>
    <w:tblStylePr w:type="firstRow">
      <w:pPr>
        <w:spacing w:before="0" w:after="0" w:line="240" w:lineRule="auto"/>
      </w:pPr>
      <w:rPr>
        <w:b/>
        <w:bCs/>
      </w:rPr>
      <w:tblPr/>
      <w:tcPr>
        <w:tcBorders>
          <w:top w:val="single" w:sz="8" w:space="0" w:color="999999" w:themeColor="accent2"/>
          <w:left w:val="nil"/>
          <w:bottom w:val="single" w:sz="8" w:space="0" w:color="999999" w:themeColor="accent2"/>
          <w:right w:val="nil"/>
          <w:insideH w:val="nil"/>
          <w:insideV w:val="nil"/>
        </w:tcBorders>
      </w:tcPr>
    </w:tblStylePr>
    <w:tblStylePr w:type="lastRow">
      <w:pPr>
        <w:spacing w:before="0" w:after="0" w:line="240" w:lineRule="auto"/>
      </w:pPr>
      <w:rPr>
        <w:b/>
        <w:bCs/>
      </w:rPr>
      <w:tblPr/>
      <w:tcPr>
        <w:tcBorders>
          <w:top w:val="single" w:sz="8" w:space="0" w:color="999999" w:themeColor="accent2"/>
          <w:left w:val="nil"/>
          <w:bottom w:val="single" w:sz="8" w:space="0" w:color="99999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5E5E5" w:themeFill="accent2" w:themeFillTint="3F"/>
      </w:tcPr>
    </w:tblStylePr>
    <w:tblStylePr w:type="band1Horz">
      <w:tblPr/>
      <w:tcPr>
        <w:tcBorders>
          <w:left w:val="nil"/>
          <w:right w:val="nil"/>
          <w:insideH w:val="nil"/>
          <w:insideV w:val="nil"/>
        </w:tcBorders>
        <w:shd w:val="clear" w:color="auto" w:fill="E5E5E5" w:themeFill="accent2" w:themeFillTint="3F"/>
      </w:tcPr>
    </w:tblStylePr>
  </w:style>
  <w:style w:type="table" w:styleId="LightShading-Accent4">
    <w:name w:val="Light Shading Accent 4"/>
    <w:basedOn w:val="TableNormal"/>
    <w:uiPriority w:val="60"/>
    <w:rsid w:val="000F16FD"/>
    <w:pPr>
      <w:spacing w:after="0" w:line="240" w:lineRule="auto"/>
    </w:pPr>
    <w:rPr>
      <w:color w:val="69962C" w:themeColor="accent4" w:themeShade="BF"/>
    </w:rPr>
    <w:tblPr>
      <w:tblStyleRowBandSize w:val="1"/>
      <w:tblStyleColBandSize w:val="1"/>
      <w:tblBorders>
        <w:top w:val="single" w:sz="8" w:space="0" w:color="8DC63F" w:themeColor="accent4"/>
        <w:bottom w:val="single" w:sz="8" w:space="0" w:color="8DC63F" w:themeColor="accent4"/>
      </w:tblBorders>
    </w:tblPr>
    <w:tblStylePr w:type="firstRow">
      <w:pPr>
        <w:spacing w:before="0" w:after="0" w:line="240" w:lineRule="auto"/>
      </w:pPr>
      <w:rPr>
        <w:b/>
        <w:bCs/>
      </w:rPr>
      <w:tblPr/>
      <w:tcPr>
        <w:tcBorders>
          <w:top w:val="single" w:sz="8" w:space="0" w:color="8DC63F" w:themeColor="accent4"/>
          <w:left w:val="nil"/>
          <w:bottom w:val="single" w:sz="8" w:space="0" w:color="8DC63F" w:themeColor="accent4"/>
          <w:right w:val="nil"/>
          <w:insideH w:val="nil"/>
          <w:insideV w:val="nil"/>
        </w:tcBorders>
      </w:tcPr>
    </w:tblStylePr>
    <w:tblStylePr w:type="lastRow">
      <w:pPr>
        <w:spacing w:before="0" w:after="0" w:line="240" w:lineRule="auto"/>
      </w:pPr>
      <w:rPr>
        <w:b/>
        <w:bCs/>
      </w:rPr>
      <w:tblPr/>
      <w:tcPr>
        <w:tcBorders>
          <w:top w:val="single" w:sz="8" w:space="0" w:color="8DC63F" w:themeColor="accent4"/>
          <w:left w:val="nil"/>
          <w:bottom w:val="single" w:sz="8" w:space="0" w:color="8DC63F"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2F1CF" w:themeFill="accent4" w:themeFillTint="3F"/>
      </w:tcPr>
    </w:tblStylePr>
    <w:tblStylePr w:type="band1Horz">
      <w:tblPr/>
      <w:tcPr>
        <w:tcBorders>
          <w:left w:val="nil"/>
          <w:right w:val="nil"/>
          <w:insideH w:val="nil"/>
          <w:insideV w:val="nil"/>
        </w:tcBorders>
        <w:shd w:val="clear" w:color="auto" w:fill="E2F1CF" w:themeFill="accent4" w:themeFillTint="3F"/>
      </w:tcPr>
    </w:tblStylePr>
  </w:style>
  <w:style w:type="table" w:styleId="LightShading-Accent5">
    <w:name w:val="Light Shading Accent 5"/>
    <w:basedOn w:val="TableNormal"/>
    <w:uiPriority w:val="60"/>
    <w:rsid w:val="000F16FD"/>
    <w:pPr>
      <w:spacing w:after="0" w:line="240" w:lineRule="auto"/>
    </w:pPr>
    <w:rPr>
      <w:color w:val="C86A07" w:themeColor="accent5" w:themeShade="BF"/>
    </w:rPr>
    <w:tblPr>
      <w:tblStyleRowBandSize w:val="1"/>
      <w:tblStyleColBandSize w:val="1"/>
      <w:tblBorders>
        <w:top w:val="single" w:sz="8" w:space="0" w:color="F78E1E" w:themeColor="accent5"/>
        <w:bottom w:val="single" w:sz="8" w:space="0" w:color="F78E1E" w:themeColor="accent5"/>
      </w:tblBorders>
    </w:tblPr>
    <w:tblStylePr w:type="firstRow">
      <w:pPr>
        <w:spacing w:before="0" w:after="0" w:line="240" w:lineRule="auto"/>
      </w:pPr>
      <w:rPr>
        <w:b/>
        <w:bCs/>
      </w:rPr>
      <w:tblPr/>
      <w:tcPr>
        <w:tcBorders>
          <w:top w:val="single" w:sz="8" w:space="0" w:color="F78E1E" w:themeColor="accent5"/>
          <w:left w:val="nil"/>
          <w:bottom w:val="single" w:sz="8" w:space="0" w:color="F78E1E" w:themeColor="accent5"/>
          <w:right w:val="nil"/>
          <w:insideH w:val="nil"/>
          <w:insideV w:val="nil"/>
        </w:tcBorders>
      </w:tcPr>
    </w:tblStylePr>
    <w:tblStylePr w:type="lastRow">
      <w:pPr>
        <w:spacing w:before="0" w:after="0" w:line="240" w:lineRule="auto"/>
      </w:pPr>
      <w:rPr>
        <w:b/>
        <w:bCs/>
      </w:rPr>
      <w:tblPr/>
      <w:tcPr>
        <w:tcBorders>
          <w:top w:val="single" w:sz="8" w:space="0" w:color="F78E1E" w:themeColor="accent5"/>
          <w:left w:val="nil"/>
          <w:bottom w:val="single" w:sz="8" w:space="0" w:color="F78E1E"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2C7" w:themeFill="accent5" w:themeFillTint="3F"/>
      </w:tcPr>
    </w:tblStylePr>
    <w:tblStylePr w:type="band1Horz">
      <w:tblPr/>
      <w:tcPr>
        <w:tcBorders>
          <w:left w:val="nil"/>
          <w:right w:val="nil"/>
          <w:insideH w:val="nil"/>
          <w:insideV w:val="nil"/>
        </w:tcBorders>
        <w:shd w:val="clear" w:color="auto" w:fill="FDE2C7" w:themeFill="accent5" w:themeFillTint="3F"/>
      </w:tcPr>
    </w:tblStylePr>
  </w:style>
  <w:style w:type="table" w:styleId="LightShading-Accent6">
    <w:name w:val="Light Shading Accent 6"/>
    <w:basedOn w:val="TableNormal"/>
    <w:uiPriority w:val="60"/>
    <w:rsid w:val="000F16FD"/>
    <w:pPr>
      <w:spacing w:after="0" w:line="240" w:lineRule="auto"/>
    </w:pPr>
    <w:rPr>
      <w:color w:val="3A5A8B" w:themeColor="accent6" w:themeShade="BF"/>
    </w:rPr>
    <w:tblPr>
      <w:tblStyleRowBandSize w:val="1"/>
      <w:tblStyleColBandSize w:val="1"/>
      <w:tblBorders>
        <w:top w:val="single" w:sz="8" w:space="0" w:color="517AB7" w:themeColor="accent6"/>
        <w:bottom w:val="single" w:sz="8" w:space="0" w:color="517AB7" w:themeColor="accent6"/>
      </w:tblBorders>
    </w:tblPr>
    <w:tblStylePr w:type="firstRow">
      <w:pPr>
        <w:spacing w:before="0" w:after="0" w:line="240" w:lineRule="auto"/>
      </w:pPr>
      <w:rPr>
        <w:b/>
        <w:bCs/>
      </w:rPr>
      <w:tblPr/>
      <w:tcPr>
        <w:tcBorders>
          <w:top w:val="single" w:sz="8" w:space="0" w:color="517AB7" w:themeColor="accent6"/>
          <w:left w:val="nil"/>
          <w:bottom w:val="single" w:sz="8" w:space="0" w:color="517AB7" w:themeColor="accent6"/>
          <w:right w:val="nil"/>
          <w:insideH w:val="nil"/>
          <w:insideV w:val="nil"/>
        </w:tcBorders>
      </w:tcPr>
    </w:tblStylePr>
    <w:tblStylePr w:type="lastRow">
      <w:pPr>
        <w:spacing w:before="0" w:after="0" w:line="240" w:lineRule="auto"/>
      </w:pPr>
      <w:rPr>
        <w:b/>
        <w:bCs/>
      </w:rPr>
      <w:tblPr/>
      <w:tcPr>
        <w:tcBorders>
          <w:top w:val="single" w:sz="8" w:space="0" w:color="517AB7" w:themeColor="accent6"/>
          <w:left w:val="nil"/>
          <w:bottom w:val="single" w:sz="8" w:space="0" w:color="517AB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DED" w:themeFill="accent6" w:themeFillTint="3F"/>
      </w:tcPr>
    </w:tblStylePr>
    <w:tblStylePr w:type="band1Horz">
      <w:tblPr/>
      <w:tcPr>
        <w:tcBorders>
          <w:left w:val="nil"/>
          <w:right w:val="nil"/>
          <w:insideH w:val="nil"/>
          <w:insideV w:val="nil"/>
        </w:tcBorders>
        <w:shd w:val="clear" w:color="auto" w:fill="D3DDED" w:themeFill="accent6" w:themeFillTint="3F"/>
      </w:tcPr>
    </w:tblStylePr>
  </w:style>
  <w:style w:type="table" w:styleId="LightList-Accent1">
    <w:name w:val="Light List Accent 1"/>
    <w:basedOn w:val="TableNormal"/>
    <w:uiPriority w:val="61"/>
    <w:rsid w:val="000F16FD"/>
    <w:pPr>
      <w:spacing w:after="0" w:line="240" w:lineRule="auto"/>
    </w:pPr>
    <w:tblPr>
      <w:tblStyleRowBandSize w:val="1"/>
      <w:tblStyleColBandSize w:val="1"/>
      <w:tblBorders>
        <w:top w:val="single" w:sz="8" w:space="0" w:color="0099E3" w:themeColor="accent1"/>
        <w:left w:val="single" w:sz="8" w:space="0" w:color="0099E3" w:themeColor="accent1"/>
        <w:bottom w:val="single" w:sz="8" w:space="0" w:color="0099E3" w:themeColor="accent1"/>
        <w:right w:val="single" w:sz="8" w:space="0" w:color="0099E3" w:themeColor="accent1"/>
      </w:tblBorders>
    </w:tblPr>
    <w:tblStylePr w:type="firstRow">
      <w:pPr>
        <w:spacing w:before="0" w:after="0" w:line="240" w:lineRule="auto"/>
      </w:pPr>
      <w:rPr>
        <w:b/>
        <w:bCs/>
        <w:color w:val="FFFFFF" w:themeColor="background1"/>
      </w:rPr>
      <w:tblPr/>
      <w:tcPr>
        <w:shd w:val="clear" w:color="auto" w:fill="0099E3" w:themeFill="accent1"/>
      </w:tcPr>
    </w:tblStylePr>
    <w:tblStylePr w:type="lastRow">
      <w:pPr>
        <w:spacing w:before="0" w:after="0" w:line="240" w:lineRule="auto"/>
      </w:pPr>
      <w:rPr>
        <w:b/>
        <w:bCs/>
      </w:rPr>
      <w:tblPr/>
      <w:tcPr>
        <w:tcBorders>
          <w:top w:val="double" w:sz="6" w:space="0" w:color="0099E3" w:themeColor="accent1"/>
          <w:left w:val="single" w:sz="8" w:space="0" w:color="0099E3" w:themeColor="accent1"/>
          <w:bottom w:val="single" w:sz="8" w:space="0" w:color="0099E3" w:themeColor="accent1"/>
          <w:right w:val="single" w:sz="8" w:space="0" w:color="0099E3" w:themeColor="accent1"/>
        </w:tcBorders>
      </w:tcPr>
    </w:tblStylePr>
    <w:tblStylePr w:type="firstCol">
      <w:rPr>
        <w:b/>
        <w:bCs/>
      </w:rPr>
    </w:tblStylePr>
    <w:tblStylePr w:type="lastCol">
      <w:rPr>
        <w:b/>
        <w:bCs/>
      </w:rPr>
    </w:tblStylePr>
    <w:tblStylePr w:type="band1Vert">
      <w:tblPr/>
      <w:tcPr>
        <w:tcBorders>
          <w:top w:val="single" w:sz="8" w:space="0" w:color="0099E3" w:themeColor="accent1"/>
          <w:left w:val="single" w:sz="8" w:space="0" w:color="0099E3" w:themeColor="accent1"/>
          <w:bottom w:val="single" w:sz="8" w:space="0" w:color="0099E3" w:themeColor="accent1"/>
          <w:right w:val="single" w:sz="8" w:space="0" w:color="0099E3" w:themeColor="accent1"/>
        </w:tcBorders>
      </w:tcPr>
    </w:tblStylePr>
    <w:tblStylePr w:type="band1Horz">
      <w:tblPr/>
      <w:tcPr>
        <w:tcBorders>
          <w:top w:val="single" w:sz="8" w:space="0" w:color="0099E3" w:themeColor="accent1"/>
          <w:left w:val="single" w:sz="8" w:space="0" w:color="0099E3" w:themeColor="accent1"/>
          <w:bottom w:val="single" w:sz="8" w:space="0" w:color="0099E3" w:themeColor="accent1"/>
          <w:right w:val="single" w:sz="8" w:space="0" w:color="0099E3" w:themeColor="accent1"/>
        </w:tcBorders>
      </w:tcPr>
    </w:tblStylePr>
  </w:style>
  <w:style w:type="table" w:customStyle="1" w:styleId="VCAAopentable">
    <w:name w:val="VCAA open table"/>
    <w:basedOn w:val="TableNormal"/>
    <w:uiPriority w:val="99"/>
    <w:rsid w:val="008810CF"/>
    <w:pPr>
      <w:spacing w:before="40" w:after="40" w:line="240" w:lineRule="auto"/>
    </w:pPr>
    <w:rPr>
      <w:rFonts w:ascii="Arial" w:hAnsi="Arial"/>
      <w:color w:val="000000" w:themeColor="text1"/>
      <w:sz w:val="20"/>
    </w:rPr>
    <w:tblPr>
      <w:tblStyleRowBandSize w:val="1"/>
      <w:tblBorders>
        <w:insideH w:val="single" w:sz="4" w:space="0" w:color="000000" w:themeColor="text1"/>
        <w:insideV w:val="single" w:sz="4" w:space="0" w:color="000000" w:themeColor="text1"/>
      </w:tblBorders>
    </w:tblPr>
    <w:tcPr>
      <w:shd w:val="clear" w:color="auto" w:fill="FFFFFF" w:themeFill="background1"/>
    </w:tcPr>
    <w:tblStylePr w:type="firstRow">
      <w:rPr>
        <w:rFonts w:ascii="Arial" w:hAnsi="Arial"/>
        <w:b/>
        <w:color w:val="FFFFFF" w:themeColor="background1"/>
        <w:sz w:val="20"/>
      </w:rPr>
      <w:tblPr/>
      <w:trPr>
        <w:tblHeader/>
      </w:trPr>
      <w:tcPr>
        <w:tcBorders>
          <w:insideV w:val="single" w:sz="4" w:space="0" w:color="FFFFFF" w:themeColor="background1"/>
        </w:tcBorders>
        <w:shd w:val="clear" w:color="auto" w:fill="0F7EB4"/>
      </w:tcPr>
    </w:tblStylePr>
    <w:tblStylePr w:type="band1Horz">
      <w:rPr>
        <w:rFonts w:ascii="Arial" w:hAnsi="Arial"/>
        <w:sz w:val="20"/>
      </w:rPr>
      <w:tblPr/>
      <w:tcPr>
        <w:tcBorders>
          <w:insideV w:val="nil"/>
        </w:tcBorders>
        <w:shd w:val="clear" w:color="auto" w:fill="FFFFFF" w:themeFill="background1"/>
      </w:tcPr>
    </w:tblStylePr>
    <w:tblStylePr w:type="band2Horz">
      <w:rPr>
        <w:rFonts w:ascii="Arial" w:hAnsi="Arial"/>
        <w:sz w:val="20"/>
      </w:rPr>
      <w:tblPr/>
      <w:tcPr>
        <w:tcBorders>
          <w:insideV w:val="nil"/>
        </w:tcBorders>
        <w:shd w:val="clear" w:color="auto" w:fill="FFFFFF" w:themeFill="background1"/>
      </w:tcPr>
    </w:tblStylePr>
  </w:style>
  <w:style w:type="paragraph" w:customStyle="1" w:styleId="Tablebulletlevel2narrow">
    <w:name w:val="Table bullet level 2 narrow"/>
    <w:basedOn w:val="Tablebulletnarrow"/>
    <w:link w:val="Tablebulletlevel2narrowChar"/>
    <w:qFormat/>
    <w:rsid w:val="00632FF9"/>
    <w:pPr>
      <w:numPr>
        <w:numId w:val="5"/>
      </w:numPr>
      <w:ind w:left="340" w:hanging="170"/>
    </w:pPr>
    <w:rPr>
      <w:color w:val="000000" w:themeColor="text1"/>
    </w:rPr>
  </w:style>
  <w:style w:type="table" w:customStyle="1" w:styleId="VCAAclosedtable">
    <w:name w:val="VCAA closed table"/>
    <w:basedOn w:val="VCAAopentable"/>
    <w:uiPriority w:val="99"/>
    <w:rsid w:val="008810CF"/>
    <w:pPr>
      <w:spacing w:after="0"/>
    </w:pPr>
    <w:rPr>
      <w:rFonts w:ascii="Arial Narrow" w:hAnsi="Arial Narrow"/>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cPr>
      <w:shd w:val="clear" w:color="auto" w:fill="auto"/>
    </w:tcPr>
    <w:tblStylePr w:type="firstRow">
      <w:rPr>
        <w:rFonts w:ascii="Arial Narrow" w:hAnsi="Arial Narrow"/>
        <w:b/>
        <w:color w:val="FFFFFF" w:themeColor="background1"/>
        <w:sz w:val="22"/>
      </w:rPr>
      <w:tblPr/>
      <w:trPr>
        <w:tblHeader/>
      </w:trPr>
      <w:tcPr>
        <w:tcBorders>
          <w:insideV w:val="single" w:sz="4" w:space="0" w:color="FFFFFF" w:themeColor="background1"/>
        </w:tcBorders>
        <w:shd w:val="clear" w:color="auto" w:fill="0F7EB4"/>
      </w:tcPr>
    </w:tblStylePr>
    <w:tblStylePr w:type="band1Horz">
      <w:rPr>
        <w:rFonts w:ascii="Arial" w:hAnsi="Arial"/>
        <w:sz w:val="20"/>
      </w:rPr>
      <w:tblPr/>
      <w:tcPr>
        <w:tcBorders>
          <w:insideH w:val="nil"/>
          <w:insideV w:val="single" w:sz="4" w:space="0" w:color="auto"/>
        </w:tcBorders>
        <w:shd w:val="clear" w:color="auto" w:fill="auto"/>
      </w:tcPr>
    </w:tblStylePr>
    <w:tblStylePr w:type="band2Horz">
      <w:rPr>
        <w:rFonts w:ascii="Arial" w:hAnsi="Arial"/>
        <w:sz w:val="20"/>
      </w:rPr>
      <w:tblPr/>
      <w:tcPr>
        <w:tcBorders>
          <w:insideH w:val="nil"/>
          <w:insideV w:val="single" w:sz="4" w:space="0" w:color="auto"/>
        </w:tcBorders>
        <w:shd w:val="clear" w:color="auto" w:fill="auto"/>
      </w:tcPr>
    </w:tblStylePr>
  </w:style>
  <w:style w:type="table" w:styleId="MediumShading2-Accent5">
    <w:name w:val="Medium Shading 2 Accent 5"/>
    <w:basedOn w:val="TableNormal"/>
    <w:uiPriority w:val="64"/>
    <w:rsid w:val="00C53263"/>
    <w:pPr>
      <w:spacing w:after="0" w:line="240" w:lineRule="auto"/>
    </w:pPr>
    <w:rPr>
      <w:rFonts w:eastAsiaTheme="minorEastAsia"/>
      <w:lang w:eastAsia="ja-JP"/>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8E1E" w:themeFill="accent5"/>
      </w:tcPr>
    </w:tblStylePr>
    <w:tblStylePr w:type="lastRow">
      <w:pPr>
        <w:spacing w:before="0" w:after="0" w:line="240" w:lineRule="auto"/>
      </w:pPr>
      <w:rPr>
        <w:color w:val="000000"/>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8E1E" w:themeFill="accent5"/>
      </w:tcPr>
    </w:tblStylePr>
    <w:tblStylePr w:type="lastCol">
      <w:rPr>
        <w:b/>
        <w:bCs/>
        <w:color w:val="FFFFFF" w:themeColor="background1"/>
      </w:rPr>
      <w:tblPr/>
      <w:tcPr>
        <w:tcBorders>
          <w:left w:val="nil"/>
          <w:right w:val="nil"/>
          <w:insideH w:val="nil"/>
          <w:insideV w:val="nil"/>
        </w:tcBorders>
        <w:shd w:val="clear" w:color="auto" w:fill="F78E1E"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Hyperlink">
    <w:name w:val="Hyperlink"/>
    <w:basedOn w:val="DefaultParagraphFont"/>
    <w:uiPriority w:val="99"/>
    <w:unhideWhenUsed/>
    <w:rsid w:val="00637FBC"/>
    <w:rPr>
      <w:color w:val="0F7EB4"/>
      <w:u w:val="single"/>
    </w:rPr>
  </w:style>
  <w:style w:type="paragraph" w:customStyle="1" w:styleId="Tableheading">
    <w:name w:val="Table heading"/>
    <w:basedOn w:val="Normal"/>
    <w:qFormat/>
    <w:rsid w:val="00D86551"/>
    <w:pPr>
      <w:spacing w:before="80" w:after="80"/>
    </w:pPr>
    <w:rPr>
      <w:rFonts w:asciiTheme="majorHAnsi" w:hAnsiTheme="majorHAnsi" w:cs="Arial"/>
      <w:color w:val="FFFFFF" w:themeColor="background1"/>
      <w:sz w:val="20"/>
    </w:rPr>
  </w:style>
  <w:style w:type="table" w:styleId="LightList-Accent2">
    <w:name w:val="Light List Accent 2"/>
    <w:basedOn w:val="TableNormal"/>
    <w:uiPriority w:val="61"/>
    <w:rsid w:val="00E139C5"/>
    <w:pPr>
      <w:spacing w:after="0" w:line="240" w:lineRule="auto"/>
    </w:pPr>
    <w:tblPr>
      <w:tblStyleRowBandSize w:val="1"/>
      <w:tblStyleColBandSize w:val="1"/>
      <w:tblBorders>
        <w:top w:val="single" w:sz="8" w:space="0" w:color="999999" w:themeColor="accent2"/>
        <w:left w:val="single" w:sz="8" w:space="0" w:color="999999" w:themeColor="accent2"/>
        <w:bottom w:val="single" w:sz="8" w:space="0" w:color="999999" w:themeColor="accent2"/>
        <w:right w:val="single" w:sz="8" w:space="0" w:color="999999" w:themeColor="accent2"/>
      </w:tblBorders>
    </w:tblPr>
    <w:tblStylePr w:type="firstRow">
      <w:pPr>
        <w:spacing w:before="0" w:after="0" w:line="240" w:lineRule="auto"/>
      </w:pPr>
      <w:rPr>
        <w:b/>
        <w:bCs/>
        <w:color w:val="FFFFFF" w:themeColor="background1"/>
      </w:rPr>
      <w:tblPr/>
      <w:tcPr>
        <w:shd w:val="clear" w:color="auto" w:fill="999999" w:themeFill="accent2"/>
      </w:tcPr>
    </w:tblStylePr>
    <w:tblStylePr w:type="lastRow">
      <w:pPr>
        <w:spacing w:before="0" w:after="0" w:line="240" w:lineRule="auto"/>
      </w:pPr>
      <w:rPr>
        <w:b/>
        <w:bCs/>
      </w:rPr>
      <w:tblPr/>
      <w:tcPr>
        <w:tcBorders>
          <w:top w:val="double" w:sz="6" w:space="0" w:color="999999" w:themeColor="accent2"/>
          <w:left w:val="single" w:sz="8" w:space="0" w:color="999999" w:themeColor="accent2"/>
          <w:bottom w:val="single" w:sz="8" w:space="0" w:color="999999" w:themeColor="accent2"/>
          <w:right w:val="single" w:sz="8" w:space="0" w:color="999999" w:themeColor="accent2"/>
        </w:tcBorders>
      </w:tcPr>
    </w:tblStylePr>
    <w:tblStylePr w:type="firstCol">
      <w:rPr>
        <w:b/>
        <w:bCs/>
      </w:rPr>
    </w:tblStylePr>
    <w:tblStylePr w:type="lastCol">
      <w:rPr>
        <w:b/>
        <w:bCs/>
      </w:rPr>
    </w:tblStylePr>
    <w:tblStylePr w:type="band1Vert">
      <w:tblPr/>
      <w:tcPr>
        <w:tcBorders>
          <w:top w:val="single" w:sz="8" w:space="0" w:color="999999" w:themeColor="accent2"/>
          <w:left w:val="single" w:sz="8" w:space="0" w:color="999999" w:themeColor="accent2"/>
          <w:bottom w:val="single" w:sz="8" w:space="0" w:color="999999" w:themeColor="accent2"/>
          <w:right w:val="single" w:sz="8" w:space="0" w:color="999999" w:themeColor="accent2"/>
        </w:tcBorders>
      </w:tcPr>
    </w:tblStylePr>
    <w:tblStylePr w:type="band1Horz">
      <w:tblPr/>
      <w:tcPr>
        <w:tcBorders>
          <w:top w:val="single" w:sz="8" w:space="0" w:color="999999" w:themeColor="accent2"/>
          <w:left w:val="single" w:sz="8" w:space="0" w:color="999999" w:themeColor="accent2"/>
          <w:bottom w:val="single" w:sz="8" w:space="0" w:color="999999" w:themeColor="accent2"/>
          <w:right w:val="single" w:sz="8" w:space="0" w:color="999999" w:themeColor="accent2"/>
        </w:tcBorders>
      </w:tcPr>
    </w:tblStylePr>
  </w:style>
  <w:style w:type="character" w:customStyle="1" w:styleId="Heading1Char">
    <w:name w:val="Heading 1 Char"/>
    <w:basedOn w:val="DefaultParagraphFont"/>
    <w:link w:val="Heading1"/>
    <w:uiPriority w:val="9"/>
    <w:rsid w:val="008027E3"/>
    <w:rPr>
      <w:rFonts w:ascii="Arial" w:hAnsi="Arial" w:cs="Arial"/>
      <w:color w:val="0F7EB4"/>
      <w:sz w:val="48"/>
      <w:szCs w:val="40"/>
      <w:lang w:val="en-AU"/>
    </w:rPr>
  </w:style>
  <w:style w:type="paragraph" w:styleId="TOCHeading">
    <w:name w:val="TOC Heading"/>
    <w:basedOn w:val="Heading1"/>
    <w:next w:val="Normal"/>
    <w:autoRedefine/>
    <w:uiPriority w:val="39"/>
    <w:unhideWhenUsed/>
    <w:qFormat/>
    <w:rsid w:val="00E94D73"/>
    <w:pPr>
      <w:jc w:val="both"/>
      <w:outlineLvl w:val="9"/>
    </w:pPr>
    <w:rPr>
      <w:b/>
      <w:color w:val="0099E3"/>
      <w:sz w:val="40"/>
      <w:lang w:eastAsia="ja-JP"/>
    </w:rPr>
  </w:style>
  <w:style w:type="paragraph" w:styleId="TOC1">
    <w:name w:val="toc 1"/>
    <w:basedOn w:val="Normal"/>
    <w:next w:val="Normal"/>
    <w:uiPriority w:val="39"/>
    <w:qFormat/>
    <w:rsid w:val="00014CF6"/>
    <w:pPr>
      <w:tabs>
        <w:tab w:val="right" w:leader="dot" w:pos="9639"/>
      </w:tabs>
      <w:spacing w:before="240" w:after="100"/>
      <w:ind w:right="567"/>
      <w:jc w:val="both"/>
    </w:pPr>
    <w:rPr>
      <w:rFonts w:ascii="Arial" w:eastAsia="Times New Roman" w:hAnsi="Arial" w:cs="Arial"/>
      <w:b/>
      <w:bCs/>
      <w:noProof/>
      <w:sz w:val="20"/>
      <w:szCs w:val="24"/>
      <w:lang w:val="en-AU" w:eastAsia="en-AU"/>
    </w:rPr>
  </w:style>
  <w:style w:type="paragraph" w:styleId="TOC2">
    <w:name w:val="toc 2"/>
    <w:basedOn w:val="Normal"/>
    <w:next w:val="Normal"/>
    <w:uiPriority w:val="39"/>
    <w:qFormat/>
    <w:rsid w:val="00014CF6"/>
    <w:pPr>
      <w:tabs>
        <w:tab w:val="right" w:leader="dot" w:pos="9639"/>
      </w:tabs>
      <w:spacing w:after="100"/>
      <w:ind w:left="238" w:right="567"/>
    </w:pPr>
    <w:rPr>
      <w:rFonts w:ascii="Arial" w:eastAsia="Times New Roman" w:hAnsi="Arial" w:cs="Times New Roman"/>
      <w:noProof/>
      <w:sz w:val="20"/>
      <w:szCs w:val="24"/>
      <w:lang w:val="en-AU" w:eastAsia="en-AU"/>
    </w:rPr>
  </w:style>
  <w:style w:type="character" w:customStyle="1" w:styleId="Heading2Char">
    <w:name w:val="Heading 2 Char"/>
    <w:basedOn w:val="DefaultParagraphFont"/>
    <w:link w:val="Heading2"/>
    <w:uiPriority w:val="9"/>
    <w:semiHidden/>
    <w:rsid w:val="008027E3"/>
    <w:rPr>
      <w:rFonts w:ascii="Arial" w:hAnsi="Arial" w:cs="Arial"/>
      <w:color w:val="0F7EB4"/>
      <w:sz w:val="40"/>
      <w:szCs w:val="28"/>
      <w:lang w:val="en-AU"/>
    </w:rPr>
  </w:style>
  <w:style w:type="character" w:customStyle="1" w:styleId="Heading3Char">
    <w:name w:val="Heading 3 Char"/>
    <w:basedOn w:val="DefaultParagraphFont"/>
    <w:link w:val="Heading3"/>
    <w:uiPriority w:val="9"/>
    <w:rsid w:val="008027E3"/>
    <w:rPr>
      <w:rFonts w:ascii="Arial" w:hAnsi="Arial" w:cs="Arial"/>
      <w:color w:val="0F7EB4"/>
      <w:sz w:val="32"/>
      <w:szCs w:val="24"/>
      <w:lang w:val="en-AU"/>
    </w:rPr>
  </w:style>
  <w:style w:type="paragraph" w:styleId="TOC3">
    <w:name w:val="toc 3"/>
    <w:basedOn w:val="Normal"/>
    <w:next w:val="Normal"/>
    <w:uiPriority w:val="39"/>
    <w:unhideWhenUsed/>
    <w:qFormat/>
    <w:rsid w:val="00014CF6"/>
    <w:pPr>
      <w:tabs>
        <w:tab w:val="right" w:leader="dot" w:pos="9629"/>
      </w:tabs>
      <w:spacing w:after="100"/>
      <w:ind w:left="442" w:right="567"/>
    </w:pPr>
    <w:rPr>
      <w:noProof/>
      <w:sz w:val="20"/>
    </w:rPr>
  </w:style>
  <w:style w:type="paragraph" w:customStyle="1" w:styleId="Documentsubtitle">
    <w:name w:val="Document subtitle"/>
    <w:basedOn w:val="Normal"/>
    <w:qFormat/>
    <w:rsid w:val="002402F1"/>
    <w:pPr>
      <w:spacing w:before="280" w:after="0"/>
    </w:pPr>
    <w:rPr>
      <w:rFonts w:ascii="Arial" w:hAnsi="Arial" w:cs="Arial"/>
      <w:noProof/>
      <w:color w:val="FFFFFF" w:themeColor="background1"/>
      <w:sz w:val="48"/>
      <w:szCs w:val="48"/>
      <w:lang w:val="en-AU" w:eastAsia="en-AU"/>
    </w:rPr>
  </w:style>
  <w:style w:type="character" w:styleId="CommentReference">
    <w:name w:val="annotation reference"/>
    <w:basedOn w:val="DefaultParagraphFont"/>
    <w:uiPriority w:val="99"/>
    <w:semiHidden/>
    <w:unhideWhenUsed/>
    <w:rsid w:val="00B45199"/>
    <w:rPr>
      <w:sz w:val="16"/>
      <w:szCs w:val="16"/>
    </w:rPr>
  </w:style>
  <w:style w:type="character" w:customStyle="1" w:styleId="EmphasisBold">
    <w:name w:val="Emphasis (Bold)"/>
    <w:basedOn w:val="DefaultParagraphFont"/>
    <w:uiPriority w:val="1"/>
    <w:qFormat/>
    <w:rsid w:val="0071657E"/>
    <w:rPr>
      <w:b/>
    </w:rPr>
  </w:style>
  <w:style w:type="character" w:customStyle="1" w:styleId="TitlesItalics">
    <w:name w:val="Titles (Italics)"/>
    <w:basedOn w:val="EmphasisBold"/>
    <w:uiPriority w:val="1"/>
    <w:qFormat/>
    <w:rsid w:val="002F27EC"/>
    <w:rPr>
      <w:rFonts w:ascii="Arial" w:hAnsi="Arial" w:cs="Arial"/>
      <w:b w:val="0"/>
      <w:i/>
      <w:color w:val="000000"/>
    </w:rPr>
  </w:style>
  <w:style w:type="paragraph" w:styleId="CommentText">
    <w:name w:val="annotation text"/>
    <w:basedOn w:val="Normal"/>
    <w:link w:val="CommentTextChar"/>
    <w:uiPriority w:val="99"/>
    <w:unhideWhenUsed/>
    <w:rsid w:val="00B45199"/>
    <w:rPr>
      <w:sz w:val="20"/>
      <w:szCs w:val="20"/>
    </w:rPr>
  </w:style>
  <w:style w:type="character" w:customStyle="1" w:styleId="CommentTextChar">
    <w:name w:val="Comment Text Char"/>
    <w:basedOn w:val="DefaultParagraphFont"/>
    <w:link w:val="CommentText"/>
    <w:uiPriority w:val="99"/>
    <w:rsid w:val="00B45199"/>
    <w:rPr>
      <w:sz w:val="20"/>
      <w:szCs w:val="20"/>
    </w:rPr>
  </w:style>
  <w:style w:type="paragraph" w:styleId="CommentSubject">
    <w:name w:val="annotation subject"/>
    <w:basedOn w:val="CommentText"/>
    <w:next w:val="CommentText"/>
    <w:link w:val="CommentSubjectChar"/>
    <w:uiPriority w:val="99"/>
    <w:semiHidden/>
    <w:unhideWhenUsed/>
    <w:rsid w:val="00B45199"/>
    <w:rPr>
      <w:b/>
      <w:bCs/>
    </w:rPr>
  </w:style>
  <w:style w:type="character" w:customStyle="1" w:styleId="CommentSubjectChar">
    <w:name w:val="Comment Subject Char"/>
    <w:basedOn w:val="CommentTextChar"/>
    <w:link w:val="CommentSubject"/>
    <w:uiPriority w:val="99"/>
    <w:semiHidden/>
    <w:rsid w:val="00B45199"/>
    <w:rPr>
      <w:b/>
      <w:bCs/>
      <w:sz w:val="20"/>
      <w:szCs w:val="20"/>
    </w:rPr>
  </w:style>
  <w:style w:type="paragraph" w:styleId="Revision">
    <w:name w:val="Revision"/>
    <w:hidden/>
    <w:uiPriority w:val="99"/>
    <w:semiHidden/>
    <w:rsid w:val="00B45199"/>
    <w:pPr>
      <w:spacing w:after="0" w:line="240" w:lineRule="auto"/>
    </w:pPr>
  </w:style>
  <w:style w:type="paragraph" w:customStyle="1" w:styleId="Figures">
    <w:name w:val="Figures"/>
    <w:basedOn w:val="Normal"/>
    <w:link w:val="FiguresChar"/>
    <w:qFormat/>
    <w:rsid w:val="00D86551"/>
    <w:pPr>
      <w:spacing w:before="120" w:after="120"/>
      <w:jc w:val="center"/>
    </w:pPr>
    <w:rPr>
      <w:rFonts w:asciiTheme="majorHAnsi" w:hAnsiTheme="majorHAnsi" w:cs="Arial"/>
      <w:color w:val="000000" w:themeColor="text1"/>
      <w:sz w:val="20"/>
    </w:rPr>
  </w:style>
  <w:style w:type="character" w:customStyle="1" w:styleId="FiguresChar">
    <w:name w:val="Figures Char"/>
    <w:basedOn w:val="DefaultParagraphFont"/>
    <w:link w:val="Figures"/>
    <w:rsid w:val="00D86551"/>
    <w:rPr>
      <w:rFonts w:asciiTheme="majorHAnsi" w:hAnsiTheme="majorHAnsi" w:cs="Arial"/>
      <w:color w:val="000000" w:themeColor="text1"/>
      <w:sz w:val="20"/>
    </w:rPr>
  </w:style>
  <w:style w:type="paragraph" w:styleId="FootnoteText">
    <w:name w:val="footnote text"/>
    <w:basedOn w:val="Normal"/>
    <w:link w:val="FootnoteTextChar"/>
    <w:uiPriority w:val="99"/>
    <w:semiHidden/>
    <w:unhideWhenUsed/>
    <w:rsid w:val="00693953"/>
    <w:pPr>
      <w:spacing w:after="0"/>
    </w:pPr>
    <w:rPr>
      <w:sz w:val="20"/>
      <w:szCs w:val="20"/>
    </w:rPr>
  </w:style>
  <w:style w:type="character" w:customStyle="1" w:styleId="FootnoteTextChar">
    <w:name w:val="Footnote Text Char"/>
    <w:basedOn w:val="DefaultParagraphFont"/>
    <w:link w:val="FootnoteText"/>
    <w:uiPriority w:val="99"/>
    <w:semiHidden/>
    <w:rsid w:val="00693953"/>
    <w:rPr>
      <w:sz w:val="20"/>
      <w:szCs w:val="20"/>
    </w:rPr>
  </w:style>
  <w:style w:type="character" w:styleId="FootnoteReference">
    <w:name w:val="footnote reference"/>
    <w:basedOn w:val="DefaultParagraphFont"/>
    <w:uiPriority w:val="99"/>
    <w:semiHidden/>
    <w:unhideWhenUsed/>
    <w:rsid w:val="00906913"/>
    <w:rPr>
      <w:rFonts w:asciiTheme="minorHAnsi" w:hAnsiTheme="minorHAnsi"/>
      <w:caps w:val="0"/>
      <w:smallCaps w:val="0"/>
      <w:strike w:val="0"/>
      <w:dstrike w:val="0"/>
      <w:vanish w:val="0"/>
      <w:sz w:val="22"/>
      <w:vertAlign w:val="superscript"/>
    </w:rPr>
  </w:style>
  <w:style w:type="paragraph" w:customStyle="1" w:styleId="Tabletext">
    <w:name w:val="Table text"/>
    <w:basedOn w:val="Tabletextnarrow"/>
    <w:link w:val="TabletextChar"/>
    <w:qFormat/>
    <w:rsid w:val="00632FF9"/>
    <w:rPr>
      <w:rFonts w:ascii="Arial" w:hAnsi="Arial"/>
      <w:color w:val="000000" w:themeColor="text1"/>
      <w:lang w:val="en-AU"/>
    </w:rPr>
  </w:style>
  <w:style w:type="character" w:customStyle="1" w:styleId="TabletextnarrowChar">
    <w:name w:val="Table text narrow Char"/>
    <w:basedOn w:val="DefaultParagraphFont"/>
    <w:link w:val="Tabletextnarrow"/>
    <w:rsid w:val="00632FF9"/>
    <w:rPr>
      <w:rFonts w:ascii="Arial Narrow" w:hAnsi="Arial Narrow" w:cs="Arial"/>
      <w:sz w:val="20"/>
    </w:rPr>
  </w:style>
  <w:style w:type="character" w:customStyle="1" w:styleId="TabletextChar">
    <w:name w:val="Table text Char"/>
    <w:basedOn w:val="TabletextnarrowChar"/>
    <w:link w:val="Tabletext"/>
    <w:rsid w:val="00632FF9"/>
    <w:rPr>
      <w:rFonts w:ascii="Arial" w:hAnsi="Arial" w:cs="Arial"/>
      <w:color w:val="000000" w:themeColor="text1"/>
      <w:sz w:val="20"/>
      <w:lang w:val="en-AU"/>
    </w:rPr>
  </w:style>
  <w:style w:type="paragraph" w:customStyle="1" w:styleId="Tablebullet">
    <w:name w:val="Table bullet"/>
    <w:basedOn w:val="Tablebulletnarrow"/>
    <w:link w:val="TablebulletChar"/>
    <w:qFormat/>
    <w:rsid w:val="00632FF9"/>
    <w:rPr>
      <w:rFonts w:ascii="Arial" w:hAnsi="Arial"/>
      <w:color w:val="000000" w:themeColor="text1"/>
    </w:rPr>
  </w:style>
  <w:style w:type="paragraph" w:customStyle="1" w:styleId="Tablebuletlevel2">
    <w:name w:val="Table bulet level 2"/>
    <w:basedOn w:val="Tablebulletlevel2narrow"/>
    <w:link w:val="Tablebuletlevel2Char"/>
    <w:qFormat/>
    <w:rsid w:val="00632FF9"/>
    <w:rPr>
      <w:rFonts w:ascii="Arial" w:hAnsi="Arial"/>
    </w:rPr>
  </w:style>
  <w:style w:type="character" w:customStyle="1" w:styleId="TablebulletnarrowChar">
    <w:name w:val="Table bullet narrow Char"/>
    <w:basedOn w:val="DefaultParagraphFont"/>
    <w:link w:val="Tablebulletnarrow"/>
    <w:rsid w:val="00632FF9"/>
    <w:rPr>
      <w:rFonts w:ascii="Arial Narrow" w:eastAsia="Times New Roman" w:hAnsi="Arial Narrow" w:cs="Arial"/>
      <w:sz w:val="20"/>
      <w:lang w:val="en-GB" w:eastAsia="ja-JP"/>
    </w:rPr>
  </w:style>
  <w:style w:type="character" w:customStyle="1" w:styleId="TablebulletChar">
    <w:name w:val="Table bullet Char"/>
    <w:basedOn w:val="TablebulletnarrowChar"/>
    <w:link w:val="Tablebullet"/>
    <w:rsid w:val="00632FF9"/>
    <w:rPr>
      <w:rFonts w:ascii="Arial" w:eastAsia="Times New Roman" w:hAnsi="Arial" w:cs="Arial"/>
      <w:color w:val="000000" w:themeColor="text1"/>
      <w:sz w:val="20"/>
      <w:lang w:val="en-GB" w:eastAsia="ja-JP"/>
    </w:rPr>
  </w:style>
  <w:style w:type="character" w:customStyle="1" w:styleId="Tablebulletlevel2narrowChar">
    <w:name w:val="Table bullet level 2 narrow Char"/>
    <w:basedOn w:val="TablebulletnarrowChar"/>
    <w:link w:val="Tablebulletlevel2narrow"/>
    <w:rsid w:val="00632FF9"/>
    <w:rPr>
      <w:rFonts w:ascii="Arial Narrow" w:eastAsia="Times New Roman" w:hAnsi="Arial Narrow" w:cs="Arial"/>
      <w:color w:val="000000" w:themeColor="text1"/>
      <w:sz w:val="20"/>
      <w:lang w:val="en-GB" w:eastAsia="ja-JP"/>
    </w:rPr>
  </w:style>
  <w:style w:type="character" w:customStyle="1" w:styleId="Tablebuletlevel2Char">
    <w:name w:val="Table bulet level 2 Char"/>
    <w:basedOn w:val="Tablebulletlevel2narrowChar"/>
    <w:link w:val="Tablebuletlevel2"/>
    <w:rsid w:val="00632FF9"/>
    <w:rPr>
      <w:rFonts w:ascii="Arial" w:eastAsia="Times New Roman" w:hAnsi="Arial" w:cs="Arial"/>
      <w:color w:val="000000" w:themeColor="text1"/>
      <w:sz w:val="20"/>
      <w:lang w:val="en-GB" w:eastAsia="ja-JP"/>
    </w:rPr>
  </w:style>
  <w:style w:type="paragraph" w:styleId="Bibliography">
    <w:name w:val="Bibliography"/>
    <w:basedOn w:val="Normal"/>
    <w:next w:val="Normal"/>
    <w:uiPriority w:val="37"/>
    <w:semiHidden/>
    <w:unhideWhenUsed/>
    <w:rsid w:val="000F5CEC"/>
  </w:style>
  <w:style w:type="paragraph" w:styleId="BlockText">
    <w:name w:val="Block Text"/>
    <w:basedOn w:val="Normal"/>
    <w:uiPriority w:val="99"/>
    <w:semiHidden/>
    <w:unhideWhenUsed/>
    <w:rsid w:val="000F5CEC"/>
    <w:pPr>
      <w:pBdr>
        <w:top w:val="single" w:sz="2" w:space="10" w:color="0099E3" w:themeColor="accent1"/>
        <w:left w:val="single" w:sz="2" w:space="10" w:color="0099E3" w:themeColor="accent1"/>
        <w:bottom w:val="single" w:sz="2" w:space="10" w:color="0099E3" w:themeColor="accent1"/>
        <w:right w:val="single" w:sz="2" w:space="10" w:color="0099E3" w:themeColor="accent1"/>
      </w:pBdr>
      <w:ind w:left="1152" w:right="1152"/>
    </w:pPr>
    <w:rPr>
      <w:rFonts w:eastAsiaTheme="minorEastAsia"/>
      <w:i/>
      <w:iCs/>
      <w:color w:val="0099E3" w:themeColor="accent1"/>
    </w:rPr>
  </w:style>
  <w:style w:type="paragraph" w:styleId="BodyText">
    <w:name w:val="Body Text"/>
    <w:basedOn w:val="Normal"/>
    <w:link w:val="BodyTextChar"/>
    <w:uiPriority w:val="99"/>
    <w:unhideWhenUsed/>
    <w:rsid w:val="00D86551"/>
    <w:pPr>
      <w:spacing w:before="120" w:after="120"/>
    </w:pPr>
    <w:rPr>
      <w:rFonts w:asciiTheme="majorHAnsi" w:hAnsiTheme="majorHAnsi" w:cs="Arial"/>
      <w:color w:val="000000" w:themeColor="text1"/>
      <w:sz w:val="20"/>
      <w:lang w:val="en-AU"/>
    </w:rPr>
  </w:style>
  <w:style w:type="character" w:customStyle="1" w:styleId="BodyTextChar">
    <w:name w:val="Body Text Char"/>
    <w:basedOn w:val="DefaultParagraphFont"/>
    <w:link w:val="BodyText"/>
    <w:uiPriority w:val="99"/>
    <w:rsid w:val="00D86551"/>
    <w:rPr>
      <w:rFonts w:asciiTheme="majorHAnsi" w:hAnsiTheme="majorHAnsi" w:cs="Arial"/>
      <w:color w:val="000000" w:themeColor="text1"/>
      <w:sz w:val="20"/>
      <w:lang w:val="en-AU"/>
    </w:rPr>
  </w:style>
  <w:style w:type="paragraph" w:styleId="BodyText2">
    <w:name w:val="Body Text 2"/>
    <w:basedOn w:val="Normal"/>
    <w:link w:val="BodyText2Char"/>
    <w:uiPriority w:val="99"/>
    <w:semiHidden/>
    <w:unhideWhenUsed/>
    <w:rsid w:val="000F5CEC"/>
    <w:pPr>
      <w:spacing w:after="120"/>
    </w:pPr>
  </w:style>
  <w:style w:type="character" w:customStyle="1" w:styleId="BodyText2Char">
    <w:name w:val="Body Text 2 Char"/>
    <w:basedOn w:val="DefaultParagraphFont"/>
    <w:link w:val="BodyText2"/>
    <w:uiPriority w:val="99"/>
    <w:semiHidden/>
    <w:rsid w:val="000F5CEC"/>
  </w:style>
  <w:style w:type="paragraph" w:styleId="BodyText3">
    <w:name w:val="Body Text 3"/>
    <w:basedOn w:val="Normal"/>
    <w:link w:val="BodyText3Char"/>
    <w:uiPriority w:val="99"/>
    <w:semiHidden/>
    <w:unhideWhenUsed/>
    <w:rsid w:val="000F5CEC"/>
    <w:pPr>
      <w:spacing w:after="120"/>
    </w:pPr>
    <w:rPr>
      <w:sz w:val="16"/>
      <w:szCs w:val="16"/>
    </w:rPr>
  </w:style>
  <w:style w:type="character" w:customStyle="1" w:styleId="BodyText3Char">
    <w:name w:val="Body Text 3 Char"/>
    <w:basedOn w:val="DefaultParagraphFont"/>
    <w:link w:val="BodyText3"/>
    <w:uiPriority w:val="99"/>
    <w:semiHidden/>
    <w:rsid w:val="000F5CEC"/>
    <w:rPr>
      <w:sz w:val="16"/>
      <w:szCs w:val="16"/>
    </w:rPr>
  </w:style>
  <w:style w:type="paragraph" w:styleId="BodyTextFirstIndent">
    <w:name w:val="Body Text First Indent"/>
    <w:basedOn w:val="BodyText"/>
    <w:link w:val="BodyTextFirstIndentChar"/>
    <w:uiPriority w:val="99"/>
    <w:semiHidden/>
    <w:unhideWhenUsed/>
    <w:rsid w:val="000F5CEC"/>
    <w:pPr>
      <w:spacing w:after="200"/>
      <w:ind w:firstLine="360"/>
    </w:pPr>
  </w:style>
  <w:style w:type="character" w:customStyle="1" w:styleId="BodyTextFirstIndentChar">
    <w:name w:val="Body Text First Indent Char"/>
    <w:basedOn w:val="BodyTextChar"/>
    <w:link w:val="BodyTextFirstIndent"/>
    <w:uiPriority w:val="99"/>
    <w:semiHidden/>
    <w:rsid w:val="000F5CEC"/>
    <w:rPr>
      <w:rFonts w:asciiTheme="majorHAnsi" w:hAnsiTheme="majorHAnsi" w:cs="Arial"/>
      <w:color w:val="000000" w:themeColor="text1"/>
      <w:sz w:val="20"/>
      <w:lang w:val="en-AU"/>
    </w:rPr>
  </w:style>
  <w:style w:type="paragraph" w:styleId="BodyTextIndent">
    <w:name w:val="Body Text Indent"/>
    <w:basedOn w:val="Normal"/>
    <w:link w:val="BodyTextIndentChar"/>
    <w:uiPriority w:val="99"/>
    <w:semiHidden/>
    <w:unhideWhenUsed/>
    <w:rsid w:val="000F5CEC"/>
    <w:pPr>
      <w:spacing w:after="120"/>
      <w:ind w:left="283"/>
    </w:pPr>
  </w:style>
  <w:style w:type="character" w:customStyle="1" w:styleId="BodyTextIndentChar">
    <w:name w:val="Body Text Indent Char"/>
    <w:basedOn w:val="DefaultParagraphFont"/>
    <w:link w:val="BodyTextIndent"/>
    <w:uiPriority w:val="99"/>
    <w:semiHidden/>
    <w:rsid w:val="000F5CEC"/>
  </w:style>
  <w:style w:type="paragraph" w:styleId="BodyTextFirstIndent2">
    <w:name w:val="Body Text First Indent 2"/>
    <w:basedOn w:val="BodyTextIndent"/>
    <w:link w:val="BodyTextFirstIndent2Char"/>
    <w:uiPriority w:val="99"/>
    <w:semiHidden/>
    <w:unhideWhenUsed/>
    <w:rsid w:val="000F5CEC"/>
    <w:pPr>
      <w:spacing w:after="200"/>
      <w:ind w:left="360" w:firstLine="360"/>
    </w:pPr>
  </w:style>
  <w:style w:type="character" w:customStyle="1" w:styleId="BodyTextFirstIndent2Char">
    <w:name w:val="Body Text First Indent 2 Char"/>
    <w:basedOn w:val="BodyTextIndentChar"/>
    <w:link w:val="BodyTextFirstIndent2"/>
    <w:uiPriority w:val="99"/>
    <w:semiHidden/>
    <w:rsid w:val="000F5CEC"/>
  </w:style>
  <w:style w:type="paragraph" w:styleId="BodyTextIndent2">
    <w:name w:val="Body Text Indent 2"/>
    <w:basedOn w:val="Normal"/>
    <w:link w:val="BodyTextIndent2Char"/>
    <w:uiPriority w:val="99"/>
    <w:semiHidden/>
    <w:unhideWhenUsed/>
    <w:rsid w:val="000F5CEC"/>
    <w:pPr>
      <w:spacing w:after="120"/>
      <w:ind w:left="283"/>
    </w:pPr>
  </w:style>
  <w:style w:type="character" w:customStyle="1" w:styleId="BodyTextIndent2Char">
    <w:name w:val="Body Text Indent 2 Char"/>
    <w:basedOn w:val="DefaultParagraphFont"/>
    <w:link w:val="BodyTextIndent2"/>
    <w:uiPriority w:val="99"/>
    <w:semiHidden/>
    <w:rsid w:val="000F5CEC"/>
  </w:style>
  <w:style w:type="paragraph" w:styleId="BodyTextIndent3">
    <w:name w:val="Body Text Indent 3"/>
    <w:basedOn w:val="Normal"/>
    <w:link w:val="BodyTextIndent3Char"/>
    <w:uiPriority w:val="99"/>
    <w:semiHidden/>
    <w:unhideWhenUsed/>
    <w:rsid w:val="000F5CEC"/>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0F5CEC"/>
    <w:rPr>
      <w:sz w:val="16"/>
      <w:szCs w:val="16"/>
    </w:rPr>
  </w:style>
  <w:style w:type="paragraph" w:styleId="Caption">
    <w:name w:val="caption"/>
    <w:basedOn w:val="Normal"/>
    <w:next w:val="Normal"/>
    <w:uiPriority w:val="35"/>
    <w:semiHidden/>
    <w:unhideWhenUsed/>
    <w:qFormat/>
    <w:rsid w:val="000F5CEC"/>
    <w:rPr>
      <w:i/>
      <w:iCs/>
      <w:color w:val="1F497D" w:themeColor="text2"/>
      <w:sz w:val="18"/>
      <w:szCs w:val="18"/>
    </w:rPr>
  </w:style>
  <w:style w:type="paragraph" w:styleId="Closing">
    <w:name w:val="Closing"/>
    <w:basedOn w:val="Normal"/>
    <w:link w:val="ClosingChar"/>
    <w:uiPriority w:val="99"/>
    <w:semiHidden/>
    <w:unhideWhenUsed/>
    <w:rsid w:val="000F5CEC"/>
    <w:pPr>
      <w:spacing w:after="0"/>
      <w:ind w:left="4252"/>
    </w:pPr>
  </w:style>
  <w:style w:type="character" w:customStyle="1" w:styleId="ClosingChar">
    <w:name w:val="Closing Char"/>
    <w:basedOn w:val="DefaultParagraphFont"/>
    <w:link w:val="Closing"/>
    <w:uiPriority w:val="99"/>
    <w:semiHidden/>
    <w:rsid w:val="000F5CEC"/>
  </w:style>
  <w:style w:type="paragraph" w:styleId="Date">
    <w:name w:val="Date"/>
    <w:basedOn w:val="Normal"/>
    <w:next w:val="Normal"/>
    <w:link w:val="DateChar"/>
    <w:uiPriority w:val="99"/>
    <w:semiHidden/>
    <w:unhideWhenUsed/>
    <w:rsid w:val="000F5CEC"/>
  </w:style>
  <w:style w:type="character" w:customStyle="1" w:styleId="DateChar">
    <w:name w:val="Date Char"/>
    <w:basedOn w:val="DefaultParagraphFont"/>
    <w:link w:val="Date"/>
    <w:uiPriority w:val="99"/>
    <w:semiHidden/>
    <w:rsid w:val="000F5CEC"/>
  </w:style>
  <w:style w:type="paragraph" w:styleId="DocumentMap">
    <w:name w:val="Document Map"/>
    <w:basedOn w:val="Normal"/>
    <w:link w:val="DocumentMapChar"/>
    <w:uiPriority w:val="99"/>
    <w:semiHidden/>
    <w:unhideWhenUsed/>
    <w:rsid w:val="000F5CEC"/>
    <w:pPr>
      <w:spacing w:after="0"/>
    </w:pPr>
    <w:rPr>
      <w:rFonts w:ascii="Segoe UI" w:hAnsi="Segoe UI" w:cs="Segoe UI"/>
      <w:sz w:val="16"/>
      <w:szCs w:val="16"/>
    </w:rPr>
  </w:style>
  <w:style w:type="character" w:customStyle="1" w:styleId="DocumentMapChar">
    <w:name w:val="Document Map Char"/>
    <w:basedOn w:val="DefaultParagraphFont"/>
    <w:link w:val="DocumentMap"/>
    <w:uiPriority w:val="99"/>
    <w:semiHidden/>
    <w:rsid w:val="000F5CEC"/>
    <w:rPr>
      <w:rFonts w:ascii="Segoe UI" w:hAnsi="Segoe UI" w:cs="Segoe UI"/>
      <w:sz w:val="16"/>
      <w:szCs w:val="16"/>
    </w:rPr>
  </w:style>
  <w:style w:type="paragraph" w:styleId="E-mailSignature">
    <w:name w:val="E-mail Signature"/>
    <w:basedOn w:val="Normal"/>
    <w:link w:val="E-mailSignatureChar"/>
    <w:uiPriority w:val="99"/>
    <w:semiHidden/>
    <w:unhideWhenUsed/>
    <w:rsid w:val="000F5CEC"/>
    <w:pPr>
      <w:spacing w:after="0"/>
    </w:pPr>
  </w:style>
  <w:style w:type="character" w:customStyle="1" w:styleId="E-mailSignatureChar">
    <w:name w:val="E-mail Signature Char"/>
    <w:basedOn w:val="DefaultParagraphFont"/>
    <w:link w:val="E-mailSignature"/>
    <w:uiPriority w:val="99"/>
    <w:semiHidden/>
    <w:rsid w:val="000F5CEC"/>
  </w:style>
  <w:style w:type="paragraph" w:styleId="EndnoteText">
    <w:name w:val="endnote text"/>
    <w:basedOn w:val="Normal"/>
    <w:link w:val="EndnoteTextChar"/>
    <w:uiPriority w:val="99"/>
    <w:semiHidden/>
    <w:unhideWhenUsed/>
    <w:rsid w:val="000F5CEC"/>
    <w:pPr>
      <w:spacing w:after="0"/>
    </w:pPr>
    <w:rPr>
      <w:sz w:val="20"/>
      <w:szCs w:val="20"/>
    </w:rPr>
  </w:style>
  <w:style w:type="character" w:customStyle="1" w:styleId="EndnoteTextChar">
    <w:name w:val="Endnote Text Char"/>
    <w:basedOn w:val="DefaultParagraphFont"/>
    <w:link w:val="EndnoteText"/>
    <w:uiPriority w:val="99"/>
    <w:semiHidden/>
    <w:rsid w:val="000F5CEC"/>
    <w:rPr>
      <w:sz w:val="20"/>
      <w:szCs w:val="20"/>
    </w:rPr>
  </w:style>
  <w:style w:type="paragraph" w:styleId="EnvelopeAddress">
    <w:name w:val="envelope address"/>
    <w:basedOn w:val="Normal"/>
    <w:uiPriority w:val="99"/>
    <w:semiHidden/>
    <w:unhideWhenUsed/>
    <w:rsid w:val="000F5CEC"/>
    <w:pPr>
      <w:framePr w:w="7920" w:h="1980" w:hRule="exact" w:hSpace="180" w:wrap="auto" w:hAnchor="page" w:xAlign="center" w:yAlign="bottom"/>
      <w:spacing w:after="0"/>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0F5CEC"/>
    <w:pPr>
      <w:spacing w:after="0"/>
    </w:pPr>
    <w:rPr>
      <w:rFonts w:asciiTheme="majorHAnsi" w:eastAsiaTheme="majorEastAsia" w:hAnsiTheme="majorHAnsi" w:cstheme="majorBidi"/>
      <w:sz w:val="20"/>
      <w:szCs w:val="20"/>
    </w:rPr>
  </w:style>
  <w:style w:type="character" w:customStyle="1" w:styleId="Heading4Char">
    <w:name w:val="Heading 4 Char"/>
    <w:basedOn w:val="DefaultParagraphFont"/>
    <w:link w:val="Heading4"/>
    <w:uiPriority w:val="9"/>
    <w:rsid w:val="008027E3"/>
    <w:rPr>
      <w:rFonts w:ascii="Arial" w:hAnsi="Arial" w:cs="Arial"/>
      <w:color w:val="0F7EB4"/>
      <w:sz w:val="28"/>
      <w:lang w:val="en-AU" w:eastAsia="en-AU"/>
    </w:rPr>
  </w:style>
  <w:style w:type="character" w:customStyle="1" w:styleId="Heading5Char">
    <w:name w:val="Heading 5 Char"/>
    <w:basedOn w:val="DefaultParagraphFont"/>
    <w:link w:val="Heading5"/>
    <w:uiPriority w:val="9"/>
    <w:rsid w:val="008027E3"/>
    <w:rPr>
      <w:rFonts w:ascii="Arial" w:hAnsi="Arial" w:cs="Arial"/>
      <w:color w:val="0F7EB4"/>
      <w:sz w:val="24"/>
      <w:szCs w:val="20"/>
      <w:lang w:val="en-AU" w:eastAsia="en-AU"/>
    </w:rPr>
  </w:style>
  <w:style w:type="character" w:customStyle="1" w:styleId="Heading6Char">
    <w:name w:val="Heading 6 Char"/>
    <w:basedOn w:val="DefaultParagraphFont"/>
    <w:link w:val="Heading6"/>
    <w:uiPriority w:val="9"/>
    <w:semiHidden/>
    <w:rsid w:val="000F5CEC"/>
    <w:rPr>
      <w:rFonts w:asciiTheme="majorHAnsi" w:eastAsiaTheme="majorEastAsia" w:hAnsiTheme="majorHAnsi" w:cstheme="majorBidi"/>
      <w:color w:val="004B71" w:themeColor="accent1" w:themeShade="7F"/>
    </w:rPr>
  </w:style>
  <w:style w:type="character" w:customStyle="1" w:styleId="Heading7Char">
    <w:name w:val="Heading 7 Char"/>
    <w:basedOn w:val="DefaultParagraphFont"/>
    <w:link w:val="Heading7"/>
    <w:uiPriority w:val="9"/>
    <w:semiHidden/>
    <w:rsid w:val="000F5CEC"/>
    <w:rPr>
      <w:rFonts w:asciiTheme="majorHAnsi" w:eastAsiaTheme="majorEastAsia" w:hAnsiTheme="majorHAnsi" w:cstheme="majorBidi"/>
      <w:i/>
      <w:iCs/>
      <w:color w:val="004B71" w:themeColor="accent1" w:themeShade="7F"/>
    </w:rPr>
  </w:style>
  <w:style w:type="character" w:customStyle="1" w:styleId="Heading8Char">
    <w:name w:val="Heading 8 Char"/>
    <w:basedOn w:val="DefaultParagraphFont"/>
    <w:link w:val="Heading8"/>
    <w:uiPriority w:val="9"/>
    <w:semiHidden/>
    <w:rsid w:val="000F5CEC"/>
    <w:rPr>
      <w:rFonts w:asciiTheme="majorHAnsi" w:eastAsiaTheme="majorEastAsia" w:hAnsiTheme="majorHAnsi" w:cstheme="majorBidi"/>
      <w:color w:val="272727" w:themeColor="text1" w:themeTint="D8"/>
      <w:sz w:val="21"/>
      <w:szCs w:val="21"/>
    </w:rPr>
  </w:style>
  <w:style w:type="character" w:customStyle="1" w:styleId="Heading9Char">
    <w:name w:val="Heading 9 Char"/>
    <w:basedOn w:val="DefaultParagraphFont"/>
    <w:link w:val="Heading9"/>
    <w:uiPriority w:val="9"/>
    <w:semiHidden/>
    <w:rsid w:val="000F5CEC"/>
    <w:rPr>
      <w:rFonts w:asciiTheme="majorHAnsi" w:eastAsiaTheme="majorEastAsia" w:hAnsiTheme="majorHAnsi" w:cstheme="majorBidi"/>
      <w:i/>
      <w:iCs/>
      <w:color w:val="272727" w:themeColor="text1" w:themeTint="D8"/>
      <w:sz w:val="21"/>
      <w:szCs w:val="21"/>
    </w:rPr>
  </w:style>
  <w:style w:type="paragraph" w:styleId="HTMLAddress">
    <w:name w:val="HTML Address"/>
    <w:basedOn w:val="Normal"/>
    <w:link w:val="HTMLAddressChar"/>
    <w:uiPriority w:val="99"/>
    <w:semiHidden/>
    <w:unhideWhenUsed/>
    <w:rsid w:val="000F5CEC"/>
    <w:pPr>
      <w:spacing w:after="0"/>
    </w:pPr>
    <w:rPr>
      <w:i/>
      <w:iCs/>
    </w:rPr>
  </w:style>
  <w:style w:type="character" w:customStyle="1" w:styleId="HTMLAddressChar">
    <w:name w:val="HTML Address Char"/>
    <w:basedOn w:val="DefaultParagraphFont"/>
    <w:link w:val="HTMLAddress"/>
    <w:uiPriority w:val="99"/>
    <w:semiHidden/>
    <w:rsid w:val="000F5CEC"/>
    <w:rPr>
      <w:i/>
      <w:iCs/>
    </w:rPr>
  </w:style>
  <w:style w:type="paragraph" w:styleId="HTMLPreformatted">
    <w:name w:val="HTML Preformatted"/>
    <w:basedOn w:val="Normal"/>
    <w:link w:val="HTMLPreformattedChar"/>
    <w:uiPriority w:val="99"/>
    <w:semiHidden/>
    <w:unhideWhenUsed/>
    <w:rsid w:val="000F5CEC"/>
    <w:pPr>
      <w:spacing w:after="0"/>
    </w:pPr>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0F5CEC"/>
    <w:rPr>
      <w:rFonts w:ascii="Consolas" w:hAnsi="Consolas"/>
      <w:sz w:val="20"/>
      <w:szCs w:val="20"/>
    </w:rPr>
  </w:style>
  <w:style w:type="paragraph" w:styleId="Index1">
    <w:name w:val="index 1"/>
    <w:basedOn w:val="Normal"/>
    <w:next w:val="Normal"/>
    <w:autoRedefine/>
    <w:uiPriority w:val="99"/>
    <w:semiHidden/>
    <w:unhideWhenUsed/>
    <w:rsid w:val="000F5CEC"/>
    <w:pPr>
      <w:spacing w:after="0"/>
      <w:ind w:left="220" w:hanging="220"/>
    </w:pPr>
  </w:style>
  <w:style w:type="paragraph" w:styleId="Index2">
    <w:name w:val="index 2"/>
    <w:basedOn w:val="Normal"/>
    <w:next w:val="Normal"/>
    <w:autoRedefine/>
    <w:uiPriority w:val="99"/>
    <w:semiHidden/>
    <w:unhideWhenUsed/>
    <w:rsid w:val="000F5CEC"/>
    <w:pPr>
      <w:spacing w:after="0"/>
      <w:ind w:left="440" w:hanging="220"/>
    </w:pPr>
  </w:style>
  <w:style w:type="paragraph" w:styleId="Index3">
    <w:name w:val="index 3"/>
    <w:basedOn w:val="Normal"/>
    <w:next w:val="Normal"/>
    <w:autoRedefine/>
    <w:uiPriority w:val="99"/>
    <w:semiHidden/>
    <w:unhideWhenUsed/>
    <w:rsid w:val="000F5CEC"/>
    <w:pPr>
      <w:spacing w:after="0"/>
      <w:ind w:left="660" w:hanging="220"/>
    </w:pPr>
  </w:style>
  <w:style w:type="paragraph" w:styleId="Index4">
    <w:name w:val="index 4"/>
    <w:basedOn w:val="Normal"/>
    <w:next w:val="Normal"/>
    <w:autoRedefine/>
    <w:uiPriority w:val="99"/>
    <w:semiHidden/>
    <w:unhideWhenUsed/>
    <w:rsid w:val="000F5CEC"/>
    <w:pPr>
      <w:spacing w:after="0"/>
      <w:ind w:left="880" w:hanging="220"/>
    </w:pPr>
  </w:style>
  <w:style w:type="paragraph" w:styleId="Index5">
    <w:name w:val="index 5"/>
    <w:basedOn w:val="Normal"/>
    <w:next w:val="Normal"/>
    <w:autoRedefine/>
    <w:uiPriority w:val="99"/>
    <w:semiHidden/>
    <w:unhideWhenUsed/>
    <w:rsid w:val="000F5CEC"/>
    <w:pPr>
      <w:spacing w:after="0"/>
      <w:ind w:left="1100" w:hanging="220"/>
    </w:pPr>
  </w:style>
  <w:style w:type="paragraph" w:styleId="Index6">
    <w:name w:val="index 6"/>
    <w:basedOn w:val="Normal"/>
    <w:next w:val="Normal"/>
    <w:autoRedefine/>
    <w:uiPriority w:val="99"/>
    <w:semiHidden/>
    <w:unhideWhenUsed/>
    <w:rsid w:val="000F5CEC"/>
    <w:pPr>
      <w:spacing w:after="0"/>
      <w:ind w:left="1320" w:hanging="220"/>
    </w:pPr>
  </w:style>
  <w:style w:type="paragraph" w:styleId="Index7">
    <w:name w:val="index 7"/>
    <w:basedOn w:val="Normal"/>
    <w:next w:val="Normal"/>
    <w:autoRedefine/>
    <w:uiPriority w:val="99"/>
    <w:semiHidden/>
    <w:unhideWhenUsed/>
    <w:rsid w:val="000F5CEC"/>
    <w:pPr>
      <w:spacing w:after="0"/>
      <w:ind w:left="1540" w:hanging="220"/>
    </w:pPr>
  </w:style>
  <w:style w:type="paragraph" w:styleId="Index8">
    <w:name w:val="index 8"/>
    <w:basedOn w:val="Normal"/>
    <w:next w:val="Normal"/>
    <w:autoRedefine/>
    <w:uiPriority w:val="99"/>
    <w:semiHidden/>
    <w:unhideWhenUsed/>
    <w:rsid w:val="000F5CEC"/>
    <w:pPr>
      <w:spacing w:after="0"/>
      <w:ind w:left="1760" w:hanging="220"/>
    </w:pPr>
  </w:style>
  <w:style w:type="paragraph" w:styleId="Index9">
    <w:name w:val="index 9"/>
    <w:basedOn w:val="Normal"/>
    <w:next w:val="Normal"/>
    <w:autoRedefine/>
    <w:uiPriority w:val="99"/>
    <w:semiHidden/>
    <w:unhideWhenUsed/>
    <w:rsid w:val="000F5CEC"/>
    <w:pPr>
      <w:spacing w:after="0"/>
      <w:ind w:left="1980" w:hanging="220"/>
    </w:pPr>
  </w:style>
  <w:style w:type="paragraph" w:styleId="IndexHeading">
    <w:name w:val="index heading"/>
    <w:basedOn w:val="Normal"/>
    <w:next w:val="Index1"/>
    <w:uiPriority w:val="99"/>
    <w:semiHidden/>
    <w:unhideWhenUsed/>
    <w:rsid w:val="000F5CEC"/>
    <w:rPr>
      <w:rFonts w:asciiTheme="majorHAnsi" w:eastAsiaTheme="majorEastAsia" w:hAnsiTheme="majorHAnsi" w:cstheme="majorBidi"/>
      <w:b/>
      <w:bCs/>
    </w:rPr>
  </w:style>
  <w:style w:type="paragraph" w:styleId="IntenseQuote">
    <w:name w:val="Intense Quote"/>
    <w:basedOn w:val="Normal"/>
    <w:next w:val="Normal"/>
    <w:link w:val="IntenseQuoteChar"/>
    <w:uiPriority w:val="30"/>
    <w:qFormat/>
    <w:rsid w:val="000F5CEC"/>
    <w:pPr>
      <w:pBdr>
        <w:top w:val="single" w:sz="4" w:space="10" w:color="0099E3" w:themeColor="accent1"/>
        <w:bottom w:val="single" w:sz="4" w:space="10" w:color="0099E3" w:themeColor="accent1"/>
      </w:pBdr>
      <w:spacing w:before="360" w:after="360"/>
      <w:ind w:left="864" w:right="864"/>
      <w:jc w:val="center"/>
    </w:pPr>
    <w:rPr>
      <w:i/>
      <w:iCs/>
      <w:color w:val="0099E3" w:themeColor="accent1"/>
    </w:rPr>
  </w:style>
  <w:style w:type="character" w:customStyle="1" w:styleId="IntenseQuoteChar">
    <w:name w:val="Intense Quote Char"/>
    <w:basedOn w:val="DefaultParagraphFont"/>
    <w:link w:val="IntenseQuote"/>
    <w:uiPriority w:val="30"/>
    <w:rsid w:val="000F5CEC"/>
    <w:rPr>
      <w:i/>
      <w:iCs/>
      <w:color w:val="0099E3" w:themeColor="accent1"/>
    </w:rPr>
  </w:style>
  <w:style w:type="paragraph" w:styleId="List">
    <w:name w:val="List"/>
    <w:basedOn w:val="Normal"/>
    <w:uiPriority w:val="99"/>
    <w:semiHidden/>
    <w:unhideWhenUsed/>
    <w:rsid w:val="000F5CEC"/>
    <w:pPr>
      <w:ind w:left="283" w:hanging="283"/>
      <w:contextualSpacing/>
    </w:pPr>
  </w:style>
  <w:style w:type="paragraph" w:styleId="List2">
    <w:name w:val="List 2"/>
    <w:basedOn w:val="Normal"/>
    <w:uiPriority w:val="99"/>
    <w:semiHidden/>
    <w:unhideWhenUsed/>
    <w:rsid w:val="000F5CEC"/>
    <w:pPr>
      <w:ind w:left="566" w:hanging="283"/>
      <w:contextualSpacing/>
    </w:pPr>
  </w:style>
  <w:style w:type="paragraph" w:styleId="List3">
    <w:name w:val="List 3"/>
    <w:basedOn w:val="Normal"/>
    <w:uiPriority w:val="99"/>
    <w:semiHidden/>
    <w:unhideWhenUsed/>
    <w:rsid w:val="000F5CEC"/>
    <w:pPr>
      <w:ind w:left="849" w:hanging="283"/>
      <w:contextualSpacing/>
    </w:pPr>
  </w:style>
  <w:style w:type="paragraph" w:styleId="List4">
    <w:name w:val="List 4"/>
    <w:basedOn w:val="Normal"/>
    <w:uiPriority w:val="99"/>
    <w:semiHidden/>
    <w:unhideWhenUsed/>
    <w:rsid w:val="000F5CEC"/>
    <w:pPr>
      <w:ind w:left="1132" w:hanging="283"/>
      <w:contextualSpacing/>
    </w:pPr>
  </w:style>
  <w:style w:type="paragraph" w:styleId="List5">
    <w:name w:val="List 5"/>
    <w:basedOn w:val="Normal"/>
    <w:uiPriority w:val="99"/>
    <w:semiHidden/>
    <w:unhideWhenUsed/>
    <w:rsid w:val="000F5CEC"/>
    <w:pPr>
      <w:ind w:left="1415" w:hanging="283"/>
      <w:contextualSpacing/>
    </w:pPr>
  </w:style>
  <w:style w:type="paragraph" w:styleId="ListBullet">
    <w:name w:val="List Bullet"/>
    <w:basedOn w:val="Normal"/>
    <w:uiPriority w:val="99"/>
    <w:semiHidden/>
    <w:unhideWhenUsed/>
    <w:rsid w:val="000F5CEC"/>
    <w:pPr>
      <w:numPr>
        <w:numId w:val="6"/>
      </w:numPr>
      <w:contextualSpacing/>
    </w:pPr>
  </w:style>
  <w:style w:type="paragraph" w:styleId="ListBullet2">
    <w:name w:val="List Bullet 2"/>
    <w:basedOn w:val="Normal"/>
    <w:uiPriority w:val="99"/>
    <w:semiHidden/>
    <w:unhideWhenUsed/>
    <w:rsid w:val="000F5CEC"/>
    <w:pPr>
      <w:numPr>
        <w:numId w:val="7"/>
      </w:numPr>
      <w:contextualSpacing/>
    </w:pPr>
  </w:style>
  <w:style w:type="paragraph" w:styleId="ListBullet3">
    <w:name w:val="List Bullet 3"/>
    <w:basedOn w:val="Normal"/>
    <w:uiPriority w:val="99"/>
    <w:semiHidden/>
    <w:unhideWhenUsed/>
    <w:rsid w:val="000F5CEC"/>
    <w:pPr>
      <w:numPr>
        <w:numId w:val="8"/>
      </w:numPr>
      <w:contextualSpacing/>
    </w:pPr>
  </w:style>
  <w:style w:type="paragraph" w:styleId="ListBullet4">
    <w:name w:val="List Bullet 4"/>
    <w:basedOn w:val="Normal"/>
    <w:uiPriority w:val="99"/>
    <w:semiHidden/>
    <w:unhideWhenUsed/>
    <w:rsid w:val="000F5CEC"/>
    <w:pPr>
      <w:numPr>
        <w:numId w:val="9"/>
      </w:numPr>
      <w:contextualSpacing/>
    </w:pPr>
  </w:style>
  <w:style w:type="paragraph" w:styleId="ListBullet5">
    <w:name w:val="List Bullet 5"/>
    <w:basedOn w:val="Normal"/>
    <w:uiPriority w:val="99"/>
    <w:semiHidden/>
    <w:unhideWhenUsed/>
    <w:rsid w:val="000F5CEC"/>
    <w:pPr>
      <w:numPr>
        <w:numId w:val="10"/>
      </w:numPr>
      <w:contextualSpacing/>
    </w:pPr>
  </w:style>
  <w:style w:type="paragraph" w:styleId="ListContinue">
    <w:name w:val="List Continue"/>
    <w:basedOn w:val="Normal"/>
    <w:uiPriority w:val="99"/>
    <w:semiHidden/>
    <w:unhideWhenUsed/>
    <w:rsid w:val="000F5CEC"/>
    <w:pPr>
      <w:spacing w:after="120"/>
      <w:ind w:left="283"/>
      <w:contextualSpacing/>
    </w:pPr>
  </w:style>
  <w:style w:type="paragraph" w:styleId="ListContinue2">
    <w:name w:val="List Continue 2"/>
    <w:basedOn w:val="Normal"/>
    <w:uiPriority w:val="99"/>
    <w:semiHidden/>
    <w:unhideWhenUsed/>
    <w:rsid w:val="000F5CEC"/>
    <w:pPr>
      <w:spacing w:after="120"/>
      <w:ind w:left="566"/>
      <w:contextualSpacing/>
    </w:pPr>
  </w:style>
  <w:style w:type="paragraph" w:styleId="ListContinue3">
    <w:name w:val="List Continue 3"/>
    <w:basedOn w:val="Normal"/>
    <w:uiPriority w:val="99"/>
    <w:semiHidden/>
    <w:unhideWhenUsed/>
    <w:rsid w:val="000F5CEC"/>
    <w:pPr>
      <w:spacing w:after="120"/>
      <w:ind w:left="849"/>
      <w:contextualSpacing/>
    </w:pPr>
  </w:style>
  <w:style w:type="paragraph" w:styleId="ListContinue4">
    <w:name w:val="List Continue 4"/>
    <w:basedOn w:val="Normal"/>
    <w:uiPriority w:val="99"/>
    <w:semiHidden/>
    <w:unhideWhenUsed/>
    <w:rsid w:val="000F5CEC"/>
    <w:pPr>
      <w:spacing w:after="120"/>
      <w:ind w:left="1132"/>
      <w:contextualSpacing/>
    </w:pPr>
  </w:style>
  <w:style w:type="paragraph" w:styleId="ListContinue5">
    <w:name w:val="List Continue 5"/>
    <w:basedOn w:val="Normal"/>
    <w:uiPriority w:val="99"/>
    <w:semiHidden/>
    <w:unhideWhenUsed/>
    <w:rsid w:val="000F5CEC"/>
    <w:pPr>
      <w:spacing w:after="120"/>
      <w:ind w:left="1415"/>
      <w:contextualSpacing/>
    </w:pPr>
  </w:style>
  <w:style w:type="paragraph" w:styleId="ListNumber">
    <w:name w:val="List Number"/>
    <w:basedOn w:val="Normal"/>
    <w:uiPriority w:val="99"/>
    <w:semiHidden/>
    <w:unhideWhenUsed/>
    <w:rsid w:val="000F5CEC"/>
    <w:pPr>
      <w:numPr>
        <w:numId w:val="11"/>
      </w:numPr>
      <w:contextualSpacing/>
    </w:pPr>
  </w:style>
  <w:style w:type="paragraph" w:styleId="ListNumber2">
    <w:name w:val="List Number 2"/>
    <w:basedOn w:val="Normal"/>
    <w:uiPriority w:val="99"/>
    <w:semiHidden/>
    <w:unhideWhenUsed/>
    <w:rsid w:val="000F5CEC"/>
    <w:pPr>
      <w:numPr>
        <w:numId w:val="12"/>
      </w:numPr>
      <w:contextualSpacing/>
    </w:pPr>
  </w:style>
  <w:style w:type="paragraph" w:styleId="ListNumber3">
    <w:name w:val="List Number 3"/>
    <w:basedOn w:val="Normal"/>
    <w:uiPriority w:val="99"/>
    <w:semiHidden/>
    <w:unhideWhenUsed/>
    <w:rsid w:val="000F5CEC"/>
    <w:pPr>
      <w:numPr>
        <w:numId w:val="13"/>
      </w:numPr>
      <w:contextualSpacing/>
    </w:pPr>
  </w:style>
  <w:style w:type="paragraph" w:styleId="ListNumber4">
    <w:name w:val="List Number 4"/>
    <w:basedOn w:val="Normal"/>
    <w:uiPriority w:val="99"/>
    <w:semiHidden/>
    <w:unhideWhenUsed/>
    <w:rsid w:val="000F5CEC"/>
    <w:pPr>
      <w:numPr>
        <w:numId w:val="14"/>
      </w:numPr>
      <w:contextualSpacing/>
    </w:pPr>
  </w:style>
  <w:style w:type="paragraph" w:styleId="ListNumber5">
    <w:name w:val="List Number 5"/>
    <w:basedOn w:val="Normal"/>
    <w:uiPriority w:val="99"/>
    <w:semiHidden/>
    <w:unhideWhenUsed/>
    <w:rsid w:val="000F5CEC"/>
    <w:pPr>
      <w:numPr>
        <w:numId w:val="15"/>
      </w:numPr>
      <w:contextualSpacing/>
    </w:pPr>
  </w:style>
  <w:style w:type="paragraph" w:styleId="ListParagraph">
    <w:name w:val="List Paragraph"/>
    <w:basedOn w:val="Normal"/>
    <w:uiPriority w:val="34"/>
    <w:qFormat/>
    <w:rsid w:val="000F5CEC"/>
    <w:pPr>
      <w:ind w:left="720"/>
      <w:contextualSpacing/>
    </w:pPr>
  </w:style>
  <w:style w:type="paragraph" w:styleId="MacroText">
    <w:name w:val="macro"/>
    <w:link w:val="MacroTextChar"/>
    <w:uiPriority w:val="99"/>
    <w:semiHidden/>
    <w:unhideWhenUsed/>
    <w:rsid w:val="000F5CEC"/>
    <w:pPr>
      <w:tabs>
        <w:tab w:val="left" w:pos="480"/>
        <w:tab w:val="left" w:pos="960"/>
        <w:tab w:val="left" w:pos="1440"/>
        <w:tab w:val="left" w:pos="1920"/>
        <w:tab w:val="left" w:pos="2400"/>
        <w:tab w:val="left" w:pos="2880"/>
        <w:tab w:val="left" w:pos="3360"/>
        <w:tab w:val="left" w:pos="3840"/>
        <w:tab w:val="left" w:pos="4320"/>
      </w:tabs>
      <w:spacing w:after="0" w:line="288" w:lineRule="auto"/>
    </w:pPr>
    <w:rPr>
      <w:rFonts w:ascii="Consolas" w:hAnsi="Consolas"/>
      <w:sz w:val="20"/>
      <w:szCs w:val="20"/>
    </w:rPr>
  </w:style>
  <w:style w:type="character" w:customStyle="1" w:styleId="MacroTextChar">
    <w:name w:val="Macro Text Char"/>
    <w:basedOn w:val="DefaultParagraphFont"/>
    <w:link w:val="MacroText"/>
    <w:uiPriority w:val="99"/>
    <w:semiHidden/>
    <w:rsid w:val="000F5CEC"/>
    <w:rPr>
      <w:rFonts w:ascii="Consolas" w:hAnsi="Consolas"/>
      <w:sz w:val="20"/>
      <w:szCs w:val="20"/>
    </w:rPr>
  </w:style>
  <w:style w:type="paragraph" w:styleId="MessageHeader">
    <w:name w:val="Message Header"/>
    <w:basedOn w:val="Normal"/>
    <w:link w:val="MessageHeaderChar"/>
    <w:uiPriority w:val="99"/>
    <w:semiHidden/>
    <w:unhideWhenUsed/>
    <w:rsid w:val="000F5CEC"/>
    <w:pPr>
      <w:pBdr>
        <w:top w:val="single" w:sz="6" w:space="1" w:color="auto"/>
        <w:left w:val="single" w:sz="6" w:space="1" w:color="auto"/>
        <w:bottom w:val="single" w:sz="6" w:space="1" w:color="auto"/>
        <w:right w:val="single" w:sz="6" w:space="1" w:color="auto"/>
      </w:pBdr>
      <w:shd w:val="pct20" w:color="auto" w:fill="auto"/>
      <w:spacing w:after="0"/>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0F5CEC"/>
    <w:rPr>
      <w:rFonts w:asciiTheme="majorHAnsi" w:eastAsiaTheme="majorEastAsia" w:hAnsiTheme="majorHAnsi" w:cstheme="majorBidi"/>
      <w:sz w:val="24"/>
      <w:szCs w:val="24"/>
      <w:shd w:val="pct20" w:color="auto" w:fill="auto"/>
    </w:rPr>
  </w:style>
  <w:style w:type="paragraph" w:styleId="NoSpacing">
    <w:name w:val="No Spacing"/>
    <w:uiPriority w:val="1"/>
    <w:qFormat/>
    <w:rsid w:val="000F5CEC"/>
    <w:pPr>
      <w:spacing w:after="0" w:line="288" w:lineRule="auto"/>
    </w:pPr>
  </w:style>
  <w:style w:type="paragraph" w:styleId="NormalWeb">
    <w:name w:val="Normal (Web)"/>
    <w:basedOn w:val="Normal"/>
    <w:uiPriority w:val="99"/>
    <w:semiHidden/>
    <w:unhideWhenUsed/>
    <w:rsid w:val="000F5CEC"/>
    <w:rPr>
      <w:rFonts w:ascii="Times New Roman" w:hAnsi="Times New Roman" w:cs="Times New Roman"/>
      <w:sz w:val="24"/>
      <w:szCs w:val="24"/>
    </w:rPr>
  </w:style>
  <w:style w:type="paragraph" w:styleId="NormalIndent">
    <w:name w:val="Normal Indent"/>
    <w:basedOn w:val="Normal"/>
    <w:uiPriority w:val="99"/>
    <w:semiHidden/>
    <w:unhideWhenUsed/>
    <w:rsid w:val="000F5CEC"/>
    <w:pPr>
      <w:ind w:left="720"/>
    </w:pPr>
  </w:style>
  <w:style w:type="paragraph" w:styleId="NoteHeading">
    <w:name w:val="Note Heading"/>
    <w:basedOn w:val="Normal"/>
    <w:next w:val="Normal"/>
    <w:link w:val="NoteHeadingChar"/>
    <w:uiPriority w:val="99"/>
    <w:semiHidden/>
    <w:unhideWhenUsed/>
    <w:rsid w:val="000F5CEC"/>
    <w:pPr>
      <w:spacing w:after="0"/>
    </w:pPr>
  </w:style>
  <w:style w:type="character" w:customStyle="1" w:styleId="NoteHeadingChar">
    <w:name w:val="Note Heading Char"/>
    <w:basedOn w:val="DefaultParagraphFont"/>
    <w:link w:val="NoteHeading"/>
    <w:uiPriority w:val="99"/>
    <w:semiHidden/>
    <w:rsid w:val="000F5CEC"/>
  </w:style>
  <w:style w:type="paragraph" w:styleId="PlainText">
    <w:name w:val="Plain Text"/>
    <w:basedOn w:val="Normal"/>
    <w:link w:val="PlainTextChar"/>
    <w:uiPriority w:val="99"/>
    <w:semiHidden/>
    <w:unhideWhenUsed/>
    <w:rsid w:val="000F5CEC"/>
    <w:pPr>
      <w:spacing w:after="0"/>
    </w:pPr>
    <w:rPr>
      <w:rFonts w:ascii="Consolas" w:hAnsi="Consolas"/>
      <w:sz w:val="21"/>
      <w:szCs w:val="21"/>
    </w:rPr>
  </w:style>
  <w:style w:type="character" w:customStyle="1" w:styleId="PlainTextChar">
    <w:name w:val="Plain Text Char"/>
    <w:basedOn w:val="DefaultParagraphFont"/>
    <w:link w:val="PlainText"/>
    <w:uiPriority w:val="99"/>
    <w:semiHidden/>
    <w:rsid w:val="000F5CEC"/>
    <w:rPr>
      <w:rFonts w:ascii="Consolas" w:hAnsi="Consolas"/>
      <w:sz w:val="21"/>
      <w:szCs w:val="21"/>
    </w:rPr>
  </w:style>
  <w:style w:type="paragraph" w:styleId="Quote">
    <w:name w:val="Quote"/>
    <w:basedOn w:val="Normal"/>
    <w:next w:val="Normal"/>
    <w:link w:val="QuoteChar"/>
    <w:uiPriority w:val="29"/>
    <w:qFormat/>
    <w:rsid w:val="000F5CEC"/>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0F5CEC"/>
    <w:rPr>
      <w:i/>
      <w:iCs/>
      <w:color w:val="404040" w:themeColor="text1" w:themeTint="BF"/>
    </w:rPr>
  </w:style>
  <w:style w:type="paragraph" w:styleId="Salutation">
    <w:name w:val="Salutation"/>
    <w:basedOn w:val="Normal"/>
    <w:next w:val="Normal"/>
    <w:link w:val="SalutationChar"/>
    <w:uiPriority w:val="99"/>
    <w:semiHidden/>
    <w:unhideWhenUsed/>
    <w:rsid w:val="000F5CEC"/>
  </w:style>
  <w:style w:type="character" w:customStyle="1" w:styleId="SalutationChar">
    <w:name w:val="Salutation Char"/>
    <w:basedOn w:val="DefaultParagraphFont"/>
    <w:link w:val="Salutation"/>
    <w:uiPriority w:val="99"/>
    <w:semiHidden/>
    <w:rsid w:val="000F5CEC"/>
  </w:style>
  <w:style w:type="paragraph" w:styleId="Signature">
    <w:name w:val="Signature"/>
    <w:basedOn w:val="Normal"/>
    <w:link w:val="SignatureChar"/>
    <w:uiPriority w:val="99"/>
    <w:semiHidden/>
    <w:unhideWhenUsed/>
    <w:rsid w:val="000F5CEC"/>
    <w:pPr>
      <w:spacing w:after="0"/>
      <w:ind w:left="4252"/>
    </w:pPr>
  </w:style>
  <w:style w:type="character" w:customStyle="1" w:styleId="SignatureChar">
    <w:name w:val="Signature Char"/>
    <w:basedOn w:val="DefaultParagraphFont"/>
    <w:link w:val="Signature"/>
    <w:uiPriority w:val="99"/>
    <w:semiHidden/>
    <w:rsid w:val="000F5CEC"/>
  </w:style>
  <w:style w:type="paragraph" w:styleId="Subtitle">
    <w:name w:val="Subtitle"/>
    <w:basedOn w:val="Normal"/>
    <w:next w:val="Normal"/>
    <w:link w:val="SubtitleChar"/>
    <w:uiPriority w:val="11"/>
    <w:qFormat/>
    <w:rsid w:val="000F5CEC"/>
    <w:pPr>
      <w:numPr>
        <w:ilvl w:val="1"/>
      </w:numPr>
      <w:spacing w:after="160"/>
    </w:pPr>
    <w:rPr>
      <w:rFonts w:eastAsiaTheme="minorEastAsia"/>
      <w:color w:val="5A5A5A" w:themeColor="text1" w:themeTint="A5"/>
      <w:spacing w:val="15"/>
    </w:rPr>
  </w:style>
  <w:style w:type="character" w:customStyle="1" w:styleId="SubtitleChar">
    <w:name w:val="Subtitle Char"/>
    <w:basedOn w:val="DefaultParagraphFont"/>
    <w:link w:val="Subtitle"/>
    <w:uiPriority w:val="11"/>
    <w:rsid w:val="000F5CEC"/>
    <w:rPr>
      <w:rFonts w:eastAsiaTheme="minorEastAsia"/>
      <w:color w:val="5A5A5A" w:themeColor="text1" w:themeTint="A5"/>
      <w:spacing w:val="15"/>
    </w:rPr>
  </w:style>
  <w:style w:type="paragraph" w:styleId="TableofAuthorities">
    <w:name w:val="table of authorities"/>
    <w:basedOn w:val="Normal"/>
    <w:next w:val="Normal"/>
    <w:uiPriority w:val="99"/>
    <w:semiHidden/>
    <w:unhideWhenUsed/>
    <w:rsid w:val="000F5CEC"/>
    <w:pPr>
      <w:spacing w:after="0"/>
      <w:ind w:left="220" w:hanging="220"/>
    </w:pPr>
  </w:style>
  <w:style w:type="paragraph" w:styleId="TableofFigures">
    <w:name w:val="table of figures"/>
    <w:basedOn w:val="Normal"/>
    <w:next w:val="Normal"/>
    <w:uiPriority w:val="99"/>
    <w:semiHidden/>
    <w:unhideWhenUsed/>
    <w:rsid w:val="000F5CEC"/>
    <w:pPr>
      <w:spacing w:after="0"/>
    </w:pPr>
  </w:style>
  <w:style w:type="paragraph" w:styleId="Title">
    <w:name w:val="Title"/>
    <w:basedOn w:val="Normal"/>
    <w:next w:val="Normal"/>
    <w:link w:val="TitleChar"/>
    <w:uiPriority w:val="10"/>
    <w:qFormat/>
    <w:rsid w:val="008027E3"/>
    <w:pPr>
      <w:keepNext/>
      <w:keepLines/>
      <w:suppressAutoHyphens/>
      <w:spacing w:before="1000" w:after="0"/>
      <w:ind w:right="2693"/>
    </w:pPr>
    <w:rPr>
      <w:rFonts w:ascii="Arial" w:hAnsi="Arial" w:cs="Arial"/>
      <w:b/>
      <w:noProof/>
      <w:color w:val="FFFFFF" w:themeColor="background1"/>
      <w:sz w:val="60"/>
      <w:szCs w:val="48"/>
      <w:lang w:val="en-AU" w:eastAsia="en-AU"/>
    </w:rPr>
  </w:style>
  <w:style w:type="character" w:customStyle="1" w:styleId="TitleChar">
    <w:name w:val="Title Char"/>
    <w:basedOn w:val="DefaultParagraphFont"/>
    <w:link w:val="Title"/>
    <w:uiPriority w:val="10"/>
    <w:rsid w:val="008027E3"/>
    <w:rPr>
      <w:rFonts w:ascii="Arial" w:hAnsi="Arial" w:cs="Arial"/>
      <w:b/>
      <w:noProof/>
      <w:color w:val="FFFFFF" w:themeColor="background1"/>
      <w:sz w:val="60"/>
      <w:szCs w:val="48"/>
      <w:lang w:val="en-AU" w:eastAsia="en-AU"/>
    </w:rPr>
  </w:style>
  <w:style w:type="paragraph" w:styleId="TOAHeading">
    <w:name w:val="toa heading"/>
    <w:basedOn w:val="Normal"/>
    <w:next w:val="Normal"/>
    <w:uiPriority w:val="99"/>
    <w:semiHidden/>
    <w:unhideWhenUsed/>
    <w:rsid w:val="000F5CEC"/>
    <w:pPr>
      <w:spacing w:before="120"/>
    </w:pPr>
    <w:rPr>
      <w:rFonts w:asciiTheme="majorHAnsi" w:eastAsiaTheme="majorEastAsia" w:hAnsiTheme="majorHAnsi" w:cstheme="majorBidi"/>
      <w:b/>
      <w:bCs/>
      <w:sz w:val="24"/>
      <w:szCs w:val="24"/>
    </w:rPr>
  </w:style>
  <w:style w:type="paragraph" w:styleId="TOC4">
    <w:name w:val="toc 4"/>
    <w:basedOn w:val="Normal"/>
    <w:next w:val="Normal"/>
    <w:autoRedefine/>
    <w:uiPriority w:val="39"/>
    <w:semiHidden/>
    <w:unhideWhenUsed/>
    <w:rsid w:val="000F5CEC"/>
    <w:pPr>
      <w:spacing w:after="100"/>
      <w:ind w:left="660"/>
    </w:pPr>
  </w:style>
  <w:style w:type="paragraph" w:styleId="TOC5">
    <w:name w:val="toc 5"/>
    <w:basedOn w:val="Normal"/>
    <w:next w:val="Normal"/>
    <w:autoRedefine/>
    <w:uiPriority w:val="39"/>
    <w:semiHidden/>
    <w:unhideWhenUsed/>
    <w:rsid w:val="000F5CEC"/>
    <w:pPr>
      <w:spacing w:after="100"/>
      <w:ind w:left="880"/>
    </w:pPr>
  </w:style>
  <w:style w:type="paragraph" w:styleId="TOC6">
    <w:name w:val="toc 6"/>
    <w:basedOn w:val="Normal"/>
    <w:next w:val="Normal"/>
    <w:autoRedefine/>
    <w:uiPriority w:val="39"/>
    <w:semiHidden/>
    <w:unhideWhenUsed/>
    <w:rsid w:val="000F5CEC"/>
    <w:pPr>
      <w:spacing w:after="100"/>
      <w:ind w:left="1100"/>
    </w:pPr>
  </w:style>
  <w:style w:type="paragraph" w:styleId="TOC7">
    <w:name w:val="toc 7"/>
    <w:basedOn w:val="Normal"/>
    <w:next w:val="Normal"/>
    <w:autoRedefine/>
    <w:uiPriority w:val="39"/>
    <w:semiHidden/>
    <w:unhideWhenUsed/>
    <w:rsid w:val="000F5CEC"/>
    <w:pPr>
      <w:spacing w:after="100"/>
      <w:ind w:left="1320"/>
    </w:pPr>
  </w:style>
  <w:style w:type="paragraph" w:styleId="TOC8">
    <w:name w:val="toc 8"/>
    <w:basedOn w:val="Normal"/>
    <w:next w:val="Normal"/>
    <w:autoRedefine/>
    <w:uiPriority w:val="39"/>
    <w:semiHidden/>
    <w:unhideWhenUsed/>
    <w:rsid w:val="000F5CEC"/>
    <w:pPr>
      <w:spacing w:after="100"/>
      <w:ind w:left="1540"/>
    </w:pPr>
  </w:style>
  <w:style w:type="paragraph" w:styleId="TOC9">
    <w:name w:val="toc 9"/>
    <w:basedOn w:val="Normal"/>
    <w:next w:val="Normal"/>
    <w:autoRedefine/>
    <w:uiPriority w:val="39"/>
    <w:semiHidden/>
    <w:unhideWhenUsed/>
    <w:rsid w:val="000F5CEC"/>
    <w:pPr>
      <w:spacing w:after="100"/>
      <w:ind w:left="1760"/>
    </w:pPr>
  </w:style>
  <w:style w:type="paragraph" w:customStyle="1" w:styleId="VCAAnumbers">
    <w:name w:val="VCAA numbers"/>
    <w:basedOn w:val="Normal"/>
    <w:qFormat/>
    <w:rsid w:val="003701BC"/>
    <w:pPr>
      <w:tabs>
        <w:tab w:val="left" w:pos="425"/>
      </w:tabs>
      <w:spacing w:before="60" w:after="60" w:line="280" w:lineRule="exact"/>
      <w:ind w:left="425" w:hanging="425"/>
    </w:pPr>
    <w:rPr>
      <w:rFonts w:asciiTheme="majorHAnsi" w:eastAsia="Times New Roman" w:hAnsiTheme="majorHAnsi" w:cs="Arial"/>
      <w:color w:val="000000" w:themeColor="text1"/>
      <w:kern w:val="22"/>
      <w:sz w:val="20"/>
      <w:lang w:eastAsia="ja-JP"/>
    </w:rPr>
  </w:style>
  <w:style w:type="paragraph" w:customStyle="1" w:styleId="VCAAtrademarkinfo">
    <w:name w:val="VCAA trademark info"/>
    <w:basedOn w:val="Normal"/>
    <w:qFormat/>
    <w:rsid w:val="003701BC"/>
    <w:pPr>
      <w:spacing w:before="120" w:after="0" w:line="200" w:lineRule="exact"/>
    </w:pPr>
    <w:rPr>
      <w:rFonts w:asciiTheme="majorHAnsi" w:hAnsiTheme="majorHAnsi" w:cs="Arial"/>
      <w:color w:val="000000" w:themeColor="text1"/>
      <w:sz w:val="16"/>
      <w:szCs w:val="16"/>
    </w:rPr>
  </w:style>
  <w:style w:type="character" w:styleId="UnresolvedMention">
    <w:name w:val="Unresolved Mention"/>
    <w:basedOn w:val="DefaultParagraphFont"/>
    <w:uiPriority w:val="99"/>
    <w:semiHidden/>
    <w:unhideWhenUsed/>
    <w:rsid w:val="002C2929"/>
    <w:rPr>
      <w:color w:val="605E5C"/>
      <w:shd w:val="clear" w:color="auto" w:fill="E1DFDD"/>
    </w:rPr>
  </w:style>
  <w:style w:type="character" w:styleId="Strong">
    <w:name w:val="Strong"/>
    <w:basedOn w:val="DefaultParagraphFont"/>
    <w:uiPriority w:val="22"/>
    <w:qFormat/>
    <w:rsid w:val="00424DD2"/>
    <w:rPr>
      <w:b/>
      <w:bCs/>
    </w:rPr>
  </w:style>
  <w:style w:type="paragraph" w:customStyle="1" w:styleId="VCAAbulletlevel2">
    <w:name w:val="VCAA bullet level 2"/>
    <w:basedOn w:val="Normal"/>
    <w:qFormat/>
    <w:rsid w:val="00424DD2"/>
    <w:pPr>
      <w:numPr>
        <w:numId w:val="16"/>
      </w:numPr>
      <w:tabs>
        <w:tab w:val="left" w:pos="425"/>
      </w:tabs>
      <w:spacing w:before="120" w:after="100" w:afterAutospacing="1" w:line="280" w:lineRule="exact"/>
      <w:contextualSpacing/>
    </w:pPr>
    <w:rPr>
      <w:rFonts w:ascii="Arial" w:eastAsia="Arial" w:hAnsi="Arial" w:cs="Arial"/>
      <w:color w:val="000000"/>
      <w:w w:val="95"/>
      <w:kern w:val="22"/>
      <w:szCs w:val="20"/>
      <w:lang w:val="en-GB" w:eastAsia="ja-JP"/>
    </w:rPr>
  </w:style>
  <w:style w:type="character" w:customStyle="1" w:styleId="VCAAbodyChar">
    <w:name w:val="VCAA body Char"/>
    <w:basedOn w:val="DefaultParagraphFont"/>
    <w:link w:val="VCAAbody"/>
    <w:locked/>
    <w:rsid w:val="008C6AA2"/>
    <w:rPr>
      <w:rFonts w:ascii="Arial" w:hAnsi="Arial" w:cs="Arial"/>
      <w:color w:val="000000" w:themeColor="text1"/>
      <w:sz w:val="20"/>
    </w:rPr>
  </w:style>
  <w:style w:type="paragraph" w:customStyle="1" w:styleId="VCAAbody">
    <w:name w:val="VCAA body"/>
    <w:link w:val="VCAAbodyChar"/>
    <w:qFormat/>
    <w:rsid w:val="008C6AA2"/>
    <w:pPr>
      <w:spacing w:before="120" w:after="120" w:line="280" w:lineRule="exact"/>
    </w:pPr>
    <w:rPr>
      <w:rFonts w:ascii="Arial" w:hAnsi="Arial" w:cs="Arial"/>
      <w:color w:val="000000" w:themeColor="text1"/>
      <w:sz w:val="20"/>
    </w:rPr>
  </w:style>
  <w:style w:type="paragraph" w:customStyle="1" w:styleId="VCAAtablecondensedheading">
    <w:name w:val="VCAA table condensed heading"/>
    <w:basedOn w:val="Normal"/>
    <w:qFormat/>
    <w:rsid w:val="00FB432F"/>
    <w:pPr>
      <w:spacing w:before="80" w:after="80" w:line="280" w:lineRule="exact"/>
      <w:jc w:val="center"/>
    </w:pPr>
    <w:rPr>
      <w:rFonts w:ascii="Arial Narrow" w:hAnsi="Arial Narrow" w:cs="Arial"/>
      <w:b/>
      <w:color w:val="FFFFFF" w:themeColor="background1"/>
      <w14:ligatures w14:val="standardContextual"/>
    </w:rPr>
  </w:style>
  <w:style w:type="paragraph" w:customStyle="1" w:styleId="msonormal0">
    <w:name w:val="msonormal"/>
    <w:basedOn w:val="Normal"/>
    <w:rsid w:val="005B39E4"/>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paragraph" w:customStyle="1" w:styleId="paragraph">
    <w:name w:val="paragraph"/>
    <w:basedOn w:val="Normal"/>
    <w:rsid w:val="005B39E4"/>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character" w:customStyle="1" w:styleId="textrun">
    <w:name w:val="textrun"/>
    <w:basedOn w:val="DefaultParagraphFont"/>
    <w:rsid w:val="005B39E4"/>
  </w:style>
  <w:style w:type="character" w:customStyle="1" w:styleId="normaltextrun">
    <w:name w:val="normaltextrun"/>
    <w:basedOn w:val="DefaultParagraphFont"/>
    <w:rsid w:val="005B39E4"/>
  </w:style>
  <w:style w:type="character" w:customStyle="1" w:styleId="eop">
    <w:name w:val="eop"/>
    <w:basedOn w:val="DefaultParagraphFont"/>
    <w:rsid w:val="005B39E4"/>
  </w:style>
  <w:style w:type="character" w:customStyle="1" w:styleId="contentcontrol">
    <w:name w:val="contentcontrol"/>
    <w:basedOn w:val="DefaultParagraphFont"/>
    <w:rsid w:val="005B39E4"/>
  </w:style>
  <w:style w:type="character" w:customStyle="1" w:styleId="contentcontrolboundarysink">
    <w:name w:val="contentcontrolboundarysink"/>
    <w:basedOn w:val="DefaultParagraphFont"/>
    <w:rsid w:val="005B39E4"/>
  </w:style>
  <w:style w:type="paragraph" w:customStyle="1" w:styleId="outlineelement">
    <w:name w:val="outlineelement"/>
    <w:basedOn w:val="Normal"/>
    <w:rsid w:val="005B39E4"/>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character" w:styleId="FollowedHyperlink">
    <w:name w:val="FollowedHyperlink"/>
    <w:basedOn w:val="DefaultParagraphFont"/>
    <w:uiPriority w:val="99"/>
    <w:semiHidden/>
    <w:unhideWhenUsed/>
    <w:rsid w:val="005B39E4"/>
    <w:rPr>
      <w:color w:val="800080"/>
      <w:u w:val="single"/>
    </w:rPr>
  </w:style>
  <w:style w:type="character" w:customStyle="1" w:styleId="wacimagegroupcontainer">
    <w:name w:val="wacimagegroupcontainer"/>
    <w:basedOn w:val="DefaultParagraphFont"/>
    <w:rsid w:val="005B39E4"/>
  </w:style>
  <w:style w:type="character" w:customStyle="1" w:styleId="wacimagecontainer">
    <w:name w:val="wacimagecontainer"/>
    <w:basedOn w:val="DefaultParagraphFont"/>
    <w:rsid w:val="005B39E4"/>
  </w:style>
  <w:style w:type="character" w:customStyle="1" w:styleId="wacimageborder">
    <w:name w:val="wacimageborder"/>
    <w:basedOn w:val="DefaultParagraphFont"/>
    <w:rsid w:val="005B39E4"/>
  </w:style>
  <w:style w:type="character" w:customStyle="1" w:styleId="linebreakblob">
    <w:name w:val="linebreakblob"/>
    <w:basedOn w:val="DefaultParagraphFont"/>
    <w:rsid w:val="005B39E4"/>
  </w:style>
  <w:style w:type="character" w:customStyle="1" w:styleId="scxw226837688">
    <w:name w:val="scxw226837688"/>
    <w:basedOn w:val="DefaultParagraphFont"/>
    <w:rsid w:val="005B39E4"/>
  </w:style>
  <w:style w:type="character" w:customStyle="1" w:styleId="tabrun">
    <w:name w:val="tabrun"/>
    <w:basedOn w:val="DefaultParagraphFont"/>
    <w:rsid w:val="005B39E4"/>
  </w:style>
  <w:style w:type="character" w:customStyle="1" w:styleId="tabchar">
    <w:name w:val="tabchar"/>
    <w:basedOn w:val="DefaultParagraphFont"/>
    <w:rsid w:val="005B39E4"/>
  </w:style>
  <w:style w:type="character" w:customStyle="1" w:styleId="tableaderchars">
    <w:name w:val="tableaderchars"/>
    <w:basedOn w:val="DefaultParagraphFont"/>
    <w:rsid w:val="005B39E4"/>
  </w:style>
  <w:style w:type="paragraph" w:customStyle="1" w:styleId="VCAAbullet">
    <w:name w:val="VCAA bullet"/>
    <w:basedOn w:val="VCAAbody"/>
    <w:autoRedefine/>
    <w:qFormat/>
    <w:rsid w:val="002610AA"/>
    <w:pPr>
      <w:numPr>
        <w:numId w:val="158"/>
      </w:numPr>
      <w:tabs>
        <w:tab w:val="left" w:pos="425"/>
      </w:tabs>
      <w:spacing w:before="240" w:line="360" w:lineRule="auto"/>
      <w:contextualSpacing/>
    </w:pPr>
    <w:rPr>
      <w:rFonts w:asciiTheme="majorHAnsi" w:eastAsia="Times New Roman" w:hAnsiTheme="majorHAnsi" w:cstheme="majorHAnsi"/>
      <w:b/>
      <w:bCs/>
      <w:kern w:val="22"/>
      <w:sz w:val="22"/>
      <w:shd w:val="clear" w:color="auto" w:fill="FFFFFF"/>
      <w:lang w:val="en-GB" w:eastAsia="ja-JP"/>
    </w:rPr>
  </w:style>
  <w:style w:type="character" w:styleId="Mention">
    <w:name w:val="Mention"/>
    <w:basedOn w:val="DefaultParagraphFont"/>
    <w:uiPriority w:val="99"/>
    <w:unhideWhenUsed/>
    <w:rsid w:val="002610AA"/>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1922948">
      <w:bodyDiv w:val="1"/>
      <w:marLeft w:val="0"/>
      <w:marRight w:val="0"/>
      <w:marTop w:val="0"/>
      <w:marBottom w:val="0"/>
      <w:divBdr>
        <w:top w:val="none" w:sz="0" w:space="0" w:color="auto"/>
        <w:left w:val="none" w:sz="0" w:space="0" w:color="auto"/>
        <w:bottom w:val="none" w:sz="0" w:space="0" w:color="auto"/>
        <w:right w:val="none" w:sz="0" w:space="0" w:color="auto"/>
      </w:divBdr>
    </w:div>
    <w:div w:id="668673439">
      <w:bodyDiv w:val="1"/>
      <w:marLeft w:val="0"/>
      <w:marRight w:val="0"/>
      <w:marTop w:val="0"/>
      <w:marBottom w:val="0"/>
      <w:divBdr>
        <w:top w:val="none" w:sz="0" w:space="0" w:color="auto"/>
        <w:left w:val="none" w:sz="0" w:space="0" w:color="auto"/>
        <w:bottom w:val="none" w:sz="0" w:space="0" w:color="auto"/>
        <w:right w:val="none" w:sz="0" w:space="0" w:color="auto"/>
      </w:divBdr>
      <w:divsChild>
        <w:div w:id="2105883676">
          <w:marLeft w:val="0"/>
          <w:marRight w:val="0"/>
          <w:marTop w:val="0"/>
          <w:marBottom w:val="0"/>
          <w:divBdr>
            <w:top w:val="none" w:sz="0" w:space="0" w:color="auto"/>
            <w:left w:val="none" w:sz="0" w:space="0" w:color="auto"/>
            <w:bottom w:val="none" w:sz="0" w:space="0" w:color="auto"/>
            <w:right w:val="none" w:sz="0" w:space="0" w:color="auto"/>
          </w:divBdr>
          <w:divsChild>
            <w:div w:id="608396622">
              <w:marLeft w:val="0"/>
              <w:marRight w:val="0"/>
              <w:marTop w:val="0"/>
              <w:marBottom w:val="0"/>
              <w:divBdr>
                <w:top w:val="none" w:sz="0" w:space="0" w:color="auto"/>
                <w:left w:val="none" w:sz="0" w:space="0" w:color="auto"/>
                <w:bottom w:val="none" w:sz="0" w:space="0" w:color="auto"/>
                <w:right w:val="none" w:sz="0" w:space="0" w:color="auto"/>
              </w:divBdr>
              <w:divsChild>
                <w:div w:id="1578858208">
                  <w:marLeft w:val="0"/>
                  <w:marRight w:val="0"/>
                  <w:marTop w:val="0"/>
                  <w:marBottom w:val="0"/>
                  <w:divBdr>
                    <w:top w:val="none" w:sz="0" w:space="0" w:color="auto"/>
                    <w:left w:val="none" w:sz="0" w:space="0" w:color="auto"/>
                    <w:bottom w:val="none" w:sz="0" w:space="0" w:color="auto"/>
                    <w:right w:val="none" w:sz="0" w:space="0" w:color="auto"/>
                  </w:divBdr>
                  <w:divsChild>
                    <w:div w:id="1731690127">
                      <w:marLeft w:val="0"/>
                      <w:marRight w:val="0"/>
                      <w:marTop w:val="0"/>
                      <w:marBottom w:val="0"/>
                      <w:divBdr>
                        <w:top w:val="none" w:sz="0" w:space="0" w:color="auto"/>
                        <w:left w:val="none" w:sz="0" w:space="0" w:color="auto"/>
                        <w:bottom w:val="none" w:sz="0" w:space="0" w:color="auto"/>
                        <w:right w:val="none" w:sz="0" w:space="0" w:color="auto"/>
                      </w:divBdr>
                      <w:divsChild>
                        <w:div w:id="1003166024">
                          <w:marLeft w:val="0"/>
                          <w:marRight w:val="0"/>
                          <w:marTop w:val="0"/>
                          <w:marBottom w:val="0"/>
                          <w:divBdr>
                            <w:top w:val="none" w:sz="0" w:space="0" w:color="auto"/>
                            <w:left w:val="none" w:sz="0" w:space="0" w:color="auto"/>
                            <w:bottom w:val="none" w:sz="0" w:space="0" w:color="auto"/>
                            <w:right w:val="none" w:sz="0" w:space="0" w:color="auto"/>
                          </w:divBdr>
                          <w:divsChild>
                            <w:div w:id="1404722958">
                              <w:marLeft w:val="0"/>
                              <w:marRight w:val="0"/>
                              <w:marTop w:val="0"/>
                              <w:marBottom w:val="0"/>
                              <w:divBdr>
                                <w:top w:val="none" w:sz="0" w:space="0" w:color="auto"/>
                                <w:left w:val="single" w:sz="6" w:space="0" w:color="E5E3E3"/>
                                <w:bottom w:val="none" w:sz="0" w:space="0" w:color="auto"/>
                                <w:right w:val="none" w:sz="0" w:space="0" w:color="auto"/>
                              </w:divBdr>
                              <w:divsChild>
                                <w:div w:id="48725276">
                                  <w:marLeft w:val="0"/>
                                  <w:marRight w:val="0"/>
                                  <w:marTop w:val="0"/>
                                  <w:marBottom w:val="0"/>
                                  <w:divBdr>
                                    <w:top w:val="none" w:sz="0" w:space="0" w:color="auto"/>
                                    <w:left w:val="none" w:sz="0" w:space="0" w:color="auto"/>
                                    <w:bottom w:val="none" w:sz="0" w:space="0" w:color="auto"/>
                                    <w:right w:val="none" w:sz="0" w:space="0" w:color="auto"/>
                                  </w:divBdr>
                                  <w:divsChild>
                                    <w:div w:id="1651402499">
                                      <w:marLeft w:val="0"/>
                                      <w:marRight w:val="0"/>
                                      <w:marTop w:val="0"/>
                                      <w:marBottom w:val="0"/>
                                      <w:divBdr>
                                        <w:top w:val="none" w:sz="0" w:space="0" w:color="auto"/>
                                        <w:left w:val="none" w:sz="0" w:space="0" w:color="auto"/>
                                        <w:bottom w:val="none" w:sz="0" w:space="0" w:color="auto"/>
                                        <w:right w:val="none" w:sz="0" w:space="0" w:color="auto"/>
                                      </w:divBdr>
                                      <w:divsChild>
                                        <w:div w:id="534318857">
                                          <w:marLeft w:val="0"/>
                                          <w:marRight w:val="0"/>
                                          <w:marTop w:val="0"/>
                                          <w:marBottom w:val="0"/>
                                          <w:divBdr>
                                            <w:top w:val="none" w:sz="0" w:space="0" w:color="auto"/>
                                            <w:left w:val="none" w:sz="0" w:space="0" w:color="auto"/>
                                            <w:bottom w:val="none" w:sz="0" w:space="0" w:color="auto"/>
                                            <w:right w:val="none" w:sz="0" w:space="0" w:color="auto"/>
                                          </w:divBdr>
                                          <w:divsChild>
                                            <w:div w:id="1319531382">
                                              <w:marLeft w:val="0"/>
                                              <w:marRight w:val="0"/>
                                              <w:marTop w:val="0"/>
                                              <w:marBottom w:val="0"/>
                                              <w:divBdr>
                                                <w:top w:val="none" w:sz="0" w:space="0" w:color="auto"/>
                                                <w:left w:val="none" w:sz="0" w:space="0" w:color="auto"/>
                                                <w:bottom w:val="none" w:sz="0" w:space="0" w:color="auto"/>
                                                <w:right w:val="none" w:sz="0" w:space="0" w:color="auto"/>
                                              </w:divBdr>
                                              <w:divsChild>
                                                <w:div w:id="1051923362">
                                                  <w:marLeft w:val="0"/>
                                                  <w:marRight w:val="0"/>
                                                  <w:marTop w:val="0"/>
                                                  <w:marBottom w:val="0"/>
                                                  <w:divBdr>
                                                    <w:top w:val="none" w:sz="0" w:space="0" w:color="auto"/>
                                                    <w:left w:val="none" w:sz="0" w:space="0" w:color="auto"/>
                                                    <w:bottom w:val="none" w:sz="0" w:space="0" w:color="auto"/>
                                                    <w:right w:val="none" w:sz="0" w:space="0" w:color="auto"/>
                                                  </w:divBdr>
                                                  <w:divsChild>
                                                    <w:div w:id="838230008">
                                                      <w:marLeft w:val="0"/>
                                                      <w:marRight w:val="0"/>
                                                      <w:marTop w:val="0"/>
                                                      <w:marBottom w:val="0"/>
                                                      <w:divBdr>
                                                        <w:top w:val="none" w:sz="0" w:space="0" w:color="auto"/>
                                                        <w:left w:val="none" w:sz="0" w:space="0" w:color="auto"/>
                                                        <w:bottom w:val="none" w:sz="0" w:space="0" w:color="auto"/>
                                                        <w:right w:val="none" w:sz="0" w:space="0" w:color="auto"/>
                                                      </w:divBdr>
                                                      <w:divsChild>
                                                        <w:div w:id="1356730881">
                                                          <w:marLeft w:val="480"/>
                                                          <w:marRight w:val="0"/>
                                                          <w:marTop w:val="0"/>
                                                          <w:marBottom w:val="0"/>
                                                          <w:divBdr>
                                                            <w:top w:val="none" w:sz="0" w:space="0" w:color="auto"/>
                                                            <w:left w:val="none" w:sz="0" w:space="0" w:color="auto"/>
                                                            <w:bottom w:val="none" w:sz="0" w:space="0" w:color="auto"/>
                                                            <w:right w:val="none" w:sz="0" w:space="0" w:color="auto"/>
                                                          </w:divBdr>
                                                          <w:divsChild>
                                                            <w:div w:id="26495794">
                                                              <w:marLeft w:val="0"/>
                                                              <w:marRight w:val="0"/>
                                                              <w:marTop w:val="0"/>
                                                              <w:marBottom w:val="0"/>
                                                              <w:divBdr>
                                                                <w:top w:val="none" w:sz="0" w:space="0" w:color="auto"/>
                                                                <w:left w:val="none" w:sz="0" w:space="0" w:color="auto"/>
                                                                <w:bottom w:val="none" w:sz="0" w:space="0" w:color="auto"/>
                                                                <w:right w:val="none" w:sz="0" w:space="0" w:color="auto"/>
                                                              </w:divBdr>
                                                              <w:divsChild>
                                                                <w:div w:id="343869003">
                                                                  <w:marLeft w:val="0"/>
                                                                  <w:marRight w:val="0"/>
                                                                  <w:marTop w:val="0"/>
                                                                  <w:marBottom w:val="0"/>
                                                                  <w:divBdr>
                                                                    <w:top w:val="none" w:sz="0" w:space="0" w:color="auto"/>
                                                                    <w:left w:val="none" w:sz="0" w:space="0" w:color="auto"/>
                                                                    <w:bottom w:val="none" w:sz="0" w:space="0" w:color="auto"/>
                                                                    <w:right w:val="none" w:sz="0" w:space="0" w:color="auto"/>
                                                                  </w:divBdr>
                                                                  <w:divsChild>
                                                                    <w:div w:id="1902474762">
                                                                      <w:marLeft w:val="0"/>
                                                                      <w:marRight w:val="0"/>
                                                                      <w:marTop w:val="0"/>
                                                                      <w:marBottom w:val="0"/>
                                                                      <w:divBdr>
                                                                        <w:top w:val="none" w:sz="0" w:space="0" w:color="auto"/>
                                                                        <w:left w:val="none" w:sz="0" w:space="0" w:color="auto"/>
                                                                        <w:bottom w:val="none" w:sz="0" w:space="0" w:color="auto"/>
                                                                        <w:right w:val="none" w:sz="0" w:space="0" w:color="auto"/>
                                                                      </w:divBdr>
                                                                      <w:divsChild>
                                                                        <w:div w:id="6029555">
                                                                          <w:marLeft w:val="0"/>
                                                                          <w:marRight w:val="0"/>
                                                                          <w:marTop w:val="0"/>
                                                                          <w:marBottom w:val="0"/>
                                                                          <w:divBdr>
                                                                            <w:top w:val="none" w:sz="0" w:space="0" w:color="auto"/>
                                                                            <w:left w:val="none" w:sz="0" w:space="0" w:color="auto"/>
                                                                            <w:bottom w:val="none" w:sz="0" w:space="0" w:color="auto"/>
                                                                            <w:right w:val="none" w:sz="0" w:space="0" w:color="auto"/>
                                                                          </w:divBdr>
                                                                          <w:divsChild>
                                                                            <w:div w:id="1935749534">
                                                                              <w:marLeft w:val="0"/>
                                                                              <w:marRight w:val="0"/>
                                                                              <w:marTop w:val="0"/>
                                                                              <w:marBottom w:val="0"/>
                                                                              <w:divBdr>
                                                                                <w:top w:val="none" w:sz="0" w:space="0" w:color="auto"/>
                                                                                <w:left w:val="none" w:sz="0" w:space="0" w:color="auto"/>
                                                                                <w:bottom w:val="none" w:sz="0" w:space="0" w:color="auto"/>
                                                                                <w:right w:val="none" w:sz="0" w:space="0" w:color="auto"/>
                                                                              </w:divBdr>
                                                                              <w:divsChild>
                                                                                <w:div w:id="1038118022">
                                                                                  <w:marLeft w:val="0"/>
                                                                                  <w:marRight w:val="0"/>
                                                                                  <w:marTop w:val="0"/>
                                                                                  <w:marBottom w:val="0"/>
                                                                                  <w:divBdr>
                                                                                    <w:top w:val="none" w:sz="0" w:space="0" w:color="auto"/>
                                                                                    <w:left w:val="none" w:sz="0" w:space="0" w:color="auto"/>
                                                                                    <w:bottom w:val="single" w:sz="6" w:space="23" w:color="auto"/>
                                                                                    <w:right w:val="none" w:sz="0" w:space="0" w:color="auto"/>
                                                                                  </w:divBdr>
                                                                                  <w:divsChild>
                                                                                    <w:div w:id="107090163">
                                                                                      <w:marLeft w:val="0"/>
                                                                                      <w:marRight w:val="0"/>
                                                                                      <w:marTop w:val="0"/>
                                                                                      <w:marBottom w:val="0"/>
                                                                                      <w:divBdr>
                                                                                        <w:top w:val="none" w:sz="0" w:space="0" w:color="auto"/>
                                                                                        <w:left w:val="none" w:sz="0" w:space="0" w:color="auto"/>
                                                                                        <w:bottom w:val="none" w:sz="0" w:space="0" w:color="auto"/>
                                                                                        <w:right w:val="none" w:sz="0" w:space="0" w:color="auto"/>
                                                                                      </w:divBdr>
                                                                                      <w:divsChild>
                                                                                        <w:div w:id="1867331304">
                                                                                          <w:marLeft w:val="0"/>
                                                                                          <w:marRight w:val="0"/>
                                                                                          <w:marTop w:val="0"/>
                                                                                          <w:marBottom w:val="0"/>
                                                                                          <w:divBdr>
                                                                                            <w:top w:val="none" w:sz="0" w:space="0" w:color="auto"/>
                                                                                            <w:left w:val="none" w:sz="0" w:space="0" w:color="auto"/>
                                                                                            <w:bottom w:val="none" w:sz="0" w:space="0" w:color="auto"/>
                                                                                            <w:right w:val="none" w:sz="0" w:space="0" w:color="auto"/>
                                                                                          </w:divBdr>
                                                                                          <w:divsChild>
                                                                                            <w:div w:id="1276908495">
                                                                                              <w:marLeft w:val="0"/>
                                                                                              <w:marRight w:val="0"/>
                                                                                              <w:marTop w:val="0"/>
                                                                                              <w:marBottom w:val="0"/>
                                                                                              <w:divBdr>
                                                                                                <w:top w:val="none" w:sz="0" w:space="0" w:color="auto"/>
                                                                                                <w:left w:val="none" w:sz="0" w:space="0" w:color="auto"/>
                                                                                                <w:bottom w:val="none" w:sz="0" w:space="0" w:color="auto"/>
                                                                                                <w:right w:val="none" w:sz="0" w:space="0" w:color="auto"/>
                                                                                              </w:divBdr>
                                                                                              <w:divsChild>
                                                                                                <w:div w:id="1656449463">
                                                                                                  <w:marLeft w:val="0"/>
                                                                                                  <w:marRight w:val="0"/>
                                                                                                  <w:marTop w:val="0"/>
                                                                                                  <w:marBottom w:val="0"/>
                                                                                                  <w:divBdr>
                                                                                                    <w:top w:val="none" w:sz="0" w:space="0" w:color="auto"/>
                                                                                                    <w:left w:val="none" w:sz="0" w:space="0" w:color="auto"/>
                                                                                                    <w:bottom w:val="none" w:sz="0" w:space="0" w:color="auto"/>
                                                                                                    <w:right w:val="none" w:sz="0" w:space="0" w:color="auto"/>
                                                                                                  </w:divBdr>
                                                                                                  <w:divsChild>
                                                                                                    <w:div w:id="1343895131">
                                                                                                      <w:marLeft w:val="0"/>
                                                                                                      <w:marRight w:val="0"/>
                                                                                                      <w:marTop w:val="0"/>
                                                                                                      <w:marBottom w:val="0"/>
                                                                                                      <w:divBdr>
                                                                                                        <w:top w:val="none" w:sz="0" w:space="0" w:color="auto"/>
                                                                                                        <w:left w:val="none" w:sz="0" w:space="0" w:color="auto"/>
                                                                                                        <w:bottom w:val="none" w:sz="0" w:space="0" w:color="auto"/>
                                                                                                        <w:right w:val="none" w:sz="0" w:space="0" w:color="auto"/>
                                                                                                      </w:divBdr>
                                                                                                      <w:divsChild>
                                                                                                        <w:div w:id="868646533">
                                                                                                          <w:marLeft w:val="0"/>
                                                                                                          <w:marRight w:val="0"/>
                                                                                                          <w:marTop w:val="0"/>
                                                                                                          <w:marBottom w:val="0"/>
                                                                                                          <w:divBdr>
                                                                                                            <w:top w:val="none" w:sz="0" w:space="0" w:color="auto"/>
                                                                                                            <w:left w:val="none" w:sz="0" w:space="0" w:color="auto"/>
                                                                                                            <w:bottom w:val="none" w:sz="0" w:space="0" w:color="auto"/>
                                                                                                            <w:right w:val="none" w:sz="0" w:space="0" w:color="auto"/>
                                                                                                          </w:divBdr>
                                                                                                          <w:divsChild>
                                                                                                            <w:div w:id="657925824">
                                                                                                              <w:marLeft w:val="0"/>
                                                                                                              <w:marRight w:val="0"/>
                                                                                                              <w:marTop w:val="280"/>
                                                                                                              <w:marBottom w:val="280"/>
                                                                                                              <w:divBdr>
                                                                                                                <w:top w:val="none" w:sz="0" w:space="0" w:color="auto"/>
                                                                                                                <w:left w:val="none" w:sz="0" w:space="0" w:color="auto"/>
                                                                                                                <w:bottom w:val="none" w:sz="0" w:space="0" w:color="auto"/>
                                                                                                                <w:right w:val="none" w:sz="0" w:space="0" w:color="auto"/>
                                                                                                              </w:divBdr>
                                                                                                            </w:div>
                                                                                                            <w:div w:id="499925974">
                                                                                                              <w:marLeft w:val="0"/>
                                                                                                              <w:marRight w:val="0"/>
                                                                                                              <w:marTop w:val="280"/>
                                                                                                              <w:marBottom w:val="280"/>
                                                                                                              <w:divBdr>
                                                                                                                <w:top w:val="none" w:sz="0" w:space="0" w:color="auto"/>
                                                                                                                <w:left w:val="none" w:sz="0" w:space="0" w:color="auto"/>
                                                                                                                <w:bottom w:val="none" w:sz="0" w:space="0" w:color="auto"/>
                                                                                                                <w:right w:val="none" w:sz="0" w:space="0" w:color="auto"/>
                                                                                                              </w:divBdr>
                                                                                                            </w:div>
                                                                                                            <w:div w:id="66997416">
                                                                                                              <w:marLeft w:val="0"/>
                                                                                                              <w:marRight w:val="0"/>
                                                                                                              <w:marTop w:val="280"/>
                                                                                                              <w:marBottom w:val="280"/>
                                                                                                              <w:divBdr>
                                                                                                                <w:top w:val="none" w:sz="0" w:space="0" w:color="auto"/>
                                                                                                                <w:left w:val="none" w:sz="0" w:space="0" w:color="auto"/>
                                                                                                                <w:bottom w:val="none" w:sz="0" w:space="0" w:color="auto"/>
                                                                                                                <w:right w:val="none" w:sz="0" w:space="0" w:color="auto"/>
                                                                                                              </w:divBdr>
                                                                                                            </w:div>
                                                                                                            <w:div w:id="1435977814">
                                                                                                              <w:marLeft w:val="0"/>
                                                                                                              <w:marRight w:val="0"/>
                                                                                                              <w:marTop w:val="280"/>
                                                                                                              <w:marBottom w:val="28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2028167141">
      <w:bodyDiv w:val="1"/>
      <w:marLeft w:val="0"/>
      <w:marRight w:val="0"/>
      <w:marTop w:val="0"/>
      <w:marBottom w:val="0"/>
      <w:divBdr>
        <w:top w:val="none" w:sz="0" w:space="0" w:color="auto"/>
        <w:left w:val="none" w:sz="0" w:space="0" w:color="auto"/>
        <w:bottom w:val="none" w:sz="0" w:space="0" w:color="auto"/>
        <w:right w:val="none" w:sz="0" w:space="0" w:color="auto"/>
      </w:divBdr>
      <w:divsChild>
        <w:div w:id="988901632">
          <w:marLeft w:val="0"/>
          <w:marRight w:val="0"/>
          <w:marTop w:val="0"/>
          <w:marBottom w:val="0"/>
          <w:divBdr>
            <w:top w:val="none" w:sz="0" w:space="0" w:color="auto"/>
            <w:left w:val="none" w:sz="0" w:space="0" w:color="auto"/>
            <w:bottom w:val="none" w:sz="0" w:space="0" w:color="auto"/>
            <w:right w:val="none" w:sz="0" w:space="0" w:color="auto"/>
          </w:divBdr>
        </w:div>
        <w:div w:id="882526281">
          <w:marLeft w:val="0"/>
          <w:marRight w:val="0"/>
          <w:marTop w:val="0"/>
          <w:marBottom w:val="0"/>
          <w:divBdr>
            <w:top w:val="none" w:sz="0" w:space="0" w:color="auto"/>
            <w:left w:val="none" w:sz="0" w:space="0" w:color="auto"/>
            <w:bottom w:val="none" w:sz="0" w:space="0" w:color="auto"/>
            <w:right w:val="none" w:sz="0" w:space="0" w:color="auto"/>
          </w:divBdr>
        </w:div>
        <w:div w:id="603075630">
          <w:marLeft w:val="0"/>
          <w:marRight w:val="0"/>
          <w:marTop w:val="0"/>
          <w:marBottom w:val="0"/>
          <w:divBdr>
            <w:top w:val="none" w:sz="0" w:space="0" w:color="auto"/>
            <w:left w:val="none" w:sz="0" w:space="0" w:color="auto"/>
            <w:bottom w:val="none" w:sz="0" w:space="0" w:color="auto"/>
            <w:right w:val="none" w:sz="0" w:space="0" w:color="auto"/>
          </w:divBdr>
        </w:div>
        <w:div w:id="1905143715">
          <w:marLeft w:val="0"/>
          <w:marRight w:val="0"/>
          <w:marTop w:val="0"/>
          <w:marBottom w:val="0"/>
          <w:divBdr>
            <w:top w:val="none" w:sz="0" w:space="0" w:color="auto"/>
            <w:left w:val="none" w:sz="0" w:space="0" w:color="auto"/>
            <w:bottom w:val="none" w:sz="0" w:space="0" w:color="auto"/>
            <w:right w:val="none" w:sz="0" w:space="0" w:color="auto"/>
          </w:divBdr>
        </w:div>
        <w:div w:id="918487144">
          <w:marLeft w:val="0"/>
          <w:marRight w:val="0"/>
          <w:marTop w:val="0"/>
          <w:marBottom w:val="0"/>
          <w:divBdr>
            <w:top w:val="none" w:sz="0" w:space="0" w:color="auto"/>
            <w:left w:val="none" w:sz="0" w:space="0" w:color="auto"/>
            <w:bottom w:val="none" w:sz="0" w:space="0" w:color="auto"/>
            <w:right w:val="none" w:sz="0" w:space="0" w:color="auto"/>
          </w:divBdr>
          <w:divsChild>
            <w:div w:id="262152492">
              <w:marLeft w:val="-75"/>
              <w:marRight w:val="0"/>
              <w:marTop w:val="30"/>
              <w:marBottom w:val="30"/>
              <w:divBdr>
                <w:top w:val="none" w:sz="0" w:space="0" w:color="auto"/>
                <w:left w:val="none" w:sz="0" w:space="0" w:color="auto"/>
                <w:bottom w:val="none" w:sz="0" w:space="0" w:color="auto"/>
                <w:right w:val="none" w:sz="0" w:space="0" w:color="auto"/>
              </w:divBdr>
              <w:divsChild>
                <w:div w:id="1599632398">
                  <w:marLeft w:val="0"/>
                  <w:marRight w:val="0"/>
                  <w:marTop w:val="0"/>
                  <w:marBottom w:val="0"/>
                  <w:divBdr>
                    <w:top w:val="none" w:sz="0" w:space="0" w:color="auto"/>
                    <w:left w:val="none" w:sz="0" w:space="0" w:color="auto"/>
                    <w:bottom w:val="none" w:sz="0" w:space="0" w:color="auto"/>
                    <w:right w:val="none" w:sz="0" w:space="0" w:color="auto"/>
                  </w:divBdr>
                  <w:divsChild>
                    <w:div w:id="534003185">
                      <w:marLeft w:val="0"/>
                      <w:marRight w:val="0"/>
                      <w:marTop w:val="0"/>
                      <w:marBottom w:val="0"/>
                      <w:divBdr>
                        <w:top w:val="none" w:sz="0" w:space="0" w:color="auto"/>
                        <w:left w:val="none" w:sz="0" w:space="0" w:color="auto"/>
                        <w:bottom w:val="none" w:sz="0" w:space="0" w:color="auto"/>
                        <w:right w:val="none" w:sz="0" w:space="0" w:color="auto"/>
                      </w:divBdr>
                    </w:div>
                  </w:divsChild>
                </w:div>
                <w:div w:id="131096167">
                  <w:marLeft w:val="0"/>
                  <w:marRight w:val="0"/>
                  <w:marTop w:val="0"/>
                  <w:marBottom w:val="0"/>
                  <w:divBdr>
                    <w:top w:val="none" w:sz="0" w:space="0" w:color="auto"/>
                    <w:left w:val="none" w:sz="0" w:space="0" w:color="auto"/>
                    <w:bottom w:val="none" w:sz="0" w:space="0" w:color="auto"/>
                    <w:right w:val="none" w:sz="0" w:space="0" w:color="auto"/>
                  </w:divBdr>
                  <w:divsChild>
                    <w:div w:id="1978603585">
                      <w:marLeft w:val="0"/>
                      <w:marRight w:val="0"/>
                      <w:marTop w:val="0"/>
                      <w:marBottom w:val="0"/>
                      <w:divBdr>
                        <w:top w:val="none" w:sz="0" w:space="0" w:color="auto"/>
                        <w:left w:val="none" w:sz="0" w:space="0" w:color="auto"/>
                        <w:bottom w:val="none" w:sz="0" w:space="0" w:color="auto"/>
                        <w:right w:val="none" w:sz="0" w:space="0" w:color="auto"/>
                      </w:divBdr>
                    </w:div>
                  </w:divsChild>
                </w:div>
                <w:div w:id="1091779228">
                  <w:marLeft w:val="0"/>
                  <w:marRight w:val="0"/>
                  <w:marTop w:val="0"/>
                  <w:marBottom w:val="0"/>
                  <w:divBdr>
                    <w:top w:val="none" w:sz="0" w:space="0" w:color="auto"/>
                    <w:left w:val="none" w:sz="0" w:space="0" w:color="auto"/>
                    <w:bottom w:val="none" w:sz="0" w:space="0" w:color="auto"/>
                    <w:right w:val="none" w:sz="0" w:space="0" w:color="auto"/>
                  </w:divBdr>
                  <w:divsChild>
                    <w:div w:id="905070976">
                      <w:marLeft w:val="0"/>
                      <w:marRight w:val="0"/>
                      <w:marTop w:val="0"/>
                      <w:marBottom w:val="0"/>
                      <w:divBdr>
                        <w:top w:val="none" w:sz="0" w:space="0" w:color="auto"/>
                        <w:left w:val="none" w:sz="0" w:space="0" w:color="auto"/>
                        <w:bottom w:val="none" w:sz="0" w:space="0" w:color="auto"/>
                        <w:right w:val="none" w:sz="0" w:space="0" w:color="auto"/>
                      </w:divBdr>
                    </w:div>
                  </w:divsChild>
                </w:div>
                <w:div w:id="2039231906">
                  <w:marLeft w:val="0"/>
                  <w:marRight w:val="0"/>
                  <w:marTop w:val="0"/>
                  <w:marBottom w:val="0"/>
                  <w:divBdr>
                    <w:top w:val="none" w:sz="0" w:space="0" w:color="auto"/>
                    <w:left w:val="none" w:sz="0" w:space="0" w:color="auto"/>
                    <w:bottom w:val="none" w:sz="0" w:space="0" w:color="auto"/>
                    <w:right w:val="none" w:sz="0" w:space="0" w:color="auto"/>
                  </w:divBdr>
                  <w:divsChild>
                    <w:div w:id="180364210">
                      <w:marLeft w:val="0"/>
                      <w:marRight w:val="0"/>
                      <w:marTop w:val="0"/>
                      <w:marBottom w:val="0"/>
                      <w:divBdr>
                        <w:top w:val="none" w:sz="0" w:space="0" w:color="auto"/>
                        <w:left w:val="none" w:sz="0" w:space="0" w:color="auto"/>
                        <w:bottom w:val="none" w:sz="0" w:space="0" w:color="auto"/>
                        <w:right w:val="none" w:sz="0" w:space="0" w:color="auto"/>
                      </w:divBdr>
                    </w:div>
                  </w:divsChild>
                </w:div>
                <w:div w:id="585264352">
                  <w:marLeft w:val="0"/>
                  <w:marRight w:val="0"/>
                  <w:marTop w:val="0"/>
                  <w:marBottom w:val="0"/>
                  <w:divBdr>
                    <w:top w:val="none" w:sz="0" w:space="0" w:color="auto"/>
                    <w:left w:val="none" w:sz="0" w:space="0" w:color="auto"/>
                    <w:bottom w:val="none" w:sz="0" w:space="0" w:color="auto"/>
                    <w:right w:val="none" w:sz="0" w:space="0" w:color="auto"/>
                  </w:divBdr>
                  <w:divsChild>
                    <w:div w:id="703019343">
                      <w:marLeft w:val="0"/>
                      <w:marRight w:val="0"/>
                      <w:marTop w:val="0"/>
                      <w:marBottom w:val="0"/>
                      <w:divBdr>
                        <w:top w:val="none" w:sz="0" w:space="0" w:color="auto"/>
                        <w:left w:val="none" w:sz="0" w:space="0" w:color="auto"/>
                        <w:bottom w:val="none" w:sz="0" w:space="0" w:color="auto"/>
                        <w:right w:val="none" w:sz="0" w:space="0" w:color="auto"/>
                      </w:divBdr>
                    </w:div>
                  </w:divsChild>
                </w:div>
                <w:div w:id="609820452">
                  <w:marLeft w:val="0"/>
                  <w:marRight w:val="0"/>
                  <w:marTop w:val="0"/>
                  <w:marBottom w:val="0"/>
                  <w:divBdr>
                    <w:top w:val="none" w:sz="0" w:space="0" w:color="auto"/>
                    <w:left w:val="none" w:sz="0" w:space="0" w:color="auto"/>
                    <w:bottom w:val="none" w:sz="0" w:space="0" w:color="auto"/>
                    <w:right w:val="none" w:sz="0" w:space="0" w:color="auto"/>
                  </w:divBdr>
                  <w:divsChild>
                    <w:div w:id="2035686269">
                      <w:marLeft w:val="0"/>
                      <w:marRight w:val="0"/>
                      <w:marTop w:val="0"/>
                      <w:marBottom w:val="0"/>
                      <w:divBdr>
                        <w:top w:val="none" w:sz="0" w:space="0" w:color="auto"/>
                        <w:left w:val="none" w:sz="0" w:space="0" w:color="auto"/>
                        <w:bottom w:val="none" w:sz="0" w:space="0" w:color="auto"/>
                        <w:right w:val="none" w:sz="0" w:space="0" w:color="auto"/>
                      </w:divBdr>
                    </w:div>
                  </w:divsChild>
                </w:div>
                <w:div w:id="1710563991">
                  <w:marLeft w:val="0"/>
                  <w:marRight w:val="0"/>
                  <w:marTop w:val="0"/>
                  <w:marBottom w:val="0"/>
                  <w:divBdr>
                    <w:top w:val="none" w:sz="0" w:space="0" w:color="auto"/>
                    <w:left w:val="none" w:sz="0" w:space="0" w:color="auto"/>
                    <w:bottom w:val="none" w:sz="0" w:space="0" w:color="auto"/>
                    <w:right w:val="none" w:sz="0" w:space="0" w:color="auto"/>
                  </w:divBdr>
                  <w:divsChild>
                    <w:div w:id="716053352">
                      <w:marLeft w:val="0"/>
                      <w:marRight w:val="0"/>
                      <w:marTop w:val="0"/>
                      <w:marBottom w:val="0"/>
                      <w:divBdr>
                        <w:top w:val="none" w:sz="0" w:space="0" w:color="auto"/>
                        <w:left w:val="none" w:sz="0" w:space="0" w:color="auto"/>
                        <w:bottom w:val="none" w:sz="0" w:space="0" w:color="auto"/>
                        <w:right w:val="none" w:sz="0" w:space="0" w:color="auto"/>
                      </w:divBdr>
                    </w:div>
                    <w:div w:id="1775515959">
                      <w:marLeft w:val="0"/>
                      <w:marRight w:val="0"/>
                      <w:marTop w:val="0"/>
                      <w:marBottom w:val="0"/>
                      <w:divBdr>
                        <w:top w:val="none" w:sz="0" w:space="0" w:color="auto"/>
                        <w:left w:val="none" w:sz="0" w:space="0" w:color="auto"/>
                        <w:bottom w:val="none" w:sz="0" w:space="0" w:color="auto"/>
                        <w:right w:val="none" w:sz="0" w:space="0" w:color="auto"/>
                      </w:divBdr>
                    </w:div>
                    <w:div w:id="427317537">
                      <w:marLeft w:val="0"/>
                      <w:marRight w:val="0"/>
                      <w:marTop w:val="0"/>
                      <w:marBottom w:val="0"/>
                      <w:divBdr>
                        <w:top w:val="none" w:sz="0" w:space="0" w:color="auto"/>
                        <w:left w:val="none" w:sz="0" w:space="0" w:color="auto"/>
                        <w:bottom w:val="none" w:sz="0" w:space="0" w:color="auto"/>
                        <w:right w:val="none" w:sz="0" w:space="0" w:color="auto"/>
                      </w:divBdr>
                    </w:div>
                  </w:divsChild>
                </w:div>
                <w:div w:id="1993942284">
                  <w:marLeft w:val="0"/>
                  <w:marRight w:val="0"/>
                  <w:marTop w:val="0"/>
                  <w:marBottom w:val="0"/>
                  <w:divBdr>
                    <w:top w:val="none" w:sz="0" w:space="0" w:color="auto"/>
                    <w:left w:val="none" w:sz="0" w:space="0" w:color="auto"/>
                    <w:bottom w:val="none" w:sz="0" w:space="0" w:color="auto"/>
                    <w:right w:val="none" w:sz="0" w:space="0" w:color="auto"/>
                  </w:divBdr>
                  <w:divsChild>
                    <w:div w:id="38090232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10927073">
          <w:marLeft w:val="0"/>
          <w:marRight w:val="0"/>
          <w:marTop w:val="0"/>
          <w:marBottom w:val="0"/>
          <w:divBdr>
            <w:top w:val="none" w:sz="0" w:space="0" w:color="auto"/>
            <w:left w:val="none" w:sz="0" w:space="0" w:color="auto"/>
            <w:bottom w:val="none" w:sz="0" w:space="0" w:color="auto"/>
            <w:right w:val="none" w:sz="0" w:space="0" w:color="auto"/>
          </w:divBdr>
        </w:div>
        <w:div w:id="1374502103">
          <w:marLeft w:val="0"/>
          <w:marRight w:val="0"/>
          <w:marTop w:val="0"/>
          <w:marBottom w:val="0"/>
          <w:divBdr>
            <w:top w:val="none" w:sz="0" w:space="0" w:color="auto"/>
            <w:left w:val="none" w:sz="0" w:space="0" w:color="auto"/>
            <w:bottom w:val="none" w:sz="0" w:space="0" w:color="auto"/>
            <w:right w:val="none" w:sz="0" w:space="0" w:color="auto"/>
          </w:divBdr>
        </w:div>
        <w:div w:id="424612854">
          <w:marLeft w:val="0"/>
          <w:marRight w:val="0"/>
          <w:marTop w:val="0"/>
          <w:marBottom w:val="0"/>
          <w:divBdr>
            <w:top w:val="none" w:sz="0" w:space="0" w:color="auto"/>
            <w:left w:val="none" w:sz="0" w:space="0" w:color="auto"/>
            <w:bottom w:val="none" w:sz="0" w:space="0" w:color="auto"/>
            <w:right w:val="none" w:sz="0" w:space="0" w:color="auto"/>
          </w:divBdr>
        </w:div>
        <w:div w:id="1252351138">
          <w:marLeft w:val="0"/>
          <w:marRight w:val="0"/>
          <w:marTop w:val="0"/>
          <w:marBottom w:val="0"/>
          <w:divBdr>
            <w:top w:val="none" w:sz="0" w:space="0" w:color="auto"/>
            <w:left w:val="none" w:sz="0" w:space="0" w:color="auto"/>
            <w:bottom w:val="none" w:sz="0" w:space="0" w:color="auto"/>
            <w:right w:val="none" w:sz="0" w:space="0" w:color="auto"/>
          </w:divBdr>
        </w:div>
        <w:div w:id="347827670">
          <w:marLeft w:val="0"/>
          <w:marRight w:val="0"/>
          <w:marTop w:val="0"/>
          <w:marBottom w:val="0"/>
          <w:divBdr>
            <w:top w:val="none" w:sz="0" w:space="0" w:color="auto"/>
            <w:left w:val="none" w:sz="0" w:space="0" w:color="auto"/>
            <w:bottom w:val="none" w:sz="0" w:space="0" w:color="auto"/>
            <w:right w:val="none" w:sz="0" w:space="0" w:color="auto"/>
          </w:divBdr>
          <w:divsChild>
            <w:div w:id="278726563">
              <w:marLeft w:val="-75"/>
              <w:marRight w:val="0"/>
              <w:marTop w:val="30"/>
              <w:marBottom w:val="30"/>
              <w:divBdr>
                <w:top w:val="none" w:sz="0" w:space="0" w:color="auto"/>
                <w:left w:val="none" w:sz="0" w:space="0" w:color="auto"/>
                <w:bottom w:val="none" w:sz="0" w:space="0" w:color="auto"/>
                <w:right w:val="none" w:sz="0" w:space="0" w:color="auto"/>
              </w:divBdr>
              <w:divsChild>
                <w:div w:id="482937312">
                  <w:marLeft w:val="0"/>
                  <w:marRight w:val="0"/>
                  <w:marTop w:val="0"/>
                  <w:marBottom w:val="0"/>
                  <w:divBdr>
                    <w:top w:val="none" w:sz="0" w:space="0" w:color="auto"/>
                    <w:left w:val="none" w:sz="0" w:space="0" w:color="auto"/>
                    <w:bottom w:val="none" w:sz="0" w:space="0" w:color="auto"/>
                    <w:right w:val="none" w:sz="0" w:space="0" w:color="auto"/>
                  </w:divBdr>
                  <w:divsChild>
                    <w:div w:id="920526120">
                      <w:marLeft w:val="0"/>
                      <w:marRight w:val="0"/>
                      <w:marTop w:val="0"/>
                      <w:marBottom w:val="0"/>
                      <w:divBdr>
                        <w:top w:val="none" w:sz="0" w:space="0" w:color="auto"/>
                        <w:left w:val="none" w:sz="0" w:space="0" w:color="auto"/>
                        <w:bottom w:val="none" w:sz="0" w:space="0" w:color="auto"/>
                        <w:right w:val="none" w:sz="0" w:space="0" w:color="auto"/>
                      </w:divBdr>
                    </w:div>
                  </w:divsChild>
                </w:div>
                <w:div w:id="2046061127">
                  <w:marLeft w:val="0"/>
                  <w:marRight w:val="0"/>
                  <w:marTop w:val="0"/>
                  <w:marBottom w:val="0"/>
                  <w:divBdr>
                    <w:top w:val="none" w:sz="0" w:space="0" w:color="auto"/>
                    <w:left w:val="none" w:sz="0" w:space="0" w:color="auto"/>
                    <w:bottom w:val="none" w:sz="0" w:space="0" w:color="auto"/>
                    <w:right w:val="none" w:sz="0" w:space="0" w:color="auto"/>
                  </w:divBdr>
                  <w:divsChild>
                    <w:div w:id="1509522360">
                      <w:marLeft w:val="0"/>
                      <w:marRight w:val="0"/>
                      <w:marTop w:val="0"/>
                      <w:marBottom w:val="0"/>
                      <w:divBdr>
                        <w:top w:val="none" w:sz="0" w:space="0" w:color="auto"/>
                        <w:left w:val="none" w:sz="0" w:space="0" w:color="auto"/>
                        <w:bottom w:val="none" w:sz="0" w:space="0" w:color="auto"/>
                        <w:right w:val="none" w:sz="0" w:space="0" w:color="auto"/>
                      </w:divBdr>
                    </w:div>
                  </w:divsChild>
                </w:div>
                <w:div w:id="1496728869">
                  <w:marLeft w:val="0"/>
                  <w:marRight w:val="0"/>
                  <w:marTop w:val="0"/>
                  <w:marBottom w:val="0"/>
                  <w:divBdr>
                    <w:top w:val="none" w:sz="0" w:space="0" w:color="auto"/>
                    <w:left w:val="none" w:sz="0" w:space="0" w:color="auto"/>
                    <w:bottom w:val="none" w:sz="0" w:space="0" w:color="auto"/>
                    <w:right w:val="none" w:sz="0" w:space="0" w:color="auto"/>
                  </w:divBdr>
                  <w:divsChild>
                    <w:div w:id="1071663137">
                      <w:marLeft w:val="0"/>
                      <w:marRight w:val="0"/>
                      <w:marTop w:val="0"/>
                      <w:marBottom w:val="0"/>
                      <w:divBdr>
                        <w:top w:val="none" w:sz="0" w:space="0" w:color="auto"/>
                        <w:left w:val="none" w:sz="0" w:space="0" w:color="auto"/>
                        <w:bottom w:val="none" w:sz="0" w:space="0" w:color="auto"/>
                        <w:right w:val="none" w:sz="0" w:space="0" w:color="auto"/>
                      </w:divBdr>
                    </w:div>
                    <w:div w:id="1181973191">
                      <w:marLeft w:val="0"/>
                      <w:marRight w:val="0"/>
                      <w:marTop w:val="0"/>
                      <w:marBottom w:val="0"/>
                      <w:divBdr>
                        <w:top w:val="none" w:sz="0" w:space="0" w:color="auto"/>
                        <w:left w:val="none" w:sz="0" w:space="0" w:color="auto"/>
                        <w:bottom w:val="none" w:sz="0" w:space="0" w:color="auto"/>
                        <w:right w:val="none" w:sz="0" w:space="0" w:color="auto"/>
                      </w:divBdr>
                    </w:div>
                  </w:divsChild>
                </w:div>
                <w:div w:id="465583264">
                  <w:marLeft w:val="0"/>
                  <w:marRight w:val="0"/>
                  <w:marTop w:val="0"/>
                  <w:marBottom w:val="0"/>
                  <w:divBdr>
                    <w:top w:val="none" w:sz="0" w:space="0" w:color="auto"/>
                    <w:left w:val="none" w:sz="0" w:space="0" w:color="auto"/>
                    <w:bottom w:val="none" w:sz="0" w:space="0" w:color="auto"/>
                    <w:right w:val="none" w:sz="0" w:space="0" w:color="auto"/>
                  </w:divBdr>
                  <w:divsChild>
                    <w:div w:id="1563323907">
                      <w:marLeft w:val="0"/>
                      <w:marRight w:val="0"/>
                      <w:marTop w:val="0"/>
                      <w:marBottom w:val="0"/>
                      <w:divBdr>
                        <w:top w:val="none" w:sz="0" w:space="0" w:color="auto"/>
                        <w:left w:val="none" w:sz="0" w:space="0" w:color="auto"/>
                        <w:bottom w:val="none" w:sz="0" w:space="0" w:color="auto"/>
                        <w:right w:val="none" w:sz="0" w:space="0" w:color="auto"/>
                      </w:divBdr>
                    </w:div>
                  </w:divsChild>
                </w:div>
                <w:div w:id="433474116">
                  <w:marLeft w:val="0"/>
                  <w:marRight w:val="0"/>
                  <w:marTop w:val="0"/>
                  <w:marBottom w:val="0"/>
                  <w:divBdr>
                    <w:top w:val="none" w:sz="0" w:space="0" w:color="auto"/>
                    <w:left w:val="none" w:sz="0" w:space="0" w:color="auto"/>
                    <w:bottom w:val="none" w:sz="0" w:space="0" w:color="auto"/>
                    <w:right w:val="none" w:sz="0" w:space="0" w:color="auto"/>
                  </w:divBdr>
                  <w:divsChild>
                    <w:div w:id="346686588">
                      <w:marLeft w:val="0"/>
                      <w:marRight w:val="0"/>
                      <w:marTop w:val="0"/>
                      <w:marBottom w:val="0"/>
                      <w:divBdr>
                        <w:top w:val="none" w:sz="0" w:space="0" w:color="auto"/>
                        <w:left w:val="none" w:sz="0" w:space="0" w:color="auto"/>
                        <w:bottom w:val="none" w:sz="0" w:space="0" w:color="auto"/>
                        <w:right w:val="none" w:sz="0" w:space="0" w:color="auto"/>
                      </w:divBdr>
                    </w:div>
                  </w:divsChild>
                </w:div>
                <w:div w:id="491454732">
                  <w:marLeft w:val="0"/>
                  <w:marRight w:val="0"/>
                  <w:marTop w:val="0"/>
                  <w:marBottom w:val="0"/>
                  <w:divBdr>
                    <w:top w:val="none" w:sz="0" w:space="0" w:color="auto"/>
                    <w:left w:val="none" w:sz="0" w:space="0" w:color="auto"/>
                    <w:bottom w:val="none" w:sz="0" w:space="0" w:color="auto"/>
                    <w:right w:val="none" w:sz="0" w:space="0" w:color="auto"/>
                  </w:divBdr>
                  <w:divsChild>
                    <w:div w:id="1603681465">
                      <w:marLeft w:val="0"/>
                      <w:marRight w:val="0"/>
                      <w:marTop w:val="0"/>
                      <w:marBottom w:val="0"/>
                      <w:divBdr>
                        <w:top w:val="none" w:sz="0" w:space="0" w:color="auto"/>
                        <w:left w:val="none" w:sz="0" w:space="0" w:color="auto"/>
                        <w:bottom w:val="none" w:sz="0" w:space="0" w:color="auto"/>
                        <w:right w:val="none" w:sz="0" w:space="0" w:color="auto"/>
                      </w:divBdr>
                    </w:div>
                  </w:divsChild>
                </w:div>
                <w:div w:id="791747989">
                  <w:marLeft w:val="0"/>
                  <w:marRight w:val="0"/>
                  <w:marTop w:val="0"/>
                  <w:marBottom w:val="0"/>
                  <w:divBdr>
                    <w:top w:val="none" w:sz="0" w:space="0" w:color="auto"/>
                    <w:left w:val="none" w:sz="0" w:space="0" w:color="auto"/>
                    <w:bottom w:val="none" w:sz="0" w:space="0" w:color="auto"/>
                    <w:right w:val="none" w:sz="0" w:space="0" w:color="auto"/>
                  </w:divBdr>
                  <w:divsChild>
                    <w:div w:id="1989552576">
                      <w:marLeft w:val="0"/>
                      <w:marRight w:val="0"/>
                      <w:marTop w:val="0"/>
                      <w:marBottom w:val="0"/>
                      <w:divBdr>
                        <w:top w:val="none" w:sz="0" w:space="0" w:color="auto"/>
                        <w:left w:val="none" w:sz="0" w:space="0" w:color="auto"/>
                        <w:bottom w:val="none" w:sz="0" w:space="0" w:color="auto"/>
                        <w:right w:val="none" w:sz="0" w:space="0" w:color="auto"/>
                      </w:divBdr>
                    </w:div>
                  </w:divsChild>
                </w:div>
                <w:div w:id="1577351911">
                  <w:marLeft w:val="0"/>
                  <w:marRight w:val="0"/>
                  <w:marTop w:val="0"/>
                  <w:marBottom w:val="0"/>
                  <w:divBdr>
                    <w:top w:val="none" w:sz="0" w:space="0" w:color="auto"/>
                    <w:left w:val="none" w:sz="0" w:space="0" w:color="auto"/>
                    <w:bottom w:val="none" w:sz="0" w:space="0" w:color="auto"/>
                    <w:right w:val="none" w:sz="0" w:space="0" w:color="auto"/>
                  </w:divBdr>
                  <w:divsChild>
                    <w:div w:id="891964130">
                      <w:marLeft w:val="0"/>
                      <w:marRight w:val="0"/>
                      <w:marTop w:val="0"/>
                      <w:marBottom w:val="0"/>
                      <w:divBdr>
                        <w:top w:val="none" w:sz="0" w:space="0" w:color="auto"/>
                        <w:left w:val="none" w:sz="0" w:space="0" w:color="auto"/>
                        <w:bottom w:val="none" w:sz="0" w:space="0" w:color="auto"/>
                        <w:right w:val="none" w:sz="0" w:space="0" w:color="auto"/>
                      </w:divBdr>
                    </w:div>
                  </w:divsChild>
                </w:div>
                <w:div w:id="1938520791">
                  <w:marLeft w:val="0"/>
                  <w:marRight w:val="0"/>
                  <w:marTop w:val="0"/>
                  <w:marBottom w:val="0"/>
                  <w:divBdr>
                    <w:top w:val="none" w:sz="0" w:space="0" w:color="auto"/>
                    <w:left w:val="none" w:sz="0" w:space="0" w:color="auto"/>
                    <w:bottom w:val="none" w:sz="0" w:space="0" w:color="auto"/>
                    <w:right w:val="none" w:sz="0" w:space="0" w:color="auto"/>
                  </w:divBdr>
                  <w:divsChild>
                    <w:div w:id="1521043494">
                      <w:marLeft w:val="0"/>
                      <w:marRight w:val="0"/>
                      <w:marTop w:val="0"/>
                      <w:marBottom w:val="0"/>
                      <w:divBdr>
                        <w:top w:val="none" w:sz="0" w:space="0" w:color="auto"/>
                        <w:left w:val="none" w:sz="0" w:space="0" w:color="auto"/>
                        <w:bottom w:val="none" w:sz="0" w:space="0" w:color="auto"/>
                        <w:right w:val="none" w:sz="0" w:space="0" w:color="auto"/>
                      </w:divBdr>
                    </w:div>
                  </w:divsChild>
                </w:div>
                <w:div w:id="222378372">
                  <w:marLeft w:val="0"/>
                  <w:marRight w:val="0"/>
                  <w:marTop w:val="0"/>
                  <w:marBottom w:val="0"/>
                  <w:divBdr>
                    <w:top w:val="none" w:sz="0" w:space="0" w:color="auto"/>
                    <w:left w:val="none" w:sz="0" w:space="0" w:color="auto"/>
                    <w:bottom w:val="none" w:sz="0" w:space="0" w:color="auto"/>
                    <w:right w:val="none" w:sz="0" w:space="0" w:color="auto"/>
                  </w:divBdr>
                  <w:divsChild>
                    <w:div w:id="1154833064">
                      <w:marLeft w:val="0"/>
                      <w:marRight w:val="0"/>
                      <w:marTop w:val="0"/>
                      <w:marBottom w:val="0"/>
                      <w:divBdr>
                        <w:top w:val="none" w:sz="0" w:space="0" w:color="auto"/>
                        <w:left w:val="none" w:sz="0" w:space="0" w:color="auto"/>
                        <w:bottom w:val="none" w:sz="0" w:space="0" w:color="auto"/>
                        <w:right w:val="none" w:sz="0" w:space="0" w:color="auto"/>
                      </w:divBdr>
                    </w:div>
                  </w:divsChild>
                </w:div>
                <w:div w:id="1385834236">
                  <w:marLeft w:val="0"/>
                  <w:marRight w:val="0"/>
                  <w:marTop w:val="0"/>
                  <w:marBottom w:val="0"/>
                  <w:divBdr>
                    <w:top w:val="none" w:sz="0" w:space="0" w:color="auto"/>
                    <w:left w:val="none" w:sz="0" w:space="0" w:color="auto"/>
                    <w:bottom w:val="none" w:sz="0" w:space="0" w:color="auto"/>
                    <w:right w:val="none" w:sz="0" w:space="0" w:color="auto"/>
                  </w:divBdr>
                  <w:divsChild>
                    <w:div w:id="992685141">
                      <w:marLeft w:val="0"/>
                      <w:marRight w:val="0"/>
                      <w:marTop w:val="0"/>
                      <w:marBottom w:val="0"/>
                      <w:divBdr>
                        <w:top w:val="none" w:sz="0" w:space="0" w:color="auto"/>
                        <w:left w:val="none" w:sz="0" w:space="0" w:color="auto"/>
                        <w:bottom w:val="none" w:sz="0" w:space="0" w:color="auto"/>
                        <w:right w:val="none" w:sz="0" w:space="0" w:color="auto"/>
                      </w:divBdr>
                    </w:div>
                  </w:divsChild>
                </w:div>
                <w:div w:id="815101941">
                  <w:marLeft w:val="0"/>
                  <w:marRight w:val="0"/>
                  <w:marTop w:val="0"/>
                  <w:marBottom w:val="0"/>
                  <w:divBdr>
                    <w:top w:val="none" w:sz="0" w:space="0" w:color="auto"/>
                    <w:left w:val="none" w:sz="0" w:space="0" w:color="auto"/>
                    <w:bottom w:val="none" w:sz="0" w:space="0" w:color="auto"/>
                    <w:right w:val="none" w:sz="0" w:space="0" w:color="auto"/>
                  </w:divBdr>
                  <w:divsChild>
                    <w:div w:id="913706825">
                      <w:marLeft w:val="0"/>
                      <w:marRight w:val="0"/>
                      <w:marTop w:val="0"/>
                      <w:marBottom w:val="0"/>
                      <w:divBdr>
                        <w:top w:val="none" w:sz="0" w:space="0" w:color="auto"/>
                        <w:left w:val="none" w:sz="0" w:space="0" w:color="auto"/>
                        <w:bottom w:val="none" w:sz="0" w:space="0" w:color="auto"/>
                        <w:right w:val="none" w:sz="0" w:space="0" w:color="auto"/>
                      </w:divBdr>
                    </w:div>
                    <w:div w:id="1691369141">
                      <w:marLeft w:val="0"/>
                      <w:marRight w:val="0"/>
                      <w:marTop w:val="0"/>
                      <w:marBottom w:val="0"/>
                      <w:divBdr>
                        <w:top w:val="none" w:sz="0" w:space="0" w:color="auto"/>
                        <w:left w:val="none" w:sz="0" w:space="0" w:color="auto"/>
                        <w:bottom w:val="none" w:sz="0" w:space="0" w:color="auto"/>
                        <w:right w:val="none" w:sz="0" w:space="0" w:color="auto"/>
                      </w:divBdr>
                    </w:div>
                  </w:divsChild>
                </w:div>
                <w:div w:id="1362240497">
                  <w:marLeft w:val="0"/>
                  <w:marRight w:val="0"/>
                  <w:marTop w:val="0"/>
                  <w:marBottom w:val="0"/>
                  <w:divBdr>
                    <w:top w:val="none" w:sz="0" w:space="0" w:color="auto"/>
                    <w:left w:val="none" w:sz="0" w:space="0" w:color="auto"/>
                    <w:bottom w:val="none" w:sz="0" w:space="0" w:color="auto"/>
                    <w:right w:val="none" w:sz="0" w:space="0" w:color="auto"/>
                  </w:divBdr>
                  <w:divsChild>
                    <w:div w:id="657655134">
                      <w:marLeft w:val="0"/>
                      <w:marRight w:val="0"/>
                      <w:marTop w:val="0"/>
                      <w:marBottom w:val="0"/>
                      <w:divBdr>
                        <w:top w:val="none" w:sz="0" w:space="0" w:color="auto"/>
                        <w:left w:val="none" w:sz="0" w:space="0" w:color="auto"/>
                        <w:bottom w:val="none" w:sz="0" w:space="0" w:color="auto"/>
                        <w:right w:val="none" w:sz="0" w:space="0" w:color="auto"/>
                      </w:divBdr>
                    </w:div>
                    <w:div w:id="1666932800">
                      <w:marLeft w:val="0"/>
                      <w:marRight w:val="0"/>
                      <w:marTop w:val="0"/>
                      <w:marBottom w:val="0"/>
                      <w:divBdr>
                        <w:top w:val="none" w:sz="0" w:space="0" w:color="auto"/>
                        <w:left w:val="none" w:sz="0" w:space="0" w:color="auto"/>
                        <w:bottom w:val="none" w:sz="0" w:space="0" w:color="auto"/>
                        <w:right w:val="none" w:sz="0" w:space="0" w:color="auto"/>
                      </w:divBdr>
                    </w:div>
                    <w:div w:id="149953651">
                      <w:marLeft w:val="0"/>
                      <w:marRight w:val="0"/>
                      <w:marTop w:val="0"/>
                      <w:marBottom w:val="0"/>
                      <w:divBdr>
                        <w:top w:val="none" w:sz="0" w:space="0" w:color="auto"/>
                        <w:left w:val="none" w:sz="0" w:space="0" w:color="auto"/>
                        <w:bottom w:val="none" w:sz="0" w:space="0" w:color="auto"/>
                        <w:right w:val="none" w:sz="0" w:space="0" w:color="auto"/>
                      </w:divBdr>
                    </w:div>
                    <w:div w:id="1975716835">
                      <w:marLeft w:val="0"/>
                      <w:marRight w:val="0"/>
                      <w:marTop w:val="0"/>
                      <w:marBottom w:val="0"/>
                      <w:divBdr>
                        <w:top w:val="none" w:sz="0" w:space="0" w:color="auto"/>
                        <w:left w:val="none" w:sz="0" w:space="0" w:color="auto"/>
                        <w:bottom w:val="none" w:sz="0" w:space="0" w:color="auto"/>
                        <w:right w:val="none" w:sz="0" w:space="0" w:color="auto"/>
                      </w:divBdr>
                    </w:div>
                    <w:div w:id="1180387330">
                      <w:marLeft w:val="0"/>
                      <w:marRight w:val="0"/>
                      <w:marTop w:val="0"/>
                      <w:marBottom w:val="0"/>
                      <w:divBdr>
                        <w:top w:val="none" w:sz="0" w:space="0" w:color="auto"/>
                        <w:left w:val="none" w:sz="0" w:space="0" w:color="auto"/>
                        <w:bottom w:val="none" w:sz="0" w:space="0" w:color="auto"/>
                        <w:right w:val="none" w:sz="0" w:space="0" w:color="auto"/>
                      </w:divBdr>
                    </w:div>
                    <w:div w:id="488864527">
                      <w:marLeft w:val="0"/>
                      <w:marRight w:val="0"/>
                      <w:marTop w:val="0"/>
                      <w:marBottom w:val="0"/>
                      <w:divBdr>
                        <w:top w:val="none" w:sz="0" w:space="0" w:color="auto"/>
                        <w:left w:val="none" w:sz="0" w:space="0" w:color="auto"/>
                        <w:bottom w:val="none" w:sz="0" w:space="0" w:color="auto"/>
                        <w:right w:val="none" w:sz="0" w:space="0" w:color="auto"/>
                      </w:divBdr>
                    </w:div>
                    <w:div w:id="177473658">
                      <w:marLeft w:val="0"/>
                      <w:marRight w:val="0"/>
                      <w:marTop w:val="0"/>
                      <w:marBottom w:val="0"/>
                      <w:divBdr>
                        <w:top w:val="none" w:sz="0" w:space="0" w:color="auto"/>
                        <w:left w:val="none" w:sz="0" w:space="0" w:color="auto"/>
                        <w:bottom w:val="none" w:sz="0" w:space="0" w:color="auto"/>
                        <w:right w:val="none" w:sz="0" w:space="0" w:color="auto"/>
                      </w:divBdr>
                    </w:div>
                    <w:div w:id="1366977910">
                      <w:marLeft w:val="0"/>
                      <w:marRight w:val="0"/>
                      <w:marTop w:val="0"/>
                      <w:marBottom w:val="0"/>
                      <w:divBdr>
                        <w:top w:val="none" w:sz="0" w:space="0" w:color="auto"/>
                        <w:left w:val="none" w:sz="0" w:space="0" w:color="auto"/>
                        <w:bottom w:val="none" w:sz="0" w:space="0" w:color="auto"/>
                        <w:right w:val="none" w:sz="0" w:space="0" w:color="auto"/>
                      </w:divBdr>
                    </w:div>
                    <w:div w:id="928150798">
                      <w:marLeft w:val="0"/>
                      <w:marRight w:val="0"/>
                      <w:marTop w:val="0"/>
                      <w:marBottom w:val="0"/>
                      <w:divBdr>
                        <w:top w:val="none" w:sz="0" w:space="0" w:color="auto"/>
                        <w:left w:val="none" w:sz="0" w:space="0" w:color="auto"/>
                        <w:bottom w:val="none" w:sz="0" w:space="0" w:color="auto"/>
                        <w:right w:val="none" w:sz="0" w:space="0" w:color="auto"/>
                      </w:divBdr>
                    </w:div>
                    <w:div w:id="468519815">
                      <w:marLeft w:val="0"/>
                      <w:marRight w:val="0"/>
                      <w:marTop w:val="0"/>
                      <w:marBottom w:val="0"/>
                      <w:divBdr>
                        <w:top w:val="none" w:sz="0" w:space="0" w:color="auto"/>
                        <w:left w:val="none" w:sz="0" w:space="0" w:color="auto"/>
                        <w:bottom w:val="none" w:sz="0" w:space="0" w:color="auto"/>
                        <w:right w:val="none" w:sz="0" w:space="0" w:color="auto"/>
                      </w:divBdr>
                    </w:div>
                    <w:div w:id="1440953549">
                      <w:marLeft w:val="0"/>
                      <w:marRight w:val="0"/>
                      <w:marTop w:val="0"/>
                      <w:marBottom w:val="0"/>
                      <w:divBdr>
                        <w:top w:val="none" w:sz="0" w:space="0" w:color="auto"/>
                        <w:left w:val="none" w:sz="0" w:space="0" w:color="auto"/>
                        <w:bottom w:val="none" w:sz="0" w:space="0" w:color="auto"/>
                        <w:right w:val="none" w:sz="0" w:space="0" w:color="auto"/>
                      </w:divBdr>
                    </w:div>
                    <w:div w:id="465975009">
                      <w:marLeft w:val="0"/>
                      <w:marRight w:val="0"/>
                      <w:marTop w:val="0"/>
                      <w:marBottom w:val="0"/>
                      <w:divBdr>
                        <w:top w:val="none" w:sz="0" w:space="0" w:color="auto"/>
                        <w:left w:val="none" w:sz="0" w:space="0" w:color="auto"/>
                        <w:bottom w:val="none" w:sz="0" w:space="0" w:color="auto"/>
                        <w:right w:val="none" w:sz="0" w:space="0" w:color="auto"/>
                      </w:divBdr>
                    </w:div>
                    <w:div w:id="1530609274">
                      <w:marLeft w:val="0"/>
                      <w:marRight w:val="0"/>
                      <w:marTop w:val="0"/>
                      <w:marBottom w:val="0"/>
                      <w:divBdr>
                        <w:top w:val="none" w:sz="0" w:space="0" w:color="auto"/>
                        <w:left w:val="none" w:sz="0" w:space="0" w:color="auto"/>
                        <w:bottom w:val="none" w:sz="0" w:space="0" w:color="auto"/>
                        <w:right w:val="none" w:sz="0" w:space="0" w:color="auto"/>
                      </w:divBdr>
                    </w:div>
                    <w:div w:id="843861686">
                      <w:marLeft w:val="0"/>
                      <w:marRight w:val="0"/>
                      <w:marTop w:val="0"/>
                      <w:marBottom w:val="0"/>
                      <w:divBdr>
                        <w:top w:val="none" w:sz="0" w:space="0" w:color="auto"/>
                        <w:left w:val="none" w:sz="0" w:space="0" w:color="auto"/>
                        <w:bottom w:val="none" w:sz="0" w:space="0" w:color="auto"/>
                        <w:right w:val="none" w:sz="0" w:space="0" w:color="auto"/>
                      </w:divBdr>
                    </w:div>
                    <w:div w:id="1147360235">
                      <w:marLeft w:val="0"/>
                      <w:marRight w:val="0"/>
                      <w:marTop w:val="0"/>
                      <w:marBottom w:val="0"/>
                      <w:divBdr>
                        <w:top w:val="none" w:sz="0" w:space="0" w:color="auto"/>
                        <w:left w:val="none" w:sz="0" w:space="0" w:color="auto"/>
                        <w:bottom w:val="none" w:sz="0" w:space="0" w:color="auto"/>
                        <w:right w:val="none" w:sz="0" w:space="0" w:color="auto"/>
                      </w:divBdr>
                    </w:div>
                    <w:div w:id="1881360734">
                      <w:marLeft w:val="0"/>
                      <w:marRight w:val="0"/>
                      <w:marTop w:val="0"/>
                      <w:marBottom w:val="0"/>
                      <w:divBdr>
                        <w:top w:val="none" w:sz="0" w:space="0" w:color="auto"/>
                        <w:left w:val="none" w:sz="0" w:space="0" w:color="auto"/>
                        <w:bottom w:val="none" w:sz="0" w:space="0" w:color="auto"/>
                        <w:right w:val="none" w:sz="0" w:space="0" w:color="auto"/>
                      </w:divBdr>
                    </w:div>
                    <w:div w:id="933325817">
                      <w:marLeft w:val="0"/>
                      <w:marRight w:val="0"/>
                      <w:marTop w:val="0"/>
                      <w:marBottom w:val="0"/>
                      <w:divBdr>
                        <w:top w:val="none" w:sz="0" w:space="0" w:color="auto"/>
                        <w:left w:val="none" w:sz="0" w:space="0" w:color="auto"/>
                        <w:bottom w:val="none" w:sz="0" w:space="0" w:color="auto"/>
                        <w:right w:val="none" w:sz="0" w:space="0" w:color="auto"/>
                      </w:divBdr>
                    </w:div>
                    <w:div w:id="213328015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51456374">
          <w:marLeft w:val="0"/>
          <w:marRight w:val="0"/>
          <w:marTop w:val="0"/>
          <w:marBottom w:val="0"/>
          <w:divBdr>
            <w:top w:val="none" w:sz="0" w:space="0" w:color="auto"/>
            <w:left w:val="none" w:sz="0" w:space="0" w:color="auto"/>
            <w:bottom w:val="none" w:sz="0" w:space="0" w:color="auto"/>
            <w:right w:val="none" w:sz="0" w:space="0" w:color="auto"/>
          </w:divBdr>
        </w:div>
        <w:div w:id="928317667">
          <w:marLeft w:val="0"/>
          <w:marRight w:val="0"/>
          <w:marTop w:val="0"/>
          <w:marBottom w:val="0"/>
          <w:divBdr>
            <w:top w:val="none" w:sz="0" w:space="0" w:color="auto"/>
            <w:left w:val="none" w:sz="0" w:space="0" w:color="auto"/>
            <w:bottom w:val="none" w:sz="0" w:space="0" w:color="auto"/>
            <w:right w:val="none" w:sz="0" w:space="0" w:color="auto"/>
          </w:divBdr>
        </w:div>
        <w:div w:id="2108302879">
          <w:marLeft w:val="0"/>
          <w:marRight w:val="0"/>
          <w:marTop w:val="0"/>
          <w:marBottom w:val="0"/>
          <w:divBdr>
            <w:top w:val="none" w:sz="0" w:space="0" w:color="auto"/>
            <w:left w:val="none" w:sz="0" w:space="0" w:color="auto"/>
            <w:bottom w:val="none" w:sz="0" w:space="0" w:color="auto"/>
            <w:right w:val="none" w:sz="0" w:space="0" w:color="auto"/>
          </w:divBdr>
        </w:div>
        <w:div w:id="336352947">
          <w:marLeft w:val="0"/>
          <w:marRight w:val="0"/>
          <w:marTop w:val="0"/>
          <w:marBottom w:val="0"/>
          <w:divBdr>
            <w:top w:val="none" w:sz="0" w:space="0" w:color="auto"/>
            <w:left w:val="none" w:sz="0" w:space="0" w:color="auto"/>
            <w:bottom w:val="none" w:sz="0" w:space="0" w:color="auto"/>
            <w:right w:val="none" w:sz="0" w:space="0" w:color="auto"/>
          </w:divBdr>
        </w:div>
        <w:div w:id="838692459">
          <w:marLeft w:val="0"/>
          <w:marRight w:val="0"/>
          <w:marTop w:val="0"/>
          <w:marBottom w:val="0"/>
          <w:divBdr>
            <w:top w:val="none" w:sz="0" w:space="0" w:color="auto"/>
            <w:left w:val="none" w:sz="0" w:space="0" w:color="auto"/>
            <w:bottom w:val="none" w:sz="0" w:space="0" w:color="auto"/>
            <w:right w:val="none" w:sz="0" w:space="0" w:color="auto"/>
          </w:divBdr>
        </w:div>
        <w:div w:id="371613505">
          <w:marLeft w:val="0"/>
          <w:marRight w:val="0"/>
          <w:marTop w:val="0"/>
          <w:marBottom w:val="0"/>
          <w:divBdr>
            <w:top w:val="none" w:sz="0" w:space="0" w:color="auto"/>
            <w:left w:val="none" w:sz="0" w:space="0" w:color="auto"/>
            <w:bottom w:val="none" w:sz="0" w:space="0" w:color="auto"/>
            <w:right w:val="none" w:sz="0" w:space="0" w:color="auto"/>
          </w:divBdr>
        </w:div>
        <w:div w:id="721291625">
          <w:marLeft w:val="0"/>
          <w:marRight w:val="0"/>
          <w:marTop w:val="0"/>
          <w:marBottom w:val="0"/>
          <w:divBdr>
            <w:top w:val="none" w:sz="0" w:space="0" w:color="auto"/>
            <w:left w:val="none" w:sz="0" w:space="0" w:color="auto"/>
            <w:bottom w:val="none" w:sz="0" w:space="0" w:color="auto"/>
            <w:right w:val="none" w:sz="0" w:space="0" w:color="auto"/>
          </w:divBdr>
          <w:divsChild>
            <w:div w:id="861631841">
              <w:marLeft w:val="-75"/>
              <w:marRight w:val="0"/>
              <w:marTop w:val="30"/>
              <w:marBottom w:val="30"/>
              <w:divBdr>
                <w:top w:val="none" w:sz="0" w:space="0" w:color="auto"/>
                <w:left w:val="none" w:sz="0" w:space="0" w:color="auto"/>
                <w:bottom w:val="none" w:sz="0" w:space="0" w:color="auto"/>
                <w:right w:val="none" w:sz="0" w:space="0" w:color="auto"/>
              </w:divBdr>
              <w:divsChild>
                <w:div w:id="787971241">
                  <w:marLeft w:val="0"/>
                  <w:marRight w:val="0"/>
                  <w:marTop w:val="0"/>
                  <w:marBottom w:val="0"/>
                  <w:divBdr>
                    <w:top w:val="none" w:sz="0" w:space="0" w:color="auto"/>
                    <w:left w:val="none" w:sz="0" w:space="0" w:color="auto"/>
                    <w:bottom w:val="none" w:sz="0" w:space="0" w:color="auto"/>
                    <w:right w:val="none" w:sz="0" w:space="0" w:color="auto"/>
                  </w:divBdr>
                  <w:divsChild>
                    <w:div w:id="1381397460">
                      <w:marLeft w:val="0"/>
                      <w:marRight w:val="0"/>
                      <w:marTop w:val="0"/>
                      <w:marBottom w:val="0"/>
                      <w:divBdr>
                        <w:top w:val="none" w:sz="0" w:space="0" w:color="auto"/>
                        <w:left w:val="none" w:sz="0" w:space="0" w:color="auto"/>
                        <w:bottom w:val="none" w:sz="0" w:space="0" w:color="auto"/>
                        <w:right w:val="none" w:sz="0" w:space="0" w:color="auto"/>
                      </w:divBdr>
                    </w:div>
                  </w:divsChild>
                </w:div>
                <w:div w:id="1790123004">
                  <w:marLeft w:val="0"/>
                  <w:marRight w:val="0"/>
                  <w:marTop w:val="0"/>
                  <w:marBottom w:val="0"/>
                  <w:divBdr>
                    <w:top w:val="none" w:sz="0" w:space="0" w:color="auto"/>
                    <w:left w:val="none" w:sz="0" w:space="0" w:color="auto"/>
                    <w:bottom w:val="none" w:sz="0" w:space="0" w:color="auto"/>
                    <w:right w:val="none" w:sz="0" w:space="0" w:color="auto"/>
                  </w:divBdr>
                  <w:divsChild>
                    <w:div w:id="216820639">
                      <w:marLeft w:val="0"/>
                      <w:marRight w:val="0"/>
                      <w:marTop w:val="0"/>
                      <w:marBottom w:val="0"/>
                      <w:divBdr>
                        <w:top w:val="none" w:sz="0" w:space="0" w:color="auto"/>
                        <w:left w:val="none" w:sz="0" w:space="0" w:color="auto"/>
                        <w:bottom w:val="none" w:sz="0" w:space="0" w:color="auto"/>
                        <w:right w:val="none" w:sz="0" w:space="0" w:color="auto"/>
                      </w:divBdr>
                    </w:div>
                  </w:divsChild>
                </w:div>
                <w:div w:id="421873844">
                  <w:marLeft w:val="0"/>
                  <w:marRight w:val="0"/>
                  <w:marTop w:val="0"/>
                  <w:marBottom w:val="0"/>
                  <w:divBdr>
                    <w:top w:val="none" w:sz="0" w:space="0" w:color="auto"/>
                    <w:left w:val="none" w:sz="0" w:space="0" w:color="auto"/>
                    <w:bottom w:val="none" w:sz="0" w:space="0" w:color="auto"/>
                    <w:right w:val="none" w:sz="0" w:space="0" w:color="auto"/>
                  </w:divBdr>
                  <w:divsChild>
                    <w:div w:id="461075748">
                      <w:marLeft w:val="0"/>
                      <w:marRight w:val="0"/>
                      <w:marTop w:val="0"/>
                      <w:marBottom w:val="0"/>
                      <w:divBdr>
                        <w:top w:val="none" w:sz="0" w:space="0" w:color="auto"/>
                        <w:left w:val="none" w:sz="0" w:space="0" w:color="auto"/>
                        <w:bottom w:val="none" w:sz="0" w:space="0" w:color="auto"/>
                        <w:right w:val="none" w:sz="0" w:space="0" w:color="auto"/>
                      </w:divBdr>
                    </w:div>
                  </w:divsChild>
                </w:div>
                <w:div w:id="2135515329">
                  <w:marLeft w:val="0"/>
                  <w:marRight w:val="0"/>
                  <w:marTop w:val="0"/>
                  <w:marBottom w:val="0"/>
                  <w:divBdr>
                    <w:top w:val="none" w:sz="0" w:space="0" w:color="auto"/>
                    <w:left w:val="none" w:sz="0" w:space="0" w:color="auto"/>
                    <w:bottom w:val="none" w:sz="0" w:space="0" w:color="auto"/>
                    <w:right w:val="none" w:sz="0" w:space="0" w:color="auto"/>
                  </w:divBdr>
                  <w:divsChild>
                    <w:div w:id="1319193151">
                      <w:marLeft w:val="0"/>
                      <w:marRight w:val="0"/>
                      <w:marTop w:val="0"/>
                      <w:marBottom w:val="0"/>
                      <w:divBdr>
                        <w:top w:val="none" w:sz="0" w:space="0" w:color="auto"/>
                        <w:left w:val="none" w:sz="0" w:space="0" w:color="auto"/>
                        <w:bottom w:val="none" w:sz="0" w:space="0" w:color="auto"/>
                        <w:right w:val="none" w:sz="0" w:space="0" w:color="auto"/>
                      </w:divBdr>
                    </w:div>
                  </w:divsChild>
                </w:div>
                <w:div w:id="484902644">
                  <w:marLeft w:val="0"/>
                  <w:marRight w:val="0"/>
                  <w:marTop w:val="0"/>
                  <w:marBottom w:val="0"/>
                  <w:divBdr>
                    <w:top w:val="none" w:sz="0" w:space="0" w:color="auto"/>
                    <w:left w:val="none" w:sz="0" w:space="0" w:color="auto"/>
                    <w:bottom w:val="none" w:sz="0" w:space="0" w:color="auto"/>
                    <w:right w:val="none" w:sz="0" w:space="0" w:color="auto"/>
                  </w:divBdr>
                  <w:divsChild>
                    <w:div w:id="2107144938">
                      <w:marLeft w:val="0"/>
                      <w:marRight w:val="0"/>
                      <w:marTop w:val="0"/>
                      <w:marBottom w:val="0"/>
                      <w:divBdr>
                        <w:top w:val="none" w:sz="0" w:space="0" w:color="auto"/>
                        <w:left w:val="none" w:sz="0" w:space="0" w:color="auto"/>
                        <w:bottom w:val="none" w:sz="0" w:space="0" w:color="auto"/>
                        <w:right w:val="none" w:sz="0" w:space="0" w:color="auto"/>
                      </w:divBdr>
                    </w:div>
                  </w:divsChild>
                </w:div>
                <w:div w:id="1160316681">
                  <w:marLeft w:val="0"/>
                  <w:marRight w:val="0"/>
                  <w:marTop w:val="0"/>
                  <w:marBottom w:val="0"/>
                  <w:divBdr>
                    <w:top w:val="none" w:sz="0" w:space="0" w:color="auto"/>
                    <w:left w:val="none" w:sz="0" w:space="0" w:color="auto"/>
                    <w:bottom w:val="none" w:sz="0" w:space="0" w:color="auto"/>
                    <w:right w:val="none" w:sz="0" w:space="0" w:color="auto"/>
                  </w:divBdr>
                  <w:divsChild>
                    <w:div w:id="941764700">
                      <w:marLeft w:val="0"/>
                      <w:marRight w:val="0"/>
                      <w:marTop w:val="0"/>
                      <w:marBottom w:val="0"/>
                      <w:divBdr>
                        <w:top w:val="none" w:sz="0" w:space="0" w:color="auto"/>
                        <w:left w:val="none" w:sz="0" w:space="0" w:color="auto"/>
                        <w:bottom w:val="none" w:sz="0" w:space="0" w:color="auto"/>
                        <w:right w:val="none" w:sz="0" w:space="0" w:color="auto"/>
                      </w:divBdr>
                    </w:div>
                  </w:divsChild>
                </w:div>
                <w:div w:id="1304041566">
                  <w:marLeft w:val="0"/>
                  <w:marRight w:val="0"/>
                  <w:marTop w:val="0"/>
                  <w:marBottom w:val="0"/>
                  <w:divBdr>
                    <w:top w:val="none" w:sz="0" w:space="0" w:color="auto"/>
                    <w:left w:val="none" w:sz="0" w:space="0" w:color="auto"/>
                    <w:bottom w:val="none" w:sz="0" w:space="0" w:color="auto"/>
                    <w:right w:val="none" w:sz="0" w:space="0" w:color="auto"/>
                  </w:divBdr>
                  <w:divsChild>
                    <w:div w:id="1785923240">
                      <w:marLeft w:val="0"/>
                      <w:marRight w:val="0"/>
                      <w:marTop w:val="0"/>
                      <w:marBottom w:val="0"/>
                      <w:divBdr>
                        <w:top w:val="none" w:sz="0" w:space="0" w:color="auto"/>
                        <w:left w:val="none" w:sz="0" w:space="0" w:color="auto"/>
                        <w:bottom w:val="none" w:sz="0" w:space="0" w:color="auto"/>
                        <w:right w:val="none" w:sz="0" w:space="0" w:color="auto"/>
                      </w:divBdr>
                    </w:div>
                    <w:div w:id="1768036404">
                      <w:marLeft w:val="0"/>
                      <w:marRight w:val="0"/>
                      <w:marTop w:val="0"/>
                      <w:marBottom w:val="0"/>
                      <w:divBdr>
                        <w:top w:val="none" w:sz="0" w:space="0" w:color="auto"/>
                        <w:left w:val="none" w:sz="0" w:space="0" w:color="auto"/>
                        <w:bottom w:val="none" w:sz="0" w:space="0" w:color="auto"/>
                        <w:right w:val="none" w:sz="0" w:space="0" w:color="auto"/>
                      </w:divBdr>
                    </w:div>
                    <w:div w:id="421411175">
                      <w:marLeft w:val="0"/>
                      <w:marRight w:val="0"/>
                      <w:marTop w:val="0"/>
                      <w:marBottom w:val="0"/>
                      <w:divBdr>
                        <w:top w:val="none" w:sz="0" w:space="0" w:color="auto"/>
                        <w:left w:val="none" w:sz="0" w:space="0" w:color="auto"/>
                        <w:bottom w:val="none" w:sz="0" w:space="0" w:color="auto"/>
                        <w:right w:val="none" w:sz="0" w:space="0" w:color="auto"/>
                      </w:divBdr>
                    </w:div>
                  </w:divsChild>
                </w:div>
                <w:div w:id="997852069">
                  <w:marLeft w:val="0"/>
                  <w:marRight w:val="0"/>
                  <w:marTop w:val="0"/>
                  <w:marBottom w:val="0"/>
                  <w:divBdr>
                    <w:top w:val="none" w:sz="0" w:space="0" w:color="auto"/>
                    <w:left w:val="none" w:sz="0" w:space="0" w:color="auto"/>
                    <w:bottom w:val="none" w:sz="0" w:space="0" w:color="auto"/>
                    <w:right w:val="none" w:sz="0" w:space="0" w:color="auto"/>
                  </w:divBdr>
                  <w:divsChild>
                    <w:div w:id="141204902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5247306">
          <w:marLeft w:val="0"/>
          <w:marRight w:val="0"/>
          <w:marTop w:val="0"/>
          <w:marBottom w:val="0"/>
          <w:divBdr>
            <w:top w:val="none" w:sz="0" w:space="0" w:color="auto"/>
            <w:left w:val="none" w:sz="0" w:space="0" w:color="auto"/>
            <w:bottom w:val="none" w:sz="0" w:space="0" w:color="auto"/>
            <w:right w:val="none" w:sz="0" w:space="0" w:color="auto"/>
          </w:divBdr>
        </w:div>
        <w:div w:id="858934961">
          <w:marLeft w:val="0"/>
          <w:marRight w:val="0"/>
          <w:marTop w:val="0"/>
          <w:marBottom w:val="0"/>
          <w:divBdr>
            <w:top w:val="none" w:sz="0" w:space="0" w:color="auto"/>
            <w:left w:val="none" w:sz="0" w:space="0" w:color="auto"/>
            <w:bottom w:val="none" w:sz="0" w:space="0" w:color="auto"/>
            <w:right w:val="none" w:sz="0" w:space="0" w:color="auto"/>
          </w:divBdr>
        </w:div>
        <w:div w:id="2000765607">
          <w:marLeft w:val="0"/>
          <w:marRight w:val="0"/>
          <w:marTop w:val="0"/>
          <w:marBottom w:val="0"/>
          <w:divBdr>
            <w:top w:val="none" w:sz="0" w:space="0" w:color="auto"/>
            <w:left w:val="none" w:sz="0" w:space="0" w:color="auto"/>
            <w:bottom w:val="none" w:sz="0" w:space="0" w:color="auto"/>
            <w:right w:val="none" w:sz="0" w:space="0" w:color="auto"/>
          </w:divBdr>
        </w:div>
        <w:div w:id="319425409">
          <w:marLeft w:val="0"/>
          <w:marRight w:val="0"/>
          <w:marTop w:val="0"/>
          <w:marBottom w:val="0"/>
          <w:divBdr>
            <w:top w:val="none" w:sz="0" w:space="0" w:color="auto"/>
            <w:left w:val="none" w:sz="0" w:space="0" w:color="auto"/>
            <w:bottom w:val="none" w:sz="0" w:space="0" w:color="auto"/>
            <w:right w:val="none" w:sz="0" w:space="0" w:color="auto"/>
          </w:divBdr>
        </w:div>
        <w:div w:id="1006783295">
          <w:marLeft w:val="0"/>
          <w:marRight w:val="0"/>
          <w:marTop w:val="0"/>
          <w:marBottom w:val="0"/>
          <w:divBdr>
            <w:top w:val="none" w:sz="0" w:space="0" w:color="auto"/>
            <w:left w:val="none" w:sz="0" w:space="0" w:color="auto"/>
            <w:bottom w:val="none" w:sz="0" w:space="0" w:color="auto"/>
            <w:right w:val="none" w:sz="0" w:space="0" w:color="auto"/>
          </w:divBdr>
          <w:divsChild>
            <w:div w:id="344477036">
              <w:marLeft w:val="-75"/>
              <w:marRight w:val="0"/>
              <w:marTop w:val="30"/>
              <w:marBottom w:val="30"/>
              <w:divBdr>
                <w:top w:val="none" w:sz="0" w:space="0" w:color="auto"/>
                <w:left w:val="none" w:sz="0" w:space="0" w:color="auto"/>
                <w:bottom w:val="none" w:sz="0" w:space="0" w:color="auto"/>
                <w:right w:val="none" w:sz="0" w:space="0" w:color="auto"/>
              </w:divBdr>
              <w:divsChild>
                <w:div w:id="669018873">
                  <w:marLeft w:val="0"/>
                  <w:marRight w:val="0"/>
                  <w:marTop w:val="0"/>
                  <w:marBottom w:val="0"/>
                  <w:divBdr>
                    <w:top w:val="none" w:sz="0" w:space="0" w:color="auto"/>
                    <w:left w:val="none" w:sz="0" w:space="0" w:color="auto"/>
                    <w:bottom w:val="none" w:sz="0" w:space="0" w:color="auto"/>
                    <w:right w:val="none" w:sz="0" w:space="0" w:color="auto"/>
                  </w:divBdr>
                  <w:divsChild>
                    <w:div w:id="852037000">
                      <w:marLeft w:val="0"/>
                      <w:marRight w:val="0"/>
                      <w:marTop w:val="0"/>
                      <w:marBottom w:val="0"/>
                      <w:divBdr>
                        <w:top w:val="none" w:sz="0" w:space="0" w:color="auto"/>
                        <w:left w:val="none" w:sz="0" w:space="0" w:color="auto"/>
                        <w:bottom w:val="none" w:sz="0" w:space="0" w:color="auto"/>
                        <w:right w:val="none" w:sz="0" w:space="0" w:color="auto"/>
                      </w:divBdr>
                    </w:div>
                  </w:divsChild>
                </w:div>
                <w:div w:id="679239049">
                  <w:marLeft w:val="0"/>
                  <w:marRight w:val="0"/>
                  <w:marTop w:val="0"/>
                  <w:marBottom w:val="0"/>
                  <w:divBdr>
                    <w:top w:val="none" w:sz="0" w:space="0" w:color="auto"/>
                    <w:left w:val="none" w:sz="0" w:space="0" w:color="auto"/>
                    <w:bottom w:val="none" w:sz="0" w:space="0" w:color="auto"/>
                    <w:right w:val="none" w:sz="0" w:space="0" w:color="auto"/>
                  </w:divBdr>
                  <w:divsChild>
                    <w:div w:id="1487088871">
                      <w:marLeft w:val="0"/>
                      <w:marRight w:val="0"/>
                      <w:marTop w:val="0"/>
                      <w:marBottom w:val="0"/>
                      <w:divBdr>
                        <w:top w:val="none" w:sz="0" w:space="0" w:color="auto"/>
                        <w:left w:val="none" w:sz="0" w:space="0" w:color="auto"/>
                        <w:bottom w:val="none" w:sz="0" w:space="0" w:color="auto"/>
                        <w:right w:val="none" w:sz="0" w:space="0" w:color="auto"/>
                      </w:divBdr>
                    </w:div>
                  </w:divsChild>
                </w:div>
                <w:div w:id="813762215">
                  <w:marLeft w:val="0"/>
                  <w:marRight w:val="0"/>
                  <w:marTop w:val="0"/>
                  <w:marBottom w:val="0"/>
                  <w:divBdr>
                    <w:top w:val="none" w:sz="0" w:space="0" w:color="auto"/>
                    <w:left w:val="none" w:sz="0" w:space="0" w:color="auto"/>
                    <w:bottom w:val="none" w:sz="0" w:space="0" w:color="auto"/>
                    <w:right w:val="none" w:sz="0" w:space="0" w:color="auto"/>
                  </w:divBdr>
                  <w:divsChild>
                    <w:div w:id="509873104">
                      <w:marLeft w:val="0"/>
                      <w:marRight w:val="0"/>
                      <w:marTop w:val="0"/>
                      <w:marBottom w:val="0"/>
                      <w:divBdr>
                        <w:top w:val="none" w:sz="0" w:space="0" w:color="auto"/>
                        <w:left w:val="none" w:sz="0" w:space="0" w:color="auto"/>
                        <w:bottom w:val="none" w:sz="0" w:space="0" w:color="auto"/>
                        <w:right w:val="none" w:sz="0" w:space="0" w:color="auto"/>
                      </w:divBdr>
                    </w:div>
                  </w:divsChild>
                </w:div>
                <w:div w:id="1809325617">
                  <w:marLeft w:val="0"/>
                  <w:marRight w:val="0"/>
                  <w:marTop w:val="0"/>
                  <w:marBottom w:val="0"/>
                  <w:divBdr>
                    <w:top w:val="none" w:sz="0" w:space="0" w:color="auto"/>
                    <w:left w:val="none" w:sz="0" w:space="0" w:color="auto"/>
                    <w:bottom w:val="none" w:sz="0" w:space="0" w:color="auto"/>
                    <w:right w:val="none" w:sz="0" w:space="0" w:color="auto"/>
                  </w:divBdr>
                  <w:divsChild>
                    <w:div w:id="522595400">
                      <w:marLeft w:val="0"/>
                      <w:marRight w:val="0"/>
                      <w:marTop w:val="0"/>
                      <w:marBottom w:val="0"/>
                      <w:divBdr>
                        <w:top w:val="none" w:sz="0" w:space="0" w:color="auto"/>
                        <w:left w:val="none" w:sz="0" w:space="0" w:color="auto"/>
                        <w:bottom w:val="none" w:sz="0" w:space="0" w:color="auto"/>
                        <w:right w:val="none" w:sz="0" w:space="0" w:color="auto"/>
                      </w:divBdr>
                    </w:div>
                  </w:divsChild>
                </w:div>
                <w:div w:id="743264172">
                  <w:marLeft w:val="0"/>
                  <w:marRight w:val="0"/>
                  <w:marTop w:val="0"/>
                  <w:marBottom w:val="0"/>
                  <w:divBdr>
                    <w:top w:val="none" w:sz="0" w:space="0" w:color="auto"/>
                    <w:left w:val="none" w:sz="0" w:space="0" w:color="auto"/>
                    <w:bottom w:val="none" w:sz="0" w:space="0" w:color="auto"/>
                    <w:right w:val="none" w:sz="0" w:space="0" w:color="auto"/>
                  </w:divBdr>
                  <w:divsChild>
                    <w:div w:id="76175097">
                      <w:marLeft w:val="0"/>
                      <w:marRight w:val="0"/>
                      <w:marTop w:val="0"/>
                      <w:marBottom w:val="0"/>
                      <w:divBdr>
                        <w:top w:val="none" w:sz="0" w:space="0" w:color="auto"/>
                        <w:left w:val="none" w:sz="0" w:space="0" w:color="auto"/>
                        <w:bottom w:val="none" w:sz="0" w:space="0" w:color="auto"/>
                        <w:right w:val="none" w:sz="0" w:space="0" w:color="auto"/>
                      </w:divBdr>
                    </w:div>
                  </w:divsChild>
                </w:div>
                <w:div w:id="897276701">
                  <w:marLeft w:val="0"/>
                  <w:marRight w:val="0"/>
                  <w:marTop w:val="0"/>
                  <w:marBottom w:val="0"/>
                  <w:divBdr>
                    <w:top w:val="none" w:sz="0" w:space="0" w:color="auto"/>
                    <w:left w:val="none" w:sz="0" w:space="0" w:color="auto"/>
                    <w:bottom w:val="none" w:sz="0" w:space="0" w:color="auto"/>
                    <w:right w:val="none" w:sz="0" w:space="0" w:color="auto"/>
                  </w:divBdr>
                  <w:divsChild>
                    <w:div w:id="1741751057">
                      <w:marLeft w:val="0"/>
                      <w:marRight w:val="0"/>
                      <w:marTop w:val="0"/>
                      <w:marBottom w:val="0"/>
                      <w:divBdr>
                        <w:top w:val="none" w:sz="0" w:space="0" w:color="auto"/>
                        <w:left w:val="none" w:sz="0" w:space="0" w:color="auto"/>
                        <w:bottom w:val="none" w:sz="0" w:space="0" w:color="auto"/>
                        <w:right w:val="none" w:sz="0" w:space="0" w:color="auto"/>
                      </w:divBdr>
                    </w:div>
                  </w:divsChild>
                </w:div>
                <w:div w:id="1885213994">
                  <w:marLeft w:val="0"/>
                  <w:marRight w:val="0"/>
                  <w:marTop w:val="0"/>
                  <w:marBottom w:val="0"/>
                  <w:divBdr>
                    <w:top w:val="none" w:sz="0" w:space="0" w:color="auto"/>
                    <w:left w:val="none" w:sz="0" w:space="0" w:color="auto"/>
                    <w:bottom w:val="none" w:sz="0" w:space="0" w:color="auto"/>
                    <w:right w:val="none" w:sz="0" w:space="0" w:color="auto"/>
                  </w:divBdr>
                  <w:divsChild>
                    <w:div w:id="842282648">
                      <w:marLeft w:val="0"/>
                      <w:marRight w:val="0"/>
                      <w:marTop w:val="0"/>
                      <w:marBottom w:val="0"/>
                      <w:divBdr>
                        <w:top w:val="none" w:sz="0" w:space="0" w:color="auto"/>
                        <w:left w:val="none" w:sz="0" w:space="0" w:color="auto"/>
                        <w:bottom w:val="none" w:sz="0" w:space="0" w:color="auto"/>
                        <w:right w:val="none" w:sz="0" w:space="0" w:color="auto"/>
                      </w:divBdr>
                    </w:div>
                  </w:divsChild>
                </w:div>
                <w:div w:id="709307512">
                  <w:marLeft w:val="0"/>
                  <w:marRight w:val="0"/>
                  <w:marTop w:val="0"/>
                  <w:marBottom w:val="0"/>
                  <w:divBdr>
                    <w:top w:val="none" w:sz="0" w:space="0" w:color="auto"/>
                    <w:left w:val="none" w:sz="0" w:space="0" w:color="auto"/>
                    <w:bottom w:val="none" w:sz="0" w:space="0" w:color="auto"/>
                    <w:right w:val="none" w:sz="0" w:space="0" w:color="auto"/>
                  </w:divBdr>
                  <w:divsChild>
                    <w:div w:id="1651669962">
                      <w:marLeft w:val="0"/>
                      <w:marRight w:val="0"/>
                      <w:marTop w:val="0"/>
                      <w:marBottom w:val="0"/>
                      <w:divBdr>
                        <w:top w:val="none" w:sz="0" w:space="0" w:color="auto"/>
                        <w:left w:val="none" w:sz="0" w:space="0" w:color="auto"/>
                        <w:bottom w:val="none" w:sz="0" w:space="0" w:color="auto"/>
                        <w:right w:val="none" w:sz="0" w:space="0" w:color="auto"/>
                      </w:divBdr>
                    </w:div>
                  </w:divsChild>
                </w:div>
                <w:div w:id="296574650">
                  <w:marLeft w:val="0"/>
                  <w:marRight w:val="0"/>
                  <w:marTop w:val="0"/>
                  <w:marBottom w:val="0"/>
                  <w:divBdr>
                    <w:top w:val="none" w:sz="0" w:space="0" w:color="auto"/>
                    <w:left w:val="none" w:sz="0" w:space="0" w:color="auto"/>
                    <w:bottom w:val="none" w:sz="0" w:space="0" w:color="auto"/>
                    <w:right w:val="none" w:sz="0" w:space="0" w:color="auto"/>
                  </w:divBdr>
                  <w:divsChild>
                    <w:div w:id="337736005">
                      <w:marLeft w:val="0"/>
                      <w:marRight w:val="0"/>
                      <w:marTop w:val="0"/>
                      <w:marBottom w:val="0"/>
                      <w:divBdr>
                        <w:top w:val="none" w:sz="0" w:space="0" w:color="auto"/>
                        <w:left w:val="none" w:sz="0" w:space="0" w:color="auto"/>
                        <w:bottom w:val="none" w:sz="0" w:space="0" w:color="auto"/>
                        <w:right w:val="none" w:sz="0" w:space="0" w:color="auto"/>
                      </w:divBdr>
                    </w:div>
                  </w:divsChild>
                </w:div>
                <w:div w:id="1108618012">
                  <w:marLeft w:val="0"/>
                  <w:marRight w:val="0"/>
                  <w:marTop w:val="0"/>
                  <w:marBottom w:val="0"/>
                  <w:divBdr>
                    <w:top w:val="none" w:sz="0" w:space="0" w:color="auto"/>
                    <w:left w:val="none" w:sz="0" w:space="0" w:color="auto"/>
                    <w:bottom w:val="none" w:sz="0" w:space="0" w:color="auto"/>
                    <w:right w:val="none" w:sz="0" w:space="0" w:color="auto"/>
                  </w:divBdr>
                  <w:divsChild>
                    <w:div w:id="1745103573">
                      <w:marLeft w:val="0"/>
                      <w:marRight w:val="0"/>
                      <w:marTop w:val="0"/>
                      <w:marBottom w:val="0"/>
                      <w:divBdr>
                        <w:top w:val="none" w:sz="0" w:space="0" w:color="auto"/>
                        <w:left w:val="none" w:sz="0" w:space="0" w:color="auto"/>
                        <w:bottom w:val="none" w:sz="0" w:space="0" w:color="auto"/>
                        <w:right w:val="none" w:sz="0" w:space="0" w:color="auto"/>
                      </w:divBdr>
                    </w:div>
                  </w:divsChild>
                </w:div>
                <w:div w:id="763454820">
                  <w:marLeft w:val="0"/>
                  <w:marRight w:val="0"/>
                  <w:marTop w:val="0"/>
                  <w:marBottom w:val="0"/>
                  <w:divBdr>
                    <w:top w:val="none" w:sz="0" w:space="0" w:color="auto"/>
                    <w:left w:val="none" w:sz="0" w:space="0" w:color="auto"/>
                    <w:bottom w:val="none" w:sz="0" w:space="0" w:color="auto"/>
                    <w:right w:val="none" w:sz="0" w:space="0" w:color="auto"/>
                  </w:divBdr>
                  <w:divsChild>
                    <w:div w:id="1147552056">
                      <w:marLeft w:val="0"/>
                      <w:marRight w:val="0"/>
                      <w:marTop w:val="0"/>
                      <w:marBottom w:val="0"/>
                      <w:divBdr>
                        <w:top w:val="none" w:sz="0" w:space="0" w:color="auto"/>
                        <w:left w:val="none" w:sz="0" w:space="0" w:color="auto"/>
                        <w:bottom w:val="none" w:sz="0" w:space="0" w:color="auto"/>
                        <w:right w:val="none" w:sz="0" w:space="0" w:color="auto"/>
                      </w:divBdr>
                    </w:div>
                  </w:divsChild>
                </w:div>
                <w:div w:id="43676096">
                  <w:marLeft w:val="0"/>
                  <w:marRight w:val="0"/>
                  <w:marTop w:val="0"/>
                  <w:marBottom w:val="0"/>
                  <w:divBdr>
                    <w:top w:val="none" w:sz="0" w:space="0" w:color="auto"/>
                    <w:left w:val="none" w:sz="0" w:space="0" w:color="auto"/>
                    <w:bottom w:val="none" w:sz="0" w:space="0" w:color="auto"/>
                    <w:right w:val="none" w:sz="0" w:space="0" w:color="auto"/>
                  </w:divBdr>
                  <w:divsChild>
                    <w:div w:id="2092505153">
                      <w:marLeft w:val="0"/>
                      <w:marRight w:val="0"/>
                      <w:marTop w:val="0"/>
                      <w:marBottom w:val="0"/>
                      <w:divBdr>
                        <w:top w:val="none" w:sz="0" w:space="0" w:color="auto"/>
                        <w:left w:val="none" w:sz="0" w:space="0" w:color="auto"/>
                        <w:bottom w:val="none" w:sz="0" w:space="0" w:color="auto"/>
                        <w:right w:val="none" w:sz="0" w:space="0" w:color="auto"/>
                      </w:divBdr>
                    </w:div>
                  </w:divsChild>
                </w:div>
                <w:div w:id="804616927">
                  <w:marLeft w:val="0"/>
                  <w:marRight w:val="0"/>
                  <w:marTop w:val="0"/>
                  <w:marBottom w:val="0"/>
                  <w:divBdr>
                    <w:top w:val="none" w:sz="0" w:space="0" w:color="auto"/>
                    <w:left w:val="none" w:sz="0" w:space="0" w:color="auto"/>
                    <w:bottom w:val="none" w:sz="0" w:space="0" w:color="auto"/>
                    <w:right w:val="none" w:sz="0" w:space="0" w:color="auto"/>
                  </w:divBdr>
                  <w:divsChild>
                    <w:div w:id="1816986862">
                      <w:marLeft w:val="0"/>
                      <w:marRight w:val="0"/>
                      <w:marTop w:val="0"/>
                      <w:marBottom w:val="0"/>
                      <w:divBdr>
                        <w:top w:val="none" w:sz="0" w:space="0" w:color="auto"/>
                        <w:left w:val="none" w:sz="0" w:space="0" w:color="auto"/>
                        <w:bottom w:val="none" w:sz="0" w:space="0" w:color="auto"/>
                        <w:right w:val="none" w:sz="0" w:space="0" w:color="auto"/>
                      </w:divBdr>
                    </w:div>
                  </w:divsChild>
                </w:div>
                <w:div w:id="1641770140">
                  <w:marLeft w:val="0"/>
                  <w:marRight w:val="0"/>
                  <w:marTop w:val="0"/>
                  <w:marBottom w:val="0"/>
                  <w:divBdr>
                    <w:top w:val="none" w:sz="0" w:space="0" w:color="auto"/>
                    <w:left w:val="none" w:sz="0" w:space="0" w:color="auto"/>
                    <w:bottom w:val="none" w:sz="0" w:space="0" w:color="auto"/>
                    <w:right w:val="none" w:sz="0" w:space="0" w:color="auto"/>
                  </w:divBdr>
                  <w:divsChild>
                    <w:div w:id="779296556">
                      <w:marLeft w:val="0"/>
                      <w:marRight w:val="0"/>
                      <w:marTop w:val="0"/>
                      <w:marBottom w:val="0"/>
                      <w:divBdr>
                        <w:top w:val="none" w:sz="0" w:space="0" w:color="auto"/>
                        <w:left w:val="none" w:sz="0" w:space="0" w:color="auto"/>
                        <w:bottom w:val="none" w:sz="0" w:space="0" w:color="auto"/>
                        <w:right w:val="none" w:sz="0" w:space="0" w:color="auto"/>
                      </w:divBdr>
                    </w:div>
                  </w:divsChild>
                </w:div>
                <w:div w:id="1279801683">
                  <w:marLeft w:val="0"/>
                  <w:marRight w:val="0"/>
                  <w:marTop w:val="0"/>
                  <w:marBottom w:val="0"/>
                  <w:divBdr>
                    <w:top w:val="none" w:sz="0" w:space="0" w:color="auto"/>
                    <w:left w:val="none" w:sz="0" w:space="0" w:color="auto"/>
                    <w:bottom w:val="none" w:sz="0" w:space="0" w:color="auto"/>
                    <w:right w:val="none" w:sz="0" w:space="0" w:color="auto"/>
                  </w:divBdr>
                  <w:divsChild>
                    <w:div w:id="1238904941">
                      <w:marLeft w:val="0"/>
                      <w:marRight w:val="0"/>
                      <w:marTop w:val="0"/>
                      <w:marBottom w:val="0"/>
                      <w:divBdr>
                        <w:top w:val="none" w:sz="0" w:space="0" w:color="auto"/>
                        <w:left w:val="none" w:sz="0" w:space="0" w:color="auto"/>
                        <w:bottom w:val="none" w:sz="0" w:space="0" w:color="auto"/>
                        <w:right w:val="none" w:sz="0" w:space="0" w:color="auto"/>
                      </w:divBdr>
                    </w:div>
                  </w:divsChild>
                </w:div>
                <w:div w:id="1240015982">
                  <w:marLeft w:val="0"/>
                  <w:marRight w:val="0"/>
                  <w:marTop w:val="0"/>
                  <w:marBottom w:val="0"/>
                  <w:divBdr>
                    <w:top w:val="none" w:sz="0" w:space="0" w:color="auto"/>
                    <w:left w:val="none" w:sz="0" w:space="0" w:color="auto"/>
                    <w:bottom w:val="none" w:sz="0" w:space="0" w:color="auto"/>
                    <w:right w:val="none" w:sz="0" w:space="0" w:color="auto"/>
                  </w:divBdr>
                  <w:divsChild>
                    <w:div w:id="1736514477">
                      <w:marLeft w:val="0"/>
                      <w:marRight w:val="0"/>
                      <w:marTop w:val="0"/>
                      <w:marBottom w:val="0"/>
                      <w:divBdr>
                        <w:top w:val="none" w:sz="0" w:space="0" w:color="auto"/>
                        <w:left w:val="none" w:sz="0" w:space="0" w:color="auto"/>
                        <w:bottom w:val="none" w:sz="0" w:space="0" w:color="auto"/>
                        <w:right w:val="none" w:sz="0" w:space="0" w:color="auto"/>
                      </w:divBdr>
                    </w:div>
                  </w:divsChild>
                </w:div>
                <w:div w:id="1909415781">
                  <w:marLeft w:val="0"/>
                  <w:marRight w:val="0"/>
                  <w:marTop w:val="0"/>
                  <w:marBottom w:val="0"/>
                  <w:divBdr>
                    <w:top w:val="none" w:sz="0" w:space="0" w:color="auto"/>
                    <w:left w:val="none" w:sz="0" w:space="0" w:color="auto"/>
                    <w:bottom w:val="none" w:sz="0" w:space="0" w:color="auto"/>
                    <w:right w:val="none" w:sz="0" w:space="0" w:color="auto"/>
                  </w:divBdr>
                  <w:divsChild>
                    <w:div w:id="143158197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32305753">
          <w:marLeft w:val="0"/>
          <w:marRight w:val="0"/>
          <w:marTop w:val="0"/>
          <w:marBottom w:val="0"/>
          <w:divBdr>
            <w:top w:val="none" w:sz="0" w:space="0" w:color="auto"/>
            <w:left w:val="none" w:sz="0" w:space="0" w:color="auto"/>
            <w:bottom w:val="none" w:sz="0" w:space="0" w:color="auto"/>
            <w:right w:val="none" w:sz="0" w:space="0" w:color="auto"/>
          </w:divBdr>
        </w:div>
        <w:div w:id="45954254">
          <w:marLeft w:val="0"/>
          <w:marRight w:val="0"/>
          <w:marTop w:val="0"/>
          <w:marBottom w:val="0"/>
          <w:divBdr>
            <w:top w:val="none" w:sz="0" w:space="0" w:color="auto"/>
            <w:left w:val="none" w:sz="0" w:space="0" w:color="auto"/>
            <w:bottom w:val="none" w:sz="0" w:space="0" w:color="auto"/>
            <w:right w:val="none" w:sz="0" w:space="0" w:color="auto"/>
          </w:divBdr>
          <w:divsChild>
            <w:div w:id="1115101692">
              <w:marLeft w:val="0"/>
              <w:marRight w:val="0"/>
              <w:marTop w:val="0"/>
              <w:marBottom w:val="0"/>
              <w:divBdr>
                <w:top w:val="none" w:sz="0" w:space="0" w:color="auto"/>
                <w:left w:val="none" w:sz="0" w:space="0" w:color="auto"/>
                <w:bottom w:val="none" w:sz="0" w:space="0" w:color="auto"/>
                <w:right w:val="none" w:sz="0" w:space="0" w:color="auto"/>
              </w:divBdr>
            </w:div>
            <w:div w:id="2063484717">
              <w:marLeft w:val="0"/>
              <w:marRight w:val="0"/>
              <w:marTop w:val="0"/>
              <w:marBottom w:val="0"/>
              <w:divBdr>
                <w:top w:val="none" w:sz="0" w:space="0" w:color="auto"/>
                <w:left w:val="none" w:sz="0" w:space="0" w:color="auto"/>
                <w:bottom w:val="none" w:sz="0" w:space="0" w:color="auto"/>
                <w:right w:val="none" w:sz="0" w:space="0" w:color="auto"/>
              </w:divBdr>
            </w:div>
            <w:div w:id="678895393">
              <w:marLeft w:val="0"/>
              <w:marRight w:val="0"/>
              <w:marTop w:val="0"/>
              <w:marBottom w:val="0"/>
              <w:divBdr>
                <w:top w:val="none" w:sz="0" w:space="0" w:color="auto"/>
                <w:left w:val="none" w:sz="0" w:space="0" w:color="auto"/>
                <w:bottom w:val="none" w:sz="0" w:space="0" w:color="auto"/>
                <w:right w:val="none" w:sz="0" w:space="0" w:color="auto"/>
              </w:divBdr>
            </w:div>
            <w:div w:id="1248808459">
              <w:marLeft w:val="0"/>
              <w:marRight w:val="0"/>
              <w:marTop w:val="0"/>
              <w:marBottom w:val="0"/>
              <w:divBdr>
                <w:top w:val="none" w:sz="0" w:space="0" w:color="auto"/>
                <w:left w:val="none" w:sz="0" w:space="0" w:color="auto"/>
                <w:bottom w:val="none" w:sz="0" w:space="0" w:color="auto"/>
                <w:right w:val="none" w:sz="0" w:space="0" w:color="auto"/>
              </w:divBdr>
            </w:div>
            <w:div w:id="1802841027">
              <w:marLeft w:val="0"/>
              <w:marRight w:val="0"/>
              <w:marTop w:val="0"/>
              <w:marBottom w:val="0"/>
              <w:divBdr>
                <w:top w:val="none" w:sz="0" w:space="0" w:color="auto"/>
                <w:left w:val="none" w:sz="0" w:space="0" w:color="auto"/>
                <w:bottom w:val="none" w:sz="0" w:space="0" w:color="auto"/>
                <w:right w:val="none" w:sz="0" w:space="0" w:color="auto"/>
              </w:divBdr>
            </w:div>
            <w:div w:id="160632311">
              <w:marLeft w:val="0"/>
              <w:marRight w:val="0"/>
              <w:marTop w:val="0"/>
              <w:marBottom w:val="0"/>
              <w:divBdr>
                <w:top w:val="none" w:sz="0" w:space="0" w:color="auto"/>
                <w:left w:val="none" w:sz="0" w:space="0" w:color="auto"/>
                <w:bottom w:val="none" w:sz="0" w:space="0" w:color="auto"/>
                <w:right w:val="none" w:sz="0" w:space="0" w:color="auto"/>
              </w:divBdr>
            </w:div>
            <w:div w:id="642194080">
              <w:marLeft w:val="0"/>
              <w:marRight w:val="0"/>
              <w:marTop w:val="0"/>
              <w:marBottom w:val="0"/>
              <w:divBdr>
                <w:top w:val="none" w:sz="0" w:space="0" w:color="auto"/>
                <w:left w:val="none" w:sz="0" w:space="0" w:color="auto"/>
                <w:bottom w:val="none" w:sz="0" w:space="0" w:color="auto"/>
                <w:right w:val="none" w:sz="0" w:space="0" w:color="auto"/>
              </w:divBdr>
            </w:div>
            <w:div w:id="1576744619">
              <w:marLeft w:val="0"/>
              <w:marRight w:val="0"/>
              <w:marTop w:val="0"/>
              <w:marBottom w:val="0"/>
              <w:divBdr>
                <w:top w:val="none" w:sz="0" w:space="0" w:color="auto"/>
                <w:left w:val="none" w:sz="0" w:space="0" w:color="auto"/>
                <w:bottom w:val="none" w:sz="0" w:space="0" w:color="auto"/>
                <w:right w:val="none" w:sz="0" w:space="0" w:color="auto"/>
              </w:divBdr>
            </w:div>
            <w:div w:id="200554934">
              <w:marLeft w:val="0"/>
              <w:marRight w:val="0"/>
              <w:marTop w:val="0"/>
              <w:marBottom w:val="0"/>
              <w:divBdr>
                <w:top w:val="none" w:sz="0" w:space="0" w:color="auto"/>
                <w:left w:val="none" w:sz="0" w:space="0" w:color="auto"/>
                <w:bottom w:val="none" w:sz="0" w:space="0" w:color="auto"/>
                <w:right w:val="none" w:sz="0" w:space="0" w:color="auto"/>
              </w:divBdr>
            </w:div>
            <w:div w:id="723216166">
              <w:marLeft w:val="0"/>
              <w:marRight w:val="0"/>
              <w:marTop w:val="0"/>
              <w:marBottom w:val="0"/>
              <w:divBdr>
                <w:top w:val="none" w:sz="0" w:space="0" w:color="auto"/>
                <w:left w:val="none" w:sz="0" w:space="0" w:color="auto"/>
                <w:bottom w:val="none" w:sz="0" w:space="0" w:color="auto"/>
                <w:right w:val="none" w:sz="0" w:space="0" w:color="auto"/>
              </w:divBdr>
            </w:div>
            <w:div w:id="702168223">
              <w:marLeft w:val="0"/>
              <w:marRight w:val="0"/>
              <w:marTop w:val="0"/>
              <w:marBottom w:val="0"/>
              <w:divBdr>
                <w:top w:val="none" w:sz="0" w:space="0" w:color="auto"/>
                <w:left w:val="none" w:sz="0" w:space="0" w:color="auto"/>
                <w:bottom w:val="none" w:sz="0" w:space="0" w:color="auto"/>
                <w:right w:val="none" w:sz="0" w:space="0" w:color="auto"/>
              </w:divBdr>
            </w:div>
            <w:div w:id="635718453">
              <w:marLeft w:val="0"/>
              <w:marRight w:val="0"/>
              <w:marTop w:val="0"/>
              <w:marBottom w:val="0"/>
              <w:divBdr>
                <w:top w:val="none" w:sz="0" w:space="0" w:color="auto"/>
                <w:left w:val="none" w:sz="0" w:space="0" w:color="auto"/>
                <w:bottom w:val="none" w:sz="0" w:space="0" w:color="auto"/>
                <w:right w:val="none" w:sz="0" w:space="0" w:color="auto"/>
              </w:divBdr>
            </w:div>
            <w:div w:id="2055422614">
              <w:marLeft w:val="0"/>
              <w:marRight w:val="0"/>
              <w:marTop w:val="0"/>
              <w:marBottom w:val="0"/>
              <w:divBdr>
                <w:top w:val="none" w:sz="0" w:space="0" w:color="auto"/>
                <w:left w:val="none" w:sz="0" w:space="0" w:color="auto"/>
                <w:bottom w:val="none" w:sz="0" w:space="0" w:color="auto"/>
                <w:right w:val="none" w:sz="0" w:space="0" w:color="auto"/>
              </w:divBdr>
            </w:div>
            <w:div w:id="1657491230">
              <w:marLeft w:val="0"/>
              <w:marRight w:val="0"/>
              <w:marTop w:val="0"/>
              <w:marBottom w:val="0"/>
              <w:divBdr>
                <w:top w:val="none" w:sz="0" w:space="0" w:color="auto"/>
                <w:left w:val="none" w:sz="0" w:space="0" w:color="auto"/>
                <w:bottom w:val="none" w:sz="0" w:space="0" w:color="auto"/>
                <w:right w:val="none" w:sz="0" w:space="0" w:color="auto"/>
              </w:divBdr>
            </w:div>
            <w:div w:id="2097095055">
              <w:marLeft w:val="0"/>
              <w:marRight w:val="0"/>
              <w:marTop w:val="0"/>
              <w:marBottom w:val="0"/>
              <w:divBdr>
                <w:top w:val="none" w:sz="0" w:space="0" w:color="auto"/>
                <w:left w:val="none" w:sz="0" w:space="0" w:color="auto"/>
                <w:bottom w:val="none" w:sz="0" w:space="0" w:color="auto"/>
                <w:right w:val="none" w:sz="0" w:space="0" w:color="auto"/>
              </w:divBdr>
            </w:div>
          </w:divsChild>
        </w:div>
        <w:div w:id="1240404340">
          <w:marLeft w:val="0"/>
          <w:marRight w:val="0"/>
          <w:marTop w:val="0"/>
          <w:marBottom w:val="0"/>
          <w:divBdr>
            <w:top w:val="none" w:sz="0" w:space="0" w:color="auto"/>
            <w:left w:val="none" w:sz="0" w:space="0" w:color="auto"/>
            <w:bottom w:val="none" w:sz="0" w:space="0" w:color="auto"/>
            <w:right w:val="none" w:sz="0" w:space="0" w:color="auto"/>
          </w:divBdr>
        </w:div>
        <w:div w:id="464007819">
          <w:marLeft w:val="0"/>
          <w:marRight w:val="0"/>
          <w:marTop w:val="0"/>
          <w:marBottom w:val="0"/>
          <w:divBdr>
            <w:top w:val="none" w:sz="0" w:space="0" w:color="auto"/>
            <w:left w:val="none" w:sz="0" w:space="0" w:color="auto"/>
            <w:bottom w:val="none" w:sz="0" w:space="0" w:color="auto"/>
            <w:right w:val="none" w:sz="0" w:space="0" w:color="auto"/>
          </w:divBdr>
        </w:div>
        <w:div w:id="223296185">
          <w:marLeft w:val="0"/>
          <w:marRight w:val="0"/>
          <w:marTop w:val="0"/>
          <w:marBottom w:val="0"/>
          <w:divBdr>
            <w:top w:val="none" w:sz="0" w:space="0" w:color="auto"/>
            <w:left w:val="none" w:sz="0" w:space="0" w:color="auto"/>
            <w:bottom w:val="none" w:sz="0" w:space="0" w:color="auto"/>
            <w:right w:val="none" w:sz="0" w:space="0" w:color="auto"/>
          </w:divBdr>
        </w:div>
        <w:div w:id="1265117161">
          <w:marLeft w:val="0"/>
          <w:marRight w:val="0"/>
          <w:marTop w:val="0"/>
          <w:marBottom w:val="0"/>
          <w:divBdr>
            <w:top w:val="none" w:sz="0" w:space="0" w:color="auto"/>
            <w:left w:val="none" w:sz="0" w:space="0" w:color="auto"/>
            <w:bottom w:val="none" w:sz="0" w:space="0" w:color="auto"/>
            <w:right w:val="none" w:sz="0" w:space="0" w:color="auto"/>
          </w:divBdr>
          <w:divsChild>
            <w:div w:id="1660883264">
              <w:marLeft w:val="-75"/>
              <w:marRight w:val="0"/>
              <w:marTop w:val="30"/>
              <w:marBottom w:val="30"/>
              <w:divBdr>
                <w:top w:val="none" w:sz="0" w:space="0" w:color="auto"/>
                <w:left w:val="none" w:sz="0" w:space="0" w:color="auto"/>
                <w:bottom w:val="none" w:sz="0" w:space="0" w:color="auto"/>
                <w:right w:val="none" w:sz="0" w:space="0" w:color="auto"/>
              </w:divBdr>
              <w:divsChild>
                <w:div w:id="1926450271">
                  <w:marLeft w:val="0"/>
                  <w:marRight w:val="0"/>
                  <w:marTop w:val="0"/>
                  <w:marBottom w:val="0"/>
                  <w:divBdr>
                    <w:top w:val="none" w:sz="0" w:space="0" w:color="auto"/>
                    <w:left w:val="none" w:sz="0" w:space="0" w:color="auto"/>
                    <w:bottom w:val="none" w:sz="0" w:space="0" w:color="auto"/>
                    <w:right w:val="none" w:sz="0" w:space="0" w:color="auto"/>
                  </w:divBdr>
                  <w:divsChild>
                    <w:div w:id="1755785575">
                      <w:marLeft w:val="0"/>
                      <w:marRight w:val="0"/>
                      <w:marTop w:val="0"/>
                      <w:marBottom w:val="0"/>
                      <w:divBdr>
                        <w:top w:val="none" w:sz="0" w:space="0" w:color="auto"/>
                        <w:left w:val="none" w:sz="0" w:space="0" w:color="auto"/>
                        <w:bottom w:val="none" w:sz="0" w:space="0" w:color="auto"/>
                        <w:right w:val="none" w:sz="0" w:space="0" w:color="auto"/>
                      </w:divBdr>
                    </w:div>
                  </w:divsChild>
                </w:div>
                <w:div w:id="808086117">
                  <w:marLeft w:val="0"/>
                  <w:marRight w:val="0"/>
                  <w:marTop w:val="0"/>
                  <w:marBottom w:val="0"/>
                  <w:divBdr>
                    <w:top w:val="none" w:sz="0" w:space="0" w:color="auto"/>
                    <w:left w:val="none" w:sz="0" w:space="0" w:color="auto"/>
                    <w:bottom w:val="none" w:sz="0" w:space="0" w:color="auto"/>
                    <w:right w:val="none" w:sz="0" w:space="0" w:color="auto"/>
                  </w:divBdr>
                  <w:divsChild>
                    <w:div w:id="2117820571">
                      <w:marLeft w:val="0"/>
                      <w:marRight w:val="0"/>
                      <w:marTop w:val="0"/>
                      <w:marBottom w:val="0"/>
                      <w:divBdr>
                        <w:top w:val="none" w:sz="0" w:space="0" w:color="auto"/>
                        <w:left w:val="none" w:sz="0" w:space="0" w:color="auto"/>
                        <w:bottom w:val="none" w:sz="0" w:space="0" w:color="auto"/>
                        <w:right w:val="none" w:sz="0" w:space="0" w:color="auto"/>
                      </w:divBdr>
                    </w:div>
                  </w:divsChild>
                </w:div>
                <w:div w:id="1498501703">
                  <w:marLeft w:val="0"/>
                  <w:marRight w:val="0"/>
                  <w:marTop w:val="0"/>
                  <w:marBottom w:val="0"/>
                  <w:divBdr>
                    <w:top w:val="none" w:sz="0" w:space="0" w:color="auto"/>
                    <w:left w:val="none" w:sz="0" w:space="0" w:color="auto"/>
                    <w:bottom w:val="none" w:sz="0" w:space="0" w:color="auto"/>
                    <w:right w:val="none" w:sz="0" w:space="0" w:color="auto"/>
                  </w:divBdr>
                  <w:divsChild>
                    <w:div w:id="1573198902">
                      <w:marLeft w:val="0"/>
                      <w:marRight w:val="0"/>
                      <w:marTop w:val="0"/>
                      <w:marBottom w:val="0"/>
                      <w:divBdr>
                        <w:top w:val="none" w:sz="0" w:space="0" w:color="auto"/>
                        <w:left w:val="none" w:sz="0" w:space="0" w:color="auto"/>
                        <w:bottom w:val="none" w:sz="0" w:space="0" w:color="auto"/>
                        <w:right w:val="none" w:sz="0" w:space="0" w:color="auto"/>
                      </w:divBdr>
                    </w:div>
                  </w:divsChild>
                </w:div>
                <w:div w:id="1639146591">
                  <w:marLeft w:val="0"/>
                  <w:marRight w:val="0"/>
                  <w:marTop w:val="0"/>
                  <w:marBottom w:val="0"/>
                  <w:divBdr>
                    <w:top w:val="none" w:sz="0" w:space="0" w:color="auto"/>
                    <w:left w:val="none" w:sz="0" w:space="0" w:color="auto"/>
                    <w:bottom w:val="none" w:sz="0" w:space="0" w:color="auto"/>
                    <w:right w:val="none" w:sz="0" w:space="0" w:color="auto"/>
                  </w:divBdr>
                  <w:divsChild>
                    <w:div w:id="406419800">
                      <w:marLeft w:val="0"/>
                      <w:marRight w:val="0"/>
                      <w:marTop w:val="0"/>
                      <w:marBottom w:val="0"/>
                      <w:divBdr>
                        <w:top w:val="none" w:sz="0" w:space="0" w:color="auto"/>
                        <w:left w:val="none" w:sz="0" w:space="0" w:color="auto"/>
                        <w:bottom w:val="none" w:sz="0" w:space="0" w:color="auto"/>
                        <w:right w:val="none" w:sz="0" w:space="0" w:color="auto"/>
                      </w:divBdr>
                    </w:div>
                  </w:divsChild>
                </w:div>
                <w:div w:id="323121783">
                  <w:marLeft w:val="0"/>
                  <w:marRight w:val="0"/>
                  <w:marTop w:val="0"/>
                  <w:marBottom w:val="0"/>
                  <w:divBdr>
                    <w:top w:val="none" w:sz="0" w:space="0" w:color="auto"/>
                    <w:left w:val="none" w:sz="0" w:space="0" w:color="auto"/>
                    <w:bottom w:val="none" w:sz="0" w:space="0" w:color="auto"/>
                    <w:right w:val="none" w:sz="0" w:space="0" w:color="auto"/>
                  </w:divBdr>
                  <w:divsChild>
                    <w:div w:id="733352134">
                      <w:marLeft w:val="0"/>
                      <w:marRight w:val="0"/>
                      <w:marTop w:val="0"/>
                      <w:marBottom w:val="0"/>
                      <w:divBdr>
                        <w:top w:val="none" w:sz="0" w:space="0" w:color="auto"/>
                        <w:left w:val="none" w:sz="0" w:space="0" w:color="auto"/>
                        <w:bottom w:val="none" w:sz="0" w:space="0" w:color="auto"/>
                        <w:right w:val="none" w:sz="0" w:space="0" w:color="auto"/>
                      </w:divBdr>
                    </w:div>
                  </w:divsChild>
                </w:div>
                <w:div w:id="1953589401">
                  <w:marLeft w:val="0"/>
                  <w:marRight w:val="0"/>
                  <w:marTop w:val="0"/>
                  <w:marBottom w:val="0"/>
                  <w:divBdr>
                    <w:top w:val="none" w:sz="0" w:space="0" w:color="auto"/>
                    <w:left w:val="none" w:sz="0" w:space="0" w:color="auto"/>
                    <w:bottom w:val="none" w:sz="0" w:space="0" w:color="auto"/>
                    <w:right w:val="none" w:sz="0" w:space="0" w:color="auto"/>
                  </w:divBdr>
                  <w:divsChild>
                    <w:div w:id="1708868826">
                      <w:marLeft w:val="0"/>
                      <w:marRight w:val="0"/>
                      <w:marTop w:val="0"/>
                      <w:marBottom w:val="0"/>
                      <w:divBdr>
                        <w:top w:val="none" w:sz="0" w:space="0" w:color="auto"/>
                        <w:left w:val="none" w:sz="0" w:space="0" w:color="auto"/>
                        <w:bottom w:val="none" w:sz="0" w:space="0" w:color="auto"/>
                        <w:right w:val="none" w:sz="0" w:space="0" w:color="auto"/>
                      </w:divBdr>
                    </w:div>
                  </w:divsChild>
                </w:div>
                <w:div w:id="1959296322">
                  <w:marLeft w:val="0"/>
                  <w:marRight w:val="0"/>
                  <w:marTop w:val="0"/>
                  <w:marBottom w:val="0"/>
                  <w:divBdr>
                    <w:top w:val="none" w:sz="0" w:space="0" w:color="auto"/>
                    <w:left w:val="none" w:sz="0" w:space="0" w:color="auto"/>
                    <w:bottom w:val="none" w:sz="0" w:space="0" w:color="auto"/>
                    <w:right w:val="none" w:sz="0" w:space="0" w:color="auto"/>
                  </w:divBdr>
                  <w:divsChild>
                    <w:div w:id="1632780742">
                      <w:marLeft w:val="0"/>
                      <w:marRight w:val="0"/>
                      <w:marTop w:val="0"/>
                      <w:marBottom w:val="0"/>
                      <w:divBdr>
                        <w:top w:val="none" w:sz="0" w:space="0" w:color="auto"/>
                        <w:left w:val="none" w:sz="0" w:space="0" w:color="auto"/>
                        <w:bottom w:val="none" w:sz="0" w:space="0" w:color="auto"/>
                        <w:right w:val="none" w:sz="0" w:space="0" w:color="auto"/>
                      </w:divBdr>
                    </w:div>
                    <w:div w:id="1660695280">
                      <w:marLeft w:val="0"/>
                      <w:marRight w:val="0"/>
                      <w:marTop w:val="0"/>
                      <w:marBottom w:val="0"/>
                      <w:divBdr>
                        <w:top w:val="none" w:sz="0" w:space="0" w:color="auto"/>
                        <w:left w:val="none" w:sz="0" w:space="0" w:color="auto"/>
                        <w:bottom w:val="none" w:sz="0" w:space="0" w:color="auto"/>
                        <w:right w:val="none" w:sz="0" w:space="0" w:color="auto"/>
                      </w:divBdr>
                    </w:div>
                    <w:div w:id="1085808542">
                      <w:marLeft w:val="0"/>
                      <w:marRight w:val="0"/>
                      <w:marTop w:val="0"/>
                      <w:marBottom w:val="0"/>
                      <w:divBdr>
                        <w:top w:val="none" w:sz="0" w:space="0" w:color="auto"/>
                        <w:left w:val="none" w:sz="0" w:space="0" w:color="auto"/>
                        <w:bottom w:val="none" w:sz="0" w:space="0" w:color="auto"/>
                        <w:right w:val="none" w:sz="0" w:space="0" w:color="auto"/>
                      </w:divBdr>
                    </w:div>
                  </w:divsChild>
                </w:div>
                <w:div w:id="1943879081">
                  <w:marLeft w:val="0"/>
                  <w:marRight w:val="0"/>
                  <w:marTop w:val="0"/>
                  <w:marBottom w:val="0"/>
                  <w:divBdr>
                    <w:top w:val="none" w:sz="0" w:space="0" w:color="auto"/>
                    <w:left w:val="none" w:sz="0" w:space="0" w:color="auto"/>
                    <w:bottom w:val="none" w:sz="0" w:space="0" w:color="auto"/>
                    <w:right w:val="none" w:sz="0" w:space="0" w:color="auto"/>
                  </w:divBdr>
                  <w:divsChild>
                    <w:div w:id="19917285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10148700">
          <w:marLeft w:val="0"/>
          <w:marRight w:val="0"/>
          <w:marTop w:val="0"/>
          <w:marBottom w:val="0"/>
          <w:divBdr>
            <w:top w:val="none" w:sz="0" w:space="0" w:color="auto"/>
            <w:left w:val="none" w:sz="0" w:space="0" w:color="auto"/>
            <w:bottom w:val="none" w:sz="0" w:space="0" w:color="auto"/>
            <w:right w:val="none" w:sz="0" w:space="0" w:color="auto"/>
          </w:divBdr>
        </w:div>
        <w:div w:id="73472738">
          <w:marLeft w:val="0"/>
          <w:marRight w:val="0"/>
          <w:marTop w:val="0"/>
          <w:marBottom w:val="0"/>
          <w:divBdr>
            <w:top w:val="none" w:sz="0" w:space="0" w:color="auto"/>
            <w:left w:val="none" w:sz="0" w:space="0" w:color="auto"/>
            <w:bottom w:val="none" w:sz="0" w:space="0" w:color="auto"/>
            <w:right w:val="none" w:sz="0" w:space="0" w:color="auto"/>
          </w:divBdr>
        </w:div>
        <w:div w:id="1730032362">
          <w:marLeft w:val="0"/>
          <w:marRight w:val="0"/>
          <w:marTop w:val="0"/>
          <w:marBottom w:val="0"/>
          <w:divBdr>
            <w:top w:val="none" w:sz="0" w:space="0" w:color="auto"/>
            <w:left w:val="none" w:sz="0" w:space="0" w:color="auto"/>
            <w:bottom w:val="none" w:sz="0" w:space="0" w:color="auto"/>
            <w:right w:val="none" w:sz="0" w:space="0" w:color="auto"/>
          </w:divBdr>
        </w:div>
        <w:div w:id="1613441140">
          <w:marLeft w:val="0"/>
          <w:marRight w:val="0"/>
          <w:marTop w:val="0"/>
          <w:marBottom w:val="0"/>
          <w:divBdr>
            <w:top w:val="none" w:sz="0" w:space="0" w:color="auto"/>
            <w:left w:val="none" w:sz="0" w:space="0" w:color="auto"/>
            <w:bottom w:val="none" w:sz="0" w:space="0" w:color="auto"/>
            <w:right w:val="none" w:sz="0" w:space="0" w:color="auto"/>
          </w:divBdr>
        </w:div>
        <w:div w:id="1254826991">
          <w:marLeft w:val="0"/>
          <w:marRight w:val="0"/>
          <w:marTop w:val="0"/>
          <w:marBottom w:val="0"/>
          <w:divBdr>
            <w:top w:val="none" w:sz="0" w:space="0" w:color="auto"/>
            <w:left w:val="none" w:sz="0" w:space="0" w:color="auto"/>
            <w:bottom w:val="none" w:sz="0" w:space="0" w:color="auto"/>
            <w:right w:val="none" w:sz="0" w:space="0" w:color="auto"/>
          </w:divBdr>
          <w:divsChild>
            <w:div w:id="1197691311">
              <w:marLeft w:val="-75"/>
              <w:marRight w:val="0"/>
              <w:marTop w:val="30"/>
              <w:marBottom w:val="30"/>
              <w:divBdr>
                <w:top w:val="none" w:sz="0" w:space="0" w:color="auto"/>
                <w:left w:val="none" w:sz="0" w:space="0" w:color="auto"/>
                <w:bottom w:val="none" w:sz="0" w:space="0" w:color="auto"/>
                <w:right w:val="none" w:sz="0" w:space="0" w:color="auto"/>
              </w:divBdr>
              <w:divsChild>
                <w:div w:id="1958415052">
                  <w:marLeft w:val="0"/>
                  <w:marRight w:val="0"/>
                  <w:marTop w:val="0"/>
                  <w:marBottom w:val="0"/>
                  <w:divBdr>
                    <w:top w:val="none" w:sz="0" w:space="0" w:color="auto"/>
                    <w:left w:val="none" w:sz="0" w:space="0" w:color="auto"/>
                    <w:bottom w:val="none" w:sz="0" w:space="0" w:color="auto"/>
                    <w:right w:val="none" w:sz="0" w:space="0" w:color="auto"/>
                  </w:divBdr>
                  <w:divsChild>
                    <w:div w:id="2108890691">
                      <w:marLeft w:val="0"/>
                      <w:marRight w:val="0"/>
                      <w:marTop w:val="0"/>
                      <w:marBottom w:val="0"/>
                      <w:divBdr>
                        <w:top w:val="none" w:sz="0" w:space="0" w:color="auto"/>
                        <w:left w:val="none" w:sz="0" w:space="0" w:color="auto"/>
                        <w:bottom w:val="none" w:sz="0" w:space="0" w:color="auto"/>
                        <w:right w:val="none" w:sz="0" w:space="0" w:color="auto"/>
                      </w:divBdr>
                    </w:div>
                  </w:divsChild>
                </w:div>
                <w:div w:id="230237655">
                  <w:marLeft w:val="0"/>
                  <w:marRight w:val="0"/>
                  <w:marTop w:val="0"/>
                  <w:marBottom w:val="0"/>
                  <w:divBdr>
                    <w:top w:val="none" w:sz="0" w:space="0" w:color="auto"/>
                    <w:left w:val="none" w:sz="0" w:space="0" w:color="auto"/>
                    <w:bottom w:val="none" w:sz="0" w:space="0" w:color="auto"/>
                    <w:right w:val="none" w:sz="0" w:space="0" w:color="auto"/>
                  </w:divBdr>
                  <w:divsChild>
                    <w:div w:id="1926068743">
                      <w:marLeft w:val="0"/>
                      <w:marRight w:val="0"/>
                      <w:marTop w:val="0"/>
                      <w:marBottom w:val="0"/>
                      <w:divBdr>
                        <w:top w:val="none" w:sz="0" w:space="0" w:color="auto"/>
                        <w:left w:val="none" w:sz="0" w:space="0" w:color="auto"/>
                        <w:bottom w:val="none" w:sz="0" w:space="0" w:color="auto"/>
                        <w:right w:val="none" w:sz="0" w:space="0" w:color="auto"/>
                      </w:divBdr>
                    </w:div>
                  </w:divsChild>
                </w:div>
                <w:div w:id="437801757">
                  <w:marLeft w:val="0"/>
                  <w:marRight w:val="0"/>
                  <w:marTop w:val="0"/>
                  <w:marBottom w:val="0"/>
                  <w:divBdr>
                    <w:top w:val="none" w:sz="0" w:space="0" w:color="auto"/>
                    <w:left w:val="none" w:sz="0" w:space="0" w:color="auto"/>
                    <w:bottom w:val="none" w:sz="0" w:space="0" w:color="auto"/>
                    <w:right w:val="none" w:sz="0" w:space="0" w:color="auto"/>
                  </w:divBdr>
                  <w:divsChild>
                    <w:div w:id="1713773767">
                      <w:marLeft w:val="0"/>
                      <w:marRight w:val="0"/>
                      <w:marTop w:val="0"/>
                      <w:marBottom w:val="0"/>
                      <w:divBdr>
                        <w:top w:val="none" w:sz="0" w:space="0" w:color="auto"/>
                        <w:left w:val="none" w:sz="0" w:space="0" w:color="auto"/>
                        <w:bottom w:val="none" w:sz="0" w:space="0" w:color="auto"/>
                        <w:right w:val="none" w:sz="0" w:space="0" w:color="auto"/>
                      </w:divBdr>
                    </w:div>
                  </w:divsChild>
                </w:div>
                <w:div w:id="388767463">
                  <w:marLeft w:val="0"/>
                  <w:marRight w:val="0"/>
                  <w:marTop w:val="0"/>
                  <w:marBottom w:val="0"/>
                  <w:divBdr>
                    <w:top w:val="none" w:sz="0" w:space="0" w:color="auto"/>
                    <w:left w:val="none" w:sz="0" w:space="0" w:color="auto"/>
                    <w:bottom w:val="none" w:sz="0" w:space="0" w:color="auto"/>
                    <w:right w:val="none" w:sz="0" w:space="0" w:color="auto"/>
                  </w:divBdr>
                  <w:divsChild>
                    <w:div w:id="985280716">
                      <w:marLeft w:val="0"/>
                      <w:marRight w:val="0"/>
                      <w:marTop w:val="0"/>
                      <w:marBottom w:val="0"/>
                      <w:divBdr>
                        <w:top w:val="none" w:sz="0" w:space="0" w:color="auto"/>
                        <w:left w:val="none" w:sz="0" w:space="0" w:color="auto"/>
                        <w:bottom w:val="none" w:sz="0" w:space="0" w:color="auto"/>
                        <w:right w:val="none" w:sz="0" w:space="0" w:color="auto"/>
                      </w:divBdr>
                    </w:div>
                  </w:divsChild>
                </w:div>
                <w:div w:id="1064449384">
                  <w:marLeft w:val="0"/>
                  <w:marRight w:val="0"/>
                  <w:marTop w:val="0"/>
                  <w:marBottom w:val="0"/>
                  <w:divBdr>
                    <w:top w:val="none" w:sz="0" w:space="0" w:color="auto"/>
                    <w:left w:val="none" w:sz="0" w:space="0" w:color="auto"/>
                    <w:bottom w:val="none" w:sz="0" w:space="0" w:color="auto"/>
                    <w:right w:val="none" w:sz="0" w:space="0" w:color="auto"/>
                  </w:divBdr>
                  <w:divsChild>
                    <w:div w:id="2110615725">
                      <w:marLeft w:val="0"/>
                      <w:marRight w:val="0"/>
                      <w:marTop w:val="0"/>
                      <w:marBottom w:val="0"/>
                      <w:divBdr>
                        <w:top w:val="none" w:sz="0" w:space="0" w:color="auto"/>
                        <w:left w:val="none" w:sz="0" w:space="0" w:color="auto"/>
                        <w:bottom w:val="none" w:sz="0" w:space="0" w:color="auto"/>
                        <w:right w:val="none" w:sz="0" w:space="0" w:color="auto"/>
                      </w:divBdr>
                    </w:div>
                  </w:divsChild>
                </w:div>
                <w:div w:id="982390304">
                  <w:marLeft w:val="0"/>
                  <w:marRight w:val="0"/>
                  <w:marTop w:val="0"/>
                  <w:marBottom w:val="0"/>
                  <w:divBdr>
                    <w:top w:val="none" w:sz="0" w:space="0" w:color="auto"/>
                    <w:left w:val="none" w:sz="0" w:space="0" w:color="auto"/>
                    <w:bottom w:val="none" w:sz="0" w:space="0" w:color="auto"/>
                    <w:right w:val="none" w:sz="0" w:space="0" w:color="auto"/>
                  </w:divBdr>
                  <w:divsChild>
                    <w:div w:id="1131482945">
                      <w:marLeft w:val="0"/>
                      <w:marRight w:val="0"/>
                      <w:marTop w:val="0"/>
                      <w:marBottom w:val="0"/>
                      <w:divBdr>
                        <w:top w:val="none" w:sz="0" w:space="0" w:color="auto"/>
                        <w:left w:val="none" w:sz="0" w:space="0" w:color="auto"/>
                        <w:bottom w:val="none" w:sz="0" w:space="0" w:color="auto"/>
                        <w:right w:val="none" w:sz="0" w:space="0" w:color="auto"/>
                      </w:divBdr>
                    </w:div>
                  </w:divsChild>
                </w:div>
                <w:div w:id="1924138954">
                  <w:marLeft w:val="0"/>
                  <w:marRight w:val="0"/>
                  <w:marTop w:val="0"/>
                  <w:marBottom w:val="0"/>
                  <w:divBdr>
                    <w:top w:val="none" w:sz="0" w:space="0" w:color="auto"/>
                    <w:left w:val="none" w:sz="0" w:space="0" w:color="auto"/>
                    <w:bottom w:val="none" w:sz="0" w:space="0" w:color="auto"/>
                    <w:right w:val="none" w:sz="0" w:space="0" w:color="auto"/>
                  </w:divBdr>
                  <w:divsChild>
                    <w:div w:id="1277370366">
                      <w:marLeft w:val="0"/>
                      <w:marRight w:val="0"/>
                      <w:marTop w:val="0"/>
                      <w:marBottom w:val="0"/>
                      <w:divBdr>
                        <w:top w:val="none" w:sz="0" w:space="0" w:color="auto"/>
                        <w:left w:val="none" w:sz="0" w:space="0" w:color="auto"/>
                        <w:bottom w:val="none" w:sz="0" w:space="0" w:color="auto"/>
                        <w:right w:val="none" w:sz="0" w:space="0" w:color="auto"/>
                      </w:divBdr>
                    </w:div>
                  </w:divsChild>
                </w:div>
                <w:div w:id="176313973">
                  <w:marLeft w:val="0"/>
                  <w:marRight w:val="0"/>
                  <w:marTop w:val="0"/>
                  <w:marBottom w:val="0"/>
                  <w:divBdr>
                    <w:top w:val="none" w:sz="0" w:space="0" w:color="auto"/>
                    <w:left w:val="none" w:sz="0" w:space="0" w:color="auto"/>
                    <w:bottom w:val="none" w:sz="0" w:space="0" w:color="auto"/>
                    <w:right w:val="none" w:sz="0" w:space="0" w:color="auto"/>
                  </w:divBdr>
                  <w:divsChild>
                    <w:div w:id="161624114">
                      <w:marLeft w:val="0"/>
                      <w:marRight w:val="0"/>
                      <w:marTop w:val="0"/>
                      <w:marBottom w:val="0"/>
                      <w:divBdr>
                        <w:top w:val="none" w:sz="0" w:space="0" w:color="auto"/>
                        <w:left w:val="none" w:sz="0" w:space="0" w:color="auto"/>
                        <w:bottom w:val="none" w:sz="0" w:space="0" w:color="auto"/>
                        <w:right w:val="none" w:sz="0" w:space="0" w:color="auto"/>
                      </w:divBdr>
                    </w:div>
                  </w:divsChild>
                </w:div>
                <w:div w:id="573709704">
                  <w:marLeft w:val="0"/>
                  <w:marRight w:val="0"/>
                  <w:marTop w:val="0"/>
                  <w:marBottom w:val="0"/>
                  <w:divBdr>
                    <w:top w:val="none" w:sz="0" w:space="0" w:color="auto"/>
                    <w:left w:val="none" w:sz="0" w:space="0" w:color="auto"/>
                    <w:bottom w:val="none" w:sz="0" w:space="0" w:color="auto"/>
                    <w:right w:val="none" w:sz="0" w:space="0" w:color="auto"/>
                  </w:divBdr>
                  <w:divsChild>
                    <w:div w:id="2063865451">
                      <w:marLeft w:val="0"/>
                      <w:marRight w:val="0"/>
                      <w:marTop w:val="0"/>
                      <w:marBottom w:val="0"/>
                      <w:divBdr>
                        <w:top w:val="none" w:sz="0" w:space="0" w:color="auto"/>
                        <w:left w:val="none" w:sz="0" w:space="0" w:color="auto"/>
                        <w:bottom w:val="none" w:sz="0" w:space="0" w:color="auto"/>
                        <w:right w:val="none" w:sz="0" w:space="0" w:color="auto"/>
                      </w:divBdr>
                    </w:div>
                  </w:divsChild>
                </w:div>
                <w:div w:id="696731656">
                  <w:marLeft w:val="0"/>
                  <w:marRight w:val="0"/>
                  <w:marTop w:val="0"/>
                  <w:marBottom w:val="0"/>
                  <w:divBdr>
                    <w:top w:val="none" w:sz="0" w:space="0" w:color="auto"/>
                    <w:left w:val="none" w:sz="0" w:space="0" w:color="auto"/>
                    <w:bottom w:val="none" w:sz="0" w:space="0" w:color="auto"/>
                    <w:right w:val="none" w:sz="0" w:space="0" w:color="auto"/>
                  </w:divBdr>
                  <w:divsChild>
                    <w:div w:id="1443645906">
                      <w:marLeft w:val="0"/>
                      <w:marRight w:val="0"/>
                      <w:marTop w:val="0"/>
                      <w:marBottom w:val="0"/>
                      <w:divBdr>
                        <w:top w:val="none" w:sz="0" w:space="0" w:color="auto"/>
                        <w:left w:val="none" w:sz="0" w:space="0" w:color="auto"/>
                        <w:bottom w:val="none" w:sz="0" w:space="0" w:color="auto"/>
                        <w:right w:val="none" w:sz="0" w:space="0" w:color="auto"/>
                      </w:divBdr>
                    </w:div>
                  </w:divsChild>
                </w:div>
                <w:div w:id="85657011">
                  <w:marLeft w:val="0"/>
                  <w:marRight w:val="0"/>
                  <w:marTop w:val="0"/>
                  <w:marBottom w:val="0"/>
                  <w:divBdr>
                    <w:top w:val="none" w:sz="0" w:space="0" w:color="auto"/>
                    <w:left w:val="none" w:sz="0" w:space="0" w:color="auto"/>
                    <w:bottom w:val="none" w:sz="0" w:space="0" w:color="auto"/>
                    <w:right w:val="none" w:sz="0" w:space="0" w:color="auto"/>
                  </w:divBdr>
                  <w:divsChild>
                    <w:div w:id="2121799068">
                      <w:marLeft w:val="0"/>
                      <w:marRight w:val="0"/>
                      <w:marTop w:val="0"/>
                      <w:marBottom w:val="0"/>
                      <w:divBdr>
                        <w:top w:val="none" w:sz="0" w:space="0" w:color="auto"/>
                        <w:left w:val="none" w:sz="0" w:space="0" w:color="auto"/>
                        <w:bottom w:val="none" w:sz="0" w:space="0" w:color="auto"/>
                        <w:right w:val="none" w:sz="0" w:space="0" w:color="auto"/>
                      </w:divBdr>
                    </w:div>
                  </w:divsChild>
                </w:div>
                <w:div w:id="196285329">
                  <w:marLeft w:val="0"/>
                  <w:marRight w:val="0"/>
                  <w:marTop w:val="0"/>
                  <w:marBottom w:val="0"/>
                  <w:divBdr>
                    <w:top w:val="none" w:sz="0" w:space="0" w:color="auto"/>
                    <w:left w:val="none" w:sz="0" w:space="0" w:color="auto"/>
                    <w:bottom w:val="none" w:sz="0" w:space="0" w:color="auto"/>
                    <w:right w:val="none" w:sz="0" w:space="0" w:color="auto"/>
                  </w:divBdr>
                  <w:divsChild>
                    <w:div w:id="504325631">
                      <w:marLeft w:val="0"/>
                      <w:marRight w:val="0"/>
                      <w:marTop w:val="0"/>
                      <w:marBottom w:val="0"/>
                      <w:divBdr>
                        <w:top w:val="none" w:sz="0" w:space="0" w:color="auto"/>
                        <w:left w:val="none" w:sz="0" w:space="0" w:color="auto"/>
                        <w:bottom w:val="none" w:sz="0" w:space="0" w:color="auto"/>
                        <w:right w:val="none" w:sz="0" w:space="0" w:color="auto"/>
                      </w:divBdr>
                    </w:div>
                  </w:divsChild>
                </w:div>
                <w:div w:id="680818339">
                  <w:marLeft w:val="0"/>
                  <w:marRight w:val="0"/>
                  <w:marTop w:val="0"/>
                  <w:marBottom w:val="0"/>
                  <w:divBdr>
                    <w:top w:val="none" w:sz="0" w:space="0" w:color="auto"/>
                    <w:left w:val="none" w:sz="0" w:space="0" w:color="auto"/>
                    <w:bottom w:val="none" w:sz="0" w:space="0" w:color="auto"/>
                    <w:right w:val="none" w:sz="0" w:space="0" w:color="auto"/>
                  </w:divBdr>
                  <w:divsChild>
                    <w:div w:id="1921602697">
                      <w:marLeft w:val="0"/>
                      <w:marRight w:val="0"/>
                      <w:marTop w:val="0"/>
                      <w:marBottom w:val="0"/>
                      <w:divBdr>
                        <w:top w:val="none" w:sz="0" w:space="0" w:color="auto"/>
                        <w:left w:val="none" w:sz="0" w:space="0" w:color="auto"/>
                        <w:bottom w:val="none" w:sz="0" w:space="0" w:color="auto"/>
                        <w:right w:val="none" w:sz="0" w:space="0" w:color="auto"/>
                      </w:divBdr>
                    </w:div>
                  </w:divsChild>
                </w:div>
                <w:div w:id="496582379">
                  <w:marLeft w:val="0"/>
                  <w:marRight w:val="0"/>
                  <w:marTop w:val="0"/>
                  <w:marBottom w:val="0"/>
                  <w:divBdr>
                    <w:top w:val="none" w:sz="0" w:space="0" w:color="auto"/>
                    <w:left w:val="none" w:sz="0" w:space="0" w:color="auto"/>
                    <w:bottom w:val="none" w:sz="0" w:space="0" w:color="auto"/>
                    <w:right w:val="none" w:sz="0" w:space="0" w:color="auto"/>
                  </w:divBdr>
                  <w:divsChild>
                    <w:div w:id="619721399">
                      <w:marLeft w:val="0"/>
                      <w:marRight w:val="0"/>
                      <w:marTop w:val="0"/>
                      <w:marBottom w:val="0"/>
                      <w:divBdr>
                        <w:top w:val="none" w:sz="0" w:space="0" w:color="auto"/>
                        <w:left w:val="none" w:sz="0" w:space="0" w:color="auto"/>
                        <w:bottom w:val="none" w:sz="0" w:space="0" w:color="auto"/>
                        <w:right w:val="none" w:sz="0" w:space="0" w:color="auto"/>
                      </w:divBdr>
                    </w:div>
                  </w:divsChild>
                </w:div>
                <w:div w:id="567573739">
                  <w:marLeft w:val="0"/>
                  <w:marRight w:val="0"/>
                  <w:marTop w:val="0"/>
                  <w:marBottom w:val="0"/>
                  <w:divBdr>
                    <w:top w:val="none" w:sz="0" w:space="0" w:color="auto"/>
                    <w:left w:val="none" w:sz="0" w:space="0" w:color="auto"/>
                    <w:bottom w:val="none" w:sz="0" w:space="0" w:color="auto"/>
                    <w:right w:val="none" w:sz="0" w:space="0" w:color="auto"/>
                  </w:divBdr>
                  <w:divsChild>
                    <w:div w:id="100127967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31190917">
          <w:marLeft w:val="0"/>
          <w:marRight w:val="0"/>
          <w:marTop w:val="0"/>
          <w:marBottom w:val="0"/>
          <w:divBdr>
            <w:top w:val="none" w:sz="0" w:space="0" w:color="auto"/>
            <w:left w:val="none" w:sz="0" w:space="0" w:color="auto"/>
            <w:bottom w:val="none" w:sz="0" w:space="0" w:color="auto"/>
            <w:right w:val="none" w:sz="0" w:space="0" w:color="auto"/>
          </w:divBdr>
        </w:div>
        <w:div w:id="1017582493">
          <w:marLeft w:val="0"/>
          <w:marRight w:val="0"/>
          <w:marTop w:val="0"/>
          <w:marBottom w:val="0"/>
          <w:divBdr>
            <w:top w:val="none" w:sz="0" w:space="0" w:color="auto"/>
            <w:left w:val="none" w:sz="0" w:space="0" w:color="auto"/>
            <w:bottom w:val="none" w:sz="0" w:space="0" w:color="auto"/>
            <w:right w:val="none" w:sz="0" w:space="0" w:color="auto"/>
          </w:divBdr>
          <w:divsChild>
            <w:div w:id="323358274">
              <w:marLeft w:val="0"/>
              <w:marRight w:val="0"/>
              <w:marTop w:val="0"/>
              <w:marBottom w:val="0"/>
              <w:divBdr>
                <w:top w:val="none" w:sz="0" w:space="0" w:color="auto"/>
                <w:left w:val="none" w:sz="0" w:space="0" w:color="auto"/>
                <w:bottom w:val="none" w:sz="0" w:space="0" w:color="auto"/>
                <w:right w:val="none" w:sz="0" w:space="0" w:color="auto"/>
              </w:divBdr>
            </w:div>
            <w:div w:id="107044610">
              <w:marLeft w:val="0"/>
              <w:marRight w:val="0"/>
              <w:marTop w:val="0"/>
              <w:marBottom w:val="0"/>
              <w:divBdr>
                <w:top w:val="none" w:sz="0" w:space="0" w:color="auto"/>
                <w:left w:val="none" w:sz="0" w:space="0" w:color="auto"/>
                <w:bottom w:val="none" w:sz="0" w:space="0" w:color="auto"/>
                <w:right w:val="none" w:sz="0" w:space="0" w:color="auto"/>
              </w:divBdr>
            </w:div>
            <w:div w:id="60955539">
              <w:marLeft w:val="0"/>
              <w:marRight w:val="0"/>
              <w:marTop w:val="0"/>
              <w:marBottom w:val="0"/>
              <w:divBdr>
                <w:top w:val="none" w:sz="0" w:space="0" w:color="auto"/>
                <w:left w:val="none" w:sz="0" w:space="0" w:color="auto"/>
                <w:bottom w:val="none" w:sz="0" w:space="0" w:color="auto"/>
                <w:right w:val="none" w:sz="0" w:space="0" w:color="auto"/>
              </w:divBdr>
            </w:div>
            <w:div w:id="1529954891">
              <w:marLeft w:val="0"/>
              <w:marRight w:val="0"/>
              <w:marTop w:val="0"/>
              <w:marBottom w:val="0"/>
              <w:divBdr>
                <w:top w:val="none" w:sz="0" w:space="0" w:color="auto"/>
                <w:left w:val="none" w:sz="0" w:space="0" w:color="auto"/>
                <w:bottom w:val="none" w:sz="0" w:space="0" w:color="auto"/>
                <w:right w:val="none" w:sz="0" w:space="0" w:color="auto"/>
              </w:divBdr>
            </w:div>
            <w:div w:id="1395203021">
              <w:marLeft w:val="0"/>
              <w:marRight w:val="0"/>
              <w:marTop w:val="0"/>
              <w:marBottom w:val="0"/>
              <w:divBdr>
                <w:top w:val="none" w:sz="0" w:space="0" w:color="auto"/>
                <w:left w:val="none" w:sz="0" w:space="0" w:color="auto"/>
                <w:bottom w:val="none" w:sz="0" w:space="0" w:color="auto"/>
                <w:right w:val="none" w:sz="0" w:space="0" w:color="auto"/>
              </w:divBdr>
            </w:div>
            <w:div w:id="402945444">
              <w:marLeft w:val="0"/>
              <w:marRight w:val="0"/>
              <w:marTop w:val="0"/>
              <w:marBottom w:val="0"/>
              <w:divBdr>
                <w:top w:val="none" w:sz="0" w:space="0" w:color="auto"/>
                <w:left w:val="none" w:sz="0" w:space="0" w:color="auto"/>
                <w:bottom w:val="none" w:sz="0" w:space="0" w:color="auto"/>
                <w:right w:val="none" w:sz="0" w:space="0" w:color="auto"/>
              </w:divBdr>
            </w:div>
            <w:div w:id="113601920">
              <w:marLeft w:val="0"/>
              <w:marRight w:val="0"/>
              <w:marTop w:val="0"/>
              <w:marBottom w:val="0"/>
              <w:divBdr>
                <w:top w:val="none" w:sz="0" w:space="0" w:color="auto"/>
                <w:left w:val="none" w:sz="0" w:space="0" w:color="auto"/>
                <w:bottom w:val="none" w:sz="0" w:space="0" w:color="auto"/>
                <w:right w:val="none" w:sz="0" w:space="0" w:color="auto"/>
              </w:divBdr>
            </w:div>
            <w:div w:id="1052460273">
              <w:marLeft w:val="0"/>
              <w:marRight w:val="0"/>
              <w:marTop w:val="0"/>
              <w:marBottom w:val="0"/>
              <w:divBdr>
                <w:top w:val="none" w:sz="0" w:space="0" w:color="auto"/>
                <w:left w:val="none" w:sz="0" w:space="0" w:color="auto"/>
                <w:bottom w:val="none" w:sz="0" w:space="0" w:color="auto"/>
                <w:right w:val="none" w:sz="0" w:space="0" w:color="auto"/>
              </w:divBdr>
            </w:div>
            <w:div w:id="1476948986">
              <w:marLeft w:val="0"/>
              <w:marRight w:val="0"/>
              <w:marTop w:val="0"/>
              <w:marBottom w:val="0"/>
              <w:divBdr>
                <w:top w:val="none" w:sz="0" w:space="0" w:color="auto"/>
                <w:left w:val="none" w:sz="0" w:space="0" w:color="auto"/>
                <w:bottom w:val="none" w:sz="0" w:space="0" w:color="auto"/>
                <w:right w:val="none" w:sz="0" w:space="0" w:color="auto"/>
              </w:divBdr>
            </w:div>
            <w:div w:id="1590314773">
              <w:marLeft w:val="0"/>
              <w:marRight w:val="0"/>
              <w:marTop w:val="0"/>
              <w:marBottom w:val="0"/>
              <w:divBdr>
                <w:top w:val="none" w:sz="0" w:space="0" w:color="auto"/>
                <w:left w:val="none" w:sz="0" w:space="0" w:color="auto"/>
                <w:bottom w:val="none" w:sz="0" w:space="0" w:color="auto"/>
                <w:right w:val="none" w:sz="0" w:space="0" w:color="auto"/>
              </w:divBdr>
            </w:div>
            <w:div w:id="1811751616">
              <w:marLeft w:val="0"/>
              <w:marRight w:val="0"/>
              <w:marTop w:val="0"/>
              <w:marBottom w:val="0"/>
              <w:divBdr>
                <w:top w:val="none" w:sz="0" w:space="0" w:color="auto"/>
                <w:left w:val="none" w:sz="0" w:space="0" w:color="auto"/>
                <w:bottom w:val="none" w:sz="0" w:space="0" w:color="auto"/>
                <w:right w:val="none" w:sz="0" w:space="0" w:color="auto"/>
              </w:divBdr>
            </w:div>
            <w:div w:id="44182263">
              <w:marLeft w:val="0"/>
              <w:marRight w:val="0"/>
              <w:marTop w:val="0"/>
              <w:marBottom w:val="0"/>
              <w:divBdr>
                <w:top w:val="none" w:sz="0" w:space="0" w:color="auto"/>
                <w:left w:val="none" w:sz="0" w:space="0" w:color="auto"/>
                <w:bottom w:val="none" w:sz="0" w:space="0" w:color="auto"/>
                <w:right w:val="none" w:sz="0" w:space="0" w:color="auto"/>
              </w:divBdr>
            </w:div>
            <w:div w:id="374813377">
              <w:marLeft w:val="0"/>
              <w:marRight w:val="0"/>
              <w:marTop w:val="0"/>
              <w:marBottom w:val="0"/>
              <w:divBdr>
                <w:top w:val="none" w:sz="0" w:space="0" w:color="auto"/>
                <w:left w:val="none" w:sz="0" w:space="0" w:color="auto"/>
                <w:bottom w:val="none" w:sz="0" w:space="0" w:color="auto"/>
                <w:right w:val="none" w:sz="0" w:space="0" w:color="auto"/>
              </w:divBdr>
            </w:div>
            <w:div w:id="726421658">
              <w:marLeft w:val="0"/>
              <w:marRight w:val="0"/>
              <w:marTop w:val="0"/>
              <w:marBottom w:val="0"/>
              <w:divBdr>
                <w:top w:val="none" w:sz="0" w:space="0" w:color="auto"/>
                <w:left w:val="none" w:sz="0" w:space="0" w:color="auto"/>
                <w:bottom w:val="none" w:sz="0" w:space="0" w:color="auto"/>
                <w:right w:val="none" w:sz="0" w:space="0" w:color="auto"/>
              </w:divBdr>
            </w:div>
            <w:div w:id="412748976">
              <w:marLeft w:val="0"/>
              <w:marRight w:val="0"/>
              <w:marTop w:val="0"/>
              <w:marBottom w:val="0"/>
              <w:divBdr>
                <w:top w:val="none" w:sz="0" w:space="0" w:color="auto"/>
                <w:left w:val="none" w:sz="0" w:space="0" w:color="auto"/>
                <w:bottom w:val="none" w:sz="0" w:space="0" w:color="auto"/>
                <w:right w:val="none" w:sz="0" w:space="0" w:color="auto"/>
              </w:divBdr>
            </w:div>
            <w:div w:id="469058703">
              <w:marLeft w:val="0"/>
              <w:marRight w:val="0"/>
              <w:marTop w:val="0"/>
              <w:marBottom w:val="0"/>
              <w:divBdr>
                <w:top w:val="none" w:sz="0" w:space="0" w:color="auto"/>
                <w:left w:val="none" w:sz="0" w:space="0" w:color="auto"/>
                <w:bottom w:val="none" w:sz="0" w:space="0" w:color="auto"/>
                <w:right w:val="none" w:sz="0" w:space="0" w:color="auto"/>
              </w:divBdr>
            </w:div>
            <w:div w:id="422846535">
              <w:marLeft w:val="0"/>
              <w:marRight w:val="0"/>
              <w:marTop w:val="0"/>
              <w:marBottom w:val="0"/>
              <w:divBdr>
                <w:top w:val="none" w:sz="0" w:space="0" w:color="auto"/>
                <w:left w:val="none" w:sz="0" w:space="0" w:color="auto"/>
                <w:bottom w:val="none" w:sz="0" w:space="0" w:color="auto"/>
                <w:right w:val="none" w:sz="0" w:space="0" w:color="auto"/>
              </w:divBdr>
            </w:div>
            <w:div w:id="1732120755">
              <w:marLeft w:val="0"/>
              <w:marRight w:val="0"/>
              <w:marTop w:val="0"/>
              <w:marBottom w:val="0"/>
              <w:divBdr>
                <w:top w:val="none" w:sz="0" w:space="0" w:color="auto"/>
                <w:left w:val="none" w:sz="0" w:space="0" w:color="auto"/>
                <w:bottom w:val="none" w:sz="0" w:space="0" w:color="auto"/>
                <w:right w:val="none" w:sz="0" w:space="0" w:color="auto"/>
              </w:divBdr>
            </w:div>
          </w:divsChild>
        </w:div>
        <w:div w:id="5250301">
          <w:marLeft w:val="0"/>
          <w:marRight w:val="0"/>
          <w:marTop w:val="0"/>
          <w:marBottom w:val="0"/>
          <w:divBdr>
            <w:top w:val="none" w:sz="0" w:space="0" w:color="auto"/>
            <w:left w:val="none" w:sz="0" w:space="0" w:color="auto"/>
            <w:bottom w:val="none" w:sz="0" w:space="0" w:color="auto"/>
            <w:right w:val="none" w:sz="0" w:space="0" w:color="auto"/>
          </w:divBdr>
        </w:div>
        <w:div w:id="566576163">
          <w:marLeft w:val="0"/>
          <w:marRight w:val="0"/>
          <w:marTop w:val="0"/>
          <w:marBottom w:val="0"/>
          <w:divBdr>
            <w:top w:val="none" w:sz="0" w:space="0" w:color="auto"/>
            <w:left w:val="none" w:sz="0" w:space="0" w:color="auto"/>
            <w:bottom w:val="none" w:sz="0" w:space="0" w:color="auto"/>
            <w:right w:val="none" w:sz="0" w:space="0" w:color="auto"/>
          </w:divBdr>
        </w:div>
        <w:div w:id="42293652">
          <w:marLeft w:val="0"/>
          <w:marRight w:val="0"/>
          <w:marTop w:val="0"/>
          <w:marBottom w:val="0"/>
          <w:divBdr>
            <w:top w:val="none" w:sz="0" w:space="0" w:color="auto"/>
            <w:left w:val="none" w:sz="0" w:space="0" w:color="auto"/>
            <w:bottom w:val="none" w:sz="0" w:space="0" w:color="auto"/>
            <w:right w:val="none" w:sz="0" w:space="0" w:color="auto"/>
          </w:divBdr>
        </w:div>
        <w:div w:id="422385446">
          <w:marLeft w:val="0"/>
          <w:marRight w:val="0"/>
          <w:marTop w:val="0"/>
          <w:marBottom w:val="0"/>
          <w:divBdr>
            <w:top w:val="none" w:sz="0" w:space="0" w:color="auto"/>
            <w:left w:val="none" w:sz="0" w:space="0" w:color="auto"/>
            <w:bottom w:val="none" w:sz="0" w:space="0" w:color="auto"/>
            <w:right w:val="none" w:sz="0" w:space="0" w:color="auto"/>
          </w:divBdr>
        </w:div>
        <w:div w:id="171073832">
          <w:marLeft w:val="0"/>
          <w:marRight w:val="0"/>
          <w:marTop w:val="0"/>
          <w:marBottom w:val="0"/>
          <w:divBdr>
            <w:top w:val="none" w:sz="0" w:space="0" w:color="auto"/>
            <w:left w:val="none" w:sz="0" w:space="0" w:color="auto"/>
            <w:bottom w:val="none" w:sz="0" w:space="0" w:color="auto"/>
            <w:right w:val="none" w:sz="0" w:space="0" w:color="auto"/>
          </w:divBdr>
        </w:div>
        <w:div w:id="1399674408">
          <w:marLeft w:val="0"/>
          <w:marRight w:val="0"/>
          <w:marTop w:val="0"/>
          <w:marBottom w:val="0"/>
          <w:divBdr>
            <w:top w:val="none" w:sz="0" w:space="0" w:color="auto"/>
            <w:left w:val="none" w:sz="0" w:space="0" w:color="auto"/>
            <w:bottom w:val="none" w:sz="0" w:space="0" w:color="auto"/>
            <w:right w:val="none" w:sz="0" w:space="0" w:color="auto"/>
          </w:divBdr>
          <w:divsChild>
            <w:div w:id="143358740">
              <w:marLeft w:val="-75"/>
              <w:marRight w:val="0"/>
              <w:marTop w:val="30"/>
              <w:marBottom w:val="30"/>
              <w:divBdr>
                <w:top w:val="none" w:sz="0" w:space="0" w:color="auto"/>
                <w:left w:val="none" w:sz="0" w:space="0" w:color="auto"/>
                <w:bottom w:val="none" w:sz="0" w:space="0" w:color="auto"/>
                <w:right w:val="none" w:sz="0" w:space="0" w:color="auto"/>
              </w:divBdr>
              <w:divsChild>
                <w:div w:id="936518349">
                  <w:marLeft w:val="0"/>
                  <w:marRight w:val="0"/>
                  <w:marTop w:val="0"/>
                  <w:marBottom w:val="0"/>
                  <w:divBdr>
                    <w:top w:val="none" w:sz="0" w:space="0" w:color="auto"/>
                    <w:left w:val="none" w:sz="0" w:space="0" w:color="auto"/>
                    <w:bottom w:val="none" w:sz="0" w:space="0" w:color="auto"/>
                    <w:right w:val="none" w:sz="0" w:space="0" w:color="auto"/>
                  </w:divBdr>
                  <w:divsChild>
                    <w:div w:id="1541551239">
                      <w:marLeft w:val="0"/>
                      <w:marRight w:val="0"/>
                      <w:marTop w:val="0"/>
                      <w:marBottom w:val="0"/>
                      <w:divBdr>
                        <w:top w:val="none" w:sz="0" w:space="0" w:color="auto"/>
                        <w:left w:val="none" w:sz="0" w:space="0" w:color="auto"/>
                        <w:bottom w:val="none" w:sz="0" w:space="0" w:color="auto"/>
                        <w:right w:val="none" w:sz="0" w:space="0" w:color="auto"/>
                      </w:divBdr>
                    </w:div>
                  </w:divsChild>
                </w:div>
                <w:div w:id="379330615">
                  <w:marLeft w:val="0"/>
                  <w:marRight w:val="0"/>
                  <w:marTop w:val="0"/>
                  <w:marBottom w:val="0"/>
                  <w:divBdr>
                    <w:top w:val="none" w:sz="0" w:space="0" w:color="auto"/>
                    <w:left w:val="none" w:sz="0" w:space="0" w:color="auto"/>
                    <w:bottom w:val="none" w:sz="0" w:space="0" w:color="auto"/>
                    <w:right w:val="none" w:sz="0" w:space="0" w:color="auto"/>
                  </w:divBdr>
                  <w:divsChild>
                    <w:div w:id="423691795">
                      <w:marLeft w:val="0"/>
                      <w:marRight w:val="0"/>
                      <w:marTop w:val="0"/>
                      <w:marBottom w:val="0"/>
                      <w:divBdr>
                        <w:top w:val="none" w:sz="0" w:space="0" w:color="auto"/>
                        <w:left w:val="none" w:sz="0" w:space="0" w:color="auto"/>
                        <w:bottom w:val="none" w:sz="0" w:space="0" w:color="auto"/>
                        <w:right w:val="none" w:sz="0" w:space="0" w:color="auto"/>
                      </w:divBdr>
                    </w:div>
                  </w:divsChild>
                </w:div>
                <w:div w:id="1373726374">
                  <w:marLeft w:val="0"/>
                  <w:marRight w:val="0"/>
                  <w:marTop w:val="0"/>
                  <w:marBottom w:val="0"/>
                  <w:divBdr>
                    <w:top w:val="none" w:sz="0" w:space="0" w:color="auto"/>
                    <w:left w:val="none" w:sz="0" w:space="0" w:color="auto"/>
                    <w:bottom w:val="none" w:sz="0" w:space="0" w:color="auto"/>
                    <w:right w:val="none" w:sz="0" w:space="0" w:color="auto"/>
                  </w:divBdr>
                  <w:divsChild>
                    <w:div w:id="1979989816">
                      <w:marLeft w:val="0"/>
                      <w:marRight w:val="0"/>
                      <w:marTop w:val="0"/>
                      <w:marBottom w:val="0"/>
                      <w:divBdr>
                        <w:top w:val="none" w:sz="0" w:space="0" w:color="auto"/>
                        <w:left w:val="none" w:sz="0" w:space="0" w:color="auto"/>
                        <w:bottom w:val="none" w:sz="0" w:space="0" w:color="auto"/>
                        <w:right w:val="none" w:sz="0" w:space="0" w:color="auto"/>
                      </w:divBdr>
                    </w:div>
                  </w:divsChild>
                </w:div>
                <w:div w:id="1732919998">
                  <w:marLeft w:val="0"/>
                  <w:marRight w:val="0"/>
                  <w:marTop w:val="0"/>
                  <w:marBottom w:val="0"/>
                  <w:divBdr>
                    <w:top w:val="none" w:sz="0" w:space="0" w:color="auto"/>
                    <w:left w:val="none" w:sz="0" w:space="0" w:color="auto"/>
                    <w:bottom w:val="none" w:sz="0" w:space="0" w:color="auto"/>
                    <w:right w:val="none" w:sz="0" w:space="0" w:color="auto"/>
                  </w:divBdr>
                  <w:divsChild>
                    <w:div w:id="396823502">
                      <w:marLeft w:val="0"/>
                      <w:marRight w:val="0"/>
                      <w:marTop w:val="0"/>
                      <w:marBottom w:val="0"/>
                      <w:divBdr>
                        <w:top w:val="none" w:sz="0" w:space="0" w:color="auto"/>
                        <w:left w:val="none" w:sz="0" w:space="0" w:color="auto"/>
                        <w:bottom w:val="none" w:sz="0" w:space="0" w:color="auto"/>
                        <w:right w:val="none" w:sz="0" w:space="0" w:color="auto"/>
                      </w:divBdr>
                    </w:div>
                  </w:divsChild>
                </w:div>
                <w:div w:id="574314803">
                  <w:marLeft w:val="0"/>
                  <w:marRight w:val="0"/>
                  <w:marTop w:val="0"/>
                  <w:marBottom w:val="0"/>
                  <w:divBdr>
                    <w:top w:val="none" w:sz="0" w:space="0" w:color="auto"/>
                    <w:left w:val="none" w:sz="0" w:space="0" w:color="auto"/>
                    <w:bottom w:val="none" w:sz="0" w:space="0" w:color="auto"/>
                    <w:right w:val="none" w:sz="0" w:space="0" w:color="auto"/>
                  </w:divBdr>
                  <w:divsChild>
                    <w:div w:id="249435171">
                      <w:marLeft w:val="0"/>
                      <w:marRight w:val="0"/>
                      <w:marTop w:val="0"/>
                      <w:marBottom w:val="0"/>
                      <w:divBdr>
                        <w:top w:val="none" w:sz="0" w:space="0" w:color="auto"/>
                        <w:left w:val="none" w:sz="0" w:space="0" w:color="auto"/>
                        <w:bottom w:val="none" w:sz="0" w:space="0" w:color="auto"/>
                        <w:right w:val="none" w:sz="0" w:space="0" w:color="auto"/>
                      </w:divBdr>
                    </w:div>
                  </w:divsChild>
                </w:div>
                <w:div w:id="1326975308">
                  <w:marLeft w:val="0"/>
                  <w:marRight w:val="0"/>
                  <w:marTop w:val="0"/>
                  <w:marBottom w:val="0"/>
                  <w:divBdr>
                    <w:top w:val="none" w:sz="0" w:space="0" w:color="auto"/>
                    <w:left w:val="none" w:sz="0" w:space="0" w:color="auto"/>
                    <w:bottom w:val="none" w:sz="0" w:space="0" w:color="auto"/>
                    <w:right w:val="none" w:sz="0" w:space="0" w:color="auto"/>
                  </w:divBdr>
                  <w:divsChild>
                    <w:div w:id="492066444">
                      <w:marLeft w:val="0"/>
                      <w:marRight w:val="0"/>
                      <w:marTop w:val="0"/>
                      <w:marBottom w:val="0"/>
                      <w:divBdr>
                        <w:top w:val="none" w:sz="0" w:space="0" w:color="auto"/>
                        <w:left w:val="none" w:sz="0" w:space="0" w:color="auto"/>
                        <w:bottom w:val="none" w:sz="0" w:space="0" w:color="auto"/>
                        <w:right w:val="none" w:sz="0" w:space="0" w:color="auto"/>
                      </w:divBdr>
                    </w:div>
                  </w:divsChild>
                </w:div>
                <w:div w:id="1771315271">
                  <w:marLeft w:val="0"/>
                  <w:marRight w:val="0"/>
                  <w:marTop w:val="0"/>
                  <w:marBottom w:val="0"/>
                  <w:divBdr>
                    <w:top w:val="none" w:sz="0" w:space="0" w:color="auto"/>
                    <w:left w:val="none" w:sz="0" w:space="0" w:color="auto"/>
                    <w:bottom w:val="none" w:sz="0" w:space="0" w:color="auto"/>
                    <w:right w:val="none" w:sz="0" w:space="0" w:color="auto"/>
                  </w:divBdr>
                  <w:divsChild>
                    <w:div w:id="949554494">
                      <w:marLeft w:val="0"/>
                      <w:marRight w:val="0"/>
                      <w:marTop w:val="0"/>
                      <w:marBottom w:val="0"/>
                      <w:divBdr>
                        <w:top w:val="none" w:sz="0" w:space="0" w:color="auto"/>
                        <w:left w:val="none" w:sz="0" w:space="0" w:color="auto"/>
                        <w:bottom w:val="none" w:sz="0" w:space="0" w:color="auto"/>
                        <w:right w:val="none" w:sz="0" w:space="0" w:color="auto"/>
                      </w:divBdr>
                    </w:div>
                    <w:div w:id="432212232">
                      <w:marLeft w:val="0"/>
                      <w:marRight w:val="0"/>
                      <w:marTop w:val="0"/>
                      <w:marBottom w:val="0"/>
                      <w:divBdr>
                        <w:top w:val="none" w:sz="0" w:space="0" w:color="auto"/>
                        <w:left w:val="none" w:sz="0" w:space="0" w:color="auto"/>
                        <w:bottom w:val="none" w:sz="0" w:space="0" w:color="auto"/>
                        <w:right w:val="none" w:sz="0" w:space="0" w:color="auto"/>
                      </w:divBdr>
                    </w:div>
                    <w:div w:id="56170924">
                      <w:marLeft w:val="0"/>
                      <w:marRight w:val="0"/>
                      <w:marTop w:val="0"/>
                      <w:marBottom w:val="0"/>
                      <w:divBdr>
                        <w:top w:val="none" w:sz="0" w:space="0" w:color="auto"/>
                        <w:left w:val="none" w:sz="0" w:space="0" w:color="auto"/>
                        <w:bottom w:val="none" w:sz="0" w:space="0" w:color="auto"/>
                        <w:right w:val="none" w:sz="0" w:space="0" w:color="auto"/>
                      </w:divBdr>
                    </w:div>
                  </w:divsChild>
                </w:div>
                <w:div w:id="959074356">
                  <w:marLeft w:val="0"/>
                  <w:marRight w:val="0"/>
                  <w:marTop w:val="0"/>
                  <w:marBottom w:val="0"/>
                  <w:divBdr>
                    <w:top w:val="none" w:sz="0" w:space="0" w:color="auto"/>
                    <w:left w:val="none" w:sz="0" w:space="0" w:color="auto"/>
                    <w:bottom w:val="none" w:sz="0" w:space="0" w:color="auto"/>
                    <w:right w:val="none" w:sz="0" w:space="0" w:color="auto"/>
                  </w:divBdr>
                  <w:divsChild>
                    <w:div w:id="157123374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81914248">
          <w:marLeft w:val="0"/>
          <w:marRight w:val="0"/>
          <w:marTop w:val="0"/>
          <w:marBottom w:val="0"/>
          <w:divBdr>
            <w:top w:val="none" w:sz="0" w:space="0" w:color="auto"/>
            <w:left w:val="none" w:sz="0" w:space="0" w:color="auto"/>
            <w:bottom w:val="none" w:sz="0" w:space="0" w:color="auto"/>
            <w:right w:val="none" w:sz="0" w:space="0" w:color="auto"/>
          </w:divBdr>
        </w:div>
        <w:div w:id="588931594">
          <w:marLeft w:val="0"/>
          <w:marRight w:val="0"/>
          <w:marTop w:val="0"/>
          <w:marBottom w:val="0"/>
          <w:divBdr>
            <w:top w:val="none" w:sz="0" w:space="0" w:color="auto"/>
            <w:left w:val="none" w:sz="0" w:space="0" w:color="auto"/>
            <w:bottom w:val="none" w:sz="0" w:space="0" w:color="auto"/>
            <w:right w:val="none" w:sz="0" w:space="0" w:color="auto"/>
          </w:divBdr>
        </w:div>
        <w:div w:id="1154762434">
          <w:marLeft w:val="0"/>
          <w:marRight w:val="0"/>
          <w:marTop w:val="0"/>
          <w:marBottom w:val="0"/>
          <w:divBdr>
            <w:top w:val="none" w:sz="0" w:space="0" w:color="auto"/>
            <w:left w:val="none" w:sz="0" w:space="0" w:color="auto"/>
            <w:bottom w:val="none" w:sz="0" w:space="0" w:color="auto"/>
            <w:right w:val="none" w:sz="0" w:space="0" w:color="auto"/>
          </w:divBdr>
        </w:div>
        <w:div w:id="248512720">
          <w:marLeft w:val="0"/>
          <w:marRight w:val="0"/>
          <w:marTop w:val="0"/>
          <w:marBottom w:val="0"/>
          <w:divBdr>
            <w:top w:val="none" w:sz="0" w:space="0" w:color="auto"/>
            <w:left w:val="none" w:sz="0" w:space="0" w:color="auto"/>
            <w:bottom w:val="none" w:sz="0" w:space="0" w:color="auto"/>
            <w:right w:val="none" w:sz="0" w:space="0" w:color="auto"/>
          </w:divBdr>
        </w:div>
        <w:div w:id="1596474491">
          <w:marLeft w:val="0"/>
          <w:marRight w:val="0"/>
          <w:marTop w:val="0"/>
          <w:marBottom w:val="0"/>
          <w:divBdr>
            <w:top w:val="none" w:sz="0" w:space="0" w:color="auto"/>
            <w:left w:val="none" w:sz="0" w:space="0" w:color="auto"/>
            <w:bottom w:val="none" w:sz="0" w:space="0" w:color="auto"/>
            <w:right w:val="none" w:sz="0" w:space="0" w:color="auto"/>
          </w:divBdr>
          <w:divsChild>
            <w:div w:id="1784616240">
              <w:marLeft w:val="-75"/>
              <w:marRight w:val="0"/>
              <w:marTop w:val="30"/>
              <w:marBottom w:val="30"/>
              <w:divBdr>
                <w:top w:val="none" w:sz="0" w:space="0" w:color="auto"/>
                <w:left w:val="none" w:sz="0" w:space="0" w:color="auto"/>
                <w:bottom w:val="none" w:sz="0" w:space="0" w:color="auto"/>
                <w:right w:val="none" w:sz="0" w:space="0" w:color="auto"/>
              </w:divBdr>
              <w:divsChild>
                <w:div w:id="1135411931">
                  <w:marLeft w:val="0"/>
                  <w:marRight w:val="0"/>
                  <w:marTop w:val="0"/>
                  <w:marBottom w:val="0"/>
                  <w:divBdr>
                    <w:top w:val="none" w:sz="0" w:space="0" w:color="auto"/>
                    <w:left w:val="none" w:sz="0" w:space="0" w:color="auto"/>
                    <w:bottom w:val="none" w:sz="0" w:space="0" w:color="auto"/>
                    <w:right w:val="none" w:sz="0" w:space="0" w:color="auto"/>
                  </w:divBdr>
                  <w:divsChild>
                    <w:div w:id="1974023026">
                      <w:marLeft w:val="0"/>
                      <w:marRight w:val="0"/>
                      <w:marTop w:val="0"/>
                      <w:marBottom w:val="0"/>
                      <w:divBdr>
                        <w:top w:val="none" w:sz="0" w:space="0" w:color="auto"/>
                        <w:left w:val="none" w:sz="0" w:space="0" w:color="auto"/>
                        <w:bottom w:val="none" w:sz="0" w:space="0" w:color="auto"/>
                        <w:right w:val="none" w:sz="0" w:space="0" w:color="auto"/>
                      </w:divBdr>
                    </w:div>
                  </w:divsChild>
                </w:div>
                <w:div w:id="662467204">
                  <w:marLeft w:val="0"/>
                  <w:marRight w:val="0"/>
                  <w:marTop w:val="0"/>
                  <w:marBottom w:val="0"/>
                  <w:divBdr>
                    <w:top w:val="none" w:sz="0" w:space="0" w:color="auto"/>
                    <w:left w:val="none" w:sz="0" w:space="0" w:color="auto"/>
                    <w:bottom w:val="none" w:sz="0" w:space="0" w:color="auto"/>
                    <w:right w:val="none" w:sz="0" w:space="0" w:color="auto"/>
                  </w:divBdr>
                  <w:divsChild>
                    <w:div w:id="1333529101">
                      <w:marLeft w:val="0"/>
                      <w:marRight w:val="0"/>
                      <w:marTop w:val="0"/>
                      <w:marBottom w:val="0"/>
                      <w:divBdr>
                        <w:top w:val="none" w:sz="0" w:space="0" w:color="auto"/>
                        <w:left w:val="none" w:sz="0" w:space="0" w:color="auto"/>
                        <w:bottom w:val="none" w:sz="0" w:space="0" w:color="auto"/>
                        <w:right w:val="none" w:sz="0" w:space="0" w:color="auto"/>
                      </w:divBdr>
                    </w:div>
                  </w:divsChild>
                </w:div>
                <w:div w:id="759914982">
                  <w:marLeft w:val="0"/>
                  <w:marRight w:val="0"/>
                  <w:marTop w:val="0"/>
                  <w:marBottom w:val="0"/>
                  <w:divBdr>
                    <w:top w:val="none" w:sz="0" w:space="0" w:color="auto"/>
                    <w:left w:val="none" w:sz="0" w:space="0" w:color="auto"/>
                    <w:bottom w:val="none" w:sz="0" w:space="0" w:color="auto"/>
                    <w:right w:val="none" w:sz="0" w:space="0" w:color="auto"/>
                  </w:divBdr>
                  <w:divsChild>
                    <w:div w:id="1352955303">
                      <w:marLeft w:val="0"/>
                      <w:marRight w:val="0"/>
                      <w:marTop w:val="0"/>
                      <w:marBottom w:val="0"/>
                      <w:divBdr>
                        <w:top w:val="none" w:sz="0" w:space="0" w:color="auto"/>
                        <w:left w:val="none" w:sz="0" w:space="0" w:color="auto"/>
                        <w:bottom w:val="none" w:sz="0" w:space="0" w:color="auto"/>
                        <w:right w:val="none" w:sz="0" w:space="0" w:color="auto"/>
                      </w:divBdr>
                    </w:div>
                  </w:divsChild>
                </w:div>
                <w:div w:id="2063361087">
                  <w:marLeft w:val="0"/>
                  <w:marRight w:val="0"/>
                  <w:marTop w:val="0"/>
                  <w:marBottom w:val="0"/>
                  <w:divBdr>
                    <w:top w:val="none" w:sz="0" w:space="0" w:color="auto"/>
                    <w:left w:val="none" w:sz="0" w:space="0" w:color="auto"/>
                    <w:bottom w:val="none" w:sz="0" w:space="0" w:color="auto"/>
                    <w:right w:val="none" w:sz="0" w:space="0" w:color="auto"/>
                  </w:divBdr>
                  <w:divsChild>
                    <w:div w:id="1395853459">
                      <w:marLeft w:val="0"/>
                      <w:marRight w:val="0"/>
                      <w:marTop w:val="0"/>
                      <w:marBottom w:val="0"/>
                      <w:divBdr>
                        <w:top w:val="none" w:sz="0" w:space="0" w:color="auto"/>
                        <w:left w:val="none" w:sz="0" w:space="0" w:color="auto"/>
                        <w:bottom w:val="none" w:sz="0" w:space="0" w:color="auto"/>
                        <w:right w:val="none" w:sz="0" w:space="0" w:color="auto"/>
                      </w:divBdr>
                    </w:div>
                  </w:divsChild>
                </w:div>
                <w:div w:id="701981266">
                  <w:marLeft w:val="0"/>
                  <w:marRight w:val="0"/>
                  <w:marTop w:val="0"/>
                  <w:marBottom w:val="0"/>
                  <w:divBdr>
                    <w:top w:val="none" w:sz="0" w:space="0" w:color="auto"/>
                    <w:left w:val="none" w:sz="0" w:space="0" w:color="auto"/>
                    <w:bottom w:val="none" w:sz="0" w:space="0" w:color="auto"/>
                    <w:right w:val="none" w:sz="0" w:space="0" w:color="auto"/>
                  </w:divBdr>
                  <w:divsChild>
                    <w:div w:id="1819106138">
                      <w:marLeft w:val="0"/>
                      <w:marRight w:val="0"/>
                      <w:marTop w:val="0"/>
                      <w:marBottom w:val="0"/>
                      <w:divBdr>
                        <w:top w:val="none" w:sz="0" w:space="0" w:color="auto"/>
                        <w:left w:val="none" w:sz="0" w:space="0" w:color="auto"/>
                        <w:bottom w:val="none" w:sz="0" w:space="0" w:color="auto"/>
                        <w:right w:val="none" w:sz="0" w:space="0" w:color="auto"/>
                      </w:divBdr>
                    </w:div>
                  </w:divsChild>
                </w:div>
                <w:div w:id="1366833899">
                  <w:marLeft w:val="0"/>
                  <w:marRight w:val="0"/>
                  <w:marTop w:val="0"/>
                  <w:marBottom w:val="0"/>
                  <w:divBdr>
                    <w:top w:val="none" w:sz="0" w:space="0" w:color="auto"/>
                    <w:left w:val="none" w:sz="0" w:space="0" w:color="auto"/>
                    <w:bottom w:val="none" w:sz="0" w:space="0" w:color="auto"/>
                    <w:right w:val="none" w:sz="0" w:space="0" w:color="auto"/>
                  </w:divBdr>
                  <w:divsChild>
                    <w:div w:id="315230054">
                      <w:marLeft w:val="0"/>
                      <w:marRight w:val="0"/>
                      <w:marTop w:val="0"/>
                      <w:marBottom w:val="0"/>
                      <w:divBdr>
                        <w:top w:val="none" w:sz="0" w:space="0" w:color="auto"/>
                        <w:left w:val="none" w:sz="0" w:space="0" w:color="auto"/>
                        <w:bottom w:val="none" w:sz="0" w:space="0" w:color="auto"/>
                        <w:right w:val="none" w:sz="0" w:space="0" w:color="auto"/>
                      </w:divBdr>
                    </w:div>
                  </w:divsChild>
                </w:div>
                <w:div w:id="1426539544">
                  <w:marLeft w:val="0"/>
                  <w:marRight w:val="0"/>
                  <w:marTop w:val="0"/>
                  <w:marBottom w:val="0"/>
                  <w:divBdr>
                    <w:top w:val="none" w:sz="0" w:space="0" w:color="auto"/>
                    <w:left w:val="none" w:sz="0" w:space="0" w:color="auto"/>
                    <w:bottom w:val="none" w:sz="0" w:space="0" w:color="auto"/>
                    <w:right w:val="none" w:sz="0" w:space="0" w:color="auto"/>
                  </w:divBdr>
                  <w:divsChild>
                    <w:div w:id="752552279">
                      <w:marLeft w:val="0"/>
                      <w:marRight w:val="0"/>
                      <w:marTop w:val="0"/>
                      <w:marBottom w:val="0"/>
                      <w:divBdr>
                        <w:top w:val="none" w:sz="0" w:space="0" w:color="auto"/>
                        <w:left w:val="none" w:sz="0" w:space="0" w:color="auto"/>
                        <w:bottom w:val="none" w:sz="0" w:space="0" w:color="auto"/>
                        <w:right w:val="none" w:sz="0" w:space="0" w:color="auto"/>
                      </w:divBdr>
                    </w:div>
                  </w:divsChild>
                </w:div>
                <w:div w:id="1044018269">
                  <w:marLeft w:val="0"/>
                  <w:marRight w:val="0"/>
                  <w:marTop w:val="0"/>
                  <w:marBottom w:val="0"/>
                  <w:divBdr>
                    <w:top w:val="none" w:sz="0" w:space="0" w:color="auto"/>
                    <w:left w:val="none" w:sz="0" w:space="0" w:color="auto"/>
                    <w:bottom w:val="none" w:sz="0" w:space="0" w:color="auto"/>
                    <w:right w:val="none" w:sz="0" w:space="0" w:color="auto"/>
                  </w:divBdr>
                  <w:divsChild>
                    <w:div w:id="2018460174">
                      <w:marLeft w:val="0"/>
                      <w:marRight w:val="0"/>
                      <w:marTop w:val="0"/>
                      <w:marBottom w:val="0"/>
                      <w:divBdr>
                        <w:top w:val="none" w:sz="0" w:space="0" w:color="auto"/>
                        <w:left w:val="none" w:sz="0" w:space="0" w:color="auto"/>
                        <w:bottom w:val="none" w:sz="0" w:space="0" w:color="auto"/>
                        <w:right w:val="none" w:sz="0" w:space="0" w:color="auto"/>
                      </w:divBdr>
                    </w:div>
                  </w:divsChild>
                </w:div>
                <w:div w:id="2097750872">
                  <w:marLeft w:val="0"/>
                  <w:marRight w:val="0"/>
                  <w:marTop w:val="0"/>
                  <w:marBottom w:val="0"/>
                  <w:divBdr>
                    <w:top w:val="none" w:sz="0" w:space="0" w:color="auto"/>
                    <w:left w:val="none" w:sz="0" w:space="0" w:color="auto"/>
                    <w:bottom w:val="none" w:sz="0" w:space="0" w:color="auto"/>
                    <w:right w:val="none" w:sz="0" w:space="0" w:color="auto"/>
                  </w:divBdr>
                  <w:divsChild>
                    <w:div w:id="948120105">
                      <w:marLeft w:val="0"/>
                      <w:marRight w:val="0"/>
                      <w:marTop w:val="0"/>
                      <w:marBottom w:val="0"/>
                      <w:divBdr>
                        <w:top w:val="none" w:sz="0" w:space="0" w:color="auto"/>
                        <w:left w:val="none" w:sz="0" w:space="0" w:color="auto"/>
                        <w:bottom w:val="none" w:sz="0" w:space="0" w:color="auto"/>
                        <w:right w:val="none" w:sz="0" w:space="0" w:color="auto"/>
                      </w:divBdr>
                    </w:div>
                  </w:divsChild>
                </w:div>
                <w:div w:id="1062757256">
                  <w:marLeft w:val="0"/>
                  <w:marRight w:val="0"/>
                  <w:marTop w:val="0"/>
                  <w:marBottom w:val="0"/>
                  <w:divBdr>
                    <w:top w:val="none" w:sz="0" w:space="0" w:color="auto"/>
                    <w:left w:val="none" w:sz="0" w:space="0" w:color="auto"/>
                    <w:bottom w:val="none" w:sz="0" w:space="0" w:color="auto"/>
                    <w:right w:val="none" w:sz="0" w:space="0" w:color="auto"/>
                  </w:divBdr>
                  <w:divsChild>
                    <w:div w:id="994645148">
                      <w:marLeft w:val="0"/>
                      <w:marRight w:val="0"/>
                      <w:marTop w:val="0"/>
                      <w:marBottom w:val="0"/>
                      <w:divBdr>
                        <w:top w:val="none" w:sz="0" w:space="0" w:color="auto"/>
                        <w:left w:val="none" w:sz="0" w:space="0" w:color="auto"/>
                        <w:bottom w:val="none" w:sz="0" w:space="0" w:color="auto"/>
                        <w:right w:val="none" w:sz="0" w:space="0" w:color="auto"/>
                      </w:divBdr>
                    </w:div>
                  </w:divsChild>
                </w:div>
                <w:div w:id="1455366106">
                  <w:marLeft w:val="0"/>
                  <w:marRight w:val="0"/>
                  <w:marTop w:val="0"/>
                  <w:marBottom w:val="0"/>
                  <w:divBdr>
                    <w:top w:val="none" w:sz="0" w:space="0" w:color="auto"/>
                    <w:left w:val="none" w:sz="0" w:space="0" w:color="auto"/>
                    <w:bottom w:val="none" w:sz="0" w:space="0" w:color="auto"/>
                    <w:right w:val="none" w:sz="0" w:space="0" w:color="auto"/>
                  </w:divBdr>
                  <w:divsChild>
                    <w:div w:id="1233196122">
                      <w:marLeft w:val="0"/>
                      <w:marRight w:val="0"/>
                      <w:marTop w:val="0"/>
                      <w:marBottom w:val="0"/>
                      <w:divBdr>
                        <w:top w:val="none" w:sz="0" w:space="0" w:color="auto"/>
                        <w:left w:val="none" w:sz="0" w:space="0" w:color="auto"/>
                        <w:bottom w:val="none" w:sz="0" w:space="0" w:color="auto"/>
                        <w:right w:val="none" w:sz="0" w:space="0" w:color="auto"/>
                      </w:divBdr>
                    </w:div>
                  </w:divsChild>
                </w:div>
                <w:div w:id="555747576">
                  <w:marLeft w:val="0"/>
                  <w:marRight w:val="0"/>
                  <w:marTop w:val="0"/>
                  <w:marBottom w:val="0"/>
                  <w:divBdr>
                    <w:top w:val="none" w:sz="0" w:space="0" w:color="auto"/>
                    <w:left w:val="none" w:sz="0" w:space="0" w:color="auto"/>
                    <w:bottom w:val="none" w:sz="0" w:space="0" w:color="auto"/>
                    <w:right w:val="none" w:sz="0" w:space="0" w:color="auto"/>
                  </w:divBdr>
                  <w:divsChild>
                    <w:div w:id="1411735159">
                      <w:marLeft w:val="0"/>
                      <w:marRight w:val="0"/>
                      <w:marTop w:val="0"/>
                      <w:marBottom w:val="0"/>
                      <w:divBdr>
                        <w:top w:val="none" w:sz="0" w:space="0" w:color="auto"/>
                        <w:left w:val="none" w:sz="0" w:space="0" w:color="auto"/>
                        <w:bottom w:val="none" w:sz="0" w:space="0" w:color="auto"/>
                        <w:right w:val="none" w:sz="0" w:space="0" w:color="auto"/>
                      </w:divBdr>
                    </w:div>
                  </w:divsChild>
                </w:div>
                <w:div w:id="307826451">
                  <w:marLeft w:val="0"/>
                  <w:marRight w:val="0"/>
                  <w:marTop w:val="0"/>
                  <w:marBottom w:val="0"/>
                  <w:divBdr>
                    <w:top w:val="none" w:sz="0" w:space="0" w:color="auto"/>
                    <w:left w:val="none" w:sz="0" w:space="0" w:color="auto"/>
                    <w:bottom w:val="none" w:sz="0" w:space="0" w:color="auto"/>
                    <w:right w:val="none" w:sz="0" w:space="0" w:color="auto"/>
                  </w:divBdr>
                  <w:divsChild>
                    <w:div w:id="1488134804">
                      <w:marLeft w:val="0"/>
                      <w:marRight w:val="0"/>
                      <w:marTop w:val="0"/>
                      <w:marBottom w:val="0"/>
                      <w:divBdr>
                        <w:top w:val="none" w:sz="0" w:space="0" w:color="auto"/>
                        <w:left w:val="none" w:sz="0" w:space="0" w:color="auto"/>
                        <w:bottom w:val="none" w:sz="0" w:space="0" w:color="auto"/>
                        <w:right w:val="none" w:sz="0" w:space="0" w:color="auto"/>
                      </w:divBdr>
                    </w:div>
                  </w:divsChild>
                </w:div>
                <w:div w:id="984891290">
                  <w:marLeft w:val="0"/>
                  <w:marRight w:val="0"/>
                  <w:marTop w:val="0"/>
                  <w:marBottom w:val="0"/>
                  <w:divBdr>
                    <w:top w:val="none" w:sz="0" w:space="0" w:color="auto"/>
                    <w:left w:val="none" w:sz="0" w:space="0" w:color="auto"/>
                    <w:bottom w:val="none" w:sz="0" w:space="0" w:color="auto"/>
                    <w:right w:val="none" w:sz="0" w:space="0" w:color="auto"/>
                  </w:divBdr>
                  <w:divsChild>
                    <w:div w:id="41085583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32196001">
          <w:marLeft w:val="0"/>
          <w:marRight w:val="0"/>
          <w:marTop w:val="0"/>
          <w:marBottom w:val="0"/>
          <w:divBdr>
            <w:top w:val="none" w:sz="0" w:space="0" w:color="auto"/>
            <w:left w:val="none" w:sz="0" w:space="0" w:color="auto"/>
            <w:bottom w:val="none" w:sz="0" w:space="0" w:color="auto"/>
            <w:right w:val="none" w:sz="0" w:space="0" w:color="auto"/>
          </w:divBdr>
        </w:div>
        <w:div w:id="521212504">
          <w:marLeft w:val="0"/>
          <w:marRight w:val="0"/>
          <w:marTop w:val="0"/>
          <w:marBottom w:val="0"/>
          <w:divBdr>
            <w:top w:val="none" w:sz="0" w:space="0" w:color="auto"/>
            <w:left w:val="none" w:sz="0" w:space="0" w:color="auto"/>
            <w:bottom w:val="none" w:sz="0" w:space="0" w:color="auto"/>
            <w:right w:val="none" w:sz="0" w:space="0" w:color="auto"/>
          </w:divBdr>
        </w:div>
        <w:div w:id="278033896">
          <w:marLeft w:val="0"/>
          <w:marRight w:val="0"/>
          <w:marTop w:val="0"/>
          <w:marBottom w:val="0"/>
          <w:divBdr>
            <w:top w:val="none" w:sz="0" w:space="0" w:color="auto"/>
            <w:left w:val="none" w:sz="0" w:space="0" w:color="auto"/>
            <w:bottom w:val="none" w:sz="0" w:space="0" w:color="auto"/>
            <w:right w:val="none" w:sz="0" w:space="0" w:color="auto"/>
          </w:divBdr>
          <w:divsChild>
            <w:div w:id="1088772396">
              <w:marLeft w:val="0"/>
              <w:marRight w:val="0"/>
              <w:marTop w:val="0"/>
              <w:marBottom w:val="0"/>
              <w:divBdr>
                <w:top w:val="none" w:sz="0" w:space="0" w:color="auto"/>
                <w:left w:val="none" w:sz="0" w:space="0" w:color="auto"/>
                <w:bottom w:val="none" w:sz="0" w:space="0" w:color="auto"/>
                <w:right w:val="none" w:sz="0" w:space="0" w:color="auto"/>
              </w:divBdr>
            </w:div>
            <w:div w:id="565528699">
              <w:marLeft w:val="0"/>
              <w:marRight w:val="0"/>
              <w:marTop w:val="0"/>
              <w:marBottom w:val="0"/>
              <w:divBdr>
                <w:top w:val="none" w:sz="0" w:space="0" w:color="auto"/>
                <w:left w:val="none" w:sz="0" w:space="0" w:color="auto"/>
                <w:bottom w:val="none" w:sz="0" w:space="0" w:color="auto"/>
                <w:right w:val="none" w:sz="0" w:space="0" w:color="auto"/>
              </w:divBdr>
            </w:div>
            <w:div w:id="912473891">
              <w:marLeft w:val="0"/>
              <w:marRight w:val="0"/>
              <w:marTop w:val="0"/>
              <w:marBottom w:val="0"/>
              <w:divBdr>
                <w:top w:val="none" w:sz="0" w:space="0" w:color="auto"/>
                <w:left w:val="none" w:sz="0" w:space="0" w:color="auto"/>
                <w:bottom w:val="none" w:sz="0" w:space="0" w:color="auto"/>
                <w:right w:val="none" w:sz="0" w:space="0" w:color="auto"/>
              </w:divBdr>
            </w:div>
            <w:div w:id="1043556250">
              <w:marLeft w:val="0"/>
              <w:marRight w:val="0"/>
              <w:marTop w:val="0"/>
              <w:marBottom w:val="0"/>
              <w:divBdr>
                <w:top w:val="none" w:sz="0" w:space="0" w:color="auto"/>
                <w:left w:val="none" w:sz="0" w:space="0" w:color="auto"/>
                <w:bottom w:val="none" w:sz="0" w:space="0" w:color="auto"/>
                <w:right w:val="none" w:sz="0" w:space="0" w:color="auto"/>
              </w:divBdr>
            </w:div>
            <w:div w:id="822967674">
              <w:marLeft w:val="0"/>
              <w:marRight w:val="0"/>
              <w:marTop w:val="0"/>
              <w:marBottom w:val="0"/>
              <w:divBdr>
                <w:top w:val="none" w:sz="0" w:space="0" w:color="auto"/>
                <w:left w:val="none" w:sz="0" w:space="0" w:color="auto"/>
                <w:bottom w:val="none" w:sz="0" w:space="0" w:color="auto"/>
                <w:right w:val="none" w:sz="0" w:space="0" w:color="auto"/>
              </w:divBdr>
            </w:div>
            <w:div w:id="1050107398">
              <w:marLeft w:val="0"/>
              <w:marRight w:val="0"/>
              <w:marTop w:val="0"/>
              <w:marBottom w:val="0"/>
              <w:divBdr>
                <w:top w:val="none" w:sz="0" w:space="0" w:color="auto"/>
                <w:left w:val="none" w:sz="0" w:space="0" w:color="auto"/>
                <w:bottom w:val="none" w:sz="0" w:space="0" w:color="auto"/>
                <w:right w:val="none" w:sz="0" w:space="0" w:color="auto"/>
              </w:divBdr>
            </w:div>
            <w:div w:id="693923838">
              <w:marLeft w:val="0"/>
              <w:marRight w:val="0"/>
              <w:marTop w:val="0"/>
              <w:marBottom w:val="0"/>
              <w:divBdr>
                <w:top w:val="none" w:sz="0" w:space="0" w:color="auto"/>
                <w:left w:val="none" w:sz="0" w:space="0" w:color="auto"/>
                <w:bottom w:val="none" w:sz="0" w:space="0" w:color="auto"/>
                <w:right w:val="none" w:sz="0" w:space="0" w:color="auto"/>
              </w:divBdr>
            </w:div>
            <w:div w:id="1008606350">
              <w:marLeft w:val="0"/>
              <w:marRight w:val="0"/>
              <w:marTop w:val="0"/>
              <w:marBottom w:val="0"/>
              <w:divBdr>
                <w:top w:val="none" w:sz="0" w:space="0" w:color="auto"/>
                <w:left w:val="none" w:sz="0" w:space="0" w:color="auto"/>
                <w:bottom w:val="none" w:sz="0" w:space="0" w:color="auto"/>
                <w:right w:val="none" w:sz="0" w:space="0" w:color="auto"/>
              </w:divBdr>
            </w:div>
            <w:div w:id="1095589186">
              <w:marLeft w:val="0"/>
              <w:marRight w:val="0"/>
              <w:marTop w:val="0"/>
              <w:marBottom w:val="0"/>
              <w:divBdr>
                <w:top w:val="none" w:sz="0" w:space="0" w:color="auto"/>
                <w:left w:val="none" w:sz="0" w:space="0" w:color="auto"/>
                <w:bottom w:val="none" w:sz="0" w:space="0" w:color="auto"/>
                <w:right w:val="none" w:sz="0" w:space="0" w:color="auto"/>
              </w:divBdr>
            </w:div>
            <w:div w:id="2026208188">
              <w:marLeft w:val="0"/>
              <w:marRight w:val="0"/>
              <w:marTop w:val="0"/>
              <w:marBottom w:val="0"/>
              <w:divBdr>
                <w:top w:val="none" w:sz="0" w:space="0" w:color="auto"/>
                <w:left w:val="none" w:sz="0" w:space="0" w:color="auto"/>
                <w:bottom w:val="none" w:sz="0" w:space="0" w:color="auto"/>
                <w:right w:val="none" w:sz="0" w:space="0" w:color="auto"/>
              </w:divBdr>
            </w:div>
            <w:div w:id="648829847">
              <w:marLeft w:val="0"/>
              <w:marRight w:val="0"/>
              <w:marTop w:val="0"/>
              <w:marBottom w:val="0"/>
              <w:divBdr>
                <w:top w:val="none" w:sz="0" w:space="0" w:color="auto"/>
                <w:left w:val="none" w:sz="0" w:space="0" w:color="auto"/>
                <w:bottom w:val="none" w:sz="0" w:space="0" w:color="auto"/>
                <w:right w:val="none" w:sz="0" w:space="0" w:color="auto"/>
              </w:divBdr>
            </w:div>
            <w:div w:id="401954985">
              <w:marLeft w:val="0"/>
              <w:marRight w:val="0"/>
              <w:marTop w:val="0"/>
              <w:marBottom w:val="0"/>
              <w:divBdr>
                <w:top w:val="none" w:sz="0" w:space="0" w:color="auto"/>
                <w:left w:val="none" w:sz="0" w:space="0" w:color="auto"/>
                <w:bottom w:val="none" w:sz="0" w:space="0" w:color="auto"/>
                <w:right w:val="none" w:sz="0" w:space="0" w:color="auto"/>
              </w:divBdr>
            </w:div>
            <w:div w:id="466119944">
              <w:marLeft w:val="0"/>
              <w:marRight w:val="0"/>
              <w:marTop w:val="0"/>
              <w:marBottom w:val="0"/>
              <w:divBdr>
                <w:top w:val="none" w:sz="0" w:space="0" w:color="auto"/>
                <w:left w:val="none" w:sz="0" w:space="0" w:color="auto"/>
                <w:bottom w:val="none" w:sz="0" w:space="0" w:color="auto"/>
                <w:right w:val="none" w:sz="0" w:space="0" w:color="auto"/>
              </w:divBdr>
            </w:div>
            <w:div w:id="1203859407">
              <w:marLeft w:val="0"/>
              <w:marRight w:val="0"/>
              <w:marTop w:val="0"/>
              <w:marBottom w:val="0"/>
              <w:divBdr>
                <w:top w:val="none" w:sz="0" w:space="0" w:color="auto"/>
                <w:left w:val="none" w:sz="0" w:space="0" w:color="auto"/>
                <w:bottom w:val="none" w:sz="0" w:space="0" w:color="auto"/>
                <w:right w:val="none" w:sz="0" w:space="0" w:color="auto"/>
              </w:divBdr>
            </w:div>
          </w:divsChild>
        </w:div>
        <w:div w:id="54933886">
          <w:marLeft w:val="0"/>
          <w:marRight w:val="0"/>
          <w:marTop w:val="0"/>
          <w:marBottom w:val="0"/>
          <w:divBdr>
            <w:top w:val="none" w:sz="0" w:space="0" w:color="auto"/>
            <w:left w:val="none" w:sz="0" w:space="0" w:color="auto"/>
            <w:bottom w:val="none" w:sz="0" w:space="0" w:color="auto"/>
            <w:right w:val="none" w:sz="0" w:space="0" w:color="auto"/>
          </w:divBdr>
        </w:div>
        <w:div w:id="681396434">
          <w:marLeft w:val="0"/>
          <w:marRight w:val="0"/>
          <w:marTop w:val="0"/>
          <w:marBottom w:val="0"/>
          <w:divBdr>
            <w:top w:val="none" w:sz="0" w:space="0" w:color="auto"/>
            <w:left w:val="none" w:sz="0" w:space="0" w:color="auto"/>
            <w:bottom w:val="none" w:sz="0" w:space="0" w:color="auto"/>
            <w:right w:val="none" w:sz="0" w:space="0" w:color="auto"/>
          </w:divBdr>
        </w:div>
        <w:div w:id="1215578778">
          <w:marLeft w:val="0"/>
          <w:marRight w:val="0"/>
          <w:marTop w:val="0"/>
          <w:marBottom w:val="0"/>
          <w:divBdr>
            <w:top w:val="none" w:sz="0" w:space="0" w:color="auto"/>
            <w:left w:val="none" w:sz="0" w:space="0" w:color="auto"/>
            <w:bottom w:val="none" w:sz="0" w:space="0" w:color="auto"/>
            <w:right w:val="none" w:sz="0" w:space="0" w:color="auto"/>
          </w:divBdr>
        </w:div>
        <w:div w:id="767195704">
          <w:marLeft w:val="0"/>
          <w:marRight w:val="0"/>
          <w:marTop w:val="0"/>
          <w:marBottom w:val="0"/>
          <w:divBdr>
            <w:top w:val="none" w:sz="0" w:space="0" w:color="auto"/>
            <w:left w:val="none" w:sz="0" w:space="0" w:color="auto"/>
            <w:bottom w:val="none" w:sz="0" w:space="0" w:color="auto"/>
            <w:right w:val="none" w:sz="0" w:space="0" w:color="auto"/>
          </w:divBdr>
        </w:div>
        <w:div w:id="1652522191">
          <w:marLeft w:val="0"/>
          <w:marRight w:val="0"/>
          <w:marTop w:val="0"/>
          <w:marBottom w:val="0"/>
          <w:divBdr>
            <w:top w:val="none" w:sz="0" w:space="0" w:color="auto"/>
            <w:left w:val="none" w:sz="0" w:space="0" w:color="auto"/>
            <w:bottom w:val="none" w:sz="0" w:space="0" w:color="auto"/>
            <w:right w:val="none" w:sz="0" w:space="0" w:color="auto"/>
          </w:divBdr>
        </w:div>
        <w:div w:id="1285038008">
          <w:marLeft w:val="0"/>
          <w:marRight w:val="0"/>
          <w:marTop w:val="0"/>
          <w:marBottom w:val="0"/>
          <w:divBdr>
            <w:top w:val="none" w:sz="0" w:space="0" w:color="auto"/>
            <w:left w:val="none" w:sz="0" w:space="0" w:color="auto"/>
            <w:bottom w:val="none" w:sz="0" w:space="0" w:color="auto"/>
            <w:right w:val="none" w:sz="0" w:space="0" w:color="auto"/>
          </w:divBdr>
        </w:div>
        <w:div w:id="1914654553">
          <w:marLeft w:val="0"/>
          <w:marRight w:val="0"/>
          <w:marTop w:val="0"/>
          <w:marBottom w:val="0"/>
          <w:divBdr>
            <w:top w:val="none" w:sz="0" w:space="0" w:color="auto"/>
            <w:left w:val="none" w:sz="0" w:space="0" w:color="auto"/>
            <w:bottom w:val="none" w:sz="0" w:space="0" w:color="auto"/>
            <w:right w:val="none" w:sz="0" w:space="0" w:color="auto"/>
          </w:divBdr>
          <w:divsChild>
            <w:div w:id="298653704">
              <w:marLeft w:val="-75"/>
              <w:marRight w:val="0"/>
              <w:marTop w:val="30"/>
              <w:marBottom w:val="30"/>
              <w:divBdr>
                <w:top w:val="none" w:sz="0" w:space="0" w:color="auto"/>
                <w:left w:val="none" w:sz="0" w:space="0" w:color="auto"/>
                <w:bottom w:val="none" w:sz="0" w:space="0" w:color="auto"/>
                <w:right w:val="none" w:sz="0" w:space="0" w:color="auto"/>
              </w:divBdr>
              <w:divsChild>
                <w:div w:id="1227841868">
                  <w:marLeft w:val="0"/>
                  <w:marRight w:val="0"/>
                  <w:marTop w:val="0"/>
                  <w:marBottom w:val="0"/>
                  <w:divBdr>
                    <w:top w:val="none" w:sz="0" w:space="0" w:color="auto"/>
                    <w:left w:val="none" w:sz="0" w:space="0" w:color="auto"/>
                    <w:bottom w:val="none" w:sz="0" w:space="0" w:color="auto"/>
                    <w:right w:val="none" w:sz="0" w:space="0" w:color="auto"/>
                  </w:divBdr>
                  <w:divsChild>
                    <w:div w:id="1567301236">
                      <w:marLeft w:val="0"/>
                      <w:marRight w:val="0"/>
                      <w:marTop w:val="0"/>
                      <w:marBottom w:val="0"/>
                      <w:divBdr>
                        <w:top w:val="none" w:sz="0" w:space="0" w:color="auto"/>
                        <w:left w:val="none" w:sz="0" w:space="0" w:color="auto"/>
                        <w:bottom w:val="none" w:sz="0" w:space="0" w:color="auto"/>
                        <w:right w:val="none" w:sz="0" w:space="0" w:color="auto"/>
                      </w:divBdr>
                    </w:div>
                  </w:divsChild>
                </w:div>
                <w:div w:id="1798791505">
                  <w:marLeft w:val="0"/>
                  <w:marRight w:val="0"/>
                  <w:marTop w:val="0"/>
                  <w:marBottom w:val="0"/>
                  <w:divBdr>
                    <w:top w:val="none" w:sz="0" w:space="0" w:color="auto"/>
                    <w:left w:val="none" w:sz="0" w:space="0" w:color="auto"/>
                    <w:bottom w:val="none" w:sz="0" w:space="0" w:color="auto"/>
                    <w:right w:val="none" w:sz="0" w:space="0" w:color="auto"/>
                  </w:divBdr>
                  <w:divsChild>
                    <w:div w:id="1469010976">
                      <w:marLeft w:val="0"/>
                      <w:marRight w:val="0"/>
                      <w:marTop w:val="0"/>
                      <w:marBottom w:val="0"/>
                      <w:divBdr>
                        <w:top w:val="none" w:sz="0" w:space="0" w:color="auto"/>
                        <w:left w:val="none" w:sz="0" w:space="0" w:color="auto"/>
                        <w:bottom w:val="none" w:sz="0" w:space="0" w:color="auto"/>
                        <w:right w:val="none" w:sz="0" w:space="0" w:color="auto"/>
                      </w:divBdr>
                    </w:div>
                  </w:divsChild>
                </w:div>
                <w:div w:id="454106878">
                  <w:marLeft w:val="0"/>
                  <w:marRight w:val="0"/>
                  <w:marTop w:val="0"/>
                  <w:marBottom w:val="0"/>
                  <w:divBdr>
                    <w:top w:val="none" w:sz="0" w:space="0" w:color="auto"/>
                    <w:left w:val="none" w:sz="0" w:space="0" w:color="auto"/>
                    <w:bottom w:val="none" w:sz="0" w:space="0" w:color="auto"/>
                    <w:right w:val="none" w:sz="0" w:space="0" w:color="auto"/>
                  </w:divBdr>
                  <w:divsChild>
                    <w:div w:id="2034914227">
                      <w:marLeft w:val="0"/>
                      <w:marRight w:val="0"/>
                      <w:marTop w:val="0"/>
                      <w:marBottom w:val="0"/>
                      <w:divBdr>
                        <w:top w:val="none" w:sz="0" w:space="0" w:color="auto"/>
                        <w:left w:val="none" w:sz="0" w:space="0" w:color="auto"/>
                        <w:bottom w:val="none" w:sz="0" w:space="0" w:color="auto"/>
                        <w:right w:val="none" w:sz="0" w:space="0" w:color="auto"/>
                      </w:divBdr>
                    </w:div>
                  </w:divsChild>
                </w:div>
                <w:div w:id="670838823">
                  <w:marLeft w:val="0"/>
                  <w:marRight w:val="0"/>
                  <w:marTop w:val="0"/>
                  <w:marBottom w:val="0"/>
                  <w:divBdr>
                    <w:top w:val="none" w:sz="0" w:space="0" w:color="auto"/>
                    <w:left w:val="none" w:sz="0" w:space="0" w:color="auto"/>
                    <w:bottom w:val="none" w:sz="0" w:space="0" w:color="auto"/>
                    <w:right w:val="none" w:sz="0" w:space="0" w:color="auto"/>
                  </w:divBdr>
                  <w:divsChild>
                    <w:div w:id="2005622952">
                      <w:marLeft w:val="0"/>
                      <w:marRight w:val="0"/>
                      <w:marTop w:val="0"/>
                      <w:marBottom w:val="0"/>
                      <w:divBdr>
                        <w:top w:val="none" w:sz="0" w:space="0" w:color="auto"/>
                        <w:left w:val="none" w:sz="0" w:space="0" w:color="auto"/>
                        <w:bottom w:val="none" w:sz="0" w:space="0" w:color="auto"/>
                        <w:right w:val="none" w:sz="0" w:space="0" w:color="auto"/>
                      </w:divBdr>
                    </w:div>
                  </w:divsChild>
                </w:div>
                <w:div w:id="396513048">
                  <w:marLeft w:val="0"/>
                  <w:marRight w:val="0"/>
                  <w:marTop w:val="0"/>
                  <w:marBottom w:val="0"/>
                  <w:divBdr>
                    <w:top w:val="none" w:sz="0" w:space="0" w:color="auto"/>
                    <w:left w:val="none" w:sz="0" w:space="0" w:color="auto"/>
                    <w:bottom w:val="none" w:sz="0" w:space="0" w:color="auto"/>
                    <w:right w:val="none" w:sz="0" w:space="0" w:color="auto"/>
                  </w:divBdr>
                  <w:divsChild>
                    <w:div w:id="1682664006">
                      <w:marLeft w:val="0"/>
                      <w:marRight w:val="0"/>
                      <w:marTop w:val="0"/>
                      <w:marBottom w:val="0"/>
                      <w:divBdr>
                        <w:top w:val="none" w:sz="0" w:space="0" w:color="auto"/>
                        <w:left w:val="none" w:sz="0" w:space="0" w:color="auto"/>
                        <w:bottom w:val="none" w:sz="0" w:space="0" w:color="auto"/>
                        <w:right w:val="none" w:sz="0" w:space="0" w:color="auto"/>
                      </w:divBdr>
                    </w:div>
                  </w:divsChild>
                </w:div>
                <w:div w:id="50741039">
                  <w:marLeft w:val="0"/>
                  <w:marRight w:val="0"/>
                  <w:marTop w:val="0"/>
                  <w:marBottom w:val="0"/>
                  <w:divBdr>
                    <w:top w:val="none" w:sz="0" w:space="0" w:color="auto"/>
                    <w:left w:val="none" w:sz="0" w:space="0" w:color="auto"/>
                    <w:bottom w:val="none" w:sz="0" w:space="0" w:color="auto"/>
                    <w:right w:val="none" w:sz="0" w:space="0" w:color="auto"/>
                  </w:divBdr>
                  <w:divsChild>
                    <w:div w:id="2074816679">
                      <w:marLeft w:val="0"/>
                      <w:marRight w:val="0"/>
                      <w:marTop w:val="0"/>
                      <w:marBottom w:val="0"/>
                      <w:divBdr>
                        <w:top w:val="none" w:sz="0" w:space="0" w:color="auto"/>
                        <w:left w:val="none" w:sz="0" w:space="0" w:color="auto"/>
                        <w:bottom w:val="none" w:sz="0" w:space="0" w:color="auto"/>
                        <w:right w:val="none" w:sz="0" w:space="0" w:color="auto"/>
                      </w:divBdr>
                    </w:div>
                  </w:divsChild>
                </w:div>
                <w:div w:id="529537949">
                  <w:marLeft w:val="0"/>
                  <w:marRight w:val="0"/>
                  <w:marTop w:val="0"/>
                  <w:marBottom w:val="0"/>
                  <w:divBdr>
                    <w:top w:val="none" w:sz="0" w:space="0" w:color="auto"/>
                    <w:left w:val="none" w:sz="0" w:space="0" w:color="auto"/>
                    <w:bottom w:val="none" w:sz="0" w:space="0" w:color="auto"/>
                    <w:right w:val="none" w:sz="0" w:space="0" w:color="auto"/>
                  </w:divBdr>
                  <w:divsChild>
                    <w:div w:id="188299427">
                      <w:marLeft w:val="0"/>
                      <w:marRight w:val="0"/>
                      <w:marTop w:val="0"/>
                      <w:marBottom w:val="0"/>
                      <w:divBdr>
                        <w:top w:val="none" w:sz="0" w:space="0" w:color="auto"/>
                        <w:left w:val="none" w:sz="0" w:space="0" w:color="auto"/>
                        <w:bottom w:val="none" w:sz="0" w:space="0" w:color="auto"/>
                        <w:right w:val="none" w:sz="0" w:space="0" w:color="auto"/>
                      </w:divBdr>
                    </w:div>
                    <w:div w:id="1421221974">
                      <w:marLeft w:val="0"/>
                      <w:marRight w:val="0"/>
                      <w:marTop w:val="0"/>
                      <w:marBottom w:val="0"/>
                      <w:divBdr>
                        <w:top w:val="none" w:sz="0" w:space="0" w:color="auto"/>
                        <w:left w:val="none" w:sz="0" w:space="0" w:color="auto"/>
                        <w:bottom w:val="none" w:sz="0" w:space="0" w:color="auto"/>
                        <w:right w:val="none" w:sz="0" w:space="0" w:color="auto"/>
                      </w:divBdr>
                    </w:div>
                    <w:div w:id="553273483">
                      <w:marLeft w:val="0"/>
                      <w:marRight w:val="0"/>
                      <w:marTop w:val="0"/>
                      <w:marBottom w:val="0"/>
                      <w:divBdr>
                        <w:top w:val="none" w:sz="0" w:space="0" w:color="auto"/>
                        <w:left w:val="none" w:sz="0" w:space="0" w:color="auto"/>
                        <w:bottom w:val="none" w:sz="0" w:space="0" w:color="auto"/>
                        <w:right w:val="none" w:sz="0" w:space="0" w:color="auto"/>
                      </w:divBdr>
                    </w:div>
                  </w:divsChild>
                </w:div>
                <w:div w:id="943532155">
                  <w:marLeft w:val="0"/>
                  <w:marRight w:val="0"/>
                  <w:marTop w:val="0"/>
                  <w:marBottom w:val="0"/>
                  <w:divBdr>
                    <w:top w:val="none" w:sz="0" w:space="0" w:color="auto"/>
                    <w:left w:val="none" w:sz="0" w:space="0" w:color="auto"/>
                    <w:bottom w:val="none" w:sz="0" w:space="0" w:color="auto"/>
                    <w:right w:val="none" w:sz="0" w:space="0" w:color="auto"/>
                  </w:divBdr>
                  <w:divsChild>
                    <w:div w:id="198707926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01828438">
          <w:marLeft w:val="0"/>
          <w:marRight w:val="0"/>
          <w:marTop w:val="0"/>
          <w:marBottom w:val="0"/>
          <w:divBdr>
            <w:top w:val="none" w:sz="0" w:space="0" w:color="auto"/>
            <w:left w:val="none" w:sz="0" w:space="0" w:color="auto"/>
            <w:bottom w:val="none" w:sz="0" w:space="0" w:color="auto"/>
            <w:right w:val="none" w:sz="0" w:space="0" w:color="auto"/>
          </w:divBdr>
        </w:div>
        <w:div w:id="491217427">
          <w:marLeft w:val="0"/>
          <w:marRight w:val="0"/>
          <w:marTop w:val="0"/>
          <w:marBottom w:val="0"/>
          <w:divBdr>
            <w:top w:val="none" w:sz="0" w:space="0" w:color="auto"/>
            <w:left w:val="none" w:sz="0" w:space="0" w:color="auto"/>
            <w:bottom w:val="none" w:sz="0" w:space="0" w:color="auto"/>
            <w:right w:val="none" w:sz="0" w:space="0" w:color="auto"/>
          </w:divBdr>
        </w:div>
        <w:div w:id="264655077">
          <w:marLeft w:val="0"/>
          <w:marRight w:val="0"/>
          <w:marTop w:val="0"/>
          <w:marBottom w:val="0"/>
          <w:divBdr>
            <w:top w:val="none" w:sz="0" w:space="0" w:color="auto"/>
            <w:left w:val="none" w:sz="0" w:space="0" w:color="auto"/>
            <w:bottom w:val="none" w:sz="0" w:space="0" w:color="auto"/>
            <w:right w:val="none" w:sz="0" w:space="0" w:color="auto"/>
          </w:divBdr>
        </w:div>
        <w:div w:id="270362192">
          <w:marLeft w:val="0"/>
          <w:marRight w:val="0"/>
          <w:marTop w:val="0"/>
          <w:marBottom w:val="0"/>
          <w:divBdr>
            <w:top w:val="none" w:sz="0" w:space="0" w:color="auto"/>
            <w:left w:val="none" w:sz="0" w:space="0" w:color="auto"/>
            <w:bottom w:val="none" w:sz="0" w:space="0" w:color="auto"/>
            <w:right w:val="none" w:sz="0" w:space="0" w:color="auto"/>
          </w:divBdr>
        </w:div>
        <w:div w:id="883642903">
          <w:marLeft w:val="0"/>
          <w:marRight w:val="0"/>
          <w:marTop w:val="0"/>
          <w:marBottom w:val="0"/>
          <w:divBdr>
            <w:top w:val="none" w:sz="0" w:space="0" w:color="auto"/>
            <w:left w:val="none" w:sz="0" w:space="0" w:color="auto"/>
            <w:bottom w:val="none" w:sz="0" w:space="0" w:color="auto"/>
            <w:right w:val="none" w:sz="0" w:space="0" w:color="auto"/>
          </w:divBdr>
          <w:divsChild>
            <w:div w:id="415715275">
              <w:marLeft w:val="-75"/>
              <w:marRight w:val="0"/>
              <w:marTop w:val="30"/>
              <w:marBottom w:val="30"/>
              <w:divBdr>
                <w:top w:val="none" w:sz="0" w:space="0" w:color="auto"/>
                <w:left w:val="none" w:sz="0" w:space="0" w:color="auto"/>
                <w:bottom w:val="none" w:sz="0" w:space="0" w:color="auto"/>
                <w:right w:val="none" w:sz="0" w:space="0" w:color="auto"/>
              </w:divBdr>
              <w:divsChild>
                <w:div w:id="2043555403">
                  <w:marLeft w:val="0"/>
                  <w:marRight w:val="0"/>
                  <w:marTop w:val="0"/>
                  <w:marBottom w:val="0"/>
                  <w:divBdr>
                    <w:top w:val="none" w:sz="0" w:space="0" w:color="auto"/>
                    <w:left w:val="none" w:sz="0" w:space="0" w:color="auto"/>
                    <w:bottom w:val="none" w:sz="0" w:space="0" w:color="auto"/>
                    <w:right w:val="none" w:sz="0" w:space="0" w:color="auto"/>
                  </w:divBdr>
                  <w:divsChild>
                    <w:div w:id="2033725260">
                      <w:marLeft w:val="0"/>
                      <w:marRight w:val="0"/>
                      <w:marTop w:val="0"/>
                      <w:marBottom w:val="0"/>
                      <w:divBdr>
                        <w:top w:val="none" w:sz="0" w:space="0" w:color="auto"/>
                        <w:left w:val="none" w:sz="0" w:space="0" w:color="auto"/>
                        <w:bottom w:val="none" w:sz="0" w:space="0" w:color="auto"/>
                        <w:right w:val="none" w:sz="0" w:space="0" w:color="auto"/>
                      </w:divBdr>
                    </w:div>
                  </w:divsChild>
                </w:div>
                <w:div w:id="719016516">
                  <w:marLeft w:val="0"/>
                  <w:marRight w:val="0"/>
                  <w:marTop w:val="0"/>
                  <w:marBottom w:val="0"/>
                  <w:divBdr>
                    <w:top w:val="none" w:sz="0" w:space="0" w:color="auto"/>
                    <w:left w:val="none" w:sz="0" w:space="0" w:color="auto"/>
                    <w:bottom w:val="none" w:sz="0" w:space="0" w:color="auto"/>
                    <w:right w:val="none" w:sz="0" w:space="0" w:color="auto"/>
                  </w:divBdr>
                  <w:divsChild>
                    <w:div w:id="770275017">
                      <w:marLeft w:val="0"/>
                      <w:marRight w:val="0"/>
                      <w:marTop w:val="0"/>
                      <w:marBottom w:val="0"/>
                      <w:divBdr>
                        <w:top w:val="none" w:sz="0" w:space="0" w:color="auto"/>
                        <w:left w:val="none" w:sz="0" w:space="0" w:color="auto"/>
                        <w:bottom w:val="none" w:sz="0" w:space="0" w:color="auto"/>
                        <w:right w:val="none" w:sz="0" w:space="0" w:color="auto"/>
                      </w:divBdr>
                    </w:div>
                  </w:divsChild>
                </w:div>
                <w:div w:id="1738479439">
                  <w:marLeft w:val="0"/>
                  <w:marRight w:val="0"/>
                  <w:marTop w:val="0"/>
                  <w:marBottom w:val="0"/>
                  <w:divBdr>
                    <w:top w:val="none" w:sz="0" w:space="0" w:color="auto"/>
                    <w:left w:val="none" w:sz="0" w:space="0" w:color="auto"/>
                    <w:bottom w:val="none" w:sz="0" w:space="0" w:color="auto"/>
                    <w:right w:val="none" w:sz="0" w:space="0" w:color="auto"/>
                  </w:divBdr>
                  <w:divsChild>
                    <w:div w:id="75517163">
                      <w:marLeft w:val="0"/>
                      <w:marRight w:val="0"/>
                      <w:marTop w:val="0"/>
                      <w:marBottom w:val="0"/>
                      <w:divBdr>
                        <w:top w:val="none" w:sz="0" w:space="0" w:color="auto"/>
                        <w:left w:val="none" w:sz="0" w:space="0" w:color="auto"/>
                        <w:bottom w:val="none" w:sz="0" w:space="0" w:color="auto"/>
                        <w:right w:val="none" w:sz="0" w:space="0" w:color="auto"/>
                      </w:divBdr>
                    </w:div>
                  </w:divsChild>
                </w:div>
                <w:div w:id="793988277">
                  <w:marLeft w:val="0"/>
                  <w:marRight w:val="0"/>
                  <w:marTop w:val="0"/>
                  <w:marBottom w:val="0"/>
                  <w:divBdr>
                    <w:top w:val="none" w:sz="0" w:space="0" w:color="auto"/>
                    <w:left w:val="none" w:sz="0" w:space="0" w:color="auto"/>
                    <w:bottom w:val="none" w:sz="0" w:space="0" w:color="auto"/>
                    <w:right w:val="none" w:sz="0" w:space="0" w:color="auto"/>
                  </w:divBdr>
                  <w:divsChild>
                    <w:div w:id="1486628998">
                      <w:marLeft w:val="0"/>
                      <w:marRight w:val="0"/>
                      <w:marTop w:val="0"/>
                      <w:marBottom w:val="0"/>
                      <w:divBdr>
                        <w:top w:val="none" w:sz="0" w:space="0" w:color="auto"/>
                        <w:left w:val="none" w:sz="0" w:space="0" w:color="auto"/>
                        <w:bottom w:val="none" w:sz="0" w:space="0" w:color="auto"/>
                        <w:right w:val="none" w:sz="0" w:space="0" w:color="auto"/>
                      </w:divBdr>
                    </w:div>
                  </w:divsChild>
                </w:div>
                <w:div w:id="303588296">
                  <w:marLeft w:val="0"/>
                  <w:marRight w:val="0"/>
                  <w:marTop w:val="0"/>
                  <w:marBottom w:val="0"/>
                  <w:divBdr>
                    <w:top w:val="none" w:sz="0" w:space="0" w:color="auto"/>
                    <w:left w:val="none" w:sz="0" w:space="0" w:color="auto"/>
                    <w:bottom w:val="none" w:sz="0" w:space="0" w:color="auto"/>
                    <w:right w:val="none" w:sz="0" w:space="0" w:color="auto"/>
                  </w:divBdr>
                  <w:divsChild>
                    <w:div w:id="788282112">
                      <w:marLeft w:val="0"/>
                      <w:marRight w:val="0"/>
                      <w:marTop w:val="0"/>
                      <w:marBottom w:val="0"/>
                      <w:divBdr>
                        <w:top w:val="none" w:sz="0" w:space="0" w:color="auto"/>
                        <w:left w:val="none" w:sz="0" w:space="0" w:color="auto"/>
                        <w:bottom w:val="none" w:sz="0" w:space="0" w:color="auto"/>
                        <w:right w:val="none" w:sz="0" w:space="0" w:color="auto"/>
                      </w:divBdr>
                    </w:div>
                  </w:divsChild>
                </w:div>
                <w:div w:id="801655514">
                  <w:marLeft w:val="0"/>
                  <w:marRight w:val="0"/>
                  <w:marTop w:val="0"/>
                  <w:marBottom w:val="0"/>
                  <w:divBdr>
                    <w:top w:val="none" w:sz="0" w:space="0" w:color="auto"/>
                    <w:left w:val="none" w:sz="0" w:space="0" w:color="auto"/>
                    <w:bottom w:val="none" w:sz="0" w:space="0" w:color="auto"/>
                    <w:right w:val="none" w:sz="0" w:space="0" w:color="auto"/>
                  </w:divBdr>
                  <w:divsChild>
                    <w:div w:id="19623097">
                      <w:marLeft w:val="0"/>
                      <w:marRight w:val="0"/>
                      <w:marTop w:val="0"/>
                      <w:marBottom w:val="0"/>
                      <w:divBdr>
                        <w:top w:val="none" w:sz="0" w:space="0" w:color="auto"/>
                        <w:left w:val="none" w:sz="0" w:space="0" w:color="auto"/>
                        <w:bottom w:val="none" w:sz="0" w:space="0" w:color="auto"/>
                        <w:right w:val="none" w:sz="0" w:space="0" w:color="auto"/>
                      </w:divBdr>
                    </w:div>
                  </w:divsChild>
                </w:div>
                <w:div w:id="1279799527">
                  <w:marLeft w:val="0"/>
                  <w:marRight w:val="0"/>
                  <w:marTop w:val="0"/>
                  <w:marBottom w:val="0"/>
                  <w:divBdr>
                    <w:top w:val="none" w:sz="0" w:space="0" w:color="auto"/>
                    <w:left w:val="none" w:sz="0" w:space="0" w:color="auto"/>
                    <w:bottom w:val="none" w:sz="0" w:space="0" w:color="auto"/>
                    <w:right w:val="none" w:sz="0" w:space="0" w:color="auto"/>
                  </w:divBdr>
                  <w:divsChild>
                    <w:div w:id="2093701982">
                      <w:marLeft w:val="0"/>
                      <w:marRight w:val="0"/>
                      <w:marTop w:val="0"/>
                      <w:marBottom w:val="0"/>
                      <w:divBdr>
                        <w:top w:val="none" w:sz="0" w:space="0" w:color="auto"/>
                        <w:left w:val="none" w:sz="0" w:space="0" w:color="auto"/>
                        <w:bottom w:val="none" w:sz="0" w:space="0" w:color="auto"/>
                        <w:right w:val="none" w:sz="0" w:space="0" w:color="auto"/>
                      </w:divBdr>
                    </w:div>
                  </w:divsChild>
                </w:div>
                <w:div w:id="1902397325">
                  <w:marLeft w:val="0"/>
                  <w:marRight w:val="0"/>
                  <w:marTop w:val="0"/>
                  <w:marBottom w:val="0"/>
                  <w:divBdr>
                    <w:top w:val="none" w:sz="0" w:space="0" w:color="auto"/>
                    <w:left w:val="none" w:sz="0" w:space="0" w:color="auto"/>
                    <w:bottom w:val="none" w:sz="0" w:space="0" w:color="auto"/>
                    <w:right w:val="none" w:sz="0" w:space="0" w:color="auto"/>
                  </w:divBdr>
                  <w:divsChild>
                    <w:div w:id="1428504413">
                      <w:marLeft w:val="0"/>
                      <w:marRight w:val="0"/>
                      <w:marTop w:val="0"/>
                      <w:marBottom w:val="0"/>
                      <w:divBdr>
                        <w:top w:val="none" w:sz="0" w:space="0" w:color="auto"/>
                        <w:left w:val="none" w:sz="0" w:space="0" w:color="auto"/>
                        <w:bottom w:val="none" w:sz="0" w:space="0" w:color="auto"/>
                        <w:right w:val="none" w:sz="0" w:space="0" w:color="auto"/>
                      </w:divBdr>
                    </w:div>
                  </w:divsChild>
                </w:div>
                <w:div w:id="1670983780">
                  <w:marLeft w:val="0"/>
                  <w:marRight w:val="0"/>
                  <w:marTop w:val="0"/>
                  <w:marBottom w:val="0"/>
                  <w:divBdr>
                    <w:top w:val="none" w:sz="0" w:space="0" w:color="auto"/>
                    <w:left w:val="none" w:sz="0" w:space="0" w:color="auto"/>
                    <w:bottom w:val="none" w:sz="0" w:space="0" w:color="auto"/>
                    <w:right w:val="none" w:sz="0" w:space="0" w:color="auto"/>
                  </w:divBdr>
                  <w:divsChild>
                    <w:div w:id="92287042">
                      <w:marLeft w:val="0"/>
                      <w:marRight w:val="0"/>
                      <w:marTop w:val="0"/>
                      <w:marBottom w:val="0"/>
                      <w:divBdr>
                        <w:top w:val="none" w:sz="0" w:space="0" w:color="auto"/>
                        <w:left w:val="none" w:sz="0" w:space="0" w:color="auto"/>
                        <w:bottom w:val="none" w:sz="0" w:space="0" w:color="auto"/>
                        <w:right w:val="none" w:sz="0" w:space="0" w:color="auto"/>
                      </w:divBdr>
                    </w:div>
                  </w:divsChild>
                </w:div>
                <w:div w:id="1437363917">
                  <w:marLeft w:val="0"/>
                  <w:marRight w:val="0"/>
                  <w:marTop w:val="0"/>
                  <w:marBottom w:val="0"/>
                  <w:divBdr>
                    <w:top w:val="none" w:sz="0" w:space="0" w:color="auto"/>
                    <w:left w:val="none" w:sz="0" w:space="0" w:color="auto"/>
                    <w:bottom w:val="none" w:sz="0" w:space="0" w:color="auto"/>
                    <w:right w:val="none" w:sz="0" w:space="0" w:color="auto"/>
                  </w:divBdr>
                  <w:divsChild>
                    <w:div w:id="23287079">
                      <w:marLeft w:val="0"/>
                      <w:marRight w:val="0"/>
                      <w:marTop w:val="0"/>
                      <w:marBottom w:val="0"/>
                      <w:divBdr>
                        <w:top w:val="none" w:sz="0" w:space="0" w:color="auto"/>
                        <w:left w:val="none" w:sz="0" w:space="0" w:color="auto"/>
                        <w:bottom w:val="none" w:sz="0" w:space="0" w:color="auto"/>
                        <w:right w:val="none" w:sz="0" w:space="0" w:color="auto"/>
                      </w:divBdr>
                    </w:div>
                  </w:divsChild>
                </w:div>
                <w:div w:id="1334843124">
                  <w:marLeft w:val="0"/>
                  <w:marRight w:val="0"/>
                  <w:marTop w:val="0"/>
                  <w:marBottom w:val="0"/>
                  <w:divBdr>
                    <w:top w:val="none" w:sz="0" w:space="0" w:color="auto"/>
                    <w:left w:val="none" w:sz="0" w:space="0" w:color="auto"/>
                    <w:bottom w:val="none" w:sz="0" w:space="0" w:color="auto"/>
                    <w:right w:val="none" w:sz="0" w:space="0" w:color="auto"/>
                  </w:divBdr>
                  <w:divsChild>
                    <w:div w:id="591594024">
                      <w:marLeft w:val="0"/>
                      <w:marRight w:val="0"/>
                      <w:marTop w:val="0"/>
                      <w:marBottom w:val="0"/>
                      <w:divBdr>
                        <w:top w:val="none" w:sz="0" w:space="0" w:color="auto"/>
                        <w:left w:val="none" w:sz="0" w:space="0" w:color="auto"/>
                        <w:bottom w:val="none" w:sz="0" w:space="0" w:color="auto"/>
                        <w:right w:val="none" w:sz="0" w:space="0" w:color="auto"/>
                      </w:divBdr>
                    </w:div>
                  </w:divsChild>
                </w:div>
                <w:div w:id="388960053">
                  <w:marLeft w:val="0"/>
                  <w:marRight w:val="0"/>
                  <w:marTop w:val="0"/>
                  <w:marBottom w:val="0"/>
                  <w:divBdr>
                    <w:top w:val="none" w:sz="0" w:space="0" w:color="auto"/>
                    <w:left w:val="none" w:sz="0" w:space="0" w:color="auto"/>
                    <w:bottom w:val="none" w:sz="0" w:space="0" w:color="auto"/>
                    <w:right w:val="none" w:sz="0" w:space="0" w:color="auto"/>
                  </w:divBdr>
                  <w:divsChild>
                    <w:div w:id="204348216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22841639">
          <w:marLeft w:val="0"/>
          <w:marRight w:val="0"/>
          <w:marTop w:val="0"/>
          <w:marBottom w:val="0"/>
          <w:divBdr>
            <w:top w:val="none" w:sz="0" w:space="0" w:color="auto"/>
            <w:left w:val="none" w:sz="0" w:space="0" w:color="auto"/>
            <w:bottom w:val="none" w:sz="0" w:space="0" w:color="auto"/>
            <w:right w:val="none" w:sz="0" w:space="0" w:color="auto"/>
          </w:divBdr>
        </w:div>
        <w:div w:id="2049407033">
          <w:marLeft w:val="0"/>
          <w:marRight w:val="0"/>
          <w:marTop w:val="0"/>
          <w:marBottom w:val="0"/>
          <w:divBdr>
            <w:top w:val="none" w:sz="0" w:space="0" w:color="auto"/>
            <w:left w:val="none" w:sz="0" w:space="0" w:color="auto"/>
            <w:bottom w:val="none" w:sz="0" w:space="0" w:color="auto"/>
            <w:right w:val="none" w:sz="0" w:space="0" w:color="auto"/>
          </w:divBdr>
        </w:div>
        <w:div w:id="785542429">
          <w:marLeft w:val="0"/>
          <w:marRight w:val="0"/>
          <w:marTop w:val="0"/>
          <w:marBottom w:val="0"/>
          <w:divBdr>
            <w:top w:val="none" w:sz="0" w:space="0" w:color="auto"/>
            <w:left w:val="none" w:sz="0" w:space="0" w:color="auto"/>
            <w:bottom w:val="none" w:sz="0" w:space="0" w:color="auto"/>
            <w:right w:val="none" w:sz="0" w:space="0" w:color="auto"/>
          </w:divBdr>
          <w:divsChild>
            <w:div w:id="1035085619">
              <w:marLeft w:val="0"/>
              <w:marRight w:val="0"/>
              <w:marTop w:val="0"/>
              <w:marBottom w:val="0"/>
              <w:divBdr>
                <w:top w:val="none" w:sz="0" w:space="0" w:color="auto"/>
                <w:left w:val="none" w:sz="0" w:space="0" w:color="auto"/>
                <w:bottom w:val="none" w:sz="0" w:space="0" w:color="auto"/>
                <w:right w:val="none" w:sz="0" w:space="0" w:color="auto"/>
              </w:divBdr>
            </w:div>
            <w:div w:id="1645042219">
              <w:marLeft w:val="0"/>
              <w:marRight w:val="0"/>
              <w:marTop w:val="0"/>
              <w:marBottom w:val="0"/>
              <w:divBdr>
                <w:top w:val="none" w:sz="0" w:space="0" w:color="auto"/>
                <w:left w:val="none" w:sz="0" w:space="0" w:color="auto"/>
                <w:bottom w:val="none" w:sz="0" w:space="0" w:color="auto"/>
                <w:right w:val="none" w:sz="0" w:space="0" w:color="auto"/>
              </w:divBdr>
            </w:div>
            <w:div w:id="1256285353">
              <w:marLeft w:val="0"/>
              <w:marRight w:val="0"/>
              <w:marTop w:val="0"/>
              <w:marBottom w:val="0"/>
              <w:divBdr>
                <w:top w:val="none" w:sz="0" w:space="0" w:color="auto"/>
                <w:left w:val="none" w:sz="0" w:space="0" w:color="auto"/>
                <w:bottom w:val="none" w:sz="0" w:space="0" w:color="auto"/>
                <w:right w:val="none" w:sz="0" w:space="0" w:color="auto"/>
              </w:divBdr>
            </w:div>
            <w:div w:id="1500004261">
              <w:marLeft w:val="0"/>
              <w:marRight w:val="0"/>
              <w:marTop w:val="0"/>
              <w:marBottom w:val="0"/>
              <w:divBdr>
                <w:top w:val="none" w:sz="0" w:space="0" w:color="auto"/>
                <w:left w:val="none" w:sz="0" w:space="0" w:color="auto"/>
                <w:bottom w:val="none" w:sz="0" w:space="0" w:color="auto"/>
                <w:right w:val="none" w:sz="0" w:space="0" w:color="auto"/>
              </w:divBdr>
            </w:div>
            <w:div w:id="1704287171">
              <w:marLeft w:val="0"/>
              <w:marRight w:val="0"/>
              <w:marTop w:val="0"/>
              <w:marBottom w:val="0"/>
              <w:divBdr>
                <w:top w:val="none" w:sz="0" w:space="0" w:color="auto"/>
                <w:left w:val="none" w:sz="0" w:space="0" w:color="auto"/>
                <w:bottom w:val="none" w:sz="0" w:space="0" w:color="auto"/>
                <w:right w:val="none" w:sz="0" w:space="0" w:color="auto"/>
              </w:divBdr>
            </w:div>
            <w:div w:id="1400203543">
              <w:marLeft w:val="0"/>
              <w:marRight w:val="0"/>
              <w:marTop w:val="0"/>
              <w:marBottom w:val="0"/>
              <w:divBdr>
                <w:top w:val="none" w:sz="0" w:space="0" w:color="auto"/>
                <w:left w:val="none" w:sz="0" w:space="0" w:color="auto"/>
                <w:bottom w:val="none" w:sz="0" w:space="0" w:color="auto"/>
                <w:right w:val="none" w:sz="0" w:space="0" w:color="auto"/>
              </w:divBdr>
            </w:div>
            <w:div w:id="854344118">
              <w:marLeft w:val="0"/>
              <w:marRight w:val="0"/>
              <w:marTop w:val="0"/>
              <w:marBottom w:val="0"/>
              <w:divBdr>
                <w:top w:val="none" w:sz="0" w:space="0" w:color="auto"/>
                <w:left w:val="none" w:sz="0" w:space="0" w:color="auto"/>
                <w:bottom w:val="none" w:sz="0" w:space="0" w:color="auto"/>
                <w:right w:val="none" w:sz="0" w:space="0" w:color="auto"/>
              </w:divBdr>
            </w:div>
            <w:div w:id="1923371981">
              <w:marLeft w:val="0"/>
              <w:marRight w:val="0"/>
              <w:marTop w:val="0"/>
              <w:marBottom w:val="0"/>
              <w:divBdr>
                <w:top w:val="none" w:sz="0" w:space="0" w:color="auto"/>
                <w:left w:val="none" w:sz="0" w:space="0" w:color="auto"/>
                <w:bottom w:val="none" w:sz="0" w:space="0" w:color="auto"/>
                <w:right w:val="none" w:sz="0" w:space="0" w:color="auto"/>
              </w:divBdr>
            </w:div>
            <w:div w:id="1951161168">
              <w:marLeft w:val="0"/>
              <w:marRight w:val="0"/>
              <w:marTop w:val="0"/>
              <w:marBottom w:val="0"/>
              <w:divBdr>
                <w:top w:val="none" w:sz="0" w:space="0" w:color="auto"/>
                <w:left w:val="none" w:sz="0" w:space="0" w:color="auto"/>
                <w:bottom w:val="none" w:sz="0" w:space="0" w:color="auto"/>
                <w:right w:val="none" w:sz="0" w:space="0" w:color="auto"/>
              </w:divBdr>
            </w:div>
            <w:div w:id="519205551">
              <w:marLeft w:val="0"/>
              <w:marRight w:val="0"/>
              <w:marTop w:val="0"/>
              <w:marBottom w:val="0"/>
              <w:divBdr>
                <w:top w:val="none" w:sz="0" w:space="0" w:color="auto"/>
                <w:left w:val="none" w:sz="0" w:space="0" w:color="auto"/>
                <w:bottom w:val="none" w:sz="0" w:space="0" w:color="auto"/>
                <w:right w:val="none" w:sz="0" w:space="0" w:color="auto"/>
              </w:divBdr>
            </w:div>
            <w:div w:id="737944806">
              <w:marLeft w:val="0"/>
              <w:marRight w:val="0"/>
              <w:marTop w:val="0"/>
              <w:marBottom w:val="0"/>
              <w:divBdr>
                <w:top w:val="none" w:sz="0" w:space="0" w:color="auto"/>
                <w:left w:val="none" w:sz="0" w:space="0" w:color="auto"/>
                <w:bottom w:val="none" w:sz="0" w:space="0" w:color="auto"/>
                <w:right w:val="none" w:sz="0" w:space="0" w:color="auto"/>
              </w:divBdr>
            </w:div>
            <w:div w:id="1655645742">
              <w:marLeft w:val="0"/>
              <w:marRight w:val="0"/>
              <w:marTop w:val="0"/>
              <w:marBottom w:val="0"/>
              <w:divBdr>
                <w:top w:val="none" w:sz="0" w:space="0" w:color="auto"/>
                <w:left w:val="none" w:sz="0" w:space="0" w:color="auto"/>
                <w:bottom w:val="none" w:sz="0" w:space="0" w:color="auto"/>
                <w:right w:val="none" w:sz="0" w:space="0" w:color="auto"/>
              </w:divBdr>
            </w:div>
            <w:div w:id="963199257">
              <w:marLeft w:val="0"/>
              <w:marRight w:val="0"/>
              <w:marTop w:val="0"/>
              <w:marBottom w:val="0"/>
              <w:divBdr>
                <w:top w:val="none" w:sz="0" w:space="0" w:color="auto"/>
                <w:left w:val="none" w:sz="0" w:space="0" w:color="auto"/>
                <w:bottom w:val="none" w:sz="0" w:space="0" w:color="auto"/>
                <w:right w:val="none" w:sz="0" w:space="0" w:color="auto"/>
              </w:divBdr>
            </w:div>
            <w:div w:id="1635594934">
              <w:marLeft w:val="0"/>
              <w:marRight w:val="0"/>
              <w:marTop w:val="0"/>
              <w:marBottom w:val="0"/>
              <w:divBdr>
                <w:top w:val="none" w:sz="0" w:space="0" w:color="auto"/>
                <w:left w:val="none" w:sz="0" w:space="0" w:color="auto"/>
                <w:bottom w:val="none" w:sz="0" w:space="0" w:color="auto"/>
                <w:right w:val="none" w:sz="0" w:space="0" w:color="auto"/>
              </w:divBdr>
            </w:div>
            <w:div w:id="1850830136">
              <w:marLeft w:val="0"/>
              <w:marRight w:val="0"/>
              <w:marTop w:val="0"/>
              <w:marBottom w:val="0"/>
              <w:divBdr>
                <w:top w:val="none" w:sz="0" w:space="0" w:color="auto"/>
                <w:left w:val="none" w:sz="0" w:space="0" w:color="auto"/>
                <w:bottom w:val="none" w:sz="0" w:space="0" w:color="auto"/>
                <w:right w:val="none" w:sz="0" w:space="0" w:color="auto"/>
              </w:divBdr>
            </w:div>
            <w:div w:id="516432526">
              <w:marLeft w:val="0"/>
              <w:marRight w:val="0"/>
              <w:marTop w:val="0"/>
              <w:marBottom w:val="0"/>
              <w:divBdr>
                <w:top w:val="none" w:sz="0" w:space="0" w:color="auto"/>
                <w:left w:val="none" w:sz="0" w:space="0" w:color="auto"/>
                <w:bottom w:val="none" w:sz="0" w:space="0" w:color="auto"/>
                <w:right w:val="none" w:sz="0" w:space="0" w:color="auto"/>
              </w:divBdr>
            </w:div>
          </w:divsChild>
        </w:div>
        <w:div w:id="435635671">
          <w:marLeft w:val="0"/>
          <w:marRight w:val="0"/>
          <w:marTop w:val="0"/>
          <w:marBottom w:val="0"/>
          <w:divBdr>
            <w:top w:val="none" w:sz="0" w:space="0" w:color="auto"/>
            <w:left w:val="none" w:sz="0" w:space="0" w:color="auto"/>
            <w:bottom w:val="none" w:sz="0" w:space="0" w:color="auto"/>
            <w:right w:val="none" w:sz="0" w:space="0" w:color="auto"/>
          </w:divBdr>
        </w:div>
        <w:div w:id="2012828760">
          <w:marLeft w:val="0"/>
          <w:marRight w:val="0"/>
          <w:marTop w:val="0"/>
          <w:marBottom w:val="0"/>
          <w:divBdr>
            <w:top w:val="none" w:sz="0" w:space="0" w:color="auto"/>
            <w:left w:val="none" w:sz="0" w:space="0" w:color="auto"/>
            <w:bottom w:val="none" w:sz="0" w:space="0" w:color="auto"/>
            <w:right w:val="none" w:sz="0" w:space="0" w:color="auto"/>
          </w:divBdr>
        </w:div>
        <w:div w:id="1294409907">
          <w:marLeft w:val="0"/>
          <w:marRight w:val="0"/>
          <w:marTop w:val="0"/>
          <w:marBottom w:val="0"/>
          <w:divBdr>
            <w:top w:val="none" w:sz="0" w:space="0" w:color="auto"/>
            <w:left w:val="none" w:sz="0" w:space="0" w:color="auto"/>
            <w:bottom w:val="none" w:sz="0" w:space="0" w:color="auto"/>
            <w:right w:val="none" w:sz="0" w:space="0" w:color="auto"/>
          </w:divBdr>
        </w:div>
        <w:div w:id="1918636322">
          <w:marLeft w:val="0"/>
          <w:marRight w:val="0"/>
          <w:marTop w:val="0"/>
          <w:marBottom w:val="0"/>
          <w:divBdr>
            <w:top w:val="none" w:sz="0" w:space="0" w:color="auto"/>
            <w:left w:val="none" w:sz="0" w:space="0" w:color="auto"/>
            <w:bottom w:val="none" w:sz="0" w:space="0" w:color="auto"/>
            <w:right w:val="none" w:sz="0" w:space="0" w:color="auto"/>
          </w:divBdr>
        </w:div>
        <w:div w:id="1634402519">
          <w:marLeft w:val="0"/>
          <w:marRight w:val="0"/>
          <w:marTop w:val="0"/>
          <w:marBottom w:val="0"/>
          <w:divBdr>
            <w:top w:val="none" w:sz="0" w:space="0" w:color="auto"/>
            <w:left w:val="none" w:sz="0" w:space="0" w:color="auto"/>
            <w:bottom w:val="none" w:sz="0" w:space="0" w:color="auto"/>
            <w:right w:val="none" w:sz="0" w:space="0" w:color="auto"/>
          </w:divBdr>
        </w:div>
        <w:div w:id="1487090205">
          <w:marLeft w:val="0"/>
          <w:marRight w:val="0"/>
          <w:marTop w:val="0"/>
          <w:marBottom w:val="0"/>
          <w:divBdr>
            <w:top w:val="none" w:sz="0" w:space="0" w:color="auto"/>
            <w:left w:val="none" w:sz="0" w:space="0" w:color="auto"/>
            <w:bottom w:val="none" w:sz="0" w:space="0" w:color="auto"/>
            <w:right w:val="none" w:sz="0" w:space="0" w:color="auto"/>
          </w:divBdr>
          <w:divsChild>
            <w:div w:id="225533033">
              <w:marLeft w:val="-75"/>
              <w:marRight w:val="0"/>
              <w:marTop w:val="30"/>
              <w:marBottom w:val="30"/>
              <w:divBdr>
                <w:top w:val="none" w:sz="0" w:space="0" w:color="auto"/>
                <w:left w:val="none" w:sz="0" w:space="0" w:color="auto"/>
                <w:bottom w:val="none" w:sz="0" w:space="0" w:color="auto"/>
                <w:right w:val="none" w:sz="0" w:space="0" w:color="auto"/>
              </w:divBdr>
              <w:divsChild>
                <w:div w:id="1528055216">
                  <w:marLeft w:val="0"/>
                  <w:marRight w:val="0"/>
                  <w:marTop w:val="0"/>
                  <w:marBottom w:val="0"/>
                  <w:divBdr>
                    <w:top w:val="none" w:sz="0" w:space="0" w:color="auto"/>
                    <w:left w:val="none" w:sz="0" w:space="0" w:color="auto"/>
                    <w:bottom w:val="none" w:sz="0" w:space="0" w:color="auto"/>
                    <w:right w:val="none" w:sz="0" w:space="0" w:color="auto"/>
                  </w:divBdr>
                  <w:divsChild>
                    <w:div w:id="1342389181">
                      <w:marLeft w:val="0"/>
                      <w:marRight w:val="0"/>
                      <w:marTop w:val="0"/>
                      <w:marBottom w:val="0"/>
                      <w:divBdr>
                        <w:top w:val="none" w:sz="0" w:space="0" w:color="auto"/>
                        <w:left w:val="none" w:sz="0" w:space="0" w:color="auto"/>
                        <w:bottom w:val="none" w:sz="0" w:space="0" w:color="auto"/>
                        <w:right w:val="none" w:sz="0" w:space="0" w:color="auto"/>
                      </w:divBdr>
                    </w:div>
                  </w:divsChild>
                </w:div>
                <w:div w:id="1663661940">
                  <w:marLeft w:val="0"/>
                  <w:marRight w:val="0"/>
                  <w:marTop w:val="0"/>
                  <w:marBottom w:val="0"/>
                  <w:divBdr>
                    <w:top w:val="none" w:sz="0" w:space="0" w:color="auto"/>
                    <w:left w:val="none" w:sz="0" w:space="0" w:color="auto"/>
                    <w:bottom w:val="none" w:sz="0" w:space="0" w:color="auto"/>
                    <w:right w:val="none" w:sz="0" w:space="0" w:color="auto"/>
                  </w:divBdr>
                  <w:divsChild>
                    <w:div w:id="2141025698">
                      <w:marLeft w:val="0"/>
                      <w:marRight w:val="0"/>
                      <w:marTop w:val="0"/>
                      <w:marBottom w:val="0"/>
                      <w:divBdr>
                        <w:top w:val="none" w:sz="0" w:space="0" w:color="auto"/>
                        <w:left w:val="none" w:sz="0" w:space="0" w:color="auto"/>
                        <w:bottom w:val="none" w:sz="0" w:space="0" w:color="auto"/>
                        <w:right w:val="none" w:sz="0" w:space="0" w:color="auto"/>
                      </w:divBdr>
                    </w:div>
                  </w:divsChild>
                </w:div>
                <w:div w:id="2071228749">
                  <w:marLeft w:val="0"/>
                  <w:marRight w:val="0"/>
                  <w:marTop w:val="0"/>
                  <w:marBottom w:val="0"/>
                  <w:divBdr>
                    <w:top w:val="none" w:sz="0" w:space="0" w:color="auto"/>
                    <w:left w:val="none" w:sz="0" w:space="0" w:color="auto"/>
                    <w:bottom w:val="none" w:sz="0" w:space="0" w:color="auto"/>
                    <w:right w:val="none" w:sz="0" w:space="0" w:color="auto"/>
                  </w:divBdr>
                  <w:divsChild>
                    <w:div w:id="971791296">
                      <w:marLeft w:val="0"/>
                      <w:marRight w:val="0"/>
                      <w:marTop w:val="0"/>
                      <w:marBottom w:val="0"/>
                      <w:divBdr>
                        <w:top w:val="none" w:sz="0" w:space="0" w:color="auto"/>
                        <w:left w:val="none" w:sz="0" w:space="0" w:color="auto"/>
                        <w:bottom w:val="none" w:sz="0" w:space="0" w:color="auto"/>
                        <w:right w:val="none" w:sz="0" w:space="0" w:color="auto"/>
                      </w:divBdr>
                    </w:div>
                  </w:divsChild>
                </w:div>
                <w:div w:id="2028209296">
                  <w:marLeft w:val="0"/>
                  <w:marRight w:val="0"/>
                  <w:marTop w:val="0"/>
                  <w:marBottom w:val="0"/>
                  <w:divBdr>
                    <w:top w:val="none" w:sz="0" w:space="0" w:color="auto"/>
                    <w:left w:val="none" w:sz="0" w:space="0" w:color="auto"/>
                    <w:bottom w:val="none" w:sz="0" w:space="0" w:color="auto"/>
                    <w:right w:val="none" w:sz="0" w:space="0" w:color="auto"/>
                  </w:divBdr>
                  <w:divsChild>
                    <w:div w:id="829323849">
                      <w:marLeft w:val="0"/>
                      <w:marRight w:val="0"/>
                      <w:marTop w:val="0"/>
                      <w:marBottom w:val="0"/>
                      <w:divBdr>
                        <w:top w:val="none" w:sz="0" w:space="0" w:color="auto"/>
                        <w:left w:val="none" w:sz="0" w:space="0" w:color="auto"/>
                        <w:bottom w:val="none" w:sz="0" w:space="0" w:color="auto"/>
                        <w:right w:val="none" w:sz="0" w:space="0" w:color="auto"/>
                      </w:divBdr>
                    </w:div>
                  </w:divsChild>
                </w:div>
                <w:div w:id="940339918">
                  <w:marLeft w:val="0"/>
                  <w:marRight w:val="0"/>
                  <w:marTop w:val="0"/>
                  <w:marBottom w:val="0"/>
                  <w:divBdr>
                    <w:top w:val="none" w:sz="0" w:space="0" w:color="auto"/>
                    <w:left w:val="none" w:sz="0" w:space="0" w:color="auto"/>
                    <w:bottom w:val="none" w:sz="0" w:space="0" w:color="auto"/>
                    <w:right w:val="none" w:sz="0" w:space="0" w:color="auto"/>
                  </w:divBdr>
                  <w:divsChild>
                    <w:div w:id="37438063">
                      <w:marLeft w:val="0"/>
                      <w:marRight w:val="0"/>
                      <w:marTop w:val="0"/>
                      <w:marBottom w:val="0"/>
                      <w:divBdr>
                        <w:top w:val="none" w:sz="0" w:space="0" w:color="auto"/>
                        <w:left w:val="none" w:sz="0" w:space="0" w:color="auto"/>
                        <w:bottom w:val="none" w:sz="0" w:space="0" w:color="auto"/>
                        <w:right w:val="none" w:sz="0" w:space="0" w:color="auto"/>
                      </w:divBdr>
                    </w:div>
                  </w:divsChild>
                </w:div>
                <w:div w:id="1221399403">
                  <w:marLeft w:val="0"/>
                  <w:marRight w:val="0"/>
                  <w:marTop w:val="0"/>
                  <w:marBottom w:val="0"/>
                  <w:divBdr>
                    <w:top w:val="none" w:sz="0" w:space="0" w:color="auto"/>
                    <w:left w:val="none" w:sz="0" w:space="0" w:color="auto"/>
                    <w:bottom w:val="none" w:sz="0" w:space="0" w:color="auto"/>
                    <w:right w:val="none" w:sz="0" w:space="0" w:color="auto"/>
                  </w:divBdr>
                  <w:divsChild>
                    <w:div w:id="23336336">
                      <w:marLeft w:val="0"/>
                      <w:marRight w:val="0"/>
                      <w:marTop w:val="0"/>
                      <w:marBottom w:val="0"/>
                      <w:divBdr>
                        <w:top w:val="none" w:sz="0" w:space="0" w:color="auto"/>
                        <w:left w:val="none" w:sz="0" w:space="0" w:color="auto"/>
                        <w:bottom w:val="none" w:sz="0" w:space="0" w:color="auto"/>
                        <w:right w:val="none" w:sz="0" w:space="0" w:color="auto"/>
                      </w:divBdr>
                    </w:div>
                  </w:divsChild>
                </w:div>
                <w:div w:id="1826972037">
                  <w:marLeft w:val="0"/>
                  <w:marRight w:val="0"/>
                  <w:marTop w:val="0"/>
                  <w:marBottom w:val="0"/>
                  <w:divBdr>
                    <w:top w:val="none" w:sz="0" w:space="0" w:color="auto"/>
                    <w:left w:val="none" w:sz="0" w:space="0" w:color="auto"/>
                    <w:bottom w:val="none" w:sz="0" w:space="0" w:color="auto"/>
                    <w:right w:val="none" w:sz="0" w:space="0" w:color="auto"/>
                  </w:divBdr>
                  <w:divsChild>
                    <w:div w:id="12534496">
                      <w:marLeft w:val="0"/>
                      <w:marRight w:val="0"/>
                      <w:marTop w:val="0"/>
                      <w:marBottom w:val="0"/>
                      <w:divBdr>
                        <w:top w:val="none" w:sz="0" w:space="0" w:color="auto"/>
                        <w:left w:val="none" w:sz="0" w:space="0" w:color="auto"/>
                        <w:bottom w:val="none" w:sz="0" w:space="0" w:color="auto"/>
                        <w:right w:val="none" w:sz="0" w:space="0" w:color="auto"/>
                      </w:divBdr>
                    </w:div>
                    <w:div w:id="854462989">
                      <w:marLeft w:val="0"/>
                      <w:marRight w:val="0"/>
                      <w:marTop w:val="0"/>
                      <w:marBottom w:val="0"/>
                      <w:divBdr>
                        <w:top w:val="none" w:sz="0" w:space="0" w:color="auto"/>
                        <w:left w:val="none" w:sz="0" w:space="0" w:color="auto"/>
                        <w:bottom w:val="none" w:sz="0" w:space="0" w:color="auto"/>
                        <w:right w:val="none" w:sz="0" w:space="0" w:color="auto"/>
                      </w:divBdr>
                    </w:div>
                    <w:div w:id="281571145">
                      <w:marLeft w:val="0"/>
                      <w:marRight w:val="0"/>
                      <w:marTop w:val="0"/>
                      <w:marBottom w:val="0"/>
                      <w:divBdr>
                        <w:top w:val="none" w:sz="0" w:space="0" w:color="auto"/>
                        <w:left w:val="none" w:sz="0" w:space="0" w:color="auto"/>
                        <w:bottom w:val="none" w:sz="0" w:space="0" w:color="auto"/>
                        <w:right w:val="none" w:sz="0" w:space="0" w:color="auto"/>
                      </w:divBdr>
                    </w:div>
                  </w:divsChild>
                </w:div>
                <w:div w:id="982082712">
                  <w:marLeft w:val="0"/>
                  <w:marRight w:val="0"/>
                  <w:marTop w:val="0"/>
                  <w:marBottom w:val="0"/>
                  <w:divBdr>
                    <w:top w:val="none" w:sz="0" w:space="0" w:color="auto"/>
                    <w:left w:val="none" w:sz="0" w:space="0" w:color="auto"/>
                    <w:bottom w:val="none" w:sz="0" w:space="0" w:color="auto"/>
                    <w:right w:val="none" w:sz="0" w:space="0" w:color="auto"/>
                  </w:divBdr>
                  <w:divsChild>
                    <w:div w:id="138093227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20371689">
          <w:marLeft w:val="0"/>
          <w:marRight w:val="0"/>
          <w:marTop w:val="0"/>
          <w:marBottom w:val="0"/>
          <w:divBdr>
            <w:top w:val="none" w:sz="0" w:space="0" w:color="auto"/>
            <w:left w:val="none" w:sz="0" w:space="0" w:color="auto"/>
            <w:bottom w:val="none" w:sz="0" w:space="0" w:color="auto"/>
            <w:right w:val="none" w:sz="0" w:space="0" w:color="auto"/>
          </w:divBdr>
        </w:div>
        <w:div w:id="1989701974">
          <w:marLeft w:val="0"/>
          <w:marRight w:val="0"/>
          <w:marTop w:val="0"/>
          <w:marBottom w:val="0"/>
          <w:divBdr>
            <w:top w:val="none" w:sz="0" w:space="0" w:color="auto"/>
            <w:left w:val="none" w:sz="0" w:space="0" w:color="auto"/>
            <w:bottom w:val="none" w:sz="0" w:space="0" w:color="auto"/>
            <w:right w:val="none" w:sz="0" w:space="0" w:color="auto"/>
          </w:divBdr>
        </w:div>
        <w:div w:id="194083595">
          <w:marLeft w:val="0"/>
          <w:marRight w:val="0"/>
          <w:marTop w:val="0"/>
          <w:marBottom w:val="0"/>
          <w:divBdr>
            <w:top w:val="none" w:sz="0" w:space="0" w:color="auto"/>
            <w:left w:val="none" w:sz="0" w:space="0" w:color="auto"/>
            <w:bottom w:val="none" w:sz="0" w:space="0" w:color="auto"/>
            <w:right w:val="none" w:sz="0" w:space="0" w:color="auto"/>
          </w:divBdr>
        </w:div>
        <w:div w:id="98912859">
          <w:marLeft w:val="0"/>
          <w:marRight w:val="0"/>
          <w:marTop w:val="0"/>
          <w:marBottom w:val="0"/>
          <w:divBdr>
            <w:top w:val="none" w:sz="0" w:space="0" w:color="auto"/>
            <w:left w:val="none" w:sz="0" w:space="0" w:color="auto"/>
            <w:bottom w:val="none" w:sz="0" w:space="0" w:color="auto"/>
            <w:right w:val="none" w:sz="0" w:space="0" w:color="auto"/>
          </w:divBdr>
        </w:div>
        <w:div w:id="1967808677">
          <w:marLeft w:val="0"/>
          <w:marRight w:val="0"/>
          <w:marTop w:val="0"/>
          <w:marBottom w:val="0"/>
          <w:divBdr>
            <w:top w:val="none" w:sz="0" w:space="0" w:color="auto"/>
            <w:left w:val="none" w:sz="0" w:space="0" w:color="auto"/>
            <w:bottom w:val="none" w:sz="0" w:space="0" w:color="auto"/>
            <w:right w:val="none" w:sz="0" w:space="0" w:color="auto"/>
          </w:divBdr>
          <w:divsChild>
            <w:div w:id="1043404818">
              <w:marLeft w:val="-75"/>
              <w:marRight w:val="0"/>
              <w:marTop w:val="30"/>
              <w:marBottom w:val="30"/>
              <w:divBdr>
                <w:top w:val="none" w:sz="0" w:space="0" w:color="auto"/>
                <w:left w:val="none" w:sz="0" w:space="0" w:color="auto"/>
                <w:bottom w:val="none" w:sz="0" w:space="0" w:color="auto"/>
                <w:right w:val="none" w:sz="0" w:space="0" w:color="auto"/>
              </w:divBdr>
              <w:divsChild>
                <w:div w:id="1633943717">
                  <w:marLeft w:val="0"/>
                  <w:marRight w:val="0"/>
                  <w:marTop w:val="0"/>
                  <w:marBottom w:val="0"/>
                  <w:divBdr>
                    <w:top w:val="none" w:sz="0" w:space="0" w:color="auto"/>
                    <w:left w:val="none" w:sz="0" w:space="0" w:color="auto"/>
                    <w:bottom w:val="none" w:sz="0" w:space="0" w:color="auto"/>
                    <w:right w:val="none" w:sz="0" w:space="0" w:color="auto"/>
                  </w:divBdr>
                  <w:divsChild>
                    <w:div w:id="1429930734">
                      <w:marLeft w:val="0"/>
                      <w:marRight w:val="0"/>
                      <w:marTop w:val="0"/>
                      <w:marBottom w:val="0"/>
                      <w:divBdr>
                        <w:top w:val="none" w:sz="0" w:space="0" w:color="auto"/>
                        <w:left w:val="none" w:sz="0" w:space="0" w:color="auto"/>
                        <w:bottom w:val="none" w:sz="0" w:space="0" w:color="auto"/>
                        <w:right w:val="none" w:sz="0" w:space="0" w:color="auto"/>
                      </w:divBdr>
                    </w:div>
                  </w:divsChild>
                </w:div>
                <w:div w:id="223299025">
                  <w:marLeft w:val="0"/>
                  <w:marRight w:val="0"/>
                  <w:marTop w:val="0"/>
                  <w:marBottom w:val="0"/>
                  <w:divBdr>
                    <w:top w:val="none" w:sz="0" w:space="0" w:color="auto"/>
                    <w:left w:val="none" w:sz="0" w:space="0" w:color="auto"/>
                    <w:bottom w:val="none" w:sz="0" w:space="0" w:color="auto"/>
                    <w:right w:val="none" w:sz="0" w:space="0" w:color="auto"/>
                  </w:divBdr>
                  <w:divsChild>
                    <w:div w:id="1033924933">
                      <w:marLeft w:val="0"/>
                      <w:marRight w:val="0"/>
                      <w:marTop w:val="0"/>
                      <w:marBottom w:val="0"/>
                      <w:divBdr>
                        <w:top w:val="none" w:sz="0" w:space="0" w:color="auto"/>
                        <w:left w:val="none" w:sz="0" w:space="0" w:color="auto"/>
                        <w:bottom w:val="none" w:sz="0" w:space="0" w:color="auto"/>
                        <w:right w:val="none" w:sz="0" w:space="0" w:color="auto"/>
                      </w:divBdr>
                    </w:div>
                  </w:divsChild>
                </w:div>
                <w:div w:id="1766221427">
                  <w:marLeft w:val="0"/>
                  <w:marRight w:val="0"/>
                  <w:marTop w:val="0"/>
                  <w:marBottom w:val="0"/>
                  <w:divBdr>
                    <w:top w:val="none" w:sz="0" w:space="0" w:color="auto"/>
                    <w:left w:val="none" w:sz="0" w:space="0" w:color="auto"/>
                    <w:bottom w:val="none" w:sz="0" w:space="0" w:color="auto"/>
                    <w:right w:val="none" w:sz="0" w:space="0" w:color="auto"/>
                  </w:divBdr>
                  <w:divsChild>
                    <w:div w:id="1024600263">
                      <w:marLeft w:val="0"/>
                      <w:marRight w:val="0"/>
                      <w:marTop w:val="0"/>
                      <w:marBottom w:val="0"/>
                      <w:divBdr>
                        <w:top w:val="none" w:sz="0" w:space="0" w:color="auto"/>
                        <w:left w:val="none" w:sz="0" w:space="0" w:color="auto"/>
                        <w:bottom w:val="none" w:sz="0" w:space="0" w:color="auto"/>
                        <w:right w:val="none" w:sz="0" w:space="0" w:color="auto"/>
                      </w:divBdr>
                    </w:div>
                  </w:divsChild>
                </w:div>
                <w:div w:id="29575820">
                  <w:marLeft w:val="0"/>
                  <w:marRight w:val="0"/>
                  <w:marTop w:val="0"/>
                  <w:marBottom w:val="0"/>
                  <w:divBdr>
                    <w:top w:val="none" w:sz="0" w:space="0" w:color="auto"/>
                    <w:left w:val="none" w:sz="0" w:space="0" w:color="auto"/>
                    <w:bottom w:val="none" w:sz="0" w:space="0" w:color="auto"/>
                    <w:right w:val="none" w:sz="0" w:space="0" w:color="auto"/>
                  </w:divBdr>
                  <w:divsChild>
                    <w:div w:id="1216546029">
                      <w:marLeft w:val="0"/>
                      <w:marRight w:val="0"/>
                      <w:marTop w:val="0"/>
                      <w:marBottom w:val="0"/>
                      <w:divBdr>
                        <w:top w:val="none" w:sz="0" w:space="0" w:color="auto"/>
                        <w:left w:val="none" w:sz="0" w:space="0" w:color="auto"/>
                        <w:bottom w:val="none" w:sz="0" w:space="0" w:color="auto"/>
                        <w:right w:val="none" w:sz="0" w:space="0" w:color="auto"/>
                      </w:divBdr>
                    </w:div>
                  </w:divsChild>
                </w:div>
                <w:div w:id="1399400684">
                  <w:marLeft w:val="0"/>
                  <w:marRight w:val="0"/>
                  <w:marTop w:val="0"/>
                  <w:marBottom w:val="0"/>
                  <w:divBdr>
                    <w:top w:val="none" w:sz="0" w:space="0" w:color="auto"/>
                    <w:left w:val="none" w:sz="0" w:space="0" w:color="auto"/>
                    <w:bottom w:val="none" w:sz="0" w:space="0" w:color="auto"/>
                    <w:right w:val="none" w:sz="0" w:space="0" w:color="auto"/>
                  </w:divBdr>
                  <w:divsChild>
                    <w:div w:id="699430572">
                      <w:marLeft w:val="0"/>
                      <w:marRight w:val="0"/>
                      <w:marTop w:val="0"/>
                      <w:marBottom w:val="0"/>
                      <w:divBdr>
                        <w:top w:val="none" w:sz="0" w:space="0" w:color="auto"/>
                        <w:left w:val="none" w:sz="0" w:space="0" w:color="auto"/>
                        <w:bottom w:val="none" w:sz="0" w:space="0" w:color="auto"/>
                        <w:right w:val="none" w:sz="0" w:space="0" w:color="auto"/>
                      </w:divBdr>
                    </w:div>
                  </w:divsChild>
                </w:div>
                <w:div w:id="2137139043">
                  <w:marLeft w:val="0"/>
                  <w:marRight w:val="0"/>
                  <w:marTop w:val="0"/>
                  <w:marBottom w:val="0"/>
                  <w:divBdr>
                    <w:top w:val="none" w:sz="0" w:space="0" w:color="auto"/>
                    <w:left w:val="none" w:sz="0" w:space="0" w:color="auto"/>
                    <w:bottom w:val="none" w:sz="0" w:space="0" w:color="auto"/>
                    <w:right w:val="none" w:sz="0" w:space="0" w:color="auto"/>
                  </w:divBdr>
                  <w:divsChild>
                    <w:div w:id="207304558">
                      <w:marLeft w:val="0"/>
                      <w:marRight w:val="0"/>
                      <w:marTop w:val="0"/>
                      <w:marBottom w:val="0"/>
                      <w:divBdr>
                        <w:top w:val="none" w:sz="0" w:space="0" w:color="auto"/>
                        <w:left w:val="none" w:sz="0" w:space="0" w:color="auto"/>
                        <w:bottom w:val="none" w:sz="0" w:space="0" w:color="auto"/>
                        <w:right w:val="none" w:sz="0" w:space="0" w:color="auto"/>
                      </w:divBdr>
                    </w:div>
                  </w:divsChild>
                </w:div>
                <w:div w:id="861552504">
                  <w:marLeft w:val="0"/>
                  <w:marRight w:val="0"/>
                  <w:marTop w:val="0"/>
                  <w:marBottom w:val="0"/>
                  <w:divBdr>
                    <w:top w:val="none" w:sz="0" w:space="0" w:color="auto"/>
                    <w:left w:val="none" w:sz="0" w:space="0" w:color="auto"/>
                    <w:bottom w:val="none" w:sz="0" w:space="0" w:color="auto"/>
                    <w:right w:val="none" w:sz="0" w:space="0" w:color="auto"/>
                  </w:divBdr>
                  <w:divsChild>
                    <w:div w:id="844516769">
                      <w:marLeft w:val="0"/>
                      <w:marRight w:val="0"/>
                      <w:marTop w:val="0"/>
                      <w:marBottom w:val="0"/>
                      <w:divBdr>
                        <w:top w:val="none" w:sz="0" w:space="0" w:color="auto"/>
                        <w:left w:val="none" w:sz="0" w:space="0" w:color="auto"/>
                        <w:bottom w:val="none" w:sz="0" w:space="0" w:color="auto"/>
                        <w:right w:val="none" w:sz="0" w:space="0" w:color="auto"/>
                      </w:divBdr>
                    </w:div>
                  </w:divsChild>
                </w:div>
                <w:div w:id="1810324409">
                  <w:marLeft w:val="0"/>
                  <w:marRight w:val="0"/>
                  <w:marTop w:val="0"/>
                  <w:marBottom w:val="0"/>
                  <w:divBdr>
                    <w:top w:val="none" w:sz="0" w:space="0" w:color="auto"/>
                    <w:left w:val="none" w:sz="0" w:space="0" w:color="auto"/>
                    <w:bottom w:val="none" w:sz="0" w:space="0" w:color="auto"/>
                    <w:right w:val="none" w:sz="0" w:space="0" w:color="auto"/>
                  </w:divBdr>
                  <w:divsChild>
                    <w:div w:id="2092117962">
                      <w:marLeft w:val="0"/>
                      <w:marRight w:val="0"/>
                      <w:marTop w:val="0"/>
                      <w:marBottom w:val="0"/>
                      <w:divBdr>
                        <w:top w:val="none" w:sz="0" w:space="0" w:color="auto"/>
                        <w:left w:val="none" w:sz="0" w:space="0" w:color="auto"/>
                        <w:bottom w:val="none" w:sz="0" w:space="0" w:color="auto"/>
                        <w:right w:val="none" w:sz="0" w:space="0" w:color="auto"/>
                      </w:divBdr>
                    </w:div>
                  </w:divsChild>
                </w:div>
                <w:div w:id="544635210">
                  <w:marLeft w:val="0"/>
                  <w:marRight w:val="0"/>
                  <w:marTop w:val="0"/>
                  <w:marBottom w:val="0"/>
                  <w:divBdr>
                    <w:top w:val="none" w:sz="0" w:space="0" w:color="auto"/>
                    <w:left w:val="none" w:sz="0" w:space="0" w:color="auto"/>
                    <w:bottom w:val="none" w:sz="0" w:space="0" w:color="auto"/>
                    <w:right w:val="none" w:sz="0" w:space="0" w:color="auto"/>
                  </w:divBdr>
                  <w:divsChild>
                    <w:div w:id="590967917">
                      <w:marLeft w:val="0"/>
                      <w:marRight w:val="0"/>
                      <w:marTop w:val="0"/>
                      <w:marBottom w:val="0"/>
                      <w:divBdr>
                        <w:top w:val="none" w:sz="0" w:space="0" w:color="auto"/>
                        <w:left w:val="none" w:sz="0" w:space="0" w:color="auto"/>
                        <w:bottom w:val="none" w:sz="0" w:space="0" w:color="auto"/>
                        <w:right w:val="none" w:sz="0" w:space="0" w:color="auto"/>
                      </w:divBdr>
                    </w:div>
                  </w:divsChild>
                </w:div>
                <w:div w:id="812719200">
                  <w:marLeft w:val="0"/>
                  <w:marRight w:val="0"/>
                  <w:marTop w:val="0"/>
                  <w:marBottom w:val="0"/>
                  <w:divBdr>
                    <w:top w:val="none" w:sz="0" w:space="0" w:color="auto"/>
                    <w:left w:val="none" w:sz="0" w:space="0" w:color="auto"/>
                    <w:bottom w:val="none" w:sz="0" w:space="0" w:color="auto"/>
                    <w:right w:val="none" w:sz="0" w:space="0" w:color="auto"/>
                  </w:divBdr>
                  <w:divsChild>
                    <w:div w:id="874855106">
                      <w:marLeft w:val="0"/>
                      <w:marRight w:val="0"/>
                      <w:marTop w:val="0"/>
                      <w:marBottom w:val="0"/>
                      <w:divBdr>
                        <w:top w:val="none" w:sz="0" w:space="0" w:color="auto"/>
                        <w:left w:val="none" w:sz="0" w:space="0" w:color="auto"/>
                        <w:bottom w:val="none" w:sz="0" w:space="0" w:color="auto"/>
                        <w:right w:val="none" w:sz="0" w:space="0" w:color="auto"/>
                      </w:divBdr>
                    </w:div>
                  </w:divsChild>
                </w:div>
                <w:div w:id="1775129016">
                  <w:marLeft w:val="0"/>
                  <w:marRight w:val="0"/>
                  <w:marTop w:val="0"/>
                  <w:marBottom w:val="0"/>
                  <w:divBdr>
                    <w:top w:val="none" w:sz="0" w:space="0" w:color="auto"/>
                    <w:left w:val="none" w:sz="0" w:space="0" w:color="auto"/>
                    <w:bottom w:val="none" w:sz="0" w:space="0" w:color="auto"/>
                    <w:right w:val="none" w:sz="0" w:space="0" w:color="auto"/>
                  </w:divBdr>
                  <w:divsChild>
                    <w:div w:id="649603411">
                      <w:marLeft w:val="0"/>
                      <w:marRight w:val="0"/>
                      <w:marTop w:val="0"/>
                      <w:marBottom w:val="0"/>
                      <w:divBdr>
                        <w:top w:val="none" w:sz="0" w:space="0" w:color="auto"/>
                        <w:left w:val="none" w:sz="0" w:space="0" w:color="auto"/>
                        <w:bottom w:val="none" w:sz="0" w:space="0" w:color="auto"/>
                        <w:right w:val="none" w:sz="0" w:space="0" w:color="auto"/>
                      </w:divBdr>
                    </w:div>
                  </w:divsChild>
                </w:div>
                <w:div w:id="1400011368">
                  <w:marLeft w:val="0"/>
                  <w:marRight w:val="0"/>
                  <w:marTop w:val="0"/>
                  <w:marBottom w:val="0"/>
                  <w:divBdr>
                    <w:top w:val="none" w:sz="0" w:space="0" w:color="auto"/>
                    <w:left w:val="none" w:sz="0" w:space="0" w:color="auto"/>
                    <w:bottom w:val="none" w:sz="0" w:space="0" w:color="auto"/>
                    <w:right w:val="none" w:sz="0" w:space="0" w:color="auto"/>
                  </w:divBdr>
                  <w:divsChild>
                    <w:div w:id="579415245">
                      <w:marLeft w:val="0"/>
                      <w:marRight w:val="0"/>
                      <w:marTop w:val="0"/>
                      <w:marBottom w:val="0"/>
                      <w:divBdr>
                        <w:top w:val="none" w:sz="0" w:space="0" w:color="auto"/>
                        <w:left w:val="none" w:sz="0" w:space="0" w:color="auto"/>
                        <w:bottom w:val="none" w:sz="0" w:space="0" w:color="auto"/>
                        <w:right w:val="none" w:sz="0" w:space="0" w:color="auto"/>
                      </w:divBdr>
                    </w:div>
                  </w:divsChild>
                </w:div>
                <w:div w:id="848249486">
                  <w:marLeft w:val="0"/>
                  <w:marRight w:val="0"/>
                  <w:marTop w:val="0"/>
                  <w:marBottom w:val="0"/>
                  <w:divBdr>
                    <w:top w:val="none" w:sz="0" w:space="0" w:color="auto"/>
                    <w:left w:val="none" w:sz="0" w:space="0" w:color="auto"/>
                    <w:bottom w:val="none" w:sz="0" w:space="0" w:color="auto"/>
                    <w:right w:val="none" w:sz="0" w:space="0" w:color="auto"/>
                  </w:divBdr>
                  <w:divsChild>
                    <w:div w:id="2086681896">
                      <w:marLeft w:val="0"/>
                      <w:marRight w:val="0"/>
                      <w:marTop w:val="0"/>
                      <w:marBottom w:val="0"/>
                      <w:divBdr>
                        <w:top w:val="none" w:sz="0" w:space="0" w:color="auto"/>
                        <w:left w:val="none" w:sz="0" w:space="0" w:color="auto"/>
                        <w:bottom w:val="none" w:sz="0" w:space="0" w:color="auto"/>
                        <w:right w:val="none" w:sz="0" w:space="0" w:color="auto"/>
                      </w:divBdr>
                    </w:div>
                  </w:divsChild>
                </w:div>
                <w:div w:id="1264269040">
                  <w:marLeft w:val="0"/>
                  <w:marRight w:val="0"/>
                  <w:marTop w:val="0"/>
                  <w:marBottom w:val="0"/>
                  <w:divBdr>
                    <w:top w:val="none" w:sz="0" w:space="0" w:color="auto"/>
                    <w:left w:val="none" w:sz="0" w:space="0" w:color="auto"/>
                    <w:bottom w:val="none" w:sz="0" w:space="0" w:color="auto"/>
                    <w:right w:val="none" w:sz="0" w:space="0" w:color="auto"/>
                  </w:divBdr>
                  <w:divsChild>
                    <w:div w:id="175539246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34401350">
          <w:marLeft w:val="0"/>
          <w:marRight w:val="0"/>
          <w:marTop w:val="0"/>
          <w:marBottom w:val="0"/>
          <w:divBdr>
            <w:top w:val="none" w:sz="0" w:space="0" w:color="auto"/>
            <w:left w:val="none" w:sz="0" w:space="0" w:color="auto"/>
            <w:bottom w:val="none" w:sz="0" w:space="0" w:color="auto"/>
            <w:right w:val="none" w:sz="0" w:space="0" w:color="auto"/>
          </w:divBdr>
        </w:div>
        <w:div w:id="1607226989">
          <w:marLeft w:val="0"/>
          <w:marRight w:val="0"/>
          <w:marTop w:val="0"/>
          <w:marBottom w:val="0"/>
          <w:divBdr>
            <w:top w:val="none" w:sz="0" w:space="0" w:color="auto"/>
            <w:left w:val="none" w:sz="0" w:space="0" w:color="auto"/>
            <w:bottom w:val="none" w:sz="0" w:space="0" w:color="auto"/>
            <w:right w:val="none" w:sz="0" w:space="0" w:color="auto"/>
          </w:divBdr>
        </w:div>
        <w:div w:id="1717657942">
          <w:marLeft w:val="0"/>
          <w:marRight w:val="0"/>
          <w:marTop w:val="0"/>
          <w:marBottom w:val="0"/>
          <w:divBdr>
            <w:top w:val="none" w:sz="0" w:space="0" w:color="auto"/>
            <w:left w:val="none" w:sz="0" w:space="0" w:color="auto"/>
            <w:bottom w:val="none" w:sz="0" w:space="0" w:color="auto"/>
            <w:right w:val="none" w:sz="0" w:space="0" w:color="auto"/>
          </w:divBdr>
          <w:divsChild>
            <w:div w:id="1065295448">
              <w:marLeft w:val="0"/>
              <w:marRight w:val="0"/>
              <w:marTop w:val="0"/>
              <w:marBottom w:val="0"/>
              <w:divBdr>
                <w:top w:val="none" w:sz="0" w:space="0" w:color="auto"/>
                <w:left w:val="none" w:sz="0" w:space="0" w:color="auto"/>
                <w:bottom w:val="none" w:sz="0" w:space="0" w:color="auto"/>
                <w:right w:val="none" w:sz="0" w:space="0" w:color="auto"/>
              </w:divBdr>
            </w:div>
            <w:div w:id="859860073">
              <w:marLeft w:val="0"/>
              <w:marRight w:val="0"/>
              <w:marTop w:val="0"/>
              <w:marBottom w:val="0"/>
              <w:divBdr>
                <w:top w:val="none" w:sz="0" w:space="0" w:color="auto"/>
                <w:left w:val="none" w:sz="0" w:space="0" w:color="auto"/>
                <w:bottom w:val="none" w:sz="0" w:space="0" w:color="auto"/>
                <w:right w:val="none" w:sz="0" w:space="0" w:color="auto"/>
              </w:divBdr>
            </w:div>
            <w:div w:id="495876358">
              <w:marLeft w:val="0"/>
              <w:marRight w:val="0"/>
              <w:marTop w:val="0"/>
              <w:marBottom w:val="0"/>
              <w:divBdr>
                <w:top w:val="none" w:sz="0" w:space="0" w:color="auto"/>
                <w:left w:val="none" w:sz="0" w:space="0" w:color="auto"/>
                <w:bottom w:val="none" w:sz="0" w:space="0" w:color="auto"/>
                <w:right w:val="none" w:sz="0" w:space="0" w:color="auto"/>
              </w:divBdr>
            </w:div>
            <w:div w:id="428935404">
              <w:marLeft w:val="0"/>
              <w:marRight w:val="0"/>
              <w:marTop w:val="0"/>
              <w:marBottom w:val="0"/>
              <w:divBdr>
                <w:top w:val="none" w:sz="0" w:space="0" w:color="auto"/>
                <w:left w:val="none" w:sz="0" w:space="0" w:color="auto"/>
                <w:bottom w:val="none" w:sz="0" w:space="0" w:color="auto"/>
                <w:right w:val="none" w:sz="0" w:space="0" w:color="auto"/>
              </w:divBdr>
            </w:div>
            <w:div w:id="1904639907">
              <w:marLeft w:val="0"/>
              <w:marRight w:val="0"/>
              <w:marTop w:val="0"/>
              <w:marBottom w:val="0"/>
              <w:divBdr>
                <w:top w:val="none" w:sz="0" w:space="0" w:color="auto"/>
                <w:left w:val="none" w:sz="0" w:space="0" w:color="auto"/>
                <w:bottom w:val="none" w:sz="0" w:space="0" w:color="auto"/>
                <w:right w:val="none" w:sz="0" w:space="0" w:color="auto"/>
              </w:divBdr>
            </w:div>
            <w:div w:id="404647905">
              <w:marLeft w:val="0"/>
              <w:marRight w:val="0"/>
              <w:marTop w:val="0"/>
              <w:marBottom w:val="0"/>
              <w:divBdr>
                <w:top w:val="none" w:sz="0" w:space="0" w:color="auto"/>
                <w:left w:val="none" w:sz="0" w:space="0" w:color="auto"/>
                <w:bottom w:val="none" w:sz="0" w:space="0" w:color="auto"/>
                <w:right w:val="none" w:sz="0" w:space="0" w:color="auto"/>
              </w:divBdr>
            </w:div>
            <w:div w:id="1438604101">
              <w:marLeft w:val="0"/>
              <w:marRight w:val="0"/>
              <w:marTop w:val="0"/>
              <w:marBottom w:val="0"/>
              <w:divBdr>
                <w:top w:val="none" w:sz="0" w:space="0" w:color="auto"/>
                <w:left w:val="none" w:sz="0" w:space="0" w:color="auto"/>
                <w:bottom w:val="none" w:sz="0" w:space="0" w:color="auto"/>
                <w:right w:val="none" w:sz="0" w:space="0" w:color="auto"/>
              </w:divBdr>
            </w:div>
            <w:div w:id="1606033936">
              <w:marLeft w:val="0"/>
              <w:marRight w:val="0"/>
              <w:marTop w:val="0"/>
              <w:marBottom w:val="0"/>
              <w:divBdr>
                <w:top w:val="none" w:sz="0" w:space="0" w:color="auto"/>
                <w:left w:val="none" w:sz="0" w:space="0" w:color="auto"/>
                <w:bottom w:val="none" w:sz="0" w:space="0" w:color="auto"/>
                <w:right w:val="none" w:sz="0" w:space="0" w:color="auto"/>
              </w:divBdr>
            </w:div>
            <w:div w:id="213195982">
              <w:marLeft w:val="0"/>
              <w:marRight w:val="0"/>
              <w:marTop w:val="0"/>
              <w:marBottom w:val="0"/>
              <w:divBdr>
                <w:top w:val="none" w:sz="0" w:space="0" w:color="auto"/>
                <w:left w:val="none" w:sz="0" w:space="0" w:color="auto"/>
                <w:bottom w:val="none" w:sz="0" w:space="0" w:color="auto"/>
                <w:right w:val="none" w:sz="0" w:space="0" w:color="auto"/>
              </w:divBdr>
            </w:div>
            <w:div w:id="218593766">
              <w:marLeft w:val="0"/>
              <w:marRight w:val="0"/>
              <w:marTop w:val="0"/>
              <w:marBottom w:val="0"/>
              <w:divBdr>
                <w:top w:val="none" w:sz="0" w:space="0" w:color="auto"/>
                <w:left w:val="none" w:sz="0" w:space="0" w:color="auto"/>
                <w:bottom w:val="none" w:sz="0" w:space="0" w:color="auto"/>
                <w:right w:val="none" w:sz="0" w:space="0" w:color="auto"/>
              </w:divBdr>
            </w:div>
            <w:div w:id="1139761445">
              <w:marLeft w:val="0"/>
              <w:marRight w:val="0"/>
              <w:marTop w:val="0"/>
              <w:marBottom w:val="0"/>
              <w:divBdr>
                <w:top w:val="none" w:sz="0" w:space="0" w:color="auto"/>
                <w:left w:val="none" w:sz="0" w:space="0" w:color="auto"/>
                <w:bottom w:val="none" w:sz="0" w:space="0" w:color="auto"/>
                <w:right w:val="none" w:sz="0" w:space="0" w:color="auto"/>
              </w:divBdr>
            </w:div>
            <w:div w:id="503783065">
              <w:marLeft w:val="0"/>
              <w:marRight w:val="0"/>
              <w:marTop w:val="0"/>
              <w:marBottom w:val="0"/>
              <w:divBdr>
                <w:top w:val="none" w:sz="0" w:space="0" w:color="auto"/>
                <w:left w:val="none" w:sz="0" w:space="0" w:color="auto"/>
                <w:bottom w:val="none" w:sz="0" w:space="0" w:color="auto"/>
                <w:right w:val="none" w:sz="0" w:space="0" w:color="auto"/>
              </w:divBdr>
            </w:div>
          </w:divsChild>
        </w:div>
        <w:div w:id="1412578818">
          <w:marLeft w:val="0"/>
          <w:marRight w:val="0"/>
          <w:marTop w:val="0"/>
          <w:marBottom w:val="0"/>
          <w:divBdr>
            <w:top w:val="none" w:sz="0" w:space="0" w:color="auto"/>
            <w:left w:val="none" w:sz="0" w:space="0" w:color="auto"/>
            <w:bottom w:val="none" w:sz="0" w:space="0" w:color="auto"/>
            <w:right w:val="none" w:sz="0" w:space="0" w:color="auto"/>
          </w:divBdr>
        </w:div>
        <w:div w:id="1708064984">
          <w:marLeft w:val="0"/>
          <w:marRight w:val="0"/>
          <w:marTop w:val="0"/>
          <w:marBottom w:val="0"/>
          <w:divBdr>
            <w:top w:val="none" w:sz="0" w:space="0" w:color="auto"/>
            <w:left w:val="none" w:sz="0" w:space="0" w:color="auto"/>
            <w:bottom w:val="none" w:sz="0" w:space="0" w:color="auto"/>
            <w:right w:val="none" w:sz="0" w:space="0" w:color="auto"/>
          </w:divBdr>
        </w:div>
        <w:div w:id="1476950388">
          <w:marLeft w:val="0"/>
          <w:marRight w:val="0"/>
          <w:marTop w:val="0"/>
          <w:marBottom w:val="0"/>
          <w:divBdr>
            <w:top w:val="none" w:sz="0" w:space="0" w:color="auto"/>
            <w:left w:val="none" w:sz="0" w:space="0" w:color="auto"/>
            <w:bottom w:val="none" w:sz="0" w:space="0" w:color="auto"/>
            <w:right w:val="none" w:sz="0" w:space="0" w:color="auto"/>
          </w:divBdr>
        </w:div>
        <w:div w:id="173032629">
          <w:marLeft w:val="0"/>
          <w:marRight w:val="0"/>
          <w:marTop w:val="0"/>
          <w:marBottom w:val="0"/>
          <w:divBdr>
            <w:top w:val="none" w:sz="0" w:space="0" w:color="auto"/>
            <w:left w:val="none" w:sz="0" w:space="0" w:color="auto"/>
            <w:bottom w:val="none" w:sz="0" w:space="0" w:color="auto"/>
            <w:right w:val="none" w:sz="0" w:space="0" w:color="auto"/>
          </w:divBdr>
        </w:div>
        <w:div w:id="16319012">
          <w:marLeft w:val="0"/>
          <w:marRight w:val="0"/>
          <w:marTop w:val="0"/>
          <w:marBottom w:val="0"/>
          <w:divBdr>
            <w:top w:val="none" w:sz="0" w:space="0" w:color="auto"/>
            <w:left w:val="none" w:sz="0" w:space="0" w:color="auto"/>
            <w:bottom w:val="none" w:sz="0" w:space="0" w:color="auto"/>
            <w:right w:val="none" w:sz="0" w:space="0" w:color="auto"/>
          </w:divBdr>
          <w:divsChild>
            <w:div w:id="1535116585">
              <w:marLeft w:val="-75"/>
              <w:marRight w:val="0"/>
              <w:marTop w:val="30"/>
              <w:marBottom w:val="30"/>
              <w:divBdr>
                <w:top w:val="none" w:sz="0" w:space="0" w:color="auto"/>
                <w:left w:val="none" w:sz="0" w:space="0" w:color="auto"/>
                <w:bottom w:val="none" w:sz="0" w:space="0" w:color="auto"/>
                <w:right w:val="none" w:sz="0" w:space="0" w:color="auto"/>
              </w:divBdr>
              <w:divsChild>
                <w:div w:id="778641248">
                  <w:marLeft w:val="0"/>
                  <w:marRight w:val="0"/>
                  <w:marTop w:val="0"/>
                  <w:marBottom w:val="0"/>
                  <w:divBdr>
                    <w:top w:val="none" w:sz="0" w:space="0" w:color="auto"/>
                    <w:left w:val="none" w:sz="0" w:space="0" w:color="auto"/>
                    <w:bottom w:val="none" w:sz="0" w:space="0" w:color="auto"/>
                    <w:right w:val="none" w:sz="0" w:space="0" w:color="auto"/>
                  </w:divBdr>
                  <w:divsChild>
                    <w:div w:id="1933271141">
                      <w:marLeft w:val="0"/>
                      <w:marRight w:val="0"/>
                      <w:marTop w:val="0"/>
                      <w:marBottom w:val="0"/>
                      <w:divBdr>
                        <w:top w:val="none" w:sz="0" w:space="0" w:color="auto"/>
                        <w:left w:val="none" w:sz="0" w:space="0" w:color="auto"/>
                        <w:bottom w:val="none" w:sz="0" w:space="0" w:color="auto"/>
                        <w:right w:val="none" w:sz="0" w:space="0" w:color="auto"/>
                      </w:divBdr>
                    </w:div>
                  </w:divsChild>
                </w:div>
                <w:div w:id="1911185728">
                  <w:marLeft w:val="0"/>
                  <w:marRight w:val="0"/>
                  <w:marTop w:val="0"/>
                  <w:marBottom w:val="0"/>
                  <w:divBdr>
                    <w:top w:val="none" w:sz="0" w:space="0" w:color="auto"/>
                    <w:left w:val="none" w:sz="0" w:space="0" w:color="auto"/>
                    <w:bottom w:val="none" w:sz="0" w:space="0" w:color="auto"/>
                    <w:right w:val="none" w:sz="0" w:space="0" w:color="auto"/>
                  </w:divBdr>
                  <w:divsChild>
                    <w:div w:id="910964452">
                      <w:marLeft w:val="0"/>
                      <w:marRight w:val="0"/>
                      <w:marTop w:val="0"/>
                      <w:marBottom w:val="0"/>
                      <w:divBdr>
                        <w:top w:val="none" w:sz="0" w:space="0" w:color="auto"/>
                        <w:left w:val="none" w:sz="0" w:space="0" w:color="auto"/>
                        <w:bottom w:val="none" w:sz="0" w:space="0" w:color="auto"/>
                        <w:right w:val="none" w:sz="0" w:space="0" w:color="auto"/>
                      </w:divBdr>
                    </w:div>
                  </w:divsChild>
                </w:div>
                <w:div w:id="1457026702">
                  <w:marLeft w:val="0"/>
                  <w:marRight w:val="0"/>
                  <w:marTop w:val="0"/>
                  <w:marBottom w:val="0"/>
                  <w:divBdr>
                    <w:top w:val="none" w:sz="0" w:space="0" w:color="auto"/>
                    <w:left w:val="none" w:sz="0" w:space="0" w:color="auto"/>
                    <w:bottom w:val="none" w:sz="0" w:space="0" w:color="auto"/>
                    <w:right w:val="none" w:sz="0" w:space="0" w:color="auto"/>
                  </w:divBdr>
                  <w:divsChild>
                    <w:div w:id="75982724">
                      <w:marLeft w:val="0"/>
                      <w:marRight w:val="0"/>
                      <w:marTop w:val="0"/>
                      <w:marBottom w:val="0"/>
                      <w:divBdr>
                        <w:top w:val="none" w:sz="0" w:space="0" w:color="auto"/>
                        <w:left w:val="none" w:sz="0" w:space="0" w:color="auto"/>
                        <w:bottom w:val="none" w:sz="0" w:space="0" w:color="auto"/>
                        <w:right w:val="none" w:sz="0" w:space="0" w:color="auto"/>
                      </w:divBdr>
                    </w:div>
                  </w:divsChild>
                </w:div>
                <w:div w:id="1796828871">
                  <w:marLeft w:val="0"/>
                  <w:marRight w:val="0"/>
                  <w:marTop w:val="0"/>
                  <w:marBottom w:val="0"/>
                  <w:divBdr>
                    <w:top w:val="none" w:sz="0" w:space="0" w:color="auto"/>
                    <w:left w:val="none" w:sz="0" w:space="0" w:color="auto"/>
                    <w:bottom w:val="none" w:sz="0" w:space="0" w:color="auto"/>
                    <w:right w:val="none" w:sz="0" w:space="0" w:color="auto"/>
                  </w:divBdr>
                  <w:divsChild>
                    <w:div w:id="1470131274">
                      <w:marLeft w:val="0"/>
                      <w:marRight w:val="0"/>
                      <w:marTop w:val="0"/>
                      <w:marBottom w:val="0"/>
                      <w:divBdr>
                        <w:top w:val="none" w:sz="0" w:space="0" w:color="auto"/>
                        <w:left w:val="none" w:sz="0" w:space="0" w:color="auto"/>
                        <w:bottom w:val="none" w:sz="0" w:space="0" w:color="auto"/>
                        <w:right w:val="none" w:sz="0" w:space="0" w:color="auto"/>
                      </w:divBdr>
                    </w:div>
                  </w:divsChild>
                </w:div>
                <w:div w:id="1728795633">
                  <w:marLeft w:val="0"/>
                  <w:marRight w:val="0"/>
                  <w:marTop w:val="0"/>
                  <w:marBottom w:val="0"/>
                  <w:divBdr>
                    <w:top w:val="none" w:sz="0" w:space="0" w:color="auto"/>
                    <w:left w:val="none" w:sz="0" w:space="0" w:color="auto"/>
                    <w:bottom w:val="none" w:sz="0" w:space="0" w:color="auto"/>
                    <w:right w:val="none" w:sz="0" w:space="0" w:color="auto"/>
                  </w:divBdr>
                  <w:divsChild>
                    <w:div w:id="1600718871">
                      <w:marLeft w:val="0"/>
                      <w:marRight w:val="0"/>
                      <w:marTop w:val="0"/>
                      <w:marBottom w:val="0"/>
                      <w:divBdr>
                        <w:top w:val="none" w:sz="0" w:space="0" w:color="auto"/>
                        <w:left w:val="none" w:sz="0" w:space="0" w:color="auto"/>
                        <w:bottom w:val="none" w:sz="0" w:space="0" w:color="auto"/>
                        <w:right w:val="none" w:sz="0" w:space="0" w:color="auto"/>
                      </w:divBdr>
                    </w:div>
                  </w:divsChild>
                </w:div>
                <w:div w:id="1878617219">
                  <w:marLeft w:val="0"/>
                  <w:marRight w:val="0"/>
                  <w:marTop w:val="0"/>
                  <w:marBottom w:val="0"/>
                  <w:divBdr>
                    <w:top w:val="none" w:sz="0" w:space="0" w:color="auto"/>
                    <w:left w:val="none" w:sz="0" w:space="0" w:color="auto"/>
                    <w:bottom w:val="none" w:sz="0" w:space="0" w:color="auto"/>
                    <w:right w:val="none" w:sz="0" w:space="0" w:color="auto"/>
                  </w:divBdr>
                  <w:divsChild>
                    <w:div w:id="1879125065">
                      <w:marLeft w:val="0"/>
                      <w:marRight w:val="0"/>
                      <w:marTop w:val="0"/>
                      <w:marBottom w:val="0"/>
                      <w:divBdr>
                        <w:top w:val="none" w:sz="0" w:space="0" w:color="auto"/>
                        <w:left w:val="none" w:sz="0" w:space="0" w:color="auto"/>
                        <w:bottom w:val="none" w:sz="0" w:space="0" w:color="auto"/>
                        <w:right w:val="none" w:sz="0" w:space="0" w:color="auto"/>
                      </w:divBdr>
                    </w:div>
                  </w:divsChild>
                </w:div>
                <w:div w:id="232400458">
                  <w:marLeft w:val="0"/>
                  <w:marRight w:val="0"/>
                  <w:marTop w:val="0"/>
                  <w:marBottom w:val="0"/>
                  <w:divBdr>
                    <w:top w:val="none" w:sz="0" w:space="0" w:color="auto"/>
                    <w:left w:val="none" w:sz="0" w:space="0" w:color="auto"/>
                    <w:bottom w:val="none" w:sz="0" w:space="0" w:color="auto"/>
                    <w:right w:val="none" w:sz="0" w:space="0" w:color="auto"/>
                  </w:divBdr>
                  <w:divsChild>
                    <w:div w:id="379012892">
                      <w:marLeft w:val="0"/>
                      <w:marRight w:val="0"/>
                      <w:marTop w:val="0"/>
                      <w:marBottom w:val="0"/>
                      <w:divBdr>
                        <w:top w:val="none" w:sz="0" w:space="0" w:color="auto"/>
                        <w:left w:val="none" w:sz="0" w:space="0" w:color="auto"/>
                        <w:bottom w:val="none" w:sz="0" w:space="0" w:color="auto"/>
                        <w:right w:val="none" w:sz="0" w:space="0" w:color="auto"/>
                      </w:divBdr>
                    </w:div>
                    <w:div w:id="286085297">
                      <w:marLeft w:val="0"/>
                      <w:marRight w:val="0"/>
                      <w:marTop w:val="0"/>
                      <w:marBottom w:val="0"/>
                      <w:divBdr>
                        <w:top w:val="none" w:sz="0" w:space="0" w:color="auto"/>
                        <w:left w:val="none" w:sz="0" w:space="0" w:color="auto"/>
                        <w:bottom w:val="none" w:sz="0" w:space="0" w:color="auto"/>
                        <w:right w:val="none" w:sz="0" w:space="0" w:color="auto"/>
                      </w:divBdr>
                    </w:div>
                    <w:div w:id="621499114">
                      <w:marLeft w:val="0"/>
                      <w:marRight w:val="0"/>
                      <w:marTop w:val="0"/>
                      <w:marBottom w:val="0"/>
                      <w:divBdr>
                        <w:top w:val="none" w:sz="0" w:space="0" w:color="auto"/>
                        <w:left w:val="none" w:sz="0" w:space="0" w:color="auto"/>
                        <w:bottom w:val="none" w:sz="0" w:space="0" w:color="auto"/>
                        <w:right w:val="none" w:sz="0" w:space="0" w:color="auto"/>
                      </w:divBdr>
                    </w:div>
                  </w:divsChild>
                </w:div>
                <w:div w:id="1953050347">
                  <w:marLeft w:val="0"/>
                  <w:marRight w:val="0"/>
                  <w:marTop w:val="0"/>
                  <w:marBottom w:val="0"/>
                  <w:divBdr>
                    <w:top w:val="none" w:sz="0" w:space="0" w:color="auto"/>
                    <w:left w:val="none" w:sz="0" w:space="0" w:color="auto"/>
                    <w:bottom w:val="none" w:sz="0" w:space="0" w:color="auto"/>
                    <w:right w:val="none" w:sz="0" w:space="0" w:color="auto"/>
                  </w:divBdr>
                  <w:divsChild>
                    <w:div w:id="178842444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14486274">
          <w:marLeft w:val="0"/>
          <w:marRight w:val="0"/>
          <w:marTop w:val="0"/>
          <w:marBottom w:val="0"/>
          <w:divBdr>
            <w:top w:val="none" w:sz="0" w:space="0" w:color="auto"/>
            <w:left w:val="none" w:sz="0" w:space="0" w:color="auto"/>
            <w:bottom w:val="none" w:sz="0" w:space="0" w:color="auto"/>
            <w:right w:val="none" w:sz="0" w:space="0" w:color="auto"/>
          </w:divBdr>
        </w:div>
        <w:div w:id="1724676973">
          <w:marLeft w:val="0"/>
          <w:marRight w:val="0"/>
          <w:marTop w:val="0"/>
          <w:marBottom w:val="0"/>
          <w:divBdr>
            <w:top w:val="none" w:sz="0" w:space="0" w:color="auto"/>
            <w:left w:val="none" w:sz="0" w:space="0" w:color="auto"/>
            <w:bottom w:val="none" w:sz="0" w:space="0" w:color="auto"/>
            <w:right w:val="none" w:sz="0" w:space="0" w:color="auto"/>
          </w:divBdr>
        </w:div>
        <w:div w:id="1105266607">
          <w:marLeft w:val="0"/>
          <w:marRight w:val="0"/>
          <w:marTop w:val="0"/>
          <w:marBottom w:val="0"/>
          <w:divBdr>
            <w:top w:val="none" w:sz="0" w:space="0" w:color="auto"/>
            <w:left w:val="none" w:sz="0" w:space="0" w:color="auto"/>
            <w:bottom w:val="none" w:sz="0" w:space="0" w:color="auto"/>
            <w:right w:val="none" w:sz="0" w:space="0" w:color="auto"/>
          </w:divBdr>
        </w:div>
        <w:div w:id="1212498044">
          <w:marLeft w:val="0"/>
          <w:marRight w:val="0"/>
          <w:marTop w:val="0"/>
          <w:marBottom w:val="0"/>
          <w:divBdr>
            <w:top w:val="none" w:sz="0" w:space="0" w:color="auto"/>
            <w:left w:val="none" w:sz="0" w:space="0" w:color="auto"/>
            <w:bottom w:val="none" w:sz="0" w:space="0" w:color="auto"/>
            <w:right w:val="none" w:sz="0" w:space="0" w:color="auto"/>
          </w:divBdr>
        </w:div>
        <w:div w:id="1628856686">
          <w:marLeft w:val="0"/>
          <w:marRight w:val="0"/>
          <w:marTop w:val="0"/>
          <w:marBottom w:val="0"/>
          <w:divBdr>
            <w:top w:val="none" w:sz="0" w:space="0" w:color="auto"/>
            <w:left w:val="none" w:sz="0" w:space="0" w:color="auto"/>
            <w:bottom w:val="none" w:sz="0" w:space="0" w:color="auto"/>
            <w:right w:val="none" w:sz="0" w:space="0" w:color="auto"/>
          </w:divBdr>
          <w:divsChild>
            <w:div w:id="322120990">
              <w:marLeft w:val="-75"/>
              <w:marRight w:val="0"/>
              <w:marTop w:val="30"/>
              <w:marBottom w:val="30"/>
              <w:divBdr>
                <w:top w:val="none" w:sz="0" w:space="0" w:color="auto"/>
                <w:left w:val="none" w:sz="0" w:space="0" w:color="auto"/>
                <w:bottom w:val="none" w:sz="0" w:space="0" w:color="auto"/>
                <w:right w:val="none" w:sz="0" w:space="0" w:color="auto"/>
              </w:divBdr>
              <w:divsChild>
                <w:div w:id="1405835262">
                  <w:marLeft w:val="0"/>
                  <w:marRight w:val="0"/>
                  <w:marTop w:val="0"/>
                  <w:marBottom w:val="0"/>
                  <w:divBdr>
                    <w:top w:val="none" w:sz="0" w:space="0" w:color="auto"/>
                    <w:left w:val="none" w:sz="0" w:space="0" w:color="auto"/>
                    <w:bottom w:val="none" w:sz="0" w:space="0" w:color="auto"/>
                    <w:right w:val="none" w:sz="0" w:space="0" w:color="auto"/>
                  </w:divBdr>
                  <w:divsChild>
                    <w:div w:id="2057897977">
                      <w:marLeft w:val="0"/>
                      <w:marRight w:val="0"/>
                      <w:marTop w:val="0"/>
                      <w:marBottom w:val="0"/>
                      <w:divBdr>
                        <w:top w:val="none" w:sz="0" w:space="0" w:color="auto"/>
                        <w:left w:val="none" w:sz="0" w:space="0" w:color="auto"/>
                        <w:bottom w:val="none" w:sz="0" w:space="0" w:color="auto"/>
                        <w:right w:val="none" w:sz="0" w:space="0" w:color="auto"/>
                      </w:divBdr>
                    </w:div>
                  </w:divsChild>
                </w:div>
                <w:div w:id="401755744">
                  <w:marLeft w:val="0"/>
                  <w:marRight w:val="0"/>
                  <w:marTop w:val="0"/>
                  <w:marBottom w:val="0"/>
                  <w:divBdr>
                    <w:top w:val="none" w:sz="0" w:space="0" w:color="auto"/>
                    <w:left w:val="none" w:sz="0" w:space="0" w:color="auto"/>
                    <w:bottom w:val="none" w:sz="0" w:space="0" w:color="auto"/>
                    <w:right w:val="none" w:sz="0" w:space="0" w:color="auto"/>
                  </w:divBdr>
                  <w:divsChild>
                    <w:div w:id="948269688">
                      <w:marLeft w:val="0"/>
                      <w:marRight w:val="0"/>
                      <w:marTop w:val="0"/>
                      <w:marBottom w:val="0"/>
                      <w:divBdr>
                        <w:top w:val="none" w:sz="0" w:space="0" w:color="auto"/>
                        <w:left w:val="none" w:sz="0" w:space="0" w:color="auto"/>
                        <w:bottom w:val="none" w:sz="0" w:space="0" w:color="auto"/>
                        <w:right w:val="none" w:sz="0" w:space="0" w:color="auto"/>
                      </w:divBdr>
                    </w:div>
                  </w:divsChild>
                </w:div>
                <w:div w:id="1060789383">
                  <w:marLeft w:val="0"/>
                  <w:marRight w:val="0"/>
                  <w:marTop w:val="0"/>
                  <w:marBottom w:val="0"/>
                  <w:divBdr>
                    <w:top w:val="none" w:sz="0" w:space="0" w:color="auto"/>
                    <w:left w:val="none" w:sz="0" w:space="0" w:color="auto"/>
                    <w:bottom w:val="none" w:sz="0" w:space="0" w:color="auto"/>
                    <w:right w:val="none" w:sz="0" w:space="0" w:color="auto"/>
                  </w:divBdr>
                  <w:divsChild>
                    <w:div w:id="889999477">
                      <w:marLeft w:val="0"/>
                      <w:marRight w:val="0"/>
                      <w:marTop w:val="0"/>
                      <w:marBottom w:val="0"/>
                      <w:divBdr>
                        <w:top w:val="none" w:sz="0" w:space="0" w:color="auto"/>
                        <w:left w:val="none" w:sz="0" w:space="0" w:color="auto"/>
                        <w:bottom w:val="none" w:sz="0" w:space="0" w:color="auto"/>
                        <w:right w:val="none" w:sz="0" w:space="0" w:color="auto"/>
                      </w:divBdr>
                    </w:div>
                  </w:divsChild>
                </w:div>
                <w:div w:id="1088619726">
                  <w:marLeft w:val="0"/>
                  <w:marRight w:val="0"/>
                  <w:marTop w:val="0"/>
                  <w:marBottom w:val="0"/>
                  <w:divBdr>
                    <w:top w:val="none" w:sz="0" w:space="0" w:color="auto"/>
                    <w:left w:val="none" w:sz="0" w:space="0" w:color="auto"/>
                    <w:bottom w:val="none" w:sz="0" w:space="0" w:color="auto"/>
                    <w:right w:val="none" w:sz="0" w:space="0" w:color="auto"/>
                  </w:divBdr>
                  <w:divsChild>
                    <w:div w:id="1515458216">
                      <w:marLeft w:val="0"/>
                      <w:marRight w:val="0"/>
                      <w:marTop w:val="0"/>
                      <w:marBottom w:val="0"/>
                      <w:divBdr>
                        <w:top w:val="none" w:sz="0" w:space="0" w:color="auto"/>
                        <w:left w:val="none" w:sz="0" w:space="0" w:color="auto"/>
                        <w:bottom w:val="none" w:sz="0" w:space="0" w:color="auto"/>
                        <w:right w:val="none" w:sz="0" w:space="0" w:color="auto"/>
                      </w:divBdr>
                    </w:div>
                  </w:divsChild>
                </w:div>
                <w:div w:id="83768013">
                  <w:marLeft w:val="0"/>
                  <w:marRight w:val="0"/>
                  <w:marTop w:val="0"/>
                  <w:marBottom w:val="0"/>
                  <w:divBdr>
                    <w:top w:val="none" w:sz="0" w:space="0" w:color="auto"/>
                    <w:left w:val="none" w:sz="0" w:space="0" w:color="auto"/>
                    <w:bottom w:val="none" w:sz="0" w:space="0" w:color="auto"/>
                    <w:right w:val="none" w:sz="0" w:space="0" w:color="auto"/>
                  </w:divBdr>
                  <w:divsChild>
                    <w:div w:id="1452241021">
                      <w:marLeft w:val="0"/>
                      <w:marRight w:val="0"/>
                      <w:marTop w:val="0"/>
                      <w:marBottom w:val="0"/>
                      <w:divBdr>
                        <w:top w:val="none" w:sz="0" w:space="0" w:color="auto"/>
                        <w:left w:val="none" w:sz="0" w:space="0" w:color="auto"/>
                        <w:bottom w:val="none" w:sz="0" w:space="0" w:color="auto"/>
                        <w:right w:val="none" w:sz="0" w:space="0" w:color="auto"/>
                      </w:divBdr>
                    </w:div>
                  </w:divsChild>
                </w:div>
                <w:div w:id="2011248401">
                  <w:marLeft w:val="0"/>
                  <w:marRight w:val="0"/>
                  <w:marTop w:val="0"/>
                  <w:marBottom w:val="0"/>
                  <w:divBdr>
                    <w:top w:val="none" w:sz="0" w:space="0" w:color="auto"/>
                    <w:left w:val="none" w:sz="0" w:space="0" w:color="auto"/>
                    <w:bottom w:val="none" w:sz="0" w:space="0" w:color="auto"/>
                    <w:right w:val="none" w:sz="0" w:space="0" w:color="auto"/>
                  </w:divBdr>
                  <w:divsChild>
                    <w:div w:id="1599483213">
                      <w:marLeft w:val="0"/>
                      <w:marRight w:val="0"/>
                      <w:marTop w:val="0"/>
                      <w:marBottom w:val="0"/>
                      <w:divBdr>
                        <w:top w:val="none" w:sz="0" w:space="0" w:color="auto"/>
                        <w:left w:val="none" w:sz="0" w:space="0" w:color="auto"/>
                        <w:bottom w:val="none" w:sz="0" w:space="0" w:color="auto"/>
                        <w:right w:val="none" w:sz="0" w:space="0" w:color="auto"/>
                      </w:divBdr>
                    </w:div>
                  </w:divsChild>
                </w:div>
                <w:div w:id="1871186879">
                  <w:marLeft w:val="0"/>
                  <w:marRight w:val="0"/>
                  <w:marTop w:val="0"/>
                  <w:marBottom w:val="0"/>
                  <w:divBdr>
                    <w:top w:val="none" w:sz="0" w:space="0" w:color="auto"/>
                    <w:left w:val="none" w:sz="0" w:space="0" w:color="auto"/>
                    <w:bottom w:val="none" w:sz="0" w:space="0" w:color="auto"/>
                    <w:right w:val="none" w:sz="0" w:space="0" w:color="auto"/>
                  </w:divBdr>
                  <w:divsChild>
                    <w:div w:id="1207066620">
                      <w:marLeft w:val="0"/>
                      <w:marRight w:val="0"/>
                      <w:marTop w:val="0"/>
                      <w:marBottom w:val="0"/>
                      <w:divBdr>
                        <w:top w:val="none" w:sz="0" w:space="0" w:color="auto"/>
                        <w:left w:val="none" w:sz="0" w:space="0" w:color="auto"/>
                        <w:bottom w:val="none" w:sz="0" w:space="0" w:color="auto"/>
                        <w:right w:val="none" w:sz="0" w:space="0" w:color="auto"/>
                      </w:divBdr>
                    </w:div>
                  </w:divsChild>
                </w:div>
                <w:div w:id="1152139643">
                  <w:marLeft w:val="0"/>
                  <w:marRight w:val="0"/>
                  <w:marTop w:val="0"/>
                  <w:marBottom w:val="0"/>
                  <w:divBdr>
                    <w:top w:val="none" w:sz="0" w:space="0" w:color="auto"/>
                    <w:left w:val="none" w:sz="0" w:space="0" w:color="auto"/>
                    <w:bottom w:val="none" w:sz="0" w:space="0" w:color="auto"/>
                    <w:right w:val="none" w:sz="0" w:space="0" w:color="auto"/>
                  </w:divBdr>
                  <w:divsChild>
                    <w:div w:id="537593391">
                      <w:marLeft w:val="0"/>
                      <w:marRight w:val="0"/>
                      <w:marTop w:val="0"/>
                      <w:marBottom w:val="0"/>
                      <w:divBdr>
                        <w:top w:val="none" w:sz="0" w:space="0" w:color="auto"/>
                        <w:left w:val="none" w:sz="0" w:space="0" w:color="auto"/>
                        <w:bottom w:val="none" w:sz="0" w:space="0" w:color="auto"/>
                        <w:right w:val="none" w:sz="0" w:space="0" w:color="auto"/>
                      </w:divBdr>
                    </w:div>
                  </w:divsChild>
                </w:div>
                <w:div w:id="127088817">
                  <w:marLeft w:val="0"/>
                  <w:marRight w:val="0"/>
                  <w:marTop w:val="0"/>
                  <w:marBottom w:val="0"/>
                  <w:divBdr>
                    <w:top w:val="none" w:sz="0" w:space="0" w:color="auto"/>
                    <w:left w:val="none" w:sz="0" w:space="0" w:color="auto"/>
                    <w:bottom w:val="none" w:sz="0" w:space="0" w:color="auto"/>
                    <w:right w:val="none" w:sz="0" w:space="0" w:color="auto"/>
                  </w:divBdr>
                  <w:divsChild>
                    <w:div w:id="610623535">
                      <w:marLeft w:val="0"/>
                      <w:marRight w:val="0"/>
                      <w:marTop w:val="0"/>
                      <w:marBottom w:val="0"/>
                      <w:divBdr>
                        <w:top w:val="none" w:sz="0" w:space="0" w:color="auto"/>
                        <w:left w:val="none" w:sz="0" w:space="0" w:color="auto"/>
                        <w:bottom w:val="none" w:sz="0" w:space="0" w:color="auto"/>
                        <w:right w:val="none" w:sz="0" w:space="0" w:color="auto"/>
                      </w:divBdr>
                    </w:div>
                  </w:divsChild>
                </w:div>
                <w:div w:id="795372103">
                  <w:marLeft w:val="0"/>
                  <w:marRight w:val="0"/>
                  <w:marTop w:val="0"/>
                  <w:marBottom w:val="0"/>
                  <w:divBdr>
                    <w:top w:val="none" w:sz="0" w:space="0" w:color="auto"/>
                    <w:left w:val="none" w:sz="0" w:space="0" w:color="auto"/>
                    <w:bottom w:val="none" w:sz="0" w:space="0" w:color="auto"/>
                    <w:right w:val="none" w:sz="0" w:space="0" w:color="auto"/>
                  </w:divBdr>
                  <w:divsChild>
                    <w:div w:id="349648794">
                      <w:marLeft w:val="0"/>
                      <w:marRight w:val="0"/>
                      <w:marTop w:val="0"/>
                      <w:marBottom w:val="0"/>
                      <w:divBdr>
                        <w:top w:val="none" w:sz="0" w:space="0" w:color="auto"/>
                        <w:left w:val="none" w:sz="0" w:space="0" w:color="auto"/>
                        <w:bottom w:val="none" w:sz="0" w:space="0" w:color="auto"/>
                        <w:right w:val="none" w:sz="0" w:space="0" w:color="auto"/>
                      </w:divBdr>
                    </w:div>
                  </w:divsChild>
                </w:div>
                <w:div w:id="933442532">
                  <w:marLeft w:val="0"/>
                  <w:marRight w:val="0"/>
                  <w:marTop w:val="0"/>
                  <w:marBottom w:val="0"/>
                  <w:divBdr>
                    <w:top w:val="none" w:sz="0" w:space="0" w:color="auto"/>
                    <w:left w:val="none" w:sz="0" w:space="0" w:color="auto"/>
                    <w:bottom w:val="none" w:sz="0" w:space="0" w:color="auto"/>
                    <w:right w:val="none" w:sz="0" w:space="0" w:color="auto"/>
                  </w:divBdr>
                  <w:divsChild>
                    <w:div w:id="1327628426">
                      <w:marLeft w:val="0"/>
                      <w:marRight w:val="0"/>
                      <w:marTop w:val="0"/>
                      <w:marBottom w:val="0"/>
                      <w:divBdr>
                        <w:top w:val="none" w:sz="0" w:space="0" w:color="auto"/>
                        <w:left w:val="none" w:sz="0" w:space="0" w:color="auto"/>
                        <w:bottom w:val="none" w:sz="0" w:space="0" w:color="auto"/>
                        <w:right w:val="none" w:sz="0" w:space="0" w:color="auto"/>
                      </w:divBdr>
                    </w:div>
                  </w:divsChild>
                </w:div>
                <w:div w:id="507869709">
                  <w:marLeft w:val="0"/>
                  <w:marRight w:val="0"/>
                  <w:marTop w:val="0"/>
                  <w:marBottom w:val="0"/>
                  <w:divBdr>
                    <w:top w:val="none" w:sz="0" w:space="0" w:color="auto"/>
                    <w:left w:val="none" w:sz="0" w:space="0" w:color="auto"/>
                    <w:bottom w:val="none" w:sz="0" w:space="0" w:color="auto"/>
                    <w:right w:val="none" w:sz="0" w:space="0" w:color="auto"/>
                  </w:divBdr>
                  <w:divsChild>
                    <w:div w:id="427627949">
                      <w:marLeft w:val="0"/>
                      <w:marRight w:val="0"/>
                      <w:marTop w:val="0"/>
                      <w:marBottom w:val="0"/>
                      <w:divBdr>
                        <w:top w:val="none" w:sz="0" w:space="0" w:color="auto"/>
                        <w:left w:val="none" w:sz="0" w:space="0" w:color="auto"/>
                        <w:bottom w:val="none" w:sz="0" w:space="0" w:color="auto"/>
                        <w:right w:val="none" w:sz="0" w:space="0" w:color="auto"/>
                      </w:divBdr>
                    </w:div>
                  </w:divsChild>
                </w:div>
                <w:div w:id="1105543459">
                  <w:marLeft w:val="0"/>
                  <w:marRight w:val="0"/>
                  <w:marTop w:val="0"/>
                  <w:marBottom w:val="0"/>
                  <w:divBdr>
                    <w:top w:val="none" w:sz="0" w:space="0" w:color="auto"/>
                    <w:left w:val="none" w:sz="0" w:space="0" w:color="auto"/>
                    <w:bottom w:val="none" w:sz="0" w:space="0" w:color="auto"/>
                    <w:right w:val="none" w:sz="0" w:space="0" w:color="auto"/>
                  </w:divBdr>
                  <w:divsChild>
                    <w:div w:id="1687100146">
                      <w:marLeft w:val="0"/>
                      <w:marRight w:val="0"/>
                      <w:marTop w:val="0"/>
                      <w:marBottom w:val="0"/>
                      <w:divBdr>
                        <w:top w:val="none" w:sz="0" w:space="0" w:color="auto"/>
                        <w:left w:val="none" w:sz="0" w:space="0" w:color="auto"/>
                        <w:bottom w:val="none" w:sz="0" w:space="0" w:color="auto"/>
                        <w:right w:val="none" w:sz="0" w:space="0" w:color="auto"/>
                      </w:divBdr>
                    </w:div>
                  </w:divsChild>
                </w:div>
                <w:div w:id="670110218">
                  <w:marLeft w:val="0"/>
                  <w:marRight w:val="0"/>
                  <w:marTop w:val="0"/>
                  <w:marBottom w:val="0"/>
                  <w:divBdr>
                    <w:top w:val="none" w:sz="0" w:space="0" w:color="auto"/>
                    <w:left w:val="none" w:sz="0" w:space="0" w:color="auto"/>
                    <w:bottom w:val="none" w:sz="0" w:space="0" w:color="auto"/>
                    <w:right w:val="none" w:sz="0" w:space="0" w:color="auto"/>
                  </w:divBdr>
                  <w:divsChild>
                    <w:div w:id="392966976">
                      <w:marLeft w:val="0"/>
                      <w:marRight w:val="0"/>
                      <w:marTop w:val="0"/>
                      <w:marBottom w:val="0"/>
                      <w:divBdr>
                        <w:top w:val="none" w:sz="0" w:space="0" w:color="auto"/>
                        <w:left w:val="none" w:sz="0" w:space="0" w:color="auto"/>
                        <w:bottom w:val="none" w:sz="0" w:space="0" w:color="auto"/>
                        <w:right w:val="none" w:sz="0" w:space="0" w:color="auto"/>
                      </w:divBdr>
                    </w:div>
                  </w:divsChild>
                </w:div>
                <w:div w:id="412288212">
                  <w:marLeft w:val="0"/>
                  <w:marRight w:val="0"/>
                  <w:marTop w:val="0"/>
                  <w:marBottom w:val="0"/>
                  <w:divBdr>
                    <w:top w:val="none" w:sz="0" w:space="0" w:color="auto"/>
                    <w:left w:val="none" w:sz="0" w:space="0" w:color="auto"/>
                    <w:bottom w:val="none" w:sz="0" w:space="0" w:color="auto"/>
                    <w:right w:val="none" w:sz="0" w:space="0" w:color="auto"/>
                  </w:divBdr>
                  <w:divsChild>
                    <w:div w:id="181085588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78967670">
          <w:marLeft w:val="0"/>
          <w:marRight w:val="0"/>
          <w:marTop w:val="0"/>
          <w:marBottom w:val="0"/>
          <w:divBdr>
            <w:top w:val="none" w:sz="0" w:space="0" w:color="auto"/>
            <w:left w:val="none" w:sz="0" w:space="0" w:color="auto"/>
            <w:bottom w:val="none" w:sz="0" w:space="0" w:color="auto"/>
            <w:right w:val="none" w:sz="0" w:space="0" w:color="auto"/>
          </w:divBdr>
        </w:div>
        <w:div w:id="831681306">
          <w:marLeft w:val="0"/>
          <w:marRight w:val="0"/>
          <w:marTop w:val="0"/>
          <w:marBottom w:val="0"/>
          <w:divBdr>
            <w:top w:val="none" w:sz="0" w:space="0" w:color="auto"/>
            <w:left w:val="none" w:sz="0" w:space="0" w:color="auto"/>
            <w:bottom w:val="none" w:sz="0" w:space="0" w:color="auto"/>
            <w:right w:val="none" w:sz="0" w:space="0" w:color="auto"/>
          </w:divBdr>
        </w:div>
        <w:div w:id="1016688144">
          <w:marLeft w:val="0"/>
          <w:marRight w:val="0"/>
          <w:marTop w:val="0"/>
          <w:marBottom w:val="0"/>
          <w:divBdr>
            <w:top w:val="none" w:sz="0" w:space="0" w:color="auto"/>
            <w:left w:val="none" w:sz="0" w:space="0" w:color="auto"/>
            <w:bottom w:val="none" w:sz="0" w:space="0" w:color="auto"/>
            <w:right w:val="none" w:sz="0" w:space="0" w:color="auto"/>
          </w:divBdr>
          <w:divsChild>
            <w:div w:id="1278562661">
              <w:marLeft w:val="0"/>
              <w:marRight w:val="0"/>
              <w:marTop w:val="0"/>
              <w:marBottom w:val="0"/>
              <w:divBdr>
                <w:top w:val="none" w:sz="0" w:space="0" w:color="auto"/>
                <w:left w:val="none" w:sz="0" w:space="0" w:color="auto"/>
                <w:bottom w:val="none" w:sz="0" w:space="0" w:color="auto"/>
                <w:right w:val="none" w:sz="0" w:space="0" w:color="auto"/>
              </w:divBdr>
            </w:div>
            <w:div w:id="1095982097">
              <w:marLeft w:val="0"/>
              <w:marRight w:val="0"/>
              <w:marTop w:val="0"/>
              <w:marBottom w:val="0"/>
              <w:divBdr>
                <w:top w:val="none" w:sz="0" w:space="0" w:color="auto"/>
                <w:left w:val="none" w:sz="0" w:space="0" w:color="auto"/>
                <w:bottom w:val="none" w:sz="0" w:space="0" w:color="auto"/>
                <w:right w:val="none" w:sz="0" w:space="0" w:color="auto"/>
              </w:divBdr>
            </w:div>
            <w:div w:id="596407980">
              <w:marLeft w:val="0"/>
              <w:marRight w:val="0"/>
              <w:marTop w:val="0"/>
              <w:marBottom w:val="0"/>
              <w:divBdr>
                <w:top w:val="none" w:sz="0" w:space="0" w:color="auto"/>
                <w:left w:val="none" w:sz="0" w:space="0" w:color="auto"/>
                <w:bottom w:val="none" w:sz="0" w:space="0" w:color="auto"/>
                <w:right w:val="none" w:sz="0" w:space="0" w:color="auto"/>
              </w:divBdr>
            </w:div>
            <w:div w:id="1323660373">
              <w:marLeft w:val="0"/>
              <w:marRight w:val="0"/>
              <w:marTop w:val="0"/>
              <w:marBottom w:val="0"/>
              <w:divBdr>
                <w:top w:val="none" w:sz="0" w:space="0" w:color="auto"/>
                <w:left w:val="none" w:sz="0" w:space="0" w:color="auto"/>
                <w:bottom w:val="none" w:sz="0" w:space="0" w:color="auto"/>
                <w:right w:val="none" w:sz="0" w:space="0" w:color="auto"/>
              </w:divBdr>
            </w:div>
            <w:div w:id="2043549037">
              <w:marLeft w:val="0"/>
              <w:marRight w:val="0"/>
              <w:marTop w:val="0"/>
              <w:marBottom w:val="0"/>
              <w:divBdr>
                <w:top w:val="none" w:sz="0" w:space="0" w:color="auto"/>
                <w:left w:val="none" w:sz="0" w:space="0" w:color="auto"/>
                <w:bottom w:val="none" w:sz="0" w:space="0" w:color="auto"/>
                <w:right w:val="none" w:sz="0" w:space="0" w:color="auto"/>
              </w:divBdr>
            </w:div>
            <w:div w:id="1561667266">
              <w:marLeft w:val="0"/>
              <w:marRight w:val="0"/>
              <w:marTop w:val="0"/>
              <w:marBottom w:val="0"/>
              <w:divBdr>
                <w:top w:val="none" w:sz="0" w:space="0" w:color="auto"/>
                <w:left w:val="none" w:sz="0" w:space="0" w:color="auto"/>
                <w:bottom w:val="none" w:sz="0" w:space="0" w:color="auto"/>
                <w:right w:val="none" w:sz="0" w:space="0" w:color="auto"/>
              </w:divBdr>
            </w:div>
            <w:div w:id="819537686">
              <w:marLeft w:val="0"/>
              <w:marRight w:val="0"/>
              <w:marTop w:val="0"/>
              <w:marBottom w:val="0"/>
              <w:divBdr>
                <w:top w:val="none" w:sz="0" w:space="0" w:color="auto"/>
                <w:left w:val="none" w:sz="0" w:space="0" w:color="auto"/>
                <w:bottom w:val="none" w:sz="0" w:space="0" w:color="auto"/>
                <w:right w:val="none" w:sz="0" w:space="0" w:color="auto"/>
              </w:divBdr>
            </w:div>
            <w:div w:id="1034959699">
              <w:marLeft w:val="0"/>
              <w:marRight w:val="0"/>
              <w:marTop w:val="0"/>
              <w:marBottom w:val="0"/>
              <w:divBdr>
                <w:top w:val="none" w:sz="0" w:space="0" w:color="auto"/>
                <w:left w:val="none" w:sz="0" w:space="0" w:color="auto"/>
                <w:bottom w:val="none" w:sz="0" w:space="0" w:color="auto"/>
                <w:right w:val="none" w:sz="0" w:space="0" w:color="auto"/>
              </w:divBdr>
            </w:div>
            <w:div w:id="268437752">
              <w:marLeft w:val="0"/>
              <w:marRight w:val="0"/>
              <w:marTop w:val="0"/>
              <w:marBottom w:val="0"/>
              <w:divBdr>
                <w:top w:val="none" w:sz="0" w:space="0" w:color="auto"/>
                <w:left w:val="none" w:sz="0" w:space="0" w:color="auto"/>
                <w:bottom w:val="none" w:sz="0" w:space="0" w:color="auto"/>
                <w:right w:val="none" w:sz="0" w:space="0" w:color="auto"/>
              </w:divBdr>
            </w:div>
            <w:div w:id="779108388">
              <w:marLeft w:val="0"/>
              <w:marRight w:val="0"/>
              <w:marTop w:val="0"/>
              <w:marBottom w:val="0"/>
              <w:divBdr>
                <w:top w:val="none" w:sz="0" w:space="0" w:color="auto"/>
                <w:left w:val="none" w:sz="0" w:space="0" w:color="auto"/>
                <w:bottom w:val="none" w:sz="0" w:space="0" w:color="auto"/>
                <w:right w:val="none" w:sz="0" w:space="0" w:color="auto"/>
              </w:divBdr>
            </w:div>
            <w:div w:id="519975350">
              <w:marLeft w:val="0"/>
              <w:marRight w:val="0"/>
              <w:marTop w:val="0"/>
              <w:marBottom w:val="0"/>
              <w:divBdr>
                <w:top w:val="none" w:sz="0" w:space="0" w:color="auto"/>
                <w:left w:val="none" w:sz="0" w:space="0" w:color="auto"/>
                <w:bottom w:val="none" w:sz="0" w:space="0" w:color="auto"/>
                <w:right w:val="none" w:sz="0" w:space="0" w:color="auto"/>
              </w:divBdr>
            </w:div>
            <w:div w:id="460195188">
              <w:marLeft w:val="0"/>
              <w:marRight w:val="0"/>
              <w:marTop w:val="0"/>
              <w:marBottom w:val="0"/>
              <w:divBdr>
                <w:top w:val="none" w:sz="0" w:space="0" w:color="auto"/>
                <w:left w:val="none" w:sz="0" w:space="0" w:color="auto"/>
                <w:bottom w:val="none" w:sz="0" w:space="0" w:color="auto"/>
                <w:right w:val="none" w:sz="0" w:space="0" w:color="auto"/>
              </w:divBdr>
            </w:div>
            <w:div w:id="1218861774">
              <w:marLeft w:val="0"/>
              <w:marRight w:val="0"/>
              <w:marTop w:val="0"/>
              <w:marBottom w:val="0"/>
              <w:divBdr>
                <w:top w:val="none" w:sz="0" w:space="0" w:color="auto"/>
                <w:left w:val="none" w:sz="0" w:space="0" w:color="auto"/>
                <w:bottom w:val="none" w:sz="0" w:space="0" w:color="auto"/>
                <w:right w:val="none" w:sz="0" w:space="0" w:color="auto"/>
              </w:divBdr>
            </w:div>
            <w:div w:id="593903227">
              <w:marLeft w:val="0"/>
              <w:marRight w:val="0"/>
              <w:marTop w:val="0"/>
              <w:marBottom w:val="0"/>
              <w:divBdr>
                <w:top w:val="none" w:sz="0" w:space="0" w:color="auto"/>
                <w:left w:val="none" w:sz="0" w:space="0" w:color="auto"/>
                <w:bottom w:val="none" w:sz="0" w:space="0" w:color="auto"/>
                <w:right w:val="none" w:sz="0" w:space="0" w:color="auto"/>
              </w:divBdr>
            </w:div>
            <w:div w:id="34475438">
              <w:marLeft w:val="0"/>
              <w:marRight w:val="0"/>
              <w:marTop w:val="0"/>
              <w:marBottom w:val="0"/>
              <w:divBdr>
                <w:top w:val="none" w:sz="0" w:space="0" w:color="auto"/>
                <w:left w:val="none" w:sz="0" w:space="0" w:color="auto"/>
                <w:bottom w:val="none" w:sz="0" w:space="0" w:color="auto"/>
                <w:right w:val="none" w:sz="0" w:space="0" w:color="auto"/>
              </w:divBdr>
            </w:div>
            <w:div w:id="1605697590">
              <w:marLeft w:val="0"/>
              <w:marRight w:val="0"/>
              <w:marTop w:val="0"/>
              <w:marBottom w:val="0"/>
              <w:divBdr>
                <w:top w:val="none" w:sz="0" w:space="0" w:color="auto"/>
                <w:left w:val="none" w:sz="0" w:space="0" w:color="auto"/>
                <w:bottom w:val="none" w:sz="0" w:space="0" w:color="auto"/>
                <w:right w:val="none" w:sz="0" w:space="0" w:color="auto"/>
              </w:divBdr>
            </w:div>
            <w:div w:id="1628003706">
              <w:marLeft w:val="0"/>
              <w:marRight w:val="0"/>
              <w:marTop w:val="0"/>
              <w:marBottom w:val="0"/>
              <w:divBdr>
                <w:top w:val="none" w:sz="0" w:space="0" w:color="auto"/>
                <w:left w:val="none" w:sz="0" w:space="0" w:color="auto"/>
                <w:bottom w:val="none" w:sz="0" w:space="0" w:color="auto"/>
                <w:right w:val="none" w:sz="0" w:space="0" w:color="auto"/>
              </w:divBdr>
            </w:div>
          </w:divsChild>
        </w:div>
        <w:div w:id="2112697809">
          <w:marLeft w:val="0"/>
          <w:marRight w:val="0"/>
          <w:marTop w:val="0"/>
          <w:marBottom w:val="0"/>
          <w:divBdr>
            <w:top w:val="none" w:sz="0" w:space="0" w:color="auto"/>
            <w:left w:val="none" w:sz="0" w:space="0" w:color="auto"/>
            <w:bottom w:val="none" w:sz="0" w:space="0" w:color="auto"/>
            <w:right w:val="none" w:sz="0" w:space="0" w:color="auto"/>
          </w:divBdr>
        </w:div>
        <w:div w:id="905804629">
          <w:marLeft w:val="0"/>
          <w:marRight w:val="0"/>
          <w:marTop w:val="0"/>
          <w:marBottom w:val="0"/>
          <w:divBdr>
            <w:top w:val="none" w:sz="0" w:space="0" w:color="auto"/>
            <w:left w:val="none" w:sz="0" w:space="0" w:color="auto"/>
            <w:bottom w:val="none" w:sz="0" w:space="0" w:color="auto"/>
            <w:right w:val="none" w:sz="0" w:space="0" w:color="auto"/>
          </w:divBdr>
        </w:div>
        <w:div w:id="402796766">
          <w:marLeft w:val="0"/>
          <w:marRight w:val="0"/>
          <w:marTop w:val="0"/>
          <w:marBottom w:val="0"/>
          <w:divBdr>
            <w:top w:val="none" w:sz="0" w:space="0" w:color="auto"/>
            <w:left w:val="none" w:sz="0" w:space="0" w:color="auto"/>
            <w:bottom w:val="none" w:sz="0" w:space="0" w:color="auto"/>
            <w:right w:val="none" w:sz="0" w:space="0" w:color="auto"/>
          </w:divBdr>
        </w:div>
        <w:div w:id="1203713292">
          <w:marLeft w:val="0"/>
          <w:marRight w:val="0"/>
          <w:marTop w:val="0"/>
          <w:marBottom w:val="0"/>
          <w:divBdr>
            <w:top w:val="none" w:sz="0" w:space="0" w:color="auto"/>
            <w:left w:val="none" w:sz="0" w:space="0" w:color="auto"/>
            <w:bottom w:val="none" w:sz="0" w:space="0" w:color="auto"/>
            <w:right w:val="none" w:sz="0" w:space="0" w:color="auto"/>
          </w:divBdr>
        </w:div>
        <w:div w:id="271523104">
          <w:marLeft w:val="0"/>
          <w:marRight w:val="0"/>
          <w:marTop w:val="0"/>
          <w:marBottom w:val="0"/>
          <w:divBdr>
            <w:top w:val="none" w:sz="0" w:space="0" w:color="auto"/>
            <w:left w:val="none" w:sz="0" w:space="0" w:color="auto"/>
            <w:bottom w:val="none" w:sz="0" w:space="0" w:color="auto"/>
            <w:right w:val="none" w:sz="0" w:space="0" w:color="auto"/>
          </w:divBdr>
          <w:divsChild>
            <w:div w:id="1219051074">
              <w:marLeft w:val="-75"/>
              <w:marRight w:val="0"/>
              <w:marTop w:val="30"/>
              <w:marBottom w:val="30"/>
              <w:divBdr>
                <w:top w:val="none" w:sz="0" w:space="0" w:color="auto"/>
                <w:left w:val="none" w:sz="0" w:space="0" w:color="auto"/>
                <w:bottom w:val="none" w:sz="0" w:space="0" w:color="auto"/>
                <w:right w:val="none" w:sz="0" w:space="0" w:color="auto"/>
              </w:divBdr>
              <w:divsChild>
                <w:div w:id="1399205446">
                  <w:marLeft w:val="0"/>
                  <w:marRight w:val="0"/>
                  <w:marTop w:val="0"/>
                  <w:marBottom w:val="0"/>
                  <w:divBdr>
                    <w:top w:val="none" w:sz="0" w:space="0" w:color="auto"/>
                    <w:left w:val="none" w:sz="0" w:space="0" w:color="auto"/>
                    <w:bottom w:val="none" w:sz="0" w:space="0" w:color="auto"/>
                    <w:right w:val="none" w:sz="0" w:space="0" w:color="auto"/>
                  </w:divBdr>
                  <w:divsChild>
                    <w:div w:id="499276155">
                      <w:marLeft w:val="0"/>
                      <w:marRight w:val="0"/>
                      <w:marTop w:val="0"/>
                      <w:marBottom w:val="0"/>
                      <w:divBdr>
                        <w:top w:val="none" w:sz="0" w:space="0" w:color="auto"/>
                        <w:left w:val="none" w:sz="0" w:space="0" w:color="auto"/>
                        <w:bottom w:val="none" w:sz="0" w:space="0" w:color="auto"/>
                        <w:right w:val="none" w:sz="0" w:space="0" w:color="auto"/>
                      </w:divBdr>
                    </w:div>
                  </w:divsChild>
                </w:div>
                <w:div w:id="709183243">
                  <w:marLeft w:val="0"/>
                  <w:marRight w:val="0"/>
                  <w:marTop w:val="0"/>
                  <w:marBottom w:val="0"/>
                  <w:divBdr>
                    <w:top w:val="none" w:sz="0" w:space="0" w:color="auto"/>
                    <w:left w:val="none" w:sz="0" w:space="0" w:color="auto"/>
                    <w:bottom w:val="none" w:sz="0" w:space="0" w:color="auto"/>
                    <w:right w:val="none" w:sz="0" w:space="0" w:color="auto"/>
                  </w:divBdr>
                  <w:divsChild>
                    <w:div w:id="991061707">
                      <w:marLeft w:val="0"/>
                      <w:marRight w:val="0"/>
                      <w:marTop w:val="0"/>
                      <w:marBottom w:val="0"/>
                      <w:divBdr>
                        <w:top w:val="none" w:sz="0" w:space="0" w:color="auto"/>
                        <w:left w:val="none" w:sz="0" w:space="0" w:color="auto"/>
                        <w:bottom w:val="none" w:sz="0" w:space="0" w:color="auto"/>
                        <w:right w:val="none" w:sz="0" w:space="0" w:color="auto"/>
                      </w:divBdr>
                    </w:div>
                  </w:divsChild>
                </w:div>
                <w:div w:id="1878542130">
                  <w:marLeft w:val="0"/>
                  <w:marRight w:val="0"/>
                  <w:marTop w:val="0"/>
                  <w:marBottom w:val="0"/>
                  <w:divBdr>
                    <w:top w:val="none" w:sz="0" w:space="0" w:color="auto"/>
                    <w:left w:val="none" w:sz="0" w:space="0" w:color="auto"/>
                    <w:bottom w:val="none" w:sz="0" w:space="0" w:color="auto"/>
                    <w:right w:val="none" w:sz="0" w:space="0" w:color="auto"/>
                  </w:divBdr>
                  <w:divsChild>
                    <w:div w:id="260140259">
                      <w:marLeft w:val="0"/>
                      <w:marRight w:val="0"/>
                      <w:marTop w:val="0"/>
                      <w:marBottom w:val="0"/>
                      <w:divBdr>
                        <w:top w:val="none" w:sz="0" w:space="0" w:color="auto"/>
                        <w:left w:val="none" w:sz="0" w:space="0" w:color="auto"/>
                        <w:bottom w:val="none" w:sz="0" w:space="0" w:color="auto"/>
                        <w:right w:val="none" w:sz="0" w:space="0" w:color="auto"/>
                      </w:divBdr>
                    </w:div>
                  </w:divsChild>
                </w:div>
                <w:div w:id="2135950974">
                  <w:marLeft w:val="0"/>
                  <w:marRight w:val="0"/>
                  <w:marTop w:val="0"/>
                  <w:marBottom w:val="0"/>
                  <w:divBdr>
                    <w:top w:val="none" w:sz="0" w:space="0" w:color="auto"/>
                    <w:left w:val="none" w:sz="0" w:space="0" w:color="auto"/>
                    <w:bottom w:val="none" w:sz="0" w:space="0" w:color="auto"/>
                    <w:right w:val="none" w:sz="0" w:space="0" w:color="auto"/>
                  </w:divBdr>
                  <w:divsChild>
                    <w:div w:id="1559122239">
                      <w:marLeft w:val="0"/>
                      <w:marRight w:val="0"/>
                      <w:marTop w:val="0"/>
                      <w:marBottom w:val="0"/>
                      <w:divBdr>
                        <w:top w:val="none" w:sz="0" w:space="0" w:color="auto"/>
                        <w:left w:val="none" w:sz="0" w:space="0" w:color="auto"/>
                        <w:bottom w:val="none" w:sz="0" w:space="0" w:color="auto"/>
                        <w:right w:val="none" w:sz="0" w:space="0" w:color="auto"/>
                      </w:divBdr>
                    </w:div>
                  </w:divsChild>
                </w:div>
                <w:div w:id="956906590">
                  <w:marLeft w:val="0"/>
                  <w:marRight w:val="0"/>
                  <w:marTop w:val="0"/>
                  <w:marBottom w:val="0"/>
                  <w:divBdr>
                    <w:top w:val="none" w:sz="0" w:space="0" w:color="auto"/>
                    <w:left w:val="none" w:sz="0" w:space="0" w:color="auto"/>
                    <w:bottom w:val="none" w:sz="0" w:space="0" w:color="auto"/>
                    <w:right w:val="none" w:sz="0" w:space="0" w:color="auto"/>
                  </w:divBdr>
                  <w:divsChild>
                    <w:div w:id="169611987">
                      <w:marLeft w:val="0"/>
                      <w:marRight w:val="0"/>
                      <w:marTop w:val="0"/>
                      <w:marBottom w:val="0"/>
                      <w:divBdr>
                        <w:top w:val="none" w:sz="0" w:space="0" w:color="auto"/>
                        <w:left w:val="none" w:sz="0" w:space="0" w:color="auto"/>
                        <w:bottom w:val="none" w:sz="0" w:space="0" w:color="auto"/>
                        <w:right w:val="none" w:sz="0" w:space="0" w:color="auto"/>
                      </w:divBdr>
                    </w:div>
                  </w:divsChild>
                </w:div>
                <w:div w:id="702291513">
                  <w:marLeft w:val="0"/>
                  <w:marRight w:val="0"/>
                  <w:marTop w:val="0"/>
                  <w:marBottom w:val="0"/>
                  <w:divBdr>
                    <w:top w:val="none" w:sz="0" w:space="0" w:color="auto"/>
                    <w:left w:val="none" w:sz="0" w:space="0" w:color="auto"/>
                    <w:bottom w:val="none" w:sz="0" w:space="0" w:color="auto"/>
                    <w:right w:val="none" w:sz="0" w:space="0" w:color="auto"/>
                  </w:divBdr>
                  <w:divsChild>
                    <w:div w:id="1906867587">
                      <w:marLeft w:val="0"/>
                      <w:marRight w:val="0"/>
                      <w:marTop w:val="0"/>
                      <w:marBottom w:val="0"/>
                      <w:divBdr>
                        <w:top w:val="none" w:sz="0" w:space="0" w:color="auto"/>
                        <w:left w:val="none" w:sz="0" w:space="0" w:color="auto"/>
                        <w:bottom w:val="none" w:sz="0" w:space="0" w:color="auto"/>
                        <w:right w:val="none" w:sz="0" w:space="0" w:color="auto"/>
                      </w:divBdr>
                    </w:div>
                  </w:divsChild>
                </w:div>
                <w:div w:id="1539126987">
                  <w:marLeft w:val="0"/>
                  <w:marRight w:val="0"/>
                  <w:marTop w:val="0"/>
                  <w:marBottom w:val="0"/>
                  <w:divBdr>
                    <w:top w:val="none" w:sz="0" w:space="0" w:color="auto"/>
                    <w:left w:val="none" w:sz="0" w:space="0" w:color="auto"/>
                    <w:bottom w:val="none" w:sz="0" w:space="0" w:color="auto"/>
                    <w:right w:val="none" w:sz="0" w:space="0" w:color="auto"/>
                  </w:divBdr>
                  <w:divsChild>
                    <w:div w:id="1905338752">
                      <w:marLeft w:val="0"/>
                      <w:marRight w:val="0"/>
                      <w:marTop w:val="0"/>
                      <w:marBottom w:val="0"/>
                      <w:divBdr>
                        <w:top w:val="none" w:sz="0" w:space="0" w:color="auto"/>
                        <w:left w:val="none" w:sz="0" w:space="0" w:color="auto"/>
                        <w:bottom w:val="none" w:sz="0" w:space="0" w:color="auto"/>
                        <w:right w:val="none" w:sz="0" w:space="0" w:color="auto"/>
                      </w:divBdr>
                    </w:div>
                    <w:div w:id="685910235">
                      <w:marLeft w:val="0"/>
                      <w:marRight w:val="0"/>
                      <w:marTop w:val="0"/>
                      <w:marBottom w:val="0"/>
                      <w:divBdr>
                        <w:top w:val="none" w:sz="0" w:space="0" w:color="auto"/>
                        <w:left w:val="none" w:sz="0" w:space="0" w:color="auto"/>
                        <w:bottom w:val="none" w:sz="0" w:space="0" w:color="auto"/>
                        <w:right w:val="none" w:sz="0" w:space="0" w:color="auto"/>
                      </w:divBdr>
                    </w:div>
                    <w:div w:id="1631861816">
                      <w:marLeft w:val="0"/>
                      <w:marRight w:val="0"/>
                      <w:marTop w:val="0"/>
                      <w:marBottom w:val="0"/>
                      <w:divBdr>
                        <w:top w:val="none" w:sz="0" w:space="0" w:color="auto"/>
                        <w:left w:val="none" w:sz="0" w:space="0" w:color="auto"/>
                        <w:bottom w:val="none" w:sz="0" w:space="0" w:color="auto"/>
                        <w:right w:val="none" w:sz="0" w:space="0" w:color="auto"/>
                      </w:divBdr>
                    </w:div>
                  </w:divsChild>
                </w:div>
                <w:div w:id="419763947">
                  <w:marLeft w:val="0"/>
                  <w:marRight w:val="0"/>
                  <w:marTop w:val="0"/>
                  <w:marBottom w:val="0"/>
                  <w:divBdr>
                    <w:top w:val="none" w:sz="0" w:space="0" w:color="auto"/>
                    <w:left w:val="none" w:sz="0" w:space="0" w:color="auto"/>
                    <w:bottom w:val="none" w:sz="0" w:space="0" w:color="auto"/>
                    <w:right w:val="none" w:sz="0" w:space="0" w:color="auto"/>
                  </w:divBdr>
                  <w:divsChild>
                    <w:div w:id="73658991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17021301">
          <w:marLeft w:val="0"/>
          <w:marRight w:val="0"/>
          <w:marTop w:val="0"/>
          <w:marBottom w:val="0"/>
          <w:divBdr>
            <w:top w:val="none" w:sz="0" w:space="0" w:color="auto"/>
            <w:left w:val="none" w:sz="0" w:space="0" w:color="auto"/>
            <w:bottom w:val="none" w:sz="0" w:space="0" w:color="auto"/>
            <w:right w:val="none" w:sz="0" w:space="0" w:color="auto"/>
          </w:divBdr>
        </w:div>
        <w:div w:id="561259042">
          <w:marLeft w:val="0"/>
          <w:marRight w:val="0"/>
          <w:marTop w:val="0"/>
          <w:marBottom w:val="0"/>
          <w:divBdr>
            <w:top w:val="none" w:sz="0" w:space="0" w:color="auto"/>
            <w:left w:val="none" w:sz="0" w:space="0" w:color="auto"/>
            <w:bottom w:val="none" w:sz="0" w:space="0" w:color="auto"/>
            <w:right w:val="none" w:sz="0" w:space="0" w:color="auto"/>
          </w:divBdr>
        </w:div>
        <w:div w:id="340160440">
          <w:marLeft w:val="0"/>
          <w:marRight w:val="0"/>
          <w:marTop w:val="0"/>
          <w:marBottom w:val="0"/>
          <w:divBdr>
            <w:top w:val="none" w:sz="0" w:space="0" w:color="auto"/>
            <w:left w:val="none" w:sz="0" w:space="0" w:color="auto"/>
            <w:bottom w:val="none" w:sz="0" w:space="0" w:color="auto"/>
            <w:right w:val="none" w:sz="0" w:space="0" w:color="auto"/>
          </w:divBdr>
        </w:div>
        <w:div w:id="559753576">
          <w:marLeft w:val="0"/>
          <w:marRight w:val="0"/>
          <w:marTop w:val="0"/>
          <w:marBottom w:val="0"/>
          <w:divBdr>
            <w:top w:val="none" w:sz="0" w:space="0" w:color="auto"/>
            <w:left w:val="none" w:sz="0" w:space="0" w:color="auto"/>
            <w:bottom w:val="none" w:sz="0" w:space="0" w:color="auto"/>
            <w:right w:val="none" w:sz="0" w:space="0" w:color="auto"/>
          </w:divBdr>
        </w:div>
        <w:div w:id="47414743">
          <w:marLeft w:val="0"/>
          <w:marRight w:val="0"/>
          <w:marTop w:val="0"/>
          <w:marBottom w:val="0"/>
          <w:divBdr>
            <w:top w:val="none" w:sz="0" w:space="0" w:color="auto"/>
            <w:left w:val="none" w:sz="0" w:space="0" w:color="auto"/>
            <w:bottom w:val="none" w:sz="0" w:space="0" w:color="auto"/>
            <w:right w:val="none" w:sz="0" w:space="0" w:color="auto"/>
          </w:divBdr>
        </w:div>
        <w:div w:id="465928130">
          <w:marLeft w:val="0"/>
          <w:marRight w:val="0"/>
          <w:marTop w:val="0"/>
          <w:marBottom w:val="0"/>
          <w:divBdr>
            <w:top w:val="none" w:sz="0" w:space="0" w:color="auto"/>
            <w:left w:val="none" w:sz="0" w:space="0" w:color="auto"/>
            <w:bottom w:val="none" w:sz="0" w:space="0" w:color="auto"/>
            <w:right w:val="none" w:sz="0" w:space="0" w:color="auto"/>
          </w:divBdr>
          <w:divsChild>
            <w:div w:id="1058284223">
              <w:marLeft w:val="-75"/>
              <w:marRight w:val="0"/>
              <w:marTop w:val="30"/>
              <w:marBottom w:val="30"/>
              <w:divBdr>
                <w:top w:val="none" w:sz="0" w:space="0" w:color="auto"/>
                <w:left w:val="none" w:sz="0" w:space="0" w:color="auto"/>
                <w:bottom w:val="none" w:sz="0" w:space="0" w:color="auto"/>
                <w:right w:val="none" w:sz="0" w:space="0" w:color="auto"/>
              </w:divBdr>
              <w:divsChild>
                <w:div w:id="962659703">
                  <w:marLeft w:val="0"/>
                  <w:marRight w:val="0"/>
                  <w:marTop w:val="0"/>
                  <w:marBottom w:val="0"/>
                  <w:divBdr>
                    <w:top w:val="none" w:sz="0" w:space="0" w:color="auto"/>
                    <w:left w:val="none" w:sz="0" w:space="0" w:color="auto"/>
                    <w:bottom w:val="none" w:sz="0" w:space="0" w:color="auto"/>
                    <w:right w:val="none" w:sz="0" w:space="0" w:color="auto"/>
                  </w:divBdr>
                  <w:divsChild>
                    <w:div w:id="1623341171">
                      <w:marLeft w:val="0"/>
                      <w:marRight w:val="0"/>
                      <w:marTop w:val="0"/>
                      <w:marBottom w:val="0"/>
                      <w:divBdr>
                        <w:top w:val="none" w:sz="0" w:space="0" w:color="auto"/>
                        <w:left w:val="none" w:sz="0" w:space="0" w:color="auto"/>
                        <w:bottom w:val="none" w:sz="0" w:space="0" w:color="auto"/>
                        <w:right w:val="none" w:sz="0" w:space="0" w:color="auto"/>
                      </w:divBdr>
                    </w:div>
                  </w:divsChild>
                </w:div>
                <w:div w:id="95906376">
                  <w:marLeft w:val="0"/>
                  <w:marRight w:val="0"/>
                  <w:marTop w:val="0"/>
                  <w:marBottom w:val="0"/>
                  <w:divBdr>
                    <w:top w:val="none" w:sz="0" w:space="0" w:color="auto"/>
                    <w:left w:val="none" w:sz="0" w:space="0" w:color="auto"/>
                    <w:bottom w:val="none" w:sz="0" w:space="0" w:color="auto"/>
                    <w:right w:val="none" w:sz="0" w:space="0" w:color="auto"/>
                  </w:divBdr>
                  <w:divsChild>
                    <w:div w:id="509490256">
                      <w:marLeft w:val="0"/>
                      <w:marRight w:val="0"/>
                      <w:marTop w:val="0"/>
                      <w:marBottom w:val="0"/>
                      <w:divBdr>
                        <w:top w:val="none" w:sz="0" w:space="0" w:color="auto"/>
                        <w:left w:val="none" w:sz="0" w:space="0" w:color="auto"/>
                        <w:bottom w:val="none" w:sz="0" w:space="0" w:color="auto"/>
                        <w:right w:val="none" w:sz="0" w:space="0" w:color="auto"/>
                      </w:divBdr>
                    </w:div>
                  </w:divsChild>
                </w:div>
                <w:div w:id="1728142082">
                  <w:marLeft w:val="0"/>
                  <w:marRight w:val="0"/>
                  <w:marTop w:val="0"/>
                  <w:marBottom w:val="0"/>
                  <w:divBdr>
                    <w:top w:val="none" w:sz="0" w:space="0" w:color="auto"/>
                    <w:left w:val="none" w:sz="0" w:space="0" w:color="auto"/>
                    <w:bottom w:val="none" w:sz="0" w:space="0" w:color="auto"/>
                    <w:right w:val="none" w:sz="0" w:space="0" w:color="auto"/>
                  </w:divBdr>
                  <w:divsChild>
                    <w:div w:id="2055806370">
                      <w:marLeft w:val="0"/>
                      <w:marRight w:val="0"/>
                      <w:marTop w:val="0"/>
                      <w:marBottom w:val="0"/>
                      <w:divBdr>
                        <w:top w:val="none" w:sz="0" w:space="0" w:color="auto"/>
                        <w:left w:val="none" w:sz="0" w:space="0" w:color="auto"/>
                        <w:bottom w:val="none" w:sz="0" w:space="0" w:color="auto"/>
                        <w:right w:val="none" w:sz="0" w:space="0" w:color="auto"/>
                      </w:divBdr>
                    </w:div>
                  </w:divsChild>
                </w:div>
                <w:div w:id="148139169">
                  <w:marLeft w:val="0"/>
                  <w:marRight w:val="0"/>
                  <w:marTop w:val="0"/>
                  <w:marBottom w:val="0"/>
                  <w:divBdr>
                    <w:top w:val="none" w:sz="0" w:space="0" w:color="auto"/>
                    <w:left w:val="none" w:sz="0" w:space="0" w:color="auto"/>
                    <w:bottom w:val="none" w:sz="0" w:space="0" w:color="auto"/>
                    <w:right w:val="none" w:sz="0" w:space="0" w:color="auto"/>
                  </w:divBdr>
                  <w:divsChild>
                    <w:div w:id="323628823">
                      <w:marLeft w:val="0"/>
                      <w:marRight w:val="0"/>
                      <w:marTop w:val="0"/>
                      <w:marBottom w:val="0"/>
                      <w:divBdr>
                        <w:top w:val="none" w:sz="0" w:space="0" w:color="auto"/>
                        <w:left w:val="none" w:sz="0" w:space="0" w:color="auto"/>
                        <w:bottom w:val="none" w:sz="0" w:space="0" w:color="auto"/>
                        <w:right w:val="none" w:sz="0" w:space="0" w:color="auto"/>
                      </w:divBdr>
                    </w:div>
                  </w:divsChild>
                </w:div>
                <w:div w:id="594174880">
                  <w:marLeft w:val="0"/>
                  <w:marRight w:val="0"/>
                  <w:marTop w:val="0"/>
                  <w:marBottom w:val="0"/>
                  <w:divBdr>
                    <w:top w:val="none" w:sz="0" w:space="0" w:color="auto"/>
                    <w:left w:val="none" w:sz="0" w:space="0" w:color="auto"/>
                    <w:bottom w:val="none" w:sz="0" w:space="0" w:color="auto"/>
                    <w:right w:val="none" w:sz="0" w:space="0" w:color="auto"/>
                  </w:divBdr>
                  <w:divsChild>
                    <w:div w:id="2083672027">
                      <w:marLeft w:val="0"/>
                      <w:marRight w:val="0"/>
                      <w:marTop w:val="0"/>
                      <w:marBottom w:val="0"/>
                      <w:divBdr>
                        <w:top w:val="none" w:sz="0" w:space="0" w:color="auto"/>
                        <w:left w:val="none" w:sz="0" w:space="0" w:color="auto"/>
                        <w:bottom w:val="none" w:sz="0" w:space="0" w:color="auto"/>
                        <w:right w:val="none" w:sz="0" w:space="0" w:color="auto"/>
                      </w:divBdr>
                    </w:div>
                  </w:divsChild>
                </w:div>
                <w:div w:id="1181353529">
                  <w:marLeft w:val="0"/>
                  <w:marRight w:val="0"/>
                  <w:marTop w:val="0"/>
                  <w:marBottom w:val="0"/>
                  <w:divBdr>
                    <w:top w:val="none" w:sz="0" w:space="0" w:color="auto"/>
                    <w:left w:val="none" w:sz="0" w:space="0" w:color="auto"/>
                    <w:bottom w:val="none" w:sz="0" w:space="0" w:color="auto"/>
                    <w:right w:val="none" w:sz="0" w:space="0" w:color="auto"/>
                  </w:divBdr>
                  <w:divsChild>
                    <w:div w:id="1863977589">
                      <w:marLeft w:val="0"/>
                      <w:marRight w:val="0"/>
                      <w:marTop w:val="0"/>
                      <w:marBottom w:val="0"/>
                      <w:divBdr>
                        <w:top w:val="none" w:sz="0" w:space="0" w:color="auto"/>
                        <w:left w:val="none" w:sz="0" w:space="0" w:color="auto"/>
                        <w:bottom w:val="none" w:sz="0" w:space="0" w:color="auto"/>
                        <w:right w:val="none" w:sz="0" w:space="0" w:color="auto"/>
                      </w:divBdr>
                    </w:div>
                  </w:divsChild>
                </w:div>
                <w:div w:id="1629433084">
                  <w:marLeft w:val="0"/>
                  <w:marRight w:val="0"/>
                  <w:marTop w:val="0"/>
                  <w:marBottom w:val="0"/>
                  <w:divBdr>
                    <w:top w:val="none" w:sz="0" w:space="0" w:color="auto"/>
                    <w:left w:val="none" w:sz="0" w:space="0" w:color="auto"/>
                    <w:bottom w:val="none" w:sz="0" w:space="0" w:color="auto"/>
                    <w:right w:val="none" w:sz="0" w:space="0" w:color="auto"/>
                  </w:divBdr>
                  <w:divsChild>
                    <w:div w:id="1932809471">
                      <w:marLeft w:val="0"/>
                      <w:marRight w:val="0"/>
                      <w:marTop w:val="0"/>
                      <w:marBottom w:val="0"/>
                      <w:divBdr>
                        <w:top w:val="none" w:sz="0" w:space="0" w:color="auto"/>
                        <w:left w:val="none" w:sz="0" w:space="0" w:color="auto"/>
                        <w:bottom w:val="none" w:sz="0" w:space="0" w:color="auto"/>
                        <w:right w:val="none" w:sz="0" w:space="0" w:color="auto"/>
                      </w:divBdr>
                    </w:div>
                  </w:divsChild>
                </w:div>
                <w:div w:id="783884601">
                  <w:marLeft w:val="0"/>
                  <w:marRight w:val="0"/>
                  <w:marTop w:val="0"/>
                  <w:marBottom w:val="0"/>
                  <w:divBdr>
                    <w:top w:val="none" w:sz="0" w:space="0" w:color="auto"/>
                    <w:left w:val="none" w:sz="0" w:space="0" w:color="auto"/>
                    <w:bottom w:val="none" w:sz="0" w:space="0" w:color="auto"/>
                    <w:right w:val="none" w:sz="0" w:space="0" w:color="auto"/>
                  </w:divBdr>
                  <w:divsChild>
                    <w:div w:id="255210334">
                      <w:marLeft w:val="0"/>
                      <w:marRight w:val="0"/>
                      <w:marTop w:val="0"/>
                      <w:marBottom w:val="0"/>
                      <w:divBdr>
                        <w:top w:val="none" w:sz="0" w:space="0" w:color="auto"/>
                        <w:left w:val="none" w:sz="0" w:space="0" w:color="auto"/>
                        <w:bottom w:val="none" w:sz="0" w:space="0" w:color="auto"/>
                        <w:right w:val="none" w:sz="0" w:space="0" w:color="auto"/>
                      </w:divBdr>
                    </w:div>
                  </w:divsChild>
                </w:div>
                <w:div w:id="960919422">
                  <w:marLeft w:val="0"/>
                  <w:marRight w:val="0"/>
                  <w:marTop w:val="0"/>
                  <w:marBottom w:val="0"/>
                  <w:divBdr>
                    <w:top w:val="none" w:sz="0" w:space="0" w:color="auto"/>
                    <w:left w:val="none" w:sz="0" w:space="0" w:color="auto"/>
                    <w:bottom w:val="none" w:sz="0" w:space="0" w:color="auto"/>
                    <w:right w:val="none" w:sz="0" w:space="0" w:color="auto"/>
                  </w:divBdr>
                  <w:divsChild>
                    <w:div w:id="1143618225">
                      <w:marLeft w:val="0"/>
                      <w:marRight w:val="0"/>
                      <w:marTop w:val="0"/>
                      <w:marBottom w:val="0"/>
                      <w:divBdr>
                        <w:top w:val="none" w:sz="0" w:space="0" w:color="auto"/>
                        <w:left w:val="none" w:sz="0" w:space="0" w:color="auto"/>
                        <w:bottom w:val="none" w:sz="0" w:space="0" w:color="auto"/>
                        <w:right w:val="none" w:sz="0" w:space="0" w:color="auto"/>
                      </w:divBdr>
                    </w:div>
                  </w:divsChild>
                </w:div>
                <w:div w:id="2111970874">
                  <w:marLeft w:val="0"/>
                  <w:marRight w:val="0"/>
                  <w:marTop w:val="0"/>
                  <w:marBottom w:val="0"/>
                  <w:divBdr>
                    <w:top w:val="none" w:sz="0" w:space="0" w:color="auto"/>
                    <w:left w:val="none" w:sz="0" w:space="0" w:color="auto"/>
                    <w:bottom w:val="none" w:sz="0" w:space="0" w:color="auto"/>
                    <w:right w:val="none" w:sz="0" w:space="0" w:color="auto"/>
                  </w:divBdr>
                  <w:divsChild>
                    <w:div w:id="1306162991">
                      <w:marLeft w:val="0"/>
                      <w:marRight w:val="0"/>
                      <w:marTop w:val="0"/>
                      <w:marBottom w:val="0"/>
                      <w:divBdr>
                        <w:top w:val="none" w:sz="0" w:space="0" w:color="auto"/>
                        <w:left w:val="none" w:sz="0" w:space="0" w:color="auto"/>
                        <w:bottom w:val="none" w:sz="0" w:space="0" w:color="auto"/>
                        <w:right w:val="none" w:sz="0" w:space="0" w:color="auto"/>
                      </w:divBdr>
                    </w:div>
                  </w:divsChild>
                </w:div>
                <w:div w:id="75902279">
                  <w:marLeft w:val="0"/>
                  <w:marRight w:val="0"/>
                  <w:marTop w:val="0"/>
                  <w:marBottom w:val="0"/>
                  <w:divBdr>
                    <w:top w:val="none" w:sz="0" w:space="0" w:color="auto"/>
                    <w:left w:val="none" w:sz="0" w:space="0" w:color="auto"/>
                    <w:bottom w:val="none" w:sz="0" w:space="0" w:color="auto"/>
                    <w:right w:val="none" w:sz="0" w:space="0" w:color="auto"/>
                  </w:divBdr>
                  <w:divsChild>
                    <w:div w:id="940795417">
                      <w:marLeft w:val="0"/>
                      <w:marRight w:val="0"/>
                      <w:marTop w:val="0"/>
                      <w:marBottom w:val="0"/>
                      <w:divBdr>
                        <w:top w:val="none" w:sz="0" w:space="0" w:color="auto"/>
                        <w:left w:val="none" w:sz="0" w:space="0" w:color="auto"/>
                        <w:bottom w:val="none" w:sz="0" w:space="0" w:color="auto"/>
                        <w:right w:val="none" w:sz="0" w:space="0" w:color="auto"/>
                      </w:divBdr>
                    </w:div>
                  </w:divsChild>
                </w:div>
                <w:div w:id="567688491">
                  <w:marLeft w:val="0"/>
                  <w:marRight w:val="0"/>
                  <w:marTop w:val="0"/>
                  <w:marBottom w:val="0"/>
                  <w:divBdr>
                    <w:top w:val="none" w:sz="0" w:space="0" w:color="auto"/>
                    <w:left w:val="none" w:sz="0" w:space="0" w:color="auto"/>
                    <w:bottom w:val="none" w:sz="0" w:space="0" w:color="auto"/>
                    <w:right w:val="none" w:sz="0" w:space="0" w:color="auto"/>
                  </w:divBdr>
                  <w:divsChild>
                    <w:div w:id="2133359165">
                      <w:marLeft w:val="0"/>
                      <w:marRight w:val="0"/>
                      <w:marTop w:val="0"/>
                      <w:marBottom w:val="0"/>
                      <w:divBdr>
                        <w:top w:val="none" w:sz="0" w:space="0" w:color="auto"/>
                        <w:left w:val="none" w:sz="0" w:space="0" w:color="auto"/>
                        <w:bottom w:val="none" w:sz="0" w:space="0" w:color="auto"/>
                        <w:right w:val="none" w:sz="0" w:space="0" w:color="auto"/>
                      </w:divBdr>
                    </w:div>
                  </w:divsChild>
                </w:div>
                <w:div w:id="652413033">
                  <w:marLeft w:val="0"/>
                  <w:marRight w:val="0"/>
                  <w:marTop w:val="0"/>
                  <w:marBottom w:val="0"/>
                  <w:divBdr>
                    <w:top w:val="none" w:sz="0" w:space="0" w:color="auto"/>
                    <w:left w:val="none" w:sz="0" w:space="0" w:color="auto"/>
                    <w:bottom w:val="none" w:sz="0" w:space="0" w:color="auto"/>
                    <w:right w:val="none" w:sz="0" w:space="0" w:color="auto"/>
                  </w:divBdr>
                  <w:divsChild>
                    <w:div w:id="1738855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58101125">
          <w:marLeft w:val="0"/>
          <w:marRight w:val="0"/>
          <w:marTop w:val="0"/>
          <w:marBottom w:val="0"/>
          <w:divBdr>
            <w:top w:val="none" w:sz="0" w:space="0" w:color="auto"/>
            <w:left w:val="none" w:sz="0" w:space="0" w:color="auto"/>
            <w:bottom w:val="none" w:sz="0" w:space="0" w:color="auto"/>
            <w:right w:val="none" w:sz="0" w:space="0" w:color="auto"/>
          </w:divBdr>
        </w:div>
        <w:div w:id="940182135">
          <w:marLeft w:val="0"/>
          <w:marRight w:val="0"/>
          <w:marTop w:val="0"/>
          <w:marBottom w:val="0"/>
          <w:divBdr>
            <w:top w:val="none" w:sz="0" w:space="0" w:color="auto"/>
            <w:left w:val="none" w:sz="0" w:space="0" w:color="auto"/>
            <w:bottom w:val="none" w:sz="0" w:space="0" w:color="auto"/>
            <w:right w:val="none" w:sz="0" w:space="0" w:color="auto"/>
          </w:divBdr>
        </w:div>
        <w:div w:id="2096199447">
          <w:marLeft w:val="0"/>
          <w:marRight w:val="0"/>
          <w:marTop w:val="0"/>
          <w:marBottom w:val="0"/>
          <w:divBdr>
            <w:top w:val="none" w:sz="0" w:space="0" w:color="auto"/>
            <w:left w:val="none" w:sz="0" w:space="0" w:color="auto"/>
            <w:bottom w:val="none" w:sz="0" w:space="0" w:color="auto"/>
            <w:right w:val="none" w:sz="0" w:space="0" w:color="auto"/>
          </w:divBdr>
          <w:divsChild>
            <w:div w:id="22367620">
              <w:marLeft w:val="0"/>
              <w:marRight w:val="0"/>
              <w:marTop w:val="0"/>
              <w:marBottom w:val="0"/>
              <w:divBdr>
                <w:top w:val="none" w:sz="0" w:space="0" w:color="auto"/>
                <w:left w:val="none" w:sz="0" w:space="0" w:color="auto"/>
                <w:bottom w:val="none" w:sz="0" w:space="0" w:color="auto"/>
                <w:right w:val="none" w:sz="0" w:space="0" w:color="auto"/>
              </w:divBdr>
            </w:div>
            <w:div w:id="1447237241">
              <w:marLeft w:val="0"/>
              <w:marRight w:val="0"/>
              <w:marTop w:val="0"/>
              <w:marBottom w:val="0"/>
              <w:divBdr>
                <w:top w:val="none" w:sz="0" w:space="0" w:color="auto"/>
                <w:left w:val="none" w:sz="0" w:space="0" w:color="auto"/>
                <w:bottom w:val="none" w:sz="0" w:space="0" w:color="auto"/>
                <w:right w:val="none" w:sz="0" w:space="0" w:color="auto"/>
              </w:divBdr>
            </w:div>
            <w:div w:id="714892405">
              <w:marLeft w:val="0"/>
              <w:marRight w:val="0"/>
              <w:marTop w:val="0"/>
              <w:marBottom w:val="0"/>
              <w:divBdr>
                <w:top w:val="none" w:sz="0" w:space="0" w:color="auto"/>
                <w:left w:val="none" w:sz="0" w:space="0" w:color="auto"/>
                <w:bottom w:val="none" w:sz="0" w:space="0" w:color="auto"/>
                <w:right w:val="none" w:sz="0" w:space="0" w:color="auto"/>
              </w:divBdr>
            </w:div>
            <w:div w:id="323898143">
              <w:marLeft w:val="0"/>
              <w:marRight w:val="0"/>
              <w:marTop w:val="0"/>
              <w:marBottom w:val="0"/>
              <w:divBdr>
                <w:top w:val="none" w:sz="0" w:space="0" w:color="auto"/>
                <w:left w:val="none" w:sz="0" w:space="0" w:color="auto"/>
                <w:bottom w:val="none" w:sz="0" w:space="0" w:color="auto"/>
                <w:right w:val="none" w:sz="0" w:space="0" w:color="auto"/>
              </w:divBdr>
            </w:div>
            <w:div w:id="338431392">
              <w:marLeft w:val="0"/>
              <w:marRight w:val="0"/>
              <w:marTop w:val="0"/>
              <w:marBottom w:val="0"/>
              <w:divBdr>
                <w:top w:val="none" w:sz="0" w:space="0" w:color="auto"/>
                <w:left w:val="none" w:sz="0" w:space="0" w:color="auto"/>
                <w:bottom w:val="none" w:sz="0" w:space="0" w:color="auto"/>
                <w:right w:val="none" w:sz="0" w:space="0" w:color="auto"/>
              </w:divBdr>
            </w:div>
            <w:div w:id="1795560461">
              <w:marLeft w:val="0"/>
              <w:marRight w:val="0"/>
              <w:marTop w:val="0"/>
              <w:marBottom w:val="0"/>
              <w:divBdr>
                <w:top w:val="none" w:sz="0" w:space="0" w:color="auto"/>
                <w:left w:val="none" w:sz="0" w:space="0" w:color="auto"/>
                <w:bottom w:val="none" w:sz="0" w:space="0" w:color="auto"/>
                <w:right w:val="none" w:sz="0" w:space="0" w:color="auto"/>
              </w:divBdr>
            </w:div>
            <w:div w:id="1959333984">
              <w:marLeft w:val="0"/>
              <w:marRight w:val="0"/>
              <w:marTop w:val="0"/>
              <w:marBottom w:val="0"/>
              <w:divBdr>
                <w:top w:val="none" w:sz="0" w:space="0" w:color="auto"/>
                <w:left w:val="none" w:sz="0" w:space="0" w:color="auto"/>
                <w:bottom w:val="none" w:sz="0" w:space="0" w:color="auto"/>
                <w:right w:val="none" w:sz="0" w:space="0" w:color="auto"/>
              </w:divBdr>
            </w:div>
            <w:div w:id="2123840529">
              <w:marLeft w:val="0"/>
              <w:marRight w:val="0"/>
              <w:marTop w:val="0"/>
              <w:marBottom w:val="0"/>
              <w:divBdr>
                <w:top w:val="none" w:sz="0" w:space="0" w:color="auto"/>
                <w:left w:val="none" w:sz="0" w:space="0" w:color="auto"/>
                <w:bottom w:val="none" w:sz="0" w:space="0" w:color="auto"/>
                <w:right w:val="none" w:sz="0" w:space="0" w:color="auto"/>
              </w:divBdr>
            </w:div>
            <w:div w:id="1875851055">
              <w:marLeft w:val="0"/>
              <w:marRight w:val="0"/>
              <w:marTop w:val="0"/>
              <w:marBottom w:val="0"/>
              <w:divBdr>
                <w:top w:val="none" w:sz="0" w:space="0" w:color="auto"/>
                <w:left w:val="none" w:sz="0" w:space="0" w:color="auto"/>
                <w:bottom w:val="none" w:sz="0" w:space="0" w:color="auto"/>
                <w:right w:val="none" w:sz="0" w:space="0" w:color="auto"/>
              </w:divBdr>
            </w:div>
            <w:div w:id="1491368689">
              <w:marLeft w:val="0"/>
              <w:marRight w:val="0"/>
              <w:marTop w:val="0"/>
              <w:marBottom w:val="0"/>
              <w:divBdr>
                <w:top w:val="none" w:sz="0" w:space="0" w:color="auto"/>
                <w:left w:val="none" w:sz="0" w:space="0" w:color="auto"/>
                <w:bottom w:val="none" w:sz="0" w:space="0" w:color="auto"/>
                <w:right w:val="none" w:sz="0" w:space="0" w:color="auto"/>
              </w:divBdr>
            </w:div>
            <w:div w:id="687219816">
              <w:marLeft w:val="0"/>
              <w:marRight w:val="0"/>
              <w:marTop w:val="0"/>
              <w:marBottom w:val="0"/>
              <w:divBdr>
                <w:top w:val="none" w:sz="0" w:space="0" w:color="auto"/>
                <w:left w:val="none" w:sz="0" w:space="0" w:color="auto"/>
                <w:bottom w:val="none" w:sz="0" w:space="0" w:color="auto"/>
                <w:right w:val="none" w:sz="0" w:space="0" w:color="auto"/>
              </w:divBdr>
            </w:div>
            <w:div w:id="1837304543">
              <w:marLeft w:val="0"/>
              <w:marRight w:val="0"/>
              <w:marTop w:val="0"/>
              <w:marBottom w:val="0"/>
              <w:divBdr>
                <w:top w:val="none" w:sz="0" w:space="0" w:color="auto"/>
                <w:left w:val="none" w:sz="0" w:space="0" w:color="auto"/>
                <w:bottom w:val="none" w:sz="0" w:space="0" w:color="auto"/>
                <w:right w:val="none" w:sz="0" w:space="0" w:color="auto"/>
              </w:divBdr>
            </w:div>
            <w:div w:id="1647930131">
              <w:marLeft w:val="0"/>
              <w:marRight w:val="0"/>
              <w:marTop w:val="0"/>
              <w:marBottom w:val="0"/>
              <w:divBdr>
                <w:top w:val="none" w:sz="0" w:space="0" w:color="auto"/>
                <w:left w:val="none" w:sz="0" w:space="0" w:color="auto"/>
                <w:bottom w:val="none" w:sz="0" w:space="0" w:color="auto"/>
                <w:right w:val="none" w:sz="0" w:space="0" w:color="auto"/>
              </w:divBdr>
            </w:div>
            <w:div w:id="200409438">
              <w:marLeft w:val="0"/>
              <w:marRight w:val="0"/>
              <w:marTop w:val="0"/>
              <w:marBottom w:val="0"/>
              <w:divBdr>
                <w:top w:val="none" w:sz="0" w:space="0" w:color="auto"/>
                <w:left w:val="none" w:sz="0" w:space="0" w:color="auto"/>
                <w:bottom w:val="none" w:sz="0" w:space="0" w:color="auto"/>
                <w:right w:val="none" w:sz="0" w:space="0" w:color="auto"/>
              </w:divBdr>
            </w:div>
            <w:div w:id="158690705">
              <w:marLeft w:val="0"/>
              <w:marRight w:val="0"/>
              <w:marTop w:val="0"/>
              <w:marBottom w:val="0"/>
              <w:divBdr>
                <w:top w:val="none" w:sz="0" w:space="0" w:color="auto"/>
                <w:left w:val="none" w:sz="0" w:space="0" w:color="auto"/>
                <w:bottom w:val="none" w:sz="0" w:space="0" w:color="auto"/>
                <w:right w:val="none" w:sz="0" w:space="0" w:color="auto"/>
              </w:divBdr>
            </w:div>
          </w:divsChild>
        </w:div>
        <w:div w:id="1299722755">
          <w:marLeft w:val="0"/>
          <w:marRight w:val="0"/>
          <w:marTop w:val="0"/>
          <w:marBottom w:val="0"/>
          <w:divBdr>
            <w:top w:val="none" w:sz="0" w:space="0" w:color="auto"/>
            <w:left w:val="none" w:sz="0" w:space="0" w:color="auto"/>
            <w:bottom w:val="none" w:sz="0" w:space="0" w:color="auto"/>
            <w:right w:val="none" w:sz="0" w:space="0" w:color="auto"/>
          </w:divBdr>
        </w:div>
        <w:div w:id="734011629">
          <w:marLeft w:val="0"/>
          <w:marRight w:val="0"/>
          <w:marTop w:val="0"/>
          <w:marBottom w:val="0"/>
          <w:divBdr>
            <w:top w:val="none" w:sz="0" w:space="0" w:color="auto"/>
            <w:left w:val="none" w:sz="0" w:space="0" w:color="auto"/>
            <w:bottom w:val="none" w:sz="0" w:space="0" w:color="auto"/>
            <w:right w:val="none" w:sz="0" w:space="0" w:color="auto"/>
          </w:divBdr>
        </w:div>
        <w:div w:id="805046477">
          <w:marLeft w:val="0"/>
          <w:marRight w:val="0"/>
          <w:marTop w:val="0"/>
          <w:marBottom w:val="0"/>
          <w:divBdr>
            <w:top w:val="none" w:sz="0" w:space="0" w:color="auto"/>
            <w:left w:val="none" w:sz="0" w:space="0" w:color="auto"/>
            <w:bottom w:val="none" w:sz="0" w:space="0" w:color="auto"/>
            <w:right w:val="none" w:sz="0" w:space="0" w:color="auto"/>
          </w:divBdr>
        </w:div>
        <w:div w:id="520975981">
          <w:marLeft w:val="0"/>
          <w:marRight w:val="0"/>
          <w:marTop w:val="0"/>
          <w:marBottom w:val="0"/>
          <w:divBdr>
            <w:top w:val="none" w:sz="0" w:space="0" w:color="auto"/>
            <w:left w:val="none" w:sz="0" w:space="0" w:color="auto"/>
            <w:bottom w:val="none" w:sz="0" w:space="0" w:color="auto"/>
            <w:right w:val="none" w:sz="0" w:space="0" w:color="auto"/>
          </w:divBdr>
        </w:div>
        <w:div w:id="1928228056">
          <w:marLeft w:val="0"/>
          <w:marRight w:val="0"/>
          <w:marTop w:val="0"/>
          <w:marBottom w:val="0"/>
          <w:divBdr>
            <w:top w:val="none" w:sz="0" w:space="0" w:color="auto"/>
            <w:left w:val="none" w:sz="0" w:space="0" w:color="auto"/>
            <w:bottom w:val="none" w:sz="0" w:space="0" w:color="auto"/>
            <w:right w:val="none" w:sz="0" w:space="0" w:color="auto"/>
          </w:divBdr>
          <w:divsChild>
            <w:div w:id="329139461">
              <w:marLeft w:val="-75"/>
              <w:marRight w:val="0"/>
              <w:marTop w:val="30"/>
              <w:marBottom w:val="30"/>
              <w:divBdr>
                <w:top w:val="none" w:sz="0" w:space="0" w:color="auto"/>
                <w:left w:val="none" w:sz="0" w:space="0" w:color="auto"/>
                <w:bottom w:val="none" w:sz="0" w:space="0" w:color="auto"/>
                <w:right w:val="none" w:sz="0" w:space="0" w:color="auto"/>
              </w:divBdr>
              <w:divsChild>
                <w:div w:id="1220360707">
                  <w:marLeft w:val="0"/>
                  <w:marRight w:val="0"/>
                  <w:marTop w:val="0"/>
                  <w:marBottom w:val="0"/>
                  <w:divBdr>
                    <w:top w:val="none" w:sz="0" w:space="0" w:color="auto"/>
                    <w:left w:val="none" w:sz="0" w:space="0" w:color="auto"/>
                    <w:bottom w:val="none" w:sz="0" w:space="0" w:color="auto"/>
                    <w:right w:val="none" w:sz="0" w:space="0" w:color="auto"/>
                  </w:divBdr>
                  <w:divsChild>
                    <w:div w:id="1849520521">
                      <w:marLeft w:val="0"/>
                      <w:marRight w:val="0"/>
                      <w:marTop w:val="0"/>
                      <w:marBottom w:val="0"/>
                      <w:divBdr>
                        <w:top w:val="none" w:sz="0" w:space="0" w:color="auto"/>
                        <w:left w:val="none" w:sz="0" w:space="0" w:color="auto"/>
                        <w:bottom w:val="none" w:sz="0" w:space="0" w:color="auto"/>
                        <w:right w:val="none" w:sz="0" w:space="0" w:color="auto"/>
                      </w:divBdr>
                    </w:div>
                  </w:divsChild>
                </w:div>
                <w:div w:id="1063021848">
                  <w:marLeft w:val="0"/>
                  <w:marRight w:val="0"/>
                  <w:marTop w:val="0"/>
                  <w:marBottom w:val="0"/>
                  <w:divBdr>
                    <w:top w:val="none" w:sz="0" w:space="0" w:color="auto"/>
                    <w:left w:val="none" w:sz="0" w:space="0" w:color="auto"/>
                    <w:bottom w:val="none" w:sz="0" w:space="0" w:color="auto"/>
                    <w:right w:val="none" w:sz="0" w:space="0" w:color="auto"/>
                  </w:divBdr>
                  <w:divsChild>
                    <w:div w:id="768165344">
                      <w:marLeft w:val="0"/>
                      <w:marRight w:val="0"/>
                      <w:marTop w:val="0"/>
                      <w:marBottom w:val="0"/>
                      <w:divBdr>
                        <w:top w:val="none" w:sz="0" w:space="0" w:color="auto"/>
                        <w:left w:val="none" w:sz="0" w:space="0" w:color="auto"/>
                        <w:bottom w:val="none" w:sz="0" w:space="0" w:color="auto"/>
                        <w:right w:val="none" w:sz="0" w:space="0" w:color="auto"/>
                      </w:divBdr>
                    </w:div>
                  </w:divsChild>
                </w:div>
                <w:div w:id="1607929743">
                  <w:marLeft w:val="0"/>
                  <w:marRight w:val="0"/>
                  <w:marTop w:val="0"/>
                  <w:marBottom w:val="0"/>
                  <w:divBdr>
                    <w:top w:val="none" w:sz="0" w:space="0" w:color="auto"/>
                    <w:left w:val="none" w:sz="0" w:space="0" w:color="auto"/>
                    <w:bottom w:val="none" w:sz="0" w:space="0" w:color="auto"/>
                    <w:right w:val="none" w:sz="0" w:space="0" w:color="auto"/>
                  </w:divBdr>
                  <w:divsChild>
                    <w:div w:id="1241331485">
                      <w:marLeft w:val="0"/>
                      <w:marRight w:val="0"/>
                      <w:marTop w:val="0"/>
                      <w:marBottom w:val="0"/>
                      <w:divBdr>
                        <w:top w:val="none" w:sz="0" w:space="0" w:color="auto"/>
                        <w:left w:val="none" w:sz="0" w:space="0" w:color="auto"/>
                        <w:bottom w:val="none" w:sz="0" w:space="0" w:color="auto"/>
                        <w:right w:val="none" w:sz="0" w:space="0" w:color="auto"/>
                      </w:divBdr>
                    </w:div>
                  </w:divsChild>
                </w:div>
                <w:div w:id="2094087522">
                  <w:marLeft w:val="0"/>
                  <w:marRight w:val="0"/>
                  <w:marTop w:val="0"/>
                  <w:marBottom w:val="0"/>
                  <w:divBdr>
                    <w:top w:val="none" w:sz="0" w:space="0" w:color="auto"/>
                    <w:left w:val="none" w:sz="0" w:space="0" w:color="auto"/>
                    <w:bottom w:val="none" w:sz="0" w:space="0" w:color="auto"/>
                    <w:right w:val="none" w:sz="0" w:space="0" w:color="auto"/>
                  </w:divBdr>
                  <w:divsChild>
                    <w:div w:id="1621912420">
                      <w:marLeft w:val="0"/>
                      <w:marRight w:val="0"/>
                      <w:marTop w:val="0"/>
                      <w:marBottom w:val="0"/>
                      <w:divBdr>
                        <w:top w:val="none" w:sz="0" w:space="0" w:color="auto"/>
                        <w:left w:val="none" w:sz="0" w:space="0" w:color="auto"/>
                        <w:bottom w:val="none" w:sz="0" w:space="0" w:color="auto"/>
                        <w:right w:val="none" w:sz="0" w:space="0" w:color="auto"/>
                      </w:divBdr>
                    </w:div>
                  </w:divsChild>
                </w:div>
                <w:div w:id="1608804169">
                  <w:marLeft w:val="0"/>
                  <w:marRight w:val="0"/>
                  <w:marTop w:val="0"/>
                  <w:marBottom w:val="0"/>
                  <w:divBdr>
                    <w:top w:val="none" w:sz="0" w:space="0" w:color="auto"/>
                    <w:left w:val="none" w:sz="0" w:space="0" w:color="auto"/>
                    <w:bottom w:val="none" w:sz="0" w:space="0" w:color="auto"/>
                    <w:right w:val="none" w:sz="0" w:space="0" w:color="auto"/>
                  </w:divBdr>
                  <w:divsChild>
                    <w:div w:id="2082173015">
                      <w:marLeft w:val="0"/>
                      <w:marRight w:val="0"/>
                      <w:marTop w:val="0"/>
                      <w:marBottom w:val="0"/>
                      <w:divBdr>
                        <w:top w:val="none" w:sz="0" w:space="0" w:color="auto"/>
                        <w:left w:val="none" w:sz="0" w:space="0" w:color="auto"/>
                        <w:bottom w:val="none" w:sz="0" w:space="0" w:color="auto"/>
                        <w:right w:val="none" w:sz="0" w:space="0" w:color="auto"/>
                      </w:divBdr>
                    </w:div>
                  </w:divsChild>
                </w:div>
                <w:div w:id="1536967429">
                  <w:marLeft w:val="0"/>
                  <w:marRight w:val="0"/>
                  <w:marTop w:val="0"/>
                  <w:marBottom w:val="0"/>
                  <w:divBdr>
                    <w:top w:val="none" w:sz="0" w:space="0" w:color="auto"/>
                    <w:left w:val="none" w:sz="0" w:space="0" w:color="auto"/>
                    <w:bottom w:val="none" w:sz="0" w:space="0" w:color="auto"/>
                    <w:right w:val="none" w:sz="0" w:space="0" w:color="auto"/>
                  </w:divBdr>
                  <w:divsChild>
                    <w:div w:id="23676548">
                      <w:marLeft w:val="0"/>
                      <w:marRight w:val="0"/>
                      <w:marTop w:val="0"/>
                      <w:marBottom w:val="0"/>
                      <w:divBdr>
                        <w:top w:val="none" w:sz="0" w:space="0" w:color="auto"/>
                        <w:left w:val="none" w:sz="0" w:space="0" w:color="auto"/>
                        <w:bottom w:val="none" w:sz="0" w:space="0" w:color="auto"/>
                        <w:right w:val="none" w:sz="0" w:space="0" w:color="auto"/>
                      </w:divBdr>
                    </w:div>
                  </w:divsChild>
                </w:div>
                <w:div w:id="1094085851">
                  <w:marLeft w:val="0"/>
                  <w:marRight w:val="0"/>
                  <w:marTop w:val="0"/>
                  <w:marBottom w:val="0"/>
                  <w:divBdr>
                    <w:top w:val="none" w:sz="0" w:space="0" w:color="auto"/>
                    <w:left w:val="none" w:sz="0" w:space="0" w:color="auto"/>
                    <w:bottom w:val="none" w:sz="0" w:space="0" w:color="auto"/>
                    <w:right w:val="none" w:sz="0" w:space="0" w:color="auto"/>
                  </w:divBdr>
                  <w:divsChild>
                    <w:div w:id="786774113">
                      <w:marLeft w:val="0"/>
                      <w:marRight w:val="0"/>
                      <w:marTop w:val="0"/>
                      <w:marBottom w:val="0"/>
                      <w:divBdr>
                        <w:top w:val="none" w:sz="0" w:space="0" w:color="auto"/>
                        <w:left w:val="none" w:sz="0" w:space="0" w:color="auto"/>
                        <w:bottom w:val="none" w:sz="0" w:space="0" w:color="auto"/>
                        <w:right w:val="none" w:sz="0" w:space="0" w:color="auto"/>
                      </w:divBdr>
                    </w:div>
                    <w:div w:id="1669831">
                      <w:marLeft w:val="0"/>
                      <w:marRight w:val="0"/>
                      <w:marTop w:val="0"/>
                      <w:marBottom w:val="0"/>
                      <w:divBdr>
                        <w:top w:val="none" w:sz="0" w:space="0" w:color="auto"/>
                        <w:left w:val="none" w:sz="0" w:space="0" w:color="auto"/>
                        <w:bottom w:val="none" w:sz="0" w:space="0" w:color="auto"/>
                        <w:right w:val="none" w:sz="0" w:space="0" w:color="auto"/>
                      </w:divBdr>
                    </w:div>
                  </w:divsChild>
                </w:div>
                <w:div w:id="256062772">
                  <w:marLeft w:val="0"/>
                  <w:marRight w:val="0"/>
                  <w:marTop w:val="0"/>
                  <w:marBottom w:val="0"/>
                  <w:divBdr>
                    <w:top w:val="none" w:sz="0" w:space="0" w:color="auto"/>
                    <w:left w:val="none" w:sz="0" w:space="0" w:color="auto"/>
                    <w:bottom w:val="none" w:sz="0" w:space="0" w:color="auto"/>
                    <w:right w:val="none" w:sz="0" w:space="0" w:color="auto"/>
                  </w:divBdr>
                  <w:divsChild>
                    <w:div w:id="121380658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80883181">
          <w:marLeft w:val="0"/>
          <w:marRight w:val="0"/>
          <w:marTop w:val="0"/>
          <w:marBottom w:val="0"/>
          <w:divBdr>
            <w:top w:val="none" w:sz="0" w:space="0" w:color="auto"/>
            <w:left w:val="none" w:sz="0" w:space="0" w:color="auto"/>
            <w:bottom w:val="none" w:sz="0" w:space="0" w:color="auto"/>
            <w:right w:val="none" w:sz="0" w:space="0" w:color="auto"/>
          </w:divBdr>
        </w:div>
        <w:div w:id="536816559">
          <w:marLeft w:val="0"/>
          <w:marRight w:val="0"/>
          <w:marTop w:val="0"/>
          <w:marBottom w:val="0"/>
          <w:divBdr>
            <w:top w:val="none" w:sz="0" w:space="0" w:color="auto"/>
            <w:left w:val="none" w:sz="0" w:space="0" w:color="auto"/>
            <w:bottom w:val="none" w:sz="0" w:space="0" w:color="auto"/>
            <w:right w:val="none" w:sz="0" w:space="0" w:color="auto"/>
          </w:divBdr>
        </w:div>
        <w:div w:id="1909342418">
          <w:marLeft w:val="0"/>
          <w:marRight w:val="0"/>
          <w:marTop w:val="0"/>
          <w:marBottom w:val="0"/>
          <w:divBdr>
            <w:top w:val="none" w:sz="0" w:space="0" w:color="auto"/>
            <w:left w:val="none" w:sz="0" w:space="0" w:color="auto"/>
            <w:bottom w:val="none" w:sz="0" w:space="0" w:color="auto"/>
            <w:right w:val="none" w:sz="0" w:space="0" w:color="auto"/>
          </w:divBdr>
        </w:div>
        <w:div w:id="1202017741">
          <w:marLeft w:val="0"/>
          <w:marRight w:val="0"/>
          <w:marTop w:val="0"/>
          <w:marBottom w:val="0"/>
          <w:divBdr>
            <w:top w:val="none" w:sz="0" w:space="0" w:color="auto"/>
            <w:left w:val="none" w:sz="0" w:space="0" w:color="auto"/>
            <w:bottom w:val="none" w:sz="0" w:space="0" w:color="auto"/>
            <w:right w:val="none" w:sz="0" w:space="0" w:color="auto"/>
          </w:divBdr>
        </w:div>
        <w:div w:id="766582571">
          <w:marLeft w:val="0"/>
          <w:marRight w:val="0"/>
          <w:marTop w:val="0"/>
          <w:marBottom w:val="0"/>
          <w:divBdr>
            <w:top w:val="none" w:sz="0" w:space="0" w:color="auto"/>
            <w:left w:val="none" w:sz="0" w:space="0" w:color="auto"/>
            <w:bottom w:val="none" w:sz="0" w:space="0" w:color="auto"/>
            <w:right w:val="none" w:sz="0" w:space="0" w:color="auto"/>
          </w:divBdr>
        </w:div>
        <w:div w:id="1802767397">
          <w:marLeft w:val="0"/>
          <w:marRight w:val="0"/>
          <w:marTop w:val="0"/>
          <w:marBottom w:val="0"/>
          <w:divBdr>
            <w:top w:val="none" w:sz="0" w:space="0" w:color="auto"/>
            <w:left w:val="none" w:sz="0" w:space="0" w:color="auto"/>
            <w:bottom w:val="none" w:sz="0" w:space="0" w:color="auto"/>
            <w:right w:val="none" w:sz="0" w:space="0" w:color="auto"/>
          </w:divBdr>
          <w:divsChild>
            <w:div w:id="376200855">
              <w:marLeft w:val="-75"/>
              <w:marRight w:val="0"/>
              <w:marTop w:val="30"/>
              <w:marBottom w:val="30"/>
              <w:divBdr>
                <w:top w:val="none" w:sz="0" w:space="0" w:color="auto"/>
                <w:left w:val="none" w:sz="0" w:space="0" w:color="auto"/>
                <w:bottom w:val="none" w:sz="0" w:space="0" w:color="auto"/>
                <w:right w:val="none" w:sz="0" w:space="0" w:color="auto"/>
              </w:divBdr>
              <w:divsChild>
                <w:div w:id="499200365">
                  <w:marLeft w:val="0"/>
                  <w:marRight w:val="0"/>
                  <w:marTop w:val="0"/>
                  <w:marBottom w:val="0"/>
                  <w:divBdr>
                    <w:top w:val="none" w:sz="0" w:space="0" w:color="auto"/>
                    <w:left w:val="none" w:sz="0" w:space="0" w:color="auto"/>
                    <w:bottom w:val="none" w:sz="0" w:space="0" w:color="auto"/>
                    <w:right w:val="none" w:sz="0" w:space="0" w:color="auto"/>
                  </w:divBdr>
                  <w:divsChild>
                    <w:div w:id="2058704699">
                      <w:marLeft w:val="0"/>
                      <w:marRight w:val="0"/>
                      <w:marTop w:val="0"/>
                      <w:marBottom w:val="0"/>
                      <w:divBdr>
                        <w:top w:val="none" w:sz="0" w:space="0" w:color="auto"/>
                        <w:left w:val="none" w:sz="0" w:space="0" w:color="auto"/>
                        <w:bottom w:val="none" w:sz="0" w:space="0" w:color="auto"/>
                        <w:right w:val="none" w:sz="0" w:space="0" w:color="auto"/>
                      </w:divBdr>
                    </w:div>
                  </w:divsChild>
                </w:div>
                <w:div w:id="783422973">
                  <w:marLeft w:val="0"/>
                  <w:marRight w:val="0"/>
                  <w:marTop w:val="0"/>
                  <w:marBottom w:val="0"/>
                  <w:divBdr>
                    <w:top w:val="none" w:sz="0" w:space="0" w:color="auto"/>
                    <w:left w:val="none" w:sz="0" w:space="0" w:color="auto"/>
                    <w:bottom w:val="none" w:sz="0" w:space="0" w:color="auto"/>
                    <w:right w:val="none" w:sz="0" w:space="0" w:color="auto"/>
                  </w:divBdr>
                  <w:divsChild>
                    <w:div w:id="173615068">
                      <w:marLeft w:val="0"/>
                      <w:marRight w:val="0"/>
                      <w:marTop w:val="0"/>
                      <w:marBottom w:val="0"/>
                      <w:divBdr>
                        <w:top w:val="none" w:sz="0" w:space="0" w:color="auto"/>
                        <w:left w:val="none" w:sz="0" w:space="0" w:color="auto"/>
                        <w:bottom w:val="none" w:sz="0" w:space="0" w:color="auto"/>
                        <w:right w:val="none" w:sz="0" w:space="0" w:color="auto"/>
                      </w:divBdr>
                    </w:div>
                  </w:divsChild>
                </w:div>
                <w:div w:id="357462967">
                  <w:marLeft w:val="0"/>
                  <w:marRight w:val="0"/>
                  <w:marTop w:val="0"/>
                  <w:marBottom w:val="0"/>
                  <w:divBdr>
                    <w:top w:val="none" w:sz="0" w:space="0" w:color="auto"/>
                    <w:left w:val="none" w:sz="0" w:space="0" w:color="auto"/>
                    <w:bottom w:val="none" w:sz="0" w:space="0" w:color="auto"/>
                    <w:right w:val="none" w:sz="0" w:space="0" w:color="auto"/>
                  </w:divBdr>
                  <w:divsChild>
                    <w:div w:id="944460379">
                      <w:marLeft w:val="0"/>
                      <w:marRight w:val="0"/>
                      <w:marTop w:val="0"/>
                      <w:marBottom w:val="0"/>
                      <w:divBdr>
                        <w:top w:val="none" w:sz="0" w:space="0" w:color="auto"/>
                        <w:left w:val="none" w:sz="0" w:space="0" w:color="auto"/>
                        <w:bottom w:val="none" w:sz="0" w:space="0" w:color="auto"/>
                        <w:right w:val="none" w:sz="0" w:space="0" w:color="auto"/>
                      </w:divBdr>
                    </w:div>
                  </w:divsChild>
                </w:div>
                <w:div w:id="1203440019">
                  <w:marLeft w:val="0"/>
                  <w:marRight w:val="0"/>
                  <w:marTop w:val="0"/>
                  <w:marBottom w:val="0"/>
                  <w:divBdr>
                    <w:top w:val="none" w:sz="0" w:space="0" w:color="auto"/>
                    <w:left w:val="none" w:sz="0" w:space="0" w:color="auto"/>
                    <w:bottom w:val="none" w:sz="0" w:space="0" w:color="auto"/>
                    <w:right w:val="none" w:sz="0" w:space="0" w:color="auto"/>
                  </w:divBdr>
                  <w:divsChild>
                    <w:div w:id="486291095">
                      <w:marLeft w:val="0"/>
                      <w:marRight w:val="0"/>
                      <w:marTop w:val="0"/>
                      <w:marBottom w:val="0"/>
                      <w:divBdr>
                        <w:top w:val="none" w:sz="0" w:space="0" w:color="auto"/>
                        <w:left w:val="none" w:sz="0" w:space="0" w:color="auto"/>
                        <w:bottom w:val="none" w:sz="0" w:space="0" w:color="auto"/>
                        <w:right w:val="none" w:sz="0" w:space="0" w:color="auto"/>
                      </w:divBdr>
                    </w:div>
                  </w:divsChild>
                </w:div>
                <w:div w:id="1585841446">
                  <w:marLeft w:val="0"/>
                  <w:marRight w:val="0"/>
                  <w:marTop w:val="0"/>
                  <w:marBottom w:val="0"/>
                  <w:divBdr>
                    <w:top w:val="none" w:sz="0" w:space="0" w:color="auto"/>
                    <w:left w:val="none" w:sz="0" w:space="0" w:color="auto"/>
                    <w:bottom w:val="none" w:sz="0" w:space="0" w:color="auto"/>
                    <w:right w:val="none" w:sz="0" w:space="0" w:color="auto"/>
                  </w:divBdr>
                  <w:divsChild>
                    <w:div w:id="1252668178">
                      <w:marLeft w:val="0"/>
                      <w:marRight w:val="0"/>
                      <w:marTop w:val="0"/>
                      <w:marBottom w:val="0"/>
                      <w:divBdr>
                        <w:top w:val="none" w:sz="0" w:space="0" w:color="auto"/>
                        <w:left w:val="none" w:sz="0" w:space="0" w:color="auto"/>
                        <w:bottom w:val="none" w:sz="0" w:space="0" w:color="auto"/>
                        <w:right w:val="none" w:sz="0" w:space="0" w:color="auto"/>
                      </w:divBdr>
                    </w:div>
                  </w:divsChild>
                </w:div>
                <w:div w:id="2002082595">
                  <w:marLeft w:val="0"/>
                  <w:marRight w:val="0"/>
                  <w:marTop w:val="0"/>
                  <w:marBottom w:val="0"/>
                  <w:divBdr>
                    <w:top w:val="none" w:sz="0" w:space="0" w:color="auto"/>
                    <w:left w:val="none" w:sz="0" w:space="0" w:color="auto"/>
                    <w:bottom w:val="none" w:sz="0" w:space="0" w:color="auto"/>
                    <w:right w:val="none" w:sz="0" w:space="0" w:color="auto"/>
                  </w:divBdr>
                  <w:divsChild>
                    <w:div w:id="859271639">
                      <w:marLeft w:val="0"/>
                      <w:marRight w:val="0"/>
                      <w:marTop w:val="0"/>
                      <w:marBottom w:val="0"/>
                      <w:divBdr>
                        <w:top w:val="none" w:sz="0" w:space="0" w:color="auto"/>
                        <w:left w:val="none" w:sz="0" w:space="0" w:color="auto"/>
                        <w:bottom w:val="none" w:sz="0" w:space="0" w:color="auto"/>
                        <w:right w:val="none" w:sz="0" w:space="0" w:color="auto"/>
                      </w:divBdr>
                    </w:div>
                  </w:divsChild>
                </w:div>
                <w:div w:id="793789961">
                  <w:marLeft w:val="0"/>
                  <w:marRight w:val="0"/>
                  <w:marTop w:val="0"/>
                  <w:marBottom w:val="0"/>
                  <w:divBdr>
                    <w:top w:val="none" w:sz="0" w:space="0" w:color="auto"/>
                    <w:left w:val="none" w:sz="0" w:space="0" w:color="auto"/>
                    <w:bottom w:val="none" w:sz="0" w:space="0" w:color="auto"/>
                    <w:right w:val="none" w:sz="0" w:space="0" w:color="auto"/>
                  </w:divBdr>
                  <w:divsChild>
                    <w:div w:id="156001992">
                      <w:marLeft w:val="0"/>
                      <w:marRight w:val="0"/>
                      <w:marTop w:val="0"/>
                      <w:marBottom w:val="0"/>
                      <w:divBdr>
                        <w:top w:val="none" w:sz="0" w:space="0" w:color="auto"/>
                        <w:left w:val="none" w:sz="0" w:space="0" w:color="auto"/>
                        <w:bottom w:val="none" w:sz="0" w:space="0" w:color="auto"/>
                        <w:right w:val="none" w:sz="0" w:space="0" w:color="auto"/>
                      </w:divBdr>
                    </w:div>
                  </w:divsChild>
                </w:div>
                <w:div w:id="1089811619">
                  <w:marLeft w:val="0"/>
                  <w:marRight w:val="0"/>
                  <w:marTop w:val="0"/>
                  <w:marBottom w:val="0"/>
                  <w:divBdr>
                    <w:top w:val="none" w:sz="0" w:space="0" w:color="auto"/>
                    <w:left w:val="none" w:sz="0" w:space="0" w:color="auto"/>
                    <w:bottom w:val="none" w:sz="0" w:space="0" w:color="auto"/>
                    <w:right w:val="none" w:sz="0" w:space="0" w:color="auto"/>
                  </w:divBdr>
                  <w:divsChild>
                    <w:div w:id="1144394284">
                      <w:marLeft w:val="0"/>
                      <w:marRight w:val="0"/>
                      <w:marTop w:val="0"/>
                      <w:marBottom w:val="0"/>
                      <w:divBdr>
                        <w:top w:val="none" w:sz="0" w:space="0" w:color="auto"/>
                        <w:left w:val="none" w:sz="0" w:space="0" w:color="auto"/>
                        <w:bottom w:val="none" w:sz="0" w:space="0" w:color="auto"/>
                        <w:right w:val="none" w:sz="0" w:space="0" w:color="auto"/>
                      </w:divBdr>
                    </w:div>
                  </w:divsChild>
                </w:div>
                <w:div w:id="1154444139">
                  <w:marLeft w:val="0"/>
                  <w:marRight w:val="0"/>
                  <w:marTop w:val="0"/>
                  <w:marBottom w:val="0"/>
                  <w:divBdr>
                    <w:top w:val="none" w:sz="0" w:space="0" w:color="auto"/>
                    <w:left w:val="none" w:sz="0" w:space="0" w:color="auto"/>
                    <w:bottom w:val="none" w:sz="0" w:space="0" w:color="auto"/>
                    <w:right w:val="none" w:sz="0" w:space="0" w:color="auto"/>
                  </w:divBdr>
                  <w:divsChild>
                    <w:div w:id="264308625">
                      <w:marLeft w:val="0"/>
                      <w:marRight w:val="0"/>
                      <w:marTop w:val="0"/>
                      <w:marBottom w:val="0"/>
                      <w:divBdr>
                        <w:top w:val="none" w:sz="0" w:space="0" w:color="auto"/>
                        <w:left w:val="none" w:sz="0" w:space="0" w:color="auto"/>
                        <w:bottom w:val="none" w:sz="0" w:space="0" w:color="auto"/>
                        <w:right w:val="none" w:sz="0" w:space="0" w:color="auto"/>
                      </w:divBdr>
                    </w:div>
                  </w:divsChild>
                </w:div>
                <w:div w:id="814181226">
                  <w:marLeft w:val="0"/>
                  <w:marRight w:val="0"/>
                  <w:marTop w:val="0"/>
                  <w:marBottom w:val="0"/>
                  <w:divBdr>
                    <w:top w:val="none" w:sz="0" w:space="0" w:color="auto"/>
                    <w:left w:val="none" w:sz="0" w:space="0" w:color="auto"/>
                    <w:bottom w:val="none" w:sz="0" w:space="0" w:color="auto"/>
                    <w:right w:val="none" w:sz="0" w:space="0" w:color="auto"/>
                  </w:divBdr>
                  <w:divsChild>
                    <w:div w:id="681855012">
                      <w:marLeft w:val="0"/>
                      <w:marRight w:val="0"/>
                      <w:marTop w:val="0"/>
                      <w:marBottom w:val="0"/>
                      <w:divBdr>
                        <w:top w:val="none" w:sz="0" w:space="0" w:color="auto"/>
                        <w:left w:val="none" w:sz="0" w:space="0" w:color="auto"/>
                        <w:bottom w:val="none" w:sz="0" w:space="0" w:color="auto"/>
                        <w:right w:val="none" w:sz="0" w:space="0" w:color="auto"/>
                      </w:divBdr>
                    </w:div>
                  </w:divsChild>
                </w:div>
                <w:div w:id="1066496440">
                  <w:marLeft w:val="0"/>
                  <w:marRight w:val="0"/>
                  <w:marTop w:val="0"/>
                  <w:marBottom w:val="0"/>
                  <w:divBdr>
                    <w:top w:val="none" w:sz="0" w:space="0" w:color="auto"/>
                    <w:left w:val="none" w:sz="0" w:space="0" w:color="auto"/>
                    <w:bottom w:val="none" w:sz="0" w:space="0" w:color="auto"/>
                    <w:right w:val="none" w:sz="0" w:space="0" w:color="auto"/>
                  </w:divBdr>
                  <w:divsChild>
                    <w:div w:id="1411194040">
                      <w:marLeft w:val="0"/>
                      <w:marRight w:val="0"/>
                      <w:marTop w:val="0"/>
                      <w:marBottom w:val="0"/>
                      <w:divBdr>
                        <w:top w:val="none" w:sz="0" w:space="0" w:color="auto"/>
                        <w:left w:val="none" w:sz="0" w:space="0" w:color="auto"/>
                        <w:bottom w:val="none" w:sz="0" w:space="0" w:color="auto"/>
                        <w:right w:val="none" w:sz="0" w:space="0" w:color="auto"/>
                      </w:divBdr>
                    </w:div>
                  </w:divsChild>
                </w:div>
                <w:div w:id="1710185236">
                  <w:marLeft w:val="0"/>
                  <w:marRight w:val="0"/>
                  <w:marTop w:val="0"/>
                  <w:marBottom w:val="0"/>
                  <w:divBdr>
                    <w:top w:val="none" w:sz="0" w:space="0" w:color="auto"/>
                    <w:left w:val="none" w:sz="0" w:space="0" w:color="auto"/>
                    <w:bottom w:val="none" w:sz="0" w:space="0" w:color="auto"/>
                    <w:right w:val="none" w:sz="0" w:space="0" w:color="auto"/>
                  </w:divBdr>
                  <w:divsChild>
                    <w:div w:id="1574582705">
                      <w:marLeft w:val="0"/>
                      <w:marRight w:val="0"/>
                      <w:marTop w:val="0"/>
                      <w:marBottom w:val="0"/>
                      <w:divBdr>
                        <w:top w:val="none" w:sz="0" w:space="0" w:color="auto"/>
                        <w:left w:val="none" w:sz="0" w:space="0" w:color="auto"/>
                        <w:bottom w:val="none" w:sz="0" w:space="0" w:color="auto"/>
                        <w:right w:val="none" w:sz="0" w:space="0" w:color="auto"/>
                      </w:divBdr>
                    </w:div>
                  </w:divsChild>
                </w:div>
                <w:div w:id="2099599587">
                  <w:marLeft w:val="0"/>
                  <w:marRight w:val="0"/>
                  <w:marTop w:val="0"/>
                  <w:marBottom w:val="0"/>
                  <w:divBdr>
                    <w:top w:val="none" w:sz="0" w:space="0" w:color="auto"/>
                    <w:left w:val="none" w:sz="0" w:space="0" w:color="auto"/>
                    <w:bottom w:val="none" w:sz="0" w:space="0" w:color="auto"/>
                    <w:right w:val="none" w:sz="0" w:space="0" w:color="auto"/>
                  </w:divBdr>
                  <w:divsChild>
                    <w:div w:id="83187372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05279476">
          <w:marLeft w:val="0"/>
          <w:marRight w:val="0"/>
          <w:marTop w:val="0"/>
          <w:marBottom w:val="0"/>
          <w:divBdr>
            <w:top w:val="none" w:sz="0" w:space="0" w:color="auto"/>
            <w:left w:val="none" w:sz="0" w:space="0" w:color="auto"/>
            <w:bottom w:val="none" w:sz="0" w:space="0" w:color="auto"/>
            <w:right w:val="none" w:sz="0" w:space="0" w:color="auto"/>
          </w:divBdr>
        </w:div>
        <w:div w:id="1390958301">
          <w:marLeft w:val="0"/>
          <w:marRight w:val="0"/>
          <w:marTop w:val="0"/>
          <w:marBottom w:val="0"/>
          <w:divBdr>
            <w:top w:val="none" w:sz="0" w:space="0" w:color="auto"/>
            <w:left w:val="none" w:sz="0" w:space="0" w:color="auto"/>
            <w:bottom w:val="none" w:sz="0" w:space="0" w:color="auto"/>
            <w:right w:val="none" w:sz="0" w:space="0" w:color="auto"/>
          </w:divBdr>
        </w:div>
        <w:div w:id="220752411">
          <w:marLeft w:val="0"/>
          <w:marRight w:val="0"/>
          <w:marTop w:val="0"/>
          <w:marBottom w:val="0"/>
          <w:divBdr>
            <w:top w:val="none" w:sz="0" w:space="0" w:color="auto"/>
            <w:left w:val="none" w:sz="0" w:space="0" w:color="auto"/>
            <w:bottom w:val="none" w:sz="0" w:space="0" w:color="auto"/>
            <w:right w:val="none" w:sz="0" w:space="0" w:color="auto"/>
          </w:divBdr>
          <w:divsChild>
            <w:div w:id="1819178397">
              <w:marLeft w:val="0"/>
              <w:marRight w:val="0"/>
              <w:marTop w:val="0"/>
              <w:marBottom w:val="0"/>
              <w:divBdr>
                <w:top w:val="none" w:sz="0" w:space="0" w:color="auto"/>
                <w:left w:val="none" w:sz="0" w:space="0" w:color="auto"/>
                <w:bottom w:val="none" w:sz="0" w:space="0" w:color="auto"/>
                <w:right w:val="none" w:sz="0" w:space="0" w:color="auto"/>
              </w:divBdr>
            </w:div>
            <w:div w:id="1013343280">
              <w:marLeft w:val="0"/>
              <w:marRight w:val="0"/>
              <w:marTop w:val="0"/>
              <w:marBottom w:val="0"/>
              <w:divBdr>
                <w:top w:val="none" w:sz="0" w:space="0" w:color="auto"/>
                <w:left w:val="none" w:sz="0" w:space="0" w:color="auto"/>
                <w:bottom w:val="none" w:sz="0" w:space="0" w:color="auto"/>
                <w:right w:val="none" w:sz="0" w:space="0" w:color="auto"/>
              </w:divBdr>
            </w:div>
            <w:div w:id="590311954">
              <w:marLeft w:val="0"/>
              <w:marRight w:val="0"/>
              <w:marTop w:val="0"/>
              <w:marBottom w:val="0"/>
              <w:divBdr>
                <w:top w:val="none" w:sz="0" w:space="0" w:color="auto"/>
                <w:left w:val="none" w:sz="0" w:space="0" w:color="auto"/>
                <w:bottom w:val="none" w:sz="0" w:space="0" w:color="auto"/>
                <w:right w:val="none" w:sz="0" w:space="0" w:color="auto"/>
              </w:divBdr>
            </w:div>
            <w:div w:id="1002588210">
              <w:marLeft w:val="0"/>
              <w:marRight w:val="0"/>
              <w:marTop w:val="0"/>
              <w:marBottom w:val="0"/>
              <w:divBdr>
                <w:top w:val="none" w:sz="0" w:space="0" w:color="auto"/>
                <w:left w:val="none" w:sz="0" w:space="0" w:color="auto"/>
                <w:bottom w:val="none" w:sz="0" w:space="0" w:color="auto"/>
                <w:right w:val="none" w:sz="0" w:space="0" w:color="auto"/>
              </w:divBdr>
            </w:div>
            <w:div w:id="1938244359">
              <w:marLeft w:val="0"/>
              <w:marRight w:val="0"/>
              <w:marTop w:val="0"/>
              <w:marBottom w:val="0"/>
              <w:divBdr>
                <w:top w:val="none" w:sz="0" w:space="0" w:color="auto"/>
                <w:left w:val="none" w:sz="0" w:space="0" w:color="auto"/>
                <w:bottom w:val="none" w:sz="0" w:space="0" w:color="auto"/>
                <w:right w:val="none" w:sz="0" w:space="0" w:color="auto"/>
              </w:divBdr>
            </w:div>
            <w:div w:id="604920382">
              <w:marLeft w:val="0"/>
              <w:marRight w:val="0"/>
              <w:marTop w:val="0"/>
              <w:marBottom w:val="0"/>
              <w:divBdr>
                <w:top w:val="none" w:sz="0" w:space="0" w:color="auto"/>
                <w:left w:val="none" w:sz="0" w:space="0" w:color="auto"/>
                <w:bottom w:val="none" w:sz="0" w:space="0" w:color="auto"/>
                <w:right w:val="none" w:sz="0" w:space="0" w:color="auto"/>
              </w:divBdr>
            </w:div>
            <w:div w:id="1906867645">
              <w:marLeft w:val="0"/>
              <w:marRight w:val="0"/>
              <w:marTop w:val="0"/>
              <w:marBottom w:val="0"/>
              <w:divBdr>
                <w:top w:val="none" w:sz="0" w:space="0" w:color="auto"/>
                <w:left w:val="none" w:sz="0" w:space="0" w:color="auto"/>
                <w:bottom w:val="none" w:sz="0" w:space="0" w:color="auto"/>
                <w:right w:val="none" w:sz="0" w:space="0" w:color="auto"/>
              </w:divBdr>
            </w:div>
            <w:div w:id="859271520">
              <w:marLeft w:val="0"/>
              <w:marRight w:val="0"/>
              <w:marTop w:val="0"/>
              <w:marBottom w:val="0"/>
              <w:divBdr>
                <w:top w:val="none" w:sz="0" w:space="0" w:color="auto"/>
                <w:left w:val="none" w:sz="0" w:space="0" w:color="auto"/>
                <w:bottom w:val="none" w:sz="0" w:space="0" w:color="auto"/>
                <w:right w:val="none" w:sz="0" w:space="0" w:color="auto"/>
              </w:divBdr>
            </w:div>
            <w:div w:id="16469439">
              <w:marLeft w:val="0"/>
              <w:marRight w:val="0"/>
              <w:marTop w:val="0"/>
              <w:marBottom w:val="0"/>
              <w:divBdr>
                <w:top w:val="none" w:sz="0" w:space="0" w:color="auto"/>
                <w:left w:val="none" w:sz="0" w:space="0" w:color="auto"/>
                <w:bottom w:val="none" w:sz="0" w:space="0" w:color="auto"/>
                <w:right w:val="none" w:sz="0" w:space="0" w:color="auto"/>
              </w:divBdr>
            </w:div>
            <w:div w:id="1744335720">
              <w:marLeft w:val="0"/>
              <w:marRight w:val="0"/>
              <w:marTop w:val="0"/>
              <w:marBottom w:val="0"/>
              <w:divBdr>
                <w:top w:val="none" w:sz="0" w:space="0" w:color="auto"/>
                <w:left w:val="none" w:sz="0" w:space="0" w:color="auto"/>
                <w:bottom w:val="none" w:sz="0" w:space="0" w:color="auto"/>
                <w:right w:val="none" w:sz="0" w:space="0" w:color="auto"/>
              </w:divBdr>
            </w:div>
            <w:div w:id="302396060">
              <w:marLeft w:val="0"/>
              <w:marRight w:val="0"/>
              <w:marTop w:val="0"/>
              <w:marBottom w:val="0"/>
              <w:divBdr>
                <w:top w:val="none" w:sz="0" w:space="0" w:color="auto"/>
                <w:left w:val="none" w:sz="0" w:space="0" w:color="auto"/>
                <w:bottom w:val="none" w:sz="0" w:space="0" w:color="auto"/>
                <w:right w:val="none" w:sz="0" w:space="0" w:color="auto"/>
              </w:divBdr>
            </w:div>
            <w:div w:id="1437478992">
              <w:marLeft w:val="0"/>
              <w:marRight w:val="0"/>
              <w:marTop w:val="0"/>
              <w:marBottom w:val="0"/>
              <w:divBdr>
                <w:top w:val="none" w:sz="0" w:space="0" w:color="auto"/>
                <w:left w:val="none" w:sz="0" w:space="0" w:color="auto"/>
                <w:bottom w:val="none" w:sz="0" w:space="0" w:color="auto"/>
                <w:right w:val="none" w:sz="0" w:space="0" w:color="auto"/>
              </w:divBdr>
            </w:div>
            <w:div w:id="1617254565">
              <w:marLeft w:val="0"/>
              <w:marRight w:val="0"/>
              <w:marTop w:val="0"/>
              <w:marBottom w:val="0"/>
              <w:divBdr>
                <w:top w:val="none" w:sz="0" w:space="0" w:color="auto"/>
                <w:left w:val="none" w:sz="0" w:space="0" w:color="auto"/>
                <w:bottom w:val="none" w:sz="0" w:space="0" w:color="auto"/>
                <w:right w:val="none" w:sz="0" w:space="0" w:color="auto"/>
              </w:divBdr>
            </w:div>
            <w:div w:id="1543134098">
              <w:marLeft w:val="0"/>
              <w:marRight w:val="0"/>
              <w:marTop w:val="0"/>
              <w:marBottom w:val="0"/>
              <w:divBdr>
                <w:top w:val="none" w:sz="0" w:space="0" w:color="auto"/>
                <w:left w:val="none" w:sz="0" w:space="0" w:color="auto"/>
                <w:bottom w:val="none" w:sz="0" w:space="0" w:color="auto"/>
                <w:right w:val="none" w:sz="0" w:space="0" w:color="auto"/>
              </w:divBdr>
            </w:div>
          </w:divsChild>
        </w:div>
        <w:div w:id="848326826">
          <w:marLeft w:val="0"/>
          <w:marRight w:val="0"/>
          <w:marTop w:val="0"/>
          <w:marBottom w:val="0"/>
          <w:divBdr>
            <w:top w:val="none" w:sz="0" w:space="0" w:color="auto"/>
            <w:left w:val="none" w:sz="0" w:space="0" w:color="auto"/>
            <w:bottom w:val="none" w:sz="0" w:space="0" w:color="auto"/>
            <w:right w:val="none" w:sz="0" w:space="0" w:color="auto"/>
          </w:divBdr>
        </w:div>
        <w:div w:id="1599825601">
          <w:marLeft w:val="0"/>
          <w:marRight w:val="0"/>
          <w:marTop w:val="0"/>
          <w:marBottom w:val="0"/>
          <w:divBdr>
            <w:top w:val="none" w:sz="0" w:space="0" w:color="auto"/>
            <w:left w:val="none" w:sz="0" w:space="0" w:color="auto"/>
            <w:bottom w:val="none" w:sz="0" w:space="0" w:color="auto"/>
            <w:right w:val="none" w:sz="0" w:space="0" w:color="auto"/>
          </w:divBdr>
        </w:div>
        <w:div w:id="551574657">
          <w:marLeft w:val="0"/>
          <w:marRight w:val="0"/>
          <w:marTop w:val="0"/>
          <w:marBottom w:val="0"/>
          <w:divBdr>
            <w:top w:val="none" w:sz="0" w:space="0" w:color="auto"/>
            <w:left w:val="none" w:sz="0" w:space="0" w:color="auto"/>
            <w:bottom w:val="none" w:sz="0" w:space="0" w:color="auto"/>
            <w:right w:val="none" w:sz="0" w:space="0" w:color="auto"/>
          </w:divBdr>
        </w:div>
        <w:div w:id="1848322055">
          <w:marLeft w:val="0"/>
          <w:marRight w:val="0"/>
          <w:marTop w:val="0"/>
          <w:marBottom w:val="0"/>
          <w:divBdr>
            <w:top w:val="none" w:sz="0" w:space="0" w:color="auto"/>
            <w:left w:val="none" w:sz="0" w:space="0" w:color="auto"/>
            <w:bottom w:val="none" w:sz="0" w:space="0" w:color="auto"/>
            <w:right w:val="none" w:sz="0" w:space="0" w:color="auto"/>
          </w:divBdr>
          <w:divsChild>
            <w:div w:id="26761081">
              <w:marLeft w:val="-75"/>
              <w:marRight w:val="0"/>
              <w:marTop w:val="30"/>
              <w:marBottom w:val="30"/>
              <w:divBdr>
                <w:top w:val="none" w:sz="0" w:space="0" w:color="auto"/>
                <w:left w:val="none" w:sz="0" w:space="0" w:color="auto"/>
                <w:bottom w:val="none" w:sz="0" w:space="0" w:color="auto"/>
                <w:right w:val="none" w:sz="0" w:space="0" w:color="auto"/>
              </w:divBdr>
              <w:divsChild>
                <w:div w:id="439254857">
                  <w:marLeft w:val="0"/>
                  <w:marRight w:val="0"/>
                  <w:marTop w:val="0"/>
                  <w:marBottom w:val="0"/>
                  <w:divBdr>
                    <w:top w:val="none" w:sz="0" w:space="0" w:color="auto"/>
                    <w:left w:val="none" w:sz="0" w:space="0" w:color="auto"/>
                    <w:bottom w:val="none" w:sz="0" w:space="0" w:color="auto"/>
                    <w:right w:val="none" w:sz="0" w:space="0" w:color="auto"/>
                  </w:divBdr>
                  <w:divsChild>
                    <w:div w:id="1368605808">
                      <w:marLeft w:val="0"/>
                      <w:marRight w:val="0"/>
                      <w:marTop w:val="0"/>
                      <w:marBottom w:val="0"/>
                      <w:divBdr>
                        <w:top w:val="none" w:sz="0" w:space="0" w:color="auto"/>
                        <w:left w:val="none" w:sz="0" w:space="0" w:color="auto"/>
                        <w:bottom w:val="none" w:sz="0" w:space="0" w:color="auto"/>
                        <w:right w:val="none" w:sz="0" w:space="0" w:color="auto"/>
                      </w:divBdr>
                    </w:div>
                  </w:divsChild>
                </w:div>
                <w:div w:id="1094320392">
                  <w:marLeft w:val="0"/>
                  <w:marRight w:val="0"/>
                  <w:marTop w:val="0"/>
                  <w:marBottom w:val="0"/>
                  <w:divBdr>
                    <w:top w:val="none" w:sz="0" w:space="0" w:color="auto"/>
                    <w:left w:val="none" w:sz="0" w:space="0" w:color="auto"/>
                    <w:bottom w:val="none" w:sz="0" w:space="0" w:color="auto"/>
                    <w:right w:val="none" w:sz="0" w:space="0" w:color="auto"/>
                  </w:divBdr>
                  <w:divsChild>
                    <w:div w:id="866451948">
                      <w:marLeft w:val="0"/>
                      <w:marRight w:val="0"/>
                      <w:marTop w:val="0"/>
                      <w:marBottom w:val="0"/>
                      <w:divBdr>
                        <w:top w:val="none" w:sz="0" w:space="0" w:color="auto"/>
                        <w:left w:val="none" w:sz="0" w:space="0" w:color="auto"/>
                        <w:bottom w:val="none" w:sz="0" w:space="0" w:color="auto"/>
                        <w:right w:val="none" w:sz="0" w:space="0" w:color="auto"/>
                      </w:divBdr>
                    </w:div>
                  </w:divsChild>
                </w:div>
                <w:div w:id="897979197">
                  <w:marLeft w:val="0"/>
                  <w:marRight w:val="0"/>
                  <w:marTop w:val="0"/>
                  <w:marBottom w:val="0"/>
                  <w:divBdr>
                    <w:top w:val="none" w:sz="0" w:space="0" w:color="auto"/>
                    <w:left w:val="none" w:sz="0" w:space="0" w:color="auto"/>
                    <w:bottom w:val="none" w:sz="0" w:space="0" w:color="auto"/>
                    <w:right w:val="none" w:sz="0" w:space="0" w:color="auto"/>
                  </w:divBdr>
                  <w:divsChild>
                    <w:div w:id="447509717">
                      <w:marLeft w:val="0"/>
                      <w:marRight w:val="0"/>
                      <w:marTop w:val="0"/>
                      <w:marBottom w:val="0"/>
                      <w:divBdr>
                        <w:top w:val="none" w:sz="0" w:space="0" w:color="auto"/>
                        <w:left w:val="none" w:sz="0" w:space="0" w:color="auto"/>
                        <w:bottom w:val="none" w:sz="0" w:space="0" w:color="auto"/>
                        <w:right w:val="none" w:sz="0" w:space="0" w:color="auto"/>
                      </w:divBdr>
                    </w:div>
                  </w:divsChild>
                </w:div>
                <w:div w:id="580409358">
                  <w:marLeft w:val="0"/>
                  <w:marRight w:val="0"/>
                  <w:marTop w:val="0"/>
                  <w:marBottom w:val="0"/>
                  <w:divBdr>
                    <w:top w:val="none" w:sz="0" w:space="0" w:color="auto"/>
                    <w:left w:val="none" w:sz="0" w:space="0" w:color="auto"/>
                    <w:bottom w:val="none" w:sz="0" w:space="0" w:color="auto"/>
                    <w:right w:val="none" w:sz="0" w:space="0" w:color="auto"/>
                  </w:divBdr>
                  <w:divsChild>
                    <w:div w:id="510145644">
                      <w:marLeft w:val="0"/>
                      <w:marRight w:val="0"/>
                      <w:marTop w:val="0"/>
                      <w:marBottom w:val="0"/>
                      <w:divBdr>
                        <w:top w:val="none" w:sz="0" w:space="0" w:color="auto"/>
                        <w:left w:val="none" w:sz="0" w:space="0" w:color="auto"/>
                        <w:bottom w:val="none" w:sz="0" w:space="0" w:color="auto"/>
                        <w:right w:val="none" w:sz="0" w:space="0" w:color="auto"/>
                      </w:divBdr>
                    </w:div>
                  </w:divsChild>
                </w:div>
                <w:div w:id="1299992095">
                  <w:marLeft w:val="0"/>
                  <w:marRight w:val="0"/>
                  <w:marTop w:val="0"/>
                  <w:marBottom w:val="0"/>
                  <w:divBdr>
                    <w:top w:val="none" w:sz="0" w:space="0" w:color="auto"/>
                    <w:left w:val="none" w:sz="0" w:space="0" w:color="auto"/>
                    <w:bottom w:val="none" w:sz="0" w:space="0" w:color="auto"/>
                    <w:right w:val="none" w:sz="0" w:space="0" w:color="auto"/>
                  </w:divBdr>
                  <w:divsChild>
                    <w:div w:id="670834305">
                      <w:marLeft w:val="0"/>
                      <w:marRight w:val="0"/>
                      <w:marTop w:val="0"/>
                      <w:marBottom w:val="0"/>
                      <w:divBdr>
                        <w:top w:val="none" w:sz="0" w:space="0" w:color="auto"/>
                        <w:left w:val="none" w:sz="0" w:space="0" w:color="auto"/>
                        <w:bottom w:val="none" w:sz="0" w:space="0" w:color="auto"/>
                        <w:right w:val="none" w:sz="0" w:space="0" w:color="auto"/>
                      </w:divBdr>
                    </w:div>
                  </w:divsChild>
                </w:div>
                <w:div w:id="1231499840">
                  <w:marLeft w:val="0"/>
                  <w:marRight w:val="0"/>
                  <w:marTop w:val="0"/>
                  <w:marBottom w:val="0"/>
                  <w:divBdr>
                    <w:top w:val="none" w:sz="0" w:space="0" w:color="auto"/>
                    <w:left w:val="none" w:sz="0" w:space="0" w:color="auto"/>
                    <w:bottom w:val="none" w:sz="0" w:space="0" w:color="auto"/>
                    <w:right w:val="none" w:sz="0" w:space="0" w:color="auto"/>
                  </w:divBdr>
                  <w:divsChild>
                    <w:div w:id="226377834">
                      <w:marLeft w:val="0"/>
                      <w:marRight w:val="0"/>
                      <w:marTop w:val="0"/>
                      <w:marBottom w:val="0"/>
                      <w:divBdr>
                        <w:top w:val="none" w:sz="0" w:space="0" w:color="auto"/>
                        <w:left w:val="none" w:sz="0" w:space="0" w:color="auto"/>
                        <w:bottom w:val="none" w:sz="0" w:space="0" w:color="auto"/>
                        <w:right w:val="none" w:sz="0" w:space="0" w:color="auto"/>
                      </w:divBdr>
                    </w:div>
                  </w:divsChild>
                </w:div>
                <w:div w:id="177937658">
                  <w:marLeft w:val="0"/>
                  <w:marRight w:val="0"/>
                  <w:marTop w:val="0"/>
                  <w:marBottom w:val="0"/>
                  <w:divBdr>
                    <w:top w:val="none" w:sz="0" w:space="0" w:color="auto"/>
                    <w:left w:val="none" w:sz="0" w:space="0" w:color="auto"/>
                    <w:bottom w:val="none" w:sz="0" w:space="0" w:color="auto"/>
                    <w:right w:val="none" w:sz="0" w:space="0" w:color="auto"/>
                  </w:divBdr>
                  <w:divsChild>
                    <w:div w:id="1197964644">
                      <w:marLeft w:val="0"/>
                      <w:marRight w:val="0"/>
                      <w:marTop w:val="0"/>
                      <w:marBottom w:val="0"/>
                      <w:divBdr>
                        <w:top w:val="none" w:sz="0" w:space="0" w:color="auto"/>
                        <w:left w:val="none" w:sz="0" w:space="0" w:color="auto"/>
                        <w:bottom w:val="none" w:sz="0" w:space="0" w:color="auto"/>
                        <w:right w:val="none" w:sz="0" w:space="0" w:color="auto"/>
                      </w:divBdr>
                    </w:div>
                  </w:divsChild>
                </w:div>
                <w:div w:id="1733500526">
                  <w:marLeft w:val="0"/>
                  <w:marRight w:val="0"/>
                  <w:marTop w:val="0"/>
                  <w:marBottom w:val="0"/>
                  <w:divBdr>
                    <w:top w:val="none" w:sz="0" w:space="0" w:color="auto"/>
                    <w:left w:val="none" w:sz="0" w:space="0" w:color="auto"/>
                    <w:bottom w:val="none" w:sz="0" w:space="0" w:color="auto"/>
                    <w:right w:val="none" w:sz="0" w:space="0" w:color="auto"/>
                  </w:divBdr>
                  <w:divsChild>
                    <w:div w:id="645663428">
                      <w:marLeft w:val="0"/>
                      <w:marRight w:val="0"/>
                      <w:marTop w:val="0"/>
                      <w:marBottom w:val="0"/>
                      <w:divBdr>
                        <w:top w:val="none" w:sz="0" w:space="0" w:color="auto"/>
                        <w:left w:val="none" w:sz="0" w:space="0" w:color="auto"/>
                        <w:bottom w:val="none" w:sz="0" w:space="0" w:color="auto"/>
                        <w:right w:val="none" w:sz="0" w:space="0" w:color="auto"/>
                      </w:divBdr>
                    </w:div>
                    <w:div w:id="2107843730">
                      <w:marLeft w:val="0"/>
                      <w:marRight w:val="0"/>
                      <w:marTop w:val="0"/>
                      <w:marBottom w:val="0"/>
                      <w:divBdr>
                        <w:top w:val="none" w:sz="0" w:space="0" w:color="auto"/>
                        <w:left w:val="none" w:sz="0" w:space="0" w:color="auto"/>
                        <w:bottom w:val="none" w:sz="0" w:space="0" w:color="auto"/>
                        <w:right w:val="none" w:sz="0" w:space="0" w:color="auto"/>
                      </w:divBdr>
                    </w:div>
                    <w:div w:id="28982620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98591893">
          <w:marLeft w:val="0"/>
          <w:marRight w:val="0"/>
          <w:marTop w:val="0"/>
          <w:marBottom w:val="0"/>
          <w:divBdr>
            <w:top w:val="none" w:sz="0" w:space="0" w:color="auto"/>
            <w:left w:val="none" w:sz="0" w:space="0" w:color="auto"/>
            <w:bottom w:val="none" w:sz="0" w:space="0" w:color="auto"/>
            <w:right w:val="none" w:sz="0" w:space="0" w:color="auto"/>
          </w:divBdr>
        </w:div>
        <w:div w:id="860902465">
          <w:marLeft w:val="0"/>
          <w:marRight w:val="0"/>
          <w:marTop w:val="0"/>
          <w:marBottom w:val="0"/>
          <w:divBdr>
            <w:top w:val="none" w:sz="0" w:space="0" w:color="auto"/>
            <w:left w:val="none" w:sz="0" w:space="0" w:color="auto"/>
            <w:bottom w:val="none" w:sz="0" w:space="0" w:color="auto"/>
            <w:right w:val="none" w:sz="0" w:space="0" w:color="auto"/>
          </w:divBdr>
        </w:div>
        <w:div w:id="1683386888">
          <w:marLeft w:val="0"/>
          <w:marRight w:val="0"/>
          <w:marTop w:val="0"/>
          <w:marBottom w:val="0"/>
          <w:divBdr>
            <w:top w:val="none" w:sz="0" w:space="0" w:color="auto"/>
            <w:left w:val="none" w:sz="0" w:space="0" w:color="auto"/>
            <w:bottom w:val="none" w:sz="0" w:space="0" w:color="auto"/>
            <w:right w:val="none" w:sz="0" w:space="0" w:color="auto"/>
          </w:divBdr>
        </w:div>
        <w:div w:id="909923018">
          <w:marLeft w:val="0"/>
          <w:marRight w:val="0"/>
          <w:marTop w:val="0"/>
          <w:marBottom w:val="0"/>
          <w:divBdr>
            <w:top w:val="none" w:sz="0" w:space="0" w:color="auto"/>
            <w:left w:val="none" w:sz="0" w:space="0" w:color="auto"/>
            <w:bottom w:val="none" w:sz="0" w:space="0" w:color="auto"/>
            <w:right w:val="none" w:sz="0" w:space="0" w:color="auto"/>
          </w:divBdr>
        </w:div>
        <w:div w:id="1847942286">
          <w:marLeft w:val="0"/>
          <w:marRight w:val="0"/>
          <w:marTop w:val="0"/>
          <w:marBottom w:val="0"/>
          <w:divBdr>
            <w:top w:val="none" w:sz="0" w:space="0" w:color="auto"/>
            <w:left w:val="none" w:sz="0" w:space="0" w:color="auto"/>
            <w:bottom w:val="none" w:sz="0" w:space="0" w:color="auto"/>
            <w:right w:val="none" w:sz="0" w:space="0" w:color="auto"/>
          </w:divBdr>
          <w:divsChild>
            <w:div w:id="1868642190">
              <w:marLeft w:val="-75"/>
              <w:marRight w:val="0"/>
              <w:marTop w:val="30"/>
              <w:marBottom w:val="30"/>
              <w:divBdr>
                <w:top w:val="none" w:sz="0" w:space="0" w:color="auto"/>
                <w:left w:val="none" w:sz="0" w:space="0" w:color="auto"/>
                <w:bottom w:val="none" w:sz="0" w:space="0" w:color="auto"/>
                <w:right w:val="none" w:sz="0" w:space="0" w:color="auto"/>
              </w:divBdr>
              <w:divsChild>
                <w:div w:id="1248805821">
                  <w:marLeft w:val="0"/>
                  <w:marRight w:val="0"/>
                  <w:marTop w:val="0"/>
                  <w:marBottom w:val="0"/>
                  <w:divBdr>
                    <w:top w:val="none" w:sz="0" w:space="0" w:color="auto"/>
                    <w:left w:val="none" w:sz="0" w:space="0" w:color="auto"/>
                    <w:bottom w:val="none" w:sz="0" w:space="0" w:color="auto"/>
                    <w:right w:val="none" w:sz="0" w:space="0" w:color="auto"/>
                  </w:divBdr>
                  <w:divsChild>
                    <w:div w:id="1785271753">
                      <w:marLeft w:val="0"/>
                      <w:marRight w:val="0"/>
                      <w:marTop w:val="0"/>
                      <w:marBottom w:val="0"/>
                      <w:divBdr>
                        <w:top w:val="none" w:sz="0" w:space="0" w:color="auto"/>
                        <w:left w:val="none" w:sz="0" w:space="0" w:color="auto"/>
                        <w:bottom w:val="none" w:sz="0" w:space="0" w:color="auto"/>
                        <w:right w:val="none" w:sz="0" w:space="0" w:color="auto"/>
                      </w:divBdr>
                    </w:div>
                  </w:divsChild>
                </w:div>
                <w:div w:id="1648969094">
                  <w:marLeft w:val="0"/>
                  <w:marRight w:val="0"/>
                  <w:marTop w:val="0"/>
                  <w:marBottom w:val="0"/>
                  <w:divBdr>
                    <w:top w:val="none" w:sz="0" w:space="0" w:color="auto"/>
                    <w:left w:val="none" w:sz="0" w:space="0" w:color="auto"/>
                    <w:bottom w:val="none" w:sz="0" w:space="0" w:color="auto"/>
                    <w:right w:val="none" w:sz="0" w:space="0" w:color="auto"/>
                  </w:divBdr>
                  <w:divsChild>
                    <w:div w:id="573054447">
                      <w:marLeft w:val="0"/>
                      <w:marRight w:val="0"/>
                      <w:marTop w:val="0"/>
                      <w:marBottom w:val="0"/>
                      <w:divBdr>
                        <w:top w:val="none" w:sz="0" w:space="0" w:color="auto"/>
                        <w:left w:val="none" w:sz="0" w:space="0" w:color="auto"/>
                        <w:bottom w:val="none" w:sz="0" w:space="0" w:color="auto"/>
                        <w:right w:val="none" w:sz="0" w:space="0" w:color="auto"/>
                      </w:divBdr>
                    </w:div>
                  </w:divsChild>
                </w:div>
                <w:div w:id="120267175">
                  <w:marLeft w:val="0"/>
                  <w:marRight w:val="0"/>
                  <w:marTop w:val="0"/>
                  <w:marBottom w:val="0"/>
                  <w:divBdr>
                    <w:top w:val="none" w:sz="0" w:space="0" w:color="auto"/>
                    <w:left w:val="none" w:sz="0" w:space="0" w:color="auto"/>
                    <w:bottom w:val="none" w:sz="0" w:space="0" w:color="auto"/>
                    <w:right w:val="none" w:sz="0" w:space="0" w:color="auto"/>
                  </w:divBdr>
                  <w:divsChild>
                    <w:div w:id="830102228">
                      <w:marLeft w:val="0"/>
                      <w:marRight w:val="0"/>
                      <w:marTop w:val="0"/>
                      <w:marBottom w:val="0"/>
                      <w:divBdr>
                        <w:top w:val="none" w:sz="0" w:space="0" w:color="auto"/>
                        <w:left w:val="none" w:sz="0" w:space="0" w:color="auto"/>
                        <w:bottom w:val="none" w:sz="0" w:space="0" w:color="auto"/>
                        <w:right w:val="none" w:sz="0" w:space="0" w:color="auto"/>
                      </w:divBdr>
                    </w:div>
                  </w:divsChild>
                </w:div>
                <w:div w:id="678166654">
                  <w:marLeft w:val="0"/>
                  <w:marRight w:val="0"/>
                  <w:marTop w:val="0"/>
                  <w:marBottom w:val="0"/>
                  <w:divBdr>
                    <w:top w:val="none" w:sz="0" w:space="0" w:color="auto"/>
                    <w:left w:val="none" w:sz="0" w:space="0" w:color="auto"/>
                    <w:bottom w:val="none" w:sz="0" w:space="0" w:color="auto"/>
                    <w:right w:val="none" w:sz="0" w:space="0" w:color="auto"/>
                  </w:divBdr>
                  <w:divsChild>
                    <w:div w:id="777333917">
                      <w:marLeft w:val="0"/>
                      <w:marRight w:val="0"/>
                      <w:marTop w:val="0"/>
                      <w:marBottom w:val="0"/>
                      <w:divBdr>
                        <w:top w:val="none" w:sz="0" w:space="0" w:color="auto"/>
                        <w:left w:val="none" w:sz="0" w:space="0" w:color="auto"/>
                        <w:bottom w:val="none" w:sz="0" w:space="0" w:color="auto"/>
                        <w:right w:val="none" w:sz="0" w:space="0" w:color="auto"/>
                      </w:divBdr>
                    </w:div>
                  </w:divsChild>
                </w:div>
                <w:div w:id="20212057">
                  <w:marLeft w:val="0"/>
                  <w:marRight w:val="0"/>
                  <w:marTop w:val="0"/>
                  <w:marBottom w:val="0"/>
                  <w:divBdr>
                    <w:top w:val="none" w:sz="0" w:space="0" w:color="auto"/>
                    <w:left w:val="none" w:sz="0" w:space="0" w:color="auto"/>
                    <w:bottom w:val="none" w:sz="0" w:space="0" w:color="auto"/>
                    <w:right w:val="none" w:sz="0" w:space="0" w:color="auto"/>
                  </w:divBdr>
                  <w:divsChild>
                    <w:div w:id="1361006744">
                      <w:marLeft w:val="0"/>
                      <w:marRight w:val="0"/>
                      <w:marTop w:val="0"/>
                      <w:marBottom w:val="0"/>
                      <w:divBdr>
                        <w:top w:val="none" w:sz="0" w:space="0" w:color="auto"/>
                        <w:left w:val="none" w:sz="0" w:space="0" w:color="auto"/>
                        <w:bottom w:val="none" w:sz="0" w:space="0" w:color="auto"/>
                        <w:right w:val="none" w:sz="0" w:space="0" w:color="auto"/>
                      </w:divBdr>
                    </w:div>
                  </w:divsChild>
                </w:div>
                <w:div w:id="1501584294">
                  <w:marLeft w:val="0"/>
                  <w:marRight w:val="0"/>
                  <w:marTop w:val="0"/>
                  <w:marBottom w:val="0"/>
                  <w:divBdr>
                    <w:top w:val="none" w:sz="0" w:space="0" w:color="auto"/>
                    <w:left w:val="none" w:sz="0" w:space="0" w:color="auto"/>
                    <w:bottom w:val="none" w:sz="0" w:space="0" w:color="auto"/>
                    <w:right w:val="none" w:sz="0" w:space="0" w:color="auto"/>
                  </w:divBdr>
                  <w:divsChild>
                    <w:div w:id="1378436543">
                      <w:marLeft w:val="0"/>
                      <w:marRight w:val="0"/>
                      <w:marTop w:val="0"/>
                      <w:marBottom w:val="0"/>
                      <w:divBdr>
                        <w:top w:val="none" w:sz="0" w:space="0" w:color="auto"/>
                        <w:left w:val="none" w:sz="0" w:space="0" w:color="auto"/>
                        <w:bottom w:val="none" w:sz="0" w:space="0" w:color="auto"/>
                        <w:right w:val="none" w:sz="0" w:space="0" w:color="auto"/>
                      </w:divBdr>
                    </w:div>
                  </w:divsChild>
                </w:div>
                <w:div w:id="1664510057">
                  <w:marLeft w:val="0"/>
                  <w:marRight w:val="0"/>
                  <w:marTop w:val="0"/>
                  <w:marBottom w:val="0"/>
                  <w:divBdr>
                    <w:top w:val="none" w:sz="0" w:space="0" w:color="auto"/>
                    <w:left w:val="none" w:sz="0" w:space="0" w:color="auto"/>
                    <w:bottom w:val="none" w:sz="0" w:space="0" w:color="auto"/>
                    <w:right w:val="none" w:sz="0" w:space="0" w:color="auto"/>
                  </w:divBdr>
                  <w:divsChild>
                    <w:div w:id="1851868167">
                      <w:marLeft w:val="0"/>
                      <w:marRight w:val="0"/>
                      <w:marTop w:val="0"/>
                      <w:marBottom w:val="0"/>
                      <w:divBdr>
                        <w:top w:val="none" w:sz="0" w:space="0" w:color="auto"/>
                        <w:left w:val="none" w:sz="0" w:space="0" w:color="auto"/>
                        <w:bottom w:val="none" w:sz="0" w:space="0" w:color="auto"/>
                        <w:right w:val="none" w:sz="0" w:space="0" w:color="auto"/>
                      </w:divBdr>
                    </w:div>
                  </w:divsChild>
                </w:div>
                <w:div w:id="1255437131">
                  <w:marLeft w:val="0"/>
                  <w:marRight w:val="0"/>
                  <w:marTop w:val="0"/>
                  <w:marBottom w:val="0"/>
                  <w:divBdr>
                    <w:top w:val="none" w:sz="0" w:space="0" w:color="auto"/>
                    <w:left w:val="none" w:sz="0" w:space="0" w:color="auto"/>
                    <w:bottom w:val="none" w:sz="0" w:space="0" w:color="auto"/>
                    <w:right w:val="none" w:sz="0" w:space="0" w:color="auto"/>
                  </w:divBdr>
                  <w:divsChild>
                    <w:div w:id="1683319043">
                      <w:marLeft w:val="0"/>
                      <w:marRight w:val="0"/>
                      <w:marTop w:val="0"/>
                      <w:marBottom w:val="0"/>
                      <w:divBdr>
                        <w:top w:val="none" w:sz="0" w:space="0" w:color="auto"/>
                        <w:left w:val="none" w:sz="0" w:space="0" w:color="auto"/>
                        <w:bottom w:val="none" w:sz="0" w:space="0" w:color="auto"/>
                        <w:right w:val="none" w:sz="0" w:space="0" w:color="auto"/>
                      </w:divBdr>
                    </w:div>
                  </w:divsChild>
                </w:div>
                <w:div w:id="1982154286">
                  <w:marLeft w:val="0"/>
                  <w:marRight w:val="0"/>
                  <w:marTop w:val="0"/>
                  <w:marBottom w:val="0"/>
                  <w:divBdr>
                    <w:top w:val="none" w:sz="0" w:space="0" w:color="auto"/>
                    <w:left w:val="none" w:sz="0" w:space="0" w:color="auto"/>
                    <w:bottom w:val="none" w:sz="0" w:space="0" w:color="auto"/>
                    <w:right w:val="none" w:sz="0" w:space="0" w:color="auto"/>
                  </w:divBdr>
                  <w:divsChild>
                    <w:div w:id="635529430">
                      <w:marLeft w:val="0"/>
                      <w:marRight w:val="0"/>
                      <w:marTop w:val="0"/>
                      <w:marBottom w:val="0"/>
                      <w:divBdr>
                        <w:top w:val="none" w:sz="0" w:space="0" w:color="auto"/>
                        <w:left w:val="none" w:sz="0" w:space="0" w:color="auto"/>
                        <w:bottom w:val="none" w:sz="0" w:space="0" w:color="auto"/>
                        <w:right w:val="none" w:sz="0" w:space="0" w:color="auto"/>
                      </w:divBdr>
                    </w:div>
                  </w:divsChild>
                </w:div>
                <w:div w:id="1832938875">
                  <w:marLeft w:val="0"/>
                  <w:marRight w:val="0"/>
                  <w:marTop w:val="0"/>
                  <w:marBottom w:val="0"/>
                  <w:divBdr>
                    <w:top w:val="none" w:sz="0" w:space="0" w:color="auto"/>
                    <w:left w:val="none" w:sz="0" w:space="0" w:color="auto"/>
                    <w:bottom w:val="none" w:sz="0" w:space="0" w:color="auto"/>
                    <w:right w:val="none" w:sz="0" w:space="0" w:color="auto"/>
                  </w:divBdr>
                  <w:divsChild>
                    <w:div w:id="708267276">
                      <w:marLeft w:val="0"/>
                      <w:marRight w:val="0"/>
                      <w:marTop w:val="0"/>
                      <w:marBottom w:val="0"/>
                      <w:divBdr>
                        <w:top w:val="none" w:sz="0" w:space="0" w:color="auto"/>
                        <w:left w:val="none" w:sz="0" w:space="0" w:color="auto"/>
                        <w:bottom w:val="none" w:sz="0" w:space="0" w:color="auto"/>
                        <w:right w:val="none" w:sz="0" w:space="0" w:color="auto"/>
                      </w:divBdr>
                    </w:div>
                  </w:divsChild>
                </w:div>
                <w:div w:id="1967465302">
                  <w:marLeft w:val="0"/>
                  <w:marRight w:val="0"/>
                  <w:marTop w:val="0"/>
                  <w:marBottom w:val="0"/>
                  <w:divBdr>
                    <w:top w:val="none" w:sz="0" w:space="0" w:color="auto"/>
                    <w:left w:val="none" w:sz="0" w:space="0" w:color="auto"/>
                    <w:bottom w:val="none" w:sz="0" w:space="0" w:color="auto"/>
                    <w:right w:val="none" w:sz="0" w:space="0" w:color="auto"/>
                  </w:divBdr>
                  <w:divsChild>
                    <w:div w:id="510027396">
                      <w:marLeft w:val="0"/>
                      <w:marRight w:val="0"/>
                      <w:marTop w:val="0"/>
                      <w:marBottom w:val="0"/>
                      <w:divBdr>
                        <w:top w:val="none" w:sz="0" w:space="0" w:color="auto"/>
                        <w:left w:val="none" w:sz="0" w:space="0" w:color="auto"/>
                        <w:bottom w:val="none" w:sz="0" w:space="0" w:color="auto"/>
                        <w:right w:val="none" w:sz="0" w:space="0" w:color="auto"/>
                      </w:divBdr>
                    </w:div>
                  </w:divsChild>
                </w:div>
                <w:div w:id="678388120">
                  <w:marLeft w:val="0"/>
                  <w:marRight w:val="0"/>
                  <w:marTop w:val="0"/>
                  <w:marBottom w:val="0"/>
                  <w:divBdr>
                    <w:top w:val="none" w:sz="0" w:space="0" w:color="auto"/>
                    <w:left w:val="none" w:sz="0" w:space="0" w:color="auto"/>
                    <w:bottom w:val="none" w:sz="0" w:space="0" w:color="auto"/>
                    <w:right w:val="none" w:sz="0" w:space="0" w:color="auto"/>
                  </w:divBdr>
                  <w:divsChild>
                    <w:div w:id="770663639">
                      <w:marLeft w:val="0"/>
                      <w:marRight w:val="0"/>
                      <w:marTop w:val="0"/>
                      <w:marBottom w:val="0"/>
                      <w:divBdr>
                        <w:top w:val="none" w:sz="0" w:space="0" w:color="auto"/>
                        <w:left w:val="none" w:sz="0" w:space="0" w:color="auto"/>
                        <w:bottom w:val="none" w:sz="0" w:space="0" w:color="auto"/>
                        <w:right w:val="none" w:sz="0" w:space="0" w:color="auto"/>
                      </w:divBdr>
                    </w:div>
                  </w:divsChild>
                </w:div>
                <w:div w:id="1037851900">
                  <w:marLeft w:val="0"/>
                  <w:marRight w:val="0"/>
                  <w:marTop w:val="0"/>
                  <w:marBottom w:val="0"/>
                  <w:divBdr>
                    <w:top w:val="none" w:sz="0" w:space="0" w:color="auto"/>
                    <w:left w:val="none" w:sz="0" w:space="0" w:color="auto"/>
                    <w:bottom w:val="none" w:sz="0" w:space="0" w:color="auto"/>
                    <w:right w:val="none" w:sz="0" w:space="0" w:color="auto"/>
                  </w:divBdr>
                  <w:divsChild>
                    <w:div w:id="1894846046">
                      <w:marLeft w:val="0"/>
                      <w:marRight w:val="0"/>
                      <w:marTop w:val="0"/>
                      <w:marBottom w:val="0"/>
                      <w:divBdr>
                        <w:top w:val="none" w:sz="0" w:space="0" w:color="auto"/>
                        <w:left w:val="none" w:sz="0" w:space="0" w:color="auto"/>
                        <w:bottom w:val="none" w:sz="0" w:space="0" w:color="auto"/>
                        <w:right w:val="none" w:sz="0" w:space="0" w:color="auto"/>
                      </w:divBdr>
                    </w:div>
                  </w:divsChild>
                </w:div>
                <w:div w:id="1364987676">
                  <w:marLeft w:val="0"/>
                  <w:marRight w:val="0"/>
                  <w:marTop w:val="0"/>
                  <w:marBottom w:val="0"/>
                  <w:divBdr>
                    <w:top w:val="none" w:sz="0" w:space="0" w:color="auto"/>
                    <w:left w:val="none" w:sz="0" w:space="0" w:color="auto"/>
                    <w:bottom w:val="none" w:sz="0" w:space="0" w:color="auto"/>
                    <w:right w:val="none" w:sz="0" w:space="0" w:color="auto"/>
                  </w:divBdr>
                  <w:divsChild>
                    <w:div w:id="485980074">
                      <w:marLeft w:val="0"/>
                      <w:marRight w:val="0"/>
                      <w:marTop w:val="0"/>
                      <w:marBottom w:val="0"/>
                      <w:divBdr>
                        <w:top w:val="none" w:sz="0" w:space="0" w:color="auto"/>
                        <w:left w:val="none" w:sz="0" w:space="0" w:color="auto"/>
                        <w:bottom w:val="none" w:sz="0" w:space="0" w:color="auto"/>
                        <w:right w:val="none" w:sz="0" w:space="0" w:color="auto"/>
                      </w:divBdr>
                    </w:div>
                  </w:divsChild>
                </w:div>
                <w:div w:id="1665430685">
                  <w:marLeft w:val="0"/>
                  <w:marRight w:val="0"/>
                  <w:marTop w:val="0"/>
                  <w:marBottom w:val="0"/>
                  <w:divBdr>
                    <w:top w:val="none" w:sz="0" w:space="0" w:color="auto"/>
                    <w:left w:val="none" w:sz="0" w:space="0" w:color="auto"/>
                    <w:bottom w:val="none" w:sz="0" w:space="0" w:color="auto"/>
                    <w:right w:val="none" w:sz="0" w:space="0" w:color="auto"/>
                  </w:divBdr>
                  <w:divsChild>
                    <w:div w:id="60979758">
                      <w:marLeft w:val="0"/>
                      <w:marRight w:val="0"/>
                      <w:marTop w:val="0"/>
                      <w:marBottom w:val="0"/>
                      <w:divBdr>
                        <w:top w:val="none" w:sz="0" w:space="0" w:color="auto"/>
                        <w:left w:val="none" w:sz="0" w:space="0" w:color="auto"/>
                        <w:bottom w:val="none" w:sz="0" w:space="0" w:color="auto"/>
                        <w:right w:val="none" w:sz="0" w:space="0" w:color="auto"/>
                      </w:divBdr>
                    </w:div>
                  </w:divsChild>
                </w:div>
                <w:div w:id="931082603">
                  <w:marLeft w:val="0"/>
                  <w:marRight w:val="0"/>
                  <w:marTop w:val="0"/>
                  <w:marBottom w:val="0"/>
                  <w:divBdr>
                    <w:top w:val="none" w:sz="0" w:space="0" w:color="auto"/>
                    <w:left w:val="none" w:sz="0" w:space="0" w:color="auto"/>
                    <w:bottom w:val="none" w:sz="0" w:space="0" w:color="auto"/>
                    <w:right w:val="none" w:sz="0" w:space="0" w:color="auto"/>
                  </w:divBdr>
                  <w:divsChild>
                    <w:div w:id="24404900">
                      <w:marLeft w:val="0"/>
                      <w:marRight w:val="0"/>
                      <w:marTop w:val="0"/>
                      <w:marBottom w:val="0"/>
                      <w:divBdr>
                        <w:top w:val="none" w:sz="0" w:space="0" w:color="auto"/>
                        <w:left w:val="none" w:sz="0" w:space="0" w:color="auto"/>
                        <w:bottom w:val="none" w:sz="0" w:space="0" w:color="auto"/>
                        <w:right w:val="none" w:sz="0" w:space="0" w:color="auto"/>
                      </w:divBdr>
                    </w:div>
                  </w:divsChild>
                </w:div>
                <w:div w:id="570307492">
                  <w:marLeft w:val="0"/>
                  <w:marRight w:val="0"/>
                  <w:marTop w:val="0"/>
                  <w:marBottom w:val="0"/>
                  <w:divBdr>
                    <w:top w:val="none" w:sz="0" w:space="0" w:color="auto"/>
                    <w:left w:val="none" w:sz="0" w:space="0" w:color="auto"/>
                    <w:bottom w:val="none" w:sz="0" w:space="0" w:color="auto"/>
                    <w:right w:val="none" w:sz="0" w:space="0" w:color="auto"/>
                  </w:divBdr>
                  <w:divsChild>
                    <w:div w:id="2112240645">
                      <w:marLeft w:val="0"/>
                      <w:marRight w:val="0"/>
                      <w:marTop w:val="0"/>
                      <w:marBottom w:val="0"/>
                      <w:divBdr>
                        <w:top w:val="none" w:sz="0" w:space="0" w:color="auto"/>
                        <w:left w:val="none" w:sz="0" w:space="0" w:color="auto"/>
                        <w:bottom w:val="none" w:sz="0" w:space="0" w:color="auto"/>
                        <w:right w:val="none" w:sz="0" w:space="0" w:color="auto"/>
                      </w:divBdr>
                    </w:div>
                  </w:divsChild>
                </w:div>
                <w:div w:id="1639801527">
                  <w:marLeft w:val="0"/>
                  <w:marRight w:val="0"/>
                  <w:marTop w:val="0"/>
                  <w:marBottom w:val="0"/>
                  <w:divBdr>
                    <w:top w:val="none" w:sz="0" w:space="0" w:color="auto"/>
                    <w:left w:val="none" w:sz="0" w:space="0" w:color="auto"/>
                    <w:bottom w:val="none" w:sz="0" w:space="0" w:color="auto"/>
                    <w:right w:val="none" w:sz="0" w:space="0" w:color="auto"/>
                  </w:divBdr>
                  <w:divsChild>
                    <w:div w:id="92002361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53240765">
          <w:marLeft w:val="0"/>
          <w:marRight w:val="0"/>
          <w:marTop w:val="0"/>
          <w:marBottom w:val="0"/>
          <w:divBdr>
            <w:top w:val="none" w:sz="0" w:space="0" w:color="auto"/>
            <w:left w:val="none" w:sz="0" w:space="0" w:color="auto"/>
            <w:bottom w:val="none" w:sz="0" w:space="0" w:color="auto"/>
            <w:right w:val="none" w:sz="0" w:space="0" w:color="auto"/>
          </w:divBdr>
        </w:div>
        <w:div w:id="2084714216">
          <w:marLeft w:val="0"/>
          <w:marRight w:val="0"/>
          <w:marTop w:val="0"/>
          <w:marBottom w:val="0"/>
          <w:divBdr>
            <w:top w:val="none" w:sz="0" w:space="0" w:color="auto"/>
            <w:left w:val="none" w:sz="0" w:space="0" w:color="auto"/>
            <w:bottom w:val="none" w:sz="0" w:space="0" w:color="auto"/>
            <w:right w:val="none" w:sz="0" w:space="0" w:color="auto"/>
          </w:divBdr>
        </w:div>
        <w:div w:id="1811942982">
          <w:marLeft w:val="0"/>
          <w:marRight w:val="0"/>
          <w:marTop w:val="0"/>
          <w:marBottom w:val="0"/>
          <w:divBdr>
            <w:top w:val="none" w:sz="0" w:space="0" w:color="auto"/>
            <w:left w:val="none" w:sz="0" w:space="0" w:color="auto"/>
            <w:bottom w:val="none" w:sz="0" w:space="0" w:color="auto"/>
            <w:right w:val="none" w:sz="0" w:space="0" w:color="auto"/>
          </w:divBdr>
          <w:divsChild>
            <w:div w:id="1910528990">
              <w:marLeft w:val="0"/>
              <w:marRight w:val="0"/>
              <w:marTop w:val="0"/>
              <w:marBottom w:val="0"/>
              <w:divBdr>
                <w:top w:val="none" w:sz="0" w:space="0" w:color="auto"/>
                <w:left w:val="none" w:sz="0" w:space="0" w:color="auto"/>
                <w:bottom w:val="none" w:sz="0" w:space="0" w:color="auto"/>
                <w:right w:val="none" w:sz="0" w:space="0" w:color="auto"/>
              </w:divBdr>
            </w:div>
            <w:div w:id="2119446168">
              <w:marLeft w:val="0"/>
              <w:marRight w:val="0"/>
              <w:marTop w:val="0"/>
              <w:marBottom w:val="0"/>
              <w:divBdr>
                <w:top w:val="none" w:sz="0" w:space="0" w:color="auto"/>
                <w:left w:val="none" w:sz="0" w:space="0" w:color="auto"/>
                <w:bottom w:val="none" w:sz="0" w:space="0" w:color="auto"/>
                <w:right w:val="none" w:sz="0" w:space="0" w:color="auto"/>
              </w:divBdr>
            </w:div>
            <w:div w:id="362022683">
              <w:marLeft w:val="0"/>
              <w:marRight w:val="0"/>
              <w:marTop w:val="0"/>
              <w:marBottom w:val="0"/>
              <w:divBdr>
                <w:top w:val="none" w:sz="0" w:space="0" w:color="auto"/>
                <w:left w:val="none" w:sz="0" w:space="0" w:color="auto"/>
                <w:bottom w:val="none" w:sz="0" w:space="0" w:color="auto"/>
                <w:right w:val="none" w:sz="0" w:space="0" w:color="auto"/>
              </w:divBdr>
            </w:div>
            <w:div w:id="518544254">
              <w:marLeft w:val="0"/>
              <w:marRight w:val="0"/>
              <w:marTop w:val="0"/>
              <w:marBottom w:val="0"/>
              <w:divBdr>
                <w:top w:val="none" w:sz="0" w:space="0" w:color="auto"/>
                <w:left w:val="none" w:sz="0" w:space="0" w:color="auto"/>
                <w:bottom w:val="none" w:sz="0" w:space="0" w:color="auto"/>
                <w:right w:val="none" w:sz="0" w:space="0" w:color="auto"/>
              </w:divBdr>
            </w:div>
            <w:div w:id="130905456">
              <w:marLeft w:val="0"/>
              <w:marRight w:val="0"/>
              <w:marTop w:val="0"/>
              <w:marBottom w:val="0"/>
              <w:divBdr>
                <w:top w:val="none" w:sz="0" w:space="0" w:color="auto"/>
                <w:left w:val="none" w:sz="0" w:space="0" w:color="auto"/>
                <w:bottom w:val="none" w:sz="0" w:space="0" w:color="auto"/>
                <w:right w:val="none" w:sz="0" w:space="0" w:color="auto"/>
              </w:divBdr>
            </w:div>
            <w:div w:id="950012114">
              <w:marLeft w:val="0"/>
              <w:marRight w:val="0"/>
              <w:marTop w:val="0"/>
              <w:marBottom w:val="0"/>
              <w:divBdr>
                <w:top w:val="none" w:sz="0" w:space="0" w:color="auto"/>
                <w:left w:val="none" w:sz="0" w:space="0" w:color="auto"/>
                <w:bottom w:val="none" w:sz="0" w:space="0" w:color="auto"/>
                <w:right w:val="none" w:sz="0" w:space="0" w:color="auto"/>
              </w:divBdr>
            </w:div>
            <w:div w:id="1798602125">
              <w:marLeft w:val="0"/>
              <w:marRight w:val="0"/>
              <w:marTop w:val="0"/>
              <w:marBottom w:val="0"/>
              <w:divBdr>
                <w:top w:val="none" w:sz="0" w:space="0" w:color="auto"/>
                <w:left w:val="none" w:sz="0" w:space="0" w:color="auto"/>
                <w:bottom w:val="none" w:sz="0" w:space="0" w:color="auto"/>
                <w:right w:val="none" w:sz="0" w:space="0" w:color="auto"/>
              </w:divBdr>
            </w:div>
            <w:div w:id="2032681789">
              <w:marLeft w:val="0"/>
              <w:marRight w:val="0"/>
              <w:marTop w:val="0"/>
              <w:marBottom w:val="0"/>
              <w:divBdr>
                <w:top w:val="none" w:sz="0" w:space="0" w:color="auto"/>
                <w:left w:val="none" w:sz="0" w:space="0" w:color="auto"/>
                <w:bottom w:val="none" w:sz="0" w:space="0" w:color="auto"/>
                <w:right w:val="none" w:sz="0" w:space="0" w:color="auto"/>
              </w:divBdr>
            </w:div>
            <w:div w:id="1797865815">
              <w:marLeft w:val="0"/>
              <w:marRight w:val="0"/>
              <w:marTop w:val="0"/>
              <w:marBottom w:val="0"/>
              <w:divBdr>
                <w:top w:val="none" w:sz="0" w:space="0" w:color="auto"/>
                <w:left w:val="none" w:sz="0" w:space="0" w:color="auto"/>
                <w:bottom w:val="none" w:sz="0" w:space="0" w:color="auto"/>
                <w:right w:val="none" w:sz="0" w:space="0" w:color="auto"/>
              </w:divBdr>
            </w:div>
            <w:div w:id="1587763949">
              <w:marLeft w:val="0"/>
              <w:marRight w:val="0"/>
              <w:marTop w:val="0"/>
              <w:marBottom w:val="0"/>
              <w:divBdr>
                <w:top w:val="none" w:sz="0" w:space="0" w:color="auto"/>
                <w:left w:val="none" w:sz="0" w:space="0" w:color="auto"/>
                <w:bottom w:val="none" w:sz="0" w:space="0" w:color="auto"/>
                <w:right w:val="none" w:sz="0" w:space="0" w:color="auto"/>
              </w:divBdr>
            </w:div>
            <w:div w:id="871723552">
              <w:marLeft w:val="0"/>
              <w:marRight w:val="0"/>
              <w:marTop w:val="0"/>
              <w:marBottom w:val="0"/>
              <w:divBdr>
                <w:top w:val="none" w:sz="0" w:space="0" w:color="auto"/>
                <w:left w:val="none" w:sz="0" w:space="0" w:color="auto"/>
                <w:bottom w:val="none" w:sz="0" w:space="0" w:color="auto"/>
                <w:right w:val="none" w:sz="0" w:space="0" w:color="auto"/>
              </w:divBdr>
            </w:div>
            <w:div w:id="1571579261">
              <w:marLeft w:val="0"/>
              <w:marRight w:val="0"/>
              <w:marTop w:val="0"/>
              <w:marBottom w:val="0"/>
              <w:divBdr>
                <w:top w:val="none" w:sz="0" w:space="0" w:color="auto"/>
                <w:left w:val="none" w:sz="0" w:space="0" w:color="auto"/>
                <w:bottom w:val="none" w:sz="0" w:space="0" w:color="auto"/>
                <w:right w:val="none" w:sz="0" w:space="0" w:color="auto"/>
              </w:divBdr>
            </w:div>
            <w:div w:id="667056471">
              <w:marLeft w:val="0"/>
              <w:marRight w:val="0"/>
              <w:marTop w:val="0"/>
              <w:marBottom w:val="0"/>
              <w:divBdr>
                <w:top w:val="none" w:sz="0" w:space="0" w:color="auto"/>
                <w:left w:val="none" w:sz="0" w:space="0" w:color="auto"/>
                <w:bottom w:val="none" w:sz="0" w:space="0" w:color="auto"/>
                <w:right w:val="none" w:sz="0" w:space="0" w:color="auto"/>
              </w:divBdr>
            </w:div>
            <w:div w:id="71853449">
              <w:marLeft w:val="0"/>
              <w:marRight w:val="0"/>
              <w:marTop w:val="0"/>
              <w:marBottom w:val="0"/>
              <w:divBdr>
                <w:top w:val="none" w:sz="0" w:space="0" w:color="auto"/>
                <w:left w:val="none" w:sz="0" w:space="0" w:color="auto"/>
                <w:bottom w:val="none" w:sz="0" w:space="0" w:color="auto"/>
                <w:right w:val="none" w:sz="0" w:space="0" w:color="auto"/>
              </w:divBdr>
            </w:div>
            <w:div w:id="424808043">
              <w:marLeft w:val="0"/>
              <w:marRight w:val="0"/>
              <w:marTop w:val="0"/>
              <w:marBottom w:val="0"/>
              <w:divBdr>
                <w:top w:val="none" w:sz="0" w:space="0" w:color="auto"/>
                <w:left w:val="none" w:sz="0" w:space="0" w:color="auto"/>
                <w:bottom w:val="none" w:sz="0" w:space="0" w:color="auto"/>
                <w:right w:val="none" w:sz="0" w:space="0" w:color="auto"/>
              </w:divBdr>
            </w:div>
            <w:div w:id="1283540283">
              <w:marLeft w:val="0"/>
              <w:marRight w:val="0"/>
              <w:marTop w:val="0"/>
              <w:marBottom w:val="0"/>
              <w:divBdr>
                <w:top w:val="none" w:sz="0" w:space="0" w:color="auto"/>
                <w:left w:val="none" w:sz="0" w:space="0" w:color="auto"/>
                <w:bottom w:val="none" w:sz="0" w:space="0" w:color="auto"/>
                <w:right w:val="none" w:sz="0" w:space="0" w:color="auto"/>
              </w:divBdr>
            </w:div>
            <w:div w:id="448160823">
              <w:marLeft w:val="0"/>
              <w:marRight w:val="0"/>
              <w:marTop w:val="0"/>
              <w:marBottom w:val="0"/>
              <w:divBdr>
                <w:top w:val="none" w:sz="0" w:space="0" w:color="auto"/>
                <w:left w:val="none" w:sz="0" w:space="0" w:color="auto"/>
                <w:bottom w:val="none" w:sz="0" w:space="0" w:color="auto"/>
                <w:right w:val="none" w:sz="0" w:space="0" w:color="auto"/>
              </w:divBdr>
            </w:div>
            <w:div w:id="1183014488">
              <w:marLeft w:val="0"/>
              <w:marRight w:val="0"/>
              <w:marTop w:val="0"/>
              <w:marBottom w:val="0"/>
              <w:divBdr>
                <w:top w:val="none" w:sz="0" w:space="0" w:color="auto"/>
                <w:left w:val="none" w:sz="0" w:space="0" w:color="auto"/>
                <w:bottom w:val="none" w:sz="0" w:space="0" w:color="auto"/>
                <w:right w:val="none" w:sz="0" w:space="0" w:color="auto"/>
              </w:divBdr>
            </w:div>
          </w:divsChild>
        </w:div>
        <w:div w:id="800612116">
          <w:marLeft w:val="0"/>
          <w:marRight w:val="0"/>
          <w:marTop w:val="0"/>
          <w:marBottom w:val="0"/>
          <w:divBdr>
            <w:top w:val="none" w:sz="0" w:space="0" w:color="auto"/>
            <w:left w:val="none" w:sz="0" w:space="0" w:color="auto"/>
            <w:bottom w:val="none" w:sz="0" w:space="0" w:color="auto"/>
            <w:right w:val="none" w:sz="0" w:space="0" w:color="auto"/>
          </w:divBdr>
        </w:div>
        <w:div w:id="887183813">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footer" Target="footer1.xml"/><Relationship Id="rId18" Type="http://schemas.openxmlformats.org/officeDocument/2006/relationships/hyperlink" Target="https://pz.harvard.edu/sites/default/files/What%20Makes%20You%20Say%20That_1.pdf" TargetMode="External"/><Relationship Id="rId26" Type="http://schemas.openxmlformats.org/officeDocument/2006/relationships/hyperlink" Target="https://www.adelaide.edu.au/writingcentre/sites/default/files/docs/learningguide-mindmapping.pdf" TargetMode="External"/><Relationship Id="rId39" Type="http://schemas.openxmlformats.org/officeDocument/2006/relationships/hyperlink" Target="https://www.sadlier.com/school/ela-blog/how-to-use-the-circle-of-viewpoints-routine-with-students" TargetMode="External"/><Relationship Id="rId21" Type="http://schemas.openxmlformats.org/officeDocument/2006/relationships/image" Target="media/image3.png"/><Relationship Id="rId34" Type="http://schemas.openxmlformats.org/officeDocument/2006/relationships/footer" Target="footer3.xml"/><Relationship Id="rId42" Type="http://schemas.openxmlformats.org/officeDocument/2006/relationships/hyperlink" Target="https://www.usingenglish.com/teachers/articles/21-negotiating-in-english-games.html" TargetMode="External"/><Relationship Id="rId47" Type="http://schemas.openxmlformats.org/officeDocument/2006/relationships/hyperlink" Target="https://lsc.cornell.edu/how-to-study/taking-notes/cornell-note-taking-system/" TargetMode="External"/><Relationship Id="rId50" Type="http://schemas.openxmlformats.org/officeDocument/2006/relationships/hyperlink" Target="https://arbs.nzcer.org.nz/venn-diagrams" TargetMode="External"/><Relationship Id="rId55" Type="http://schemas.openxmlformats.org/officeDocument/2006/relationships/header" Target="header5.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yperlink" Target="https://www.education.vic.gov.au/school/teachers/support/diversity/eal/Pages/Understanding-students-language-practices.aspx" TargetMode="External"/><Relationship Id="rId29" Type="http://schemas.openxmlformats.org/officeDocument/2006/relationships/hyperlink" Target="https://www.education.vic.gov.au/school/teachers/teachingresources/multicultural/Pages/lmerc.aspx" TargetMode="External"/><Relationship Id="rId11" Type="http://schemas.openxmlformats.org/officeDocument/2006/relationships/image" Target="media/image1.jpg"/><Relationship Id="rId24" Type="http://schemas.openxmlformats.org/officeDocument/2006/relationships/hyperlink" Target="https://dictionary.cambridge.org/grammar/british-grammar/discourse-markers-so-right-okay" TargetMode="External"/><Relationship Id="rId32" Type="http://schemas.openxmlformats.org/officeDocument/2006/relationships/hyperlink" Target="https://education.nsw.gov.au/teaching-and-learning/learning-from-home/teaching-at-home/expectations/contemporary-learning-and-teaching-from-home/learning-from-home--teaching-strategies/fishbowl" TargetMode="External"/><Relationship Id="rId37" Type="http://schemas.openxmlformats.org/officeDocument/2006/relationships/hyperlink" Target="https://comprehensibleclassroom.com/2013/10/07/gallery-walk-language-classes/" TargetMode="External"/><Relationship Id="rId40" Type="http://schemas.openxmlformats.org/officeDocument/2006/relationships/hyperlink" Target="https://resolve.edu.au/pedagogical-tools/learning-community-tools/learning-each-other" TargetMode="External"/><Relationship Id="rId45" Type="http://schemas.openxmlformats.org/officeDocument/2006/relationships/hyperlink" Target="https://education.nationalgeographic.org/resource/see-think-wonder/" TargetMode="External"/><Relationship Id="rId53" Type="http://schemas.openxmlformats.org/officeDocument/2006/relationships/hyperlink" Target="https://tesolatrennertnyc.wordpress.com/2013/09/25/quick-activity-idea-yes-but-dialogue-game/" TargetMode="External"/><Relationship Id="rId58" Type="http://schemas.openxmlformats.org/officeDocument/2006/relationships/footer" Target="footer6.xml"/><Relationship Id="rId5" Type="http://schemas.openxmlformats.org/officeDocument/2006/relationships/numbering" Target="numbering.xml"/><Relationship Id="rId61" Type="http://schemas.openxmlformats.org/officeDocument/2006/relationships/theme" Target="theme/theme1.xml"/><Relationship Id="rId19" Type="http://schemas.openxmlformats.org/officeDocument/2006/relationships/hyperlink" Target="https://pz.harvard.edu/sites/default/files/What%20Makes%20You%20Say%20That_1.pdf" TargetMode="External"/><Relationship Id="rId14" Type="http://schemas.openxmlformats.org/officeDocument/2006/relationships/header" Target="header2.xml"/><Relationship Id="rId22" Type="http://schemas.openxmlformats.org/officeDocument/2006/relationships/hyperlink" Target="https://www.debatingsa.com.au/wp-content/uploads/2017/07/Speech-Structure-Template.pdf" TargetMode="External"/><Relationship Id="rId27" Type="http://schemas.openxmlformats.org/officeDocument/2006/relationships/hyperlink" Target="https://app.education.nsw.gov.au/digital-learning-selector/LearningActivity/Browser?cache_id=0a821" TargetMode="External"/><Relationship Id="rId30" Type="http://schemas.openxmlformats.org/officeDocument/2006/relationships/hyperlink" Target="https://www.theedadvocate.org/how-to-implement-the-gallery-walk-teaching-strategy-in-your-classroom/" TargetMode="External"/><Relationship Id="rId35" Type="http://schemas.openxmlformats.org/officeDocument/2006/relationships/header" Target="header4.xml"/><Relationship Id="rId43" Type="http://schemas.openxmlformats.org/officeDocument/2006/relationships/hyperlink" Target="https://museumsvictoria.com.au/immigrationmuseum/whats-on/" TargetMode="External"/><Relationship Id="rId48" Type="http://schemas.openxmlformats.org/officeDocument/2006/relationships/hyperlink" Target="https://getting-it-together.moadoph.gov.au/teacher-guide/graphic-organisers.html" TargetMode="External"/><Relationship Id="rId56" Type="http://schemas.openxmlformats.org/officeDocument/2006/relationships/footer" Target="footer5.xml"/><Relationship Id="rId8" Type="http://schemas.openxmlformats.org/officeDocument/2006/relationships/webSettings" Target="webSettings.xml"/><Relationship Id="rId51" Type="http://schemas.openxmlformats.org/officeDocument/2006/relationships/hyperlink" Target="https://museumsvictoria.com.au/immigrationmuseum/whats-on/" TargetMode="Externa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hyperlink" Target="https://learningandteaching.anu.edu.au/resources/gallery-walk-activity/" TargetMode="External"/><Relationship Id="rId25" Type="http://schemas.openxmlformats.org/officeDocument/2006/relationships/hyperlink" Target="https://lo.unisa.edu.au/mod/book/view.php?id=611321&amp;chapterid=100451" TargetMode="External"/><Relationship Id="rId33" Type="http://schemas.openxmlformats.org/officeDocument/2006/relationships/header" Target="header3.xml"/><Relationship Id="rId38" Type="http://schemas.openxmlformats.org/officeDocument/2006/relationships/hyperlink" Target="https://cetl.uconn.edu/resources/teaching-your-course/leading-effective-discussions/socratic-questions/" TargetMode="External"/><Relationship Id="rId46" Type="http://schemas.openxmlformats.org/officeDocument/2006/relationships/hyperlink" Target="https://learningcommons.ubc.ca/thinking-critically/" TargetMode="External"/><Relationship Id="rId59" Type="http://schemas.openxmlformats.org/officeDocument/2006/relationships/fontTable" Target="fontTable.xml"/><Relationship Id="rId20" Type="http://schemas.openxmlformats.org/officeDocument/2006/relationships/image" Target="media/image2.png"/><Relationship Id="rId41" Type="http://schemas.openxmlformats.org/officeDocument/2006/relationships/hyperlink" Target="https://peo.gov.au/teach-our-parliament/classroom-activities/democratic-ideas/learn-to-negotiate/" TargetMode="External"/><Relationship Id="rId54" Type="http://schemas.openxmlformats.org/officeDocument/2006/relationships/hyperlink" Target="https://www.dramanotebook.com/drama-games/yes-and/" TargetMode="Externa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footer" Target="footer2.xml"/><Relationship Id="rId23" Type="http://schemas.openxmlformats.org/officeDocument/2006/relationships/hyperlink" Target="https://www.debatingsa.com.au/resources/" TargetMode="External"/><Relationship Id="rId28" Type="http://schemas.openxmlformats.org/officeDocument/2006/relationships/hyperlink" Target="https://app.education.nsw.gov.au/digital-learning-selector/LearningActivity/Card/578?clearCache=ceaeab70-6ab7-bbd1-370c-19a643c2e73d" TargetMode="External"/><Relationship Id="rId36" Type="http://schemas.openxmlformats.org/officeDocument/2006/relationships/footer" Target="footer4.xml"/><Relationship Id="rId49" Type="http://schemas.openxmlformats.org/officeDocument/2006/relationships/hyperlink" Target="https://www.adelaide.edu.au/writingcentre/sites/default/files/docs/learningguide-mindmapping.pdf" TargetMode="External"/><Relationship Id="rId57" Type="http://schemas.openxmlformats.org/officeDocument/2006/relationships/header" Target="header6.xml"/><Relationship Id="rId10" Type="http://schemas.openxmlformats.org/officeDocument/2006/relationships/endnotes" Target="endnotes.xml"/><Relationship Id="rId31" Type="http://schemas.openxmlformats.org/officeDocument/2006/relationships/hyperlink" Target="https://www.debatingsa.com.au/wp-content/uploads/2014/03/Debating-A-Brief-Introduction-for-Beginners.pdf" TargetMode="External"/><Relationship Id="rId44" Type="http://schemas.openxmlformats.org/officeDocument/2006/relationships/hyperlink" Target="https://resolve.edu.au/pedagogical-tools/learning-community-tools/learning-each-other" TargetMode="External"/><Relationship Id="rId52" Type="http://schemas.openxmlformats.org/officeDocument/2006/relationships/hyperlink" Target="https://www.vcaa.vic.edu.au/Documents/vce/adviceforteachers/2020SecondLanguagesTextTypes.docx" TargetMode="External"/><Relationship Id="rId60"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footnotes" Target="footnotes.xml"/></Relationships>
</file>

<file path=word/_rels/footer2.xml.rels><?xml version="1.0" encoding="UTF-8" standalone="yes"?>
<Relationships xmlns="http://schemas.openxmlformats.org/package/2006/relationships"><Relationship Id="rId1" Type="http://schemas.openxmlformats.org/officeDocument/2006/relationships/hyperlink" Target="https://www.vcaa.vic.edu.au/Footer/Pages/Copyright.aspx" TargetMode="External"/></Relationships>
</file>

<file path=word/_rels/footer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hyperlink" Target="https://www.vcaa.vic.edu.au/Footer/Pages/Copyright.aspx" TargetMode="External"/></Relationships>
</file>

<file path=word/_rels/footer4.xml.rels><?xml version="1.0" encoding="UTF-8" standalone="yes"?>
<Relationships xmlns="http://schemas.openxmlformats.org/package/2006/relationships"><Relationship Id="rId1" Type="http://schemas.openxmlformats.org/officeDocument/2006/relationships/hyperlink" Target="http://www.vcaa.vic.edu.au/Pages/aboutus/policies/policy-copyright.aspx" TargetMode="External"/></Relationships>
</file>

<file path=word/_rels/footer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hyperlink" Target="https://www.vcaa.vic.edu.au/Footer/Pages/Copyright.aspx" TargetMode="External"/></Relationships>
</file>

<file path=word/_rels/footer6.xml.rels><?xml version="1.0" encoding="UTF-8" standalone="yes"?>
<Relationships xmlns="http://schemas.openxmlformats.org/package/2006/relationships"><Relationship Id="rId1" Type="http://schemas.openxmlformats.org/officeDocument/2006/relationships/hyperlink" Target="http://www.vcaa.vic.edu.au/Pages/aboutus/policies/policy-copyright.asp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75BD38B864049E4CB05FD22C1CB75C76"/>
        <w:category>
          <w:name w:val="General"/>
          <w:gallery w:val="placeholder"/>
        </w:category>
        <w:types>
          <w:type w:val="bbPlcHdr"/>
        </w:types>
        <w:behaviors>
          <w:behavior w:val="content"/>
        </w:behaviors>
        <w:guid w:val="{0367762B-DBA4-3443-8E14-1E7804D7B710}"/>
      </w:docPartPr>
      <w:docPartBody>
        <w:p w:rsidR="004567A0" w:rsidRDefault="004567A0">
          <w:pPr>
            <w:pStyle w:val="75BD38B864049E4CB05FD22C1CB75C76"/>
          </w:pPr>
          <w:r w:rsidRPr="00FA5D49">
            <w:rPr>
              <w:rStyle w:val="PlaceholderText"/>
            </w:rPr>
            <w:t>[Title]</w:t>
          </w:r>
        </w:p>
      </w:docPartBody>
    </w:docPart>
    <w:docPart>
      <w:docPartPr>
        <w:name w:val="57C3F1D82F474F38A209D2372E74A8C8"/>
        <w:category>
          <w:name w:val="General"/>
          <w:gallery w:val="placeholder"/>
        </w:category>
        <w:types>
          <w:type w:val="bbPlcHdr"/>
        </w:types>
        <w:behaviors>
          <w:behavior w:val="content"/>
        </w:behaviors>
        <w:guid w:val="{BE98A533-9603-486B-86A3-0605D7188673}"/>
      </w:docPartPr>
      <w:docPartBody>
        <w:p w:rsidR="00463F23" w:rsidRDefault="00463F23" w:rsidP="00463F23">
          <w:pPr>
            <w:pStyle w:val="57C3F1D82F474F38A209D2372E74A8C8"/>
          </w:pPr>
          <w:r w:rsidRPr="007A01CF">
            <w:rPr>
              <w:rStyle w:val="PlaceholderText"/>
            </w:rPr>
            <w:t>Click or tap here to enter text.</w:t>
          </w:r>
        </w:p>
      </w:docPartBody>
    </w:docPart>
    <w:docPart>
      <w:docPartPr>
        <w:name w:val="BB08763987EB459EA479369052402F8F"/>
        <w:category>
          <w:name w:val="General"/>
          <w:gallery w:val="placeholder"/>
        </w:category>
        <w:types>
          <w:type w:val="bbPlcHdr"/>
        </w:types>
        <w:behaviors>
          <w:behavior w:val="content"/>
        </w:behaviors>
        <w:guid w:val="{0821A7E9-622A-4DBC-9CB7-B5309709B61C}"/>
      </w:docPartPr>
      <w:docPartBody>
        <w:p w:rsidR="00463F23" w:rsidRDefault="00463F23" w:rsidP="00463F23">
          <w:pPr>
            <w:pStyle w:val="BB08763987EB459EA479369052402F8F"/>
          </w:pPr>
          <w:r w:rsidRPr="007A01CF">
            <w:rPr>
              <w:rStyle w:val="PlaceholderText"/>
            </w:rPr>
            <w:t>[Title]</w:t>
          </w:r>
        </w:p>
      </w:docPartBody>
    </w:docPart>
    <w:docPart>
      <w:docPartPr>
        <w:name w:val="CEF662243710451CA3589714F3C7501E"/>
        <w:category>
          <w:name w:val="General"/>
          <w:gallery w:val="placeholder"/>
        </w:category>
        <w:types>
          <w:type w:val="bbPlcHdr"/>
        </w:types>
        <w:behaviors>
          <w:behavior w:val="content"/>
        </w:behaviors>
        <w:guid w:val="{722216C4-0B7F-4ABC-B02A-3FC2897140FD}"/>
      </w:docPartPr>
      <w:docPartBody>
        <w:p w:rsidR="00463F23" w:rsidRDefault="00463F23" w:rsidP="00463F23">
          <w:pPr>
            <w:pStyle w:val="CEF662243710451CA3589714F3C7501E"/>
          </w:pPr>
          <w:r w:rsidRPr="003D58FC">
            <w:rPr>
              <w:rStyle w:val="PlaceholderText"/>
            </w:rPr>
            <w:t>[Keywords]</w:t>
          </w:r>
        </w:p>
      </w:docPartBody>
    </w:docPart>
    <w:docPart>
      <w:docPartPr>
        <w:name w:val="A5FE67E33E0A41408A815D6E8F2A675A"/>
        <w:category>
          <w:name w:val="General"/>
          <w:gallery w:val="placeholder"/>
        </w:category>
        <w:types>
          <w:type w:val="bbPlcHdr"/>
        </w:types>
        <w:behaviors>
          <w:behavior w:val="content"/>
        </w:behaviors>
        <w:guid w:val="{0576E8B5-B1D6-48B1-A792-963839663583}"/>
      </w:docPartPr>
      <w:docPartBody>
        <w:p w:rsidR="00463F23" w:rsidRDefault="00463F23" w:rsidP="00463F23">
          <w:pPr>
            <w:pStyle w:val="A5FE67E33E0A41408A815D6E8F2A675A"/>
          </w:pPr>
          <w:r w:rsidRPr="003D58FC">
            <w:rPr>
              <w:rStyle w:val="PlaceholderText"/>
            </w:rPr>
            <w:t>[Keywords]</w:t>
          </w:r>
        </w:p>
      </w:docPartBody>
    </w:docPart>
    <w:docPart>
      <w:docPartPr>
        <w:name w:val="73C17A9C84534E50AFC4988E0BBD2596"/>
        <w:category>
          <w:name w:val="General"/>
          <w:gallery w:val="placeholder"/>
        </w:category>
        <w:types>
          <w:type w:val="bbPlcHdr"/>
        </w:types>
        <w:behaviors>
          <w:behavior w:val="content"/>
        </w:behaviors>
        <w:guid w:val="{52D31B2E-5207-497F-87FB-A63F46EB594A}"/>
      </w:docPartPr>
      <w:docPartBody>
        <w:p w:rsidR="00463F23" w:rsidRDefault="00463F23" w:rsidP="00463F23">
          <w:pPr>
            <w:pStyle w:val="73C17A9C84534E50AFC4988E0BBD2596"/>
          </w:pPr>
          <w:r w:rsidRPr="003D58FC">
            <w:rPr>
              <w:rStyle w:val="PlaceholderText"/>
            </w:rPr>
            <w:t>[Keywords]</w:t>
          </w:r>
        </w:p>
      </w:docPartBody>
    </w:docPart>
    <w:docPart>
      <w:docPartPr>
        <w:name w:val="0E9DEA50764A42AEB0E0DEEF760C9304"/>
        <w:category>
          <w:name w:val="General"/>
          <w:gallery w:val="placeholder"/>
        </w:category>
        <w:types>
          <w:type w:val="bbPlcHdr"/>
        </w:types>
        <w:behaviors>
          <w:behavior w:val="content"/>
        </w:behaviors>
        <w:guid w:val="{B35E449E-27FB-45C8-8F6B-B085566B66C7}"/>
      </w:docPartPr>
      <w:docPartBody>
        <w:p w:rsidR="00463F23" w:rsidRDefault="00463F23" w:rsidP="00463F23">
          <w:pPr>
            <w:pStyle w:val="0E9DEA50764A42AEB0E0DEEF760C9304"/>
          </w:pPr>
          <w:r w:rsidRPr="003D58FC">
            <w:rPr>
              <w:rStyle w:val="PlaceholderText"/>
            </w:rPr>
            <w:t>[Keywords]</w:t>
          </w:r>
        </w:p>
      </w:docPartBody>
    </w:docPart>
    <w:docPart>
      <w:docPartPr>
        <w:name w:val="E0EE76883F414BF091404659D59CEA00"/>
        <w:category>
          <w:name w:val="General"/>
          <w:gallery w:val="placeholder"/>
        </w:category>
        <w:types>
          <w:type w:val="bbPlcHdr"/>
        </w:types>
        <w:behaviors>
          <w:behavior w:val="content"/>
        </w:behaviors>
        <w:guid w:val="{3A7DBFF9-841C-410B-95FA-3BB7A1D3A6DC}"/>
      </w:docPartPr>
      <w:docPartBody>
        <w:p w:rsidR="00463F23" w:rsidRDefault="00463F23" w:rsidP="00463F23">
          <w:pPr>
            <w:pStyle w:val="E0EE76883F414BF091404659D59CEA00"/>
          </w:pPr>
          <w:r w:rsidRPr="003D58FC">
            <w:rPr>
              <w:rStyle w:val="PlaceholderText"/>
            </w:rPr>
            <w:t>[Keywords]</w:t>
          </w:r>
        </w:p>
      </w:docPartBody>
    </w:docPart>
    <w:docPart>
      <w:docPartPr>
        <w:name w:val="1EF18500D0524C12A9B86C54AC221798"/>
        <w:category>
          <w:name w:val="General"/>
          <w:gallery w:val="placeholder"/>
        </w:category>
        <w:types>
          <w:type w:val="bbPlcHdr"/>
        </w:types>
        <w:behaviors>
          <w:behavior w:val="content"/>
        </w:behaviors>
        <w:guid w:val="{0D5DA325-C4E7-4A2F-A789-5E3BD388DF67}"/>
      </w:docPartPr>
      <w:docPartBody>
        <w:p w:rsidR="00463F23" w:rsidRDefault="00463F23" w:rsidP="00463F23">
          <w:pPr>
            <w:pStyle w:val="1EF18500D0524C12A9B86C54AC221798"/>
          </w:pPr>
          <w:r w:rsidRPr="003D58FC">
            <w:rPr>
              <w:rStyle w:val="PlaceholderText"/>
            </w:rPr>
            <w:t>[Keywords]</w:t>
          </w:r>
        </w:p>
      </w:docPartBody>
    </w:docPart>
    <w:docPart>
      <w:docPartPr>
        <w:name w:val="25C5CA24E7A24BCB9A6F83980EC1C020"/>
        <w:category>
          <w:name w:val="General"/>
          <w:gallery w:val="placeholder"/>
        </w:category>
        <w:types>
          <w:type w:val="bbPlcHdr"/>
        </w:types>
        <w:behaviors>
          <w:behavior w:val="content"/>
        </w:behaviors>
        <w:guid w:val="{5E91E403-083C-4682-A504-3F3BACD37850}"/>
      </w:docPartPr>
      <w:docPartBody>
        <w:p w:rsidR="00463F23" w:rsidRDefault="00463F23" w:rsidP="00463F23">
          <w:pPr>
            <w:pStyle w:val="25C5CA24E7A24BCB9A6F83980EC1C020"/>
          </w:pPr>
          <w:r w:rsidRPr="003D58FC">
            <w:rPr>
              <w:rStyle w:val="PlaceholderText"/>
            </w:rPr>
            <w:t>[Keywords]</w:t>
          </w:r>
        </w:p>
      </w:docPartBody>
    </w:docPart>
    <w:docPart>
      <w:docPartPr>
        <w:name w:val="94FB2D69AE78462EA64834C908EB221B"/>
        <w:category>
          <w:name w:val="General"/>
          <w:gallery w:val="placeholder"/>
        </w:category>
        <w:types>
          <w:type w:val="bbPlcHdr"/>
        </w:types>
        <w:behaviors>
          <w:behavior w:val="content"/>
        </w:behaviors>
        <w:guid w:val="{81C005AB-0CBC-45FD-A598-9A218262DE70}"/>
      </w:docPartPr>
      <w:docPartBody>
        <w:p w:rsidR="00463F23" w:rsidRDefault="00463F23" w:rsidP="00463F23">
          <w:pPr>
            <w:pStyle w:val="94FB2D69AE78462EA64834C908EB221B"/>
          </w:pPr>
          <w:r w:rsidRPr="003D58FC">
            <w:rPr>
              <w:rStyle w:val="PlaceholderText"/>
            </w:rPr>
            <w:t>[Keywords]</w:t>
          </w:r>
        </w:p>
      </w:docPartBody>
    </w:docPart>
    <w:docPart>
      <w:docPartPr>
        <w:name w:val="0BA1870308F747EB9EB1ED20722DC8C1"/>
        <w:category>
          <w:name w:val="General"/>
          <w:gallery w:val="placeholder"/>
        </w:category>
        <w:types>
          <w:type w:val="bbPlcHdr"/>
        </w:types>
        <w:behaviors>
          <w:behavior w:val="content"/>
        </w:behaviors>
        <w:guid w:val="{32E0D065-D315-4F94-8769-CE027B7C326F}"/>
      </w:docPartPr>
      <w:docPartBody>
        <w:p w:rsidR="00463F23" w:rsidRDefault="00463F23" w:rsidP="00463F23">
          <w:pPr>
            <w:pStyle w:val="0BA1870308F747EB9EB1ED20722DC8C1"/>
          </w:pPr>
          <w:r w:rsidRPr="003D58FC">
            <w:rPr>
              <w:rStyle w:val="PlaceholderText"/>
            </w:rPr>
            <w:t>[Keywords]</w:t>
          </w:r>
        </w:p>
      </w:docPartBody>
    </w:docPart>
    <w:docPart>
      <w:docPartPr>
        <w:name w:val="F403F843478C49A9B6E0402A83D146CA"/>
        <w:category>
          <w:name w:val="General"/>
          <w:gallery w:val="placeholder"/>
        </w:category>
        <w:types>
          <w:type w:val="bbPlcHdr"/>
        </w:types>
        <w:behaviors>
          <w:behavior w:val="content"/>
        </w:behaviors>
        <w:guid w:val="{C87505F6-53AF-40D0-B059-3F410E2C888B}"/>
      </w:docPartPr>
      <w:docPartBody>
        <w:p w:rsidR="00463F23" w:rsidRDefault="00463F23" w:rsidP="00463F23">
          <w:pPr>
            <w:pStyle w:val="F403F843478C49A9B6E0402A83D146CA"/>
          </w:pPr>
          <w:r w:rsidRPr="003D58FC">
            <w:rPr>
              <w:rStyle w:val="PlaceholderText"/>
            </w:rPr>
            <w:t>[Keywords]</w:t>
          </w:r>
        </w:p>
      </w:docPartBody>
    </w:docPart>
    <w:docPart>
      <w:docPartPr>
        <w:name w:val="F23BF635E54C4258A9F3A1F1212ECC10"/>
        <w:category>
          <w:name w:val="General"/>
          <w:gallery w:val="placeholder"/>
        </w:category>
        <w:types>
          <w:type w:val="bbPlcHdr"/>
        </w:types>
        <w:behaviors>
          <w:behavior w:val="content"/>
        </w:behaviors>
        <w:guid w:val="{D86F3668-6E09-447C-B35B-4093C37D1158}"/>
      </w:docPartPr>
      <w:docPartBody>
        <w:p w:rsidR="00463F23" w:rsidRDefault="00463F23" w:rsidP="00463F23">
          <w:pPr>
            <w:pStyle w:val="F23BF635E54C4258A9F3A1F1212ECC10"/>
          </w:pPr>
          <w:r w:rsidRPr="003D58FC">
            <w:rPr>
              <w:rStyle w:val="PlaceholderText"/>
            </w:rPr>
            <w:t>[Keywords]</w:t>
          </w:r>
        </w:p>
      </w:docPartBody>
    </w:docPart>
    <w:docPart>
      <w:docPartPr>
        <w:name w:val="E2D2A6111F574F03A0A34EAE336CC690"/>
        <w:category>
          <w:name w:val="General"/>
          <w:gallery w:val="placeholder"/>
        </w:category>
        <w:types>
          <w:type w:val="bbPlcHdr"/>
        </w:types>
        <w:behaviors>
          <w:behavior w:val="content"/>
        </w:behaviors>
        <w:guid w:val="{187C6A75-AED3-4B96-8B22-D8C56725984C}"/>
      </w:docPartPr>
      <w:docPartBody>
        <w:p w:rsidR="00463F23" w:rsidRDefault="00463F23" w:rsidP="00463F23">
          <w:pPr>
            <w:pStyle w:val="E2D2A6111F574F03A0A34EAE336CC690"/>
          </w:pPr>
          <w:r w:rsidRPr="003D58FC">
            <w:rPr>
              <w:rStyle w:val="PlaceholderText"/>
            </w:rPr>
            <w:t>[Keywords]</w:t>
          </w:r>
        </w:p>
      </w:docPartBody>
    </w:docPart>
    <w:docPart>
      <w:docPartPr>
        <w:name w:val="781EF0CFF2B544E1ACCA1526644AFA9E"/>
        <w:category>
          <w:name w:val="General"/>
          <w:gallery w:val="placeholder"/>
        </w:category>
        <w:types>
          <w:type w:val="bbPlcHdr"/>
        </w:types>
        <w:behaviors>
          <w:behavior w:val="content"/>
        </w:behaviors>
        <w:guid w:val="{B9821946-4B05-4ED3-A426-93E76781B82C}"/>
      </w:docPartPr>
      <w:docPartBody>
        <w:p w:rsidR="00463F23" w:rsidRDefault="00463F23" w:rsidP="00463F23">
          <w:pPr>
            <w:pStyle w:val="781EF0CFF2B544E1ACCA1526644AFA9E"/>
          </w:pPr>
          <w:r w:rsidRPr="003D58FC">
            <w:rPr>
              <w:rStyle w:val="PlaceholderText"/>
            </w:rPr>
            <w:t>[Keywords]</w:t>
          </w:r>
        </w:p>
      </w:docPartBody>
    </w:docPart>
    <w:docPart>
      <w:docPartPr>
        <w:name w:val="3B36161AF50A40668CBBF7C028A34B41"/>
        <w:category>
          <w:name w:val="General"/>
          <w:gallery w:val="placeholder"/>
        </w:category>
        <w:types>
          <w:type w:val="bbPlcHdr"/>
        </w:types>
        <w:behaviors>
          <w:behavior w:val="content"/>
        </w:behaviors>
        <w:guid w:val="{746E4797-4C62-48B0-8F86-2B270095C096}"/>
      </w:docPartPr>
      <w:docPartBody>
        <w:p w:rsidR="00463F23" w:rsidRDefault="00463F23" w:rsidP="00463F23">
          <w:pPr>
            <w:pStyle w:val="3B36161AF50A40668CBBF7C028A34B41"/>
          </w:pPr>
          <w:r w:rsidRPr="003D58FC">
            <w:rPr>
              <w:rStyle w:val="PlaceholderText"/>
            </w:rPr>
            <w:t>[Keywords]</w:t>
          </w:r>
        </w:p>
      </w:docPartBody>
    </w:docPart>
    <w:docPart>
      <w:docPartPr>
        <w:name w:val="0764A50DD4AC415D8D8179476A459587"/>
        <w:category>
          <w:name w:val="General"/>
          <w:gallery w:val="placeholder"/>
        </w:category>
        <w:types>
          <w:type w:val="bbPlcHdr"/>
        </w:types>
        <w:behaviors>
          <w:behavior w:val="content"/>
        </w:behaviors>
        <w:guid w:val="{C9724F73-46F5-4B11-AF68-43132C060BAF}"/>
      </w:docPartPr>
      <w:docPartBody>
        <w:p w:rsidR="00463F23" w:rsidRDefault="00463F23" w:rsidP="00463F23">
          <w:pPr>
            <w:pStyle w:val="0764A50DD4AC415D8D8179476A459587"/>
          </w:pPr>
          <w:r w:rsidRPr="003D58FC">
            <w:rPr>
              <w:rStyle w:val="PlaceholderText"/>
            </w:rPr>
            <w:t>[Keywords]</w:t>
          </w:r>
        </w:p>
      </w:docPartBody>
    </w:docPart>
    <w:docPart>
      <w:docPartPr>
        <w:name w:val="EF4C6019A2E2473D95C1524FA1D7DACF"/>
        <w:category>
          <w:name w:val="General"/>
          <w:gallery w:val="placeholder"/>
        </w:category>
        <w:types>
          <w:type w:val="bbPlcHdr"/>
        </w:types>
        <w:behaviors>
          <w:behavior w:val="content"/>
        </w:behaviors>
        <w:guid w:val="{4B0917CF-9F18-4CE0-A26D-FB915CAB0356}"/>
      </w:docPartPr>
      <w:docPartBody>
        <w:p w:rsidR="00463F23" w:rsidRDefault="00463F23" w:rsidP="00463F23">
          <w:pPr>
            <w:pStyle w:val="EF4C6019A2E2473D95C1524FA1D7DACF"/>
          </w:pPr>
          <w:r w:rsidRPr="003D58FC">
            <w:rPr>
              <w:rStyle w:val="PlaceholderText"/>
            </w:rPr>
            <w:t>[Keywords]</w:t>
          </w:r>
        </w:p>
      </w:docPartBody>
    </w:docPart>
    <w:docPart>
      <w:docPartPr>
        <w:name w:val="D2A840C804414EB6A1FE0E7D516981F3"/>
        <w:category>
          <w:name w:val="General"/>
          <w:gallery w:val="placeholder"/>
        </w:category>
        <w:types>
          <w:type w:val="bbPlcHdr"/>
        </w:types>
        <w:behaviors>
          <w:behavior w:val="content"/>
        </w:behaviors>
        <w:guid w:val="{4659F75B-3285-47CF-827D-F2E4FC6C06B8}"/>
      </w:docPartPr>
      <w:docPartBody>
        <w:p w:rsidR="00463F23" w:rsidRDefault="00463F23" w:rsidP="00463F23">
          <w:pPr>
            <w:pStyle w:val="D2A840C804414EB6A1FE0E7D516981F3"/>
          </w:pPr>
          <w:r w:rsidRPr="003D58FC">
            <w:rPr>
              <w:rStyle w:val="PlaceholderText"/>
            </w:rPr>
            <w:t>[Keywords]</w:t>
          </w:r>
        </w:p>
      </w:docPartBody>
    </w:docPart>
    <w:docPart>
      <w:docPartPr>
        <w:name w:val="B41F2DA50A4C4A4D877D06F624EAF7A9"/>
        <w:category>
          <w:name w:val="General"/>
          <w:gallery w:val="placeholder"/>
        </w:category>
        <w:types>
          <w:type w:val="bbPlcHdr"/>
        </w:types>
        <w:behaviors>
          <w:behavior w:val="content"/>
        </w:behaviors>
        <w:guid w:val="{A1DD0A08-70A5-44E3-9F68-D04642363386}"/>
      </w:docPartPr>
      <w:docPartBody>
        <w:p w:rsidR="00463F23" w:rsidRDefault="00463F23" w:rsidP="00463F23">
          <w:pPr>
            <w:pStyle w:val="B41F2DA50A4C4A4D877D06F624EAF7A9"/>
          </w:pPr>
          <w:r w:rsidRPr="003D58FC">
            <w:rPr>
              <w:rStyle w:val="PlaceholderText"/>
            </w:rPr>
            <w:t>[Keywords]</w:t>
          </w:r>
        </w:p>
      </w:docPartBody>
    </w:docPart>
    <w:docPart>
      <w:docPartPr>
        <w:name w:val="4154349E914B4B44A17A589BAEC46616"/>
        <w:category>
          <w:name w:val="General"/>
          <w:gallery w:val="placeholder"/>
        </w:category>
        <w:types>
          <w:type w:val="bbPlcHdr"/>
        </w:types>
        <w:behaviors>
          <w:behavior w:val="content"/>
        </w:behaviors>
        <w:guid w:val="{9C3F755B-F8C9-45F2-9A3F-784B7AA903FD}"/>
      </w:docPartPr>
      <w:docPartBody>
        <w:p w:rsidR="00463F23" w:rsidRDefault="00463F23" w:rsidP="00463F23">
          <w:pPr>
            <w:pStyle w:val="4154349E914B4B44A17A589BAEC46616"/>
          </w:pPr>
          <w:r w:rsidRPr="003D58FC">
            <w:rPr>
              <w:rStyle w:val="PlaceholderText"/>
            </w:rPr>
            <w:t>[Keywords]</w:t>
          </w:r>
        </w:p>
      </w:docPartBody>
    </w:docPart>
    <w:docPart>
      <w:docPartPr>
        <w:name w:val="13B21254BEBB455BAEC6440FC783302F"/>
        <w:category>
          <w:name w:val="General"/>
          <w:gallery w:val="placeholder"/>
        </w:category>
        <w:types>
          <w:type w:val="bbPlcHdr"/>
        </w:types>
        <w:behaviors>
          <w:behavior w:val="content"/>
        </w:behaviors>
        <w:guid w:val="{717151D0-85A5-4A64-BB55-94BBB1F50621}"/>
      </w:docPartPr>
      <w:docPartBody>
        <w:p w:rsidR="00463F23" w:rsidRDefault="00463F23" w:rsidP="00463F23">
          <w:pPr>
            <w:pStyle w:val="13B21254BEBB455BAEC6440FC783302F"/>
          </w:pPr>
          <w:r w:rsidRPr="003D58FC">
            <w:rPr>
              <w:rStyle w:val="PlaceholderText"/>
            </w:rPr>
            <w:t>[Keywords]</w:t>
          </w:r>
        </w:p>
      </w:docPartBody>
    </w:docPart>
    <w:docPart>
      <w:docPartPr>
        <w:name w:val="1B9B1AC18328474E99C6BFBEE95AAADB"/>
        <w:category>
          <w:name w:val="General"/>
          <w:gallery w:val="placeholder"/>
        </w:category>
        <w:types>
          <w:type w:val="bbPlcHdr"/>
        </w:types>
        <w:behaviors>
          <w:behavior w:val="content"/>
        </w:behaviors>
        <w:guid w:val="{C00F8333-7050-4D0D-9741-C7259032F4A8}"/>
      </w:docPartPr>
      <w:docPartBody>
        <w:p w:rsidR="00463F23" w:rsidRDefault="00463F23" w:rsidP="00463F23">
          <w:pPr>
            <w:pStyle w:val="1B9B1AC18328474E99C6BFBEE95AAADB"/>
          </w:pPr>
          <w:r w:rsidRPr="003D58FC">
            <w:rPr>
              <w:rStyle w:val="PlaceholderText"/>
            </w:rPr>
            <w:t>[Keywords]</w:t>
          </w:r>
        </w:p>
      </w:docPartBody>
    </w:docPart>
    <w:docPart>
      <w:docPartPr>
        <w:name w:val="49B96E3EA03544818B452813BFF108B0"/>
        <w:category>
          <w:name w:val="General"/>
          <w:gallery w:val="placeholder"/>
        </w:category>
        <w:types>
          <w:type w:val="bbPlcHdr"/>
        </w:types>
        <w:behaviors>
          <w:behavior w:val="content"/>
        </w:behaviors>
        <w:guid w:val="{11039547-6F25-4D57-8338-63A2ACFBD008}"/>
      </w:docPartPr>
      <w:docPartBody>
        <w:p w:rsidR="00463F23" w:rsidRDefault="00463F23" w:rsidP="00463F23">
          <w:pPr>
            <w:pStyle w:val="49B96E3EA03544818B452813BFF108B0"/>
          </w:pPr>
          <w:r w:rsidRPr="003D58FC">
            <w:rPr>
              <w:rStyle w:val="PlaceholderText"/>
            </w:rPr>
            <w:t>[Keywords]</w:t>
          </w:r>
        </w:p>
      </w:docPartBody>
    </w:docPart>
    <w:docPart>
      <w:docPartPr>
        <w:name w:val="0B718C98CA5C42E68A0A8CD2DD3DE54F"/>
        <w:category>
          <w:name w:val="General"/>
          <w:gallery w:val="placeholder"/>
        </w:category>
        <w:types>
          <w:type w:val="bbPlcHdr"/>
        </w:types>
        <w:behaviors>
          <w:behavior w:val="content"/>
        </w:behaviors>
        <w:guid w:val="{8644EAB3-74A1-4FFD-A34D-9D215663F912}"/>
      </w:docPartPr>
      <w:docPartBody>
        <w:p w:rsidR="00463F23" w:rsidRDefault="00463F23" w:rsidP="00463F23">
          <w:pPr>
            <w:pStyle w:val="0B718C98CA5C42E68A0A8CD2DD3DE54F"/>
          </w:pPr>
          <w:r w:rsidRPr="003D58FC">
            <w:rPr>
              <w:rStyle w:val="PlaceholderText"/>
            </w:rPr>
            <w:t>[Keywords]</w:t>
          </w:r>
        </w:p>
      </w:docPartBody>
    </w:docPart>
    <w:docPart>
      <w:docPartPr>
        <w:name w:val="119DA63C1FD74BF388E8833AF81C8F52"/>
        <w:category>
          <w:name w:val="General"/>
          <w:gallery w:val="placeholder"/>
        </w:category>
        <w:types>
          <w:type w:val="bbPlcHdr"/>
        </w:types>
        <w:behaviors>
          <w:behavior w:val="content"/>
        </w:behaviors>
        <w:guid w:val="{FFBE0D58-79EB-457E-B229-9440D993047F}"/>
      </w:docPartPr>
      <w:docPartBody>
        <w:p w:rsidR="00463F23" w:rsidRDefault="00463F23" w:rsidP="00463F23">
          <w:pPr>
            <w:pStyle w:val="119DA63C1FD74BF388E8833AF81C8F52"/>
          </w:pPr>
          <w:r w:rsidRPr="003D58FC">
            <w:rPr>
              <w:rStyle w:val="PlaceholderText"/>
            </w:rPr>
            <w:t>[Keywords]</w:t>
          </w:r>
        </w:p>
      </w:docPartBody>
    </w:docPart>
    <w:docPart>
      <w:docPartPr>
        <w:name w:val="807EFD60903E41E981ECC143F43721BF"/>
        <w:category>
          <w:name w:val="General"/>
          <w:gallery w:val="placeholder"/>
        </w:category>
        <w:types>
          <w:type w:val="bbPlcHdr"/>
        </w:types>
        <w:behaviors>
          <w:behavior w:val="content"/>
        </w:behaviors>
        <w:guid w:val="{77E51FCA-E94B-417E-89AD-CEB6F4F9EE21}"/>
      </w:docPartPr>
      <w:docPartBody>
        <w:p w:rsidR="00463F23" w:rsidRDefault="00463F23" w:rsidP="00463F23">
          <w:pPr>
            <w:pStyle w:val="807EFD60903E41E981ECC143F43721BF"/>
          </w:pPr>
          <w:r w:rsidRPr="003D58FC">
            <w:rPr>
              <w:rStyle w:val="PlaceholderText"/>
            </w:rPr>
            <w:t>[Keywords]</w:t>
          </w:r>
        </w:p>
      </w:docPartBody>
    </w:docPart>
    <w:docPart>
      <w:docPartPr>
        <w:name w:val="01173DC143F24624A006A1A1A15838BC"/>
        <w:category>
          <w:name w:val="General"/>
          <w:gallery w:val="placeholder"/>
        </w:category>
        <w:types>
          <w:type w:val="bbPlcHdr"/>
        </w:types>
        <w:behaviors>
          <w:behavior w:val="content"/>
        </w:behaviors>
        <w:guid w:val="{9C9D3038-ED5F-44DB-BD11-516FFAA92EF5}"/>
      </w:docPartPr>
      <w:docPartBody>
        <w:p w:rsidR="00463F23" w:rsidRDefault="00463F23" w:rsidP="00463F23">
          <w:pPr>
            <w:pStyle w:val="01173DC143F24624A006A1A1A15838BC"/>
          </w:pPr>
          <w:r w:rsidRPr="003D58FC">
            <w:rPr>
              <w:rStyle w:val="PlaceholderText"/>
            </w:rPr>
            <w:t>[Keywords]</w:t>
          </w:r>
        </w:p>
      </w:docPartBody>
    </w:docPart>
    <w:docPart>
      <w:docPartPr>
        <w:name w:val="216574AFADA344AB834057F84C1E7E8C"/>
        <w:category>
          <w:name w:val="General"/>
          <w:gallery w:val="placeholder"/>
        </w:category>
        <w:types>
          <w:type w:val="bbPlcHdr"/>
        </w:types>
        <w:behaviors>
          <w:behavior w:val="content"/>
        </w:behaviors>
        <w:guid w:val="{A4CA0194-4DEE-44D7-AFDB-579E5FFA109A}"/>
      </w:docPartPr>
      <w:docPartBody>
        <w:p w:rsidR="00463F23" w:rsidRDefault="00463F23" w:rsidP="00463F23">
          <w:pPr>
            <w:pStyle w:val="216574AFADA344AB834057F84C1E7E8C"/>
          </w:pPr>
          <w:r w:rsidRPr="003D58FC">
            <w:rPr>
              <w:rStyle w:val="PlaceholderText"/>
            </w:rPr>
            <w:t>[Keywords]</w:t>
          </w:r>
        </w:p>
      </w:docPartBody>
    </w:docPart>
    <w:docPart>
      <w:docPartPr>
        <w:name w:val="8BDB88F73BA34FBE9B4CD5581E13F883"/>
        <w:category>
          <w:name w:val="General"/>
          <w:gallery w:val="placeholder"/>
        </w:category>
        <w:types>
          <w:type w:val="bbPlcHdr"/>
        </w:types>
        <w:behaviors>
          <w:behavior w:val="content"/>
        </w:behaviors>
        <w:guid w:val="{73D03FED-A621-4D3A-A9FC-73B928C7AC16}"/>
      </w:docPartPr>
      <w:docPartBody>
        <w:p w:rsidR="00463F23" w:rsidRDefault="00463F23" w:rsidP="00463F23">
          <w:pPr>
            <w:pStyle w:val="8BDB88F73BA34FBE9B4CD5581E13F883"/>
          </w:pPr>
          <w:r w:rsidRPr="003D58FC">
            <w:rPr>
              <w:rStyle w:val="PlaceholderText"/>
            </w:rPr>
            <w:t>[Keywords]</w:t>
          </w:r>
        </w:p>
      </w:docPartBody>
    </w:docPart>
    <w:docPart>
      <w:docPartPr>
        <w:name w:val="1E732D9AF6EF4AC6AAE6858F69BE9FA6"/>
        <w:category>
          <w:name w:val="General"/>
          <w:gallery w:val="placeholder"/>
        </w:category>
        <w:types>
          <w:type w:val="bbPlcHdr"/>
        </w:types>
        <w:behaviors>
          <w:behavior w:val="content"/>
        </w:behaviors>
        <w:guid w:val="{45BD779B-D291-455C-B301-2B41191734B0}"/>
      </w:docPartPr>
      <w:docPartBody>
        <w:p w:rsidR="00463F23" w:rsidRDefault="00463F23" w:rsidP="00463F23">
          <w:pPr>
            <w:pStyle w:val="1E732D9AF6EF4AC6AAE6858F69BE9FA6"/>
          </w:pPr>
          <w:r w:rsidRPr="003D58FC">
            <w:rPr>
              <w:rStyle w:val="PlaceholderText"/>
            </w:rPr>
            <w:t>[Keywords]</w:t>
          </w:r>
        </w:p>
      </w:docPartBody>
    </w:docPart>
    <w:docPart>
      <w:docPartPr>
        <w:name w:val="FB8FEB12C79D49AEA7EAD11D9ED42127"/>
        <w:category>
          <w:name w:val="General"/>
          <w:gallery w:val="placeholder"/>
        </w:category>
        <w:types>
          <w:type w:val="bbPlcHdr"/>
        </w:types>
        <w:behaviors>
          <w:behavior w:val="content"/>
        </w:behaviors>
        <w:guid w:val="{10C173FA-73CD-413C-9059-35033925F09D}"/>
      </w:docPartPr>
      <w:docPartBody>
        <w:p w:rsidR="00463F23" w:rsidRDefault="00463F23" w:rsidP="00463F23">
          <w:pPr>
            <w:pStyle w:val="FB8FEB12C79D49AEA7EAD11D9ED42127"/>
          </w:pPr>
          <w:r w:rsidRPr="003D58FC">
            <w:rPr>
              <w:rStyle w:val="PlaceholderText"/>
            </w:rPr>
            <w:t>[Keywords]</w:t>
          </w:r>
        </w:p>
      </w:docPartBody>
    </w:docPart>
    <w:docPart>
      <w:docPartPr>
        <w:name w:val="FF1D75570F744A55BD649E2541B00877"/>
        <w:category>
          <w:name w:val="General"/>
          <w:gallery w:val="placeholder"/>
        </w:category>
        <w:types>
          <w:type w:val="bbPlcHdr"/>
        </w:types>
        <w:behaviors>
          <w:behavior w:val="content"/>
        </w:behaviors>
        <w:guid w:val="{9BFB28AC-33A9-4015-9C7C-D42C50CDD8B4}"/>
      </w:docPartPr>
      <w:docPartBody>
        <w:p w:rsidR="00463F23" w:rsidRDefault="00463F23" w:rsidP="00463F23">
          <w:pPr>
            <w:pStyle w:val="FF1D75570F744A55BD649E2541B00877"/>
          </w:pPr>
          <w:r w:rsidRPr="003D58FC">
            <w:rPr>
              <w:rStyle w:val="PlaceholderText"/>
            </w:rPr>
            <w:t>[Keywords]</w:t>
          </w:r>
        </w:p>
      </w:docPartBody>
    </w:docPart>
    <w:docPart>
      <w:docPartPr>
        <w:name w:val="E302F9493781487FBBDA7D1A9BA57547"/>
        <w:category>
          <w:name w:val="General"/>
          <w:gallery w:val="placeholder"/>
        </w:category>
        <w:types>
          <w:type w:val="bbPlcHdr"/>
        </w:types>
        <w:behaviors>
          <w:behavior w:val="content"/>
        </w:behaviors>
        <w:guid w:val="{74489F5A-2579-425E-84F0-EAC655AFBA98}"/>
      </w:docPartPr>
      <w:docPartBody>
        <w:p w:rsidR="00463F23" w:rsidRDefault="00463F23" w:rsidP="00463F23">
          <w:pPr>
            <w:pStyle w:val="E302F9493781487FBBDA7D1A9BA57547"/>
          </w:pPr>
          <w:r w:rsidRPr="003D58FC">
            <w:rPr>
              <w:rStyle w:val="PlaceholderText"/>
            </w:rPr>
            <w:t>[Keywords]</w:t>
          </w:r>
        </w:p>
      </w:docPartBody>
    </w:docPart>
    <w:docPart>
      <w:docPartPr>
        <w:name w:val="DF5A93BC3E794FBBA8F0AB74D96A4640"/>
        <w:category>
          <w:name w:val="General"/>
          <w:gallery w:val="placeholder"/>
        </w:category>
        <w:types>
          <w:type w:val="bbPlcHdr"/>
        </w:types>
        <w:behaviors>
          <w:behavior w:val="content"/>
        </w:behaviors>
        <w:guid w:val="{7D64CD6D-0C07-4A9C-B5E6-3381083288B7}"/>
      </w:docPartPr>
      <w:docPartBody>
        <w:p w:rsidR="00463F23" w:rsidRDefault="00463F23" w:rsidP="00463F23">
          <w:pPr>
            <w:pStyle w:val="DF5A93BC3E794FBBA8F0AB74D96A4640"/>
          </w:pPr>
          <w:r w:rsidRPr="003D58FC">
            <w:rPr>
              <w:rStyle w:val="PlaceholderText"/>
            </w:rPr>
            <w:t>[Keywords]</w:t>
          </w:r>
        </w:p>
      </w:docPartBody>
    </w:docPart>
    <w:docPart>
      <w:docPartPr>
        <w:name w:val="07C0EC7B5277422094EF123B180A99B2"/>
        <w:category>
          <w:name w:val="General"/>
          <w:gallery w:val="placeholder"/>
        </w:category>
        <w:types>
          <w:type w:val="bbPlcHdr"/>
        </w:types>
        <w:behaviors>
          <w:behavior w:val="content"/>
        </w:behaviors>
        <w:guid w:val="{B156B018-50A2-4322-93E0-ADA2D2DFDC30}"/>
      </w:docPartPr>
      <w:docPartBody>
        <w:p w:rsidR="00463F23" w:rsidRDefault="00463F23" w:rsidP="00463F23">
          <w:pPr>
            <w:pStyle w:val="07C0EC7B5277422094EF123B180A99B2"/>
          </w:pPr>
          <w:r w:rsidRPr="003D58FC">
            <w:rPr>
              <w:rStyle w:val="PlaceholderText"/>
            </w:rPr>
            <w:t>[Keywords]</w:t>
          </w:r>
        </w:p>
      </w:docPartBody>
    </w:docPart>
    <w:docPart>
      <w:docPartPr>
        <w:name w:val="C00D9190297B4693BF4F53268AF87434"/>
        <w:category>
          <w:name w:val="General"/>
          <w:gallery w:val="placeholder"/>
        </w:category>
        <w:types>
          <w:type w:val="bbPlcHdr"/>
        </w:types>
        <w:behaviors>
          <w:behavior w:val="content"/>
        </w:behaviors>
        <w:guid w:val="{376E2D62-B35D-48A0-AB41-F4A24AEDF03B}"/>
      </w:docPartPr>
      <w:docPartBody>
        <w:p w:rsidR="00463F23" w:rsidRDefault="00463F23" w:rsidP="00463F23">
          <w:pPr>
            <w:pStyle w:val="C00D9190297B4693BF4F53268AF87434"/>
          </w:pPr>
          <w:r w:rsidRPr="003D58FC">
            <w:rPr>
              <w:rStyle w:val="PlaceholderText"/>
            </w:rPr>
            <w:t>[Keywords]</w:t>
          </w:r>
        </w:p>
      </w:docPartBody>
    </w:docPart>
    <w:docPart>
      <w:docPartPr>
        <w:name w:val="CA817730D8F84E02B713B4127BA0FCF5"/>
        <w:category>
          <w:name w:val="General"/>
          <w:gallery w:val="placeholder"/>
        </w:category>
        <w:types>
          <w:type w:val="bbPlcHdr"/>
        </w:types>
        <w:behaviors>
          <w:behavior w:val="content"/>
        </w:behaviors>
        <w:guid w:val="{AACE27B3-7515-49D7-B4B2-64AA5FD551BD}"/>
      </w:docPartPr>
      <w:docPartBody>
        <w:p w:rsidR="00463F23" w:rsidRDefault="00463F23" w:rsidP="00463F23">
          <w:pPr>
            <w:pStyle w:val="CA817730D8F84E02B713B4127BA0FCF5"/>
          </w:pPr>
          <w:r w:rsidRPr="003D58FC">
            <w:rPr>
              <w:rStyle w:val="PlaceholderText"/>
            </w:rPr>
            <w:t>[Keywords]</w:t>
          </w:r>
        </w:p>
      </w:docPartBody>
    </w:docPart>
    <w:docPart>
      <w:docPartPr>
        <w:name w:val="6E7FF57F3C9F4E72845F16CF0B199B16"/>
        <w:category>
          <w:name w:val="General"/>
          <w:gallery w:val="placeholder"/>
        </w:category>
        <w:types>
          <w:type w:val="bbPlcHdr"/>
        </w:types>
        <w:behaviors>
          <w:behavior w:val="content"/>
        </w:behaviors>
        <w:guid w:val="{A7267451-33D9-4369-9EF6-58BECD4DEF8B}"/>
      </w:docPartPr>
      <w:docPartBody>
        <w:p w:rsidR="00463F23" w:rsidRDefault="00463F23" w:rsidP="00463F23">
          <w:pPr>
            <w:pStyle w:val="6E7FF57F3C9F4E72845F16CF0B199B16"/>
          </w:pPr>
          <w:r w:rsidRPr="003D58FC">
            <w:rPr>
              <w:rStyle w:val="PlaceholderText"/>
            </w:rPr>
            <w:t>[Keywords]</w:t>
          </w:r>
        </w:p>
      </w:docPartBody>
    </w:docPart>
    <w:docPart>
      <w:docPartPr>
        <w:name w:val="9CB7674655B8483FB125FBEF1CF8B355"/>
        <w:category>
          <w:name w:val="General"/>
          <w:gallery w:val="placeholder"/>
        </w:category>
        <w:types>
          <w:type w:val="bbPlcHdr"/>
        </w:types>
        <w:behaviors>
          <w:behavior w:val="content"/>
        </w:behaviors>
        <w:guid w:val="{1807334B-D046-49A2-AEAB-446BF96C198A}"/>
      </w:docPartPr>
      <w:docPartBody>
        <w:p w:rsidR="00463F23" w:rsidRDefault="00463F23" w:rsidP="00463F23">
          <w:pPr>
            <w:pStyle w:val="9CB7674655B8483FB125FBEF1CF8B355"/>
          </w:pPr>
          <w:r w:rsidRPr="003D58FC">
            <w:rPr>
              <w:rStyle w:val="PlaceholderText"/>
            </w:rPr>
            <w:t>[Keywords]</w:t>
          </w:r>
        </w:p>
      </w:docPartBody>
    </w:docPart>
    <w:docPart>
      <w:docPartPr>
        <w:name w:val="1F455CE342F74C7B90F2B72732D2662A"/>
        <w:category>
          <w:name w:val="General"/>
          <w:gallery w:val="placeholder"/>
        </w:category>
        <w:types>
          <w:type w:val="bbPlcHdr"/>
        </w:types>
        <w:behaviors>
          <w:behavior w:val="content"/>
        </w:behaviors>
        <w:guid w:val="{3229B6C5-E342-4FBD-88F7-E19F928A832B}"/>
      </w:docPartPr>
      <w:docPartBody>
        <w:p w:rsidR="00463F23" w:rsidRDefault="00463F23" w:rsidP="00463F23">
          <w:pPr>
            <w:pStyle w:val="1F455CE342F74C7B90F2B72732D2662A"/>
          </w:pPr>
          <w:r w:rsidRPr="003D58FC">
            <w:rPr>
              <w:rStyle w:val="PlaceholderText"/>
            </w:rPr>
            <w:t>[Keywords]</w:t>
          </w:r>
        </w:p>
      </w:docPartBody>
    </w:docPart>
    <w:docPart>
      <w:docPartPr>
        <w:name w:val="1A1346ADE9784DEFA13150494D26CDA1"/>
        <w:category>
          <w:name w:val="General"/>
          <w:gallery w:val="placeholder"/>
        </w:category>
        <w:types>
          <w:type w:val="bbPlcHdr"/>
        </w:types>
        <w:behaviors>
          <w:behavior w:val="content"/>
        </w:behaviors>
        <w:guid w:val="{110ED985-97F8-4729-9EF6-5CB0DAC2AB6E}"/>
      </w:docPartPr>
      <w:docPartBody>
        <w:p w:rsidR="00463F23" w:rsidRDefault="00463F23" w:rsidP="00463F23">
          <w:pPr>
            <w:pStyle w:val="1A1346ADE9784DEFA13150494D26CDA1"/>
          </w:pPr>
          <w:r w:rsidRPr="003D58FC">
            <w:rPr>
              <w:rStyle w:val="PlaceholderText"/>
            </w:rPr>
            <w:t>[Keywords]</w:t>
          </w:r>
        </w:p>
      </w:docPartBody>
    </w:docPart>
    <w:docPart>
      <w:docPartPr>
        <w:name w:val="50C869C86D9946F6B0D7D126CCE42203"/>
        <w:category>
          <w:name w:val="General"/>
          <w:gallery w:val="placeholder"/>
        </w:category>
        <w:types>
          <w:type w:val="bbPlcHdr"/>
        </w:types>
        <w:behaviors>
          <w:behavior w:val="content"/>
        </w:behaviors>
        <w:guid w:val="{1D99073C-FE35-496F-8B99-C6B47E8E5416}"/>
      </w:docPartPr>
      <w:docPartBody>
        <w:p w:rsidR="00463F23" w:rsidRDefault="00463F23" w:rsidP="00463F23">
          <w:pPr>
            <w:pStyle w:val="50C869C86D9946F6B0D7D126CCE42203"/>
          </w:pPr>
          <w:r w:rsidRPr="003D58FC">
            <w:rPr>
              <w:rStyle w:val="PlaceholderText"/>
            </w:rPr>
            <w:t>[Keywords]</w:t>
          </w:r>
        </w:p>
      </w:docPartBody>
    </w:docPart>
    <w:docPart>
      <w:docPartPr>
        <w:name w:val="EE96988A544C4445AA30F6BD2995D127"/>
        <w:category>
          <w:name w:val="General"/>
          <w:gallery w:val="placeholder"/>
        </w:category>
        <w:types>
          <w:type w:val="bbPlcHdr"/>
        </w:types>
        <w:behaviors>
          <w:behavior w:val="content"/>
        </w:behaviors>
        <w:guid w:val="{045A0669-D558-4F85-8883-581AF97B0A6D}"/>
      </w:docPartPr>
      <w:docPartBody>
        <w:p w:rsidR="00463F23" w:rsidRDefault="00463F23" w:rsidP="00463F23">
          <w:pPr>
            <w:pStyle w:val="EE96988A544C4445AA30F6BD2995D127"/>
          </w:pPr>
          <w:r w:rsidRPr="003D58FC">
            <w:rPr>
              <w:rStyle w:val="PlaceholderText"/>
            </w:rPr>
            <w:t>[Keywords]</w:t>
          </w:r>
        </w:p>
      </w:docPartBody>
    </w:docPart>
    <w:docPart>
      <w:docPartPr>
        <w:name w:val="C605B93EA60049E5AB7178AA5D2CF38E"/>
        <w:category>
          <w:name w:val="General"/>
          <w:gallery w:val="placeholder"/>
        </w:category>
        <w:types>
          <w:type w:val="bbPlcHdr"/>
        </w:types>
        <w:behaviors>
          <w:behavior w:val="content"/>
        </w:behaviors>
        <w:guid w:val="{8A9555CE-3FFB-4829-9D2D-2709065E6407}"/>
      </w:docPartPr>
      <w:docPartBody>
        <w:p w:rsidR="00463F23" w:rsidRDefault="00463F23" w:rsidP="00463F23">
          <w:pPr>
            <w:pStyle w:val="C605B93EA60049E5AB7178AA5D2CF38E"/>
          </w:pPr>
          <w:r w:rsidRPr="003D58FC">
            <w:rPr>
              <w:rStyle w:val="PlaceholderText"/>
            </w:rPr>
            <w:t>[Keywords]</w:t>
          </w:r>
        </w:p>
      </w:docPartBody>
    </w:docPart>
    <w:docPart>
      <w:docPartPr>
        <w:name w:val="7BD1D0EFB7A74E738792BC585B1C42FF"/>
        <w:category>
          <w:name w:val="General"/>
          <w:gallery w:val="placeholder"/>
        </w:category>
        <w:types>
          <w:type w:val="bbPlcHdr"/>
        </w:types>
        <w:behaviors>
          <w:behavior w:val="content"/>
        </w:behaviors>
        <w:guid w:val="{79467D20-B5FA-42D0-83A0-714DBA492B2C}"/>
      </w:docPartPr>
      <w:docPartBody>
        <w:p w:rsidR="00463F23" w:rsidRDefault="00463F23" w:rsidP="00463F23">
          <w:pPr>
            <w:pStyle w:val="7BD1D0EFB7A74E738792BC585B1C42FF"/>
          </w:pPr>
          <w:r w:rsidRPr="003D58FC">
            <w:rPr>
              <w:rStyle w:val="PlaceholderText"/>
            </w:rPr>
            <w:t>[Keywords]</w:t>
          </w:r>
        </w:p>
      </w:docPartBody>
    </w:docPart>
    <w:docPart>
      <w:docPartPr>
        <w:name w:val="426F21A73B7340CE943133ADC0C6D1CF"/>
        <w:category>
          <w:name w:val="General"/>
          <w:gallery w:val="placeholder"/>
        </w:category>
        <w:types>
          <w:type w:val="bbPlcHdr"/>
        </w:types>
        <w:behaviors>
          <w:behavior w:val="content"/>
        </w:behaviors>
        <w:guid w:val="{7575503E-4C14-4B05-8951-01AA1BB6857A}"/>
      </w:docPartPr>
      <w:docPartBody>
        <w:p w:rsidR="00463F23" w:rsidRDefault="00463F23" w:rsidP="00463F23">
          <w:pPr>
            <w:pStyle w:val="426F21A73B7340CE943133ADC0C6D1CF"/>
          </w:pPr>
          <w:r w:rsidRPr="003D58FC">
            <w:rPr>
              <w:rStyle w:val="PlaceholderText"/>
            </w:rPr>
            <w:t>[Keywords]</w:t>
          </w:r>
        </w:p>
      </w:docPartBody>
    </w:docPart>
    <w:docPart>
      <w:docPartPr>
        <w:name w:val="D2663993A9384455BDB574685C32B7F1"/>
        <w:category>
          <w:name w:val="General"/>
          <w:gallery w:val="placeholder"/>
        </w:category>
        <w:types>
          <w:type w:val="bbPlcHdr"/>
        </w:types>
        <w:behaviors>
          <w:behavior w:val="content"/>
        </w:behaviors>
        <w:guid w:val="{9F5A99EC-9775-4322-9583-9E62687E6108}"/>
      </w:docPartPr>
      <w:docPartBody>
        <w:p w:rsidR="00463F23" w:rsidRDefault="00463F23" w:rsidP="00463F23">
          <w:pPr>
            <w:pStyle w:val="D2663993A9384455BDB574685C32B7F1"/>
          </w:pPr>
          <w:r w:rsidRPr="003D58FC">
            <w:rPr>
              <w:rStyle w:val="PlaceholderText"/>
            </w:rPr>
            <w:t>[Keywords]</w:t>
          </w:r>
        </w:p>
      </w:docPartBody>
    </w:docPart>
    <w:docPart>
      <w:docPartPr>
        <w:name w:val="A9B8EDA04F9C4DC583098257E1FFFE98"/>
        <w:category>
          <w:name w:val="General"/>
          <w:gallery w:val="placeholder"/>
        </w:category>
        <w:types>
          <w:type w:val="bbPlcHdr"/>
        </w:types>
        <w:behaviors>
          <w:behavior w:val="content"/>
        </w:behaviors>
        <w:guid w:val="{E011DCA5-CEAE-4B53-B746-D4025279E881}"/>
      </w:docPartPr>
      <w:docPartBody>
        <w:p w:rsidR="00463F23" w:rsidRDefault="00463F23" w:rsidP="00463F23">
          <w:pPr>
            <w:pStyle w:val="A9B8EDA04F9C4DC583098257E1FFFE98"/>
          </w:pPr>
          <w:r w:rsidRPr="003D58FC">
            <w:rPr>
              <w:rStyle w:val="PlaceholderText"/>
            </w:rPr>
            <w:t>[Keywords]</w:t>
          </w:r>
        </w:p>
      </w:docPartBody>
    </w:docPart>
    <w:docPart>
      <w:docPartPr>
        <w:name w:val="90E5ADAB847342D5A9C8FA818DD23996"/>
        <w:category>
          <w:name w:val="General"/>
          <w:gallery w:val="placeholder"/>
        </w:category>
        <w:types>
          <w:type w:val="bbPlcHdr"/>
        </w:types>
        <w:behaviors>
          <w:behavior w:val="content"/>
        </w:behaviors>
        <w:guid w:val="{B97D27F2-EF0F-4311-84E1-23E05DD25F98}"/>
      </w:docPartPr>
      <w:docPartBody>
        <w:p w:rsidR="00463F23" w:rsidRDefault="00463F23" w:rsidP="00463F23">
          <w:pPr>
            <w:pStyle w:val="90E5ADAB847342D5A9C8FA818DD23996"/>
          </w:pPr>
          <w:r w:rsidRPr="003D58FC">
            <w:rPr>
              <w:rStyle w:val="PlaceholderText"/>
            </w:rPr>
            <w:t>[Keywords]</w:t>
          </w:r>
        </w:p>
      </w:docPartBody>
    </w:docPart>
    <w:docPart>
      <w:docPartPr>
        <w:name w:val="BE54C131A19E4F68997BCE1B78D9CEEF"/>
        <w:category>
          <w:name w:val="General"/>
          <w:gallery w:val="placeholder"/>
        </w:category>
        <w:types>
          <w:type w:val="bbPlcHdr"/>
        </w:types>
        <w:behaviors>
          <w:behavior w:val="content"/>
        </w:behaviors>
        <w:guid w:val="{26DEC27E-318A-41EB-AE5E-57475D6C1082}"/>
      </w:docPartPr>
      <w:docPartBody>
        <w:p w:rsidR="00463F23" w:rsidRDefault="00463F23" w:rsidP="00463F23">
          <w:pPr>
            <w:pStyle w:val="BE54C131A19E4F68997BCE1B78D9CEEF"/>
          </w:pPr>
          <w:r w:rsidRPr="003D58FC">
            <w:rPr>
              <w:rStyle w:val="PlaceholderText"/>
            </w:rPr>
            <w:t>[Keywords]</w:t>
          </w:r>
        </w:p>
      </w:docPartBody>
    </w:docPart>
    <w:docPart>
      <w:docPartPr>
        <w:name w:val="8644464E1F3647E1AC933DD4E9BC1DC3"/>
        <w:category>
          <w:name w:val="General"/>
          <w:gallery w:val="placeholder"/>
        </w:category>
        <w:types>
          <w:type w:val="bbPlcHdr"/>
        </w:types>
        <w:behaviors>
          <w:behavior w:val="content"/>
        </w:behaviors>
        <w:guid w:val="{9C303659-AE4C-4B42-8094-B0AFE55942E5}"/>
      </w:docPartPr>
      <w:docPartBody>
        <w:p w:rsidR="00463F23" w:rsidRDefault="00463F23" w:rsidP="00463F23">
          <w:pPr>
            <w:pStyle w:val="8644464E1F3647E1AC933DD4E9BC1DC3"/>
          </w:pPr>
          <w:r w:rsidRPr="003D58FC">
            <w:rPr>
              <w:rStyle w:val="PlaceholderText"/>
            </w:rPr>
            <w:t>[Keywords]</w:t>
          </w:r>
        </w:p>
      </w:docPartBody>
    </w:docPart>
    <w:docPart>
      <w:docPartPr>
        <w:name w:val="C174A231C6774AA29D20900E3A2A51A9"/>
        <w:category>
          <w:name w:val="General"/>
          <w:gallery w:val="placeholder"/>
        </w:category>
        <w:types>
          <w:type w:val="bbPlcHdr"/>
        </w:types>
        <w:behaviors>
          <w:behavior w:val="content"/>
        </w:behaviors>
        <w:guid w:val="{D01A42C0-EAE9-4EDC-82E5-434FF224A187}"/>
      </w:docPartPr>
      <w:docPartBody>
        <w:p w:rsidR="00463F23" w:rsidRDefault="00463F23" w:rsidP="00463F23">
          <w:pPr>
            <w:pStyle w:val="C174A231C6774AA29D20900E3A2A51A9"/>
          </w:pPr>
          <w:r w:rsidRPr="003D58FC">
            <w:rPr>
              <w:rStyle w:val="PlaceholderText"/>
            </w:rPr>
            <w:t>[Keywords]</w:t>
          </w:r>
        </w:p>
      </w:docPartBody>
    </w:docPart>
    <w:docPart>
      <w:docPartPr>
        <w:name w:val="4AEBAE39E44C4FECA9734ACCF6936C0F"/>
        <w:category>
          <w:name w:val="General"/>
          <w:gallery w:val="placeholder"/>
        </w:category>
        <w:types>
          <w:type w:val="bbPlcHdr"/>
        </w:types>
        <w:behaviors>
          <w:behavior w:val="content"/>
        </w:behaviors>
        <w:guid w:val="{2B56EBE7-07FD-40B6-B2FC-890C0793AB5B}"/>
      </w:docPartPr>
      <w:docPartBody>
        <w:p w:rsidR="00463F23" w:rsidRDefault="00463F23" w:rsidP="00463F23">
          <w:pPr>
            <w:pStyle w:val="4AEBAE39E44C4FECA9734ACCF6936C0F"/>
          </w:pPr>
          <w:r w:rsidRPr="003D58FC">
            <w:rPr>
              <w:rStyle w:val="PlaceholderText"/>
            </w:rPr>
            <w:t>[Keywords]</w:t>
          </w:r>
        </w:p>
      </w:docPartBody>
    </w:docPart>
    <w:docPart>
      <w:docPartPr>
        <w:name w:val="09961FD969B34E0FAB19DCD9FA30EFAF"/>
        <w:category>
          <w:name w:val="General"/>
          <w:gallery w:val="placeholder"/>
        </w:category>
        <w:types>
          <w:type w:val="bbPlcHdr"/>
        </w:types>
        <w:behaviors>
          <w:behavior w:val="content"/>
        </w:behaviors>
        <w:guid w:val="{FF3DBEC4-5FF0-4AD2-8987-67BCAAA4E052}"/>
      </w:docPartPr>
      <w:docPartBody>
        <w:p w:rsidR="00463F23" w:rsidRDefault="00463F23" w:rsidP="00463F23">
          <w:pPr>
            <w:pStyle w:val="09961FD969B34E0FAB19DCD9FA30EFAF"/>
          </w:pPr>
          <w:r w:rsidRPr="003D58FC">
            <w:rPr>
              <w:rStyle w:val="PlaceholderText"/>
            </w:rPr>
            <w:t>[Keywords]</w:t>
          </w:r>
        </w:p>
      </w:docPartBody>
    </w:docPart>
    <w:docPart>
      <w:docPartPr>
        <w:name w:val="872A7E34DE2A43EB8800E7EF1B28CE93"/>
        <w:category>
          <w:name w:val="General"/>
          <w:gallery w:val="placeholder"/>
        </w:category>
        <w:types>
          <w:type w:val="bbPlcHdr"/>
        </w:types>
        <w:behaviors>
          <w:behavior w:val="content"/>
        </w:behaviors>
        <w:guid w:val="{56A1D6A5-81D2-41DF-8BE3-7F1A204E610C}"/>
      </w:docPartPr>
      <w:docPartBody>
        <w:p w:rsidR="00463F23" w:rsidRDefault="00463F23" w:rsidP="00463F23">
          <w:pPr>
            <w:pStyle w:val="872A7E34DE2A43EB8800E7EF1B28CE93"/>
          </w:pPr>
          <w:r w:rsidRPr="003D58FC">
            <w:rPr>
              <w:rStyle w:val="PlaceholderText"/>
            </w:rPr>
            <w:t>[Keywords]</w:t>
          </w:r>
        </w:p>
      </w:docPartBody>
    </w:docPart>
    <w:docPart>
      <w:docPartPr>
        <w:name w:val="8BA9189820DB4F9AA620F1E8357B593A"/>
        <w:category>
          <w:name w:val="General"/>
          <w:gallery w:val="placeholder"/>
        </w:category>
        <w:types>
          <w:type w:val="bbPlcHdr"/>
        </w:types>
        <w:behaviors>
          <w:behavior w:val="content"/>
        </w:behaviors>
        <w:guid w:val="{438C4E10-20D9-40AF-8A19-B40FD473062B}"/>
      </w:docPartPr>
      <w:docPartBody>
        <w:p w:rsidR="00463F23" w:rsidRDefault="00463F23" w:rsidP="00463F23">
          <w:pPr>
            <w:pStyle w:val="8BA9189820DB4F9AA620F1E8357B593A"/>
          </w:pPr>
          <w:r w:rsidRPr="003D58FC">
            <w:rPr>
              <w:rStyle w:val="PlaceholderText"/>
            </w:rPr>
            <w:t>[Keywords]</w:t>
          </w:r>
        </w:p>
      </w:docPartBody>
    </w:docPart>
    <w:docPart>
      <w:docPartPr>
        <w:name w:val="3994EB6D52F14060A2C92BAA3D0BFCA4"/>
        <w:category>
          <w:name w:val="General"/>
          <w:gallery w:val="placeholder"/>
        </w:category>
        <w:types>
          <w:type w:val="bbPlcHdr"/>
        </w:types>
        <w:behaviors>
          <w:behavior w:val="content"/>
        </w:behaviors>
        <w:guid w:val="{1A46CA85-400B-4EA5-A930-1394775852B5}"/>
      </w:docPartPr>
      <w:docPartBody>
        <w:p w:rsidR="00463F23" w:rsidRDefault="00463F23" w:rsidP="00463F23">
          <w:pPr>
            <w:pStyle w:val="3994EB6D52F14060A2C92BAA3D0BFCA4"/>
          </w:pPr>
          <w:r w:rsidRPr="003D58FC">
            <w:rPr>
              <w:rStyle w:val="PlaceholderText"/>
            </w:rPr>
            <w:t>[Keywords]</w:t>
          </w:r>
        </w:p>
      </w:docPartBody>
    </w:docPart>
    <w:docPart>
      <w:docPartPr>
        <w:name w:val="7858DA5189F34FB49AF2E9989BA2C321"/>
        <w:category>
          <w:name w:val="General"/>
          <w:gallery w:val="placeholder"/>
        </w:category>
        <w:types>
          <w:type w:val="bbPlcHdr"/>
        </w:types>
        <w:behaviors>
          <w:behavior w:val="content"/>
        </w:behaviors>
        <w:guid w:val="{360BB69D-4DF4-420F-A848-6128BD2535BB}"/>
      </w:docPartPr>
      <w:docPartBody>
        <w:p w:rsidR="00463F23" w:rsidRDefault="00463F23" w:rsidP="00463F23">
          <w:pPr>
            <w:pStyle w:val="7858DA5189F34FB49AF2E9989BA2C321"/>
          </w:pPr>
          <w:r w:rsidRPr="003D58FC">
            <w:rPr>
              <w:rStyle w:val="PlaceholderText"/>
            </w:rPr>
            <w:t>[Keywords]</w:t>
          </w:r>
        </w:p>
      </w:docPartBody>
    </w:docPart>
    <w:docPart>
      <w:docPartPr>
        <w:name w:val="69A6B83FBC634C07B20D08B98B6CF9E3"/>
        <w:category>
          <w:name w:val="General"/>
          <w:gallery w:val="placeholder"/>
        </w:category>
        <w:types>
          <w:type w:val="bbPlcHdr"/>
        </w:types>
        <w:behaviors>
          <w:behavior w:val="content"/>
        </w:behaviors>
        <w:guid w:val="{3088683C-6981-49FF-9D01-7B515EB24746}"/>
      </w:docPartPr>
      <w:docPartBody>
        <w:p w:rsidR="00463F23" w:rsidRDefault="00463F23" w:rsidP="00463F23">
          <w:pPr>
            <w:pStyle w:val="69A6B83FBC634C07B20D08B98B6CF9E3"/>
          </w:pPr>
          <w:r w:rsidRPr="003D58FC">
            <w:rPr>
              <w:rStyle w:val="PlaceholderText"/>
            </w:rPr>
            <w:t>[Keywords]</w:t>
          </w:r>
        </w:p>
      </w:docPartBody>
    </w:docPart>
    <w:docPart>
      <w:docPartPr>
        <w:name w:val="132D04B95B864E9FA592A1B302AE0F1A"/>
        <w:category>
          <w:name w:val="General"/>
          <w:gallery w:val="placeholder"/>
        </w:category>
        <w:types>
          <w:type w:val="bbPlcHdr"/>
        </w:types>
        <w:behaviors>
          <w:behavior w:val="content"/>
        </w:behaviors>
        <w:guid w:val="{EC2744CC-C5E9-49F6-A7FC-62F5C69A7C3F}"/>
      </w:docPartPr>
      <w:docPartBody>
        <w:p w:rsidR="00463F23" w:rsidRDefault="00463F23" w:rsidP="00463F23">
          <w:pPr>
            <w:pStyle w:val="132D04B95B864E9FA592A1B302AE0F1A"/>
          </w:pPr>
          <w:r w:rsidRPr="003D58FC">
            <w:rPr>
              <w:rStyle w:val="PlaceholderText"/>
            </w:rPr>
            <w:t>[Keywords]</w:t>
          </w:r>
        </w:p>
      </w:docPartBody>
    </w:docPart>
    <w:docPart>
      <w:docPartPr>
        <w:name w:val="79336967697740B6B40096BB54522ADE"/>
        <w:category>
          <w:name w:val="General"/>
          <w:gallery w:val="placeholder"/>
        </w:category>
        <w:types>
          <w:type w:val="bbPlcHdr"/>
        </w:types>
        <w:behaviors>
          <w:behavior w:val="content"/>
        </w:behaviors>
        <w:guid w:val="{4E4382EA-7F32-4951-99B8-A27503A1C871}"/>
      </w:docPartPr>
      <w:docPartBody>
        <w:p w:rsidR="00463F23" w:rsidRDefault="00463F23" w:rsidP="00463F23">
          <w:pPr>
            <w:pStyle w:val="79336967697740B6B40096BB54522ADE"/>
          </w:pPr>
          <w:r w:rsidRPr="003D58FC">
            <w:rPr>
              <w:rStyle w:val="PlaceholderText"/>
            </w:rPr>
            <w:t>[Keywords]</w:t>
          </w:r>
        </w:p>
      </w:docPartBody>
    </w:docPart>
    <w:docPart>
      <w:docPartPr>
        <w:name w:val="C9EB23D46DAF4B2AB6A2E61635E047CB"/>
        <w:category>
          <w:name w:val="General"/>
          <w:gallery w:val="placeholder"/>
        </w:category>
        <w:types>
          <w:type w:val="bbPlcHdr"/>
        </w:types>
        <w:behaviors>
          <w:behavior w:val="content"/>
        </w:behaviors>
        <w:guid w:val="{3B5BACCD-36F9-4329-ADFB-AE9AF258263F}"/>
      </w:docPartPr>
      <w:docPartBody>
        <w:p w:rsidR="00463F23" w:rsidRDefault="00463F23" w:rsidP="00463F23">
          <w:pPr>
            <w:pStyle w:val="C9EB23D46DAF4B2AB6A2E61635E047CB"/>
          </w:pPr>
          <w:r w:rsidRPr="003D58FC">
            <w:rPr>
              <w:rStyle w:val="PlaceholderText"/>
            </w:rPr>
            <w:t>[Keywords]</w:t>
          </w:r>
        </w:p>
      </w:docPartBody>
    </w:docPart>
    <w:docPart>
      <w:docPartPr>
        <w:name w:val="7E61DC5E256E4CEFB40014E5FFF4C352"/>
        <w:category>
          <w:name w:val="General"/>
          <w:gallery w:val="placeholder"/>
        </w:category>
        <w:types>
          <w:type w:val="bbPlcHdr"/>
        </w:types>
        <w:behaviors>
          <w:behavior w:val="content"/>
        </w:behaviors>
        <w:guid w:val="{F803BFBB-C21F-44A9-9AF7-279657E76918}"/>
      </w:docPartPr>
      <w:docPartBody>
        <w:p w:rsidR="00463F23" w:rsidRDefault="00463F23" w:rsidP="00463F23">
          <w:pPr>
            <w:pStyle w:val="7E61DC5E256E4CEFB40014E5FFF4C352"/>
          </w:pPr>
          <w:r w:rsidRPr="003D58FC">
            <w:rPr>
              <w:rStyle w:val="PlaceholderText"/>
            </w:rPr>
            <w:t>[Keywords]</w:t>
          </w:r>
        </w:p>
      </w:docPartBody>
    </w:docPart>
    <w:docPart>
      <w:docPartPr>
        <w:name w:val="82EB5B59580A403FA0DF67188024EC4B"/>
        <w:category>
          <w:name w:val="General"/>
          <w:gallery w:val="placeholder"/>
        </w:category>
        <w:types>
          <w:type w:val="bbPlcHdr"/>
        </w:types>
        <w:behaviors>
          <w:behavior w:val="content"/>
        </w:behaviors>
        <w:guid w:val="{CBF3C845-D87A-4A88-840F-1D3DEF5AA62A}"/>
      </w:docPartPr>
      <w:docPartBody>
        <w:p w:rsidR="00463F23" w:rsidRDefault="00463F23" w:rsidP="00463F23">
          <w:pPr>
            <w:pStyle w:val="82EB5B59580A403FA0DF67188024EC4B"/>
          </w:pPr>
          <w:r w:rsidRPr="003D58FC">
            <w:rPr>
              <w:rStyle w:val="PlaceholderText"/>
            </w:rPr>
            <w:t>[Keywords]</w:t>
          </w:r>
        </w:p>
      </w:docPartBody>
    </w:docPart>
    <w:docPart>
      <w:docPartPr>
        <w:name w:val="2E2B67238112498AB1DAF06A1CB96DB8"/>
        <w:category>
          <w:name w:val="General"/>
          <w:gallery w:val="placeholder"/>
        </w:category>
        <w:types>
          <w:type w:val="bbPlcHdr"/>
        </w:types>
        <w:behaviors>
          <w:behavior w:val="content"/>
        </w:behaviors>
        <w:guid w:val="{EF73F645-6F9A-4378-B8BF-E5DA3BE0C8C7}"/>
      </w:docPartPr>
      <w:docPartBody>
        <w:p w:rsidR="00463F23" w:rsidRDefault="00463F23" w:rsidP="00463F23">
          <w:pPr>
            <w:pStyle w:val="2E2B67238112498AB1DAF06A1CB96DB8"/>
          </w:pPr>
          <w:r w:rsidRPr="003D58FC">
            <w:rPr>
              <w:rStyle w:val="PlaceholderText"/>
            </w:rPr>
            <w:t>[Keywords]</w:t>
          </w:r>
        </w:p>
      </w:docPartBody>
    </w:docPart>
    <w:docPart>
      <w:docPartPr>
        <w:name w:val="77FD483906E54E08AD44229FE211A8F4"/>
        <w:category>
          <w:name w:val="General"/>
          <w:gallery w:val="placeholder"/>
        </w:category>
        <w:types>
          <w:type w:val="bbPlcHdr"/>
        </w:types>
        <w:behaviors>
          <w:behavior w:val="content"/>
        </w:behaviors>
        <w:guid w:val="{B78BF27D-3F90-47C4-8C05-83D8CB9FE890}"/>
      </w:docPartPr>
      <w:docPartBody>
        <w:p w:rsidR="00463F23" w:rsidRDefault="00463F23" w:rsidP="00463F23">
          <w:pPr>
            <w:pStyle w:val="77FD483906E54E08AD44229FE211A8F4"/>
          </w:pPr>
          <w:r w:rsidRPr="003D58FC">
            <w:rPr>
              <w:rStyle w:val="PlaceholderText"/>
            </w:rPr>
            <w:t>[Keywords]</w:t>
          </w:r>
        </w:p>
      </w:docPartBody>
    </w:docPart>
    <w:docPart>
      <w:docPartPr>
        <w:name w:val="0ED06DAEAB4642419E4FD3A80E24EFBA"/>
        <w:category>
          <w:name w:val="General"/>
          <w:gallery w:val="placeholder"/>
        </w:category>
        <w:types>
          <w:type w:val="bbPlcHdr"/>
        </w:types>
        <w:behaviors>
          <w:behavior w:val="content"/>
        </w:behaviors>
        <w:guid w:val="{7F7E9707-AC19-4135-97EA-0BA34F4ECB6A}"/>
      </w:docPartPr>
      <w:docPartBody>
        <w:p w:rsidR="00463F23" w:rsidRDefault="00463F23" w:rsidP="00463F23">
          <w:pPr>
            <w:pStyle w:val="0ED06DAEAB4642419E4FD3A80E24EFBA"/>
          </w:pPr>
          <w:r w:rsidRPr="003D58FC">
            <w:rPr>
              <w:rStyle w:val="PlaceholderText"/>
            </w:rPr>
            <w:t>[Keywords]</w:t>
          </w:r>
        </w:p>
      </w:docPartBody>
    </w:docPart>
    <w:docPart>
      <w:docPartPr>
        <w:name w:val="8C3A03B6D7E6462985E4E2380AE446FF"/>
        <w:category>
          <w:name w:val="General"/>
          <w:gallery w:val="placeholder"/>
        </w:category>
        <w:types>
          <w:type w:val="bbPlcHdr"/>
        </w:types>
        <w:behaviors>
          <w:behavior w:val="content"/>
        </w:behaviors>
        <w:guid w:val="{5AAF63D8-0E6C-4E6A-B0F6-F6BF05C3DBD6}"/>
      </w:docPartPr>
      <w:docPartBody>
        <w:p w:rsidR="00463F23" w:rsidRDefault="00463F23" w:rsidP="00463F23">
          <w:pPr>
            <w:pStyle w:val="8C3A03B6D7E6462985E4E2380AE446FF"/>
          </w:pPr>
          <w:r w:rsidRPr="003D58FC">
            <w:rPr>
              <w:rStyle w:val="PlaceholderText"/>
            </w:rPr>
            <w:t>[Keywords]</w:t>
          </w:r>
        </w:p>
      </w:docPartBody>
    </w:docPart>
    <w:docPart>
      <w:docPartPr>
        <w:name w:val="88A61BC3ED244B8F918CB46BA192B7B3"/>
        <w:category>
          <w:name w:val="General"/>
          <w:gallery w:val="placeholder"/>
        </w:category>
        <w:types>
          <w:type w:val="bbPlcHdr"/>
        </w:types>
        <w:behaviors>
          <w:behavior w:val="content"/>
        </w:behaviors>
        <w:guid w:val="{134244DD-6C5B-494B-82DE-0A4738B1025D}"/>
      </w:docPartPr>
      <w:docPartBody>
        <w:p w:rsidR="00463F23" w:rsidRDefault="00463F23" w:rsidP="00463F23">
          <w:pPr>
            <w:pStyle w:val="88A61BC3ED244B8F918CB46BA192B7B3"/>
          </w:pPr>
          <w:r w:rsidRPr="003D58FC">
            <w:rPr>
              <w:rStyle w:val="PlaceholderText"/>
            </w:rPr>
            <w:t>[Keywords]</w:t>
          </w:r>
        </w:p>
      </w:docPartBody>
    </w:docPart>
    <w:docPart>
      <w:docPartPr>
        <w:name w:val="1707EE7A7405413283EA38894485525B"/>
        <w:category>
          <w:name w:val="General"/>
          <w:gallery w:val="placeholder"/>
        </w:category>
        <w:types>
          <w:type w:val="bbPlcHdr"/>
        </w:types>
        <w:behaviors>
          <w:behavior w:val="content"/>
        </w:behaviors>
        <w:guid w:val="{D05F780A-3AF3-4405-B1B9-CE73E509223A}"/>
      </w:docPartPr>
      <w:docPartBody>
        <w:p w:rsidR="00463F23" w:rsidRDefault="00463F23" w:rsidP="00463F23">
          <w:pPr>
            <w:pStyle w:val="1707EE7A7405413283EA38894485525B"/>
          </w:pPr>
          <w:r w:rsidRPr="003D58FC">
            <w:rPr>
              <w:rStyle w:val="PlaceholderText"/>
            </w:rPr>
            <w:t>[Keywords]</w:t>
          </w:r>
        </w:p>
      </w:docPartBody>
    </w:docPart>
    <w:docPart>
      <w:docPartPr>
        <w:name w:val="4724C0B6F195461E813719277F646835"/>
        <w:category>
          <w:name w:val="General"/>
          <w:gallery w:val="placeholder"/>
        </w:category>
        <w:types>
          <w:type w:val="bbPlcHdr"/>
        </w:types>
        <w:behaviors>
          <w:behavior w:val="content"/>
        </w:behaviors>
        <w:guid w:val="{EEB78D61-1383-4155-A715-0196E71F7223}"/>
      </w:docPartPr>
      <w:docPartBody>
        <w:p w:rsidR="00463F23" w:rsidRDefault="00463F23" w:rsidP="00463F23">
          <w:pPr>
            <w:pStyle w:val="4724C0B6F195461E813719277F646835"/>
          </w:pPr>
          <w:r w:rsidRPr="003D58FC">
            <w:rPr>
              <w:rStyle w:val="PlaceholderText"/>
            </w:rPr>
            <w:t>[Keywords]</w:t>
          </w:r>
        </w:p>
      </w:docPartBody>
    </w:docPart>
    <w:docPart>
      <w:docPartPr>
        <w:name w:val="0BBD1FCBE9AC406987B9D5B854B69506"/>
        <w:category>
          <w:name w:val="General"/>
          <w:gallery w:val="placeholder"/>
        </w:category>
        <w:types>
          <w:type w:val="bbPlcHdr"/>
        </w:types>
        <w:behaviors>
          <w:behavior w:val="content"/>
        </w:behaviors>
        <w:guid w:val="{1EEA3846-32E7-49D7-AB8B-8F7137AF9C06}"/>
      </w:docPartPr>
      <w:docPartBody>
        <w:p w:rsidR="00463F23" w:rsidRDefault="00463F23" w:rsidP="00463F23">
          <w:pPr>
            <w:pStyle w:val="0BBD1FCBE9AC406987B9D5B854B69506"/>
          </w:pPr>
          <w:r w:rsidRPr="003D58FC">
            <w:rPr>
              <w:rStyle w:val="PlaceholderText"/>
            </w:rPr>
            <w:t>[Keywords]</w:t>
          </w:r>
        </w:p>
      </w:docPartBody>
    </w:docPart>
    <w:docPart>
      <w:docPartPr>
        <w:name w:val="632ABA3BD23844B580E8B2F3BC85E836"/>
        <w:category>
          <w:name w:val="General"/>
          <w:gallery w:val="placeholder"/>
        </w:category>
        <w:types>
          <w:type w:val="bbPlcHdr"/>
        </w:types>
        <w:behaviors>
          <w:behavior w:val="content"/>
        </w:behaviors>
        <w:guid w:val="{10E4B01E-0A95-4F4F-9A80-C7F1C1461160}"/>
      </w:docPartPr>
      <w:docPartBody>
        <w:p w:rsidR="00463F23" w:rsidRDefault="00463F23" w:rsidP="00463F23">
          <w:pPr>
            <w:pStyle w:val="632ABA3BD23844B580E8B2F3BC85E836"/>
          </w:pPr>
          <w:r w:rsidRPr="003D58FC">
            <w:rPr>
              <w:rStyle w:val="PlaceholderText"/>
            </w:rPr>
            <w:t>[Keywords]</w:t>
          </w:r>
        </w:p>
      </w:docPartBody>
    </w:docPart>
    <w:docPart>
      <w:docPartPr>
        <w:name w:val="2CFB8673ECD9456E900D6097CCA46C1F"/>
        <w:category>
          <w:name w:val="General"/>
          <w:gallery w:val="placeholder"/>
        </w:category>
        <w:types>
          <w:type w:val="bbPlcHdr"/>
        </w:types>
        <w:behaviors>
          <w:behavior w:val="content"/>
        </w:behaviors>
        <w:guid w:val="{66744A19-7045-406B-8EFA-F35B49291DA9}"/>
      </w:docPartPr>
      <w:docPartBody>
        <w:p w:rsidR="00463F23" w:rsidRDefault="00463F23" w:rsidP="00463F23">
          <w:pPr>
            <w:pStyle w:val="2CFB8673ECD9456E900D6097CCA46C1F"/>
          </w:pPr>
          <w:r w:rsidRPr="003D58FC">
            <w:rPr>
              <w:rStyle w:val="PlaceholderText"/>
            </w:rPr>
            <w:t>[Keywords]</w:t>
          </w:r>
        </w:p>
      </w:docPartBody>
    </w:docPart>
    <w:docPart>
      <w:docPartPr>
        <w:name w:val="09A30B76797C46A591C9DA2AE9A1303D"/>
        <w:category>
          <w:name w:val="General"/>
          <w:gallery w:val="placeholder"/>
        </w:category>
        <w:types>
          <w:type w:val="bbPlcHdr"/>
        </w:types>
        <w:behaviors>
          <w:behavior w:val="content"/>
        </w:behaviors>
        <w:guid w:val="{9EF3EF36-B627-4B57-A877-AB7EBF70B9C8}"/>
      </w:docPartPr>
      <w:docPartBody>
        <w:p w:rsidR="00463F23" w:rsidRDefault="00463F23" w:rsidP="00463F23">
          <w:pPr>
            <w:pStyle w:val="09A30B76797C46A591C9DA2AE9A1303D"/>
          </w:pPr>
          <w:r w:rsidRPr="003D58FC">
            <w:rPr>
              <w:rStyle w:val="PlaceholderText"/>
            </w:rPr>
            <w:t>[Keywords]</w:t>
          </w:r>
        </w:p>
      </w:docPartBody>
    </w:docPart>
    <w:docPart>
      <w:docPartPr>
        <w:name w:val="B03E5A23D0D14F47BDDA819496854E84"/>
        <w:category>
          <w:name w:val="General"/>
          <w:gallery w:val="placeholder"/>
        </w:category>
        <w:types>
          <w:type w:val="bbPlcHdr"/>
        </w:types>
        <w:behaviors>
          <w:behavior w:val="content"/>
        </w:behaviors>
        <w:guid w:val="{89BD488E-4D26-438C-8FF5-23C5EC16F296}"/>
      </w:docPartPr>
      <w:docPartBody>
        <w:p w:rsidR="00463F23" w:rsidRDefault="00463F23" w:rsidP="00463F23">
          <w:pPr>
            <w:pStyle w:val="B03E5A23D0D14F47BDDA819496854E84"/>
          </w:pPr>
          <w:r w:rsidRPr="003D58FC">
            <w:rPr>
              <w:rStyle w:val="PlaceholderText"/>
            </w:rPr>
            <w:t>[Keywords]</w:t>
          </w:r>
        </w:p>
      </w:docPartBody>
    </w:docPart>
    <w:docPart>
      <w:docPartPr>
        <w:name w:val="F86ECC65EB3C4AC780A46292F694912E"/>
        <w:category>
          <w:name w:val="General"/>
          <w:gallery w:val="placeholder"/>
        </w:category>
        <w:types>
          <w:type w:val="bbPlcHdr"/>
        </w:types>
        <w:behaviors>
          <w:behavior w:val="content"/>
        </w:behaviors>
        <w:guid w:val="{0F762FE0-9E7F-4DD3-8682-844D6F4B6909}"/>
      </w:docPartPr>
      <w:docPartBody>
        <w:p w:rsidR="00463F23" w:rsidRDefault="00463F23" w:rsidP="00463F23">
          <w:pPr>
            <w:pStyle w:val="F86ECC65EB3C4AC780A46292F694912E"/>
          </w:pPr>
          <w:r w:rsidRPr="003D58FC">
            <w:rPr>
              <w:rStyle w:val="PlaceholderText"/>
            </w:rPr>
            <w:t>[Keywords]</w:t>
          </w:r>
        </w:p>
      </w:docPartBody>
    </w:docPart>
    <w:docPart>
      <w:docPartPr>
        <w:name w:val="A270B1EED3D249E99CD6B3FE4B47A43E"/>
        <w:category>
          <w:name w:val="General"/>
          <w:gallery w:val="placeholder"/>
        </w:category>
        <w:types>
          <w:type w:val="bbPlcHdr"/>
        </w:types>
        <w:behaviors>
          <w:behavior w:val="content"/>
        </w:behaviors>
        <w:guid w:val="{CDA48D56-552F-4F4F-A43E-5316E213474F}"/>
      </w:docPartPr>
      <w:docPartBody>
        <w:p w:rsidR="00463F23" w:rsidRDefault="00463F23" w:rsidP="00463F23">
          <w:pPr>
            <w:pStyle w:val="A270B1EED3D249E99CD6B3FE4B47A43E"/>
          </w:pPr>
          <w:r w:rsidRPr="003D58FC">
            <w:rPr>
              <w:rStyle w:val="PlaceholderText"/>
            </w:rPr>
            <w:t>[Keywords]</w:t>
          </w:r>
        </w:p>
      </w:docPartBody>
    </w:docPart>
    <w:docPart>
      <w:docPartPr>
        <w:name w:val="F10D5EB1B5DA4F9AB8A74657A664BFC1"/>
        <w:category>
          <w:name w:val="General"/>
          <w:gallery w:val="placeholder"/>
        </w:category>
        <w:types>
          <w:type w:val="bbPlcHdr"/>
        </w:types>
        <w:behaviors>
          <w:behavior w:val="content"/>
        </w:behaviors>
        <w:guid w:val="{EFA2224E-244C-402A-A04C-5C2357BEA6F5}"/>
      </w:docPartPr>
      <w:docPartBody>
        <w:p w:rsidR="00463F23" w:rsidRDefault="00463F23" w:rsidP="00463F23">
          <w:pPr>
            <w:pStyle w:val="F10D5EB1B5DA4F9AB8A74657A664BFC1"/>
          </w:pPr>
          <w:r w:rsidRPr="003D58FC">
            <w:rPr>
              <w:rStyle w:val="PlaceholderText"/>
            </w:rPr>
            <w:t>[Keywords]</w:t>
          </w:r>
        </w:p>
      </w:docPartBody>
    </w:docPart>
    <w:docPart>
      <w:docPartPr>
        <w:name w:val="169BBC55BD124D25BA9FC004EA8AD157"/>
        <w:category>
          <w:name w:val="General"/>
          <w:gallery w:val="placeholder"/>
        </w:category>
        <w:types>
          <w:type w:val="bbPlcHdr"/>
        </w:types>
        <w:behaviors>
          <w:behavior w:val="content"/>
        </w:behaviors>
        <w:guid w:val="{D2A2D66A-B969-4D91-8F61-5CD62A59CF65}"/>
      </w:docPartPr>
      <w:docPartBody>
        <w:p w:rsidR="00463F23" w:rsidRDefault="00463F23" w:rsidP="00463F23">
          <w:pPr>
            <w:pStyle w:val="169BBC55BD124D25BA9FC004EA8AD157"/>
          </w:pPr>
          <w:r w:rsidRPr="003D58FC">
            <w:rPr>
              <w:rStyle w:val="PlaceholderText"/>
            </w:rPr>
            <w:t>[Keywords]</w:t>
          </w:r>
        </w:p>
      </w:docPartBody>
    </w:docPart>
    <w:docPart>
      <w:docPartPr>
        <w:name w:val="252C386164BB44FC80DBBDA11E2D2F19"/>
        <w:category>
          <w:name w:val="General"/>
          <w:gallery w:val="placeholder"/>
        </w:category>
        <w:types>
          <w:type w:val="bbPlcHdr"/>
        </w:types>
        <w:behaviors>
          <w:behavior w:val="content"/>
        </w:behaviors>
        <w:guid w:val="{B4AB3B34-D258-4178-B573-36D0C71A590D}"/>
      </w:docPartPr>
      <w:docPartBody>
        <w:p w:rsidR="00463F23" w:rsidRDefault="00463F23" w:rsidP="00463F23">
          <w:pPr>
            <w:pStyle w:val="252C386164BB44FC80DBBDA11E2D2F19"/>
          </w:pPr>
          <w:r w:rsidRPr="003D58FC">
            <w:rPr>
              <w:rStyle w:val="PlaceholderText"/>
            </w:rPr>
            <w:t>[Keywords]</w:t>
          </w:r>
        </w:p>
      </w:docPartBody>
    </w:docPart>
    <w:docPart>
      <w:docPartPr>
        <w:name w:val="AC2D0D7B9B1D4F16818BA171514C09F4"/>
        <w:category>
          <w:name w:val="General"/>
          <w:gallery w:val="placeholder"/>
        </w:category>
        <w:types>
          <w:type w:val="bbPlcHdr"/>
        </w:types>
        <w:behaviors>
          <w:behavior w:val="content"/>
        </w:behaviors>
        <w:guid w:val="{2D6DC710-3055-488E-9F72-852AB8C5AD9B}"/>
      </w:docPartPr>
      <w:docPartBody>
        <w:p w:rsidR="00463F23" w:rsidRDefault="00463F23" w:rsidP="00463F23">
          <w:pPr>
            <w:pStyle w:val="AC2D0D7B9B1D4F16818BA171514C09F4"/>
          </w:pPr>
          <w:r w:rsidRPr="003D58FC">
            <w:rPr>
              <w:rStyle w:val="PlaceholderText"/>
            </w:rPr>
            <w:t>[Keywords]</w:t>
          </w:r>
        </w:p>
      </w:docPartBody>
    </w:docPart>
    <w:docPart>
      <w:docPartPr>
        <w:name w:val="F99EFDFBA03E4ED19620BA3A0061F953"/>
        <w:category>
          <w:name w:val="General"/>
          <w:gallery w:val="placeholder"/>
        </w:category>
        <w:types>
          <w:type w:val="bbPlcHdr"/>
        </w:types>
        <w:behaviors>
          <w:behavior w:val="content"/>
        </w:behaviors>
        <w:guid w:val="{64A706AB-FAEA-4734-A85B-4FF9A315C02D}"/>
      </w:docPartPr>
      <w:docPartBody>
        <w:p w:rsidR="00463F23" w:rsidRDefault="00463F23" w:rsidP="00463F23">
          <w:pPr>
            <w:pStyle w:val="F99EFDFBA03E4ED19620BA3A0061F953"/>
          </w:pPr>
          <w:r w:rsidRPr="003D58FC">
            <w:rPr>
              <w:rStyle w:val="PlaceholderText"/>
            </w:rPr>
            <w:t>[Keywords]</w:t>
          </w:r>
        </w:p>
      </w:docPartBody>
    </w:docPart>
    <w:docPart>
      <w:docPartPr>
        <w:name w:val="2482F95B035648F8B181567F283B07B1"/>
        <w:category>
          <w:name w:val="General"/>
          <w:gallery w:val="placeholder"/>
        </w:category>
        <w:types>
          <w:type w:val="bbPlcHdr"/>
        </w:types>
        <w:behaviors>
          <w:behavior w:val="content"/>
        </w:behaviors>
        <w:guid w:val="{39A6412F-E4BA-469A-BC3B-2FFFB011452E}"/>
      </w:docPartPr>
      <w:docPartBody>
        <w:p w:rsidR="00463F23" w:rsidRDefault="00463F23" w:rsidP="00463F23">
          <w:pPr>
            <w:pStyle w:val="2482F95B035648F8B181567F283B07B1"/>
          </w:pPr>
          <w:r w:rsidRPr="003D58FC">
            <w:rPr>
              <w:rStyle w:val="PlaceholderText"/>
            </w:rPr>
            <w:t>[Keywords]</w:t>
          </w:r>
        </w:p>
      </w:docPartBody>
    </w:docPart>
    <w:docPart>
      <w:docPartPr>
        <w:name w:val="8979366094284C419E1B028E01F8B714"/>
        <w:category>
          <w:name w:val="General"/>
          <w:gallery w:val="placeholder"/>
        </w:category>
        <w:types>
          <w:type w:val="bbPlcHdr"/>
        </w:types>
        <w:behaviors>
          <w:behavior w:val="content"/>
        </w:behaviors>
        <w:guid w:val="{39ABCC72-8B67-4334-9A23-E67C75ED38BD}"/>
      </w:docPartPr>
      <w:docPartBody>
        <w:p w:rsidR="00463F23" w:rsidRDefault="00463F23" w:rsidP="00463F23">
          <w:pPr>
            <w:pStyle w:val="8979366094284C419E1B028E01F8B714"/>
          </w:pPr>
          <w:r w:rsidRPr="003D58FC">
            <w:rPr>
              <w:rStyle w:val="PlaceholderText"/>
            </w:rPr>
            <w:t>[Keywords]</w:t>
          </w:r>
        </w:p>
      </w:docPartBody>
    </w:docPart>
    <w:docPart>
      <w:docPartPr>
        <w:name w:val="1032101A04A441F7A0104FC20377C0A2"/>
        <w:category>
          <w:name w:val="General"/>
          <w:gallery w:val="placeholder"/>
        </w:category>
        <w:types>
          <w:type w:val="bbPlcHdr"/>
        </w:types>
        <w:behaviors>
          <w:behavior w:val="content"/>
        </w:behaviors>
        <w:guid w:val="{A103FD18-A1A2-49E1-83BB-AE7342DB4BE9}"/>
      </w:docPartPr>
      <w:docPartBody>
        <w:p w:rsidR="00463F23" w:rsidRDefault="00463F23" w:rsidP="00463F23">
          <w:pPr>
            <w:pStyle w:val="1032101A04A441F7A0104FC20377C0A2"/>
          </w:pPr>
          <w:r w:rsidRPr="003D58FC">
            <w:rPr>
              <w:rStyle w:val="PlaceholderText"/>
            </w:rPr>
            <w:t>[Keywords]</w:t>
          </w:r>
        </w:p>
      </w:docPartBody>
    </w:docPart>
    <w:docPart>
      <w:docPartPr>
        <w:name w:val="0EBEB50FA5A34EEEB4CBAC0CAEFDC0D0"/>
        <w:category>
          <w:name w:val="General"/>
          <w:gallery w:val="placeholder"/>
        </w:category>
        <w:types>
          <w:type w:val="bbPlcHdr"/>
        </w:types>
        <w:behaviors>
          <w:behavior w:val="content"/>
        </w:behaviors>
        <w:guid w:val="{90E732D2-94DE-4E4C-BC82-E5164E3B951E}"/>
      </w:docPartPr>
      <w:docPartBody>
        <w:p w:rsidR="00463F23" w:rsidRDefault="00463F23" w:rsidP="00463F23">
          <w:pPr>
            <w:pStyle w:val="0EBEB50FA5A34EEEB4CBAC0CAEFDC0D0"/>
          </w:pPr>
          <w:r w:rsidRPr="003D58FC">
            <w:rPr>
              <w:rStyle w:val="PlaceholderText"/>
            </w:rPr>
            <w:t>[Keywords]</w:t>
          </w:r>
        </w:p>
      </w:docPartBody>
    </w:docPart>
    <w:docPart>
      <w:docPartPr>
        <w:name w:val="04B13323A1C2448CB9D07ACB050A2C86"/>
        <w:category>
          <w:name w:val="General"/>
          <w:gallery w:val="placeholder"/>
        </w:category>
        <w:types>
          <w:type w:val="bbPlcHdr"/>
        </w:types>
        <w:behaviors>
          <w:behavior w:val="content"/>
        </w:behaviors>
        <w:guid w:val="{3965BFD3-5BCE-43B2-AE5F-B1BA3A5B222E}"/>
      </w:docPartPr>
      <w:docPartBody>
        <w:p w:rsidR="00463F23" w:rsidRDefault="00463F23" w:rsidP="00463F23">
          <w:pPr>
            <w:pStyle w:val="04B13323A1C2448CB9D07ACB050A2C86"/>
          </w:pPr>
          <w:r w:rsidRPr="003D58FC">
            <w:rPr>
              <w:rStyle w:val="PlaceholderText"/>
            </w:rPr>
            <w:t>[Keywords]</w:t>
          </w:r>
        </w:p>
      </w:docPartBody>
    </w:docPart>
    <w:docPart>
      <w:docPartPr>
        <w:name w:val="0E9F5D10AB5C499E8DCDB7C10B4A9B8E"/>
        <w:category>
          <w:name w:val="General"/>
          <w:gallery w:val="placeholder"/>
        </w:category>
        <w:types>
          <w:type w:val="bbPlcHdr"/>
        </w:types>
        <w:behaviors>
          <w:behavior w:val="content"/>
        </w:behaviors>
        <w:guid w:val="{C45D689C-0747-4691-B079-5048B5209A6C}"/>
      </w:docPartPr>
      <w:docPartBody>
        <w:p w:rsidR="00463F23" w:rsidRDefault="00463F23" w:rsidP="00463F23">
          <w:pPr>
            <w:pStyle w:val="0E9F5D10AB5C499E8DCDB7C10B4A9B8E"/>
          </w:pPr>
          <w:r w:rsidRPr="003D58FC">
            <w:rPr>
              <w:rStyle w:val="PlaceholderText"/>
            </w:rPr>
            <w:t>[Keywords]</w:t>
          </w:r>
        </w:p>
      </w:docPartBody>
    </w:docPart>
    <w:docPart>
      <w:docPartPr>
        <w:name w:val="7C13D5CACA694242907AA2FC5B72E18C"/>
        <w:category>
          <w:name w:val="General"/>
          <w:gallery w:val="placeholder"/>
        </w:category>
        <w:types>
          <w:type w:val="bbPlcHdr"/>
        </w:types>
        <w:behaviors>
          <w:behavior w:val="content"/>
        </w:behaviors>
        <w:guid w:val="{E6A1ECBF-946D-4DFA-A96C-E35C02938461}"/>
      </w:docPartPr>
      <w:docPartBody>
        <w:p w:rsidR="00463F23" w:rsidRDefault="00463F23" w:rsidP="00463F23">
          <w:pPr>
            <w:pStyle w:val="7C13D5CACA694242907AA2FC5B72E18C"/>
          </w:pPr>
          <w:r w:rsidRPr="003D58FC">
            <w:rPr>
              <w:rStyle w:val="PlaceholderText"/>
            </w:rPr>
            <w:t>[Keywords]</w:t>
          </w:r>
        </w:p>
      </w:docPartBody>
    </w:docPart>
    <w:docPart>
      <w:docPartPr>
        <w:name w:val="A1191BAD0C2B47ED913413AB14E0234E"/>
        <w:category>
          <w:name w:val="General"/>
          <w:gallery w:val="placeholder"/>
        </w:category>
        <w:types>
          <w:type w:val="bbPlcHdr"/>
        </w:types>
        <w:behaviors>
          <w:behavior w:val="content"/>
        </w:behaviors>
        <w:guid w:val="{FA341F7A-FC01-43A4-86AA-0F4730E79C99}"/>
      </w:docPartPr>
      <w:docPartBody>
        <w:p w:rsidR="00463F23" w:rsidRDefault="00463F23" w:rsidP="00463F23">
          <w:pPr>
            <w:pStyle w:val="A1191BAD0C2B47ED913413AB14E0234E"/>
          </w:pPr>
          <w:r w:rsidRPr="003D58FC">
            <w:rPr>
              <w:rStyle w:val="PlaceholderText"/>
            </w:rPr>
            <w:t>[Keywords]</w:t>
          </w:r>
        </w:p>
      </w:docPartBody>
    </w:docPart>
    <w:docPart>
      <w:docPartPr>
        <w:name w:val="2D1E857E337147848ABD7F8FC0681E94"/>
        <w:category>
          <w:name w:val="General"/>
          <w:gallery w:val="placeholder"/>
        </w:category>
        <w:types>
          <w:type w:val="bbPlcHdr"/>
        </w:types>
        <w:behaviors>
          <w:behavior w:val="content"/>
        </w:behaviors>
        <w:guid w:val="{5E89FD00-40B9-456B-B93E-72A0D3655FD8}"/>
      </w:docPartPr>
      <w:docPartBody>
        <w:p w:rsidR="00463F23" w:rsidRDefault="00463F23" w:rsidP="00463F23">
          <w:pPr>
            <w:pStyle w:val="2D1E857E337147848ABD7F8FC0681E94"/>
          </w:pPr>
          <w:r w:rsidRPr="003D58FC">
            <w:rPr>
              <w:rStyle w:val="PlaceholderText"/>
            </w:rPr>
            <w:t>[Keywords]</w:t>
          </w:r>
        </w:p>
      </w:docPartBody>
    </w:docPart>
    <w:docPart>
      <w:docPartPr>
        <w:name w:val="FFAF5D5B0C7146BCB34542EA4991F73D"/>
        <w:category>
          <w:name w:val="General"/>
          <w:gallery w:val="placeholder"/>
        </w:category>
        <w:types>
          <w:type w:val="bbPlcHdr"/>
        </w:types>
        <w:behaviors>
          <w:behavior w:val="content"/>
        </w:behaviors>
        <w:guid w:val="{E0D89F31-43C7-4510-AECB-C60857C2BC2B}"/>
      </w:docPartPr>
      <w:docPartBody>
        <w:p w:rsidR="00463F23" w:rsidRDefault="00463F23" w:rsidP="00463F23">
          <w:pPr>
            <w:pStyle w:val="FFAF5D5B0C7146BCB34542EA4991F73D"/>
          </w:pPr>
          <w:r w:rsidRPr="003D58FC">
            <w:rPr>
              <w:rStyle w:val="PlaceholderText"/>
            </w:rPr>
            <w:t>[Keywords]</w:t>
          </w:r>
        </w:p>
      </w:docPartBody>
    </w:docPart>
    <w:docPart>
      <w:docPartPr>
        <w:name w:val="DCAB9A4B29284F0BB66B7067C78D9885"/>
        <w:category>
          <w:name w:val="General"/>
          <w:gallery w:val="placeholder"/>
        </w:category>
        <w:types>
          <w:type w:val="bbPlcHdr"/>
        </w:types>
        <w:behaviors>
          <w:behavior w:val="content"/>
        </w:behaviors>
        <w:guid w:val="{5C61A803-DF8A-451E-9D1C-DD2D6BED4044}"/>
      </w:docPartPr>
      <w:docPartBody>
        <w:p w:rsidR="00463F23" w:rsidRDefault="00463F23" w:rsidP="00463F23">
          <w:pPr>
            <w:pStyle w:val="DCAB9A4B29284F0BB66B7067C78D9885"/>
          </w:pPr>
          <w:r w:rsidRPr="003D58FC">
            <w:rPr>
              <w:rStyle w:val="PlaceholderText"/>
            </w:rPr>
            <w:t>[Keywords]</w:t>
          </w:r>
        </w:p>
      </w:docPartBody>
    </w:docPart>
    <w:docPart>
      <w:docPartPr>
        <w:name w:val="84C21EDC9C024E65B160356BAA49668F"/>
        <w:category>
          <w:name w:val="General"/>
          <w:gallery w:val="placeholder"/>
        </w:category>
        <w:types>
          <w:type w:val="bbPlcHdr"/>
        </w:types>
        <w:behaviors>
          <w:behavior w:val="content"/>
        </w:behaviors>
        <w:guid w:val="{20289DA4-F619-4582-91ED-B4124B422191}"/>
      </w:docPartPr>
      <w:docPartBody>
        <w:p w:rsidR="00463F23" w:rsidRDefault="00463F23" w:rsidP="00463F23">
          <w:pPr>
            <w:pStyle w:val="84C21EDC9C024E65B160356BAA49668F"/>
          </w:pPr>
          <w:r w:rsidRPr="003D58FC">
            <w:rPr>
              <w:rStyle w:val="PlaceholderText"/>
            </w:rPr>
            <w:t>[Keywords]</w:t>
          </w:r>
        </w:p>
      </w:docPartBody>
    </w:docPart>
    <w:docPart>
      <w:docPartPr>
        <w:name w:val="963D9187542544C7A2580C12B31FC166"/>
        <w:category>
          <w:name w:val="General"/>
          <w:gallery w:val="placeholder"/>
        </w:category>
        <w:types>
          <w:type w:val="bbPlcHdr"/>
        </w:types>
        <w:behaviors>
          <w:behavior w:val="content"/>
        </w:behaviors>
        <w:guid w:val="{BCDECE83-649F-45F0-AA52-22289D7D83AE}"/>
      </w:docPartPr>
      <w:docPartBody>
        <w:p w:rsidR="00463F23" w:rsidRDefault="00463F23" w:rsidP="00463F23">
          <w:pPr>
            <w:pStyle w:val="963D9187542544C7A2580C12B31FC166"/>
          </w:pPr>
          <w:r w:rsidRPr="003D58FC">
            <w:rPr>
              <w:rStyle w:val="PlaceholderText"/>
            </w:rPr>
            <w:t>[Keywords]</w:t>
          </w:r>
        </w:p>
      </w:docPartBody>
    </w:docPart>
    <w:docPart>
      <w:docPartPr>
        <w:name w:val="64E25EDDAE304F909F2270F836231361"/>
        <w:category>
          <w:name w:val="General"/>
          <w:gallery w:val="placeholder"/>
        </w:category>
        <w:types>
          <w:type w:val="bbPlcHdr"/>
        </w:types>
        <w:behaviors>
          <w:behavior w:val="content"/>
        </w:behaviors>
        <w:guid w:val="{67E19E9F-5697-434F-ACD8-698D31A10649}"/>
      </w:docPartPr>
      <w:docPartBody>
        <w:p w:rsidR="00463F23" w:rsidRDefault="00463F23" w:rsidP="00463F23">
          <w:pPr>
            <w:pStyle w:val="64E25EDDAE304F909F2270F836231361"/>
          </w:pPr>
          <w:r w:rsidRPr="003D58FC">
            <w:rPr>
              <w:rStyle w:val="PlaceholderText"/>
            </w:rPr>
            <w:t>[Keywords]</w:t>
          </w:r>
        </w:p>
      </w:docPartBody>
    </w:docPart>
    <w:docPart>
      <w:docPartPr>
        <w:name w:val="0EBDA11C9D7E4E7DADB3139EBECCE8FE"/>
        <w:category>
          <w:name w:val="General"/>
          <w:gallery w:val="placeholder"/>
        </w:category>
        <w:types>
          <w:type w:val="bbPlcHdr"/>
        </w:types>
        <w:behaviors>
          <w:behavior w:val="content"/>
        </w:behaviors>
        <w:guid w:val="{124B66EA-F19E-4A36-AF5F-425B202806EB}"/>
      </w:docPartPr>
      <w:docPartBody>
        <w:p w:rsidR="00463F23" w:rsidRDefault="00463F23" w:rsidP="00463F23">
          <w:pPr>
            <w:pStyle w:val="0EBDA11C9D7E4E7DADB3139EBECCE8FE"/>
          </w:pPr>
          <w:r w:rsidRPr="003D58FC">
            <w:rPr>
              <w:rStyle w:val="PlaceholderText"/>
            </w:rPr>
            <w:t>[Keywords]</w:t>
          </w:r>
        </w:p>
      </w:docPartBody>
    </w:docPart>
    <w:docPart>
      <w:docPartPr>
        <w:name w:val="EE8BAB38EDCC4CDCAE102B359FEA5033"/>
        <w:category>
          <w:name w:val="General"/>
          <w:gallery w:val="placeholder"/>
        </w:category>
        <w:types>
          <w:type w:val="bbPlcHdr"/>
        </w:types>
        <w:behaviors>
          <w:behavior w:val="content"/>
        </w:behaviors>
        <w:guid w:val="{AF44509E-9702-4E5C-9963-EC96702A5A1A}"/>
      </w:docPartPr>
      <w:docPartBody>
        <w:p w:rsidR="00463F23" w:rsidRDefault="00463F23" w:rsidP="00463F23">
          <w:pPr>
            <w:pStyle w:val="EE8BAB38EDCC4CDCAE102B359FEA5033"/>
          </w:pPr>
          <w:r w:rsidRPr="003D58FC">
            <w:rPr>
              <w:rStyle w:val="PlaceholderText"/>
            </w:rPr>
            <w:t>[Keywords]</w:t>
          </w:r>
        </w:p>
      </w:docPartBody>
    </w:docPart>
    <w:docPart>
      <w:docPartPr>
        <w:name w:val="33CC5DF48A6A49389B39343E3FE8631F"/>
        <w:category>
          <w:name w:val="General"/>
          <w:gallery w:val="placeholder"/>
        </w:category>
        <w:types>
          <w:type w:val="bbPlcHdr"/>
        </w:types>
        <w:behaviors>
          <w:behavior w:val="content"/>
        </w:behaviors>
        <w:guid w:val="{40F7BAE1-F011-437A-88EE-8E9FCC364B57}"/>
      </w:docPartPr>
      <w:docPartBody>
        <w:p w:rsidR="00463F23" w:rsidRDefault="00463F23" w:rsidP="00463F23">
          <w:pPr>
            <w:pStyle w:val="33CC5DF48A6A49389B39343E3FE8631F"/>
          </w:pPr>
          <w:r w:rsidRPr="003D58FC">
            <w:rPr>
              <w:rStyle w:val="PlaceholderText"/>
            </w:rPr>
            <w:t>[Keywords]</w:t>
          </w:r>
        </w:p>
      </w:docPartBody>
    </w:docPart>
    <w:docPart>
      <w:docPartPr>
        <w:name w:val="57748C81A24C4F9FB7F39392FD93F42D"/>
        <w:category>
          <w:name w:val="General"/>
          <w:gallery w:val="placeholder"/>
        </w:category>
        <w:types>
          <w:type w:val="bbPlcHdr"/>
        </w:types>
        <w:behaviors>
          <w:behavior w:val="content"/>
        </w:behaviors>
        <w:guid w:val="{39149B93-160B-4C64-A5BB-2906D86E4BF5}"/>
      </w:docPartPr>
      <w:docPartBody>
        <w:p w:rsidR="00463F23" w:rsidRDefault="00463F23" w:rsidP="00463F23">
          <w:pPr>
            <w:pStyle w:val="57748C81A24C4F9FB7F39392FD93F42D"/>
          </w:pPr>
          <w:r w:rsidRPr="003D58FC">
            <w:rPr>
              <w:rStyle w:val="PlaceholderText"/>
            </w:rPr>
            <w:t>[Keywords]</w:t>
          </w:r>
        </w:p>
      </w:docPartBody>
    </w:docPart>
    <w:docPart>
      <w:docPartPr>
        <w:name w:val="569333558FB147EAA0EABDE764D47CFE"/>
        <w:category>
          <w:name w:val="General"/>
          <w:gallery w:val="placeholder"/>
        </w:category>
        <w:types>
          <w:type w:val="bbPlcHdr"/>
        </w:types>
        <w:behaviors>
          <w:behavior w:val="content"/>
        </w:behaviors>
        <w:guid w:val="{91286196-24DA-4B98-A7E0-1F607FC0DCB8}"/>
      </w:docPartPr>
      <w:docPartBody>
        <w:p w:rsidR="00463F23" w:rsidRDefault="00463F23" w:rsidP="00463F23">
          <w:pPr>
            <w:pStyle w:val="569333558FB147EAA0EABDE764D47CFE"/>
          </w:pPr>
          <w:r w:rsidRPr="003D58FC">
            <w:rPr>
              <w:rStyle w:val="PlaceholderText"/>
            </w:rPr>
            <w:t>[Keywords]</w:t>
          </w:r>
        </w:p>
      </w:docPartBody>
    </w:docPart>
    <w:docPart>
      <w:docPartPr>
        <w:name w:val="82DD9C47C35C4D76AA275202FC236E05"/>
        <w:category>
          <w:name w:val="General"/>
          <w:gallery w:val="placeholder"/>
        </w:category>
        <w:types>
          <w:type w:val="bbPlcHdr"/>
        </w:types>
        <w:behaviors>
          <w:behavior w:val="content"/>
        </w:behaviors>
        <w:guid w:val="{EF690BD1-F470-4905-895F-85345D350AE8}"/>
      </w:docPartPr>
      <w:docPartBody>
        <w:p w:rsidR="00463F23" w:rsidRDefault="00463F23" w:rsidP="00463F23">
          <w:pPr>
            <w:pStyle w:val="82DD9C47C35C4D76AA275202FC236E05"/>
          </w:pPr>
          <w:r w:rsidRPr="003D58FC">
            <w:rPr>
              <w:rStyle w:val="PlaceholderText"/>
            </w:rPr>
            <w:t>[Keywords]</w:t>
          </w:r>
        </w:p>
      </w:docPartBody>
    </w:docPart>
    <w:docPart>
      <w:docPartPr>
        <w:name w:val="156D5D134483421E87CC1143D3A7A31B"/>
        <w:category>
          <w:name w:val="General"/>
          <w:gallery w:val="placeholder"/>
        </w:category>
        <w:types>
          <w:type w:val="bbPlcHdr"/>
        </w:types>
        <w:behaviors>
          <w:behavior w:val="content"/>
        </w:behaviors>
        <w:guid w:val="{FFEB9610-D6AB-45D6-BE2A-E7CF9B970BD3}"/>
      </w:docPartPr>
      <w:docPartBody>
        <w:p w:rsidR="00463F23" w:rsidRDefault="00463F23" w:rsidP="00463F23">
          <w:pPr>
            <w:pStyle w:val="156D5D134483421E87CC1143D3A7A31B"/>
          </w:pPr>
          <w:r w:rsidRPr="003D58FC">
            <w:rPr>
              <w:rStyle w:val="PlaceholderText"/>
            </w:rPr>
            <w:t>[Keywords]</w:t>
          </w:r>
        </w:p>
      </w:docPartBody>
    </w:docPart>
    <w:docPart>
      <w:docPartPr>
        <w:name w:val="2BD7A7DEBE184CFA8E2BC60397284576"/>
        <w:category>
          <w:name w:val="General"/>
          <w:gallery w:val="placeholder"/>
        </w:category>
        <w:types>
          <w:type w:val="bbPlcHdr"/>
        </w:types>
        <w:behaviors>
          <w:behavior w:val="content"/>
        </w:behaviors>
        <w:guid w:val="{1AEE4194-A674-4B2B-8359-004745AD554D}"/>
      </w:docPartPr>
      <w:docPartBody>
        <w:p w:rsidR="00463F23" w:rsidRDefault="00463F23" w:rsidP="00463F23">
          <w:pPr>
            <w:pStyle w:val="2BD7A7DEBE184CFA8E2BC60397284576"/>
          </w:pPr>
          <w:r w:rsidRPr="003D58FC">
            <w:rPr>
              <w:rStyle w:val="PlaceholderText"/>
            </w:rPr>
            <w:t>[Keywords]</w:t>
          </w:r>
        </w:p>
      </w:docPartBody>
    </w:docPart>
    <w:docPart>
      <w:docPartPr>
        <w:name w:val="B4E2F975DA0D46C38ED7F207E3468F41"/>
        <w:category>
          <w:name w:val="General"/>
          <w:gallery w:val="placeholder"/>
        </w:category>
        <w:types>
          <w:type w:val="bbPlcHdr"/>
        </w:types>
        <w:behaviors>
          <w:behavior w:val="content"/>
        </w:behaviors>
        <w:guid w:val="{185B286B-D49B-47F2-B008-2CBB55F8CCBF}"/>
      </w:docPartPr>
      <w:docPartBody>
        <w:p w:rsidR="00463F23" w:rsidRDefault="00463F23" w:rsidP="00463F23">
          <w:pPr>
            <w:pStyle w:val="B4E2F975DA0D46C38ED7F207E3468F41"/>
          </w:pPr>
          <w:r w:rsidRPr="003D58FC">
            <w:rPr>
              <w:rStyle w:val="PlaceholderText"/>
            </w:rPr>
            <w:t>[Keywords]</w:t>
          </w:r>
        </w:p>
      </w:docPartBody>
    </w:docPart>
    <w:docPart>
      <w:docPartPr>
        <w:name w:val="A2301616DB80444DB97FBEB5F194A62E"/>
        <w:category>
          <w:name w:val="General"/>
          <w:gallery w:val="placeholder"/>
        </w:category>
        <w:types>
          <w:type w:val="bbPlcHdr"/>
        </w:types>
        <w:behaviors>
          <w:behavior w:val="content"/>
        </w:behaviors>
        <w:guid w:val="{5229C457-8DA9-46B0-9C97-F3E9203ADA67}"/>
      </w:docPartPr>
      <w:docPartBody>
        <w:p w:rsidR="00463F23" w:rsidRDefault="00463F23" w:rsidP="00463F23">
          <w:pPr>
            <w:pStyle w:val="A2301616DB80444DB97FBEB5F194A62E"/>
          </w:pPr>
          <w:r w:rsidRPr="003D58FC">
            <w:rPr>
              <w:rStyle w:val="PlaceholderText"/>
            </w:rPr>
            <w:t>[Keywords]</w:t>
          </w:r>
        </w:p>
      </w:docPartBody>
    </w:docPart>
    <w:docPart>
      <w:docPartPr>
        <w:name w:val="182B209096A449FD99039F4EC0CB6A5A"/>
        <w:category>
          <w:name w:val="General"/>
          <w:gallery w:val="placeholder"/>
        </w:category>
        <w:types>
          <w:type w:val="bbPlcHdr"/>
        </w:types>
        <w:behaviors>
          <w:behavior w:val="content"/>
        </w:behaviors>
        <w:guid w:val="{63592471-FD45-4E89-B2BC-40FBDF4F42FD}"/>
      </w:docPartPr>
      <w:docPartBody>
        <w:p w:rsidR="00463F23" w:rsidRDefault="00463F23" w:rsidP="00463F23">
          <w:pPr>
            <w:pStyle w:val="182B209096A449FD99039F4EC0CB6A5A"/>
          </w:pPr>
          <w:r w:rsidRPr="003D58FC">
            <w:rPr>
              <w:rStyle w:val="PlaceholderText"/>
            </w:rPr>
            <w:t>[Keywords]</w:t>
          </w:r>
        </w:p>
      </w:docPartBody>
    </w:docPart>
    <w:docPart>
      <w:docPartPr>
        <w:name w:val="B57F4299A5194D23A2777E6CD1E709D3"/>
        <w:category>
          <w:name w:val="General"/>
          <w:gallery w:val="placeholder"/>
        </w:category>
        <w:types>
          <w:type w:val="bbPlcHdr"/>
        </w:types>
        <w:behaviors>
          <w:behavior w:val="content"/>
        </w:behaviors>
        <w:guid w:val="{118DB3E6-984E-43EF-9165-3C89D7C205BF}"/>
      </w:docPartPr>
      <w:docPartBody>
        <w:p w:rsidR="00463F23" w:rsidRDefault="00463F23" w:rsidP="00463F23">
          <w:pPr>
            <w:pStyle w:val="B57F4299A5194D23A2777E6CD1E709D3"/>
          </w:pPr>
          <w:r w:rsidRPr="003D58FC">
            <w:rPr>
              <w:rStyle w:val="PlaceholderText"/>
            </w:rPr>
            <w:t>[Keywords]</w:t>
          </w:r>
        </w:p>
      </w:docPartBody>
    </w:docPart>
    <w:docPart>
      <w:docPartPr>
        <w:name w:val="4256946393AF4E33B868E9CF900E8A80"/>
        <w:category>
          <w:name w:val="General"/>
          <w:gallery w:val="placeholder"/>
        </w:category>
        <w:types>
          <w:type w:val="bbPlcHdr"/>
        </w:types>
        <w:behaviors>
          <w:behavior w:val="content"/>
        </w:behaviors>
        <w:guid w:val="{D1185A65-B69C-4B76-AE8F-DC8EAD9CA7B3}"/>
      </w:docPartPr>
      <w:docPartBody>
        <w:p w:rsidR="00463F23" w:rsidRDefault="00463F23" w:rsidP="00463F23">
          <w:pPr>
            <w:pStyle w:val="4256946393AF4E33B868E9CF900E8A80"/>
          </w:pPr>
          <w:r w:rsidRPr="003D58FC">
            <w:rPr>
              <w:rStyle w:val="PlaceholderText"/>
            </w:rPr>
            <w:t>[Keywords]</w:t>
          </w:r>
        </w:p>
      </w:docPartBody>
    </w:docPart>
    <w:docPart>
      <w:docPartPr>
        <w:name w:val="5C9291A4E0B048F28FA337AA7EBD00F1"/>
        <w:category>
          <w:name w:val="General"/>
          <w:gallery w:val="placeholder"/>
        </w:category>
        <w:types>
          <w:type w:val="bbPlcHdr"/>
        </w:types>
        <w:behaviors>
          <w:behavior w:val="content"/>
        </w:behaviors>
        <w:guid w:val="{D394E8C7-42A9-4006-8C76-971919D61D67}"/>
      </w:docPartPr>
      <w:docPartBody>
        <w:p w:rsidR="00463F23" w:rsidRDefault="00463F23" w:rsidP="00463F23">
          <w:pPr>
            <w:pStyle w:val="5C9291A4E0B048F28FA337AA7EBD00F1"/>
          </w:pPr>
          <w:r w:rsidRPr="003D58FC">
            <w:rPr>
              <w:rStyle w:val="PlaceholderText"/>
            </w:rPr>
            <w:t>[Keywords]</w:t>
          </w:r>
        </w:p>
      </w:docPartBody>
    </w:docPart>
    <w:docPart>
      <w:docPartPr>
        <w:name w:val="954D398D24604C4F9CBB277CD13B84F1"/>
        <w:category>
          <w:name w:val="General"/>
          <w:gallery w:val="placeholder"/>
        </w:category>
        <w:types>
          <w:type w:val="bbPlcHdr"/>
        </w:types>
        <w:behaviors>
          <w:behavior w:val="content"/>
        </w:behaviors>
        <w:guid w:val="{7ADD03B8-396D-444C-AD68-181208D60018}"/>
      </w:docPartPr>
      <w:docPartBody>
        <w:p w:rsidR="00463F23" w:rsidRDefault="00463F23" w:rsidP="00463F23">
          <w:pPr>
            <w:pStyle w:val="954D398D24604C4F9CBB277CD13B84F1"/>
          </w:pPr>
          <w:r w:rsidRPr="003D58FC">
            <w:rPr>
              <w:rStyle w:val="PlaceholderText"/>
            </w:rPr>
            <w:t>[Keywords]</w:t>
          </w:r>
        </w:p>
      </w:docPartBody>
    </w:docPart>
    <w:docPart>
      <w:docPartPr>
        <w:name w:val="4315633C790C45958DD2605FB576BD3E"/>
        <w:category>
          <w:name w:val="General"/>
          <w:gallery w:val="placeholder"/>
        </w:category>
        <w:types>
          <w:type w:val="bbPlcHdr"/>
        </w:types>
        <w:behaviors>
          <w:behavior w:val="content"/>
        </w:behaviors>
        <w:guid w:val="{44F2BC30-9308-44B9-AB60-2EFECDD8710E}"/>
      </w:docPartPr>
      <w:docPartBody>
        <w:p w:rsidR="00463F23" w:rsidRDefault="00463F23" w:rsidP="00463F23">
          <w:pPr>
            <w:pStyle w:val="4315633C790C45958DD2605FB576BD3E"/>
          </w:pPr>
          <w:r w:rsidRPr="003D58FC">
            <w:rPr>
              <w:rStyle w:val="PlaceholderText"/>
            </w:rPr>
            <w:t>[Keywords]</w:t>
          </w:r>
        </w:p>
      </w:docPartBody>
    </w:docPart>
    <w:docPart>
      <w:docPartPr>
        <w:name w:val="050DF788998E4178A2A0B78D8BA3520A"/>
        <w:category>
          <w:name w:val="General"/>
          <w:gallery w:val="placeholder"/>
        </w:category>
        <w:types>
          <w:type w:val="bbPlcHdr"/>
        </w:types>
        <w:behaviors>
          <w:behavior w:val="content"/>
        </w:behaviors>
        <w:guid w:val="{0A9F28F8-B3A8-4094-81EE-2074E5A6D5E7}"/>
      </w:docPartPr>
      <w:docPartBody>
        <w:p w:rsidR="00463F23" w:rsidRDefault="00463F23" w:rsidP="00463F23">
          <w:pPr>
            <w:pStyle w:val="050DF788998E4178A2A0B78D8BA3520A"/>
          </w:pPr>
          <w:r w:rsidRPr="003D58FC">
            <w:rPr>
              <w:rStyle w:val="PlaceholderText"/>
            </w:rPr>
            <w:t>[Keywords]</w:t>
          </w:r>
        </w:p>
      </w:docPartBody>
    </w:docPart>
    <w:docPart>
      <w:docPartPr>
        <w:name w:val="5DE3B011CE0147C78E7DB2C2037A3508"/>
        <w:category>
          <w:name w:val="General"/>
          <w:gallery w:val="placeholder"/>
        </w:category>
        <w:types>
          <w:type w:val="bbPlcHdr"/>
        </w:types>
        <w:behaviors>
          <w:behavior w:val="content"/>
        </w:behaviors>
        <w:guid w:val="{C298201F-AFEB-4CFF-97BE-3457DD010079}"/>
      </w:docPartPr>
      <w:docPartBody>
        <w:p w:rsidR="00463F23" w:rsidRDefault="00463F23" w:rsidP="00463F23">
          <w:pPr>
            <w:pStyle w:val="5DE3B011CE0147C78E7DB2C2037A3508"/>
          </w:pPr>
          <w:r w:rsidRPr="003D58FC">
            <w:rPr>
              <w:rStyle w:val="PlaceholderText"/>
            </w:rPr>
            <w:t>[Keywords]</w:t>
          </w:r>
        </w:p>
      </w:docPartBody>
    </w:docPart>
    <w:docPart>
      <w:docPartPr>
        <w:name w:val="485E8419BBCA4104AAE82628C3836F16"/>
        <w:category>
          <w:name w:val="General"/>
          <w:gallery w:val="placeholder"/>
        </w:category>
        <w:types>
          <w:type w:val="bbPlcHdr"/>
        </w:types>
        <w:behaviors>
          <w:behavior w:val="content"/>
        </w:behaviors>
        <w:guid w:val="{9EFC7BAD-9954-44D8-84C5-D556A31F690C}"/>
      </w:docPartPr>
      <w:docPartBody>
        <w:p w:rsidR="00463F23" w:rsidRDefault="00463F23" w:rsidP="00463F23">
          <w:pPr>
            <w:pStyle w:val="485E8419BBCA4104AAE82628C3836F16"/>
          </w:pPr>
          <w:r w:rsidRPr="003D58FC">
            <w:rPr>
              <w:rStyle w:val="PlaceholderText"/>
            </w:rPr>
            <w:t>[Keywords]</w:t>
          </w:r>
        </w:p>
      </w:docPartBody>
    </w:docPart>
    <w:docPart>
      <w:docPartPr>
        <w:name w:val="8EB03B68C1E542338BB8CDD8E4A32D91"/>
        <w:category>
          <w:name w:val="General"/>
          <w:gallery w:val="placeholder"/>
        </w:category>
        <w:types>
          <w:type w:val="bbPlcHdr"/>
        </w:types>
        <w:behaviors>
          <w:behavior w:val="content"/>
        </w:behaviors>
        <w:guid w:val="{3C46FA88-35F6-4699-8A29-C29D4F450D46}"/>
      </w:docPartPr>
      <w:docPartBody>
        <w:p w:rsidR="00463F23" w:rsidRDefault="00463F23" w:rsidP="00463F23">
          <w:pPr>
            <w:pStyle w:val="8EB03B68C1E542338BB8CDD8E4A32D91"/>
          </w:pPr>
          <w:r w:rsidRPr="003D58FC">
            <w:rPr>
              <w:rStyle w:val="PlaceholderText"/>
            </w:rPr>
            <w:t>[Keywords]</w:t>
          </w:r>
        </w:p>
      </w:docPartBody>
    </w:docPart>
    <w:docPart>
      <w:docPartPr>
        <w:name w:val="3FF29BC2D64745C586B72146C04C6430"/>
        <w:category>
          <w:name w:val="General"/>
          <w:gallery w:val="placeholder"/>
        </w:category>
        <w:types>
          <w:type w:val="bbPlcHdr"/>
        </w:types>
        <w:behaviors>
          <w:behavior w:val="content"/>
        </w:behaviors>
        <w:guid w:val="{516BA620-EEFE-4A59-AF18-8837039A6821}"/>
      </w:docPartPr>
      <w:docPartBody>
        <w:p w:rsidR="00463F23" w:rsidRDefault="00463F23" w:rsidP="00463F23">
          <w:pPr>
            <w:pStyle w:val="3FF29BC2D64745C586B72146C04C6430"/>
          </w:pPr>
          <w:r w:rsidRPr="003D58FC">
            <w:rPr>
              <w:rStyle w:val="PlaceholderText"/>
            </w:rPr>
            <w:t>[Keywords]</w:t>
          </w:r>
        </w:p>
      </w:docPartBody>
    </w:docPart>
    <w:docPart>
      <w:docPartPr>
        <w:name w:val="0D2FE91BFC97450980DBC66627E3BD17"/>
        <w:category>
          <w:name w:val="General"/>
          <w:gallery w:val="placeholder"/>
        </w:category>
        <w:types>
          <w:type w:val="bbPlcHdr"/>
        </w:types>
        <w:behaviors>
          <w:behavior w:val="content"/>
        </w:behaviors>
        <w:guid w:val="{49B6BDEF-13EB-48A8-8CC4-F20F1AD69F86}"/>
      </w:docPartPr>
      <w:docPartBody>
        <w:p w:rsidR="00463F23" w:rsidRDefault="00463F23" w:rsidP="00463F23">
          <w:pPr>
            <w:pStyle w:val="0D2FE91BFC97450980DBC66627E3BD17"/>
          </w:pPr>
          <w:r w:rsidRPr="003D58FC">
            <w:rPr>
              <w:rStyle w:val="PlaceholderText"/>
            </w:rPr>
            <w:t>[Keywords]</w:t>
          </w:r>
        </w:p>
      </w:docPartBody>
    </w:docPart>
    <w:docPart>
      <w:docPartPr>
        <w:name w:val="254F7953209A421DBF912579AB857CA2"/>
        <w:category>
          <w:name w:val="General"/>
          <w:gallery w:val="placeholder"/>
        </w:category>
        <w:types>
          <w:type w:val="bbPlcHdr"/>
        </w:types>
        <w:behaviors>
          <w:behavior w:val="content"/>
        </w:behaviors>
        <w:guid w:val="{8B6B307C-80BD-4922-9317-83734239D5A8}"/>
      </w:docPartPr>
      <w:docPartBody>
        <w:p w:rsidR="00463F23" w:rsidRDefault="00463F23" w:rsidP="00463F23">
          <w:pPr>
            <w:pStyle w:val="254F7953209A421DBF912579AB857CA2"/>
          </w:pPr>
          <w:r w:rsidRPr="003D58FC">
            <w:rPr>
              <w:rStyle w:val="PlaceholderText"/>
            </w:rPr>
            <w:t>[Keywords]</w:t>
          </w:r>
        </w:p>
      </w:docPartBody>
    </w:docPart>
    <w:docPart>
      <w:docPartPr>
        <w:name w:val="10E4DCBF9B6448539978A4DB3B33D50A"/>
        <w:category>
          <w:name w:val="General"/>
          <w:gallery w:val="placeholder"/>
        </w:category>
        <w:types>
          <w:type w:val="bbPlcHdr"/>
        </w:types>
        <w:behaviors>
          <w:behavior w:val="content"/>
        </w:behaviors>
        <w:guid w:val="{5B6E798E-578B-4A8B-B3AD-59E8D61A584D}"/>
      </w:docPartPr>
      <w:docPartBody>
        <w:p w:rsidR="00463F23" w:rsidRDefault="00463F23" w:rsidP="00463F23">
          <w:pPr>
            <w:pStyle w:val="10E4DCBF9B6448539978A4DB3B33D50A"/>
          </w:pPr>
          <w:r w:rsidRPr="003D58FC">
            <w:rPr>
              <w:rStyle w:val="PlaceholderText"/>
            </w:rPr>
            <w:t>[Keywords]</w:t>
          </w:r>
        </w:p>
      </w:docPartBody>
    </w:docPart>
    <w:docPart>
      <w:docPartPr>
        <w:name w:val="B888C5381C8D4ABC9CD7772C4BECC2D6"/>
        <w:category>
          <w:name w:val="General"/>
          <w:gallery w:val="placeholder"/>
        </w:category>
        <w:types>
          <w:type w:val="bbPlcHdr"/>
        </w:types>
        <w:behaviors>
          <w:behavior w:val="content"/>
        </w:behaviors>
        <w:guid w:val="{5BE01023-2B08-4B37-B3B4-98112E4275BA}"/>
      </w:docPartPr>
      <w:docPartBody>
        <w:p w:rsidR="00463F23" w:rsidRDefault="00463F23" w:rsidP="00463F23">
          <w:pPr>
            <w:pStyle w:val="B888C5381C8D4ABC9CD7772C4BECC2D6"/>
          </w:pPr>
          <w:r w:rsidRPr="003D58FC">
            <w:rPr>
              <w:rStyle w:val="PlaceholderText"/>
            </w:rPr>
            <w:t>[Keywords]</w:t>
          </w:r>
        </w:p>
      </w:docPartBody>
    </w:docPart>
    <w:docPart>
      <w:docPartPr>
        <w:name w:val="E192A9F5D8D2437FA46E0E3D62AC00AE"/>
        <w:category>
          <w:name w:val="General"/>
          <w:gallery w:val="placeholder"/>
        </w:category>
        <w:types>
          <w:type w:val="bbPlcHdr"/>
        </w:types>
        <w:behaviors>
          <w:behavior w:val="content"/>
        </w:behaviors>
        <w:guid w:val="{0B80558E-88E9-4905-9E81-3492802F03E1}"/>
      </w:docPartPr>
      <w:docPartBody>
        <w:p w:rsidR="00463F23" w:rsidRDefault="00463F23" w:rsidP="00463F23">
          <w:pPr>
            <w:pStyle w:val="E192A9F5D8D2437FA46E0E3D62AC00AE"/>
          </w:pPr>
          <w:r w:rsidRPr="003D58FC">
            <w:rPr>
              <w:rStyle w:val="PlaceholderText"/>
            </w:rPr>
            <w:t>[Keywords]</w:t>
          </w:r>
        </w:p>
      </w:docPartBody>
    </w:docPart>
    <w:docPart>
      <w:docPartPr>
        <w:name w:val="4A9CEB9C64E8453CBD333449A8129E55"/>
        <w:category>
          <w:name w:val="General"/>
          <w:gallery w:val="placeholder"/>
        </w:category>
        <w:types>
          <w:type w:val="bbPlcHdr"/>
        </w:types>
        <w:behaviors>
          <w:behavior w:val="content"/>
        </w:behaviors>
        <w:guid w:val="{CBFB4584-9977-4D09-A8DC-46D1698850CF}"/>
      </w:docPartPr>
      <w:docPartBody>
        <w:p w:rsidR="00463F23" w:rsidRDefault="00463F23" w:rsidP="00463F23">
          <w:pPr>
            <w:pStyle w:val="4A9CEB9C64E8453CBD333449A8129E55"/>
          </w:pPr>
          <w:r w:rsidRPr="003D58FC">
            <w:rPr>
              <w:rStyle w:val="PlaceholderText"/>
            </w:rPr>
            <w:t>[Keywords]</w:t>
          </w:r>
        </w:p>
      </w:docPartBody>
    </w:docPart>
    <w:docPart>
      <w:docPartPr>
        <w:name w:val="7E1847E00F67418DB183525E0149F168"/>
        <w:category>
          <w:name w:val="General"/>
          <w:gallery w:val="placeholder"/>
        </w:category>
        <w:types>
          <w:type w:val="bbPlcHdr"/>
        </w:types>
        <w:behaviors>
          <w:behavior w:val="content"/>
        </w:behaviors>
        <w:guid w:val="{86DA20F5-C7CD-4A59-BA0D-7C9615896926}"/>
      </w:docPartPr>
      <w:docPartBody>
        <w:p w:rsidR="00463F23" w:rsidRDefault="00463F23" w:rsidP="00463F23">
          <w:pPr>
            <w:pStyle w:val="7E1847E00F67418DB183525E0149F168"/>
          </w:pPr>
          <w:r w:rsidRPr="003D58FC">
            <w:rPr>
              <w:rStyle w:val="PlaceholderText"/>
            </w:rPr>
            <w:t>[Keywords]</w:t>
          </w:r>
        </w:p>
      </w:docPartBody>
    </w:docPart>
    <w:docPart>
      <w:docPartPr>
        <w:name w:val="325D4DA61EF84FA29B43BCCEC8B1B0B3"/>
        <w:category>
          <w:name w:val="General"/>
          <w:gallery w:val="placeholder"/>
        </w:category>
        <w:types>
          <w:type w:val="bbPlcHdr"/>
        </w:types>
        <w:behaviors>
          <w:behavior w:val="content"/>
        </w:behaviors>
        <w:guid w:val="{15751A21-CDCC-4D1D-BDBE-D6894A35E769}"/>
      </w:docPartPr>
      <w:docPartBody>
        <w:p w:rsidR="00463F23" w:rsidRDefault="00463F23" w:rsidP="00463F23">
          <w:pPr>
            <w:pStyle w:val="325D4DA61EF84FA29B43BCCEC8B1B0B3"/>
          </w:pPr>
          <w:r w:rsidRPr="003D58FC">
            <w:rPr>
              <w:rStyle w:val="PlaceholderText"/>
            </w:rPr>
            <w:t>[Keywords]</w:t>
          </w:r>
        </w:p>
      </w:docPartBody>
    </w:docPart>
    <w:docPart>
      <w:docPartPr>
        <w:name w:val="4F6EDACC73464E0CB4EECAB2297C8684"/>
        <w:category>
          <w:name w:val="General"/>
          <w:gallery w:val="placeholder"/>
        </w:category>
        <w:types>
          <w:type w:val="bbPlcHdr"/>
        </w:types>
        <w:behaviors>
          <w:behavior w:val="content"/>
        </w:behaviors>
        <w:guid w:val="{9E399144-F442-4EC2-99DD-1891858C8A3E}"/>
      </w:docPartPr>
      <w:docPartBody>
        <w:p w:rsidR="00463F23" w:rsidRDefault="00463F23" w:rsidP="00463F23">
          <w:pPr>
            <w:pStyle w:val="4F6EDACC73464E0CB4EECAB2297C8684"/>
          </w:pPr>
          <w:r w:rsidRPr="003D58FC">
            <w:rPr>
              <w:rStyle w:val="PlaceholderText"/>
            </w:rPr>
            <w:t>[Keywords]</w:t>
          </w:r>
        </w:p>
      </w:docPartBody>
    </w:docPart>
    <w:docPart>
      <w:docPartPr>
        <w:name w:val="F5FD866142D348EF9FDCD96E66A40E95"/>
        <w:category>
          <w:name w:val="General"/>
          <w:gallery w:val="placeholder"/>
        </w:category>
        <w:types>
          <w:type w:val="bbPlcHdr"/>
        </w:types>
        <w:behaviors>
          <w:behavior w:val="content"/>
        </w:behaviors>
        <w:guid w:val="{86B8AF2D-65A2-461C-8575-E7F028085AC3}"/>
      </w:docPartPr>
      <w:docPartBody>
        <w:p w:rsidR="00463F23" w:rsidRDefault="00463F23" w:rsidP="00463F23">
          <w:pPr>
            <w:pStyle w:val="F5FD866142D348EF9FDCD96E66A40E95"/>
          </w:pPr>
          <w:r w:rsidRPr="003D58FC">
            <w:rPr>
              <w:rStyle w:val="PlaceholderText"/>
            </w:rPr>
            <w:t>[Keywords]</w:t>
          </w:r>
        </w:p>
      </w:docPartBody>
    </w:docPart>
    <w:docPart>
      <w:docPartPr>
        <w:name w:val="015EFC05ECF94165A50B4BDDC91C290F"/>
        <w:category>
          <w:name w:val="General"/>
          <w:gallery w:val="placeholder"/>
        </w:category>
        <w:types>
          <w:type w:val="bbPlcHdr"/>
        </w:types>
        <w:behaviors>
          <w:behavior w:val="content"/>
        </w:behaviors>
        <w:guid w:val="{34790C03-45CB-40F3-9358-E43BE5073BC3}"/>
      </w:docPartPr>
      <w:docPartBody>
        <w:p w:rsidR="00463F23" w:rsidRDefault="00463F23" w:rsidP="00463F23">
          <w:pPr>
            <w:pStyle w:val="015EFC05ECF94165A50B4BDDC91C290F"/>
          </w:pPr>
          <w:r w:rsidRPr="003D58FC">
            <w:rPr>
              <w:rStyle w:val="PlaceholderText"/>
            </w:rPr>
            <w:t>[Keywords]</w:t>
          </w:r>
        </w:p>
      </w:docPartBody>
    </w:docPart>
    <w:docPart>
      <w:docPartPr>
        <w:name w:val="C9937007B5854A5FB5B34FBCD6C744D4"/>
        <w:category>
          <w:name w:val="General"/>
          <w:gallery w:val="placeholder"/>
        </w:category>
        <w:types>
          <w:type w:val="bbPlcHdr"/>
        </w:types>
        <w:behaviors>
          <w:behavior w:val="content"/>
        </w:behaviors>
        <w:guid w:val="{3C1FED92-5C14-4D6D-B608-2360BC219CF4}"/>
      </w:docPartPr>
      <w:docPartBody>
        <w:p w:rsidR="00463F23" w:rsidRDefault="00463F23" w:rsidP="00463F23">
          <w:pPr>
            <w:pStyle w:val="C9937007B5854A5FB5B34FBCD6C744D4"/>
          </w:pPr>
          <w:r w:rsidRPr="003D58FC">
            <w:rPr>
              <w:rStyle w:val="PlaceholderText"/>
            </w:rPr>
            <w:t>[Keywords]</w:t>
          </w:r>
        </w:p>
      </w:docPartBody>
    </w:docPart>
    <w:docPart>
      <w:docPartPr>
        <w:name w:val="349CE68F4CC34330A377EBEDD5D218B6"/>
        <w:category>
          <w:name w:val="General"/>
          <w:gallery w:val="placeholder"/>
        </w:category>
        <w:types>
          <w:type w:val="bbPlcHdr"/>
        </w:types>
        <w:behaviors>
          <w:behavior w:val="content"/>
        </w:behaviors>
        <w:guid w:val="{A086B467-F8AF-4F90-9620-21946A197D11}"/>
      </w:docPartPr>
      <w:docPartBody>
        <w:p w:rsidR="00463F23" w:rsidRDefault="00463F23" w:rsidP="00463F23">
          <w:pPr>
            <w:pStyle w:val="349CE68F4CC34330A377EBEDD5D218B6"/>
          </w:pPr>
          <w:r w:rsidRPr="003D58FC">
            <w:rPr>
              <w:rStyle w:val="PlaceholderText"/>
            </w:rPr>
            <w:t>[Keywords]</w:t>
          </w:r>
        </w:p>
      </w:docPartBody>
    </w:docPart>
    <w:docPart>
      <w:docPartPr>
        <w:name w:val="60BD54F1069146FD94A72C962326C209"/>
        <w:category>
          <w:name w:val="General"/>
          <w:gallery w:val="placeholder"/>
        </w:category>
        <w:types>
          <w:type w:val="bbPlcHdr"/>
        </w:types>
        <w:behaviors>
          <w:behavior w:val="content"/>
        </w:behaviors>
        <w:guid w:val="{9DC4AD13-F334-41AE-8C38-34B0A0783DB1}"/>
      </w:docPartPr>
      <w:docPartBody>
        <w:p w:rsidR="00463F23" w:rsidRDefault="00463F23" w:rsidP="00463F23">
          <w:pPr>
            <w:pStyle w:val="60BD54F1069146FD94A72C962326C209"/>
          </w:pPr>
          <w:r w:rsidRPr="003D58FC">
            <w:rPr>
              <w:rStyle w:val="PlaceholderText"/>
            </w:rPr>
            <w:t>[Keywords]</w:t>
          </w:r>
        </w:p>
      </w:docPartBody>
    </w:docPart>
    <w:docPart>
      <w:docPartPr>
        <w:name w:val="9298746C4F8E4F26931055B570E01CBA"/>
        <w:category>
          <w:name w:val="General"/>
          <w:gallery w:val="placeholder"/>
        </w:category>
        <w:types>
          <w:type w:val="bbPlcHdr"/>
        </w:types>
        <w:behaviors>
          <w:behavior w:val="content"/>
        </w:behaviors>
        <w:guid w:val="{295FF624-BB44-4F06-94DC-B67C6B352246}"/>
      </w:docPartPr>
      <w:docPartBody>
        <w:p w:rsidR="00463F23" w:rsidRDefault="00463F23" w:rsidP="00463F23">
          <w:pPr>
            <w:pStyle w:val="9298746C4F8E4F26931055B570E01CBA"/>
          </w:pPr>
          <w:r w:rsidRPr="003D58FC">
            <w:rPr>
              <w:rStyle w:val="PlaceholderText"/>
            </w:rPr>
            <w:t>[Keywords]</w:t>
          </w:r>
        </w:p>
      </w:docPartBody>
    </w:docPart>
    <w:docPart>
      <w:docPartPr>
        <w:name w:val="51323A6AF2544F7C8B9CBC1F29D0EBEB"/>
        <w:category>
          <w:name w:val="General"/>
          <w:gallery w:val="placeholder"/>
        </w:category>
        <w:types>
          <w:type w:val="bbPlcHdr"/>
        </w:types>
        <w:behaviors>
          <w:behavior w:val="content"/>
        </w:behaviors>
        <w:guid w:val="{666A7694-A522-4D6C-8A48-F7CA1D87AFB1}"/>
      </w:docPartPr>
      <w:docPartBody>
        <w:p w:rsidR="00463F23" w:rsidRDefault="00463F23" w:rsidP="00463F23">
          <w:pPr>
            <w:pStyle w:val="51323A6AF2544F7C8B9CBC1F29D0EBEB"/>
          </w:pPr>
          <w:r w:rsidRPr="003D58FC">
            <w:rPr>
              <w:rStyle w:val="PlaceholderText"/>
            </w:rPr>
            <w:t>[Keywords]</w:t>
          </w:r>
        </w:p>
      </w:docPartBody>
    </w:docPart>
    <w:docPart>
      <w:docPartPr>
        <w:name w:val="7B1F597360CD42ED98818989B13CAAF2"/>
        <w:category>
          <w:name w:val="General"/>
          <w:gallery w:val="placeholder"/>
        </w:category>
        <w:types>
          <w:type w:val="bbPlcHdr"/>
        </w:types>
        <w:behaviors>
          <w:behavior w:val="content"/>
        </w:behaviors>
        <w:guid w:val="{6FBA992F-2A72-4EFA-A767-3142D787694E}"/>
      </w:docPartPr>
      <w:docPartBody>
        <w:p w:rsidR="00463F23" w:rsidRDefault="00463F23" w:rsidP="00463F23">
          <w:pPr>
            <w:pStyle w:val="7B1F597360CD42ED98818989B13CAAF2"/>
          </w:pPr>
          <w:r w:rsidRPr="003D58FC">
            <w:rPr>
              <w:rStyle w:val="PlaceholderText"/>
            </w:rPr>
            <w:t>[Keywords]</w:t>
          </w:r>
        </w:p>
      </w:docPartBody>
    </w:docPart>
    <w:docPart>
      <w:docPartPr>
        <w:name w:val="7E35B0F0D3FF467DBC8EDE4628A99ECC"/>
        <w:category>
          <w:name w:val="General"/>
          <w:gallery w:val="placeholder"/>
        </w:category>
        <w:types>
          <w:type w:val="bbPlcHdr"/>
        </w:types>
        <w:behaviors>
          <w:behavior w:val="content"/>
        </w:behaviors>
        <w:guid w:val="{6D48BED4-CB07-45E1-9650-5346FFC88AE7}"/>
      </w:docPartPr>
      <w:docPartBody>
        <w:p w:rsidR="00463F23" w:rsidRDefault="00463F23" w:rsidP="00463F23">
          <w:pPr>
            <w:pStyle w:val="7E35B0F0D3FF467DBC8EDE4628A99ECC"/>
          </w:pPr>
          <w:r w:rsidRPr="003D58FC">
            <w:rPr>
              <w:rStyle w:val="PlaceholderText"/>
            </w:rPr>
            <w:t>[Keywords]</w:t>
          </w:r>
        </w:p>
      </w:docPartBody>
    </w:docPart>
    <w:docPart>
      <w:docPartPr>
        <w:name w:val="4B5F9269228D478687B0B2A55B30CA0C"/>
        <w:category>
          <w:name w:val="General"/>
          <w:gallery w:val="placeholder"/>
        </w:category>
        <w:types>
          <w:type w:val="bbPlcHdr"/>
        </w:types>
        <w:behaviors>
          <w:behavior w:val="content"/>
        </w:behaviors>
        <w:guid w:val="{1061A39C-062A-4734-B04E-87BF144765AC}"/>
      </w:docPartPr>
      <w:docPartBody>
        <w:p w:rsidR="00463F23" w:rsidRDefault="00463F23" w:rsidP="00463F23">
          <w:pPr>
            <w:pStyle w:val="4B5F9269228D478687B0B2A55B30CA0C"/>
          </w:pPr>
          <w:r w:rsidRPr="003D58FC">
            <w:rPr>
              <w:rStyle w:val="PlaceholderText"/>
            </w:rPr>
            <w:t>[Keywords]</w:t>
          </w:r>
        </w:p>
      </w:docPartBody>
    </w:docPart>
    <w:docPart>
      <w:docPartPr>
        <w:name w:val="78EF87FE6859419BB5CFE780D2BB00BE"/>
        <w:category>
          <w:name w:val="General"/>
          <w:gallery w:val="placeholder"/>
        </w:category>
        <w:types>
          <w:type w:val="bbPlcHdr"/>
        </w:types>
        <w:behaviors>
          <w:behavior w:val="content"/>
        </w:behaviors>
        <w:guid w:val="{6B7B16F7-7A2C-4B7A-98BC-698EA468943F}"/>
      </w:docPartPr>
      <w:docPartBody>
        <w:p w:rsidR="00463F23" w:rsidRDefault="00463F23" w:rsidP="00463F23">
          <w:pPr>
            <w:pStyle w:val="78EF87FE6859419BB5CFE780D2BB00BE"/>
          </w:pPr>
          <w:r w:rsidRPr="003D58FC">
            <w:rPr>
              <w:rStyle w:val="PlaceholderText"/>
            </w:rPr>
            <w:t>[Keywords]</w:t>
          </w:r>
        </w:p>
      </w:docPartBody>
    </w:docPart>
    <w:docPart>
      <w:docPartPr>
        <w:name w:val="ED29007D51D0424C9440010BCDAC7E28"/>
        <w:category>
          <w:name w:val="General"/>
          <w:gallery w:val="placeholder"/>
        </w:category>
        <w:types>
          <w:type w:val="bbPlcHdr"/>
        </w:types>
        <w:behaviors>
          <w:behavior w:val="content"/>
        </w:behaviors>
        <w:guid w:val="{D9B42F9A-4251-4A95-8CA9-E484CFE0DA2C}"/>
      </w:docPartPr>
      <w:docPartBody>
        <w:p w:rsidR="00463F23" w:rsidRDefault="00463F23" w:rsidP="00463F23">
          <w:pPr>
            <w:pStyle w:val="ED29007D51D0424C9440010BCDAC7E28"/>
          </w:pPr>
          <w:r w:rsidRPr="003D58FC">
            <w:rPr>
              <w:rStyle w:val="PlaceholderText"/>
            </w:rPr>
            <w:t>[Keywords]</w:t>
          </w:r>
        </w:p>
      </w:docPartBody>
    </w:docPart>
    <w:docPart>
      <w:docPartPr>
        <w:name w:val="DC7B4E5F4880447EB52D6AA1BBE06D93"/>
        <w:category>
          <w:name w:val="General"/>
          <w:gallery w:val="placeholder"/>
        </w:category>
        <w:types>
          <w:type w:val="bbPlcHdr"/>
        </w:types>
        <w:behaviors>
          <w:behavior w:val="content"/>
        </w:behaviors>
        <w:guid w:val="{77357235-8BE8-4F84-8A96-0D65B220C300}"/>
      </w:docPartPr>
      <w:docPartBody>
        <w:p w:rsidR="00463F23" w:rsidRDefault="00463F23" w:rsidP="00463F23">
          <w:pPr>
            <w:pStyle w:val="DC7B4E5F4880447EB52D6AA1BBE06D93"/>
          </w:pPr>
          <w:r w:rsidRPr="003D58FC">
            <w:rPr>
              <w:rStyle w:val="PlaceholderText"/>
            </w:rPr>
            <w:t>[Keywords]</w:t>
          </w:r>
        </w:p>
      </w:docPartBody>
    </w:docPart>
    <w:docPart>
      <w:docPartPr>
        <w:name w:val="42444A9B807D4C59B93E1AD342517E5D"/>
        <w:category>
          <w:name w:val="General"/>
          <w:gallery w:val="placeholder"/>
        </w:category>
        <w:types>
          <w:type w:val="bbPlcHdr"/>
        </w:types>
        <w:behaviors>
          <w:behavior w:val="content"/>
        </w:behaviors>
        <w:guid w:val="{A5E86CBD-277C-49DD-BFF4-340AE2616A06}"/>
      </w:docPartPr>
      <w:docPartBody>
        <w:p w:rsidR="00463F23" w:rsidRDefault="00463F23" w:rsidP="00463F23">
          <w:pPr>
            <w:pStyle w:val="42444A9B807D4C59B93E1AD342517E5D"/>
          </w:pPr>
          <w:r w:rsidRPr="003D58FC">
            <w:rPr>
              <w:rStyle w:val="PlaceholderText"/>
            </w:rPr>
            <w:t>[Keywords]</w:t>
          </w:r>
        </w:p>
      </w:docPartBody>
    </w:docPart>
    <w:docPart>
      <w:docPartPr>
        <w:name w:val="45D5420539E44965A19310478C32D04F"/>
        <w:category>
          <w:name w:val="General"/>
          <w:gallery w:val="placeholder"/>
        </w:category>
        <w:types>
          <w:type w:val="bbPlcHdr"/>
        </w:types>
        <w:behaviors>
          <w:behavior w:val="content"/>
        </w:behaviors>
        <w:guid w:val="{4E08545D-E231-45FE-A0A9-B1BDE5B348D2}"/>
      </w:docPartPr>
      <w:docPartBody>
        <w:p w:rsidR="00463F23" w:rsidRDefault="00463F23" w:rsidP="00463F23">
          <w:pPr>
            <w:pStyle w:val="45D5420539E44965A19310478C32D04F"/>
          </w:pPr>
          <w:r w:rsidRPr="003D58FC">
            <w:rPr>
              <w:rStyle w:val="PlaceholderText"/>
            </w:rPr>
            <w:t>[Keywords]</w:t>
          </w:r>
        </w:p>
      </w:docPartBody>
    </w:docPart>
    <w:docPart>
      <w:docPartPr>
        <w:name w:val="A35D1CF70881496C83377152B9E62F72"/>
        <w:category>
          <w:name w:val="General"/>
          <w:gallery w:val="placeholder"/>
        </w:category>
        <w:types>
          <w:type w:val="bbPlcHdr"/>
        </w:types>
        <w:behaviors>
          <w:behavior w:val="content"/>
        </w:behaviors>
        <w:guid w:val="{8AFF33B7-18DC-4A82-B5B8-BC5CABF0190C}"/>
      </w:docPartPr>
      <w:docPartBody>
        <w:p w:rsidR="00463F23" w:rsidRDefault="00463F23" w:rsidP="00463F23">
          <w:pPr>
            <w:pStyle w:val="A35D1CF70881496C83377152B9E62F72"/>
          </w:pPr>
          <w:r w:rsidRPr="003D58FC">
            <w:rPr>
              <w:rStyle w:val="PlaceholderText"/>
            </w:rPr>
            <w:t>[Keywords]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567A0"/>
    <w:rsid w:val="000877AD"/>
    <w:rsid w:val="00093270"/>
    <w:rsid w:val="00266E53"/>
    <w:rsid w:val="004567A0"/>
    <w:rsid w:val="00463F23"/>
    <w:rsid w:val="00472EE5"/>
    <w:rsid w:val="008072E1"/>
    <w:rsid w:val="00827393"/>
    <w:rsid w:val="00A67188"/>
    <w:rsid w:val="00A96180"/>
    <w:rsid w:val="00BA47FB"/>
    <w:rsid w:val="00BF6EB1"/>
    <w:rsid w:val="00E5364E"/>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en-AU"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8072E1"/>
    <w:rPr>
      <w:color w:val="808080"/>
    </w:rPr>
  </w:style>
  <w:style w:type="paragraph" w:customStyle="1" w:styleId="75BD38B864049E4CB05FD22C1CB75C76">
    <w:name w:val="75BD38B864049E4CB05FD22C1CB75C76"/>
  </w:style>
  <w:style w:type="paragraph" w:customStyle="1" w:styleId="57C3F1D82F474F38A209D2372E74A8C8">
    <w:name w:val="57C3F1D82F474F38A209D2372E74A8C8"/>
    <w:rsid w:val="00463F23"/>
    <w:pPr>
      <w:spacing w:after="160" w:line="259" w:lineRule="auto"/>
    </w:pPr>
    <w:rPr>
      <w:kern w:val="2"/>
      <w:sz w:val="22"/>
      <w:szCs w:val="22"/>
      <w:lang w:eastAsia="en-AU"/>
      <w14:ligatures w14:val="standardContextual"/>
    </w:rPr>
  </w:style>
  <w:style w:type="paragraph" w:customStyle="1" w:styleId="BB08763987EB459EA479369052402F8F">
    <w:name w:val="BB08763987EB459EA479369052402F8F"/>
    <w:rsid w:val="00463F23"/>
    <w:pPr>
      <w:spacing w:after="160" w:line="259" w:lineRule="auto"/>
    </w:pPr>
    <w:rPr>
      <w:kern w:val="2"/>
      <w:sz w:val="22"/>
      <w:szCs w:val="22"/>
      <w:lang w:eastAsia="en-AU"/>
      <w14:ligatures w14:val="standardContextual"/>
    </w:rPr>
  </w:style>
  <w:style w:type="paragraph" w:customStyle="1" w:styleId="CEF662243710451CA3589714F3C7501E">
    <w:name w:val="CEF662243710451CA3589714F3C7501E"/>
    <w:rsid w:val="00463F23"/>
    <w:pPr>
      <w:spacing w:after="160" w:line="259" w:lineRule="auto"/>
    </w:pPr>
    <w:rPr>
      <w:kern w:val="2"/>
      <w:sz w:val="22"/>
      <w:szCs w:val="22"/>
      <w:lang w:eastAsia="en-AU"/>
      <w14:ligatures w14:val="standardContextual"/>
    </w:rPr>
  </w:style>
  <w:style w:type="paragraph" w:customStyle="1" w:styleId="A5FE67E33E0A41408A815D6E8F2A675A">
    <w:name w:val="A5FE67E33E0A41408A815D6E8F2A675A"/>
    <w:rsid w:val="00463F23"/>
    <w:pPr>
      <w:spacing w:after="160" w:line="259" w:lineRule="auto"/>
    </w:pPr>
    <w:rPr>
      <w:kern w:val="2"/>
      <w:sz w:val="22"/>
      <w:szCs w:val="22"/>
      <w:lang w:eastAsia="en-AU"/>
      <w14:ligatures w14:val="standardContextual"/>
    </w:rPr>
  </w:style>
  <w:style w:type="paragraph" w:customStyle="1" w:styleId="73C17A9C84534E50AFC4988E0BBD2596">
    <w:name w:val="73C17A9C84534E50AFC4988E0BBD2596"/>
    <w:rsid w:val="00463F23"/>
    <w:pPr>
      <w:spacing w:after="160" w:line="259" w:lineRule="auto"/>
    </w:pPr>
    <w:rPr>
      <w:kern w:val="2"/>
      <w:sz w:val="22"/>
      <w:szCs w:val="22"/>
      <w:lang w:eastAsia="en-AU"/>
      <w14:ligatures w14:val="standardContextual"/>
    </w:rPr>
  </w:style>
  <w:style w:type="paragraph" w:customStyle="1" w:styleId="0E9DEA50764A42AEB0E0DEEF760C9304">
    <w:name w:val="0E9DEA50764A42AEB0E0DEEF760C9304"/>
    <w:rsid w:val="00463F23"/>
    <w:pPr>
      <w:spacing w:after="160" w:line="259" w:lineRule="auto"/>
    </w:pPr>
    <w:rPr>
      <w:kern w:val="2"/>
      <w:sz w:val="22"/>
      <w:szCs w:val="22"/>
      <w:lang w:eastAsia="en-AU"/>
      <w14:ligatures w14:val="standardContextual"/>
    </w:rPr>
  </w:style>
  <w:style w:type="paragraph" w:customStyle="1" w:styleId="E0EE76883F414BF091404659D59CEA00">
    <w:name w:val="E0EE76883F414BF091404659D59CEA00"/>
    <w:rsid w:val="00463F23"/>
    <w:pPr>
      <w:spacing w:after="160" w:line="259" w:lineRule="auto"/>
    </w:pPr>
    <w:rPr>
      <w:kern w:val="2"/>
      <w:sz w:val="22"/>
      <w:szCs w:val="22"/>
      <w:lang w:eastAsia="en-AU"/>
      <w14:ligatures w14:val="standardContextual"/>
    </w:rPr>
  </w:style>
  <w:style w:type="paragraph" w:customStyle="1" w:styleId="1EF18500D0524C12A9B86C54AC221798">
    <w:name w:val="1EF18500D0524C12A9B86C54AC221798"/>
    <w:rsid w:val="00463F23"/>
    <w:pPr>
      <w:spacing w:after="160" w:line="259" w:lineRule="auto"/>
    </w:pPr>
    <w:rPr>
      <w:kern w:val="2"/>
      <w:sz w:val="22"/>
      <w:szCs w:val="22"/>
      <w:lang w:eastAsia="en-AU"/>
      <w14:ligatures w14:val="standardContextual"/>
    </w:rPr>
  </w:style>
  <w:style w:type="paragraph" w:customStyle="1" w:styleId="25C5CA24E7A24BCB9A6F83980EC1C020">
    <w:name w:val="25C5CA24E7A24BCB9A6F83980EC1C020"/>
    <w:rsid w:val="00463F23"/>
    <w:pPr>
      <w:spacing w:after="160" w:line="259" w:lineRule="auto"/>
    </w:pPr>
    <w:rPr>
      <w:kern w:val="2"/>
      <w:sz w:val="22"/>
      <w:szCs w:val="22"/>
      <w:lang w:eastAsia="en-AU"/>
      <w14:ligatures w14:val="standardContextual"/>
    </w:rPr>
  </w:style>
  <w:style w:type="paragraph" w:customStyle="1" w:styleId="94FB2D69AE78462EA64834C908EB221B">
    <w:name w:val="94FB2D69AE78462EA64834C908EB221B"/>
    <w:rsid w:val="00463F23"/>
    <w:pPr>
      <w:spacing w:after="160" w:line="259" w:lineRule="auto"/>
    </w:pPr>
    <w:rPr>
      <w:kern w:val="2"/>
      <w:sz w:val="22"/>
      <w:szCs w:val="22"/>
      <w:lang w:eastAsia="en-AU"/>
      <w14:ligatures w14:val="standardContextual"/>
    </w:rPr>
  </w:style>
  <w:style w:type="paragraph" w:customStyle="1" w:styleId="0BA1870308F747EB9EB1ED20722DC8C1">
    <w:name w:val="0BA1870308F747EB9EB1ED20722DC8C1"/>
    <w:rsid w:val="00463F23"/>
    <w:pPr>
      <w:spacing w:after="160" w:line="259" w:lineRule="auto"/>
    </w:pPr>
    <w:rPr>
      <w:kern w:val="2"/>
      <w:sz w:val="22"/>
      <w:szCs w:val="22"/>
      <w:lang w:eastAsia="en-AU"/>
      <w14:ligatures w14:val="standardContextual"/>
    </w:rPr>
  </w:style>
  <w:style w:type="paragraph" w:customStyle="1" w:styleId="F403F843478C49A9B6E0402A83D146CA">
    <w:name w:val="F403F843478C49A9B6E0402A83D146CA"/>
    <w:rsid w:val="00463F23"/>
    <w:pPr>
      <w:spacing w:after="160" w:line="259" w:lineRule="auto"/>
    </w:pPr>
    <w:rPr>
      <w:kern w:val="2"/>
      <w:sz w:val="22"/>
      <w:szCs w:val="22"/>
      <w:lang w:eastAsia="en-AU"/>
      <w14:ligatures w14:val="standardContextual"/>
    </w:rPr>
  </w:style>
  <w:style w:type="paragraph" w:customStyle="1" w:styleId="F23BF635E54C4258A9F3A1F1212ECC10">
    <w:name w:val="F23BF635E54C4258A9F3A1F1212ECC10"/>
    <w:rsid w:val="00463F23"/>
    <w:pPr>
      <w:spacing w:after="160" w:line="259" w:lineRule="auto"/>
    </w:pPr>
    <w:rPr>
      <w:kern w:val="2"/>
      <w:sz w:val="22"/>
      <w:szCs w:val="22"/>
      <w:lang w:eastAsia="en-AU"/>
      <w14:ligatures w14:val="standardContextual"/>
    </w:rPr>
  </w:style>
  <w:style w:type="paragraph" w:customStyle="1" w:styleId="E2D2A6111F574F03A0A34EAE336CC690">
    <w:name w:val="E2D2A6111F574F03A0A34EAE336CC690"/>
    <w:rsid w:val="00463F23"/>
    <w:pPr>
      <w:spacing w:after="160" w:line="259" w:lineRule="auto"/>
    </w:pPr>
    <w:rPr>
      <w:kern w:val="2"/>
      <w:sz w:val="22"/>
      <w:szCs w:val="22"/>
      <w:lang w:eastAsia="en-AU"/>
      <w14:ligatures w14:val="standardContextual"/>
    </w:rPr>
  </w:style>
  <w:style w:type="paragraph" w:customStyle="1" w:styleId="781EF0CFF2B544E1ACCA1526644AFA9E">
    <w:name w:val="781EF0CFF2B544E1ACCA1526644AFA9E"/>
    <w:rsid w:val="00463F23"/>
    <w:pPr>
      <w:spacing w:after="160" w:line="259" w:lineRule="auto"/>
    </w:pPr>
    <w:rPr>
      <w:kern w:val="2"/>
      <w:sz w:val="22"/>
      <w:szCs w:val="22"/>
      <w:lang w:eastAsia="en-AU"/>
      <w14:ligatures w14:val="standardContextual"/>
    </w:rPr>
  </w:style>
  <w:style w:type="paragraph" w:customStyle="1" w:styleId="3B36161AF50A40668CBBF7C028A34B41">
    <w:name w:val="3B36161AF50A40668CBBF7C028A34B41"/>
    <w:rsid w:val="00463F23"/>
    <w:pPr>
      <w:spacing w:after="160" w:line="259" w:lineRule="auto"/>
    </w:pPr>
    <w:rPr>
      <w:kern w:val="2"/>
      <w:sz w:val="22"/>
      <w:szCs w:val="22"/>
      <w:lang w:eastAsia="en-AU"/>
      <w14:ligatures w14:val="standardContextual"/>
    </w:rPr>
  </w:style>
  <w:style w:type="paragraph" w:customStyle="1" w:styleId="0764A50DD4AC415D8D8179476A459587">
    <w:name w:val="0764A50DD4AC415D8D8179476A459587"/>
    <w:rsid w:val="00463F23"/>
    <w:pPr>
      <w:spacing w:after="160" w:line="259" w:lineRule="auto"/>
    </w:pPr>
    <w:rPr>
      <w:kern w:val="2"/>
      <w:sz w:val="22"/>
      <w:szCs w:val="22"/>
      <w:lang w:eastAsia="en-AU"/>
      <w14:ligatures w14:val="standardContextual"/>
    </w:rPr>
  </w:style>
  <w:style w:type="paragraph" w:customStyle="1" w:styleId="EF4C6019A2E2473D95C1524FA1D7DACF">
    <w:name w:val="EF4C6019A2E2473D95C1524FA1D7DACF"/>
    <w:rsid w:val="00463F23"/>
    <w:pPr>
      <w:spacing w:after="160" w:line="259" w:lineRule="auto"/>
    </w:pPr>
    <w:rPr>
      <w:kern w:val="2"/>
      <w:sz w:val="22"/>
      <w:szCs w:val="22"/>
      <w:lang w:eastAsia="en-AU"/>
      <w14:ligatures w14:val="standardContextual"/>
    </w:rPr>
  </w:style>
  <w:style w:type="paragraph" w:customStyle="1" w:styleId="D2A840C804414EB6A1FE0E7D516981F3">
    <w:name w:val="D2A840C804414EB6A1FE0E7D516981F3"/>
    <w:rsid w:val="00463F23"/>
    <w:pPr>
      <w:spacing w:after="160" w:line="259" w:lineRule="auto"/>
    </w:pPr>
    <w:rPr>
      <w:kern w:val="2"/>
      <w:sz w:val="22"/>
      <w:szCs w:val="22"/>
      <w:lang w:eastAsia="en-AU"/>
      <w14:ligatures w14:val="standardContextual"/>
    </w:rPr>
  </w:style>
  <w:style w:type="paragraph" w:customStyle="1" w:styleId="B41F2DA50A4C4A4D877D06F624EAF7A9">
    <w:name w:val="B41F2DA50A4C4A4D877D06F624EAF7A9"/>
    <w:rsid w:val="00463F23"/>
    <w:pPr>
      <w:spacing w:after="160" w:line="259" w:lineRule="auto"/>
    </w:pPr>
    <w:rPr>
      <w:kern w:val="2"/>
      <w:sz w:val="22"/>
      <w:szCs w:val="22"/>
      <w:lang w:eastAsia="en-AU"/>
      <w14:ligatures w14:val="standardContextual"/>
    </w:rPr>
  </w:style>
  <w:style w:type="paragraph" w:customStyle="1" w:styleId="4154349E914B4B44A17A589BAEC46616">
    <w:name w:val="4154349E914B4B44A17A589BAEC46616"/>
    <w:rsid w:val="00463F23"/>
    <w:pPr>
      <w:spacing w:after="160" w:line="259" w:lineRule="auto"/>
    </w:pPr>
    <w:rPr>
      <w:kern w:val="2"/>
      <w:sz w:val="22"/>
      <w:szCs w:val="22"/>
      <w:lang w:eastAsia="en-AU"/>
      <w14:ligatures w14:val="standardContextual"/>
    </w:rPr>
  </w:style>
  <w:style w:type="paragraph" w:customStyle="1" w:styleId="13B21254BEBB455BAEC6440FC783302F">
    <w:name w:val="13B21254BEBB455BAEC6440FC783302F"/>
    <w:rsid w:val="00463F23"/>
    <w:pPr>
      <w:spacing w:after="160" w:line="259" w:lineRule="auto"/>
    </w:pPr>
    <w:rPr>
      <w:kern w:val="2"/>
      <w:sz w:val="22"/>
      <w:szCs w:val="22"/>
      <w:lang w:eastAsia="en-AU"/>
      <w14:ligatures w14:val="standardContextual"/>
    </w:rPr>
  </w:style>
  <w:style w:type="paragraph" w:customStyle="1" w:styleId="1B9B1AC18328474E99C6BFBEE95AAADB">
    <w:name w:val="1B9B1AC18328474E99C6BFBEE95AAADB"/>
    <w:rsid w:val="00463F23"/>
    <w:pPr>
      <w:spacing w:after="160" w:line="259" w:lineRule="auto"/>
    </w:pPr>
    <w:rPr>
      <w:kern w:val="2"/>
      <w:sz w:val="22"/>
      <w:szCs w:val="22"/>
      <w:lang w:eastAsia="en-AU"/>
      <w14:ligatures w14:val="standardContextual"/>
    </w:rPr>
  </w:style>
  <w:style w:type="paragraph" w:customStyle="1" w:styleId="49B96E3EA03544818B452813BFF108B0">
    <w:name w:val="49B96E3EA03544818B452813BFF108B0"/>
    <w:rsid w:val="00463F23"/>
    <w:pPr>
      <w:spacing w:after="160" w:line="259" w:lineRule="auto"/>
    </w:pPr>
    <w:rPr>
      <w:kern w:val="2"/>
      <w:sz w:val="22"/>
      <w:szCs w:val="22"/>
      <w:lang w:eastAsia="en-AU"/>
      <w14:ligatures w14:val="standardContextual"/>
    </w:rPr>
  </w:style>
  <w:style w:type="paragraph" w:customStyle="1" w:styleId="0B718C98CA5C42E68A0A8CD2DD3DE54F">
    <w:name w:val="0B718C98CA5C42E68A0A8CD2DD3DE54F"/>
    <w:rsid w:val="00463F23"/>
    <w:pPr>
      <w:spacing w:after="160" w:line="259" w:lineRule="auto"/>
    </w:pPr>
    <w:rPr>
      <w:kern w:val="2"/>
      <w:sz w:val="22"/>
      <w:szCs w:val="22"/>
      <w:lang w:eastAsia="en-AU"/>
      <w14:ligatures w14:val="standardContextual"/>
    </w:rPr>
  </w:style>
  <w:style w:type="paragraph" w:customStyle="1" w:styleId="119DA63C1FD74BF388E8833AF81C8F52">
    <w:name w:val="119DA63C1FD74BF388E8833AF81C8F52"/>
    <w:rsid w:val="00463F23"/>
    <w:pPr>
      <w:spacing w:after="160" w:line="259" w:lineRule="auto"/>
    </w:pPr>
    <w:rPr>
      <w:kern w:val="2"/>
      <w:sz w:val="22"/>
      <w:szCs w:val="22"/>
      <w:lang w:eastAsia="en-AU"/>
      <w14:ligatures w14:val="standardContextual"/>
    </w:rPr>
  </w:style>
  <w:style w:type="paragraph" w:customStyle="1" w:styleId="807EFD60903E41E981ECC143F43721BF">
    <w:name w:val="807EFD60903E41E981ECC143F43721BF"/>
    <w:rsid w:val="00463F23"/>
    <w:pPr>
      <w:spacing w:after="160" w:line="259" w:lineRule="auto"/>
    </w:pPr>
    <w:rPr>
      <w:kern w:val="2"/>
      <w:sz w:val="22"/>
      <w:szCs w:val="22"/>
      <w:lang w:eastAsia="en-AU"/>
      <w14:ligatures w14:val="standardContextual"/>
    </w:rPr>
  </w:style>
  <w:style w:type="paragraph" w:customStyle="1" w:styleId="01173DC143F24624A006A1A1A15838BC">
    <w:name w:val="01173DC143F24624A006A1A1A15838BC"/>
    <w:rsid w:val="00463F23"/>
    <w:pPr>
      <w:spacing w:after="160" w:line="259" w:lineRule="auto"/>
    </w:pPr>
    <w:rPr>
      <w:kern w:val="2"/>
      <w:sz w:val="22"/>
      <w:szCs w:val="22"/>
      <w:lang w:eastAsia="en-AU"/>
      <w14:ligatures w14:val="standardContextual"/>
    </w:rPr>
  </w:style>
  <w:style w:type="paragraph" w:customStyle="1" w:styleId="216574AFADA344AB834057F84C1E7E8C">
    <w:name w:val="216574AFADA344AB834057F84C1E7E8C"/>
    <w:rsid w:val="00463F23"/>
    <w:pPr>
      <w:spacing w:after="160" w:line="259" w:lineRule="auto"/>
    </w:pPr>
    <w:rPr>
      <w:kern w:val="2"/>
      <w:sz w:val="22"/>
      <w:szCs w:val="22"/>
      <w:lang w:eastAsia="en-AU"/>
      <w14:ligatures w14:val="standardContextual"/>
    </w:rPr>
  </w:style>
  <w:style w:type="paragraph" w:customStyle="1" w:styleId="8BDB88F73BA34FBE9B4CD5581E13F883">
    <w:name w:val="8BDB88F73BA34FBE9B4CD5581E13F883"/>
    <w:rsid w:val="00463F23"/>
    <w:pPr>
      <w:spacing w:after="160" w:line="259" w:lineRule="auto"/>
    </w:pPr>
    <w:rPr>
      <w:kern w:val="2"/>
      <w:sz w:val="22"/>
      <w:szCs w:val="22"/>
      <w:lang w:eastAsia="en-AU"/>
      <w14:ligatures w14:val="standardContextual"/>
    </w:rPr>
  </w:style>
  <w:style w:type="paragraph" w:customStyle="1" w:styleId="1E732D9AF6EF4AC6AAE6858F69BE9FA6">
    <w:name w:val="1E732D9AF6EF4AC6AAE6858F69BE9FA6"/>
    <w:rsid w:val="00463F23"/>
    <w:pPr>
      <w:spacing w:after="160" w:line="259" w:lineRule="auto"/>
    </w:pPr>
    <w:rPr>
      <w:kern w:val="2"/>
      <w:sz w:val="22"/>
      <w:szCs w:val="22"/>
      <w:lang w:eastAsia="en-AU"/>
      <w14:ligatures w14:val="standardContextual"/>
    </w:rPr>
  </w:style>
  <w:style w:type="paragraph" w:customStyle="1" w:styleId="FB8FEB12C79D49AEA7EAD11D9ED42127">
    <w:name w:val="FB8FEB12C79D49AEA7EAD11D9ED42127"/>
    <w:rsid w:val="00463F23"/>
    <w:pPr>
      <w:spacing w:after="160" w:line="259" w:lineRule="auto"/>
    </w:pPr>
    <w:rPr>
      <w:kern w:val="2"/>
      <w:sz w:val="22"/>
      <w:szCs w:val="22"/>
      <w:lang w:eastAsia="en-AU"/>
      <w14:ligatures w14:val="standardContextual"/>
    </w:rPr>
  </w:style>
  <w:style w:type="paragraph" w:customStyle="1" w:styleId="FF1D75570F744A55BD649E2541B00877">
    <w:name w:val="FF1D75570F744A55BD649E2541B00877"/>
    <w:rsid w:val="00463F23"/>
    <w:pPr>
      <w:spacing w:after="160" w:line="259" w:lineRule="auto"/>
    </w:pPr>
    <w:rPr>
      <w:kern w:val="2"/>
      <w:sz w:val="22"/>
      <w:szCs w:val="22"/>
      <w:lang w:eastAsia="en-AU"/>
      <w14:ligatures w14:val="standardContextual"/>
    </w:rPr>
  </w:style>
  <w:style w:type="paragraph" w:customStyle="1" w:styleId="E302F9493781487FBBDA7D1A9BA57547">
    <w:name w:val="E302F9493781487FBBDA7D1A9BA57547"/>
    <w:rsid w:val="00463F23"/>
    <w:pPr>
      <w:spacing w:after="160" w:line="259" w:lineRule="auto"/>
    </w:pPr>
    <w:rPr>
      <w:kern w:val="2"/>
      <w:sz w:val="22"/>
      <w:szCs w:val="22"/>
      <w:lang w:eastAsia="en-AU"/>
      <w14:ligatures w14:val="standardContextual"/>
    </w:rPr>
  </w:style>
  <w:style w:type="paragraph" w:customStyle="1" w:styleId="DF5A93BC3E794FBBA8F0AB74D96A4640">
    <w:name w:val="DF5A93BC3E794FBBA8F0AB74D96A4640"/>
    <w:rsid w:val="00463F23"/>
    <w:pPr>
      <w:spacing w:after="160" w:line="259" w:lineRule="auto"/>
    </w:pPr>
    <w:rPr>
      <w:kern w:val="2"/>
      <w:sz w:val="22"/>
      <w:szCs w:val="22"/>
      <w:lang w:eastAsia="en-AU"/>
      <w14:ligatures w14:val="standardContextual"/>
    </w:rPr>
  </w:style>
  <w:style w:type="paragraph" w:customStyle="1" w:styleId="07C0EC7B5277422094EF123B180A99B2">
    <w:name w:val="07C0EC7B5277422094EF123B180A99B2"/>
    <w:rsid w:val="00463F23"/>
    <w:pPr>
      <w:spacing w:after="160" w:line="259" w:lineRule="auto"/>
    </w:pPr>
    <w:rPr>
      <w:kern w:val="2"/>
      <w:sz w:val="22"/>
      <w:szCs w:val="22"/>
      <w:lang w:eastAsia="en-AU"/>
      <w14:ligatures w14:val="standardContextual"/>
    </w:rPr>
  </w:style>
  <w:style w:type="paragraph" w:customStyle="1" w:styleId="C00D9190297B4693BF4F53268AF87434">
    <w:name w:val="C00D9190297B4693BF4F53268AF87434"/>
    <w:rsid w:val="00463F23"/>
    <w:pPr>
      <w:spacing w:after="160" w:line="259" w:lineRule="auto"/>
    </w:pPr>
    <w:rPr>
      <w:kern w:val="2"/>
      <w:sz w:val="22"/>
      <w:szCs w:val="22"/>
      <w:lang w:eastAsia="en-AU"/>
      <w14:ligatures w14:val="standardContextual"/>
    </w:rPr>
  </w:style>
  <w:style w:type="paragraph" w:customStyle="1" w:styleId="CA817730D8F84E02B713B4127BA0FCF5">
    <w:name w:val="CA817730D8F84E02B713B4127BA0FCF5"/>
    <w:rsid w:val="00463F23"/>
    <w:pPr>
      <w:spacing w:after="160" w:line="259" w:lineRule="auto"/>
    </w:pPr>
    <w:rPr>
      <w:kern w:val="2"/>
      <w:sz w:val="22"/>
      <w:szCs w:val="22"/>
      <w:lang w:eastAsia="en-AU"/>
      <w14:ligatures w14:val="standardContextual"/>
    </w:rPr>
  </w:style>
  <w:style w:type="paragraph" w:customStyle="1" w:styleId="6E7FF57F3C9F4E72845F16CF0B199B16">
    <w:name w:val="6E7FF57F3C9F4E72845F16CF0B199B16"/>
    <w:rsid w:val="00463F23"/>
    <w:pPr>
      <w:spacing w:after="160" w:line="259" w:lineRule="auto"/>
    </w:pPr>
    <w:rPr>
      <w:kern w:val="2"/>
      <w:sz w:val="22"/>
      <w:szCs w:val="22"/>
      <w:lang w:eastAsia="en-AU"/>
      <w14:ligatures w14:val="standardContextual"/>
    </w:rPr>
  </w:style>
  <w:style w:type="paragraph" w:customStyle="1" w:styleId="9CB7674655B8483FB125FBEF1CF8B355">
    <w:name w:val="9CB7674655B8483FB125FBEF1CF8B355"/>
    <w:rsid w:val="00463F23"/>
    <w:pPr>
      <w:spacing w:after="160" w:line="259" w:lineRule="auto"/>
    </w:pPr>
    <w:rPr>
      <w:kern w:val="2"/>
      <w:sz w:val="22"/>
      <w:szCs w:val="22"/>
      <w:lang w:eastAsia="en-AU"/>
      <w14:ligatures w14:val="standardContextual"/>
    </w:rPr>
  </w:style>
  <w:style w:type="paragraph" w:customStyle="1" w:styleId="1F455CE342F74C7B90F2B72732D2662A">
    <w:name w:val="1F455CE342F74C7B90F2B72732D2662A"/>
    <w:rsid w:val="00463F23"/>
    <w:pPr>
      <w:spacing w:after="160" w:line="259" w:lineRule="auto"/>
    </w:pPr>
    <w:rPr>
      <w:kern w:val="2"/>
      <w:sz w:val="22"/>
      <w:szCs w:val="22"/>
      <w:lang w:eastAsia="en-AU"/>
      <w14:ligatures w14:val="standardContextual"/>
    </w:rPr>
  </w:style>
  <w:style w:type="paragraph" w:customStyle="1" w:styleId="1A1346ADE9784DEFA13150494D26CDA1">
    <w:name w:val="1A1346ADE9784DEFA13150494D26CDA1"/>
    <w:rsid w:val="00463F23"/>
    <w:pPr>
      <w:spacing w:after="160" w:line="259" w:lineRule="auto"/>
    </w:pPr>
    <w:rPr>
      <w:kern w:val="2"/>
      <w:sz w:val="22"/>
      <w:szCs w:val="22"/>
      <w:lang w:eastAsia="en-AU"/>
      <w14:ligatures w14:val="standardContextual"/>
    </w:rPr>
  </w:style>
  <w:style w:type="paragraph" w:customStyle="1" w:styleId="50C869C86D9946F6B0D7D126CCE42203">
    <w:name w:val="50C869C86D9946F6B0D7D126CCE42203"/>
    <w:rsid w:val="00463F23"/>
    <w:pPr>
      <w:spacing w:after="160" w:line="259" w:lineRule="auto"/>
    </w:pPr>
    <w:rPr>
      <w:kern w:val="2"/>
      <w:sz w:val="22"/>
      <w:szCs w:val="22"/>
      <w:lang w:eastAsia="en-AU"/>
      <w14:ligatures w14:val="standardContextual"/>
    </w:rPr>
  </w:style>
  <w:style w:type="paragraph" w:customStyle="1" w:styleId="EE96988A544C4445AA30F6BD2995D127">
    <w:name w:val="EE96988A544C4445AA30F6BD2995D127"/>
    <w:rsid w:val="00463F23"/>
    <w:pPr>
      <w:spacing w:after="160" w:line="259" w:lineRule="auto"/>
    </w:pPr>
    <w:rPr>
      <w:kern w:val="2"/>
      <w:sz w:val="22"/>
      <w:szCs w:val="22"/>
      <w:lang w:eastAsia="en-AU"/>
      <w14:ligatures w14:val="standardContextual"/>
    </w:rPr>
  </w:style>
  <w:style w:type="paragraph" w:customStyle="1" w:styleId="C605B93EA60049E5AB7178AA5D2CF38E">
    <w:name w:val="C605B93EA60049E5AB7178AA5D2CF38E"/>
    <w:rsid w:val="00463F23"/>
    <w:pPr>
      <w:spacing w:after="160" w:line="259" w:lineRule="auto"/>
    </w:pPr>
    <w:rPr>
      <w:kern w:val="2"/>
      <w:sz w:val="22"/>
      <w:szCs w:val="22"/>
      <w:lang w:eastAsia="en-AU"/>
      <w14:ligatures w14:val="standardContextual"/>
    </w:rPr>
  </w:style>
  <w:style w:type="paragraph" w:customStyle="1" w:styleId="7BD1D0EFB7A74E738792BC585B1C42FF">
    <w:name w:val="7BD1D0EFB7A74E738792BC585B1C42FF"/>
    <w:rsid w:val="00463F23"/>
    <w:pPr>
      <w:spacing w:after="160" w:line="259" w:lineRule="auto"/>
    </w:pPr>
    <w:rPr>
      <w:kern w:val="2"/>
      <w:sz w:val="22"/>
      <w:szCs w:val="22"/>
      <w:lang w:eastAsia="en-AU"/>
      <w14:ligatures w14:val="standardContextual"/>
    </w:rPr>
  </w:style>
  <w:style w:type="paragraph" w:customStyle="1" w:styleId="426F21A73B7340CE943133ADC0C6D1CF">
    <w:name w:val="426F21A73B7340CE943133ADC0C6D1CF"/>
    <w:rsid w:val="00463F23"/>
    <w:pPr>
      <w:spacing w:after="160" w:line="259" w:lineRule="auto"/>
    </w:pPr>
    <w:rPr>
      <w:kern w:val="2"/>
      <w:sz w:val="22"/>
      <w:szCs w:val="22"/>
      <w:lang w:eastAsia="en-AU"/>
      <w14:ligatures w14:val="standardContextual"/>
    </w:rPr>
  </w:style>
  <w:style w:type="paragraph" w:customStyle="1" w:styleId="D2663993A9384455BDB574685C32B7F1">
    <w:name w:val="D2663993A9384455BDB574685C32B7F1"/>
    <w:rsid w:val="00463F23"/>
    <w:pPr>
      <w:spacing w:after="160" w:line="259" w:lineRule="auto"/>
    </w:pPr>
    <w:rPr>
      <w:kern w:val="2"/>
      <w:sz w:val="22"/>
      <w:szCs w:val="22"/>
      <w:lang w:eastAsia="en-AU"/>
      <w14:ligatures w14:val="standardContextual"/>
    </w:rPr>
  </w:style>
  <w:style w:type="paragraph" w:customStyle="1" w:styleId="A9B8EDA04F9C4DC583098257E1FFFE98">
    <w:name w:val="A9B8EDA04F9C4DC583098257E1FFFE98"/>
    <w:rsid w:val="00463F23"/>
    <w:pPr>
      <w:spacing w:after="160" w:line="259" w:lineRule="auto"/>
    </w:pPr>
    <w:rPr>
      <w:kern w:val="2"/>
      <w:sz w:val="22"/>
      <w:szCs w:val="22"/>
      <w:lang w:eastAsia="en-AU"/>
      <w14:ligatures w14:val="standardContextual"/>
    </w:rPr>
  </w:style>
  <w:style w:type="paragraph" w:customStyle="1" w:styleId="90E5ADAB847342D5A9C8FA818DD23996">
    <w:name w:val="90E5ADAB847342D5A9C8FA818DD23996"/>
    <w:rsid w:val="00463F23"/>
    <w:pPr>
      <w:spacing w:after="160" w:line="259" w:lineRule="auto"/>
    </w:pPr>
    <w:rPr>
      <w:kern w:val="2"/>
      <w:sz w:val="22"/>
      <w:szCs w:val="22"/>
      <w:lang w:eastAsia="en-AU"/>
      <w14:ligatures w14:val="standardContextual"/>
    </w:rPr>
  </w:style>
  <w:style w:type="paragraph" w:customStyle="1" w:styleId="BE54C131A19E4F68997BCE1B78D9CEEF">
    <w:name w:val="BE54C131A19E4F68997BCE1B78D9CEEF"/>
    <w:rsid w:val="00463F23"/>
    <w:pPr>
      <w:spacing w:after="160" w:line="259" w:lineRule="auto"/>
    </w:pPr>
    <w:rPr>
      <w:kern w:val="2"/>
      <w:sz w:val="22"/>
      <w:szCs w:val="22"/>
      <w:lang w:eastAsia="en-AU"/>
      <w14:ligatures w14:val="standardContextual"/>
    </w:rPr>
  </w:style>
  <w:style w:type="paragraph" w:customStyle="1" w:styleId="8644464E1F3647E1AC933DD4E9BC1DC3">
    <w:name w:val="8644464E1F3647E1AC933DD4E9BC1DC3"/>
    <w:rsid w:val="00463F23"/>
    <w:pPr>
      <w:spacing w:after="160" w:line="259" w:lineRule="auto"/>
    </w:pPr>
    <w:rPr>
      <w:kern w:val="2"/>
      <w:sz w:val="22"/>
      <w:szCs w:val="22"/>
      <w:lang w:eastAsia="en-AU"/>
      <w14:ligatures w14:val="standardContextual"/>
    </w:rPr>
  </w:style>
  <w:style w:type="paragraph" w:customStyle="1" w:styleId="C174A231C6774AA29D20900E3A2A51A9">
    <w:name w:val="C174A231C6774AA29D20900E3A2A51A9"/>
    <w:rsid w:val="00463F23"/>
    <w:pPr>
      <w:spacing w:after="160" w:line="259" w:lineRule="auto"/>
    </w:pPr>
    <w:rPr>
      <w:kern w:val="2"/>
      <w:sz w:val="22"/>
      <w:szCs w:val="22"/>
      <w:lang w:eastAsia="en-AU"/>
      <w14:ligatures w14:val="standardContextual"/>
    </w:rPr>
  </w:style>
  <w:style w:type="paragraph" w:customStyle="1" w:styleId="4AEBAE39E44C4FECA9734ACCF6936C0F">
    <w:name w:val="4AEBAE39E44C4FECA9734ACCF6936C0F"/>
    <w:rsid w:val="00463F23"/>
    <w:pPr>
      <w:spacing w:after="160" w:line="259" w:lineRule="auto"/>
    </w:pPr>
    <w:rPr>
      <w:kern w:val="2"/>
      <w:sz w:val="22"/>
      <w:szCs w:val="22"/>
      <w:lang w:eastAsia="en-AU"/>
      <w14:ligatures w14:val="standardContextual"/>
    </w:rPr>
  </w:style>
  <w:style w:type="paragraph" w:customStyle="1" w:styleId="09961FD969B34E0FAB19DCD9FA30EFAF">
    <w:name w:val="09961FD969B34E0FAB19DCD9FA30EFAF"/>
    <w:rsid w:val="00463F23"/>
    <w:pPr>
      <w:spacing w:after="160" w:line="259" w:lineRule="auto"/>
    </w:pPr>
    <w:rPr>
      <w:kern w:val="2"/>
      <w:sz w:val="22"/>
      <w:szCs w:val="22"/>
      <w:lang w:eastAsia="en-AU"/>
      <w14:ligatures w14:val="standardContextual"/>
    </w:rPr>
  </w:style>
  <w:style w:type="paragraph" w:customStyle="1" w:styleId="872A7E34DE2A43EB8800E7EF1B28CE93">
    <w:name w:val="872A7E34DE2A43EB8800E7EF1B28CE93"/>
    <w:rsid w:val="00463F23"/>
    <w:pPr>
      <w:spacing w:after="160" w:line="259" w:lineRule="auto"/>
    </w:pPr>
    <w:rPr>
      <w:kern w:val="2"/>
      <w:sz w:val="22"/>
      <w:szCs w:val="22"/>
      <w:lang w:eastAsia="en-AU"/>
      <w14:ligatures w14:val="standardContextual"/>
    </w:rPr>
  </w:style>
  <w:style w:type="paragraph" w:customStyle="1" w:styleId="8BA9189820DB4F9AA620F1E8357B593A">
    <w:name w:val="8BA9189820DB4F9AA620F1E8357B593A"/>
    <w:rsid w:val="00463F23"/>
    <w:pPr>
      <w:spacing w:after="160" w:line="259" w:lineRule="auto"/>
    </w:pPr>
    <w:rPr>
      <w:kern w:val="2"/>
      <w:sz w:val="22"/>
      <w:szCs w:val="22"/>
      <w:lang w:eastAsia="en-AU"/>
      <w14:ligatures w14:val="standardContextual"/>
    </w:rPr>
  </w:style>
  <w:style w:type="paragraph" w:customStyle="1" w:styleId="3994EB6D52F14060A2C92BAA3D0BFCA4">
    <w:name w:val="3994EB6D52F14060A2C92BAA3D0BFCA4"/>
    <w:rsid w:val="00463F23"/>
    <w:pPr>
      <w:spacing w:after="160" w:line="259" w:lineRule="auto"/>
    </w:pPr>
    <w:rPr>
      <w:kern w:val="2"/>
      <w:sz w:val="22"/>
      <w:szCs w:val="22"/>
      <w:lang w:eastAsia="en-AU"/>
      <w14:ligatures w14:val="standardContextual"/>
    </w:rPr>
  </w:style>
  <w:style w:type="paragraph" w:customStyle="1" w:styleId="7858DA5189F34FB49AF2E9989BA2C321">
    <w:name w:val="7858DA5189F34FB49AF2E9989BA2C321"/>
    <w:rsid w:val="00463F23"/>
    <w:pPr>
      <w:spacing w:after="160" w:line="259" w:lineRule="auto"/>
    </w:pPr>
    <w:rPr>
      <w:kern w:val="2"/>
      <w:sz w:val="22"/>
      <w:szCs w:val="22"/>
      <w:lang w:eastAsia="en-AU"/>
      <w14:ligatures w14:val="standardContextual"/>
    </w:rPr>
  </w:style>
  <w:style w:type="paragraph" w:customStyle="1" w:styleId="69A6B83FBC634C07B20D08B98B6CF9E3">
    <w:name w:val="69A6B83FBC634C07B20D08B98B6CF9E3"/>
    <w:rsid w:val="00463F23"/>
    <w:pPr>
      <w:spacing w:after="160" w:line="259" w:lineRule="auto"/>
    </w:pPr>
    <w:rPr>
      <w:kern w:val="2"/>
      <w:sz w:val="22"/>
      <w:szCs w:val="22"/>
      <w:lang w:eastAsia="en-AU"/>
      <w14:ligatures w14:val="standardContextual"/>
    </w:rPr>
  </w:style>
  <w:style w:type="paragraph" w:customStyle="1" w:styleId="132D04B95B864E9FA592A1B302AE0F1A">
    <w:name w:val="132D04B95B864E9FA592A1B302AE0F1A"/>
    <w:rsid w:val="00463F23"/>
    <w:pPr>
      <w:spacing w:after="160" w:line="259" w:lineRule="auto"/>
    </w:pPr>
    <w:rPr>
      <w:kern w:val="2"/>
      <w:sz w:val="22"/>
      <w:szCs w:val="22"/>
      <w:lang w:eastAsia="en-AU"/>
      <w14:ligatures w14:val="standardContextual"/>
    </w:rPr>
  </w:style>
  <w:style w:type="paragraph" w:customStyle="1" w:styleId="79336967697740B6B40096BB54522ADE">
    <w:name w:val="79336967697740B6B40096BB54522ADE"/>
    <w:rsid w:val="00463F23"/>
    <w:pPr>
      <w:spacing w:after="160" w:line="259" w:lineRule="auto"/>
    </w:pPr>
    <w:rPr>
      <w:kern w:val="2"/>
      <w:sz w:val="22"/>
      <w:szCs w:val="22"/>
      <w:lang w:eastAsia="en-AU"/>
      <w14:ligatures w14:val="standardContextual"/>
    </w:rPr>
  </w:style>
  <w:style w:type="paragraph" w:customStyle="1" w:styleId="C9EB23D46DAF4B2AB6A2E61635E047CB">
    <w:name w:val="C9EB23D46DAF4B2AB6A2E61635E047CB"/>
    <w:rsid w:val="00463F23"/>
    <w:pPr>
      <w:spacing w:after="160" w:line="259" w:lineRule="auto"/>
    </w:pPr>
    <w:rPr>
      <w:kern w:val="2"/>
      <w:sz w:val="22"/>
      <w:szCs w:val="22"/>
      <w:lang w:eastAsia="en-AU"/>
      <w14:ligatures w14:val="standardContextual"/>
    </w:rPr>
  </w:style>
  <w:style w:type="paragraph" w:customStyle="1" w:styleId="7E61DC5E256E4CEFB40014E5FFF4C352">
    <w:name w:val="7E61DC5E256E4CEFB40014E5FFF4C352"/>
    <w:rsid w:val="00463F23"/>
    <w:pPr>
      <w:spacing w:after="160" w:line="259" w:lineRule="auto"/>
    </w:pPr>
    <w:rPr>
      <w:kern w:val="2"/>
      <w:sz w:val="22"/>
      <w:szCs w:val="22"/>
      <w:lang w:eastAsia="en-AU"/>
      <w14:ligatures w14:val="standardContextual"/>
    </w:rPr>
  </w:style>
  <w:style w:type="paragraph" w:customStyle="1" w:styleId="82EB5B59580A403FA0DF67188024EC4B">
    <w:name w:val="82EB5B59580A403FA0DF67188024EC4B"/>
    <w:rsid w:val="00463F23"/>
    <w:pPr>
      <w:spacing w:after="160" w:line="259" w:lineRule="auto"/>
    </w:pPr>
    <w:rPr>
      <w:kern w:val="2"/>
      <w:sz w:val="22"/>
      <w:szCs w:val="22"/>
      <w:lang w:eastAsia="en-AU"/>
      <w14:ligatures w14:val="standardContextual"/>
    </w:rPr>
  </w:style>
  <w:style w:type="paragraph" w:customStyle="1" w:styleId="2E2B67238112498AB1DAF06A1CB96DB8">
    <w:name w:val="2E2B67238112498AB1DAF06A1CB96DB8"/>
    <w:rsid w:val="00463F23"/>
    <w:pPr>
      <w:spacing w:after="160" w:line="259" w:lineRule="auto"/>
    </w:pPr>
    <w:rPr>
      <w:kern w:val="2"/>
      <w:sz w:val="22"/>
      <w:szCs w:val="22"/>
      <w:lang w:eastAsia="en-AU"/>
      <w14:ligatures w14:val="standardContextual"/>
    </w:rPr>
  </w:style>
  <w:style w:type="paragraph" w:customStyle="1" w:styleId="77FD483906E54E08AD44229FE211A8F4">
    <w:name w:val="77FD483906E54E08AD44229FE211A8F4"/>
    <w:rsid w:val="00463F23"/>
    <w:pPr>
      <w:spacing w:after="160" w:line="259" w:lineRule="auto"/>
    </w:pPr>
    <w:rPr>
      <w:kern w:val="2"/>
      <w:sz w:val="22"/>
      <w:szCs w:val="22"/>
      <w:lang w:eastAsia="en-AU"/>
      <w14:ligatures w14:val="standardContextual"/>
    </w:rPr>
  </w:style>
  <w:style w:type="paragraph" w:customStyle="1" w:styleId="0ED06DAEAB4642419E4FD3A80E24EFBA">
    <w:name w:val="0ED06DAEAB4642419E4FD3A80E24EFBA"/>
    <w:rsid w:val="00463F23"/>
    <w:pPr>
      <w:spacing w:after="160" w:line="259" w:lineRule="auto"/>
    </w:pPr>
    <w:rPr>
      <w:kern w:val="2"/>
      <w:sz w:val="22"/>
      <w:szCs w:val="22"/>
      <w:lang w:eastAsia="en-AU"/>
      <w14:ligatures w14:val="standardContextual"/>
    </w:rPr>
  </w:style>
  <w:style w:type="paragraph" w:customStyle="1" w:styleId="8C3A03B6D7E6462985E4E2380AE446FF">
    <w:name w:val="8C3A03B6D7E6462985E4E2380AE446FF"/>
    <w:rsid w:val="00463F23"/>
    <w:pPr>
      <w:spacing w:after="160" w:line="259" w:lineRule="auto"/>
    </w:pPr>
    <w:rPr>
      <w:kern w:val="2"/>
      <w:sz w:val="22"/>
      <w:szCs w:val="22"/>
      <w:lang w:eastAsia="en-AU"/>
      <w14:ligatures w14:val="standardContextual"/>
    </w:rPr>
  </w:style>
  <w:style w:type="paragraph" w:customStyle="1" w:styleId="88A61BC3ED244B8F918CB46BA192B7B3">
    <w:name w:val="88A61BC3ED244B8F918CB46BA192B7B3"/>
    <w:rsid w:val="00463F23"/>
    <w:pPr>
      <w:spacing w:after="160" w:line="259" w:lineRule="auto"/>
    </w:pPr>
    <w:rPr>
      <w:kern w:val="2"/>
      <w:sz w:val="22"/>
      <w:szCs w:val="22"/>
      <w:lang w:eastAsia="en-AU"/>
      <w14:ligatures w14:val="standardContextual"/>
    </w:rPr>
  </w:style>
  <w:style w:type="paragraph" w:customStyle="1" w:styleId="1707EE7A7405413283EA38894485525B">
    <w:name w:val="1707EE7A7405413283EA38894485525B"/>
    <w:rsid w:val="00463F23"/>
    <w:pPr>
      <w:spacing w:after="160" w:line="259" w:lineRule="auto"/>
    </w:pPr>
    <w:rPr>
      <w:kern w:val="2"/>
      <w:sz w:val="22"/>
      <w:szCs w:val="22"/>
      <w:lang w:eastAsia="en-AU"/>
      <w14:ligatures w14:val="standardContextual"/>
    </w:rPr>
  </w:style>
  <w:style w:type="paragraph" w:customStyle="1" w:styleId="4724C0B6F195461E813719277F646835">
    <w:name w:val="4724C0B6F195461E813719277F646835"/>
    <w:rsid w:val="00463F23"/>
    <w:pPr>
      <w:spacing w:after="160" w:line="259" w:lineRule="auto"/>
    </w:pPr>
    <w:rPr>
      <w:kern w:val="2"/>
      <w:sz w:val="22"/>
      <w:szCs w:val="22"/>
      <w:lang w:eastAsia="en-AU"/>
      <w14:ligatures w14:val="standardContextual"/>
    </w:rPr>
  </w:style>
  <w:style w:type="paragraph" w:customStyle="1" w:styleId="0BBD1FCBE9AC406987B9D5B854B69506">
    <w:name w:val="0BBD1FCBE9AC406987B9D5B854B69506"/>
    <w:rsid w:val="00463F23"/>
    <w:pPr>
      <w:spacing w:after="160" w:line="259" w:lineRule="auto"/>
    </w:pPr>
    <w:rPr>
      <w:kern w:val="2"/>
      <w:sz w:val="22"/>
      <w:szCs w:val="22"/>
      <w:lang w:eastAsia="en-AU"/>
      <w14:ligatures w14:val="standardContextual"/>
    </w:rPr>
  </w:style>
  <w:style w:type="paragraph" w:customStyle="1" w:styleId="632ABA3BD23844B580E8B2F3BC85E836">
    <w:name w:val="632ABA3BD23844B580E8B2F3BC85E836"/>
    <w:rsid w:val="00463F23"/>
    <w:pPr>
      <w:spacing w:after="160" w:line="259" w:lineRule="auto"/>
    </w:pPr>
    <w:rPr>
      <w:kern w:val="2"/>
      <w:sz w:val="22"/>
      <w:szCs w:val="22"/>
      <w:lang w:eastAsia="en-AU"/>
      <w14:ligatures w14:val="standardContextual"/>
    </w:rPr>
  </w:style>
  <w:style w:type="paragraph" w:customStyle="1" w:styleId="2CFB8673ECD9456E900D6097CCA46C1F">
    <w:name w:val="2CFB8673ECD9456E900D6097CCA46C1F"/>
    <w:rsid w:val="00463F23"/>
    <w:pPr>
      <w:spacing w:after="160" w:line="259" w:lineRule="auto"/>
    </w:pPr>
    <w:rPr>
      <w:kern w:val="2"/>
      <w:sz w:val="22"/>
      <w:szCs w:val="22"/>
      <w:lang w:eastAsia="en-AU"/>
      <w14:ligatures w14:val="standardContextual"/>
    </w:rPr>
  </w:style>
  <w:style w:type="paragraph" w:customStyle="1" w:styleId="09A30B76797C46A591C9DA2AE9A1303D">
    <w:name w:val="09A30B76797C46A591C9DA2AE9A1303D"/>
    <w:rsid w:val="00463F23"/>
    <w:pPr>
      <w:spacing w:after="160" w:line="259" w:lineRule="auto"/>
    </w:pPr>
    <w:rPr>
      <w:kern w:val="2"/>
      <w:sz w:val="22"/>
      <w:szCs w:val="22"/>
      <w:lang w:eastAsia="en-AU"/>
      <w14:ligatures w14:val="standardContextual"/>
    </w:rPr>
  </w:style>
  <w:style w:type="paragraph" w:customStyle="1" w:styleId="B03E5A23D0D14F47BDDA819496854E84">
    <w:name w:val="B03E5A23D0D14F47BDDA819496854E84"/>
    <w:rsid w:val="00463F23"/>
    <w:pPr>
      <w:spacing w:after="160" w:line="259" w:lineRule="auto"/>
    </w:pPr>
    <w:rPr>
      <w:kern w:val="2"/>
      <w:sz w:val="22"/>
      <w:szCs w:val="22"/>
      <w:lang w:eastAsia="en-AU"/>
      <w14:ligatures w14:val="standardContextual"/>
    </w:rPr>
  </w:style>
  <w:style w:type="paragraph" w:customStyle="1" w:styleId="F86ECC65EB3C4AC780A46292F694912E">
    <w:name w:val="F86ECC65EB3C4AC780A46292F694912E"/>
    <w:rsid w:val="00463F23"/>
    <w:pPr>
      <w:spacing w:after="160" w:line="259" w:lineRule="auto"/>
    </w:pPr>
    <w:rPr>
      <w:kern w:val="2"/>
      <w:sz w:val="22"/>
      <w:szCs w:val="22"/>
      <w:lang w:eastAsia="en-AU"/>
      <w14:ligatures w14:val="standardContextual"/>
    </w:rPr>
  </w:style>
  <w:style w:type="paragraph" w:customStyle="1" w:styleId="A270B1EED3D249E99CD6B3FE4B47A43E">
    <w:name w:val="A270B1EED3D249E99CD6B3FE4B47A43E"/>
    <w:rsid w:val="00463F23"/>
    <w:pPr>
      <w:spacing w:after="160" w:line="259" w:lineRule="auto"/>
    </w:pPr>
    <w:rPr>
      <w:kern w:val="2"/>
      <w:sz w:val="22"/>
      <w:szCs w:val="22"/>
      <w:lang w:eastAsia="en-AU"/>
      <w14:ligatures w14:val="standardContextual"/>
    </w:rPr>
  </w:style>
  <w:style w:type="paragraph" w:customStyle="1" w:styleId="F10D5EB1B5DA4F9AB8A74657A664BFC1">
    <w:name w:val="F10D5EB1B5DA4F9AB8A74657A664BFC1"/>
    <w:rsid w:val="00463F23"/>
    <w:pPr>
      <w:spacing w:after="160" w:line="259" w:lineRule="auto"/>
    </w:pPr>
    <w:rPr>
      <w:kern w:val="2"/>
      <w:sz w:val="22"/>
      <w:szCs w:val="22"/>
      <w:lang w:eastAsia="en-AU"/>
      <w14:ligatures w14:val="standardContextual"/>
    </w:rPr>
  </w:style>
  <w:style w:type="paragraph" w:customStyle="1" w:styleId="169BBC55BD124D25BA9FC004EA8AD157">
    <w:name w:val="169BBC55BD124D25BA9FC004EA8AD157"/>
    <w:rsid w:val="00463F23"/>
    <w:pPr>
      <w:spacing w:after="160" w:line="259" w:lineRule="auto"/>
    </w:pPr>
    <w:rPr>
      <w:kern w:val="2"/>
      <w:sz w:val="22"/>
      <w:szCs w:val="22"/>
      <w:lang w:eastAsia="en-AU"/>
      <w14:ligatures w14:val="standardContextual"/>
    </w:rPr>
  </w:style>
  <w:style w:type="paragraph" w:customStyle="1" w:styleId="252C386164BB44FC80DBBDA11E2D2F19">
    <w:name w:val="252C386164BB44FC80DBBDA11E2D2F19"/>
    <w:rsid w:val="00463F23"/>
    <w:pPr>
      <w:spacing w:after="160" w:line="259" w:lineRule="auto"/>
    </w:pPr>
    <w:rPr>
      <w:kern w:val="2"/>
      <w:sz w:val="22"/>
      <w:szCs w:val="22"/>
      <w:lang w:eastAsia="en-AU"/>
      <w14:ligatures w14:val="standardContextual"/>
    </w:rPr>
  </w:style>
  <w:style w:type="paragraph" w:customStyle="1" w:styleId="AC2D0D7B9B1D4F16818BA171514C09F4">
    <w:name w:val="AC2D0D7B9B1D4F16818BA171514C09F4"/>
    <w:rsid w:val="00463F23"/>
    <w:pPr>
      <w:spacing w:after="160" w:line="259" w:lineRule="auto"/>
    </w:pPr>
    <w:rPr>
      <w:kern w:val="2"/>
      <w:sz w:val="22"/>
      <w:szCs w:val="22"/>
      <w:lang w:eastAsia="en-AU"/>
      <w14:ligatures w14:val="standardContextual"/>
    </w:rPr>
  </w:style>
  <w:style w:type="paragraph" w:customStyle="1" w:styleId="F99EFDFBA03E4ED19620BA3A0061F953">
    <w:name w:val="F99EFDFBA03E4ED19620BA3A0061F953"/>
    <w:rsid w:val="00463F23"/>
    <w:pPr>
      <w:spacing w:after="160" w:line="259" w:lineRule="auto"/>
    </w:pPr>
    <w:rPr>
      <w:kern w:val="2"/>
      <w:sz w:val="22"/>
      <w:szCs w:val="22"/>
      <w:lang w:eastAsia="en-AU"/>
      <w14:ligatures w14:val="standardContextual"/>
    </w:rPr>
  </w:style>
  <w:style w:type="paragraph" w:customStyle="1" w:styleId="2482F95B035648F8B181567F283B07B1">
    <w:name w:val="2482F95B035648F8B181567F283B07B1"/>
    <w:rsid w:val="00463F23"/>
    <w:pPr>
      <w:spacing w:after="160" w:line="259" w:lineRule="auto"/>
    </w:pPr>
    <w:rPr>
      <w:kern w:val="2"/>
      <w:sz w:val="22"/>
      <w:szCs w:val="22"/>
      <w:lang w:eastAsia="en-AU"/>
      <w14:ligatures w14:val="standardContextual"/>
    </w:rPr>
  </w:style>
  <w:style w:type="paragraph" w:customStyle="1" w:styleId="8979366094284C419E1B028E01F8B714">
    <w:name w:val="8979366094284C419E1B028E01F8B714"/>
    <w:rsid w:val="00463F23"/>
    <w:pPr>
      <w:spacing w:after="160" w:line="259" w:lineRule="auto"/>
    </w:pPr>
    <w:rPr>
      <w:kern w:val="2"/>
      <w:sz w:val="22"/>
      <w:szCs w:val="22"/>
      <w:lang w:eastAsia="en-AU"/>
      <w14:ligatures w14:val="standardContextual"/>
    </w:rPr>
  </w:style>
  <w:style w:type="paragraph" w:customStyle="1" w:styleId="1032101A04A441F7A0104FC20377C0A2">
    <w:name w:val="1032101A04A441F7A0104FC20377C0A2"/>
    <w:rsid w:val="00463F23"/>
    <w:pPr>
      <w:spacing w:after="160" w:line="259" w:lineRule="auto"/>
    </w:pPr>
    <w:rPr>
      <w:kern w:val="2"/>
      <w:sz w:val="22"/>
      <w:szCs w:val="22"/>
      <w:lang w:eastAsia="en-AU"/>
      <w14:ligatures w14:val="standardContextual"/>
    </w:rPr>
  </w:style>
  <w:style w:type="paragraph" w:customStyle="1" w:styleId="0EBEB50FA5A34EEEB4CBAC0CAEFDC0D0">
    <w:name w:val="0EBEB50FA5A34EEEB4CBAC0CAEFDC0D0"/>
    <w:rsid w:val="00463F23"/>
    <w:pPr>
      <w:spacing w:after="160" w:line="259" w:lineRule="auto"/>
    </w:pPr>
    <w:rPr>
      <w:kern w:val="2"/>
      <w:sz w:val="22"/>
      <w:szCs w:val="22"/>
      <w:lang w:eastAsia="en-AU"/>
      <w14:ligatures w14:val="standardContextual"/>
    </w:rPr>
  </w:style>
  <w:style w:type="paragraph" w:customStyle="1" w:styleId="04B13323A1C2448CB9D07ACB050A2C86">
    <w:name w:val="04B13323A1C2448CB9D07ACB050A2C86"/>
    <w:rsid w:val="00463F23"/>
    <w:pPr>
      <w:spacing w:after="160" w:line="259" w:lineRule="auto"/>
    </w:pPr>
    <w:rPr>
      <w:kern w:val="2"/>
      <w:sz w:val="22"/>
      <w:szCs w:val="22"/>
      <w:lang w:eastAsia="en-AU"/>
      <w14:ligatures w14:val="standardContextual"/>
    </w:rPr>
  </w:style>
  <w:style w:type="paragraph" w:customStyle="1" w:styleId="0E9F5D10AB5C499E8DCDB7C10B4A9B8E">
    <w:name w:val="0E9F5D10AB5C499E8DCDB7C10B4A9B8E"/>
    <w:rsid w:val="00463F23"/>
    <w:pPr>
      <w:spacing w:after="160" w:line="259" w:lineRule="auto"/>
    </w:pPr>
    <w:rPr>
      <w:kern w:val="2"/>
      <w:sz w:val="22"/>
      <w:szCs w:val="22"/>
      <w:lang w:eastAsia="en-AU"/>
      <w14:ligatures w14:val="standardContextual"/>
    </w:rPr>
  </w:style>
  <w:style w:type="paragraph" w:customStyle="1" w:styleId="7C13D5CACA694242907AA2FC5B72E18C">
    <w:name w:val="7C13D5CACA694242907AA2FC5B72E18C"/>
    <w:rsid w:val="00463F23"/>
    <w:pPr>
      <w:spacing w:after="160" w:line="259" w:lineRule="auto"/>
    </w:pPr>
    <w:rPr>
      <w:kern w:val="2"/>
      <w:sz w:val="22"/>
      <w:szCs w:val="22"/>
      <w:lang w:eastAsia="en-AU"/>
      <w14:ligatures w14:val="standardContextual"/>
    </w:rPr>
  </w:style>
  <w:style w:type="paragraph" w:customStyle="1" w:styleId="A1191BAD0C2B47ED913413AB14E0234E">
    <w:name w:val="A1191BAD0C2B47ED913413AB14E0234E"/>
    <w:rsid w:val="00463F23"/>
    <w:pPr>
      <w:spacing w:after="160" w:line="259" w:lineRule="auto"/>
    </w:pPr>
    <w:rPr>
      <w:kern w:val="2"/>
      <w:sz w:val="22"/>
      <w:szCs w:val="22"/>
      <w:lang w:eastAsia="en-AU"/>
      <w14:ligatures w14:val="standardContextual"/>
    </w:rPr>
  </w:style>
  <w:style w:type="paragraph" w:customStyle="1" w:styleId="2D1E857E337147848ABD7F8FC0681E94">
    <w:name w:val="2D1E857E337147848ABD7F8FC0681E94"/>
    <w:rsid w:val="00463F23"/>
    <w:pPr>
      <w:spacing w:after="160" w:line="259" w:lineRule="auto"/>
    </w:pPr>
    <w:rPr>
      <w:kern w:val="2"/>
      <w:sz w:val="22"/>
      <w:szCs w:val="22"/>
      <w:lang w:eastAsia="en-AU"/>
      <w14:ligatures w14:val="standardContextual"/>
    </w:rPr>
  </w:style>
  <w:style w:type="paragraph" w:customStyle="1" w:styleId="FFAF5D5B0C7146BCB34542EA4991F73D">
    <w:name w:val="FFAF5D5B0C7146BCB34542EA4991F73D"/>
    <w:rsid w:val="00463F23"/>
    <w:pPr>
      <w:spacing w:after="160" w:line="259" w:lineRule="auto"/>
    </w:pPr>
    <w:rPr>
      <w:kern w:val="2"/>
      <w:sz w:val="22"/>
      <w:szCs w:val="22"/>
      <w:lang w:eastAsia="en-AU"/>
      <w14:ligatures w14:val="standardContextual"/>
    </w:rPr>
  </w:style>
  <w:style w:type="paragraph" w:customStyle="1" w:styleId="DCAB9A4B29284F0BB66B7067C78D9885">
    <w:name w:val="DCAB9A4B29284F0BB66B7067C78D9885"/>
    <w:rsid w:val="00463F23"/>
    <w:pPr>
      <w:spacing w:after="160" w:line="259" w:lineRule="auto"/>
    </w:pPr>
    <w:rPr>
      <w:kern w:val="2"/>
      <w:sz w:val="22"/>
      <w:szCs w:val="22"/>
      <w:lang w:eastAsia="en-AU"/>
      <w14:ligatures w14:val="standardContextual"/>
    </w:rPr>
  </w:style>
  <w:style w:type="paragraph" w:customStyle="1" w:styleId="84C21EDC9C024E65B160356BAA49668F">
    <w:name w:val="84C21EDC9C024E65B160356BAA49668F"/>
    <w:rsid w:val="00463F23"/>
    <w:pPr>
      <w:spacing w:after="160" w:line="259" w:lineRule="auto"/>
    </w:pPr>
    <w:rPr>
      <w:kern w:val="2"/>
      <w:sz w:val="22"/>
      <w:szCs w:val="22"/>
      <w:lang w:eastAsia="en-AU"/>
      <w14:ligatures w14:val="standardContextual"/>
    </w:rPr>
  </w:style>
  <w:style w:type="paragraph" w:customStyle="1" w:styleId="963D9187542544C7A2580C12B31FC166">
    <w:name w:val="963D9187542544C7A2580C12B31FC166"/>
    <w:rsid w:val="00463F23"/>
    <w:pPr>
      <w:spacing w:after="160" w:line="259" w:lineRule="auto"/>
    </w:pPr>
    <w:rPr>
      <w:kern w:val="2"/>
      <w:sz w:val="22"/>
      <w:szCs w:val="22"/>
      <w:lang w:eastAsia="en-AU"/>
      <w14:ligatures w14:val="standardContextual"/>
    </w:rPr>
  </w:style>
  <w:style w:type="paragraph" w:customStyle="1" w:styleId="64E25EDDAE304F909F2270F836231361">
    <w:name w:val="64E25EDDAE304F909F2270F836231361"/>
    <w:rsid w:val="00463F23"/>
    <w:pPr>
      <w:spacing w:after="160" w:line="259" w:lineRule="auto"/>
    </w:pPr>
    <w:rPr>
      <w:kern w:val="2"/>
      <w:sz w:val="22"/>
      <w:szCs w:val="22"/>
      <w:lang w:eastAsia="en-AU"/>
      <w14:ligatures w14:val="standardContextual"/>
    </w:rPr>
  </w:style>
  <w:style w:type="paragraph" w:customStyle="1" w:styleId="0EBDA11C9D7E4E7DADB3139EBECCE8FE">
    <w:name w:val="0EBDA11C9D7E4E7DADB3139EBECCE8FE"/>
    <w:rsid w:val="00463F23"/>
    <w:pPr>
      <w:spacing w:after="160" w:line="259" w:lineRule="auto"/>
    </w:pPr>
    <w:rPr>
      <w:kern w:val="2"/>
      <w:sz w:val="22"/>
      <w:szCs w:val="22"/>
      <w:lang w:eastAsia="en-AU"/>
      <w14:ligatures w14:val="standardContextual"/>
    </w:rPr>
  </w:style>
  <w:style w:type="paragraph" w:customStyle="1" w:styleId="EE8BAB38EDCC4CDCAE102B359FEA5033">
    <w:name w:val="EE8BAB38EDCC4CDCAE102B359FEA5033"/>
    <w:rsid w:val="00463F23"/>
    <w:pPr>
      <w:spacing w:after="160" w:line="259" w:lineRule="auto"/>
    </w:pPr>
    <w:rPr>
      <w:kern w:val="2"/>
      <w:sz w:val="22"/>
      <w:szCs w:val="22"/>
      <w:lang w:eastAsia="en-AU"/>
      <w14:ligatures w14:val="standardContextual"/>
    </w:rPr>
  </w:style>
  <w:style w:type="paragraph" w:customStyle="1" w:styleId="33CC5DF48A6A49389B39343E3FE8631F">
    <w:name w:val="33CC5DF48A6A49389B39343E3FE8631F"/>
    <w:rsid w:val="00463F23"/>
    <w:pPr>
      <w:spacing w:after="160" w:line="259" w:lineRule="auto"/>
    </w:pPr>
    <w:rPr>
      <w:kern w:val="2"/>
      <w:sz w:val="22"/>
      <w:szCs w:val="22"/>
      <w:lang w:eastAsia="en-AU"/>
      <w14:ligatures w14:val="standardContextual"/>
    </w:rPr>
  </w:style>
  <w:style w:type="paragraph" w:customStyle="1" w:styleId="57748C81A24C4F9FB7F39392FD93F42D">
    <w:name w:val="57748C81A24C4F9FB7F39392FD93F42D"/>
    <w:rsid w:val="00463F23"/>
    <w:pPr>
      <w:spacing w:after="160" w:line="259" w:lineRule="auto"/>
    </w:pPr>
    <w:rPr>
      <w:kern w:val="2"/>
      <w:sz w:val="22"/>
      <w:szCs w:val="22"/>
      <w:lang w:eastAsia="en-AU"/>
      <w14:ligatures w14:val="standardContextual"/>
    </w:rPr>
  </w:style>
  <w:style w:type="paragraph" w:customStyle="1" w:styleId="569333558FB147EAA0EABDE764D47CFE">
    <w:name w:val="569333558FB147EAA0EABDE764D47CFE"/>
    <w:rsid w:val="00463F23"/>
    <w:pPr>
      <w:spacing w:after="160" w:line="259" w:lineRule="auto"/>
    </w:pPr>
    <w:rPr>
      <w:kern w:val="2"/>
      <w:sz w:val="22"/>
      <w:szCs w:val="22"/>
      <w:lang w:eastAsia="en-AU"/>
      <w14:ligatures w14:val="standardContextual"/>
    </w:rPr>
  </w:style>
  <w:style w:type="paragraph" w:customStyle="1" w:styleId="82DD9C47C35C4D76AA275202FC236E05">
    <w:name w:val="82DD9C47C35C4D76AA275202FC236E05"/>
    <w:rsid w:val="00463F23"/>
    <w:pPr>
      <w:spacing w:after="160" w:line="259" w:lineRule="auto"/>
    </w:pPr>
    <w:rPr>
      <w:kern w:val="2"/>
      <w:sz w:val="22"/>
      <w:szCs w:val="22"/>
      <w:lang w:eastAsia="en-AU"/>
      <w14:ligatures w14:val="standardContextual"/>
    </w:rPr>
  </w:style>
  <w:style w:type="paragraph" w:customStyle="1" w:styleId="156D5D134483421E87CC1143D3A7A31B">
    <w:name w:val="156D5D134483421E87CC1143D3A7A31B"/>
    <w:rsid w:val="00463F23"/>
    <w:pPr>
      <w:spacing w:after="160" w:line="259" w:lineRule="auto"/>
    </w:pPr>
    <w:rPr>
      <w:kern w:val="2"/>
      <w:sz w:val="22"/>
      <w:szCs w:val="22"/>
      <w:lang w:eastAsia="en-AU"/>
      <w14:ligatures w14:val="standardContextual"/>
    </w:rPr>
  </w:style>
  <w:style w:type="paragraph" w:customStyle="1" w:styleId="2BD7A7DEBE184CFA8E2BC60397284576">
    <w:name w:val="2BD7A7DEBE184CFA8E2BC60397284576"/>
    <w:rsid w:val="00463F23"/>
    <w:pPr>
      <w:spacing w:after="160" w:line="259" w:lineRule="auto"/>
    </w:pPr>
    <w:rPr>
      <w:kern w:val="2"/>
      <w:sz w:val="22"/>
      <w:szCs w:val="22"/>
      <w:lang w:eastAsia="en-AU"/>
      <w14:ligatures w14:val="standardContextual"/>
    </w:rPr>
  </w:style>
  <w:style w:type="paragraph" w:customStyle="1" w:styleId="B4E2F975DA0D46C38ED7F207E3468F41">
    <w:name w:val="B4E2F975DA0D46C38ED7F207E3468F41"/>
    <w:rsid w:val="00463F23"/>
    <w:pPr>
      <w:spacing w:after="160" w:line="259" w:lineRule="auto"/>
    </w:pPr>
    <w:rPr>
      <w:kern w:val="2"/>
      <w:sz w:val="22"/>
      <w:szCs w:val="22"/>
      <w:lang w:eastAsia="en-AU"/>
      <w14:ligatures w14:val="standardContextual"/>
    </w:rPr>
  </w:style>
  <w:style w:type="paragraph" w:customStyle="1" w:styleId="A2301616DB80444DB97FBEB5F194A62E">
    <w:name w:val="A2301616DB80444DB97FBEB5F194A62E"/>
    <w:rsid w:val="00463F23"/>
    <w:pPr>
      <w:spacing w:after="160" w:line="259" w:lineRule="auto"/>
    </w:pPr>
    <w:rPr>
      <w:kern w:val="2"/>
      <w:sz w:val="22"/>
      <w:szCs w:val="22"/>
      <w:lang w:eastAsia="en-AU"/>
      <w14:ligatures w14:val="standardContextual"/>
    </w:rPr>
  </w:style>
  <w:style w:type="paragraph" w:customStyle="1" w:styleId="182B209096A449FD99039F4EC0CB6A5A">
    <w:name w:val="182B209096A449FD99039F4EC0CB6A5A"/>
    <w:rsid w:val="00463F23"/>
    <w:pPr>
      <w:spacing w:after="160" w:line="259" w:lineRule="auto"/>
    </w:pPr>
    <w:rPr>
      <w:kern w:val="2"/>
      <w:sz w:val="22"/>
      <w:szCs w:val="22"/>
      <w:lang w:eastAsia="en-AU"/>
      <w14:ligatures w14:val="standardContextual"/>
    </w:rPr>
  </w:style>
  <w:style w:type="paragraph" w:customStyle="1" w:styleId="B57F4299A5194D23A2777E6CD1E709D3">
    <w:name w:val="B57F4299A5194D23A2777E6CD1E709D3"/>
    <w:rsid w:val="00463F23"/>
    <w:pPr>
      <w:spacing w:after="160" w:line="259" w:lineRule="auto"/>
    </w:pPr>
    <w:rPr>
      <w:kern w:val="2"/>
      <w:sz w:val="22"/>
      <w:szCs w:val="22"/>
      <w:lang w:eastAsia="en-AU"/>
      <w14:ligatures w14:val="standardContextual"/>
    </w:rPr>
  </w:style>
  <w:style w:type="paragraph" w:customStyle="1" w:styleId="4256946393AF4E33B868E9CF900E8A80">
    <w:name w:val="4256946393AF4E33B868E9CF900E8A80"/>
    <w:rsid w:val="00463F23"/>
    <w:pPr>
      <w:spacing w:after="160" w:line="259" w:lineRule="auto"/>
    </w:pPr>
    <w:rPr>
      <w:kern w:val="2"/>
      <w:sz w:val="22"/>
      <w:szCs w:val="22"/>
      <w:lang w:eastAsia="en-AU"/>
      <w14:ligatures w14:val="standardContextual"/>
    </w:rPr>
  </w:style>
  <w:style w:type="paragraph" w:customStyle="1" w:styleId="5C9291A4E0B048F28FA337AA7EBD00F1">
    <w:name w:val="5C9291A4E0B048F28FA337AA7EBD00F1"/>
    <w:rsid w:val="00463F23"/>
    <w:pPr>
      <w:spacing w:after="160" w:line="259" w:lineRule="auto"/>
    </w:pPr>
    <w:rPr>
      <w:kern w:val="2"/>
      <w:sz w:val="22"/>
      <w:szCs w:val="22"/>
      <w:lang w:eastAsia="en-AU"/>
      <w14:ligatures w14:val="standardContextual"/>
    </w:rPr>
  </w:style>
  <w:style w:type="paragraph" w:customStyle="1" w:styleId="954D398D24604C4F9CBB277CD13B84F1">
    <w:name w:val="954D398D24604C4F9CBB277CD13B84F1"/>
    <w:rsid w:val="00463F23"/>
    <w:pPr>
      <w:spacing w:after="160" w:line="259" w:lineRule="auto"/>
    </w:pPr>
    <w:rPr>
      <w:kern w:val="2"/>
      <w:sz w:val="22"/>
      <w:szCs w:val="22"/>
      <w:lang w:eastAsia="en-AU"/>
      <w14:ligatures w14:val="standardContextual"/>
    </w:rPr>
  </w:style>
  <w:style w:type="paragraph" w:customStyle="1" w:styleId="4315633C790C45958DD2605FB576BD3E">
    <w:name w:val="4315633C790C45958DD2605FB576BD3E"/>
    <w:rsid w:val="00463F23"/>
    <w:pPr>
      <w:spacing w:after="160" w:line="259" w:lineRule="auto"/>
    </w:pPr>
    <w:rPr>
      <w:kern w:val="2"/>
      <w:sz w:val="22"/>
      <w:szCs w:val="22"/>
      <w:lang w:eastAsia="en-AU"/>
      <w14:ligatures w14:val="standardContextual"/>
    </w:rPr>
  </w:style>
  <w:style w:type="paragraph" w:customStyle="1" w:styleId="050DF788998E4178A2A0B78D8BA3520A">
    <w:name w:val="050DF788998E4178A2A0B78D8BA3520A"/>
    <w:rsid w:val="00463F23"/>
    <w:pPr>
      <w:spacing w:after="160" w:line="259" w:lineRule="auto"/>
    </w:pPr>
    <w:rPr>
      <w:kern w:val="2"/>
      <w:sz w:val="22"/>
      <w:szCs w:val="22"/>
      <w:lang w:eastAsia="en-AU"/>
      <w14:ligatures w14:val="standardContextual"/>
    </w:rPr>
  </w:style>
  <w:style w:type="paragraph" w:customStyle="1" w:styleId="5DE3B011CE0147C78E7DB2C2037A3508">
    <w:name w:val="5DE3B011CE0147C78E7DB2C2037A3508"/>
    <w:rsid w:val="00463F23"/>
    <w:pPr>
      <w:spacing w:after="160" w:line="259" w:lineRule="auto"/>
    </w:pPr>
    <w:rPr>
      <w:kern w:val="2"/>
      <w:sz w:val="22"/>
      <w:szCs w:val="22"/>
      <w:lang w:eastAsia="en-AU"/>
      <w14:ligatures w14:val="standardContextual"/>
    </w:rPr>
  </w:style>
  <w:style w:type="paragraph" w:customStyle="1" w:styleId="485E8419BBCA4104AAE82628C3836F16">
    <w:name w:val="485E8419BBCA4104AAE82628C3836F16"/>
    <w:rsid w:val="00463F23"/>
    <w:pPr>
      <w:spacing w:after="160" w:line="259" w:lineRule="auto"/>
    </w:pPr>
    <w:rPr>
      <w:kern w:val="2"/>
      <w:sz w:val="22"/>
      <w:szCs w:val="22"/>
      <w:lang w:eastAsia="en-AU"/>
      <w14:ligatures w14:val="standardContextual"/>
    </w:rPr>
  </w:style>
  <w:style w:type="paragraph" w:customStyle="1" w:styleId="8EB03B68C1E542338BB8CDD8E4A32D91">
    <w:name w:val="8EB03B68C1E542338BB8CDD8E4A32D91"/>
    <w:rsid w:val="00463F23"/>
    <w:pPr>
      <w:spacing w:after="160" w:line="259" w:lineRule="auto"/>
    </w:pPr>
    <w:rPr>
      <w:kern w:val="2"/>
      <w:sz w:val="22"/>
      <w:szCs w:val="22"/>
      <w:lang w:eastAsia="en-AU"/>
      <w14:ligatures w14:val="standardContextual"/>
    </w:rPr>
  </w:style>
  <w:style w:type="paragraph" w:customStyle="1" w:styleId="3FF29BC2D64745C586B72146C04C6430">
    <w:name w:val="3FF29BC2D64745C586B72146C04C6430"/>
    <w:rsid w:val="00463F23"/>
    <w:pPr>
      <w:spacing w:after="160" w:line="259" w:lineRule="auto"/>
    </w:pPr>
    <w:rPr>
      <w:kern w:val="2"/>
      <w:sz w:val="22"/>
      <w:szCs w:val="22"/>
      <w:lang w:eastAsia="en-AU"/>
      <w14:ligatures w14:val="standardContextual"/>
    </w:rPr>
  </w:style>
  <w:style w:type="paragraph" w:customStyle="1" w:styleId="0D2FE91BFC97450980DBC66627E3BD17">
    <w:name w:val="0D2FE91BFC97450980DBC66627E3BD17"/>
    <w:rsid w:val="00463F23"/>
    <w:pPr>
      <w:spacing w:after="160" w:line="259" w:lineRule="auto"/>
    </w:pPr>
    <w:rPr>
      <w:kern w:val="2"/>
      <w:sz w:val="22"/>
      <w:szCs w:val="22"/>
      <w:lang w:eastAsia="en-AU"/>
      <w14:ligatures w14:val="standardContextual"/>
    </w:rPr>
  </w:style>
  <w:style w:type="paragraph" w:customStyle="1" w:styleId="254F7953209A421DBF912579AB857CA2">
    <w:name w:val="254F7953209A421DBF912579AB857CA2"/>
    <w:rsid w:val="00463F23"/>
    <w:pPr>
      <w:spacing w:after="160" w:line="259" w:lineRule="auto"/>
    </w:pPr>
    <w:rPr>
      <w:kern w:val="2"/>
      <w:sz w:val="22"/>
      <w:szCs w:val="22"/>
      <w:lang w:eastAsia="en-AU"/>
      <w14:ligatures w14:val="standardContextual"/>
    </w:rPr>
  </w:style>
  <w:style w:type="paragraph" w:customStyle="1" w:styleId="10E4DCBF9B6448539978A4DB3B33D50A">
    <w:name w:val="10E4DCBF9B6448539978A4DB3B33D50A"/>
    <w:rsid w:val="00463F23"/>
    <w:pPr>
      <w:spacing w:after="160" w:line="259" w:lineRule="auto"/>
    </w:pPr>
    <w:rPr>
      <w:kern w:val="2"/>
      <w:sz w:val="22"/>
      <w:szCs w:val="22"/>
      <w:lang w:eastAsia="en-AU"/>
      <w14:ligatures w14:val="standardContextual"/>
    </w:rPr>
  </w:style>
  <w:style w:type="paragraph" w:customStyle="1" w:styleId="B888C5381C8D4ABC9CD7772C4BECC2D6">
    <w:name w:val="B888C5381C8D4ABC9CD7772C4BECC2D6"/>
    <w:rsid w:val="00463F23"/>
    <w:pPr>
      <w:spacing w:after="160" w:line="259" w:lineRule="auto"/>
    </w:pPr>
    <w:rPr>
      <w:kern w:val="2"/>
      <w:sz w:val="22"/>
      <w:szCs w:val="22"/>
      <w:lang w:eastAsia="en-AU"/>
      <w14:ligatures w14:val="standardContextual"/>
    </w:rPr>
  </w:style>
  <w:style w:type="paragraph" w:customStyle="1" w:styleId="E192A9F5D8D2437FA46E0E3D62AC00AE">
    <w:name w:val="E192A9F5D8D2437FA46E0E3D62AC00AE"/>
    <w:rsid w:val="00463F23"/>
    <w:pPr>
      <w:spacing w:after="160" w:line="259" w:lineRule="auto"/>
    </w:pPr>
    <w:rPr>
      <w:kern w:val="2"/>
      <w:sz w:val="22"/>
      <w:szCs w:val="22"/>
      <w:lang w:eastAsia="en-AU"/>
      <w14:ligatures w14:val="standardContextual"/>
    </w:rPr>
  </w:style>
  <w:style w:type="paragraph" w:customStyle="1" w:styleId="4A9CEB9C64E8453CBD333449A8129E55">
    <w:name w:val="4A9CEB9C64E8453CBD333449A8129E55"/>
    <w:rsid w:val="00463F23"/>
    <w:pPr>
      <w:spacing w:after="160" w:line="259" w:lineRule="auto"/>
    </w:pPr>
    <w:rPr>
      <w:kern w:val="2"/>
      <w:sz w:val="22"/>
      <w:szCs w:val="22"/>
      <w:lang w:eastAsia="en-AU"/>
      <w14:ligatures w14:val="standardContextual"/>
    </w:rPr>
  </w:style>
  <w:style w:type="paragraph" w:customStyle="1" w:styleId="7E1847E00F67418DB183525E0149F168">
    <w:name w:val="7E1847E00F67418DB183525E0149F168"/>
    <w:rsid w:val="00463F23"/>
    <w:pPr>
      <w:spacing w:after="160" w:line="259" w:lineRule="auto"/>
    </w:pPr>
    <w:rPr>
      <w:kern w:val="2"/>
      <w:sz w:val="22"/>
      <w:szCs w:val="22"/>
      <w:lang w:eastAsia="en-AU"/>
      <w14:ligatures w14:val="standardContextual"/>
    </w:rPr>
  </w:style>
  <w:style w:type="paragraph" w:customStyle="1" w:styleId="325D4DA61EF84FA29B43BCCEC8B1B0B3">
    <w:name w:val="325D4DA61EF84FA29B43BCCEC8B1B0B3"/>
    <w:rsid w:val="00463F23"/>
    <w:pPr>
      <w:spacing w:after="160" w:line="259" w:lineRule="auto"/>
    </w:pPr>
    <w:rPr>
      <w:kern w:val="2"/>
      <w:sz w:val="22"/>
      <w:szCs w:val="22"/>
      <w:lang w:eastAsia="en-AU"/>
      <w14:ligatures w14:val="standardContextual"/>
    </w:rPr>
  </w:style>
  <w:style w:type="paragraph" w:customStyle="1" w:styleId="4F6EDACC73464E0CB4EECAB2297C8684">
    <w:name w:val="4F6EDACC73464E0CB4EECAB2297C8684"/>
    <w:rsid w:val="00463F23"/>
    <w:pPr>
      <w:spacing w:after="160" w:line="259" w:lineRule="auto"/>
    </w:pPr>
    <w:rPr>
      <w:kern w:val="2"/>
      <w:sz w:val="22"/>
      <w:szCs w:val="22"/>
      <w:lang w:eastAsia="en-AU"/>
      <w14:ligatures w14:val="standardContextual"/>
    </w:rPr>
  </w:style>
  <w:style w:type="paragraph" w:customStyle="1" w:styleId="F5FD866142D348EF9FDCD96E66A40E95">
    <w:name w:val="F5FD866142D348EF9FDCD96E66A40E95"/>
    <w:rsid w:val="00463F23"/>
    <w:pPr>
      <w:spacing w:after="160" w:line="259" w:lineRule="auto"/>
    </w:pPr>
    <w:rPr>
      <w:kern w:val="2"/>
      <w:sz w:val="22"/>
      <w:szCs w:val="22"/>
      <w:lang w:eastAsia="en-AU"/>
      <w14:ligatures w14:val="standardContextual"/>
    </w:rPr>
  </w:style>
  <w:style w:type="paragraph" w:customStyle="1" w:styleId="015EFC05ECF94165A50B4BDDC91C290F">
    <w:name w:val="015EFC05ECF94165A50B4BDDC91C290F"/>
    <w:rsid w:val="00463F23"/>
    <w:pPr>
      <w:spacing w:after="160" w:line="259" w:lineRule="auto"/>
    </w:pPr>
    <w:rPr>
      <w:kern w:val="2"/>
      <w:sz w:val="22"/>
      <w:szCs w:val="22"/>
      <w:lang w:eastAsia="en-AU"/>
      <w14:ligatures w14:val="standardContextual"/>
    </w:rPr>
  </w:style>
  <w:style w:type="paragraph" w:customStyle="1" w:styleId="C9937007B5854A5FB5B34FBCD6C744D4">
    <w:name w:val="C9937007B5854A5FB5B34FBCD6C744D4"/>
    <w:rsid w:val="00463F23"/>
    <w:pPr>
      <w:spacing w:after="160" w:line="259" w:lineRule="auto"/>
    </w:pPr>
    <w:rPr>
      <w:kern w:val="2"/>
      <w:sz w:val="22"/>
      <w:szCs w:val="22"/>
      <w:lang w:eastAsia="en-AU"/>
      <w14:ligatures w14:val="standardContextual"/>
    </w:rPr>
  </w:style>
  <w:style w:type="paragraph" w:customStyle="1" w:styleId="349CE68F4CC34330A377EBEDD5D218B6">
    <w:name w:val="349CE68F4CC34330A377EBEDD5D218B6"/>
    <w:rsid w:val="00463F23"/>
    <w:pPr>
      <w:spacing w:after="160" w:line="259" w:lineRule="auto"/>
    </w:pPr>
    <w:rPr>
      <w:kern w:val="2"/>
      <w:sz w:val="22"/>
      <w:szCs w:val="22"/>
      <w:lang w:eastAsia="en-AU"/>
      <w14:ligatures w14:val="standardContextual"/>
    </w:rPr>
  </w:style>
  <w:style w:type="paragraph" w:customStyle="1" w:styleId="60BD54F1069146FD94A72C962326C209">
    <w:name w:val="60BD54F1069146FD94A72C962326C209"/>
    <w:rsid w:val="00463F23"/>
    <w:pPr>
      <w:spacing w:after="160" w:line="259" w:lineRule="auto"/>
    </w:pPr>
    <w:rPr>
      <w:kern w:val="2"/>
      <w:sz w:val="22"/>
      <w:szCs w:val="22"/>
      <w:lang w:eastAsia="en-AU"/>
      <w14:ligatures w14:val="standardContextual"/>
    </w:rPr>
  </w:style>
  <w:style w:type="paragraph" w:customStyle="1" w:styleId="9298746C4F8E4F26931055B570E01CBA">
    <w:name w:val="9298746C4F8E4F26931055B570E01CBA"/>
    <w:rsid w:val="00463F23"/>
    <w:pPr>
      <w:spacing w:after="160" w:line="259" w:lineRule="auto"/>
    </w:pPr>
    <w:rPr>
      <w:kern w:val="2"/>
      <w:sz w:val="22"/>
      <w:szCs w:val="22"/>
      <w:lang w:eastAsia="en-AU"/>
      <w14:ligatures w14:val="standardContextual"/>
    </w:rPr>
  </w:style>
  <w:style w:type="paragraph" w:customStyle="1" w:styleId="51323A6AF2544F7C8B9CBC1F29D0EBEB">
    <w:name w:val="51323A6AF2544F7C8B9CBC1F29D0EBEB"/>
    <w:rsid w:val="00463F23"/>
    <w:pPr>
      <w:spacing w:after="160" w:line="259" w:lineRule="auto"/>
    </w:pPr>
    <w:rPr>
      <w:kern w:val="2"/>
      <w:sz w:val="22"/>
      <w:szCs w:val="22"/>
      <w:lang w:eastAsia="en-AU"/>
      <w14:ligatures w14:val="standardContextual"/>
    </w:rPr>
  </w:style>
  <w:style w:type="paragraph" w:customStyle="1" w:styleId="7B1F597360CD42ED98818989B13CAAF2">
    <w:name w:val="7B1F597360CD42ED98818989B13CAAF2"/>
    <w:rsid w:val="00463F23"/>
    <w:pPr>
      <w:spacing w:after="160" w:line="259" w:lineRule="auto"/>
    </w:pPr>
    <w:rPr>
      <w:kern w:val="2"/>
      <w:sz w:val="22"/>
      <w:szCs w:val="22"/>
      <w:lang w:eastAsia="en-AU"/>
      <w14:ligatures w14:val="standardContextual"/>
    </w:rPr>
  </w:style>
  <w:style w:type="paragraph" w:customStyle="1" w:styleId="7E35B0F0D3FF467DBC8EDE4628A99ECC">
    <w:name w:val="7E35B0F0D3FF467DBC8EDE4628A99ECC"/>
    <w:rsid w:val="00463F23"/>
    <w:pPr>
      <w:spacing w:after="160" w:line="259" w:lineRule="auto"/>
    </w:pPr>
    <w:rPr>
      <w:kern w:val="2"/>
      <w:sz w:val="22"/>
      <w:szCs w:val="22"/>
      <w:lang w:eastAsia="en-AU"/>
      <w14:ligatures w14:val="standardContextual"/>
    </w:rPr>
  </w:style>
  <w:style w:type="paragraph" w:customStyle="1" w:styleId="4B5F9269228D478687B0B2A55B30CA0C">
    <w:name w:val="4B5F9269228D478687B0B2A55B30CA0C"/>
    <w:rsid w:val="00463F23"/>
    <w:pPr>
      <w:spacing w:after="160" w:line="259" w:lineRule="auto"/>
    </w:pPr>
    <w:rPr>
      <w:kern w:val="2"/>
      <w:sz w:val="22"/>
      <w:szCs w:val="22"/>
      <w:lang w:eastAsia="en-AU"/>
      <w14:ligatures w14:val="standardContextual"/>
    </w:rPr>
  </w:style>
  <w:style w:type="paragraph" w:customStyle="1" w:styleId="78EF87FE6859419BB5CFE780D2BB00BE">
    <w:name w:val="78EF87FE6859419BB5CFE780D2BB00BE"/>
    <w:rsid w:val="00463F23"/>
    <w:pPr>
      <w:spacing w:after="160" w:line="259" w:lineRule="auto"/>
    </w:pPr>
    <w:rPr>
      <w:kern w:val="2"/>
      <w:sz w:val="22"/>
      <w:szCs w:val="22"/>
      <w:lang w:eastAsia="en-AU"/>
      <w14:ligatures w14:val="standardContextual"/>
    </w:rPr>
  </w:style>
  <w:style w:type="paragraph" w:customStyle="1" w:styleId="ED29007D51D0424C9440010BCDAC7E28">
    <w:name w:val="ED29007D51D0424C9440010BCDAC7E28"/>
    <w:rsid w:val="00463F23"/>
    <w:pPr>
      <w:spacing w:after="160" w:line="259" w:lineRule="auto"/>
    </w:pPr>
    <w:rPr>
      <w:kern w:val="2"/>
      <w:sz w:val="22"/>
      <w:szCs w:val="22"/>
      <w:lang w:eastAsia="en-AU"/>
      <w14:ligatures w14:val="standardContextual"/>
    </w:rPr>
  </w:style>
  <w:style w:type="paragraph" w:customStyle="1" w:styleId="DC7B4E5F4880447EB52D6AA1BBE06D93">
    <w:name w:val="DC7B4E5F4880447EB52D6AA1BBE06D93"/>
    <w:rsid w:val="00463F23"/>
    <w:pPr>
      <w:spacing w:after="160" w:line="259" w:lineRule="auto"/>
    </w:pPr>
    <w:rPr>
      <w:kern w:val="2"/>
      <w:sz w:val="22"/>
      <w:szCs w:val="22"/>
      <w:lang w:eastAsia="en-AU"/>
      <w14:ligatures w14:val="standardContextual"/>
    </w:rPr>
  </w:style>
  <w:style w:type="paragraph" w:customStyle="1" w:styleId="42444A9B807D4C59B93E1AD342517E5D">
    <w:name w:val="42444A9B807D4C59B93E1AD342517E5D"/>
    <w:rsid w:val="00463F23"/>
    <w:pPr>
      <w:spacing w:after="160" w:line="259" w:lineRule="auto"/>
    </w:pPr>
    <w:rPr>
      <w:kern w:val="2"/>
      <w:sz w:val="22"/>
      <w:szCs w:val="22"/>
      <w:lang w:eastAsia="en-AU"/>
      <w14:ligatures w14:val="standardContextual"/>
    </w:rPr>
  </w:style>
  <w:style w:type="paragraph" w:customStyle="1" w:styleId="45D5420539E44965A19310478C32D04F">
    <w:name w:val="45D5420539E44965A19310478C32D04F"/>
    <w:rsid w:val="00463F23"/>
    <w:pPr>
      <w:spacing w:after="160" w:line="259" w:lineRule="auto"/>
    </w:pPr>
    <w:rPr>
      <w:kern w:val="2"/>
      <w:sz w:val="22"/>
      <w:szCs w:val="22"/>
      <w:lang w:eastAsia="en-AU"/>
      <w14:ligatures w14:val="standardContextual"/>
    </w:rPr>
  </w:style>
  <w:style w:type="paragraph" w:customStyle="1" w:styleId="A35D1CF70881496C83377152B9E62F72">
    <w:name w:val="A35D1CF70881496C83377152B9E62F72"/>
    <w:rsid w:val="00463F23"/>
    <w:pPr>
      <w:spacing w:after="160" w:line="259" w:lineRule="auto"/>
    </w:pPr>
    <w:rPr>
      <w:kern w:val="2"/>
      <w:sz w:val="22"/>
      <w:szCs w:val="22"/>
      <w:lang w:eastAsia="en-AU"/>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VCAA">
      <a:dk1>
        <a:sysClr val="windowText" lastClr="000000"/>
      </a:dk1>
      <a:lt1>
        <a:sysClr val="window" lastClr="FFFFFF"/>
      </a:lt1>
      <a:dk2>
        <a:srgbClr val="1F497D"/>
      </a:dk2>
      <a:lt2>
        <a:srgbClr val="EEECE1"/>
      </a:lt2>
      <a:accent1>
        <a:srgbClr val="0099E3"/>
      </a:accent1>
      <a:accent2>
        <a:srgbClr val="999999"/>
      </a:accent2>
      <a:accent3>
        <a:srgbClr val="C6006F"/>
      </a:accent3>
      <a:accent4>
        <a:srgbClr val="8DC63F"/>
      </a:accent4>
      <a:accent5>
        <a:srgbClr val="F78E1E"/>
      </a:accent5>
      <a:accent6>
        <a:srgbClr val="517AB7"/>
      </a:accent6>
      <a:hlink>
        <a:srgbClr val="0000FF"/>
      </a:hlink>
      <a:folHlink>
        <a:srgbClr val="8DB3E2"/>
      </a:folHlink>
    </a:clrScheme>
    <a:fontScheme name="AusVELS">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1aab662d-a6b2-42d6-996b-a574723d1ad8"/>
    <b1688cb4a3a940449dc8286705012a42 xmlns="1aab662d-a6b2-42d6-996b-a574723d1ad8">
      <Terms xmlns="http://schemas.microsoft.com/office/infopath/2007/PartnerControls"/>
    </b1688cb4a3a940449dc8286705012a42>
    <DEECD_Publisher xmlns="http://schemas.microsoft.com/sharepoint/v3">Department of Education and early Childhood Development</DEECD_Publisher>
    <pfad5814e62747ed9f131defefc62dac xmlns="1aab662d-a6b2-42d6-996b-a574723d1ad8">
      <Terms xmlns="http://schemas.microsoft.com/office/infopath/2007/PartnerControls"/>
    </pfad5814e62747ed9f131defefc62dac>
    <a319977fc8504e09982f090ae1d7c602 xmlns="1aab662d-a6b2-42d6-996b-a574723d1ad8">
      <Terms xmlns="http://schemas.microsoft.com/office/infopath/2007/PartnerControls"/>
    </a319977fc8504e09982f090ae1d7c602>
    <DEECD_Keywords xmlns="http://schemas.microsoft.com/sharepoint/v3" xsi:nil="true"/>
    <PublishingExpirationDate xmlns="http://schemas.microsoft.com/sharepoint/v3" xsi:nil="true"/>
    <DEECD_Description xmlns="http://schemas.microsoft.com/sharepoint/v3" xsi:nil="true"/>
    <PublishingStartDate xmlns="http://schemas.microsoft.com/sharepoint/v3" xsi:nil="true"/>
    <ofbb8b9a280a423a91cf717fb81349cd xmlns="1aab662d-a6b2-42d6-996b-a574723d1ad8">
      <Terms xmlns="http://schemas.microsoft.com/office/infopath/2007/PartnerControls"/>
    </ofbb8b9a280a423a91cf717fb81349cd>
  </documentManagement>
</p: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WebCM Documents" ma:contentTypeID="0x0101008840106FE30D4F50BC61A726A7CA6E3800C6AB3851F4F88F40B98871D148B8EC2C" ma:contentTypeVersion="4" ma:contentTypeDescription="WebCM Documents Content Type" ma:contentTypeScope="" ma:versionID="201aefb3d423ab3496ecf505ba6700f1">
  <xsd:schema xmlns:xsd="http://www.w3.org/2001/XMLSchema" xmlns:xs="http://www.w3.org/2001/XMLSchema" xmlns:p="http://schemas.microsoft.com/office/2006/metadata/properties" xmlns:ns1="http://schemas.microsoft.com/sharepoint/v3" xmlns:ns2="1aab662d-a6b2-42d6-996b-a574723d1ad8" targetNamespace="http://schemas.microsoft.com/office/2006/metadata/properties" ma:root="true" ma:fieldsID="aced064e7767211f932e8066716e15cd" ns1:_="" ns2:_="">
    <xsd:import namespace="http://schemas.microsoft.com/sharepoint/v3"/>
    <xsd:import namespace="1aab662d-a6b2-42d6-996b-a574723d1ad8"/>
    <xsd:element name="properties">
      <xsd:complexType>
        <xsd:sequence>
          <xsd:element name="documentManagement">
            <xsd:complexType>
              <xsd:all>
                <xsd:element ref="ns1:DEECD_Description" minOccurs="0"/>
                <xsd:element ref="ns1:DEECD_Publisher" minOccurs="0"/>
                <xsd:element ref="ns1:DEECD_Keywords" minOccurs="0"/>
                <xsd:element ref="ns1:PublishingStartDate" minOccurs="0"/>
                <xsd:element ref="ns1:PublishingExpirationDate" minOccurs="0"/>
                <xsd:element ref="ns2:TaxCatchAll" minOccurs="0"/>
                <xsd:element ref="ns2:pfad5814e62747ed9f131defefc62dac" minOccurs="0"/>
                <xsd:element ref="ns2:a319977fc8504e09982f090ae1d7c602" minOccurs="0"/>
                <xsd:element ref="ns2:ofbb8b9a280a423a91cf717fb81349cd" minOccurs="0"/>
                <xsd:element ref="ns2:b1688cb4a3a940449dc8286705012a42"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DEECD_Description" ma:index="8" nillable="true" ma:displayName="Description" ma:internalName="DEECD_Description">
      <xsd:simpleType>
        <xsd:restriction base="dms:Note">
          <xsd:maxLength value="255"/>
        </xsd:restriction>
      </xsd:simpleType>
    </xsd:element>
    <xsd:element name="DEECD_Publisher" ma:index="9" nillable="true" ma:displayName="Publisher" ma:default="Department of Education and early Childhood Development" ma:internalName="DEECD_Publisher">
      <xsd:simpleType>
        <xsd:restriction base="dms:Text"/>
      </xsd:simpleType>
    </xsd:element>
    <xsd:element name="DEECD_Keywords" ma:index="14" nillable="true" ma:displayName="Keywords" ma:internalName="DEECD_Keywords">
      <xsd:simpleType>
        <xsd:restriction base="dms:Note">
          <xsd:maxLength value="255"/>
        </xsd:restriction>
      </xsd:simpleType>
    </xsd:element>
    <xsd:element name="PublishingStartDate" ma:index="15" nillable="true" ma:displayName="Scheduling Start Date" ma:description="Scheduling Start Date is a site column created by the Publishing feature. It is used to specify the date and time on which this page will first appear to site visitors." ma:internalName="PublishingStartDate">
      <xsd:simpleType>
        <xsd:restriction base="dms:Unknown"/>
      </xsd:simpleType>
    </xsd:element>
    <xsd:element name="PublishingExpirationDate" ma:index="16" nillable="true" ma:displayName="Scheduling End Date" ma:description="Scheduling End Date is a site column created by the Publishing feature. It is used to specify the date and time on which this page will no longer appear to site visitors."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1aab662d-a6b2-42d6-996b-a574723d1ad8"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40074adc-11cd-43a7-822e-3f870fae400d}" ma:internalName="TaxCatchAll" ma:showField="CatchAllData" ma:web="1aab662d-a6b2-42d6-996b-a574723d1ad8">
      <xsd:complexType>
        <xsd:complexContent>
          <xsd:extension base="dms:MultiChoiceLookup">
            <xsd:sequence>
              <xsd:element name="Value" type="dms:Lookup" maxOccurs="unbounded" minOccurs="0" nillable="true"/>
            </xsd:sequence>
          </xsd:extension>
        </xsd:complexContent>
      </xsd:complexType>
    </xsd:element>
    <xsd:element name="pfad5814e62747ed9f131defefc62dac" ma:index="18" nillable="true" ma:taxonomy="true" ma:internalName="pfad5814e62747ed9f131defefc62dac" ma:taxonomyFieldName="DEECD_SubjectCategory" ma:displayName="Subject Category" ma:fieldId="{9fad5814-e627-47ed-9f13-1defefc62dac}" ma:sspId="272df97b-2740-40bb-9c0d-572a441144cd" ma:termSetId="cc6468fc-15c3-4209-9517-a733b6c80435" ma:anchorId="00000000-0000-0000-0000-000000000000" ma:open="false" ma:isKeyword="false">
      <xsd:complexType>
        <xsd:sequence>
          <xsd:element ref="pc:Terms" minOccurs="0" maxOccurs="1"/>
        </xsd:sequence>
      </xsd:complexType>
    </xsd:element>
    <xsd:element name="a319977fc8504e09982f090ae1d7c602" ma:index="19" nillable="true" ma:taxonomy="true" ma:internalName="a319977fc8504e09982f090ae1d7c602" ma:taxonomyFieldName="DEECD_ItemType" ma:displayName="Item Type" ma:fieldId="{a319977f-c850-4e09-982f-090ae1d7c602}" ma:sspId="272df97b-2740-40bb-9c0d-572a441144cd" ma:termSetId="87a54e1a-a086-4056-9430-e3def70b5bc0" ma:anchorId="00000000-0000-0000-0000-000000000000" ma:open="false" ma:isKeyword="false">
      <xsd:complexType>
        <xsd:sequence>
          <xsd:element ref="pc:Terms" minOccurs="0" maxOccurs="1"/>
        </xsd:sequence>
      </xsd:complexType>
    </xsd:element>
    <xsd:element name="ofbb8b9a280a423a91cf717fb81349cd" ma:index="20" nillable="true" ma:taxonomy="true" ma:internalName="ofbb8b9a280a423a91cf717fb81349cd" ma:taxonomyFieldName="DEECD_Author" ma:displayName="Author" ma:fieldId="{8fbb8b9a-280a-423a-91cf-717fb81349cd}" ma:sspId="272df97b-2740-40bb-9c0d-572a441144cd" ma:termSetId="f9681774-4169-418a-ae49-9bc331f72a4f" ma:anchorId="00000000-0000-0000-0000-000000000000" ma:open="false" ma:isKeyword="false">
      <xsd:complexType>
        <xsd:sequence>
          <xsd:element ref="pc:Terms" minOccurs="0" maxOccurs="1"/>
        </xsd:sequence>
      </xsd:complexType>
    </xsd:element>
    <xsd:element name="b1688cb4a3a940449dc8286705012a42" ma:index="21" nillable="true" ma:taxonomy="true" ma:internalName="b1688cb4a3a940449dc8286705012a42" ma:taxonomyFieldName="DEECD_Audience" ma:displayName="Audience" ma:fieldId="{b1688cb4-a3a9-4044-9dc8-286705012a42}" ma:taxonomyMulti="true" ma:sspId="272df97b-2740-40bb-9c0d-572a441144cd" ma:termSetId="af0be819-ce00-4865-904d-8408c82c2300"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E30330C-F8D0-4B95-8BB4-BF4D057658BF}">
  <ds:schemaRefs>
    <ds:schemaRef ds:uri="http://purl.org/dc/terms/"/>
    <ds:schemaRef ds:uri="http://schemas.microsoft.com/office/2006/metadata/properties"/>
    <ds:schemaRef ds:uri="http://schemas.microsoft.com/office/2006/documentManagement/types"/>
    <ds:schemaRef ds:uri="http://purl.org/dc/elements/1.1/"/>
    <ds:schemaRef ds:uri="1aab662d-a6b2-42d6-996b-a574723d1ad8"/>
    <ds:schemaRef ds:uri="http://www.w3.org/XML/1998/namespace"/>
    <ds:schemaRef ds:uri="http://purl.org/dc/dcmitype/"/>
    <ds:schemaRef ds:uri="http://schemas.microsoft.com/office/infopath/2007/PartnerControls"/>
    <ds:schemaRef ds:uri="http://schemas.openxmlformats.org/package/2006/metadata/core-properties"/>
    <ds:schemaRef ds:uri="http://schemas.microsoft.com/sharepoint/v3"/>
  </ds:schemaRefs>
</ds:datastoreItem>
</file>

<file path=customXml/itemProps2.xml><?xml version="1.0" encoding="utf-8"?>
<ds:datastoreItem xmlns:ds="http://schemas.openxmlformats.org/officeDocument/2006/customXml" ds:itemID="{D7DB2F90-53A7-584E-89D7-245DB1501FF7}">
  <ds:schemaRefs>
    <ds:schemaRef ds:uri="http://schemas.openxmlformats.org/officeDocument/2006/bibliography"/>
  </ds:schemaRefs>
</ds:datastoreItem>
</file>

<file path=customXml/itemProps3.xml><?xml version="1.0" encoding="utf-8"?>
<ds:datastoreItem xmlns:ds="http://schemas.openxmlformats.org/officeDocument/2006/customXml" ds:itemID="{829B4E34-0819-4662-9352-02AAEC27AD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1aab662d-a6b2-42d6-996b-a574723d1ad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24F37878-3676-40C8-B108-FAF3DB7B6CA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41</Pages>
  <Words>12999</Words>
  <Characters>74099</Characters>
  <Application>Microsoft Office Word</Application>
  <DocSecurity>0</DocSecurity>
  <Lines>617</Lines>
  <Paragraphs>173</Paragraphs>
  <ScaleCrop>false</ScaleCrop>
  <HeadingPairs>
    <vt:vector size="2" baseType="variant">
      <vt:variant>
        <vt:lpstr>Title</vt:lpstr>
      </vt:variant>
      <vt:variant>
        <vt:i4>1</vt:i4>
      </vt:variant>
    </vt:vector>
  </HeadingPairs>
  <TitlesOfParts>
    <vt:vector size="1" baseType="lpstr">
      <vt:lpstr>2025 VCE Filipino</vt:lpstr>
    </vt:vector>
  </TitlesOfParts>
  <LinksUpToDate>false</LinksUpToDate>
  <CharactersWithSpaces>86925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2025 VCE Filipino</dc:title>
  <dc:creator/>
  <cp:keywords>Filipino</cp:keywords>
  <cp:lastModifiedBy/>
  <cp:revision>2</cp:revision>
  <dcterms:created xsi:type="dcterms:W3CDTF">2024-07-09T05:30:00Z</dcterms:created>
  <dcterms:modified xsi:type="dcterms:W3CDTF">2025-03-03T02:25:00Z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0x0101008840106FE30D4F50BC61A726A7CA6E3800C6AB3851F4F88F40B98871D148B8EC2C</vt:lpwstr>
  </property>
  <property fmtid="{D5CDD505-2E9C-101B-9397-08002B2CF9AE}" pid="3" name="MediaServiceImageTags">
    <vt:lpwstr/>
  </property>
  <property fmtid="{D5CDD505-2E9C-101B-9397-08002B2CF9AE}" pid="4" name="DEECD_Author">
    <vt:lpwstr/>
  </property>
  <property fmtid="{D5CDD505-2E9C-101B-9397-08002B2CF9AE}" pid="5" name="DEECD_SubjectCategory">
    <vt:lpwstr/>
  </property>
  <property fmtid="{D5CDD505-2E9C-101B-9397-08002B2CF9AE}" pid="6" name="DEECD_ItemType">
    <vt:lpwstr/>
  </property>
  <property fmtid="{D5CDD505-2E9C-101B-9397-08002B2CF9AE}" pid="7" name="DEECD_Audience">
    <vt:lpwstr/>
  </property>
</Properties>
</file>