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18FCE088CA184FB8B90BCC28935F36F3"/>
        </w:placeholder>
        <w:group/>
      </w:sdtPr>
      <w:sdtEndPr/>
      <w:sdtContent>
        <w:p w14:paraId="78B4863A" w14:textId="353AA169" w:rsidR="00FA097F" w:rsidRPr="004A22BC" w:rsidRDefault="003E2F6B" w:rsidP="00B22829">
          <w:pPr>
            <w:pStyle w:val="Title"/>
          </w:pPr>
          <w:sdt>
            <w:sdtPr>
              <w:alias w:val="Title"/>
              <w:tag w:val=""/>
              <w:id w:val="1621577399"/>
              <w:placeholder>
                <w:docPart w:val="625B68BF24F940F193172E8C7FCC2F9E"/>
              </w:placeholder>
              <w:dataBinding w:prefixMappings="xmlns:ns0='http://purl.org/dc/elements/1.1/' xmlns:ns1='http://schemas.openxmlformats.org/package/2006/metadata/core-properties' " w:xpath="/ns1:coreProperties[1]/ns0:title[1]" w:storeItemID="{6C3C8BC8-F283-45AE-878A-BAB7291924A1}"/>
              <w:text/>
            </w:sdtPr>
            <w:sdtEndPr/>
            <w:sdtContent>
              <w:r w:rsidR="00FA097F">
                <w:t>2025 VCE Hebrew</w:t>
              </w:r>
            </w:sdtContent>
          </w:sdt>
        </w:p>
      </w:sdtContent>
    </w:sdt>
    <w:bookmarkEnd w:id="2"/>
    <w:bookmarkEnd w:id="1"/>
    <w:bookmarkEnd w:id="0"/>
    <w:p w14:paraId="408E57C8" w14:textId="77777777" w:rsidR="00FA097F" w:rsidRPr="004A22BC" w:rsidRDefault="00FA097F" w:rsidP="00B22829">
      <w:pPr>
        <w:pStyle w:val="Documentsubtitle"/>
        <w:ind w:right="3543"/>
      </w:pPr>
      <w:r w:rsidRPr="004A22BC">
        <w:drawing>
          <wp:anchor distT="0" distB="0" distL="114300" distR="114300" simplePos="0" relativeHeight="251682816" behindDoc="1" locked="1" layoutInCell="0" allowOverlap="0" wp14:anchorId="47FE2329" wp14:editId="7B97C025">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2FCA5F1C" w14:textId="77777777" w:rsidR="00FA097F" w:rsidRPr="00210AB7" w:rsidRDefault="00FA097F" w:rsidP="00B22829">
      <w:pPr>
        <w:jc w:val="center"/>
        <w:rPr>
          <w:lang w:val="en-AU"/>
        </w:rPr>
        <w:sectPr w:rsidR="00FA097F" w:rsidRPr="00210AB7" w:rsidSect="00FA097F">
          <w:headerReference w:type="default" r:id="rId12"/>
          <w:footerReference w:type="first" r:id="rId13"/>
          <w:pgSz w:w="11907" w:h="16840" w:code="9"/>
          <w:pgMar w:top="0" w:right="567" w:bottom="567" w:left="567" w:header="794" w:footer="686" w:gutter="0"/>
          <w:cols w:space="708"/>
          <w:titlePg/>
          <w:docGrid w:linePitch="360"/>
        </w:sectPr>
      </w:pPr>
    </w:p>
    <w:p w14:paraId="01AF8BA5" w14:textId="77777777" w:rsidR="00FA097F" w:rsidRPr="000F5CEC" w:rsidRDefault="00FA097F" w:rsidP="00B22829">
      <w:pPr>
        <w:rPr>
          <w:color w:val="0F7EB4"/>
          <w:sz w:val="48"/>
          <w:lang w:val="en-AU"/>
        </w:rPr>
      </w:pPr>
      <w:r>
        <w:rPr>
          <w:color w:val="0F7EB4"/>
          <w:sz w:val="48"/>
          <w:lang w:val="en-AU"/>
        </w:rPr>
        <w:lastRenderedPageBreak/>
        <w:t>C</w:t>
      </w:r>
      <w:r w:rsidRPr="000F5CEC">
        <w:rPr>
          <w:color w:val="0F7EB4"/>
          <w:sz w:val="48"/>
          <w:lang w:val="en-AU"/>
        </w:rPr>
        <w:t>ontents</w:t>
      </w:r>
    </w:p>
    <w:p w14:paraId="4F4D65BB" w14:textId="4D0C03D1" w:rsidR="003E2F6B" w:rsidRDefault="00FA097F">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0893" w:history="1">
        <w:r w:rsidR="003E2F6B" w:rsidRPr="004A5F29">
          <w:rPr>
            <w:rStyle w:val="Hyperlink"/>
          </w:rPr>
          <w:t>VCE Hebrew: Teaching and Learning Activities</w:t>
        </w:r>
        <w:r w:rsidR="003E2F6B">
          <w:rPr>
            <w:webHidden/>
          </w:rPr>
          <w:tab/>
        </w:r>
        <w:r w:rsidR="003E2F6B">
          <w:rPr>
            <w:webHidden/>
          </w:rPr>
          <w:fldChar w:fldCharType="begin"/>
        </w:r>
        <w:r w:rsidR="003E2F6B">
          <w:rPr>
            <w:webHidden/>
          </w:rPr>
          <w:instrText xml:space="preserve"> PAGEREF _Toc191900893 \h </w:instrText>
        </w:r>
        <w:r w:rsidR="003E2F6B">
          <w:rPr>
            <w:webHidden/>
          </w:rPr>
        </w:r>
        <w:r w:rsidR="003E2F6B">
          <w:rPr>
            <w:webHidden/>
          </w:rPr>
          <w:fldChar w:fldCharType="separate"/>
        </w:r>
        <w:r w:rsidR="003E2F6B">
          <w:rPr>
            <w:webHidden/>
          </w:rPr>
          <w:t>1</w:t>
        </w:r>
        <w:r w:rsidR="003E2F6B">
          <w:rPr>
            <w:webHidden/>
          </w:rPr>
          <w:fldChar w:fldCharType="end"/>
        </w:r>
      </w:hyperlink>
    </w:p>
    <w:p w14:paraId="67449D49" w14:textId="11B6DEC9" w:rsidR="003E2F6B" w:rsidRDefault="003E2F6B">
      <w:pPr>
        <w:pStyle w:val="TOC3"/>
        <w:rPr>
          <w:rFonts w:eastAsiaTheme="minorEastAsia"/>
          <w:kern w:val="2"/>
          <w:sz w:val="22"/>
          <w:lang w:val="en-AU" w:eastAsia="en-AU"/>
          <w14:ligatures w14:val="standardContextual"/>
        </w:rPr>
      </w:pPr>
      <w:hyperlink w:anchor="_Toc191900894" w:history="1">
        <w:r w:rsidRPr="004A5F29">
          <w:rPr>
            <w:rStyle w:val="Hyperlink"/>
          </w:rPr>
          <w:t>Unit 1</w:t>
        </w:r>
        <w:r>
          <w:rPr>
            <w:webHidden/>
          </w:rPr>
          <w:tab/>
        </w:r>
        <w:r>
          <w:rPr>
            <w:webHidden/>
          </w:rPr>
          <w:fldChar w:fldCharType="begin"/>
        </w:r>
        <w:r>
          <w:rPr>
            <w:webHidden/>
          </w:rPr>
          <w:instrText xml:space="preserve"> PAGEREF _Toc191900894 \h </w:instrText>
        </w:r>
        <w:r>
          <w:rPr>
            <w:webHidden/>
          </w:rPr>
        </w:r>
        <w:r>
          <w:rPr>
            <w:webHidden/>
          </w:rPr>
          <w:fldChar w:fldCharType="separate"/>
        </w:r>
        <w:r>
          <w:rPr>
            <w:webHidden/>
          </w:rPr>
          <w:t>1</w:t>
        </w:r>
        <w:r>
          <w:rPr>
            <w:webHidden/>
          </w:rPr>
          <w:fldChar w:fldCharType="end"/>
        </w:r>
      </w:hyperlink>
    </w:p>
    <w:p w14:paraId="4E52EF02" w14:textId="7561C8A0" w:rsidR="003E2F6B" w:rsidRDefault="003E2F6B">
      <w:pPr>
        <w:pStyle w:val="TOC2"/>
        <w:rPr>
          <w:rFonts w:asciiTheme="minorHAnsi" w:eastAsiaTheme="minorEastAsia" w:hAnsiTheme="minorHAnsi" w:cstheme="minorBidi"/>
          <w:kern w:val="2"/>
          <w:sz w:val="22"/>
          <w:szCs w:val="22"/>
          <w14:ligatures w14:val="standardContextual"/>
        </w:rPr>
      </w:pPr>
      <w:hyperlink w:anchor="_Toc191900895" w:history="1">
        <w:r w:rsidRPr="004A5F29">
          <w:rPr>
            <w:rStyle w:val="Hyperlink"/>
          </w:rPr>
          <w:t>Outcome 1</w:t>
        </w:r>
        <w:r>
          <w:rPr>
            <w:webHidden/>
          </w:rPr>
          <w:tab/>
        </w:r>
        <w:r>
          <w:rPr>
            <w:webHidden/>
          </w:rPr>
          <w:fldChar w:fldCharType="begin"/>
        </w:r>
        <w:r>
          <w:rPr>
            <w:webHidden/>
          </w:rPr>
          <w:instrText xml:space="preserve"> PAGEREF _Toc191900895 \h </w:instrText>
        </w:r>
        <w:r>
          <w:rPr>
            <w:webHidden/>
          </w:rPr>
        </w:r>
        <w:r>
          <w:rPr>
            <w:webHidden/>
          </w:rPr>
          <w:fldChar w:fldCharType="separate"/>
        </w:r>
        <w:r>
          <w:rPr>
            <w:webHidden/>
          </w:rPr>
          <w:t>1</w:t>
        </w:r>
        <w:r>
          <w:rPr>
            <w:webHidden/>
          </w:rPr>
          <w:fldChar w:fldCharType="end"/>
        </w:r>
      </w:hyperlink>
    </w:p>
    <w:p w14:paraId="5EA7F25F" w14:textId="510C68AC" w:rsidR="003E2F6B" w:rsidRDefault="003E2F6B">
      <w:pPr>
        <w:pStyle w:val="TOC2"/>
        <w:rPr>
          <w:rFonts w:asciiTheme="minorHAnsi" w:eastAsiaTheme="minorEastAsia" w:hAnsiTheme="minorHAnsi" w:cstheme="minorBidi"/>
          <w:kern w:val="2"/>
          <w:sz w:val="22"/>
          <w:szCs w:val="22"/>
          <w14:ligatures w14:val="standardContextual"/>
        </w:rPr>
      </w:pPr>
      <w:hyperlink w:anchor="_Toc191900896" w:history="1">
        <w:r w:rsidRPr="004A5F29">
          <w:rPr>
            <w:rStyle w:val="Hyperlink"/>
          </w:rPr>
          <w:t>Examples of learning activities</w:t>
        </w:r>
        <w:r>
          <w:rPr>
            <w:webHidden/>
          </w:rPr>
          <w:tab/>
        </w:r>
        <w:r>
          <w:rPr>
            <w:webHidden/>
          </w:rPr>
          <w:fldChar w:fldCharType="begin"/>
        </w:r>
        <w:r>
          <w:rPr>
            <w:webHidden/>
          </w:rPr>
          <w:instrText xml:space="preserve"> PAGEREF _Toc191900896 \h </w:instrText>
        </w:r>
        <w:r>
          <w:rPr>
            <w:webHidden/>
          </w:rPr>
        </w:r>
        <w:r>
          <w:rPr>
            <w:webHidden/>
          </w:rPr>
          <w:fldChar w:fldCharType="separate"/>
        </w:r>
        <w:r>
          <w:rPr>
            <w:webHidden/>
          </w:rPr>
          <w:t>1</w:t>
        </w:r>
        <w:r>
          <w:rPr>
            <w:webHidden/>
          </w:rPr>
          <w:fldChar w:fldCharType="end"/>
        </w:r>
      </w:hyperlink>
    </w:p>
    <w:p w14:paraId="6C0A0DC3" w14:textId="024BE495" w:rsidR="003E2F6B" w:rsidRDefault="003E2F6B">
      <w:pPr>
        <w:pStyle w:val="TOC2"/>
        <w:rPr>
          <w:rFonts w:asciiTheme="minorHAnsi" w:eastAsiaTheme="minorEastAsia" w:hAnsiTheme="minorHAnsi" w:cstheme="minorBidi"/>
          <w:kern w:val="2"/>
          <w:sz w:val="22"/>
          <w:szCs w:val="22"/>
          <w14:ligatures w14:val="standardContextual"/>
        </w:rPr>
      </w:pPr>
      <w:hyperlink w:anchor="_Toc191900897" w:history="1">
        <w:r w:rsidRPr="004A5F29">
          <w:rPr>
            <w:rStyle w:val="Hyperlink"/>
            <w:b/>
            <w:bCs/>
          </w:rPr>
          <w:t>Detailed example</w:t>
        </w:r>
        <w:r>
          <w:rPr>
            <w:webHidden/>
          </w:rPr>
          <w:tab/>
        </w:r>
        <w:r>
          <w:rPr>
            <w:webHidden/>
          </w:rPr>
          <w:fldChar w:fldCharType="begin"/>
        </w:r>
        <w:r>
          <w:rPr>
            <w:webHidden/>
          </w:rPr>
          <w:instrText xml:space="preserve"> PAGEREF _Toc191900897 \h </w:instrText>
        </w:r>
        <w:r>
          <w:rPr>
            <w:webHidden/>
          </w:rPr>
        </w:r>
        <w:r>
          <w:rPr>
            <w:webHidden/>
          </w:rPr>
          <w:fldChar w:fldCharType="separate"/>
        </w:r>
        <w:r>
          <w:rPr>
            <w:webHidden/>
          </w:rPr>
          <w:t>3</w:t>
        </w:r>
        <w:r>
          <w:rPr>
            <w:webHidden/>
          </w:rPr>
          <w:fldChar w:fldCharType="end"/>
        </w:r>
      </w:hyperlink>
    </w:p>
    <w:p w14:paraId="58BED737" w14:textId="2D85602F" w:rsidR="003E2F6B" w:rsidRDefault="003E2F6B">
      <w:pPr>
        <w:pStyle w:val="TOC2"/>
        <w:rPr>
          <w:rFonts w:asciiTheme="minorHAnsi" w:eastAsiaTheme="minorEastAsia" w:hAnsiTheme="minorHAnsi" w:cstheme="minorBidi"/>
          <w:kern w:val="2"/>
          <w:sz w:val="22"/>
          <w:szCs w:val="22"/>
          <w14:ligatures w14:val="standardContextual"/>
        </w:rPr>
      </w:pPr>
      <w:hyperlink w:anchor="_Toc191900898" w:history="1">
        <w:r w:rsidRPr="004A5F29">
          <w:rPr>
            <w:rStyle w:val="Hyperlink"/>
          </w:rPr>
          <w:t>Outcome 2</w:t>
        </w:r>
        <w:r>
          <w:rPr>
            <w:webHidden/>
          </w:rPr>
          <w:tab/>
        </w:r>
        <w:r>
          <w:rPr>
            <w:webHidden/>
          </w:rPr>
          <w:fldChar w:fldCharType="begin"/>
        </w:r>
        <w:r>
          <w:rPr>
            <w:webHidden/>
          </w:rPr>
          <w:instrText xml:space="preserve"> PAGEREF _Toc191900898 \h </w:instrText>
        </w:r>
        <w:r>
          <w:rPr>
            <w:webHidden/>
          </w:rPr>
        </w:r>
        <w:r>
          <w:rPr>
            <w:webHidden/>
          </w:rPr>
          <w:fldChar w:fldCharType="separate"/>
        </w:r>
        <w:r>
          <w:rPr>
            <w:webHidden/>
          </w:rPr>
          <w:t>3</w:t>
        </w:r>
        <w:r>
          <w:rPr>
            <w:webHidden/>
          </w:rPr>
          <w:fldChar w:fldCharType="end"/>
        </w:r>
      </w:hyperlink>
    </w:p>
    <w:p w14:paraId="2C53500B" w14:textId="1927EBE7" w:rsidR="003E2F6B" w:rsidRDefault="003E2F6B">
      <w:pPr>
        <w:pStyle w:val="TOC2"/>
        <w:rPr>
          <w:rFonts w:asciiTheme="minorHAnsi" w:eastAsiaTheme="minorEastAsia" w:hAnsiTheme="minorHAnsi" w:cstheme="minorBidi"/>
          <w:kern w:val="2"/>
          <w:sz w:val="22"/>
          <w:szCs w:val="22"/>
          <w14:ligatures w14:val="standardContextual"/>
        </w:rPr>
      </w:pPr>
      <w:hyperlink w:anchor="_Toc191900899" w:history="1">
        <w:r w:rsidRPr="004A5F29">
          <w:rPr>
            <w:rStyle w:val="Hyperlink"/>
          </w:rPr>
          <w:t>Examples of learning activities</w:t>
        </w:r>
        <w:r>
          <w:rPr>
            <w:webHidden/>
          </w:rPr>
          <w:tab/>
        </w:r>
        <w:r>
          <w:rPr>
            <w:webHidden/>
          </w:rPr>
          <w:fldChar w:fldCharType="begin"/>
        </w:r>
        <w:r>
          <w:rPr>
            <w:webHidden/>
          </w:rPr>
          <w:instrText xml:space="preserve"> PAGEREF _Toc191900899 \h </w:instrText>
        </w:r>
        <w:r>
          <w:rPr>
            <w:webHidden/>
          </w:rPr>
        </w:r>
        <w:r>
          <w:rPr>
            <w:webHidden/>
          </w:rPr>
          <w:fldChar w:fldCharType="separate"/>
        </w:r>
        <w:r>
          <w:rPr>
            <w:webHidden/>
          </w:rPr>
          <w:t>4</w:t>
        </w:r>
        <w:r>
          <w:rPr>
            <w:webHidden/>
          </w:rPr>
          <w:fldChar w:fldCharType="end"/>
        </w:r>
      </w:hyperlink>
    </w:p>
    <w:p w14:paraId="13328187" w14:textId="53CA5623" w:rsidR="003E2F6B" w:rsidRDefault="003E2F6B">
      <w:pPr>
        <w:pStyle w:val="TOC2"/>
        <w:rPr>
          <w:rFonts w:asciiTheme="minorHAnsi" w:eastAsiaTheme="minorEastAsia" w:hAnsiTheme="minorHAnsi" w:cstheme="minorBidi"/>
          <w:kern w:val="2"/>
          <w:sz w:val="22"/>
          <w:szCs w:val="22"/>
          <w14:ligatures w14:val="standardContextual"/>
        </w:rPr>
      </w:pPr>
      <w:hyperlink w:anchor="_Toc191900900" w:history="1">
        <w:r w:rsidRPr="004A5F29">
          <w:rPr>
            <w:rStyle w:val="Hyperlink"/>
            <w:b/>
            <w:bCs/>
          </w:rPr>
          <w:t>Detailed example</w:t>
        </w:r>
        <w:r>
          <w:rPr>
            <w:webHidden/>
          </w:rPr>
          <w:tab/>
        </w:r>
        <w:r>
          <w:rPr>
            <w:webHidden/>
          </w:rPr>
          <w:fldChar w:fldCharType="begin"/>
        </w:r>
        <w:r>
          <w:rPr>
            <w:webHidden/>
          </w:rPr>
          <w:instrText xml:space="preserve"> PAGEREF _Toc191900900 \h </w:instrText>
        </w:r>
        <w:r>
          <w:rPr>
            <w:webHidden/>
          </w:rPr>
        </w:r>
        <w:r>
          <w:rPr>
            <w:webHidden/>
          </w:rPr>
          <w:fldChar w:fldCharType="separate"/>
        </w:r>
        <w:r>
          <w:rPr>
            <w:webHidden/>
          </w:rPr>
          <w:t>5</w:t>
        </w:r>
        <w:r>
          <w:rPr>
            <w:webHidden/>
          </w:rPr>
          <w:fldChar w:fldCharType="end"/>
        </w:r>
      </w:hyperlink>
    </w:p>
    <w:p w14:paraId="139FCF1E" w14:textId="7DE64814" w:rsidR="003E2F6B" w:rsidRDefault="003E2F6B">
      <w:pPr>
        <w:pStyle w:val="TOC2"/>
        <w:rPr>
          <w:rFonts w:asciiTheme="minorHAnsi" w:eastAsiaTheme="minorEastAsia" w:hAnsiTheme="minorHAnsi" w:cstheme="minorBidi"/>
          <w:kern w:val="2"/>
          <w:sz w:val="22"/>
          <w:szCs w:val="22"/>
          <w14:ligatures w14:val="standardContextual"/>
        </w:rPr>
      </w:pPr>
      <w:hyperlink w:anchor="_Toc191900901" w:history="1">
        <w:r w:rsidRPr="004A5F29">
          <w:rPr>
            <w:rStyle w:val="Hyperlink"/>
          </w:rPr>
          <w:t>Outcome 3</w:t>
        </w:r>
        <w:r>
          <w:rPr>
            <w:webHidden/>
          </w:rPr>
          <w:tab/>
        </w:r>
        <w:r>
          <w:rPr>
            <w:webHidden/>
          </w:rPr>
          <w:fldChar w:fldCharType="begin"/>
        </w:r>
        <w:r>
          <w:rPr>
            <w:webHidden/>
          </w:rPr>
          <w:instrText xml:space="preserve"> PAGEREF _Toc191900901 \h </w:instrText>
        </w:r>
        <w:r>
          <w:rPr>
            <w:webHidden/>
          </w:rPr>
        </w:r>
        <w:r>
          <w:rPr>
            <w:webHidden/>
          </w:rPr>
          <w:fldChar w:fldCharType="separate"/>
        </w:r>
        <w:r>
          <w:rPr>
            <w:webHidden/>
          </w:rPr>
          <w:t>6</w:t>
        </w:r>
        <w:r>
          <w:rPr>
            <w:webHidden/>
          </w:rPr>
          <w:fldChar w:fldCharType="end"/>
        </w:r>
      </w:hyperlink>
    </w:p>
    <w:p w14:paraId="74D978C7" w14:textId="08FFC569" w:rsidR="003E2F6B" w:rsidRDefault="003E2F6B">
      <w:pPr>
        <w:pStyle w:val="TOC2"/>
        <w:rPr>
          <w:rFonts w:asciiTheme="minorHAnsi" w:eastAsiaTheme="minorEastAsia" w:hAnsiTheme="minorHAnsi" w:cstheme="minorBidi"/>
          <w:kern w:val="2"/>
          <w:sz w:val="22"/>
          <w:szCs w:val="22"/>
          <w14:ligatures w14:val="standardContextual"/>
        </w:rPr>
      </w:pPr>
      <w:hyperlink w:anchor="_Toc191900902" w:history="1">
        <w:r w:rsidRPr="004A5F29">
          <w:rPr>
            <w:rStyle w:val="Hyperlink"/>
          </w:rPr>
          <w:t>Examples of learning activities</w:t>
        </w:r>
        <w:r>
          <w:rPr>
            <w:webHidden/>
          </w:rPr>
          <w:tab/>
        </w:r>
        <w:r>
          <w:rPr>
            <w:webHidden/>
          </w:rPr>
          <w:fldChar w:fldCharType="begin"/>
        </w:r>
        <w:r>
          <w:rPr>
            <w:webHidden/>
          </w:rPr>
          <w:instrText xml:space="preserve"> PAGEREF _Toc191900902 \h </w:instrText>
        </w:r>
        <w:r>
          <w:rPr>
            <w:webHidden/>
          </w:rPr>
        </w:r>
        <w:r>
          <w:rPr>
            <w:webHidden/>
          </w:rPr>
          <w:fldChar w:fldCharType="separate"/>
        </w:r>
        <w:r>
          <w:rPr>
            <w:webHidden/>
          </w:rPr>
          <w:t>6</w:t>
        </w:r>
        <w:r>
          <w:rPr>
            <w:webHidden/>
          </w:rPr>
          <w:fldChar w:fldCharType="end"/>
        </w:r>
      </w:hyperlink>
    </w:p>
    <w:p w14:paraId="55FB640D" w14:textId="460E98E1" w:rsidR="003E2F6B" w:rsidRDefault="003E2F6B">
      <w:pPr>
        <w:pStyle w:val="TOC2"/>
        <w:rPr>
          <w:rFonts w:asciiTheme="minorHAnsi" w:eastAsiaTheme="minorEastAsia" w:hAnsiTheme="minorHAnsi" w:cstheme="minorBidi"/>
          <w:kern w:val="2"/>
          <w:sz w:val="22"/>
          <w:szCs w:val="22"/>
          <w14:ligatures w14:val="standardContextual"/>
        </w:rPr>
      </w:pPr>
      <w:hyperlink w:anchor="_Toc191900903" w:history="1">
        <w:r w:rsidRPr="004A5F29">
          <w:rPr>
            <w:rStyle w:val="Hyperlink"/>
            <w:b/>
            <w:bCs/>
          </w:rPr>
          <w:t>Detailed example</w:t>
        </w:r>
        <w:r>
          <w:rPr>
            <w:webHidden/>
          </w:rPr>
          <w:tab/>
        </w:r>
        <w:r>
          <w:rPr>
            <w:webHidden/>
          </w:rPr>
          <w:fldChar w:fldCharType="begin"/>
        </w:r>
        <w:r>
          <w:rPr>
            <w:webHidden/>
          </w:rPr>
          <w:instrText xml:space="preserve"> PAGEREF _Toc191900903 \h </w:instrText>
        </w:r>
        <w:r>
          <w:rPr>
            <w:webHidden/>
          </w:rPr>
        </w:r>
        <w:r>
          <w:rPr>
            <w:webHidden/>
          </w:rPr>
          <w:fldChar w:fldCharType="separate"/>
        </w:r>
        <w:r>
          <w:rPr>
            <w:webHidden/>
          </w:rPr>
          <w:t>8</w:t>
        </w:r>
        <w:r>
          <w:rPr>
            <w:webHidden/>
          </w:rPr>
          <w:fldChar w:fldCharType="end"/>
        </w:r>
      </w:hyperlink>
    </w:p>
    <w:p w14:paraId="283A2702" w14:textId="46D945CF" w:rsidR="003E2F6B" w:rsidRDefault="003E2F6B">
      <w:pPr>
        <w:pStyle w:val="TOC3"/>
        <w:rPr>
          <w:rFonts w:eastAsiaTheme="minorEastAsia"/>
          <w:kern w:val="2"/>
          <w:sz w:val="22"/>
          <w:lang w:val="en-AU" w:eastAsia="en-AU"/>
          <w14:ligatures w14:val="standardContextual"/>
        </w:rPr>
      </w:pPr>
      <w:hyperlink w:anchor="_Toc191900904" w:history="1">
        <w:r w:rsidRPr="004A5F29">
          <w:rPr>
            <w:rStyle w:val="Hyperlink"/>
          </w:rPr>
          <w:t>Unit 2</w:t>
        </w:r>
        <w:r>
          <w:rPr>
            <w:webHidden/>
          </w:rPr>
          <w:tab/>
        </w:r>
        <w:r>
          <w:rPr>
            <w:webHidden/>
          </w:rPr>
          <w:fldChar w:fldCharType="begin"/>
        </w:r>
        <w:r>
          <w:rPr>
            <w:webHidden/>
          </w:rPr>
          <w:instrText xml:space="preserve"> PAGEREF _Toc191900904 \h </w:instrText>
        </w:r>
        <w:r>
          <w:rPr>
            <w:webHidden/>
          </w:rPr>
        </w:r>
        <w:r>
          <w:rPr>
            <w:webHidden/>
          </w:rPr>
          <w:fldChar w:fldCharType="separate"/>
        </w:r>
        <w:r>
          <w:rPr>
            <w:webHidden/>
          </w:rPr>
          <w:t>10</w:t>
        </w:r>
        <w:r>
          <w:rPr>
            <w:webHidden/>
          </w:rPr>
          <w:fldChar w:fldCharType="end"/>
        </w:r>
      </w:hyperlink>
    </w:p>
    <w:p w14:paraId="59F73ADC" w14:textId="40590059" w:rsidR="003E2F6B" w:rsidRDefault="003E2F6B">
      <w:pPr>
        <w:pStyle w:val="TOC2"/>
        <w:rPr>
          <w:rFonts w:asciiTheme="minorHAnsi" w:eastAsiaTheme="minorEastAsia" w:hAnsiTheme="minorHAnsi" w:cstheme="minorBidi"/>
          <w:kern w:val="2"/>
          <w:sz w:val="22"/>
          <w:szCs w:val="22"/>
          <w14:ligatures w14:val="standardContextual"/>
        </w:rPr>
      </w:pPr>
      <w:hyperlink w:anchor="_Toc191900905" w:history="1">
        <w:r w:rsidRPr="004A5F29">
          <w:rPr>
            <w:rStyle w:val="Hyperlink"/>
          </w:rPr>
          <w:t>Outcome 1</w:t>
        </w:r>
        <w:r>
          <w:rPr>
            <w:webHidden/>
          </w:rPr>
          <w:tab/>
        </w:r>
        <w:r>
          <w:rPr>
            <w:webHidden/>
          </w:rPr>
          <w:fldChar w:fldCharType="begin"/>
        </w:r>
        <w:r>
          <w:rPr>
            <w:webHidden/>
          </w:rPr>
          <w:instrText xml:space="preserve"> PAGEREF _Toc191900905 \h </w:instrText>
        </w:r>
        <w:r>
          <w:rPr>
            <w:webHidden/>
          </w:rPr>
        </w:r>
        <w:r>
          <w:rPr>
            <w:webHidden/>
          </w:rPr>
          <w:fldChar w:fldCharType="separate"/>
        </w:r>
        <w:r>
          <w:rPr>
            <w:webHidden/>
          </w:rPr>
          <w:t>10</w:t>
        </w:r>
        <w:r>
          <w:rPr>
            <w:webHidden/>
          </w:rPr>
          <w:fldChar w:fldCharType="end"/>
        </w:r>
      </w:hyperlink>
    </w:p>
    <w:p w14:paraId="7C9A0088" w14:textId="36F7F063" w:rsidR="003E2F6B" w:rsidRDefault="003E2F6B">
      <w:pPr>
        <w:pStyle w:val="TOC2"/>
        <w:rPr>
          <w:rFonts w:asciiTheme="minorHAnsi" w:eastAsiaTheme="minorEastAsia" w:hAnsiTheme="minorHAnsi" w:cstheme="minorBidi"/>
          <w:kern w:val="2"/>
          <w:sz w:val="22"/>
          <w:szCs w:val="22"/>
          <w14:ligatures w14:val="standardContextual"/>
        </w:rPr>
      </w:pPr>
      <w:hyperlink w:anchor="_Toc191900906" w:history="1">
        <w:r w:rsidRPr="004A5F29">
          <w:rPr>
            <w:rStyle w:val="Hyperlink"/>
          </w:rPr>
          <w:t>Examples of learning activities</w:t>
        </w:r>
        <w:r>
          <w:rPr>
            <w:webHidden/>
          </w:rPr>
          <w:tab/>
        </w:r>
        <w:r>
          <w:rPr>
            <w:webHidden/>
          </w:rPr>
          <w:fldChar w:fldCharType="begin"/>
        </w:r>
        <w:r>
          <w:rPr>
            <w:webHidden/>
          </w:rPr>
          <w:instrText xml:space="preserve"> PAGEREF _Toc191900906 \h </w:instrText>
        </w:r>
        <w:r>
          <w:rPr>
            <w:webHidden/>
          </w:rPr>
        </w:r>
        <w:r>
          <w:rPr>
            <w:webHidden/>
          </w:rPr>
          <w:fldChar w:fldCharType="separate"/>
        </w:r>
        <w:r>
          <w:rPr>
            <w:webHidden/>
          </w:rPr>
          <w:t>10</w:t>
        </w:r>
        <w:r>
          <w:rPr>
            <w:webHidden/>
          </w:rPr>
          <w:fldChar w:fldCharType="end"/>
        </w:r>
      </w:hyperlink>
    </w:p>
    <w:p w14:paraId="3B134FDA" w14:textId="01D26F6A" w:rsidR="003E2F6B" w:rsidRDefault="003E2F6B">
      <w:pPr>
        <w:pStyle w:val="TOC2"/>
        <w:rPr>
          <w:rFonts w:asciiTheme="minorHAnsi" w:eastAsiaTheme="minorEastAsia" w:hAnsiTheme="minorHAnsi" w:cstheme="minorBidi"/>
          <w:kern w:val="2"/>
          <w:sz w:val="22"/>
          <w:szCs w:val="22"/>
          <w14:ligatures w14:val="standardContextual"/>
        </w:rPr>
      </w:pPr>
      <w:hyperlink w:anchor="_Toc191900907" w:history="1">
        <w:r w:rsidRPr="004A5F29">
          <w:rPr>
            <w:rStyle w:val="Hyperlink"/>
            <w:b/>
            <w:bCs/>
          </w:rPr>
          <w:t>Detailed example</w:t>
        </w:r>
        <w:r>
          <w:rPr>
            <w:webHidden/>
          </w:rPr>
          <w:tab/>
        </w:r>
        <w:r>
          <w:rPr>
            <w:webHidden/>
          </w:rPr>
          <w:fldChar w:fldCharType="begin"/>
        </w:r>
        <w:r>
          <w:rPr>
            <w:webHidden/>
          </w:rPr>
          <w:instrText xml:space="preserve"> PAGEREF _Toc191900907 \h </w:instrText>
        </w:r>
        <w:r>
          <w:rPr>
            <w:webHidden/>
          </w:rPr>
        </w:r>
        <w:r>
          <w:rPr>
            <w:webHidden/>
          </w:rPr>
          <w:fldChar w:fldCharType="separate"/>
        </w:r>
        <w:r>
          <w:rPr>
            <w:webHidden/>
          </w:rPr>
          <w:t>12</w:t>
        </w:r>
        <w:r>
          <w:rPr>
            <w:webHidden/>
          </w:rPr>
          <w:fldChar w:fldCharType="end"/>
        </w:r>
      </w:hyperlink>
    </w:p>
    <w:p w14:paraId="6EEB2E24" w14:textId="1B27ABAD" w:rsidR="003E2F6B" w:rsidRDefault="003E2F6B">
      <w:pPr>
        <w:pStyle w:val="TOC2"/>
        <w:rPr>
          <w:rFonts w:asciiTheme="minorHAnsi" w:eastAsiaTheme="minorEastAsia" w:hAnsiTheme="minorHAnsi" w:cstheme="minorBidi"/>
          <w:kern w:val="2"/>
          <w:sz w:val="22"/>
          <w:szCs w:val="22"/>
          <w14:ligatures w14:val="standardContextual"/>
        </w:rPr>
      </w:pPr>
      <w:hyperlink w:anchor="_Toc191900908" w:history="1">
        <w:r w:rsidRPr="004A5F29">
          <w:rPr>
            <w:rStyle w:val="Hyperlink"/>
          </w:rPr>
          <w:t>Outcome 2</w:t>
        </w:r>
        <w:r>
          <w:rPr>
            <w:webHidden/>
          </w:rPr>
          <w:tab/>
        </w:r>
        <w:r>
          <w:rPr>
            <w:webHidden/>
          </w:rPr>
          <w:fldChar w:fldCharType="begin"/>
        </w:r>
        <w:r>
          <w:rPr>
            <w:webHidden/>
          </w:rPr>
          <w:instrText xml:space="preserve"> PAGEREF _Toc191900908 \h </w:instrText>
        </w:r>
        <w:r>
          <w:rPr>
            <w:webHidden/>
          </w:rPr>
        </w:r>
        <w:r>
          <w:rPr>
            <w:webHidden/>
          </w:rPr>
          <w:fldChar w:fldCharType="separate"/>
        </w:r>
        <w:r>
          <w:rPr>
            <w:webHidden/>
          </w:rPr>
          <w:t>13</w:t>
        </w:r>
        <w:r>
          <w:rPr>
            <w:webHidden/>
          </w:rPr>
          <w:fldChar w:fldCharType="end"/>
        </w:r>
      </w:hyperlink>
    </w:p>
    <w:p w14:paraId="4F561403" w14:textId="4949ADCE" w:rsidR="003E2F6B" w:rsidRDefault="003E2F6B">
      <w:pPr>
        <w:pStyle w:val="TOC2"/>
        <w:rPr>
          <w:rFonts w:asciiTheme="minorHAnsi" w:eastAsiaTheme="minorEastAsia" w:hAnsiTheme="minorHAnsi" w:cstheme="minorBidi"/>
          <w:kern w:val="2"/>
          <w:sz w:val="22"/>
          <w:szCs w:val="22"/>
          <w14:ligatures w14:val="standardContextual"/>
        </w:rPr>
      </w:pPr>
      <w:hyperlink w:anchor="_Toc191900909" w:history="1">
        <w:r w:rsidRPr="004A5F29">
          <w:rPr>
            <w:rStyle w:val="Hyperlink"/>
          </w:rPr>
          <w:t>Examples of learning activities</w:t>
        </w:r>
        <w:r>
          <w:rPr>
            <w:webHidden/>
          </w:rPr>
          <w:tab/>
        </w:r>
        <w:r>
          <w:rPr>
            <w:webHidden/>
          </w:rPr>
          <w:fldChar w:fldCharType="begin"/>
        </w:r>
        <w:r>
          <w:rPr>
            <w:webHidden/>
          </w:rPr>
          <w:instrText xml:space="preserve"> PAGEREF _Toc191900909 \h </w:instrText>
        </w:r>
        <w:r>
          <w:rPr>
            <w:webHidden/>
          </w:rPr>
        </w:r>
        <w:r>
          <w:rPr>
            <w:webHidden/>
          </w:rPr>
          <w:fldChar w:fldCharType="separate"/>
        </w:r>
        <w:r>
          <w:rPr>
            <w:webHidden/>
          </w:rPr>
          <w:t>13</w:t>
        </w:r>
        <w:r>
          <w:rPr>
            <w:webHidden/>
          </w:rPr>
          <w:fldChar w:fldCharType="end"/>
        </w:r>
      </w:hyperlink>
    </w:p>
    <w:p w14:paraId="344A9786" w14:textId="0DB87A7E" w:rsidR="003E2F6B" w:rsidRDefault="003E2F6B">
      <w:pPr>
        <w:pStyle w:val="TOC2"/>
        <w:rPr>
          <w:rFonts w:asciiTheme="minorHAnsi" w:eastAsiaTheme="minorEastAsia" w:hAnsiTheme="minorHAnsi" w:cstheme="minorBidi"/>
          <w:kern w:val="2"/>
          <w:sz w:val="22"/>
          <w:szCs w:val="22"/>
          <w14:ligatures w14:val="standardContextual"/>
        </w:rPr>
      </w:pPr>
      <w:hyperlink w:anchor="_Toc191900910" w:history="1">
        <w:r w:rsidRPr="004A5F29">
          <w:rPr>
            <w:rStyle w:val="Hyperlink"/>
            <w:b/>
            <w:bCs/>
          </w:rPr>
          <w:t>Detailed example</w:t>
        </w:r>
        <w:r>
          <w:rPr>
            <w:webHidden/>
          </w:rPr>
          <w:tab/>
        </w:r>
        <w:r>
          <w:rPr>
            <w:webHidden/>
          </w:rPr>
          <w:fldChar w:fldCharType="begin"/>
        </w:r>
        <w:r>
          <w:rPr>
            <w:webHidden/>
          </w:rPr>
          <w:instrText xml:space="preserve"> PAGEREF _Toc191900910 \h </w:instrText>
        </w:r>
        <w:r>
          <w:rPr>
            <w:webHidden/>
          </w:rPr>
        </w:r>
        <w:r>
          <w:rPr>
            <w:webHidden/>
          </w:rPr>
          <w:fldChar w:fldCharType="separate"/>
        </w:r>
        <w:r>
          <w:rPr>
            <w:webHidden/>
          </w:rPr>
          <w:t>15</w:t>
        </w:r>
        <w:r>
          <w:rPr>
            <w:webHidden/>
          </w:rPr>
          <w:fldChar w:fldCharType="end"/>
        </w:r>
      </w:hyperlink>
    </w:p>
    <w:p w14:paraId="2CA3C0C1" w14:textId="77DFCE04" w:rsidR="003E2F6B" w:rsidRDefault="003E2F6B">
      <w:pPr>
        <w:pStyle w:val="TOC2"/>
        <w:rPr>
          <w:rFonts w:asciiTheme="minorHAnsi" w:eastAsiaTheme="minorEastAsia" w:hAnsiTheme="minorHAnsi" w:cstheme="minorBidi"/>
          <w:kern w:val="2"/>
          <w:sz w:val="22"/>
          <w:szCs w:val="22"/>
          <w14:ligatures w14:val="standardContextual"/>
        </w:rPr>
      </w:pPr>
      <w:hyperlink w:anchor="_Toc191900911" w:history="1">
        <w:r w:rsidRPr="004A5F29">
          <w:rPr>
            <w:rStyle w:val="Hyperlink"/>
          </w:rPr>
          <w:t>Outcome 3</w:t>
        </w:r>
        <w:r>
          <w:rPr>
            <w:webHidden/>
          </w:rPr>
          <w:tab/>
        </w:r>
        <w:r>
          <w:rPr>
            <w:webHidden/>
          </w:rPr>
          <w:fldChar w:fldCharType="begin"/>
        </w:r>
        <w:r>
          <w:rPr>
            <w:webHidden/>
          </w:rPr>
          <w:instrText xml:space="preserve"> PAGEREF _Toc191900911 \h </w:instrText>
        </w:r>
        <w:r>
          <w:rPr>
            <w:webHidden/>
          </w:rPr>
        </w:r>
        <w:r>
          <w:rPr>
            <w:webHidden/>
          </w:rPr>
          <w:fldChar w:fldCharType="separate"/>
        </w:r>
        <w:r>
          <w:rPr>
            <w:webHidden/>
          </w:rPr>
          <w:t>16</w:t>
        </w:r>
        <w:r>
          <w:rPr>
            <w:webHidden/>
          </w:rPr>
          <w:fldChar w:fldCharType="end"/>
        </w:r>
      </w:hyperlink>
    </w:p>
    <w:p w14:paraId="2126741F" w14:textId="45F0C8E0" w:rsidR="003E2F6B" w:rsidRDefault="003E2F6B">
      <w:pPr>
        <w:pStyle w:val="TOC2"/>
        <w:rPr>
          <w:rFonts w:asciiTheme="minorHAnsi" w:eastAsiaTheme="minorEastAsia" w:hAnsiTheme="minorHAnsi" w:cstheme="minorBidi"/>
          <w:kern w:val="2"/>
          <w:sz w:val="22"/>
          <w:szCs w:val="22"/>
          <w14:ligatures w14:val="standardContextual"/>
        </w:rPr>
      </w:pPr>
      <w:hyperlink w:anchor="_Toc191900912" w:history="1">
        <w:r w:rsidRPr="004A5F29">
          <w:rPr>
            <w:rStyle w:val="Hyperlink"/>
          </w:rPr>
          <w:t>Examples of learning activities</w:t>
        </w:r>
        <w:r>
          <w:rPr>
            <w:webHidden/>
          </w:rPr>
          <w:tab/>
        </w:r>
        <w:r>
          <w:rPr>
            <w:webHidden/>
          </w:rPr>
          <w:fldChar w:fldCharType="begin"/>
        </w:r>
        <w:r>
          <w:rPr>
            <w:webHidden/>
          </w:rPr>
          <w:instrText xml:space="preserve"> PAGEREF _Toc191900912 \h </w:instrText>
        </w:r>
        <w:r>
          <w:rPr>
            <w:webHidden/>
          </w:rPr>
        </w:r>
        <w:r>
          <w:rPr>
            <w:webHidden/>
          </w:rPr>
          <w:fldChar w:fldCharType="separate"/>
        </w:r>
        <w:r>
          <w:rPr>
            <w:webHidden/>
          </w:rPr>
          <w:t>16</w:t>
        </w:r>
        <w:r>
          <w:rPr>
            <w:webHidden/>
          </w:rPr>
          <w:fldChar w:fldCharType="end"/>
        </w:r>
      </w:hyperlink>
    </w:p>
    <w:p w14:paraId="5B419217" w14:textId="6B4FF39D" w:rsidR="003E2F6B" w:rsidRDefault="003E2F6B">
      <w:pPr>
        <w:pStyle w:val="TOC2"/>
        <w:rPr>
          <w:rFonts w:asciiTheme="minorHAnsi" w:eastAsiaTheme="minorEastAsia" w:hAnsiTheme="minorHAnsi" w:cstheme="minorBidi"/>
          <w:kern w:val="2"/>
          <w:sz w:val="22"/>
          <w:szCs w:val="22"/>
          <w14:ligatures w14:val="standardContextual"/>
        </w:rPr>
      </w:pPr>
      <w:hyperlink w:anchor="_Toc191900913" w:history="1">
        <w:r w:rsidRPr="004A5F29">
          <w:rPr>
            <w:rStyle w:val="Hyperlink"/>
            <w:b/>
            <w:bCs/>
          </w:rPr>
          <w:t>Detailed example</w:t>
        </w:r>
        <w:r>
          <w:rPr>
            <w:webHidden/>
          </w:rPr>
          <w:tab/>
        </w:r>
        <w:r>
          <w:rPr>
            <w:webHidden/>
          </w:rPr>
          <w:fldChar w:fldCharType="begin"/>
        </w:r>
        <w:r>
          <w:rPr>
            <w:webHidden/>
          </w:rPr>
          <w:instrText xml:space="preserve"> PAGEREF _Toc191900913 \h </w:instrText>
        </w:r>
        <w:r>
          <w:rPr>
            <w:webHidden/>
          </w:rPr>
        </w:r>
        <w:r>
          <w:rPr>
            <w:webHidden/>
          </w:rPr>
          <w:fldChar w:fldCharType="separate"/>
        </w:r>
        <w:r>
          <w:rPr>
            <w:webHidden/>
          </w:rPr>
          <w:t>18</w:t>
        </w:r>
        <w:r>
          <w:rPr>
            <w:webHidden/>
          </w:rPr>
          <w:fldChar w:fldCharType="end"/>
        </w:r>
      </w:hyperlink>
    </w:p>
    <w:p w14:paraId="7D8E6B78" w14:textId="41EEBA99" w:rsidR="003E2F6B" w:rsidRDefault="003E2F6B">
      <w:pPr>
        <w:pStyle w:val="TOC3"/>
        <w:rPr>
          <w:rFonts w:eastAsiaTheme="minorEastAsia"/>
          <w:kern w:val="2"/>
          <w:sz w:val="22"/>
          <w:lang w:val="en-AU" w:eastAsia="en-AU"/>
          <w14:ligatures w14:val="standardContextual"/>
        </w:rPr>
      </w:pPr>
      <w:hyperlink w:anchor="_Toc191900914" w:history="1">
        <w:r w:rsidRPr="004A5F29">
          <w:rPr>
            <w:rStyle w:val="Hyperlink"/>
          </w:rPr>
          <w:t>Unit 3</w:t>
        </w:r>
        <w:r>
          <w:rPr>
            <w:webHidden/>
          </w:rPr>
          <w:tab/>
        </w:r>
        <w:r>
          <w:rPr>
            <w:webHidden/>
          </w:rPr>
          <w:fldChar w:fldCharType="begin"/>
        </w:r>
        <w:r>
          <w:rPr>
            <w:webHidden/>
          </w:rPr>
          <w:instrText xml:space="preserve"> PAGEREF _Toc191900914 \h </w:instrText>
        </w:r>
        <w:r>
          <w:rPr>
            <w:webHidden/>
          </w:rPr>
        </w:r>
        <w:r>
          <w:rPr>
            <w:webHidden/>
          </w:rPr>
          <w:fldChar w:fldCharType="separate"/>
        </w:r>
        <w:r>
          <w:rPr>
            <w:webHidden/>
          </w:rPr>
          <w:t>20</w:t>
        </w:r>
        <w:r>
          <w:rPr>
            <w:webHidden/>
          </w:rPr>
          <w:fldChar w:fldCharType="end"/>
        </w:r>
      </w:hyperlink>
    </w:p>
    <w:p w14:paraId="5BBDE91B" w14:textId="79B6AD53" w:rsidR="003E2F6B" w:rsidRDefault="003E2F6B">
      <w:pPr>
        <w:pStyle w:val="TOC2"/>
        <w:rPr>
          <w:rFonts w:asciiTheme="minorHAnsi" w:eastAsiaTheme="minorEastAsia" w:hAnsiTheme="minorHAnsi" w:cstheme="minorBidi"/>
          <w:kern w:val="2"/>
          <w:sz w:val="22"/>
          <w:szCs w:val="22"/>
          <w14:ligatures w14:val="standardContextual"/>
        </w:rPr>
      </w:pPr>
      <w:hyperlink w:anchor="_Toc191900915" w:history="1">
        <w:r w:rsidRPr="004A5F29">
          <w:rPr>
            <w:rStyle w:val="Hyperlink"/>
          </w:rPr>
          <w:t>Outcome 1</w:t>
        </w:r>
        <w:r>
          <w:rPr>
            <w:webHidden/>
          </w:rPr>
          <w:tab/>
        </w:r>
        <w:r>
          <w:rPr>
            <w:webHidden/>
          </w:rPr>
          <w:fldChar w:fldCharType="begin"/>
        </w:r>
        <w:r>
          <w:rPr>
            <w:webHidden/>
          </w:rPr>
          <w:instrText xml:space="preserve"> PAGEREF _Toc191900915 \h </w:instrText>
        </w:r>
        <w:r>
          <w:rPr>
            <w:webHidden/>
          </w:rPr>
        </w:r>
        <w:r>
          <w:rPr>
            <w:webHidden/>
          </w:rPr>
          <w:fldChar w:fldCharType="separate"/>
        </w:r>
        <w:r>
          <w:rPr>
            <w:webHidden/>
          </w:rPr>
          <w:t>20</w:t>
        </w:r>
        <w:r>
          <w:rPr>
            <w:webHidden/>
          </w:rPr>
          <w:fldChar w:fldCharType="end"/>
        </w:r>
      </w:hyperlink>
    </w:p>
    <w:p w14:paraId="1FA49D3B" w14:textId="0B4F3F3F" w:rsidR="003E2F6B" w:rsidRDefault="003E2F6B">
      <w:pPr>
        <w:pStyle w:val="TOC2"/>
        <w:rPr>
          <w:rFonts w:asciiTheme="minorHAnsi" w:eastAsiaTheme="minorEastAsia" w:hAnsiTheme="minorHAnsi" w:cstheme="minorBidi"/>
          <w:kern w:val="2"/>
          <w:sz w:val="22"/>
          <w:szCs w:val="22"/>
          <w14:ligatures w14:val="standardContextual"/>
        </w:rPr>
      </w:pPr>
      <w:hyperlink w:anchor="_Toc191900916" w:history="1">
        <w:r w:rsidRPr="004A5F29">
          <w:rPr>
            <w:rStyle w:val="Hyperlink"/>
          </w:rPr>
          <w:t>Examples of learning activities</w:t>
        </w:r>
        <w:r>
          <w:rPr>
            <w:webHidden/>
          </w:rPr>
          <w:tab/>
        </w:r>
        <w:r>
          <w:rPr>
            <w:webHidden/>
          </w:rPr>
          <w:fldChar w:fldCharType="begin"/>
        </w:r>
        <w:r>
          <w:rPr>
            <w:webHidden/>
          </w:rPr>
          <w:instrText xml:space="preserve"> PAGEREF _Toc191900916 \h </w:instrText>
        </w:r>
        <w:r>
          <w:rPr>
            <w:webHidden/>
          </w:rPr>
        </w:r>
        <w:r>
          <w:rPr>
            <w:webHidden/>
          </w:rPr>
          <w:fldChar w:fldCharType="separate"/>
        </w:r>
        <w:r>
          <w:rPr>
            <w:webHidden/>
          </w:rPr>
          <w:t>20</w:t>
        </w:r>
        <w:r>
          <w:rPr>
            <w:webHidden/>
          </w:rPr>
          <w:fldChar w:fldCharType="end"/>
        </w:r>
      </w:hyperlink>
    </w:p>
    <w:p w14:paraId="0930B3E8" w14:textId="47224053" w:rsidR="003E2F6B" w:rsidRDefault="003E2F6B">
      <w:pPr>
        <w:pStyle w:val="TOC2"/>
        <w:rPr>
          <w:rFonts w:asciiTheme="minorHAnsi" w:eastAsiaTheme="minorEastAsia" w:hAnsiTheme="minorHAnsi" w:cstheme="minorBidi"/>
          <w:kern w:val="2"/>
          <w:sz w:val="22"/>
          <w:szCs w:val="22"/>
          <w14:ligatures w14:val="standardContextual"/>
        </w:rPr>
      </w:pPr>
      <w:hyperlink w:anchor="_Toc191900917" w:history="1">
        <w:r w:rsidRPr="004A5F29">
          <w:rPr>
            <w:rStyle w:val="Hyperlink"/>
            <w:b/>
            <w:bCs/>
          </w:rPr>
          <w:t>Detailed example</w:t>
        </w:r>
        <w:r>
          <w:rPr>
            <w:webHidden/>
          </w:rPr>
          <w:tab/>
        </w:r>
        <w:r>
          <w:rPr>
            <w:webHidden/>
          </w:rPr>
          <w:fldChar w:fldCharType="begin"/>
        </w:r>
        <w:r>
          <w:rPr>
            <w:webHidden/>
          </w:rPr>
          <w:instrText xml:space="preserve"> PAGEREF _Toc191900917 \h </w:instrText>
        </w:r>
        <w:r>
          <w:rPr>
            <w:webHidden/>
          </w:rPr>
        </w:r>
        <w:r>
          <w:rPr>
            <w:webHidden/>
          </w:rPr>
          <w:fldChar w:fldCharType="separate"/>
        </w:r>
        <w:r>
          <w:rPr>
            <w:webHidden/>
          </w:rPr>
          <w:t>21</w:t>
        </w:r>
        <w:r>
          <w:rPr>
            <w:webHidden/>
          </w:rPr>
          <w:fldChar w:fldCharType="end"/>
        </w:r>
      </w:hyperlink>
    </w:p>
    <w:p w14:paraId="2C728C19" w14:textId="4EDBD9E0" w:rsidR="003E2F6B" w:rsidRDefault="003E2F6B">
      <w:pPr>
        <w:pStyle w:val="TOC2"/>
        <w:rPr>
          <w:rFonts w:asciiTheme="minorHAnsi" w:eastAsiaTheme="minorEastAsia" w:hAnsiTheme="minorHAnsi" w:cstheme="minorBidi"/>
          <w:kern w:val="2"/>
          <w:sz w:val="22"/>
          <w:szCs w:val="22"/>
          <w14:ligatures w14:val="standardContextual"/>
        </w:rPr>
      </w:pPr>
      <w:hyperlink w:anchor="_Toc191900918" w:history="1">
        <w:r w:rsidRPr="004A5F29">
          <w:rPr>
            <w:rStyle w:val="Hyperlink"/>
          </w:rPr>
          <w:t>Outcome 2</w:t>
        </w:r>
        <w:r>
          <w:rPr>
            <w:webHidden/>
          </w:rPr>
          <w:tab/>
        </w:r>
        <w:r>
          <w:rPr>
            <w:webHidden/>
          </w:rPr>
          <w:fldChar w:fldCharType="begin"/>
        </w:r>
        <w:r>
          <w:rPr>
            <w:webHidden/>
          </w:rPr>
          <w:instrText xml:space="preserve"> PAGEREF _Toc191900918 \h </w:instrText>
        </w:r>
        <w:r>
          <w:rPr>
            <w:webHidden/>
          </w:rPr>
        </w:r>
        <w:r>
          <w:rPr>
            <w:webHidden/>
          </w:rPr>
          <w:fldChar w:fldCharType="separate"/>
        </w:r>
        <w:r>
          <w:rPr>
            <w:webHidden/>
          </w:rPr>
          <w:t>22</w:t>
        </w:r>
        <w:r>
          <w:rPr>
            <w:webHidden/>
          </w:rPr>
          <w:fldChar w:fldCharType="end"/>
        </w:r>
      </w:hyperlink>
    </w:p>
    <w:p w14:paraId="41755321" w14:textId="4F282EE9" w:rsidR="003E2F6B" w:rsidRDefault="003E2F6B">
      <w:pPr>
        <w:pStyle w:val="TOC2"/>
        <w:rPr>
          <w:rFonts w:asciiTheme="minorHAnsi" w:eastAsiaTheme="minorEastAsia" w:hAnsiTheme="minorHAnsi" w:cstheme="minorBidi"/>
          <w:kern w:val="2"/>
          <w:sz w:val="22"/>
          <w:szCs w:val="22"/>
          <w14:ligatures w14:val="standardContextual"/>
        </w:rPr>
      </w:pPr>
      <w:hyperlink w:anchor="_Toc191900919" w:history="1">
        <w:r w:rsidRPr="004A5F29">
          <w:rPr>
            <w:rStyle w:val="Hyperlink"/>
          </w:rPr>
          <w:t>Examples of learning activities</w:t>
        </w:r>
        <w:r>
          <w:rPr>
            <w:webHidden/>
          </w:rPr>
          <w:tab/>
        </w:r>
        <w:r>
          <w:rPr>
            <w:webHidden/>
          </w:rPr>
          <w:fldChar w:fldCharType="begin"/>
        </w:r>
        <w:r>
          <w:rPr>
            <w:webHidden/>
          </w:rPr>
          <w:instrText xml:space="preserve"> PAGEREF _Toc191900919 \h </w:instrText>
        </w:r>
        <w:r>
          <w:rPr>
            <w:webHidden/>
          </w:rPr>
        </w:r>
        <w:r>
          <w:rPr>
            <w:webHidden/>
          </w:rPr>
          <w:fldChar w:fldCharType="separate"/>
        </w:r>
        <w:r>
          <w:rPr>
            <w:webHidden/>
          </w:rPr>
          <w:t>23</w:t>
        </w:r>
        <w:r>
          <w:rPr>
            <w:webHidden/>
          </w:rPr>
          <w:fldChar w:fldCharType="end"/>
        </w:r>
      </w:hyperlink>
    </w:p>
    <w:p w14:paraId="4D02EDBB" w14:textId="2E1F1AB7" w:rsidR="003E2F6B" w:rsidRDefault="003E2F6B">
      <w:pPr>
        <w:pStyle w:val="TOC2"/>
        <w:rPr>
          <w:rFonts w:asciiTheme="minorHAnsi" w:eastAsiaTheme="minorEastAsia" w:hAnsiTheme="minorHAnsi" w:cstheme="minorBidi"/>
          <w:kern w:val="2"/>
          <w:sz w:val="22"/>
          <w:szCs w:val="22"/>
          <w14:ligatures w14:val="standardContextual"/>
        </w:rPr>
      </w:pPr>
      <w:hyperlink w:anchor="_Toc191900920" w:history="1">
        <w:r w:rsidRPr="004A5F29">
          <w:rPr>
            <w:rStyle w:val="Hyperlink"/>
            <w:b/>
            <w:bCs/>
          </w:rPr>
          <w:t>Detailed example</w:t>
        </w:r>
        <w:r>
          <w:rPr>
            <w:webHidden/>
          </w:rPr>
          <w:tab/>
        </w:r>
        <w:r>
          <w:rPr>
            <w:webHidden/>
          </w:rPr>
          <w:fldChar w:fldCharType="begin"/>
        </w:r>
        <w:r>
          <w:rPr>
            <w:webHidden/>
          </w:rPr>
          <w:instrText xml:space="preserve"> PAGEREF _Toc191900920 \h </w:instrText>
        </w:r>
        <w:r>
          <w:rPr>
            <w:webHidden/>
          </w:rPr>
        </w:r>
        <w:r>
          <w:rPr>
            <w:webHidden/>
          </w:rPr>
          <w:fldChar w:fldCharType="separate"/>
        </w:r>
        <w:r>
          <w:rPr>
            <w:webHidden/>
          </w:rPr>
          <w:t>25</w:t>
        </w:r>
        <w:r>
          <w:rPr>
            <w:webHidden/>
          </w:rPr>
          <w:fldChar w:fldCharType="end"/>
        </w:r>
      </w:hyperlink>
    </w:p>
    <w:p w14:paraId="0467097C" w14:textId="2A94BDEF" w:rsidR="003E2F6B" w:rsidRDefault="003E2F6B">
      <w:pPr>
        <w:pStyle w:val="TOC2"/>
        <w:rPr>
          <w:rFonts w:asciiTheme="minorHAnsi" w:eastAsiaTheme="minorEastAsia" w:hAnsiTheme="minorHAnsi" w:cstheme="minorBidi"/>
          <w:kern w:val="2"/>
          <w:sz w:val="22"/>
          <w:szCs w:val="22"/>
          <w14:ligatures w14:val="standardContextual"/>
        </w:rPr>
      </w:pPr>
      <w:hyperlink w:anchor="_Toc191900921" w:history="1">
        <w:r w:rsidRPr="004A5F29">
          <w:rPr>
            <w:rStyle w:val="Hyperlink"/>
          </w:rPr>
          <w:t>Outcome 3</w:t>
        </w:r>
        <w:r>
          <w:rPr>
            <w:webHidden/>
          </w:rPr>
          <w:tab/>
        </w:r>
        <w:r>
          <w:rPr>
            <w:webHidden/>
          </w:rPr>
          <w:fldChar w:fldCharType="begin"/>
        </w:r>
        <w:r>
          <w:rPr>
            <w:webHidden/>
          </w:rPr>
          <w:instrText xml:space="preserve"> PAGEREF _Toc191900921 \h </w:instrText>
        </w:r>
        <w:r>
          <w:rPr>
            <w:webHidden/>
          </w:rPr>
        </w:r>
        <w:r>
          <w:rPr>
            <w:webHidden/>
          </w:rPr>
          <w:fldChar w:fldCharType="separate"/>
        </w:r>
        <w:r>
          <w:rPr>
            <w:webHidden/>
          </w:rPr>
          <w:t>26</w:t>
        </w:r>
        <w:r>
          <w:rPr>
            <w:webHidden/>
          </w:rPr>
          <w:fldChar w:fldCharType="end"/>
        </w:r>
      </w:hyperlink>
    </w:p>
    <w:p w14:paraId="7FE398C2" w14:textId="600CCB78" w:rsidR="003E2F6B" w:rsidRDefault="003E2F6B">
      <w:pPr>
        <w:pStyle w:val="TOC2"/>
        <w:rPr>
          <w:rFonts w:asciiTheme="minorHAnsi" w:eastAsiaTheme="minorEastAsia" w:hAnsiTheme="minorHAnsi" w:cstheme="minorBidi"/>
          <w:kern w:val="2"/>
          <w:sz w:val="22"/>
          <w:szCs w:val="22"/>
          <w14:ligatures w14:val="standardContextual"/>
        </w:rPr>
      </w:pPr>
      <w:hyperlink w:anchor="_Toc191900922" w:history="1">
        <w:r w:rsidRPr="004A5F29">
          <w:rPr>
            <w:rStyle w:val="Hyperlink"/>
          </w:rPr>
          <w:t>Examples of learning activities</w:t>
        </w:r>
        <w:r>
          <w:rPr>
            <w:webHidden/>
          </w:rPr>
          <w:tab/>
        </w:r>
        <w:r>
          <w:rPr>
            <w:webHidden/>
          </w:rPr>
          <w:fldChar w:fldCharType="begin"/>
        </w:r>
        <w:r>
          <w:rPr>
            <w:webHidden/>
          </w:rPr>
          <w:instrText xml:space="preserve"> PAGEREF _Toc191900922 \h </w:instrText>
        </w:r>
        <w:r>
          <w:rPr>
            <w:webHidden/>
          </w:rPr>
        </w:r>
        <w:r>
          <w:rPr>
            <w:webHidden/>
          </w:rPr>
          <w:fldChar w:fldCharType="separate"/>
        </w:r>
        <w:r>
          <w:rPr>
            <w:webHidden/>
          </w:rPr>
          <w:t>26</w:t>
        </w:r>
        <w:r>
          <w:rPr>
            <w:webHidden/>
          </w:rPr>
          <w:fldChar w:fldCharType="end"/>
        </w:r>
      </w:hyperlink>
    </w:p>
    <w:p w14:paraId="59684BF4" w14:textId="6B6D57CF" w:rsidR="003E2F6B" w:rsidRDefault="003E2F6B">
      <w:pPr>
        <w:pStyle w:val="TOC2"/>
        <w:rPr>
          <w:rFonts w:asciiTheme="minorHAnsi" w:eastAsiaTheme="minorEastAsia" w:hAnsiTheme="minorHAnsi" w:cstheme="minorBidi"/>
          <w:kern w:val="2"/>
          <w:sz w:val="22"/>
          <w:szCs w:val="22"/>
          <w14:ligatures w14:val="standardContextual"/>
        </w:rPr>
      </w:pPr>
      <w:hyperlink w:anchor="_Toc191900923" w:history="1">
        <w:r w:rsidRPr="004A5F29">
          <w:rPr>
            <w:rStyle w:val="Hyperlink"/>
            <w:b/>
            <w:bCs/>
          </w:rPr>
          <w:t>Detailed example</w:t>
        </w:r>
        <w:r>
          <w:rPr>
            <w:webHidden/>
          </w:rPr>
          <w:tab/>
        </w:r>
        <w:r>
          <w:rPr>
            <w:webHidden/>
          </w:rPr>
          <w:fldChar w:fldCharType="begin"/>
        </w:r>
        <w:r>
          <w:rPr>
            <w:webHidden/>
          </w:rPr>
          <w:instrText xml:space="preserve"> PAGEREF _Toc191900923 \h </w:instrText>
        </w:r>
        <w:r>
          <w:rPr>
            <w:webHidden/>
          </w:rPr>
        </w:r>
        <w:r>
          <w:rPr>
            <w:webHidden/>
          </w:rPr>
          <w:fldChar w:fldCharType="separate"/>
        </w:r>
        <w:r>
          <w:rPr>
            <w:webHidden/>
          </w:rPr>
          <w:t>28</w:t>
        </w:r>
        <w:r>
          <w:rPr>
            <w:webHidden/>
          </w:rPr>
          <w:fldChar w:fldCharType="end"/>
        </w:r>
      </w:hyperlink>
    </w:p>
    <w:p w14:paraId="1136A4B0" w14:textId="45A9E355" w:rsidR="003E2F6B" w:rsidRDefault="003E2F6B">
      <w:pPr>
        <w:pStyle w:val="TOC3"/>
        <w:rPr>
          <w:rFonts w:eastAsiaTheme="minorEastAsia"/>
          <w:kern w:val="2"/>
          <w:sz w:val="22"/>
          <w:lang w:val="en-AU" w:eastAsia="en-AU"/>
          <w14:ligatures w14:val="standardContextual"/>
        </w:rPr>
      </w:pPr>
      <w:hyperlink w:anchor="_Toc191900924" w:history="1">
        <w:r w:rsidRPr="004A5F29">
          <w:rPr>
            <w:rStyle w:val="Hyperlink"/>
          </w:rPr>
          <w:t>Unit 4</w:t>
        </w:r>
        <w:r>
          <w:rPr>
            <w:webHidden/>
          </w:rPr>
          <w:tab/>
        </w:r>
        <w:r>
          <w:rPr>
            <w:webHidden/>
          </w:rPr>
          <w:fldChar w:fldCharType="begin"/>
        </w:r>
        <w:r>
          <w:rPr>
            <w:webHidden/>
          </w:rPr>
          <w:instrText xml:space="preserve"> PAGEREF _Toc191900924 \h </w:instrText>
        </w:r>
        <w:r>
          <w:rPr>
            <w:webHidden/>
          </w:rPr>
        </w:r>
        <w:r>
          <w:rPr>
            <w:webHidden/>
          </w:rPr>
          <w:fldChar w:fldCharType="separate"/>
        </w:r>
        <w:r>
          <w:rPr>
            <w:webHidden/>
          </w:rPr>
          <w:t>30</w:t>
        </w:r>
        <w:r>
          <w:rPr>
            <w:webHidden/>
          </w:rPr>
          <w:fldChar w:fldCharType="end"/>
        </w:r>
      </w:hyperlink>
    </w:p>
    <w:p w14:paraId="7858ADA1" w14:textId="4EA48769" w:rsidR="003E2F6B" w:rsidRDefault="003E2F6B">
      <w:pPr>
        <w:pStyle w:val="TOC2"/>
        <w:rPr>
          <w:rFonts w:asciiTheme="minorHAnsi" w:eastAsiaTheme="minorEastAsia" w:hAnsiTheme="minorHAnsi" w:cstheme="minorBidi"/>
          <w:kern w:val="2"/>
          <w:sz w:val="22"/>
          <w:szCs w:val="22"/>
          <w14:ligatures w14:val="standardContextual"/>
        </w:rPr>
      </w:pPr>
      <w:hyperlink w:anchor="_Toc191900925" w:history="1">
        <w:r w:rsidRPr="004A5F29">
          <w:rPr>
            <w:rStyle w:val="Hyperlink"/>
          </w:rPr>
          <w:t>Outcome 1</w:t>
        </w:r>
        <w:r>
          <w:rPr>
            <w:webHidden/>
          </w:rPr>
          <w:tab/>
        </w:r>
        <w:r>
          <w:rPr>
            <w:webHidden/>
          </w:rPr>
          <w:fldChar w:fldCharType="begin"/>
        </w:r>
        <w:r>
          <w:rPr>
            <w:webHidden/>
          </w:rPr>
          <w:instrText xml:space="preserve"> PAGEREF _Toc191900925 \h </w:instrText>
        </w:r>
        <w:r>
          <w:rPr>
            <w:webHidden/>
          </w:rPr>
        </w:r>
        <w:r>
          <w:rPr>
            <w:webHidden/>
          </w:rPr>
          <w:fldChar w:fldCharType="separate"/>
        </w:r>
        <w:r>
          <w:rPr>
            <w:webHidden/>
          </w:rPr>
          <w:t>30</w:t>
        </w:r>
        <w:r>
          <w:rPr>
            <w:webHidden/>
          </w:rPr>
          <w:fldChar w:fldCharType="end"/>
        </w:r>
      </w:hyperlink>
    </w:p>
    <w:p w14:paraId="7D09F471" w14:textId="74C4EAFD" w:rsidR="003E2F6B" w:rsidRDefault="003E2F6B">
      <w:pPr>
        <w:pStyle w:val="TOC2"/>
        <w:rPr>
          <w:rFonts w:asciiTheme="minorHAnsi" w:eastAsiaTheme="minorEastAsia" w:hAnsiTheme="minorHAnsi" w:cstheme="minorBidi"/>
          <w:kern w:val="2"/>
          <w:sz w:val="22"/>
          <w:szCs w:val="22"/>
          <w14:ligatures w14:val="standardContextual"/>
        </w:rPr>
      </w:pPr>
      <w:hyperlink w:anchor="_Toc191900926" w:history="1">
        <w:r w:rsidRPr="004A5F29">
          <w:rPr>
            <w:rStyle w:val="Hyperlink"/>
          </w:rPr>
          <w:t>Examples of learning activities</w:t>
        </w:r>
        <w:r>
          <w:rPr>
            <w:webHidden/>
          </w:rPr>
          <w:tab/>
        </w:r>
        <w:r>
          <w:rPr>
            <w:webHidden/>
          </w:rPr>
          <w:fldChar w:fldCharType="begin"/>
        </w:r>
        <w:r>
          <w:rPr>
            <w:webHidden/>
          </w:rPr>
          <w:instrText xml:space="preserve"> PAGEREF _Toc191900926 \h </w:instrText>
        </w:r>
        <w:r>
          <w:rPr>
            <w:webHidden/>
          </w:rPr>
        </w:r>
        <w:r>
          <w:rPr>
            <w:webHidden/>
          </w:rPr>
          <w:fldChar w:fldCharType="separate"/>
        </w:r>
        <w:r>
          <w:rPr>
            <w:webHidden/>
          </w:rPr>
          <w:t>30</w:t>
        </w:r>
        <w:r>
          <w:rPr>
            <w:webHidden/>
          </w:rPr>
          <w:fldChar w:fldCharType="end"/>
        </w:r>
      </w:hyperlink>
    </w:p>
    <w:p w14:paraId="01F3961B" w14:textId="264E48CC" w:rsidR="003E2F6B" w:rsidRDefault="003E2F6B">
      <w:pPr>
        <w:pStyle w:val="TOC2"/>
        <w:rPr>
          <w:rFonts w:asciiTheme="minorHAnsi" w:eastAsiaTheme="minorEastAsia" w:hAnsiTheme="minorHAnsi" w:cstheme="minorBidi"/>
          <w:kern w:val="2"/>
          <w:sz w:val="22"/>
          <w:szCs w:val="22"/>
          <w14:ligatures w14:val="standardContextual"/>
        </w:rPr>
      </w:pPr>
      <w:hyperlink w:anchor="_Toc191900927" w:history="1">
        <w:r w:rsidRPr="004A5F29">
          <w:rPr>
            <w:rStyle w:val="Hyperlink"/>
            <w:b/>
            <w:bCs/>
          </w:rPr>
          <w:t>Detailed example</w:t>
        </w:r>
        <w:r>
          <w:rPr>
            <w:webHidden/>
          </w:rPr>
          <w:tab/>
        </w:r>
        <w:r>
          <w:rPr>
            <w:webHidden/>
          </w:rPr>
          <w:fldChar w:fldCharType="begin"/>
        </w:r>
        <w:r>
          <w:rPr>
            <w:webHidden/>
          </w:rPr>
          <w:instrText xml:space="preserve"> PAGEREF _Toc191900927 \h </w:instrText>
        </w:r>
        <w:r>
          <w:rPr>
            <w:webHidden/>
          </w:rPr>
        </w:r>
        <w:r>
          <w:rPr>
            <w:webHidden/>
          </w:rPr>
          <w:fldChar w:fldCharType="separate"/>
        </w:r>
        <w:r>
          <w:rPr>
            <w:webHidden/>
          </w:rPr>
          <w:t>32</w:t>
        </w:r>
        <w:r>
          <w:rPr>
            <w:webHidden/>
          </w:rPr>
          <w:fldChar w:fldCharType="end"/>
        </w:r>
      </w:hyperlink>
    </w:p>
    <w:p w14:paraId="78D23171" w14:textId="07B2920B" w:rsidR="003E2F6B" w:rsidRDefault="003E2F6B">
      <w:pPr>
        <w:pStyle w:val="TOC2"/>
        <w:rPr>
          <w:rFonts w:asciiTheme="minorHAnsi" w:eastAsiaTheme="minorEastAsia" w:hAnsiTheme="minorHAnsi" w:cstheme="minorBidi"/>
          <w:kern w:val="2"/>
          <w:sz w:val="22"/>
          <w:szCs w:val="22"/>
          <w14:ligatures w14:val="standardContextual"/>
        </w:rPr>
      </w:pPr>
      <w:hyperlink w:anchor="_Toc191900928" w:history="1">
        <w:r w:rsidRPr="004A5F29">
          <w:rPr>
            <w:rStyle w:val="Hyperlink"/>
          </w:rPr>
          <w:t>Outcome 2</w:t>
        </w:r>
        <w:r>
          <w:rPr>
            <w:webHidden/>
          </w:rPr>
          <w:tab/>
        </w:r>
        <w:r>
          <w:rPr>
            <w:webHidden/>
          </w:rPr>
          <w:fldChar w:fldCharType="begin"/>
        </w:r>
        <w:r>
          <w:rPr>
            <w:webHidden/>
          </w:rPr>
          <w:instrText xml:space="preserve"> PAGEREF _Toc191900928 \h </w:instrText>
        </w:r>
        <w:r>
          <w:rPr>
            <w:webHidden/>
          </w:rPr>
        </w:r>
        <w:r>
          <w:rPr>
            <w:webHidden/>
          </w:rPr>
          <w:fldChar w:fldCharType="separate"/>
        </w:r>
        <w:r>
          <w:rPr>
            <w:webHidden/>
          </w:rPr>
          <w:t>33</w:t>
        </w:r>
        <w:r>
          <w:rPr>
            <w:webHidden/>
          </w:rPr>
          <w:fldChar w:fldCharType="end"/>
        </w:r>
      </w:hyperlink>
    </w:p>
    <w:p w14:paraId="32BFBFA1" w14:textId="6D9C08FF" w:rsidR="003E2F6B" w:rsidRDefault="003E2F6B">
      <w:pPr>
        <w:pStyle w:val="TOC2"/>
        <w:rPr>
          <w:rFonts w:asciiTheme="minorHAnsi" w:eastAsiaTheme="minorEastAsia" w:hAnsiTheme="minorHAnsi" w:cstheme="minorBidi"/>
          <w:kern w:val="2"/>
          <w:sz w:val="22"/>
          <w:szCs w:val="22"/>
          <w14:ligatures w14:val="standardContextual"/>
        </w:rPr>
      </w:pPr>
      <w:hyperlink w:anchor="_Toc191900929" w:history="1">
        <w:r w:rsidRPr="004A5F29">
          <w:rPr>
            <w:rStyle w:val="Hyperlink"/>
          </w:rPr>
          <w:t>Examples of learning activities</w:t>
        </w:r>
        <w:r>
          <w:rPr>
            <w:webHidden/>
          </w:rPr>
          <w:tab/>
        </w:r>
        <w:r>
          <w:rPr>
            <w:webHidden/>
          </w:rPr>
          <w:fldChar w:fldCharType="begin"/>
        </w:r>
        <w:r>
          <w:rPr>
            <w:webHidden/>
          </w:rPr>
          <w:instrText xml:space="preserve"> PAGEREF _Toc191900929 \h </w:instrText>
        </w:r>
        <w:r>
          <w:rPr>
            <w:webHidden/>
          </w:rPr>
        </w:r>
        <w:r>
          <w:rPr>
            <w:webHidden/>
          </w:rPr>
          <w:fldChar w:fldCharType="separate"/>
        </w:r>
        <w:r>
          <w:rPr>
            <w:webHidden/>
          </w:rPr>
          <w:t>33</w:t>
        </w:r>
        <w:r>
          <w:rPr>
            <w:webHidden/>
          </w:rPr>
          <w:fldChar w:fldCharType="end"/>
        </w:r>
      </w:hyperlink>
    </w:p>
    <w:p w14:paraId="01274C8C" w14:textId="35307D9F" w:rsidR="003E2F6B" w:rsidRDefault="003E2F6B">
      <w:pPr>
        <w:pStyle w:val="TOC2"/>
        <w:rPr>
          <w:rFonts w:asciiTheme="minorHAnsi" w:eastAsiaTheme="minorEastAsia" w:hAnsiTheme="minorHAnsi" w:cstheme="minorBidi"/>
          <w:kern w:val="2"/>
          <w:sz w:val="22"/>
          <w:szCs w:val="22"/>
          <w14:ligatures w14:val="standardContextual"/>
        </w:rPr>
      </w:pPr>
      <w:hyperlink w:anchor="_Toc191900930" w:history="1">
        <w:r w:rsidRPr="004A5F29">
          <w:rPr>
            <w:rStyle w:val="Hyperlink"/>
            <w:b/>
            <w:bCs/>
          </w:rPr>
          <w:t>Detailed example</w:t>
        </w:r>
        <w:r>
          <w:rPr>
            <w:webHidden/>
          </w:rPr>
          <w:tab/>
        </w:r>
        <w:r>
          <w:rPr>
            <w:webHidden/>
          </w:rPr>
          <w:fldChar w:fldCharType="begin"/>
        </w:r>
        <w:r>
          <w:rPr>
            <w:webHidden/>
          </w:rPr>
          <w:instrText xml:space="preserve"> PAGEREF _Toc191900930 \h </w:instrText>
        </w:r>
        <w:r>
          <w:rPr>
            <w:webHidden/>
          </w:rPr>
        </w:r>
        <w:r>
          <w:rPr>
            <w:webHidden/>
          </w:rPr>
          <w:fldChar w:fldCharType="separate"/>
        </w:r>
        <w:r>
          <w:rPr>
            <w:webHidden/>
          </w:rPr>
          <w:t>35</w:t>
        </w:r>
        <w:r>
          <w:rPr>
            <w:webHidden/>
          </w:rPr>
          <w:fldChar w:fldCharType="end"/>
        </w:r>
      </w:hyperlink>
    </w:p>
    <w:p w14:paraId="5BB04E28" w14:textId="6BBCFB80" w:rsidR="003E2F6B" w:rsidRDefault="003E2F6B">
      <w:pPr>
        <w:pStyle w:val="TOC2"/>
        <w:rPr>
          <w:rFonts w:asciiTheme="minorHAnsi" w:eastAsiaTheme="minorEastAsia" w:hAnsiTheme="minorHAnsi" w:cstheme="minorBidi"/>
          <w:kern w:val="2"/>
          <w:sz w:val="22"/>
          <w:szCs w:val="22"/>
          <w14:ligatures w14:val="standardContextual"/>
        </w:rPr>
      </w:pPr>
      <w:hyperlink w:anchor="_Toc191900931" w:history="1">
        <w:r w:rsidRPr="004A5F29">
          <w:rPr>
            <w:rStyle w:val="Hyperlink"/>
          </w:rPr>
          <w:t>Outcome 3</w:t>
        </w:r>
        <w:r>
          <w:rPr>
            <w:webHidden/>
          </w:rPr>
          <w:tab/>
        </w:r>
        <w:r>
          <w:rPr>
            <w:webHidden/>
          </w:rPr>
          <w:fldChar w:fldCharType="begin"/>
        </w:r>
        <w:r>
          <w:rPr>
            <w:webHidden/>
          </w:rPr>
          <w:instrText xml:space="preserve"> PAGEREF _Toc191900931 \h </w:instrText>
        </w:r>
        <w:r>
          <w:rPr>
            <w:webHidden/>
          </w:rPr>
        </w:r>
        <w:r>
          <w:rPr>
            <w:webHidden/>
          </w:rPr>
          <w:fldChar w:fldCharType="separate"/>
        </w:r>
        <w:r>
          <w:rPr>
            <w:webHidden/>
          </w:rPr>
          <w:t>37</w:t>
        </w:r>
        <w:r>
          <w:rPr>
            <w:webHidden/>
          </w:rPr>
          <w:fldChar w:fldCharType="end"/>
        </w:r>
      </w:hyperlink>
    </w:p>
    <w:p w14:paraId="15B33053" w14:textId="3E156279" w:rsidR="003E2F6B" w:rsidRDefault="003E2F6B">
      <w:pPr>
        <w:pStyle w:val="TOC2"/>
        <w:rPr>
          <w:rFonts w:asciiTheme="minorHAnsi" w:eastAsiaTheme="minorEastAsia" w:hAnsiTheme="minorHAnsi" w:cstheme="minorBidi"/>
          <w:kern w:val="2"/>
          <w:sz w:val="22"/>
          <w:szCs w:val="22"/>
          <w14:ligatures w14:val="standardContextual"/>
        </w:rPr>
      </w:pPr>
      <w:hyperlink w:anchor="_Toc191900932" w:history="1">
        <w:r w:rsidRPr="004A5F29">
          <w:rPr>
            <w:rStyle w:val="Hyperlink"/>
          </w:rPr>
          <w:t>Examples of learning activities</w:t>
        </w:r>
        <w:r>
          <w:rPr>
            <w:webHidden/>
          </w:rPr>
          <w:tab/>
        </w:r>
        <w:r>
          <w:rPr>
            <w:webHidden/>
          </w:rPr>
          <w:fldChar w:fldCharType="begin"/>
        </w:r>
        <w:r>
          <w:rPr>
            <w:webHidden/>
          </w:rPr>
          <w:instrText xml:space="preserve"> PAGEREF _Toc191900932 \h </w:instrText>
        </w:r>
        <w:r>
          <w:rPr>
            <w:webHidden/>
          </w:rPr>
        </w:r>
        <w:r>
          <w:rPr>
            <w:webHidden/>
          </w:rPr>
          <w:fldChar w:fldCharType="separate"/>
        </w:r>
        <w:r>
          <w:rPr>
            <w:webHidden/>
          </w:rPr>
          <w:t>37</w:t>
        </w:r>
        <w:r>
          <w:rPr>
            <w:webHidden/>
          </w:rPr>
          <w:fldChar w:fldCharType="end"/>
        </w:r>
      </w:hyperlink>
    </w:p>
    <w:p w14:paraId="16518C4A" w14:textId="777D2EC3" w:rsidR="003E2F6B" w:rsidRDefault="003E2F6B">
      <w:pPr>
        <w:pStyle w:val="TOC2"/>
        <w:rPr>
          <w:rFonts w:asciiTheme="minorHAnsi" w:eastAsiaTheme="minorEastAsia" w:hAnsiTheme="minorHAnsi" w:cstheme="minorBidi"/>
          <w:kern w:val="2"/>
          <w:sz w:val="22"/>
          <w:szCs w:val="22"/>
          <w14:ligatures w14:val="standardContextual"/>
        </w:rPr>
      </w:pPr>
      <w:hyperlink w:anchor="_Toc191900933" w:history="1">
        <w:r w:rsidRPr="004A5F29">
          <w:rPr>
            <w:rStyle w:val="Hyperlink"/>
            <w:b/>
            <w:bCs/>
          </w:rPr>
          <w:t>Detailed example</w:t>
        </w:r>
        <w:r>
          <w:rPr>
            <w:webHidden/>
          </w:rPr>
          <w:tab/>
        </w:r>
        <w:r>
          <w:rPr>
            <w:webHidden/>
          </w:rPr>
          <w:fldChar w:fldCharType="begin"/>
        </w:r>
        <w:r>
          <w:rPr>
            <w:webHidden/>
          </w:rPr>
          <w:instrText xml:space="preserve"> PAGEREF _Toc191900933 \h </w:instrText>
        </w:r>
        <w:r>
          <w:rPr>
            <w:webHidden/>
          </w:rPr>
        </w:r>
        <w:r>
          <w:rPr>
            <w:webHidden/>
          </w:rPr>
          <w:fldChar w:fldCharType="separate"/>
        </w:r>
        <w:r>
          <w:rPr>
            <w:webHidden/>
          </w:rPr>
          <w:t>38</w:t>
        </w:r>
        <w:r>
          <w:rPr>
            <w:webHidden/>
          </w:rPr>
          <w:fldChar w:fldCharType="end"/>
        </w:r>
      </w:hyperlink>
    </w:p>
    <w:p w14:paraId="4E5D3355" w14:textId="517FA5D5" w:rsidR="00FA097F" w:rsidRPr="000F5CEC" w:rsidRDefault="00FA097F" w:rsidP="00B22829">
      <w:r>
        <w:rPr>
          <w:rFonts w:ascii="Arial" w:eastAsia="Times New Roman" w:hAnsi="Arial" w:cs="Arial"/>
          <w:b/>
          <w:bCs/>
          <w:noProof/>
          <w:sz w:val="24"/>
          <w:szCs w:val="24"/>
          <w:lang w:val="en-AU" w:eastAsia="en-AU"/>
        </w:rPr>
        <w:fldChar w:fldCharType="end"/>
      </w:r>
    </w:p>
    <w:p w14:paraId="68872A3B" w14:textId="77777777" w:rsidR="00FA097F" w:rsidRPr="000F5CEC" w:rsidRDefault="00FA097F" w:rsidP="00B22829">
      <w:pPr>
        <w:rPr>
          <w:lang w:val="en-AU" w:eastAsia="en-AU"/>
        </w:rPr>
        <w:sectPr w:rsidR="00FA097F" w:rsidRPr="000F5CEC" w:rsidSect="00FA097F">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246BF7EC" w14:textId="2B884982" w:rsidR="00FA097F" w:rsidRPr="000F5CEC" w:rsidRDefault="00FA097F" w:rsidP="00B22829">
      <w:pPr>
        <w:pStyle w:val="Heading1"/>
      </w:pPr>
      <w:bookmarkStart w:id="3" w:name="_Toc191900893"/>
      <w:r>
        <w:lastRenderedPageBreak/>
        <w:t xml:space="preserve">VCE </w:t>
      </w:r>
      <w:r w:rsidR="00C27551">
        <w:t>Hebrew</w:t>
      </w:r>
      <w:r>
        <w:t>: Teaching and Learning Activities</w:t>
      </w:r>
      <w:bookmarkEnd w:id="3"/>
    </w:p>
    <w:p w14:paraId="5D12CE15" w14:textId="77777777" w:rsidR="00FA097F" w:rsidRDefault="00FA097F" w:rsidP="00B22829">
      <w:pPr>
        <w:pStyle w:val="Heading3"/>
      </w:pPr>
      <w:bookmarkStart w:id="4" w:name="_Toc191900894"/>
      <w:r>
        <w:t>Unit 1</w:t>
      </w:r>
      <w:bookmarkEnd w:id="4"/>
    </w:p>
    <w:p w14:paraId="3578E20F" w14:textId="77777777" w:rsidR="00FA097F" w:rsidRPr="00B13D9B" w:rsidRDefault="00FA097F"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F040C4" w14:paraId="1BF01E44" w14:textId="77777777" w:rsidTr="00B22829">
        <w:trPr>
          <w:trHeight w:val="274"/>
        </w:trPr>
        <w:tc>
          <w:tcPr>
            <w:tcW w:w="2197" w:type="dxa"/>
            <w:shd w:val="clear" w:color="auto" w:fill="0F7EB4"/>
          </w:tcPr>
          <w:bookmarkEnd w:id="5"/>
          <w:p w14:paraId="79851889" w14:textId="77777777" w:rsidR="00FA097F" w:rsidRPr="00F040C4" w:rsidRDefault="00FA097F" w:rsidP="00B22829">
            <w:pPr>
              <w:pStyle w:val="VCAAtablecondensedheading"/>
              <w:rPr>
                <w:b w:val="0"/>
              </w:rPr>
            </w:pPr>
            <w:r w:rsidRPr="00F040C4">
              <w:t xml:space="preserve">Concept </w:t>
            </w:r>
          </w:p>
        </w:tc>
        <w:tc>
          <w:tcPr>
            <w:tcW w:w="2197" w:type="dxa"/>
            <w:shd w:val="clear" w:color="auto" w:fill="0F7EB4"/>
          </w:tcPr>
          <w:p w14:paraId="020B3DBA" w14:textId="77777777" w:rsidR="00FA097F" w:rsidRPr="00F040C4" w:rsidRDefault="00FA097F" w:rsidP="00B22829">
            <w:pPr>
              <w:pStyle w:val="VCAAtablecondensedheading"/>
              <w:rPr>
                <w:b w:val="0"/>
              </w:rPr>
            </w:pPr>
            <w:r w:rsidRPr="00F040C4">
              <w:t>Perspective</w:t>
            </w:r>
          </w:p>
        </w:tc>
        <w:tc>
          <w:tcPr>
            <w:tcW w:w="2197" w:type="dxa"/>
            <w:shd w:val="clear" w:color="auto" w:fill="0F7EB4"/>
          </w:tcPr>
          <w:p w14:paraId="044BC916" w14:textId="77777777" w:rsidR="00FA097F" w:rsidRPr="00F040C4" w:rsidRDefault="00FA097F" w:rsidP="00B22829">
            <w:pPr>
              <w:pStyle w:val="VCAAtablecondensedheading"/>
              <w:rPr>
                <w:b w:val="0"/>
              </w:rPr>
            </w:pPr>
            <w:r w:rsidRPr="00F040C4">
              <w:t>Topic</w:t>
            </w:r>
          </w:p>
        </w:tc>
        <w:tc>
          <w:tcPr>
            <w:tcW w:w="2198" w:type="dxa"/>
            <w:shd w:val="clear" w:color="auto" w:fill="0F7EB4"/>
          </w:tcPr>
          <w:p w14:paraId="6A6E1387" w14:textId="77777777" w:rsidR="00FA097F" w:rsidRPr="00F040C4" w:rsidRDefault="00FA097F" w:rsidP="00B22829">
            <w:pPr>
              <w:pStyle w:val="VCAAtablecondensedheading"/>
              <w:rPr>
                <w:b w:val="0"/>
              </w:rPr>
            </w:pPr>
            <w:r w:rsidRPr="00F040C4">
              <w:t>Subtopic</w:t>
            </w:r>
          </w:p>
        </w:tc>
      </w:tr>
      <w:tr w:rsidR="00FA097F" w:rsidRPr="00F040C4" w14:paraId="10F1DA09" w14:textId="77777777" w:rsidTr="003E2F6B">
        <w:trPr>
          <w:trHeight w:val="1701"/>
        </w:trPr>
        <w:tc>
          <w:tcPr>
            <w:tcW w:w="2197" w:type="dxa"/>
            <w:vAlign w:val="center"/>
          </w:tcPr>
          <w:p w14:paraId="65C5E766" w14:textId="77777777" w:rsidR="00FA097F" w:rsidRPr="0094696C" w:rsidRDefault="00FA097F" w:rsidP="00B22829">
            <w:pPr>
              <w:pStyle w:val="VCAAbody"/>
              <w:jc w:val="center"/>
            </w:pPr>
            <w:r w:rsidRPr="0094696C">
              <w:t>Identity</w:t>
            </w:r>
          </w:p>
        </w:tc>
        <w:tc>
          <w:tcPr>
            <w:tcW w:w="2197" w:type="dxa"/>
            <w:vAlign w:val="center"/>
          </w:tcPr>
          <w:p w14:paraId="744B25F1" w14:textId="77777777" w:rsidR="00FA097F" w:rsidRPr="000A7273" w:rsidRDefault="00FA097F" w:rsidP="00B22829">
            <w:pPr>
              <w:pStyle w:val="VCAAbody"/>
              <w:jc w:val="center"/>
            </w:pPr>
            <w:r w:rsidRPr="000A7273">
              <w:t>Personal</w:t>
            </w:r>
          </w:p>
        </w:tc>
        <w:tc>
          <w:tcPr>
            <w:tcW w:w="2197" w:type="dxa"/>
            <w:vAlign w:val="center"/>
          </w:tcPr>
          <w:p w14:paraId="01FB925B" w14:textId="77777777" w:rsidR="00FA097F" w:rsidRPr="0094696C" w:rsidRDefault="00FA097F" w:rsidP="00B22829">
            <w:pPr>
              <w:pStyle w:val="VCAAbody"/>
              <w:jc w:val="center"/>
            </w:pPr>
            <w:r w:rsidRPr="000A7273">
              <w:t>Inclusivity, Diversity and Belonging</w:t>
            </w:r>
            <w:r w:rsidRPr="0094696C">
              <w:t xml:space="preserve"> </w:t>
            </w:r>
          </w:p>
        </w:tc>
        <w:tc>
          <w:tcPr>
            <w:tcW w:w="2198" w:type="dxa"/>
            <w:vAlign w:val="center"/>
          </w:tcPr>
          <w:p w14:paraId="2B2A4DA7" w14:textId="77777777" w:rsidR="00FA097F" w:rsidRPr="0094696C" w:rsidRDefault="00FA097F" w:rsidP="00B22829">
            <w:pPr>
              <w:pStyle w:val="VCAAbody"/>
              <w:jc w:val="center"/>
            </w:pPr>
            <w:r w:rsidRPr="0094696C">
              <w:t>Watch your language! Impact of language use on personal image</w:t>
            </w:r>
          </w:p>
        </w:tc>
      </w:tr>
    </w:tbl>
    <w:p w14:paraId="294657FF" w14:textId="77777777" w:rsidR="00FA097F" w:rsidRPr="00B13D9B" w:rsidRDefault="00FA097F" w:rsidP="00FA097F">
      <w:pPr>
        <w:pStyle w:val="Heading2"/>
        <w:rPr>
          <w:sz w:val="28"/>
        </w:rPr>
      </w:pPr>
      <w:bookmarkStart w:id="6" w:name="_Hlk179222526"/>
      <w:bookmarkStart w:id="7" w:name="_Toc191900895"/>
      <w:r w:rsidRPr="00B13D9B">
        <w:rPr>
          <w:sz w:val="28"/>
        </w:rPr>
        <w:t>Outcome 1</w:t>
      </w:r>
      <w:bookmarkEnd w:id="7"/>
    </w:p>
    <w:bookmarkEnd w:id="6"/>
    <w:p w14:paraId="0AAAAB7B" w14:textId="1E2FDDD1" w:rsidR="00FA097F" w:rsidRDefault="00FA097F" w:rsidP="00FA097F">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932F2B797E2A454FAE62D21E249C92E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BB1912">
        <w:rPr>
          <w:shd w:val="clear" w:color="auto" w:fill="FFFFFF"/>
        </w:rPr>
        <w:t xml:space="preserve">. </w:t>
      </w:r>
    </w:p>
    <w:p w14:paraId="508138FE" w14:textId="77777777" w:rsidR="00FA097F" w:rsidRPr="00753F1C" w:rsidRDefault="00FA097F" w:rsidP="00FA097F">
      <w:pPr>
        <w:pStyle w:val="Heading2"/>
        <w:rPr>
          <w:sz w:val="24"/>
          <w:szCs w:val="24"/>
        </w:rPr>
      </w:pPr>
      <w:bookmarkStart w:id="8" w:name="_Toc191900896"/>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6F07E4FB" w14:textId="77777777" w:rsidTr="00B22829">
        <w:trPr>
          <w:cantSplit/>
        </w:trPr>
        <w:tc>
          <w:tcPr>
            <w:tcW w:w="9634" w:type="dxa"/>
          </w:tcPr>
          <w:p w14:paraId="087441AB" w14:textId="77777777" w:rsidR="00FA097F" w:rsidRPr="00F66F92" w:rsidRDefault="00FA097F"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FA097F" w14:paraId="1A364D07" w14:textId="77777777" w:rsidTr="00B22829">
        <w:trPr>
          <w:cantSplit/>
        </w:trPr>
        <w:tc>
          <w:tcPr>
            <w:tcW w:w="9634" w:type="dxa"/>
          </w:tcPr>
          <w:p w14:paraId="1CE8634D" w14:textId="77777777" w:rsidR="00FA097F" w:rsidRPr="00F66F92" w:rsidRDefault="00FA097F"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FA097F" w14:paraId="1A214E4F" w14:textId="77777777" w:rsidTr="00B22829">
        <w:trPr>
          <w:cantSplit/>
        </w:trPr>
        <w:tc>
          <w:tcPr>
            <w:tcW w:w="9634" w:type="dxa"/>
          </w:tcPr>
          <w:p w14:paraId="3035C708" w14:textId="77777777" w:rsidR="00FA097F" w:rsidRPr="00F66F92" w:rsidRDefault="00FA097F" w:rsidP="00B22829">
            <w:pPr>
              <w:pStyle w:val="VCAAbulletlevel2"/>
              <w:spacing w:after="0"/>
            </w:pPr>
            <w:r w:rsidRPr="00A76523">
              <w:t>Share a personal story or experience using the descriptive language and engaging storytelling techniques you have brainstormed as a class.</w:t>
            </w:r>
          </w:p>
        </w:tc>
      </w:tr>
      <w:tr w:rsidR="00FA097F" w14:paraId="63A3569D" w14:textId="77777777" w:rsidTr="00B22829">
        <w:trPr>
          <w:cantSplit/>
        </w:trPr>
        <w:tc>
          <w:tcPr>
            <w:tcW w:w="9634" w:type="dxa"/>
          </w:tcPr>
          <w:p w14:paraId="0AC5DC5B" w14:textId="4653D4DF" w:rsidR="00FA097F" w:rsidRPr="00F66F92" w:rsidRDefault="00FA097F"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7D729C02233C4A2EA7C547C68C799CDC"/>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A76523">
              <w:t xml:space="preserve"> on a </w:t>
            </w:r>
            <w:r>
              <w:t>sticky</w:t>
            </w:r>
            <w:r w:rsidRPr="00A76523">
              <w:t xml:space="preserve"> note and stick these around the p</w:t>
            </w:r>
            <w:r>
              <w:t>ortraits</w:t>
            </w:r>
            <w:r w:rsidRPr="00A76523">
              <w:t>.</w:t>
            </w:r>
          </w:p>
        </w:tc>
      </w:tr>
      <w:tr w:rsidR="00FA097F" w14:paraId="5C10CA23" w14:textId="77777777" w:rsidTr="00B22829">
        <w:trPr>
          <w:cantSplit/>
        </w:trPr>
        <w:tc>
          <w:tcPr>
            <w:tcW w:w="9634" w:type="dxa"/>
          </w:tcPr>
          <w:p w14:paraId="0C3EB0C9" w14:textId="77777777" w:rsidR="00FA097F" w:rsidRPr="00F66F92" w:rsidRDefault="00FA097F"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FA097F" w14:paraId="06643671" w14:textId="77777777" w:rsidTr="00B22829">
        <w:trPr>
          <w:cantSplit/>
        </w:trPr>
        <w:tc>
          <w:tcPr>
            <w:tcW w:w="9634" w:type="dxa"/>
          </w:tcPr>
          <w:p w14:paraId="0B27869F" w14:textId="77777777" w:rsidR="00FA097F" w:rsidRPr="00F66F92" w:rsidRDefault="00FA097F" w:rsidP="00B22829">
            <w:pPr>
              <w:pStyle w:val="VCAAbulletlevel2"/>
            </w:pPr>
            <w:r w:rsidRPr="00633101">
              <w:rPr>
                <w:lang w:val="en-US"/>
              </w:rPr>
              <w:t>Write a reflective text on your personal identity and its relationship to language.</w:t>
            </w:r>
          </w:p>
        </w:tc>
      </w:tr>
      <w:tr w:rsidR="00FA097F" w14:paraId="23BA0105" w14:textId="77777777" w:rsidTr="00B22829">
        <w:trPr>
          <w:cantSplit/>
        </w:trPr>
        <w:tc>
          <w:tcPr>
            <w:tcW w:w="9634" w:type="dxa"/>
          </w:tcPr>
          <w:p w14:paraId="4D8934C3" w14:textId="77777777" w:rsidR="00FA097F" w:rsidRPr="00F66F92" w:rsidRDefault="00FA097F"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FA097F" w14:paraId="11BCC668" w14:textId="77777777" w:rsidTr="00B22829">
        <w:trPr>
          <w:cantSplit/>
        </w:trPr>
        <w:tc>
          <w:tcPr>
            <w:tcW w:w="9634" w:type="dxa"/>
          </w:tcPr>
          <w:p w14:paraId="31C5F109" w14:textId="0EE2D93E" w:rsidR="00FA097F" w:rsidRPr="00F66F92" w:rsidRDefault="00FA097F"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D4BEE6C8D40247AEB415899107BADE7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A76523">
              <w:t>.</w:t>
            </w:r>
          </w:p>
        </w:tc>
      </w:tr>
      <w:tr w:rsidR="00FA097F" w14:paraId="2CDACDAD" w14:textId="77777777" w:rsidTr="00B22829">
        <w:trPr>
          <w:cantSplit/>
        </w:trPr>
        <w:tc>
          <w:tcPr>
            <w:tcW w:w="9634" w:type="dxa"/>
          </w:tcPr>
          <w:p w14:paraId="121438FC" w14:textId="77777777" w:rsidR="00FA097F" w:rsidRDefault="00FA097F"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FA097F" w14:paraId="6AFF148D" w14:textId="77777777" w:rsidTr="00B22829">
        <w:trPr>
          <w:cantSplit/>
        </w:trPr>
        <w:tc>
          <w:tcPr>
            <w:tcW w:w="9634" w:type="dxa"/>
          </w:tcPr>
          <w:p w14:paraId="61112D2D" w14:textId="77777777" w:rsidR="00FA097F" w:rsidRPr="00A76523" w:rsidRDefault="00FA097F"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FA097F" w14:paraId="44B3981B" w14:textId="77777777" w:rsidTr="00B22829">
        <w:trPr>
          <w:cantSplit/>
        </w:trPr>
        <w:tc>
          <w:tcPr>
            <w:tcW w:w="9634" w:type="dxa"/>
          </w:tcPr>
          <w:p w14:paraId="56C45311" w14:textId="77777777" w:rsidR="00FA097F" w:rsidRPr="00A76523" w:rsidRDefault="00FA097F" w:rsidP="00B22829">
            <w:pPr>
              <w:pStyle w:val="VCAAbulletlevel2"/>
              <w:spacing w:after="0"/>
            </w:pPr>
            <w:r>
              <w:t>I</w:t>
            </w:r>
            <w:r w:rsidRPr="00A76523">
              <w:t>n small groups</w:t>
            </w:r>
            <w:r>
              <w:t>, c</w:t>
            </w:r>
            <w:r w:rsidRPr="00A76523">
              <w:t>reate posters that unpack and promote more inclusive and respectful communication.</w:t>
            </w:r>
          </w:p>
        </w:tc>
      </w:tr>
      <w:tr w:rsidR="00FA097F" w14:paraId="609B70D5" w14:textId="77777777" w:rsidTr="00B22829">
        <w:trPr>
          <w:cantSplit/>
        </w:trPr>
        <w:tc>
          <w:tcPr>
            <w:tcW w:w="9634" w:type="dxa"/>
          </w:tcPr>
          <w:p w14:paraId="38DF10FC" w14:textId="77777777" w:rsidR="00FA097F" w:rsidRPr="00A76523" w:rsidRDefault="00FA097F"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FA097F" w14:paraId="4C238D93" w14:textId="77777777" w:rsidTr="00B22829">
        <w:trPr>
          <w:cantSplit/>
        </w:trPr>
        <w:tc>
          <w:tcPr>
            <w:tcW w:w="9634" w:type="dxa"/>
          </w:tcPr>
          <w:p w14:paraId="46447AB0" w14:textId="4A5798F6" w:rsidR="00FA097F" w:rsidRPr="00A76523" w:rsidRDefault="00FA097F" w:rsidP="00B22829">
            <w:pPr>
              <w:pStyle w:val="VCAAbulletlevel2"/>
              <w:spacing w:after="0"/>
            </w:pPr>
            <w:bookmarkStart w:id="9" w:name="_Hlk139633649"/>
            <w:r w:rsidRPr="00A76523">
              <w:t xml:space="preserve">Discuss the use of </w:t>
            </w:r>
            <w:sdt>
              <w:sdtPr>
                <w:alias w:val="Keywords"/>
                <w:tag w:val=""/>
                <w:id w:val="125903447"/>
                <w:placeholder>
                  <w:docPart w:val="EB95EB1B4BE94C138950FF5FF4F3AAA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A76523">
              <w:t xml:space="preserve"> between </w:t>
            </w:r>
            <w:r>
              <w:t>2</w:t>
            </w:r>
            <w:r w:rsidRPr="00A76523">
              <w:t xml:space="preserve"> different groups in </w:t>
            </w:r>
            <w:sdt>
              <w:sdtPr>
                <w:alias w:val="Keywords"/>
                <w:tag w:val=""/>
                <w:id w:val="667834847"/>
                <w:placeholder>
                  <w:docPart w:val="9B4024C15DFB450DAA921EF6C769E95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A76523">
              <w:t>-speaking communities and reflect on their</w:t>
            </w:r>
            <w:r>
              <w:t xml:space="preserve"> language</w:t>
            </w:r>
            <w:r w:rsidRPr="00A76523">
              <w:t xml:space="preserve"> norms and standards. </w:t>
            </w:r>
            <w:bookmarkEnd w:id="9"/>
          </w:p>
        </w:tc>
      </w:tr>
      <w:tr w:rsidR="00FA097F" w14:paraId="5F02247F" w14:textId="77777777" w:rsidTr="00B22829">
        <w:trPr>
          <w:cantSplit/>
        </w:trPr>
        <w:tc>
          <w:tcPr>
            <w:tcW w:w="9634" w:type="dxa"/>
          </w:tcPr>
          <w:p w14:paraId="0AFB1FDD" w14:textId="77777777" w:rsidR="00FA097F" w:rsidRPr="00A76523" w:rsidRDefault="00FA097F"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FA097F" w14:paraId="3A0AAE05" w14:textId="77777777" w:rsidTr="00B22829">
        <w:trPr>
          <w:cantSplit/>
        </w:trPr>
        <w:tc>
          <w:tcPr>
            <w:tcW w:w="9634" w:type="dxa"/>
          </w:tcPr>
          <w:p w14:paraId="703EF35A" w14:textId="77777777" w:rsidR="00FA097F" w:rsidRPr="00A76523" w:rsidRDefault="00FA097F"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FA097F" w14:paraId="39354242" w14:textId="77777777" w:rsidTr="00B22829">
        <w:trPr>
          <w:cantSplit/>
        </w:trPr>
        <w:tc>
          <w:tcPr>
            <w:tcW w:w="9634" w:type="dxa"/>
          </w:tcPr>
          <w:p w14:paraId="46C2C611" w14:textId="77777777" w:rsidR="00FA097F" w:rsidRPr="00A76523" w:rsidRDefault="00FA097F"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FA097F" w14:paraId="4B866FED" w14:textId="77777777" w:rsidTr="00B22829">
        <w:trPr>
          <w:cantSplit/>
        </w:trPr>
        <w:tc>
          <w:tcPr>
            <w:tcW w:w="9634" w:type="dxa"/>
          </w:tcPr>
          <w:p w14:paraId="4B3BADC6" w14:textId="77777777" w:rsidR="00FA097F" w:rsidRPr="00A76523" w:rsidRDefault="00FA097F"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FA097F" w14:paraId="09441F84" w14:textId="77777777" w:rsidTr="00B22829">
        <w:trPr>
          <w:cantSplit/>
        </w:trPr>
        <w:tc>
          <w:tcPr>
            <w:tcW w:w="9634" w:type="dxa"/>
            <w:shd w:val="clear" w:color="auto" w:fill="D9D9D9" w:themeFill="background1" w:themeFillShade="D9"/>
          </w:tcPr>
          <w:p w14:paraId="7F80BF9E" w14:textId="77777777" w:rsidR="00FA097F" w:rsidRPr="00875BC2" w:rsidRDefault="00FA097F"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07B34CFF" wp14:editId="049D885D">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FA097F" w14:paraId="05470ABE" w14:textId="77777777" w:rsidTr="00B22829">
        <w:tc>
          <w:tcPr>
            <w:tcW w:w="9634" w:type="dxa"/>
            <w:tcBorders>
              <w:bottom w:val="single" w:sz="4" w:space="0" w:color="C6ECFF" w:themeColor="accent1" w:themeTint="33"/>
            </w:tcBorders>
            <w:shd w:val="clear" w:color="auto" w:fill="auto"/>
          </w:tcPr>
          <w:p w14:paraId="1579BC09" w14:textId="77777777" w:rsidR="00FA097F" w:rsidRDefault="00FA097F" w:rsidP="00B22829">
            <w:pPr>
              <w:pStyle w:val="VCAAbulletlevel2"/>
              <w:numPr>
                <w:ilvl w:val="0"/>
                <w:numId w:val="0"/>
              </w:numPr>
              <w:spacing w:after="0"/>
              <w:ind w:left="360"/>
            </w:pPr>
          </w:p>
          <w:p w14:paraId="7A2F57C5" w14:textId="77777777" w:rsidR="00FA097F" w:rsidRPr="00BB1912" w:rsidRDefault="00FA097F" w:rsidP="00B22829">
            <w:pPr>
              <w:pStyle w:val="VCAAbulletlevel2"/>
              <w:numPr>
                <w:ilvl w:val="0"/>
                <w:numId w:val="0"/>
              </w:numPr>
              <w:spacing w:after="0"/>
              <w:ind w:left="360"/>
            </w:pPr>
          </w:p>
        </w:tc>
      </w:tr>
      <w:tr w:rsidR="00FA097F" w14:paraId="52EEB83E"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173DD57" w14:textId="77777777" w:rsidR="00FA097F" w:rsidRPr="00AC53F0" w:rsidRDefault="00FA097F" w:rsidP="00B22829">
            <w:pPr>
              <w:pStyle w:val="Heading2"/>
            </w:pPr>
            <w:bookmarkStart w:id="10" w:name="_Toc191900897"/>
            <w:r w:rsidRPr="00B13D9B">
              <w:rPr>
                <w:b/>
                <w:bCs/>
                <w:noProof/>
                <w:color w:val="004EA8"/>
              </w:rPr>
              <w:drawing>
                <wp:anchor distT="0" distB="0" distL="114300" distR="114300" simplePos="0" relativeHeight="251660288" behindDoc="0" locked="0" layoutInCell="1" allowOverlap="1" wp14:anchorId="2A851454" wp14:editId="4E69AB5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24FEFC91" w14:textId="77777777" w:rsidR="00FA097F" w:rsidRDefault="00FA097F"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652C15B9" w14:textId="77777777" w:rsidR="00FA097F" w:rsidRDefault="00FA097F" w:rsidP="00B22829">
            <w:pPr>
              <w:pStyle w:val="VCAAbulletlevel2"/>
              <w:numPr>
                <w:ilvl w:val="0"/>
                <w:numId w:val="0"/>
              </w:numPr>
              <w:rPr>
                <w:b/>
                <w:bCs/>
                <w:color w:val="004EA8"/>
                <w:sz w:val="32"/>
                <w:szCs w:val="32"/>
              </w:rPr>
            </w:pPr>
          </w:p>
          <w:p w14:paraId="674A4C3F" w14:textId="77777777" w:rsidR="00FA097F" w:rsidRPr="00A76523" w:rsidRDefault="00FA097F" w:rsidP="00B22829">
            <w:pPr>
              <w:pStyle w:val="VCAAbulletlevel2"/>
              <w:spacing w:after="0"/>
            </w:pPr>
            <w:r w:rsidRPr="00A76523">
              <w:t>Watch a video of a debate and record useful expressions to use in your group’s debate.</w:t>
            </w:r>
            <w:r>
              <w:br/>
            </w:r>
          </w:p>
          <w:p w14:paraId="285BF843" w14:textId="77777777" w:rsidR="00FA097F" w:rsidRPr="00A76523" w:rsidRDefault="00FA097F"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6B4FE0FA" w14:textId="77777777" w:rsidR="00FA097F" w:rsidRPr="00A76523" w:rsidRDefault="00FA097F" w:rsidP="00B22829">
            <w:pPr>
              <w:pStyle w:val="VCAAbulletlevel2"/>
              <w:spacing w:after="0"/>
            </w:pPr>
            <w:r w:rsidRPr="00A76523">
              <w:t>Collect a debate discussion card for your group and research the topic, taking notes and creating a glossary of key terms.</w:t>
            </w:r>
            <w:r>
              <w:br/>
            </w:r>
          </w:p>
          <w:p w14:paraId="7276D153" w14:textId="77777777" w:rsidR="00FA097F" w:rsidRPr="00A76523" w:rsidRDefault="00FA097F"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53495CC1" w14:textId="77777777" w:rsidR="00FA097F" w:rsidRPr="00A76523" w:rsidRDefault="00FA097F"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40783ED7" w14:textId="77777777" w:rsidR="00FA097F" w:rsidRPr="00A76523" w:rsidRDefault="00FA097F" w:rsidP="00B22829">
            <w:pPr>
              <w:pStyle w:val="VCAAbulletlevel2"/>
              <w:spacing w:after="0"/>
            </w:pPr>
            <w:r w:rsidRPr="00A76523">
              <w:t>Prepare arguments supporting your position and challenging the other team’s possible arguments.</w:t>
            </w:r>
            <w:r>
              <w:br/>
            </w:r>
          </w:p>
          <w:p w14:paraId="600F9911" w14:textId="77777777" w:rsidR="00FA097F" w:rsidRPr="00A76523" w:rsidRDefault="00FA097F"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51700EA5" w14:textId="77777777" w:rsidR="00FA097F" w:rsidRPr="0066155E" w:rsidRDefault="00FA097F"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2B1EF65F" w14:textId="77777777" w:rsidR="00FA097F" w:rsidRDefault="00FA097F" w:rsidP="00FA097F"/>
    <w:p w14:paraId="5DDE57CD" w14:textId="77777777" w:rsidR="00FA097F" w:rsidRDefault="00FA097F" w:rsidP="00FA097F"/>
    <w:p w14:paraId="35DB43A4" w14:textId="77777777" w:rsidR="00FA097F" w:rsidRDefault="00FA097F" w:rsidP="00FA097F">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F201FE" w14:paraId="11F58A31" w14:textId="77777777" w:rsidTr="00B22829">
        <w:trPr>
          <w:trHeight w:val="274"/>
        </w:trPr>
        <w:tc>
          <w:tcPr>
            <w:tcW w:w="2197" w:type="dxa"/>
            <w:shd w:val="clear" w:color="auto" w:fill="0F7EB4"/>
          </w:tcPr>
          <w:p w14:paraId="37BEC132" w14:textId="77777777" w:rsidR="00FA097F" w:rsidRPr="00F040C4" w:rsidRDefault="00FA097F" w:rsidP="00B22829">
            <w:pPr>
              <w:pStyle w:val="VCAAtablecondensedheading"/>
              <w:rPr>
                <w:b w:val="0"/>
              </w:rPr>
            </w:pPr>
            <w:r w:rsidRPr="00F040C4">
              <w:t xml:space="preserve">Concept </w:t>
            </w:r>
          </w:p>
        </w:tc>
        <w:tc>
          <w:tcPr>
            <w:tcW w:w="2197" w:type="dxa"/>
            <w:shd w:val="clear" w:color="auto" w:fill="0F7EB4"/>
          </w:tcPr>
          <w:p w14:paraId="2C06741B" w14:textId="77777777" w:rsidR="00FA097F" w:rsidRPr="00F040C4" w:rsidRDefault="00FA097F" w:rsidP="00B22829">
            <w:pPr>
              <w:pStyle w:val="VCAAtablecondensedheading"/>
              <w:rPr>
                <w:b w:val="0"/>
              </w:rPr>
            </w:pPr>
            <w:r w:rsidRPr="00F040C4">
              <w:t>Perspective</w:t>
            </w:r>
          </w:p>
        </w:tc>
        <w:tc>
          <w:tcPr>
            <w:tcW w:w="2197" w:type="dxa"/>
            <w:shd w:val="clear" w:color="auto" w:fill="0F7EB4"/>
          </w:tcPr>
          <w:p w14:paraId="0EA0FA97" w14:textId="77777777" w:rsidR="00FA097F" w:rsidRPr="00F040C4" w:rsidRDefault="00FA097F" w:rsidP="00B22829">
            <w:pPr>
              <w:pStyle w:val="VCAAtablecondensedheading"/>
              <w:rPr>
                <w:b w:val="0"/>
              </w:rPr>
            </w:pPr>
            <w:r w:rsidRPr="00F040C4">
              <w:t>Topic</w:t>
            </w:r>
          </w:p>
        </w:tc>
        <w:tc>
          <w:tcPr>
            <w:tcW w:w="2198" w:type="dxa"/>
            <w:shd w:val="clear" w:color="auto" w:fill="0F7EB4"/>
          </w:tcPr>
          <w:p w14:paraId="50BA30F8" w14:textId="77777777" w:rsidR="00FA097F" w:rsidRPr="00F040C4" w:rsidRDefault="00FA097F" w:rsidP="00B22829">
            <w:pPr>
              <w:pStyle w:val="VCAAtablecondensedheading"/>
              <w:rPr>
                <w:b w:val="0"/>
              </w:rPr>
            </w:pPr>
            <w:r w:rsidRPr="00F040C4">
              <w:t>Subtopic</w:t>
            </w:r>
          </w:p>
        </w:tc>
      </w:tr>
      <w:tr w:rsidR="00FA097F" w:rsidRPr="00990040" w14:paraId="38D16C7B" w14:textId="77777777" w:rsidTr="003E2F6B">
        <w:trPr>
          <w:trHeight w:val="1701"/>
        </w:trPr>
        <w:tc>
          <w:tcPr>
            <w:tcW w:w="2197" w:type="dxa"/>
            <w:vAlign w:val="center"/>
          </w:tcPr>
          <w:p w14:paraId="13C32317" w14:textId="77777777" w:rsidR="00FA097F" w:rsidRPr="002256A5" w:rsidRDefault="00FA097F" w:rsidP="00B22829">
            <w:pPr>
              <w:pStyle w:val="VCAAbody"/>
              <w:jc w:val="center"/>
            </w:pPr>
            <w:r w:rsidRPr="002256A5">
              <w:t>Sustainability</w:t>
            </w:r>
          </w:p>
        </w:tc>
        <w:tc>
          <w:tcPr>
            <w:tcW w:w="2197" w:type="dxa"/>
            <w:vAlign w:val="center"/>
          </w:tcPr>
          <w:p w14:paraId="4025E00E" w14:textId="77777777" w:rsidR="00FA097F" w:rsidRPr="00F040C4" w:rsidRDefault="00FA097F" w:rsidP="00B22829">
            <w:pPr>
              <w:pStyle w:val="VCAAbody"/>
              <w:jc w:val="center"/>
            </w:pPr>
            <w:r>
              <w:t>Community</w:t>
            </w:r>
          </w:p>
        </w:tc>
        <w:tc>
          <w:tcPr>
            <w:tcW w:w="2197" w:type="dxa"/>
            <w:vAlign w:val="center"/>
          </w:tcPr>
          <w:p w14:paraId="0811437E" w14:textId="77777777" w:rsidR="00FA097F" w:rsidRPr="00F040C4" w:rsidRDefault="00FA097F" w:rsidP="00B22829">
            <w:pPr>
              <w:pStyle w:val="VCAAbody"/>
              <w:jc w:val="center"/>
            </w:pPr>
            <w:r w:rsidRPr="002256A5">
              <w:t>Sustaining language and culture</w:t>
            </w:r>
          </w:p>
        </w:tc>
        <w:tc>
          <w:tcPr>
            <w:tcW w:w="2198" w:type="dxa"/>
            <w:vAlign w:val="center"/>
          </w:tcPr>
          <w:p w14:paraId="1956FA6A" w14:textId="77777777" w:rsidR="00FA097F" w:rsidRPr="00F040C4" w:rsidRDefault="00FA097F" w:rsidP="00B22829">
            <w:pPr>
              <w:pStyle w:val="VCAAbody"/>
              <w:jc w:val="center"/>
            </w:pPr>
            <w:r w:rsidRPr="002256A5">
              <w:t>Celebrating culture– specific community events</w:t>
            </w:r>
          </w:p>
        </w:tc>
      </w:tr>
    </w:tbl>
    <w:p w14:paraId="553B7875" w14:textId="77777777" w:rsidR="00FA097F" w:rsidRPr="00B13D9B" w:rsidRDefault="00FA097F" w:rsidP="00FA097F">
      <w:pPr>
        <w:pStyle w:val="Heading2"/>
        <w:rPr>
          <w:sz w:val="28"/>
        </w:rPr>
      </w:pPr>
      <w:bookmarkStart w:id="11" w:name="_Toc191900898"/>
      <w:r w:rsidRPr="1AB6DD3E">
        <w:rPr>
          <w:sz w:val="28"/>
        </w:rPr>
        <w:t>Outcome 2</w:t>
      </w:r>
      <w:bookmarkEnd w:id="11"/>
    </w:p>
    <w:p w14:paraId="65890F2C" w14:textId="51022D4A" w:rsidR="00FA097F" w:rsidRPr="00FD4DAA" w:rsidRDefault="00FA097F" w:rsidP="00FA097F">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9F521945912F4AB6A247BDE7D33DF5A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rPr>
          <w:shd w:val="clear" w:color="auto" w:fill="FFFFFF"/>
        </w:rPr>
        <w:t xml:space="preserve"> related to different aspects of the subtopic studied and respond in writing to short-answer questions about the texts in English.</w:t>
      </w:r>
    </w:p>
    <w:p w14:paraId="5617EFB0" w14:textId="77777777" w:rsidR="00FA097F" w:rsidRPr="00753F1C" w:rsidRDefault="00FA097F" w:rsidP="00FA097F">
      <w:pPr>
        <w:pStyle w:val="Heading2"/>
        <w:rPr>
          <w:sz w:val="24"/>
          <w:szCs w:val="24"/>
        </w:rPr>
      </w:pPr>
      <w:bookmarkStart w:id="12" w:name="_Toc191900899"/>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60D5F7B0" w14:textId="77777777" w:rsidTr="00B22829">
        <w:trPr>
          <w:cantSplit/>
        </w:trPr>
        <w:tc>
          <w:tcPr>
            <w:tcW w:w="8783" w:type="dxa"/>
          </w:tcPr>
          <w:p w14:paraId="6F531192" w14:textId="77777777" w:rsidR="00FA097F" w:rsidRPr="00F66F92" w:rsidRDefault="00FA097F"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FA097F" w14:paraId="13E6C035" w14:textId="77777777" w:rsidTr="00B22829">
        <w:trPr>
          <w:cantSplit/>
        </w:trPr>
        <w:tc>
          <w:tcPr>
            <w:tcW w:w="8783" w:type="dxa"/>
          </w:tcPr>
          <w:p w14:paraId="0B8BF947" w14:textId="3F0BA006" w:rsidR="00FA097F" w:rsidRPr="00F66F92" w:rsidRDefault="00FA097F"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E7046F3316E54A10867F22A9FFBC737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w:t>
            </w:r>
          </w:p>
        </w:tc>
      </w:tr>
      <w:tr w:rsidR="00FA097F" w14:paraId="410C47A7" w14:textId="77777777" w:rsidTr="00B22829">
        <w:trPr>
          <w:cantSplit/>
        </w:trPr>
        <w:tc>
          <w:tcPr>
            <w:tcW w:w="8783" w:type="dxa"/>
          </w:tcPr>
          <w:p w14:paraId="16687990" w14:textId="77777777" w:rsidR="00FA097F" w:rsidRPr="00F66F92" w:rsidRDefault="00FA097F"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FA097F" w14:paraId="33E9639F" w14:textId="77777777" w:rsidTr="00B22829">
        <w:trPr>
          <w:cantSplit/>
        </w:trPr>
        <w:tc>
          <w:tcPr>
            <w:tcW w:w="8783" w:type="dxa"/>
          </w:tcPr>
          <w:p w14:paraId="0F25B04E" w14:textId="254C6367" w:rsidR="00FA097F" w:rsidRPr="00F66F92" w:rsidRDefault="00FA097F" w:rsidP="00B22829">
            <w:pPr>
              <w:pStyle w:val="VCAAbulletlevel2"/>
              <w:spacing w:after="0"/>
            </w:pPr>
            <w:r>
              <w:t xml:space="preserve">In pairs, look at an image related to a cultural celebration in a </w:t>
            </w:r>
            <w:sdt>
              <w:sdtPr>
                <w:rPr>
                  <w:lang w:val="en-AU"/>
                </w:rPr>
                <w:alias w:val="Keywords"/>
                <w:tag w:val=""/>
                <w:id w:val="-681590336"/>
                <w:placeholder>
                  <w:docPart w:val="607852D68B3240F1AC620687329FDD6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81CE28E2228D4E16B1138E5F5953927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from the perspective of one of the people in the image.</w:t>
            </w:r>
          </w:p>
        </w:tc>
      </w:tr>
      <w:tr w:rsidR="00FA097F" w14:paraId="5721321D" w14:textId="77777777" w:rsidTr="00B22829">
        <w:trPr>
          <w:cantSplit/>
        </w:trPr>
        <w:tc>
          <w:tcPr>
            <w:tcW w:w="8783" w:type="dxa"/>
          </w:tcPr>
          <w:p w14:paraId="1B9FA8F3" w14:textId="601E210A" w:rsidR="00FA097F" w:rsidRPr="00F66F92" w:rsidRDefault="00FA097F" w:rsidP="00B22829">
            <w:pPr>
              <w:pStyle w:val="VCAAbulletlevel2"/>
              <w:spacing w:after="0"/>
            </w:pPr>
            <w:r>
              <w:t xml:space="preserve">Listen to a podcast in </w:t>
            </w:r>
            <w:sdt>
              <w:sdtPr>
                <w:rPr>
                  <w:lang w:val="en-AU"/>
                </w:rPr>
                <w:alias w:val="Keywords"/>
                <w:tag w:val=""/>
                <w:id w:val="1697965787"/>
                <w:placeholder>
                  <w:docPart w:val="536E1D1A26514095AD37BCDA33404CE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355A1A0EBFED4731A53F630C7FC70AC9"/>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using the selected interrogatives, then answer the comprehension questions in </w:t>
            </w:r>
            <w:sdt>
              <w:sdtPr>
                <w:rPr>
                  <w:lang w:val="en-AU"/>
                </w:rPr>
                <w:alias w:val="Keywords"/>
                <w:tag w:val=""/>
                <w:id w:val="2098287835"/>
                <w:placeholder>
                  <w:docPart w:val="F9349655E51A470CA358E817153A28E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w:t>
            </w:r>
          </w:p>
        </w:tc>
      </w:tr>
      <w:tr w:rsidR="00FA097F" w14:paraId="3B1BEE5E" w14:textId="77777777" w:rsidTr="00B22829">
        <w:trPr>
          <w:cantSplit/>
        </w:trPr>
        <w:tc>
          <w:tcPr>
            <w:tcW w:w="8783" w:type="dxa"/>
          </w:tcPr>
          <w:p w14:paraId="2F8C7973" w14:textId="77777777" w:rsidR="00FA097F" w:rsidRPr="00F66F92" w:rsidRDefault="00FA097F"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FA097F" w14:paraId="0EDF9827" w14:textId="77777777" w:rsidTr="00B22829">
        <w:trPr>
          <w:cantSplit/>
        </w:trPr>
        <w:tc>
          <w:tcPr>
            <w:tcW w:w="8783" w:type="dxa"/>
          </w:tcPr>
          <w:p w14:paraId="399471D4" w14:textId="77777777" w:rsidR="00FA097F" w:rsidRPr="00F66F92" w:rsidRDefault="00FA097F"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FA097F" w14:paraId="64E9498C" w14:textId="77777777" w:rsidTr="00B22829">
        <w:trPr>
          <w:cantSplit/>
        </w:trPr>
        <w:tc>
          <w:tcPr>
            <w:tcW w:w="8783" w:type="dxa"/>
            <w:shd w:val="clear" w:color="auto" w:fill="D9D9D9" w:themeFill="background1" w:themeFillShade="D9"/>
          </w:tcPr>
          <w:p w14:paraId="32DCC43F" w14:textId="7E8E2AAD" w:rsidR="00FA097F" w:rsidRPr="00875BC2" w:rsidRDefault="00FA097F"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46DFE840" wp14:editId="16DDB472">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45AAD5B2D64E45CFA7D95B68AE74F46A"/>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Hebrew</w:t>
                </w:r>
              </w:sdtContent>
            </w:sdt>
            <w:r w:rsidRPr="00875BC2">
              <w:rPr>
                <w:b/>
              </w:rPr>
              <w:t>-speaking community.</w:t>
            </w:r>
            <w:r w:rsidRPr="00875BC2">
              <w:rPr>
                <w:b/>
                <w:bCs/>
              </w:rPr>
              <w:t xml:space="preserve"> </w:t>
            </w:r>
          </w:p>
          <w:p w14:paraId="5A616194" w14:textId="77777777" w:rsidR="00FA097F" w:rsidRPr="00BB1912" w:rsidRDefault="00FA097F" w:rsidP="00B22829">
            <w:pPr>
              <w:pStyle w:val="VCAAbulletlevel2"/>
              <w:numPr>
                <w:ilvl w:val="0"/>
                <w:numId w:val="0"/>
              </w:numPr>
              <w:shd w:val="clear" w:color="auto" w:fill="D9D9D9" w:themeFill="background1" w:themeFillShade="D9"/>
              <w:spacing w:after="0"/>
              <w:ind w:left="360"/>
            </w:pPr>
          </w:p>
        </w:tc>
      </w:tr>
      <w:tr w:rsidR="00FA097F" w14:paraId="6D6E265B" w14:textId="77777777" w:rsidTr="00B22829">
        <w:trPr>
          <w:cantSplit/>
        </w:trPr>
        <w:tc>
          <w:tcPr>
            <w:tcW w:w="8783" w:type="dxa"/>
            <w:shd w:val="clear" w:color="auto" w:fill="FFFFFF" w:themeFill="background1"/>
          </w:tcPr>
          <w:p w14:paraId="64B77771" w14:textId="77777777" w:rsidR="00FA097F" w:rsidRPr="00BB1912" w:rsidRDefault="00FA097F"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FA097F" w14:paraId="7BB734BE" w14:textId="77777777" w:rsidTr="00B22829">
        <w:trPr>
          <w:cantSplit/>
        </w:trPr>
        <w:tc>
          <w:tcPr>
            <w:tcW w:w="8783" w:type="dxa"/>
            <w:shd w:val="clear" w:color="auto" w:fill="FFFFFF" w:themeFill="background1"/>
          </w:tcPr>
          <w:p w14:paraId="35C25803" w14:textId="612D9633" w:rsidR="00FA097F" w:rsidRDefault="00FA097F" w:rsidP="00B22829">
            <w:pPr>
              <w:pStyle w:val="VCAAbulletlevel2"/>
              <w:spacing w:after="0"/>
            </w:pPr>
            <w:r>
              <w:t xml:space="preserve">Write a script for an interview with a local </w:t>
            </w:r>
            <w:sdt>
              <w:sdtPr>
                <w:rPr>
                  <w:lang w:val="en-AU"/>
                </w:rPr>
                <w:alias w:val="Keywords"/>
                <w:tag w:val=""/>
                <w:id w:val="-843475448"/>
                <w:placeholder>
                  <w:docPart w:val="577556B7E2BB431DB3CF75B32C2AAF7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-speaking community member asking them about an important cultural celebration. </w:t>
            </w:r>
          </w:p>
        </w:tc>
      </w:tr>
      <w:tr w:rsidR="00FA097F" w14:paraId="4EC60982" w14:textId="77777777" w:rsidTr="00B22829">
        <w:trPr>
          <w:cantSplit/>
        </w:trPr>
        <w:tc>
          <w:tcPr>
            <w:tcW w:w="8783" w:type="dxa"/>
            <w:tcBorders>
              <w:bottom w:val="single" w:sz="4" w:space="0" w:color="auto"/>
            </w:tcBorders>
            <w:shd w:val="clear" w:color="auto" w:fill="FFFFFF" w:themeFill="background1"/>
          </w:tcPr>
          <w:p w14:paraId="3E6F4C11" w14:textId="46388846" w:rsidR="00FA097F" w:rsidRDefault="00FA097F"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w:t>
            </w:r>
            <w:r w:rsidR="00DA0A89">
              <w:t xml:space="preserve"> cultural celebration in a local</w:t>
            </w:r>
            <w:r>
              <w:t xml:space="preserve"> </w:t>
            </w:r>
            <w:sdt>
              <w:sdtPr>
                <w:rPr>
                  <w:lang w:val="en-AU"/>
                </w:rPr>
                <w:alias w:val="Keywords"/>
                <w:tag w:val=""/>
                <w:id w:val="842674756"/>
                <w:placeholder>
                  <w:docPart w:val="5938D04FAD7447D2A21A1CE2F8903A6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-speaking community. Write an informative article in </w:t>
            </w:r>
            <w:sdt>
              <w:sdtPr>
                <w:rPr>
                  <w:lang w:val="en-AU"/>
                </w:rPr>
                <w:alias w:val="Keywords"/>
                <w:tag w:val=""/>
                <w:id w:val="-208812138"/>
                <w:placeholder>
                  <w:docPart w:val="F50C46D538094DCAAB9EA17D6BE0E87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for the local community paper outlining the advantages and disadvantages of continuing to hold this event.</w:t>
            </w:r>
          </w:p>
        </w:tc>
      </w:tr>
      <w:tr w:rsidR="00DA0A89" w14:paraId="2AEEAC47" w14:textId="77777777" w:rsidTr="00B22829">
        <w:trPr>
          <w:cantSplit/>
        </w:trPr>
        <w:tc>
          <w:tcPr>
            <w:tcW w:w="8783" w:type="dxa"/>
            <w:tcBorders>
              <w:bottom w:val="single" w:sz="4" w:space="0" w:color="auto"/>
            </w:tcBorders>
            <w:shd w:val="clear" w:color="auto" w:fill="FFFFFF" w:themeFill="background1"/>
          </w:tcPr>
          <w:p w14:paraId="3D7ACBF1" w14:textId="446C3E69" w:rsidR="00DA0A89" w:rsidRDefault="00DA0A89" w:rsidP="00B22829">
            <w:pPr>
              <w:pStyle w:val="VCAAbulletlevel2"/>
              <w:spacing w:after="0"/>
            </w:pPr>
            <w:r w:rsidRPr="00DA0A89">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FA097F" w14:paraId="34B9B9F5" w14:textId="77777777" w:rsidTr="00B22829">
        <w:tc>
          <w:tcPr>
            <w:tcW w:w="8783" w:type="dxa"/>
            <w:tcBorders>
              <w:bottom w:val="single" w:sz="4" w:space="0" w:color="B5E2F1"/>
            </w:tcBorders>
            <w:shd w:val="clear" w:color="auto" w:fill="FFFFFF" w:themeFill="background1"/>
          </w:tcPr>
          <w:p w14:paraId="1E679832" w14:textId="77777777" w:rsidR="00FA097F" w:rsidRDefault="00FA097F" w:rsidP="00B22829">
            <w:pPr>
              <w:pStyle w:val="VCAAbulletlevel2"/>
              <w:numPr>
                <w:ilvl w:val="0"/>
                <w:numId w:val="0"/>
              </w:numPr>
              <w:spacing w:after="0"/>
              <w:ind w:left="360"/>
            </w:pPr>
          </w:p>
          <w:p w14:paraId="07467316" w14:textId="77777777" w:rsidR="00FA097F" w:rsidRDefault="00FA097F" w:rsidP="00B22829">
            <w:pPr>
              <w:pStyle w:val="VCAAbulletlevel2"/>
              <w:numPr>
                <w:ilvl w:val="0"/>
                <w:numId w:val="0"/>
              </w:numPr>
              <w:spacing w:after="0"/>
              <w:ind w:left="360" w:hanging="360"/>
            </w:pPr>
          </w:p>
        </w:tc>
      </w:tr>
      <w:tr w:rsidR="00FA097F" w14:paraId="2B46C4D0"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41FB0DD" w14:textId="77777777" w:rsidR="00FA097F" w:rsidRPr="0094696C" w:rsidRDefault="00FA097F" w:rsidP="00B22829">
            <w:pPr>
              <w:pStyle w:val="Heading2"/>
              <w:rPr>
                <w:b/>
                <w:bCs/>
                <w:color w:val="004EA8"/>
              </w:rPr>
            </w:pPr>
            <w:bookmarkStart w:id="13" w:name="_Toc191900900"/>
            <w:r w:rsidRPr="00B13D9B">
              <w:rPr>
                <w:b/>
                <w:bCs/>
                <w:noProof/>
                <w:color w:val="004EA8"/>
              </w:rPr>
              <w:drawing>
                <wp:anchor distT="0" distB="0" distL="114300" distR="114300" simplePos="0" relativeHeight="251668480" behindDoc="0" locked="0" layoutInCell="1" allowOverlap="1" wp14:anchorId="5260410B" wp14:editId="51AC35B6">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5ED0E55A" w14:textId="07A30A01" w:rsidR="00FA097F" w:rsidRDefault="00FA097F"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CDCB29E63AE247C98D33AB5060BADDC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40C49421">
              <w:rPr>
                <w:b/>
                <w:bCs/>
                <w:color w:val="004EA8"/>
                <w:sz w:val="32"/>
                <w:szCs w:val="32"/>
              </w:rPr>
              <w:t xml:space="preserve">-speaking community. </w:t>
            </w:r>
          </w:p>
          <w:p w14:paraId="0EFB8A16" w14:textId="77777777" w:rsidR="00FA097F" w:rsidRDefault="00FA097F" w:rsidP="00B22829">
            <w:pPr>
              <w:pStyle w:val="VCAAbulletlevel2"/>
              <w:numPr>
                <w:ilvl w:val="0"/>
                <w:numId w:val="0"/>
              </w:numPr>
              <w:rPr>
                <w:b/>
                <w:bCs/>
                <w:color w:val="004EA8"/>
                <w:sz w:val="32"/>
                <w:szCs w:val="32"/>
              </w:rPr>
            </w:pPr>
          </w:p>
          <w:p w14:paraId="62ED200B" w14:textId="14C38343" w:rsidR="00FA097F" w:rsidRDefault="00FA097F" w:rsidP="00B22829">
            <w:pPr>
              <w:pStyle w:val="VCAAbulletlevel2"/>
              <w:spacing w:after="0"/>
            </w:pPr>
            <w:r>
              <w:t xml:space="preserve">Choose a cultural celebration from a </w:t>
            </w:r>
            <w:sdt>
              <w:sdtPr>
                <w:rPr>
                  <w:lang w:val="en-AU"/>
                </w:rPr>
                <w:alias w:val="Keywords"/>
                <w:tag w:val=""/>
                <w:id w:val="-878237751"/>
                <w:placeholder>
                  <w:docPart w:val="B8C3132A55D94AB79E94E01D2230B32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-speaking community and complete a ‘Know, wonder, learn’ table.</w:t>
            </w:r>
          </w:p>
          <w:p w14:paraId="3DF32CB9" w14:textId="77777777" w:rsidR="00FA097F" w:rsidRDefault="00FA097F" w:rsidP="00B22829">
            <w:pPr>
              <w:pStyle w:val="VCAAbulletlevel2"/>
              <w:numPr>
                <w:ilvl w:val="0"/>
                <w:numId w:val="0"/>
              </w:numPr>
              <w:spacing w:after="0"/>
              <w:ind w:left="360"/>
            </w:pPr>
          </w:p>
          <w:p w14:paraId="3507902C" w14:textId="77777777" w:rsidR="00FA097F" w:rsidRPr="00A76523" w:rsidRDefault="00FA097F" w:rsidP="00B22829">
            <w:pPr>
              <w:pStyle w:val="VCAAbulletlevel2"/>
              <w:spacing w:after="0"/>
            </w:pPr>
            <w:r>
              <w:t>Brainstorm target vocabulary required to present a speech to the class about the celebration. Create and run an online revision activity.</w:t>
            </w:r>
            <w:r>
              <w:br/>
            </w:r>
          </w:p>
          <w:p w14:paraId="7E32AF16" w14:textId="3EE380B3" w:rsidR="00FA097F" w:rsidRPr="00A76523" w:rsidRDefault="00FA097F"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D0D79498637642278BF3DF5AE9E740E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rsidRPr="007D2E7A">
              <w:rPr>
                <w:lang w:val="en-AU"/>
              </w:rPr>
              <w:t>,</w:t>
            </w:r>
            <w:r>
              <w:t xml:space="preserve"> identifying the different types of information you will require for your presentation.  </w:t>
            </w:r>
            <w:r>
              <w:br/>
            </w:r>
          </w:p>
          <w:p w14:paraId="7973EDA7" w14:textId="483611E3" w:rsidR="00FA097F" w:rsidRDefault="00FA097F"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1F32F76E8A1A4190B4C5C6B98A024D2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and identify the target vocabulary and main points conveyed in the text. Add this to your mind map.</w:t>
            </w:r>
          </w:p>
          <w:p w14:paraId="6F7119E0" w14:textId="77777777" w:rsidR="00FA097F" w:rsidRDefault="00FA097F" w:rsidP="00B22829">
            <w:pPr>
              <w:pStyle w:val="VCAAbulletlevel2"/>
              <w:numPr>
                <w:ilvl w:val="0"/>
                <w:numId w:val="0"/>
              </w:numPr>
              <w:spacing w:after="0"/>
            </w:pPr>
          </w:p>
          <w:p w14:paraId="60FA8A1A" w14:textId="2B8F4BFA" w:rsidR="00FA097F" w:rsidRDefault="00FA097F" w:rsidP="00B22829">
            <w:pPr>
              <w:pStyle w:val="VCAAbulletlevel2"/>
              <w:spacing w:after="0"/>
            </w:pPr>
            <w:r>
              <w:t xml:space="preserve">Revise question words in </w:t>
            </w:r>
            <w:sdt>
              <w:sdtPr>
                <w:rPr>
                  <w:lang w:val="en-AU"/>
                </w:rPr>
                <w:alias w:val="Keywords"/>
                <w:tag w:val=""/>
                <w:id w:val="-270709121"/>
                <w:placeholder>
                  <w:docPart w:val="119EBE242ED540B095C80A813248F57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DA8C483BF5CE42A693306DF7D4DE0F4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-speaking community.</w:t>
            </w:r>
          </w:p>
          <w:p w14:paraId="0690FEA9" w14:textId="77777777" w:rsidR="00FA097F" w:rsidRDefault="00FA097F" w:rsidP="00B22829">
            <w:pPr>
              <w:pStyle w:val="VCAAbulletlevel2"/>
              <w:numPr>
                <w:ilvl w:val="0"/>
                <w:numId w:val="0"/>
              </w:numPr>
              <w:spacing w:after="0"/>
            </w:pPr>
          </w:p>
          <w:p w14:paraId="03864C80" w14:textId="77777777" w:rsidR="00FA097F" w:rsidRPr="00A76523" w:rsidRDefault="00FA097F"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52317954" w14:textId="77777777" w:rsidR="00FA097F" w:rsidRPr="00A76523" w:rsidRDefault="00FA097F"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4F087982" w14:textId="77777777" w:rsidR="00FA097F" w:rsidRDefault="00FA097F"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132A62F2" w14:textId="77777777" w:rsidR="00FA097F" w:rsidRDefault="00FA097F" w:rsidP="00B22829">
            <w:pPr>
              <w:pStyle w:val="VCAAbulletlevel2"/>
              <w:numPr>
                <w:ilvl w:val="0"/>
                <w:numId w:val="0"/>
              </w:numPr>
              <w:spacing w:after="0"/>
              <w:ind w:left="360" w:hanging="360"/>
            </w:pPr>
          </w:p>
          <w:p w14:paraId="5C2294E9" w14:textId="1337FDF5" w:rsidR="00FA097F" w:rsidRDefault="00FA097F"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F23878BC457C48B7A77BD3B1119DCD2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-speaking community member, using the questions you have generated and actively listening and participating in the conversation.</w:t>
            </w:r>
          </w:p>
          <w:p w14:paraId="35B794EC" w14:textId="77777777" w:rsidR="00FA097F" w:rsidRDefault="00FA097F" w:rsidP="00B22829">
            <w:pPr>
              <w:pStyle w:val="VCAAbulletlevel2"/>
              <w:numPr>
                <w:ilvl w:val="0"/>
                <w:numId w:val="0"/>
              </w:numPr>
              <w:spacing w:after="0"/>
              <w:ind w:left="360" w:hanging="360"/>
            </w:pPr>
          </w:p>
          <w:p w14:paraId="5ED8F940" w14:textId="77777777" w:rsidR="00FA097F" w:rsidRDefault="00FA097F" w:rsidP="00B22829">
            <w:pPr>
              <w:pStyle w:val="VCAAbulletlevel2"/>
              <w:spacing w:after="0"/>
            </w:pPr>
            <w:r>
              <w:t>Watch the recording of the interview, making notes about key pieces of information, then write several quotes or anecdotes that can be incorporated into your presentation.</w:t>
            </w:r>
          </w:p>
          <w:p w14:paraId="44DEEC15" w14:textId="77777777" w:rsidR="00FA097F" w:rsidRDefault="00FA097F" w:rsidP="00B22829">
            <w:pPr>
              <w:pStyle w:val="VCAAbulletlevel2"/>
              <w:numPr>
                <w:ilvl w:val="0"/>
                <w:numId w:val="0"/>
              </w:numPr>
              <w:spacing w:after="0"/>
            </w:pPr>
          </w:p>
          <w:p w14:paraId="3713C7AF" w14:textId="77777777" w:rsidR="00FA097F" w:rsidRDefault="00FA097F" w:rsidP="00B22829">
            <w:pPr>
              <w:pStyle w:val="VCAAbulletlevel2"/>
              <w:spacing w:after="0"/>
            </w:pPr>
            <w:r>
              <w:t>Write a draft script for your 1 to 2–minute speech and respond to feedback from your teacher to further improve your work.</w:t>
            </w:r>
          </w:p>
          <w:p w14:paraId="0CE04730" w14:textId="77777777" w:rsidR="00FA097F" w:rsidRDefault="00FA097F" w:rsidP="00B22829">
            <w:pPr>
              <w:pStyle w:val="VCAAbulletlevel2"/>
              <w:numPr>
                <w:ilvl w:val="0"/>
                <w:numId w:val="0"/>
              </w:numPr>
              <w:spacing w:after="0"/>
              <w:ind w:left="360"/>
            </w:pPr>
          </w:p>
          <w:p w14:paraId="1317C246" w14:textId="336276DC" w:rsidR="00FA097F" w:rsidRDefault="00FA097F"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C6D4D71B712145BE9A2E9246B48FA1E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Hebrew</w:t>
                </w:r>
              </w:sdtContent>
            </w:sdt>
            <w:r>
              <w:t>-speaking community.</w:t>
            </w:r>
          </w:p>
          <w:p w14:paraId="1184B5FF" w14:textId="77777777" w:rsidR="00FA097F" w:rsidRPr="0066155E" w:rsidRDefault="00FA097F" w:rsidP="00B22829">
            <w:pPr>
              <w:pStyle w:val="VCAAbulletlevel2"/>
              <w:numPr>
                <w:ilvl w:val="0"/>
                <w:numId w:val="0"/>
              </w:numPr>
              <w:spacing w:after="0"/>
              <w:ind w:left="360" w:hanging="360"/>
            </w:pPr>
          </w:p>
        </w:tc>
      </w:tr>
    </w:tbl>
    <w:p w14:paraId="54F93CD9" w14:textId="77777777" w:rsidR="00FA097F" w:rsidRDefault="00FA097F" w:rsidP="00FA097F"/>
    <w:p w14:paraId="78A03023" w14:textId="77777777" w:rsidR="00FA097F" w:rsidRDefault="00FA097F" w:rsidP="00FA097F"/>
    <w:p w14:paraId="46516929" w14:textId="77777777" w:rsidR="00FA097F" w:rsidRDefault="00FA097F" w:rsidP="00FA097F">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F040C4" w14:paraId="7B3434B6" w14:textId="77777777" w:rsidTr="00B22829">
        <w:trPr>
          <w:trHeight w:val="274"/>
        </w:trPr>
        <w:tc>
          <w:tcPr>
            <w:tcW w:w="2197" w:type="dxa"/>
            <w:shd w:val="clear" w:color="auto" w:fill="0F7EB4"/>
          </w:tcPr>
          <w:p w14:paraId="3C3C3245" w14:textId="77777777" w:rsidR="00FA097F" w:rsidRPr="00F040C4" w:rsidRDefault="00FA097F" w:rsidP="00B22829">
            <w:pPr>
              <w:pStyle w:val="VCAAtablecondensedheading"/>
              <w:rPr>
                <w:b w:val="0"/>
              </w:rPr>
            </w:pPr>
            <w:r w:rsidRPr="00F040C4">
              <w:t xml:space="preserve">Concept </w:t>
            </w:r>
          </w:p>
        </w:tc>
        <w:tc>
          <w:tcPr>
            <w:tcW w:w="2197" w:type="dxa"/>
            <w:shd w:val="clear" w:color="auto" w:fill="0F7EB4"/>
          </w:tcPr>
          <w:p w14:paraId="6C615BE1" w14:textId="77777777" w:rsidR="00FA097F" w:rsidRPr="00F040C4" w:rsidRDefault="00FA097F" w:rsidP="00B22829">
            <w:pPr>
              <w:pStyle w:val="VCAAtablecondensedheading"/>
              <w:rPr>
                <w:b w:val="0"/>
              </w:rPr>
            </w:pPr>
            <w:r w:rsidRPr="00F040C4">
              <w:t>Perspective</w:t>
            </w:r>
          </w:p>
        </w:tc>
        <w:tc>
          <w:tcPr>
            <w:tcW w:w="2197" w:type="dxa"/>
            <w:shd w:val="clear" w:color="auto" w:fill="0F7EB4"/>
          </w:tcPr>
          <w:p w14:paraId="6E0EA645" w14:textId="77777777" w:rsidR="00FA097F" w:rsidRPr="00F040C4" w:rsidRDefault="00FA097F" w:rsidP="00B22829">
            <w:pPr>
              <w:pStyle w:val="VCAAtablecondensedheading"/>
              <w:rPr>
                <w:b w:val="0"/>
              </w:rPr>
            </w:pPr>
            <w:r w:rsidRPr="00F040C4">
              <w:t>Topic</w:t>
            </w:r>
          </w:p>
        </w:tc>
        <w:tc>
          <w:tcPr>
            <w:tcW w:w="2198" w:type="dxa"/>
            <w:shd w:val="clear" w:color="auto" w:fill="0F7EB4"/>
          </w:tcPr>
          <w:p w14:paraId="430D95AF" w14:textId="77777777" w:rsidR="00FA097F" w:rsidRPr="00F040C4" w:rsidRDefault="00FA097F" w:rsidP="00B22829">
            <w:pPr>
              <w:pStyle w:val="VCAAtablecondensedheading"/>
              <w:rPr>
                <w:b w:val="0"/>
              </w:rPr>
            </w:pPr>
            <w:r w:rsidRPr="00F040C4">
              <w:t>Subtopic</w:t>
            </w:r>
          </w:p>
        </w:tc>
      </w:tr>
      <w:tr w:rsidR="00FA097F" w:rsidRPr="00F040C4" w14:paraId="756C162B" w14:textId="77777777" w:rsidTr="003E2F6B">
        <w:trPr>
          <w:trHeight w:val="1701"/>
        </w:trPr>
        <w:tc>
          <w:tcPr>
            <w:tcW w:w="2197" w:type="dxa"/>
            <w:vAlign w:val="center"/>
          </w:tcPr>
          <w:p w14:paraId="1CD717AA" w14:textId="77777777" w:rsidR="00FA097F" w:rsidRPr="002256A5" w:rsidRDefault="00FA097F" w:rsidP="00B22829">
            <w:pPr>
              <w:pStyle w:val="VCAAbody"/>
              <w:jc w:val="center"/>
            </w:pPr>
            <w:r w:rsidRPr="00F040C4">
              <w:t>Identity</w:t>
            </w:r>
          </w:p>
        </w:tc>
        <w:tc>
          <w:tcPr>
            <w:tcW w:w="2197" w:type="dxa"/>
            <w:vAlign w:val="center"/>
          </w:tcPr>
          <w:p w14:paraId="02B39DD1" w14:textId="77777777" w:rsidR="00FA097F" w:rsidRPr="00F040C4" w:rsidRDefault="00FA097F" w:rsidP="00B22829">
            <w:pPr>
              <w:pStyle w:val="VCAAbody"/>
              <w:jc w:val="center"/>
            </w:pPr>
            <w:r>
              <w:rPr>
                <w:lang w:val="en-AU"/>
              </w:rPr>
              <w:t>Community</w:t>
            </w:r>
          </w:p>
        </w:tc>
        <w:tc>
          <w:tcPr>
            <w:tcW w:w="2197" w:type="dxa"/>
            <w:vAlign w:val="center"/>
          </w:tcPr>
          <w:p w14:paraId="3FBA1239" w14:textId="77777777" w:rsidR="00FA097F" w:rsidRPr="00F040C4" w:rsidRDefault="00FA097F" w:rsidP="00B22829">
            <w:pPr>
              <w:pStyle w:val="VCAAbody"/>
              <w:jc w:val="center"/>
            </w:pPr>
            <w:r w:rsidRPr="00F040C4">
              <w:t>Living in Australia</w:t>
            </w:r>
          </w:p>
        </w:tc>
        <w:tc>
          <w:tcPr>
            <w:tcW w:w="2198" w:type="dxa"/>
            <w:vAlign w:val="center"/>
          </w:tcPr>
          <w:p w14:paraId="6059F07F" w14:textId="77777777" w:rsidR="00FA097F" w:rsidRPr="00F040C4" w:rsidRDefault="00FA097F"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4E9B6E40" w14:textId="77777777" w:rsidR="00FA097F" w:rsidRPr="00B13D9B" w:rsidRDefault="00FA097F" w:rsidP="00FA097F">
      <w:pPr>
        <w:pStyle w:val="Heading2"/>
        <w:rPr>
          <w:sz w:val="28"/>
        </w:rPr>
      </w:pPr>
      <w:bookmarkStart w:id="15" w:name="_Toc189485923"/>
      <w:bookmarkStart w:id="16" w:name="_Toc191900901"/>
      <w:r w:rsidRPr="00B13D9B">
        <w:rPr>
          <w:sz w:val="28"/>
        </w:rPr>
        <w:t>Outcome 3</w:t>
      </w:r>
      <w:bookmarkEnd w:id="15"/>
      <w:bookmarkEnd w:id="16"/>
    </w:p>
    <w:p w14:paraId="3BE16631" w14:textId="2D6EFD6F" w:rsidR="00FA097F" w:rsidRPr="00387AF6" w:rsidRDefault="00FA097F" w:rsidP="00FA097F">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97EEE9ECFD984A76B7AA2810E936944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387AF6">
        <w:rPr>
          <w:shd w:val="clear" w:color="auto" w:fill="FFFFFF"/>
        </w:rPr>
        <w:t xml:space="preserve"> on the subtopic studied that includes information to support ideas and opinions.</w:t>
      </w:r>
    </w:p>
    <w:p w14:paraId="511A3094" w14:textId="77777777" w:rsidR="00FA097F" w:rsidRPr="00753F1C" w:rsidRDefault="00FA097F" w:rsidP="00FA097F">
      <w:pPr>
        <w:pStyle w:val="Heading2"/>
        <w:rPr>
          <w:sz w:val="24"/>
          <w:szCs w:val="24"/>
        </w:rPr>
      </w:pPr>
      <w:bookmarkStart w:id="17" w:name="_Toc189485924"/>
      <w:bookmarkStart w:id="18" w:name="_Toc191900902"/>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7AA9A10B" w14:textId="77777777" w:rsidTr="00B22829">
        <w:trPr>
          <w:cantSplit/>
        </w:trPr>
        <w:tc>
          <w:tcPr>
            <w:tcW w:w="9634" w:type="dxa"/>
          </w:tcPr>
          <w:p w14:paraId="74C6823E" w14:textId="77777777" w:rsidR="00FA097F" w:rsidRPr="00D37937" w:rsidRDefault="00FA097F"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7E7F749D" w14:textId="77777777" w:rsidR="00FA097F" w:rsidRPr="00F66F92" w:rsidRDefault="00FA097F" w:rsidP="00B22829">
            <w:pPr>
              <w:pStyle w:val="VCAAbulletlevel2"/>
              <w:numPr>
                <w:ilvl w:val="0"/>
                <w:numId w:val="0"/>
              </w:numPr>
              <w:spacing w:after="0"/>
              <w:ind w:left="360"/>
            </w:pPr>
          </w:p>
        </w:tc>
      </w:tr>
      <w:tr w:rsidR="00FA097F" w14:paraId="4695A795" w14:textId="77777777" w:rsidTr="00B22829">
        <w:trPr>
          <w:cantSplit/>
        </w:trPr>
        <w:tc>
          <w:tcPr>
            <w:tcW w:w="9634" w:type="dxa"/>
          </w:tcPr>
          <w:p w14:paraId="5894267E" w14:textId="77777777" w:rsidR="00FA097F" w:rsidRPr="00F66F92" w:rsidRDefault="00FA097F"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FA097F" w14:paraId="32FEF669" w14:textId="77777777" w:rsidTr="00B22829">
        <w:trPr>
          <w:cantSplit/>
        </w:trPr>
        <w:tc>
          <w:tcPr>
            <w:tcW w:w="9634" w:type="dxa"/>
          </w:tcPr>
          <w:p w14:paraId="764AE9F9" w14:textId="77777777" w:rsidR="00FA097F" w:rsidRPr="00F66F92" w:rsidRDefault="00FA097F"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FA097F" w14:paraId="003B3659" w14:textId="77777777" w:rsidTr="00B22829">
        <w:trPr>
          <w:cantSplit/>
        </w:trPr>
        <w:tc>
          <w:tcPr>
            <w:tcW w:w="9634" w:type="dxa"/>
          </w:tcPr>
          <w:p w14:paraId="7A3FE4D8" w14:textId="77777777" w:rsidR="00FA097F" w:rsidRPr="00F66F92" w:rsidRDefault="00FA097F"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FA097F" w14:paraId="7E869690" w14:textId="77777777" w:rsidTr="00B22829">
        <w:trPr>
          <w:cantSplit/>
        </w:trPr>
        <w:tc>
          <w:tcPr>
            <w:tcW w:w="9634" w:type="dxa"/>
          </w:tcPr>
          <w:p w14:paraId="7AA09BD1" w14:textId="77777777" w:rsidR="00FA097F" w:rsidRPr="00F66F92" w:rsidRDefault="00FA097F"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FA097F" w14:paraId="347D0172" w14:textId="77777777" w:rsidTr="00B22829">
        <w:trPr>
          <w:cantSplit/>
        </w:trPr>
        <w:tc>
          <w:tcPr>
            <w:tcW w:w="9634" w:type="dxa"/>
          </w:tcPr>
          <w:p w14:paraId="0C4B0149" w14:textId="27B6471C" w:rsidR="00FA097F" w:rsidRPr="00F66F92" w:rsidRDefault="00FA097F" w:rsidP="00B22829">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702CD458897942BB80044E6A360C5F3D"/>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FA097F" w14:paraId="249E136F" w14:textId="77777777" w:rsidTr="00B22829">
        <w:trPr>
          <w:cantSplit/>
        </w:trPr>
        <w:tc>
          <w:tcPr>
            <w:tcW w:w="9634" w:type="dxa"/>
          </w:tcPr>
          <w:p w14:paraId="3AAD4789" w14:textId="77777777" w:rsidR="00FA097F" w:rsidRPr="00F66F92" w:rsidRDefault="00FA097F"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FA097F" w14:paraId="74EDC418" w14:textId="77777777" w:rsidTr="00B22829">
        <w:trPr>
          <w:cantSplit/>
        </w:trPr>
        <w:tc>
          <w:tcPr>
            <w:tcW w:w="9634" w:type="dxa"/>
          </w:tcPr>
          <w:p w14:paraId="5F5C59CC" w14:textId="7DA7738E" w:rsidR="00FA097F" w:rsidRPr="00631DDC" w:rsidRDefault="00FA097F"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48CDC8C6619B4EB9B8BF85EB389F60C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631DDC">
              <w:t xml:space="preserve"> that could be</w:t>
            </w:r>
            <w:r w:rsidRPr="00F201FE">
              <w:t xml:space="preserve"> asked in an interview.</w:t>
            </w:r>
          </w:p>
        </w:tc>
      </w:tr>
      <w:tr w:rsidR="00FA097F" w14:paraId="77CED212" w14:textId="77777777" w:rsidTr="00B22829">
        <w:trPr>
          <w:cantSplit/>
        </w:trPr>
        <w:tc>
          <w:tcPr>
            <w:tcW w:w="9634" w:type="dxa"/>
          </w:tcPr>
          <w:p w14:paraId="6088B684" w14:textId="71BD47E2" w:rsidR="00FA097F" w:rsidRPr="00631DDC" w:rsidRDefault="00FA097F"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0EC3EAC9D4D446CFA2E752E29CA194E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FA097F" w14:paraId="3553EFBC" w14:textId="77777777" w:rsidTr="00B22829">
        <w:trPr>
          <w:cantSplit/>
        </w:trPr>
        <w:tc>
          <w:tcPr>
            <w:tcW w:w="9634" w:type="dxa"/>
          </w:tcPr>
          <w:p w14:paraId="545E00DD" w14:textId="77777777" w:rsidR="00FA097F" w:rsidRPr="000D0B85" w:rsidRDefault="00FA097F"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FA097F" w14:paraId="3403AA3F" w14:textId="77777777" w:rsidTr="00B22829">
        <w:trPr>
          <w:cantSplit/>
        </w:trPr>
        <w:tc>
          <w:tcPr>
            <w:tcW w:w="9634" w:type="dxa"/>
          </w:tcPr>
          <w:p w14:paraId="7020C3C7" w14:textId="77777777" w:rsidR="00FA097F" w:rsidRPr="000D0B85" w:rsidRDefault="00FA097F"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FA097F" w14:paraId="6D994EFF" w14:textId="77777777" w:rsidTr="00B22829">
        <w:trPr>
          <w:cantSplit/>
        </w:trPr>
        <w:tc>
          <w:tcPr>
            <w:tcW w:w="9634" w:type="dxa"/>
            <w:shd w:val="clear" w:color="auto" w:fill="D9D9D9" w:themeFill="background1" w:themeFillShade="D9"/>
          </w:tcPr>
          <w:p w14:paraId="0BA6FD98" w14:textId="77777777" w:rsidR="00FA097F" w:rsidRPr="00AB43C5" w:rsidRDefault="00FA097F" w:rsidP="00B22829">
            <w:pPr>
              <w:pStyle w:val="VCAAbulletlevel2"/>
              <w:rPr>
                <w:b/>
                <w:bCs/>
              </w:rPr>
            </w:pPr>
            <w:r w:rsidRPr="00AB43C5">
              <w:rPr>
                <w:b/>
                <w:bCs/>
                <w:noProof/>
              </w:rPr>
              <w:drawing>
                <wp:anchor distT="0" distB="0" distL="114300" distR="114300" simplePos="0" relativeHeight="251693056" behindDoc="0" locked="0" layoutInCell="1" allowOverlap="1" wp14:anchorId="32F29423" wp14:editId="1F29CC4C">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205B675E" w14:textId="77777777" w:rsidR="00FA097F" w:rsidRPr="00BB1912" w:rsidRDefault="00FA097F" w:rsidP="00B22829">
            <w:pPr>
              <w:pStyle w:val="VCAAbulletlevel2"/>
              <w:numPr>
                <w:ilvl w:val="0"/>
                <w:numId w:val="0"/>
              </w:numPr>
              <w:shd w:val="clear" w:color="auto" w:fill="D9D9D9" w:themeFill="background1" w:themeFillShade="D9"/>
              <w:spacing w:after="0"/>
              <w:ind w:left="360"/>
            </w:pPr>
          </w:p>
        </w:tc>
      </w:tr>
      <w:tr w:rsidR="00FA097F" w14:paraId="032A982B" w14:textId="77777777" w:rsidTr="00B22829">
        <w:trPr>
          <w:cantSplit/>
        </w:trPr>
        <w:tc>
          <w:tcPr>
            <w:tcW w:w="9634" w:type="dxa"/>
            <w:shd w:val="clear" w:color="auto" w:fill="FFFFFF" w:themeFill="background1"/>
          </w:tcPr>
          <w:p w14:paraId="2D788247" w14:textId="77777777" w:rsidR="00FA097F" w:rsidRPr="00BB1912" w:rsidRDefault="00FA097F"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FA097F" w14:paraId="1C499AFF" w14:textId="77777777" w:rsidTr="00B22829">
        <w:trPr>
          <w:cantSplit/>
        </w:trPr>
        <w:tc>
          <w:tcPr>
            <w:tcW w:w="9634" w:type="dxa"/>
            <w:shd w:val="clear" w:color="auto" w:fill="FFFFFF" w:themeFill="background1"/>
          </w:tcPr>
          <w:p w14:paraId="141C49D8" w14:textId="77777777" w:rsidR="00FA097F" w:rsidRDefault="00FA097F" w:rsidP="00B22829">
            <w:pPr>
              <w:pStyle w:val="VCAAbulletlevel2"/>
            </w:pPr>
            <w:r w:rsidRPr="0012328B">
              <w:t xml:space="preserve">Watch short video clips of different groups speaking about their fields of endeavour and identify the connection between language and identity. </w:t>
            </w:r>
          </w:p>
        </w:tc>
      </w:tr>
      <w:tr w:rsidR="00FA097F" w14:paraId="7EE78945" w14:textId="77777777" w:rsidTr="00B22829">
        <w:trPr>
          <w:cantSplit/>
        </w:trPr>
        <w:tc>
          <w:tcPr>
            <w:tcW w:w="9634" w:type="dxa"/>
            <w:tcBorders>
              <w:bottom w:val="single" w:sz="4" w:space="0" w:color="auto"/>
            </w:tcBorders>
            <w:shd w:val="clear" w:color="auto" w:fill="FFFFFF" w:themeFill="background1"/>
          </w:tcPr>
          <w:p w14:paraId="4ECBE39B" w14:textId="77777777" w:rsidR="00FA097F" w:rsidRDefault="00FA097F"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FA097F" w14:paraId="35D58485" w14:textId="77777777" w:rsidTr="00B22829">
        <w:trPr>
          <w:cantSplit/>
        </w:trPr>
        <w:tc>
          <w:tcPr>
            <w:tcW w:w="9634" w:type="dxa"/>
            <w:tcBorders>
              <w:bottom w:val="single" w:sz="4" w:space="0" w:color="auto"/>
            </w:tcBorders>
            <w:shd w:val="clear" w:color="auto" w:fill="FFFFFF" w:themeFill="background1"/>
          </w:tcPr>
          <w:p w14:paraId="138A25B6" w14:textId="77777777" w:rsidR="00FA097F" w:rsidRPr="000D0B85" w:rsidRDefault="00FA097F" w:rsidP="00B22829">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FA097F" w14:paraId="34AA9463" w14:textId="77777777" w:rsidTr="00B22829">
        <w:trPr>
          <w:cantSplit/>
        </w:trPr>
        <w:tc>
          <w:tcPr>
            <w:tcW w:w="9634" w:type="dxa"/>
            <w:tcBorders>
              <w:bottom w:val="single" w:sz="4" w:space="0" w:color="auto"/>
            </w:tcBorders>
            <w:shd w:val="clear" w:color="auto" w:fill="FFFFFF" w:themeFill="background1"/>
          </w:tcPr>
          <w:p w14:paraId="5B49AE24" w14:textId="77777777" w:rsidR="00FA097F" w:rsidRPr="000D0B85" w:rsidRDefault="00FA097F"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FA097F" w14:paraId="45D69277" w14:textId="77777777" w:rsidTr="00B22829">
        <w:trPr>
          <w:cantSplit/>
        </w:trPr>
        <w:tc>
          <w:tcPr>
            <w:tcW w:w="9634" w:type="dxa"/>
            <w:tcBorders>
              <w:bottom w:val="single" w:sz="4" w:space="0" w:color="auto"/>
            </w:tcBorders>
            <w:shd w:val="clear" w:color="auto" w:fill="FFFFFF" w:themeFill="background1"/>
          </w:tcPr>
          <w:p w14:paraId="0F0B76BB" w14:textId="77777777" w:rsidR="00FA097F" w:rsidRPr="000D0B85" w:rsidRDefault="00FA097F"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FA097F" w14:paraId="2F49A688" w14:textId="77777777" w:rsidTr="00B22829">
        <w:trPr>
          <w:cantSplit/>
        </w:trPr>
        <w:tc>
          <w:tcPr>
            <w:tcW w:w="9634" w:type="dxa"/>
            <w:tcBorders>
              <w:bottom w:val="single" w:sz="4" w:space="0" w:color="auto"/>
            </w:tcBorders>
            <w:shd w:val="clear" w:color="auto" w:fill="FFFFFF" w:themeFill="background1"/>
          </w:tcPr>
          <w:p w14:paraId="53BDB15A" w14:textId="49BE55C6" w:rsidR="00FA097F" w:rsidRPr="000D0B85" w:rsidRDefault="00FA097F" w:rsidP="00B22829">
            <w:pPr>
              <w:pStyle w:val="VCAAbulletlevel2"/>
              <w:spacing w:after="0"/>
            </w:pPr>
            <w:r w:rsidRPr="000D0B85">
              <w:t xml:space="preserve">Research and compare initiatives that promote </w:t>
            </w:r>
            <w:sdt>
              <w:sdtPr>
                <w:alias w:val="Keywords"/>
                <w:tag w:val=""/>
                <w:id w:val="-604340065"/>
                <w:placeholder>
                  <w:docPart w:val="977DF444A12343D99D0B9B4DE0C701C6"/>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0D0B85">
              <w:t xml:space="preserve"> and/or Aboriginal and Torres Strait Islander languages, and the role these initiatives play in strengthening cultural identity. </w:t>
            </w:r>
          </w:p>
        </w:tc>
      </w:tr>
      <w:tr w:rsidR="00FA097F" w14:paraId="3F99A411" w14:textId="77777777" w:rsidTr="00B22829">
        <w:trPr>
          <w:cantSplit/>
        </w:trPr>
        <w:tc>
          <w:tcPr>
            <w:tcW w:w="9634" w:type="dxa"/>
            <w:tcBorders>
              <w:bottom w:val="single" w:sz="4" w:space="0" w:color="B5E2F1"/>
            </w:tcBorders>
            <w:shd w:val="clear" w:color="auto" w:fill="FFFFFF" w:themeFill="background1"/>
          </w:tcPr>
          <w:p w14:paraId="37868B45" w14:textId="6817D48F" w:rsidR="00FA097F" w:rsidRDefault="00FA097F"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2325C216E68F47649CE731BA18EA1227"/>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201FE">
              <w:t xml:space="preserve">-speaking cultures here and around the world. </w:t>
            </w:r>
          </w:p>
        </w:tc>
      </w:tr>
      <w:tr w:rsidR="00FA097F" w14:paraId="78B96B17" w14:textId="77777777" w:rsidTr="00B22829">
        <w:tc>
          <w:tcPr>
            <w:tcW w:w="9634" w:type="dxa"/>
            <w:tcBorders>
              <w:bottom w:val="single" w:sz="4" w:space="0" w:color="B5E2F1"/>
            </w:tcBorders>
            <w:shd w:val="clear" w:color="auto" w:fill="FFFFFF" w:themeFill="background1"/>
          </w:tcPr>
          <w:p w14:paraId="0437FD64" w14:textId="77777777" w:rsidR="00FA097F" w:rsidRDefault="00FA097F" w:rsidP="00B22829">
            <w:pPr>
              <w:pStyle w:val="VCAAbulletlevel2"/>
              <w:numPr>
                <w:ilvl w:val="0"/>
                <w:numId w:val="0"/>
              </w:numPr>
              <w:spacing w:after="0"/>
              <w:ind w:left="360" w:hanging="360"/>
            </w:pPr>
          </w:p>
          <w:p w14:paraId="7300974D" w14:textId="77777777" w:rsidR="00FA097F" w:rsidRPr="000D0B85" w:rsidRDefault="00FA097F" w:rsidP="00B22829">
            <w:pPr>
              <w:pStyle w:val="VCAAbulletlevel2"/>
              <w:numPr>
                <w:ilvl w:val="0"/>
                <w:numId w:val="0"/>
              </w:numPr>
              <w:spacing w:after="0"/>
              <w:ind w:left="360" w:hanging="360"/>
            </w:pPr>
          </w:p>
        </w:tc>
      </w:tr>
      <w:tr w:rsidR="00FA097F" w14:paraId="752C7BCD"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7C4E56F3" w14:textId="77777777" w:rsidR="00FA097F" w:rsidRPr="00AB43C5" w:rsidRDefault="00FA097F" w:rsidP="00B22829">
            <w:pPr>
              <w:pStyle w:val="Heading2"/>
              <w:rPr>
                <w:b/>
                <w:bCs/>
                <w:color w:val="004EA8"/>
              </w:rPr>
            </w:pPr>
            <w:bookmarkStart w:id="19" w:name="_Toc189485925"/>
            <w:bookmarkStart w:id="20" w:name="_Toc191900903"/>
            <w:r w:rsidRPr="00B13D9B">
              <w:rPr>
                <w:b/>
                <w:bCs/>
                <w:noProof/>
                <w:color w:val="004EA8"/>
              </w:rPr>
              <w:drawing>
                <wp:anchor distT="0" distB="0" distL="114300" distR="114300" simplePos="0" relativeHeight="251694080" behindDoc="0" locked="0" layoutInCell="1" allowOverlap="1" wp14:anchorId="218F4153" wp14:editId="0FC9CC18">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646AA362" w14:textId="77777777" w:rsidR="00FA097F" w:rsidRDefault="00FA097F"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6A0AD139" w14:textId="77777777" w:rsidR="00FA097F" w:rsidRDefault="00FA097F" w:rsidP="00B22829">
            <w:pPr>
              <w:pStyle w:val="VCAAbulletlevel2"/>
              <w:numPr>
                <w:ilvl w:val="0"/>
                <w:numId w:val="0"/>
              </w:numPr>
              <w:rPr>
                <w:b/>
                <w:bCs/>
                <w:color w:val="004EA8"/>
                <w:sz w:val="32"/>
                <w:szCs w:val="32"/>
              </w:rPr>
            </w:pPr>
          </w:p>
          <w:p w14:paraId="3C0963C1" w14:textId="77777777" w:rsidR="00FA097F" w:rsidRDefault="00FA097F" w:rsidP="00B22829">
            <w:pPr>
              <w:pStyle w:val="VCAAbulletlevel2"/>
              <w:spacing w:after="0"/>
            </w:pPr>
            <w:r w:rsidRPr="00990040">
              <w:t>Brainstorm ideas about the concept of identity. Share what you think identity means and how it relates to your life and your experiences of living in Australia.</w:t>
            </w:r>
          </w:p>
          <w:p w14:paraId="4F44BA1B" w14:textId="77777777" w:rsidR="00FA097F" w:rsidRPr="00990040" w:rsidRDefault="00FA097F" w:rsidP="00B22829">
            <w:pPr>
              <w:pStyle w:val="VCAAbulletlevel2"/>
              <w:numPr>
                <w:ilvl w:val="0"/>
                <w:numId w:val="0"/>
              </w:numPr>
              <w:spacing w:after="0"/>
              <w:ind w:left="360"/>
            </w:pPr>
          </w:p>
          <w:p w14:paraId="1AA4733B" w14:textId="77777777" w:rsidR="00FA097F" w:rsidRDefault="00FA097F"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31E5549C" w14:textId="77777777" w:rsidR="00FA097F" w:rsidRPr="00990040" w:rsidRDefault="00FA097F" w:rsidP="00B22829">
            <w:pPr>
              <w:pStyle w:val="VCAAbulletlevel2"/>
              <w:numPr>
                <w:ilvl w:val="0"/>
                <w:numId w:val="0"/>
              </w:numPr>
              <w:spacing w:after="0"/>
            </w:pPr>
          </w:p>
          <w:p w14:paraId="45EBA4A9" w14:textId="6C5120E8" w:rsidR="00FA097F" w:rsidRDefault="00FA097F" w:rsidP="00B22829">
            <w:pPr>
              <w:pStyle w:val="VCAAbulletlevel2"/>
              <w:spacing w:after="0"/>
            </w:pPr>
            <w:r w:rsidRPr="00990040">
              <w:t xml:space="preserve">Watch a video clip or documentary about a </w:t>
            </w:r>
            <w:sdt>
              <w:sdtPr>
                <w:alias w:val="Keywords"/>
                <w:tag w:val=""/>
                <w:id w:val="-1537798579"/>
                <w:placeholder>
                  <w:docPart w:val="13217D360F9D470FBDEC5F9D92A4924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990040">
              <w:t>-speaking person living in Australia and how their identity is impacted by their languages and cultures.</w:t>
            </w:r>
          </w:p>
          <w:p w14:paraId="7C18C5E0" w14:textId="77777777" w:rsidR="00FA097F" w:rsidRPr="00990040" w:rsidRDefault="00FA097F" w:rsidP="00B22829">
            <w:pPr>
              <w:pStyle w:val="VCAAbulletlevel2"/>
              <w:numPr>
                <w:ilvl w:val="0"/>
                <w:numId w:val="0"/>
              </w:numPr>
              <w:spacing w:after="0"/>
            </w:pPr>
          </w:p>
          <w:p w14:paraId="5D6C2473" w14:textId="77777777" w:rsidR="00FA097F" w:rsidRDefault="00FA097F"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18BF3635" w14:textId="77777777" w:rsidR="00FA097F" w:rsidRPr="00990040" w:rsidRDefault="00FA097F" w:rsidP="00B22829">
            <w:pPr>
              <w:pStyle w:val="VCAAbulletlevel2"/>
              <w:numPr>
                <w:ilvl w:val="0"/>
                <w:numId w:val="0"/>
              </w:numPr>
              <w:spacing w:after="0"/>
            </w:pPr>
          </w:p>
          <w:p w14:paraId="7A8F4E57" w14:textId="7E0E9551" w:rsidR="00FA097F" w:rsidRDefault="00FA097F"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625EF22A777A4443AC91778356AA632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990040">
              <w:t xml:space="preserve"> where appropriate), considering the key information you want to convey about your identity.</w:t>
            </w:r>
          </w:p>
          <w:p w14:paraId="66BD5D8F" w14:textId="77777777" w:rsidR="00FA097F" w:rsidRPr="00990040" w:rsidRDefault="00FA097F" w:rsidP="00B22829">
            <w:pPr>
              <w:pStyle w:val="VCAAbulletlevel2"/>
              <w:numPr>
                <w:ilvl w:val="0"/>
                <w:numId w:val="0"/>
              </w:numPr>
              <w:spacing w:after="0"/>
            </w:pPr>
          </w:p>
          <w:p w14:paraId="09BB1DD4" w14:textId="77777777" w:rsidR="00FA097F" w:rsidRDefault="00FA097F" w:rsidP="00B22829">
            <w:pPr>
              <w:pStyle w:val="VCAAbulletlevel2"/>
              <w:spacing w:after="0"/>
            </w:pPr>
            <w:r w:rsidRPr="00990040">
              <w:lastRenderedPageBreak/>
              <w:t>Write a paragraph explaining why you chose this medium to express your identity and what you want the audience to learn about you.</w:t>
            </w:r>
          </w:p>
          <w:p w14:paraId="6A74108D" w14:textId="77777777" w:rsidR="00FA097F" w:rsidRPr="00990040" w:rsidRDefault="00FA097F" w:rsidP="00B22829">
            <w:pPr>
              <w:pStyle w:val="VCAAbulletlevel2"/>
              <w:numPr>
                <w:ilvl w:val="0"/>
                <w:numId w:val="0"/>
              </w:numPr>
              <w:spacing w:after="0"/>
            </w:pPr>
          </w:p>
          <w:p w14:paraId="01ABD674" w14:textId="77777777" w:rsidR="00FA097F" w:rsidRDefault="00FA097F" w:rsidP="00B22829">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384EE2D4" w14:textId="77777777" w:rsidR="00FA097F" w:rsidRPr="00990040" w:rsidRDefault="00FA097F" w:rsidP="00B22829">
            <w:pPr>
              <w:pStyle w:val="VCAAbulletlevel2"/>
              <w:numPr>
                <w:ilvl w:val="0"/>
                <w:numId w:val="0"/>
              </w:numPr>
              <w:spacing w:after="0"/>
            </w:pPr>
          </w:p>
          <w:p w14:paraId="4560ABD2" w14:textId="77777777" w:rsidR="00FA097F" w:rsidRDefault="00FA097F"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28AC68BD" w14:textId="77777777" w:rsidR="00FA097F" w:rsidRPr="00990040" w:rsidRDefault="00FA097F" w:rsidP="00B22829">
            <w:pPr>
              <w:pStyle w:val="VCAAbulletlevel2"/>
              <w:numPr>
                <w:ilvl w:val="0"/>
                <w:numId w:val="0"/>
              </w:numPr>
              <w:spacing w:after="0"/>
            </w:pPr>
          </w:p>
          <w:p w14:paraId="793ADF24" w14:textId="77777777" w:rsidR="00FA097F" w:rsidRDefault="00FA097F"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628F6907" w14:textId="77777777" w:rsidR="00FA097F" w:rsidRPr="00990040" w:rsidRDefault="00FA097F" w:rsidP="00B22829">
            <w:pPr>
              <w:pStyle w:val="VCAAbulletlevel2"/>
              <w:numPr>
                <w:ilvl w:val="0"/>
                <w:numId w:val="0"/>
              </w:numPr>
              <w:spacing w:after="0"/>
              <w:ind w:left="360"/>
            </w:pPr>
          </w:p>
          <w:p w14:paraId="32BD229C" w14:textId="77777777" w:rsidR="00FA097F" w:rsidRDefault="00FA097F"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1CE5982F" w14:textId="77777777" w:rsidR="00FA097F" w:rsidRPr="00990040" w:rsidRDefault="00FA097F" w:rsidP="00B22829">
            <w:pPr>
              <w:pStyle w:val="VCAAbulletlevel2"/>
              <w:numPr>
                <w:ilvl w:val="0"/>
                <w:numId w:val="0"/>
              </w:numPr>
              <w:spacing w:after="0"/>
            </w:pPr>
          </w:p>
          <w:p w14:paraId="2F0C10ED" w14:textId="77777777" w:rsidR="00FA097F" w:rsidRDefault="00FA097F"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7CF2235E" w14:textId="77777777" w:rsidR="00FA097F" w:rsidRPr="00990040" w:rsidRDefault="00FA097F" w:rsidP="00B22829">
            <w:pPr>
              <w:pStyle w:val="VCAAbulletlevel2"/>
              <w:numPr>
                <w:ilvl w:val="0"/>
                <w:numId w:val="0"/>
              </w:numPr>
              <w:spacing w:after="0"/>
            </w:pPr>
          </w:p>
          <w:p w14:paraId="7043D417" w14:textId="77777777" w:rsidR="00FA097F" w:rsidRPr="0066155E" w:rsidRDefault="00FA097F"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469654A5" w14:textId="77777777" w:rsidR="00FA097F" w:rsidRDefault="00FA097F" w:rsidP="00FA097F"/>
    <w:p w14:paraId="103A0A72" w14:textId="77777777" w:rsidR="00FA097F" w:rsidRDefault="00FA097F" w:rsidP="00FA097F">
      <w:pPr>
        <w:pStyle w:val="Figures"/>
        <w:jc w:val="left"/>
        <w:rPr>
          <w:lang w:val="en-AU"/>
        </w:rPr>
      </w:pPr>
    </w:p>
    <w:p w14:paraId="1DAF7C5A" w14:textId="77777777" w:rsidR="00FA097F" w:rsidRDefault="00FA097F" w:rsidP="00FA097F">
      <w:pPr>
        <w:pStyle w:val="Figures"/>
        <w:jc w:val="left"/>
        <w:rPr>
          <w:lang w:val="en-AU"/>
        </w:rPr>
      </w:pPr>
    </w:p>
    <w:p w14:paraId="7042405D" w14:textId="77777777" w:rsidR="00FA097F" w:rsidRDefault="00FA097F" w:rsidP="00FA097F">
      <w:pPr>
        <w:pStyle w:val="Figures"/>
        <w:jc w:val="left"/>
        <w:rPr>
          <w:lang w:val="en-AU"/>
        </w:rPr>
      </w:pPr>
    </w:p>
    <w:p w14:paraId="38AC2E6A" w14:textId="77777777" w:rsidR="00FA097F" w:rsidRDefault="00FA097F" w:rsidP="00FA097F">
      <w:pPr>
        <w:pStyle w:val="Figures"/>
        <w:jc w:val="left"/>
        <w:rPr>
          <w:lang w:val="en-AU"/>
        </w:rPr>
      </w:pPr>
    </w:p>
    <w:p w14:paraId="407D7173" w14:textId="77777777" w:rsidR="00FA097F" w:rsidRDefault="00FA097F" w:rsidP="00FA097F">
      <w:pPr>
        <w:pStyle w:val="Figures"/>
        <w:jc w:val="left"/>
        <w:rPr>
          <w:lang w:val="en-AU"/>
        </w:rPr>
      </w:pPr>
    </w:p>
    <w:p w14:paraId="2776138F" w14:textId="77777777" w:rsidR="00FA097F" w:rsidRDefault="00FA097F" w:rsidP="00FA097F">
      <w:pPr>
        <w:pStyle w:val="Figures"/>
        <w:jc w:val="left"/>
        <w:rPr>
          <w:lang w:val="en-AU"/>
        </w:rPr>
      </w:pPr>
    </w:p>
    <w:p w14:paraId="77D91310" w14:textId="77777777" w:rsidR="00FA097F" w:rsidRDefault="00FA097F" w:rsidP="00FA097F">
      <w:pPr>
        <w:pStyle w:val="Figures"/>
        <w:jc w:val="left"/>
        <w:rPr>
          <w:lang w:val="en-AU"/>
        </w:rPr>
      </w:pPr>
    </w:p>
    <w:p w14:paraId="5DBD3CE7" w14:textId="77777777" w:rsidR="00FA097F" w:rsidRDefault="00FA097F" w:rsidP="00FA097F">
      <w:pPr>
        <w:pStyle w:val="Figures"/>
        <w:jc w:val="left"/>
        <w:rPr>
          <w:lang w:val="en-AU"/>
        </w:rPr>
        <w:sectPr w:rsidR="00FA097F" w:rsidSect="00FA097F">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3FD65FEE" w14:textId="77777777" w:rsidR="00FA097F" w:rsidRPr="00B13D9B" w:rsidRDefault="00FA097F" w:rsidP="00FA097F">
      <w:pPr>
        <w:pStyle w:val="Heading3"/>
      </w:pPr>
      <w:bookmarkStart w:id="21" w:name="_Hlk179272074"/>
      <w:bookmarkStart w:id="22" w:name="_Toc191900904"/>
      <w:r w:rsidRPr="00B13D9B">
        <w:lastRenderedPageBreak/>
        <w:t>Unit 2</w:t>
      </w:r>
      <w:bookmarkEnd w:id="22"/>
    </w:p>
    <w:p w14:paraId="1E2B0A86" w14:textId="77777777" w:rsidR="00FA097F" w:rsidRDefault="00FA097F" w:rsidP="00FA097F">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FA097F" w:rsidRPr="00F040C4" w14:paraId="11118045" w14:textId="77777777" w:rsidTr="00B22829">
        <w:trPr>
          <w:trHeight w:val="274"/>
        </w:trPr>
        <w:tc>
          <w:tcPr>
            <w:tcW w:w="2161" w:type="dxa"/>
            <w:shd w:val="clear" w:color="auto" w:fill="0F7EB4"/>
          </w:tcPr>
          <w:p w14:paraId="743F8115" w14:textId="77777777" w:rsidR="00FA097F" w:rsidRPr="00F040C4" w:rsidRDefault="00FA097F" w:rsidP="00B22829">
            <w:pPr>
              <w:pStyle w:val="VCAAtablecondensedheading"/>
              <w:rPr>
                <w:b w:val="0"/>
              </w:rPr>
            </w:pPr>
            <w:r w:rsidRPr="00F040C4">
              <w:t xml:space="preserve">Concept </w:t>
            </w:r>
          </w:p>
        </w:tc>
        <w:tc>
          <w:tcPr>
            <w:tcW w:w="2162" w:type="dxa"/>
            <w:shd w:val="clear" w:color="auto" w:fill="0F7EB4"/>
          </w:tcPr>
          <w:p w14:paraId="4347EAA1" w14:textId="77777777" w:rsidR="00FA097F" w:rsidRPr="00F040C4" w:rsidRDefault="00FA097F" w:rsidP="00B22829">
            <w:pPr>
              <w:pStyle w:val="VCAAtablecondensedheading"/>
              <w:rPr>
                <w:b w:val="0"/>
              </w:rPr>
            </w:pPr>
            <w:r w:rsidRPr="00F040C4">
              <w:t>Perspective</w:t>
            </w:r>
          </w:p>
        </w:tc>
        <w:tc>
          <w:tcPr>
            <w:tcW w:w="2162" w:type="dxa"/>
            <w:shd w:val="clear" w:color="auto" w:fill="0F7EB4"/>
          </w:tcPr>
          <w:p w14:paraId="390100D3" w14:textId="77777777" w:rsidR="00FA097F" w:rsidRPr="00F040C4" w:rsidRDefault="00FA097F" w:rsidP="00B22829">
            <w:pPr>
              <w:pStyle w:val="VCAAtablecondensedheading"/>
              <w:rPr>
                <w:b w:val="0"/>
              </w:rPr>
            </w:pPr>
            <w:r w:rsidRPr="00F040C4">
              <w:t>Topic</w:t>
            </w:r>
          </w:p>
        </w:tc>
        <w:tc>
          <w:tcPr>
            <w:tcW w:w="2162" w:type="dxa"/>
            <w:shd w:val="clear" w:color="auto" w:fill="0F7EB4"/>
          </w:tcPr>
          <w:p w14:paraId="76896C6D" w14:textId="77777777" w:rsidR="00FA097F" w:rsidRPr="00F040C4" w:rsidRDefault="00FA097F" w:rsidP="00B22829">
            <w:pPr>
              <w:pStyle w:val="VCAAtablecondensedheading"/>
              <w:rPr>
                <w:b w:val="0"/>
              </w:rPr>
            </w:pPr>
            <w:r w:rsidRPr="00F040C4">
              <w:t>Subtopic</w:t>
            </w:r>
          </w:p>
        </w:tc>
      </w:tr>
      <w:tr w:rsidR="00FA097F" w:rsidRPr="00F040C4" w14:paraId="7FF0741A" w14:textId="77777777" w:rsidTr="003E2F6B">
        <w:trPr>
          <w:trHeight w:val="1701"/>
        </w:trPr>
        <w:tc>
          <w:tcPr>
            <w:tcW w:w="2161" w:type="dxa"/>
            <w:vAlign w:val="center"/>
          </w:tcPr>
          <w:p w14:paraId="31DD754A" w14:textId="576CAD5F" w:rsidR="00FA097F" w:rsidRPr="0094696C" w:rsidRDefault="00FA097F" w:rsidP="003E2F6B">
            <w:pPr>
              <w:pStyle w:val="VCAAbody"/>
              <w:jc w:val="center"/>
            </w:pPr>
            <w:r w:rsidRPr="0094696C">
              <w:t>Legacy</w:t>
            </w:r>
          </w:p>
        </w:tc>
        <w:tc>
          <w:tcPr>
            <w:tcW w:w="2162" w:type="dxa"/>
            <w:vAlign w:val="center"/>
          </w:tcPr>
          <w:p w14:paraId="17E9570D" w14:textId="77777777" w:rsidR="00FA097F" w:rsidRPr="0094696C" w:rsidRDefault="00FA097F" w:rsidP="003E2F6B">
            <w:pPr>
              <w:pStyle w:val="VCAAbody"/>
              <w:jc w:val="center"/>
            </w:pPr>
            <w:r w:rsidRPr="0094696C">
              <w:t>Personal</w:t>
            </w:r>
          </w:p>
        </w:tc>
        <w:tc>
          <w:tcPr>
            <w:tcW w:w="2162" w:type="dxa"/>
            <w:vAlign w:val="center"/>
          </w:tcPr>
          <w:p w14:paraId="6DBD45EB" w14:textId="77777777" w:rsidR="00FA097F" w:rsidRPr="0094696C" w:rsidRDefault="00FA097F" w:rsidP="003E2F6B">
            <w:pPr>
              <w:pStyle w:val="VCAAbody"/>
              <w:jc w:val="center"/>
            </w:pPr>
            <w:r w:rsidRPr="005A0EDD">
              <w:t>Innovation</w:t>
            </w:r>
          </w:p>
        </w:tc>
        <w:tc>
          <w:tcPr>
            <w:tcW w:w="2162" w:type="dxa"/>
            <w:vAlign w:val="center"/>
          </w:tcPr>
          <w:p w14:paraId="11302B0E" w14:textId="77777777" w:rsidR="00FA097F" w:rsidRPr="0094696C" w:rsidRDefault="00FA097F" w:rsidP="003E2F6B">
            <w:pPr>
              <w:pStyle w:val="VCAAbody"/>
              <w:jc w:val="center"/>
            </w:pPr>
            <w:r w:rsidRPr="005A0EDD">
              <w:t>Innovations I can’t live without</w:t>
            </w:r>
          </w:p>
        </w:tc>
      </w:tr>
    </w:tbl>
    <w:p w14:paraId="46A2F63E" w14:textId="77777777" w:rsidR="00FA097F" w:rsidRPr="00B13D9B" w:rsidRDefault="00FA097F" w:rsidP="00FA097F">
      <w:pPr>
        <w:pStyle w:val="Heading2"/>
        <w:rPr>
          <w:sz w:val="28"/>
        </w:rPr>
      </w:pPr>
      <w:bookmarkStart w:id="23" w:name="_Toc191900905"/>
      <w:r w:rsidRPr="00633101">
        <w:rPr>
          <w:sz w:val="28"/>
        </w:rPr>
        <w:t xml:space="preserve">Outcome </w:t>
      </w:r>
      <w:r>
        <w:rPr>
          <w:sz w:val="28"/>
        </w:rPr>
        <w:t>1</w:t>
      </w:r>
      <w:bookmarkEnd w:id="23"/>
      <w:r w:rsidRPr="00B13D9B">
        <w:rPr>
          <w:sz w:val="28"/>
        </w:rPr>
        <w:tab/>
      </w:r>
    </w:p>
    <w:p w14:paraId="74CD7878" w14:textId="377BA417" w:rsidR="00FA097F" w:rsidRPr="00FD4DAA" w:rsidRDefault="00FA097F" w:rsidP="00FA097F">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594CB3662522460598A79B074E0D689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ED0C82A699764180BDB9516387C44BD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FD4DAA">
        <w:rPr>
          <w:shd w:val="clear" w:color="auto" w:fill="FFFFFF"/>
        </w:rPr>
        <w:t xml:space="preserve">. </w:t>
      </w:r>
    </w:p>
    <w:p w14:paraId="09938C88" w14:textId="77777777" w:rsidR="00FA097F" w:rsidRPr="00753F1C" w:rsidRDefault="00FA097F" w:rsidP="00FA097F">
      <w:pPr>
        <w:pStyle w:val="Heading2"/>
        <w:rPr>
          <w:sz w:val="24"/>
          <w:szCs w:val="24"/>
        </w:rPr>
      </w:pPr>
      <w:bookmarkStart w:id="24" w:name="_Toc191900906"/>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475CD465" w14:textId="77777777" w:rsidTr="00B22829">
        <w:trPr>
          <w:cantSplit/>
        </w:trPr>
        <w:tc>
          <w:tcPr>
            <w:tcW w:w="8783" w:type="dxa"/>
          </w:tcPr>
          <w:p w14:paraId="7C82F779" w14:textId="3C964FC9" w:rsidR="00FA097F" w:rsidRPr="00F66F92" w:rsidRDefault="00FA097F"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56F9758510EE45EFA702DC0B2FFA24B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530117">
              <w:t xml:space="preserve"> and explain</w:t>
            </w:r>
            <w:r>
              <w:t xml:space="preserve"> why</w:t>
            </w:r>
            <w:r w:rsidRPr="00530117">
              <w:t xml:space="preserve"> they are essential to your life.</w:t>
            </w:r>
          </w:p>
        </w:tc>
      </w:tr>
      <w:tr w:rsidR="00FA097F" w14:paraId="5573D199" w14:textId="77777777" w:rsidTr="00B22829">
        <w:trPr>
          <w:cantSplit/>
        </w:trPr>
        <w:tc>
          <w:tcPr>
            <w:tcW w:w="8783" w:type="dxa"/>
          </w:tcPr>
          <w:p w14:paraId="4F4CEED9" w14:textId="538F627A" w:rsidR="00FA097F" w:rsidRPr="00F66F92" w:rsidRDefault="00FA097F"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03CE697529904CE9BE04BF5A5C5814C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Discuss why some words may not feature in your print dictionary. Learn and revise the words using an online revision tool.</w:t>
            </w:r>
          </w:p>
        </w:tc>
      </w:tr>
      <w:tr w:rsidR="00FA097F" w14:paraId="50D68E67" w14:textId="77777777" w:rsidTr="00B22829">
        <w:trPr>
          <w:cantSplit/>
        </w:trPr>
        <w:tc>
          <w:tcPr>
            <w:tcW w:w="8783" w:type="dxa"/>
          </w:tcPr>
          <w:p w14:paraId="573CC175" w14:textId="3850EF9D" w:rsidR="00FA097F" w:rsidRPr="00F66F92" w:rsidRDefault="00FA097F"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C396C03DDC994A34A042071058AF4C3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FA097F" w14:paraId="7A33A4FD" w14:textId="77777777" w:rsidTr="00B22829">
        <w:trPr>
          <w:cantSplit/>
        </w:trPr>
        <w:tc>
          <w:tcPr>
            <w:tcW w:w="8783" w:type="dxa"/>
          </w:tcPr>
          <w:p w14:paraId="5221EAA5" w14:textId="7C85D38C" w:rsidR="00FA097F" w:rsidRPr="00F66F92" w:rsidRDefault="00FA097F"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F1C76F995A9F490D925CE635E981DB2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00DA0A89">
              <w:t>-speaking communities</w:t>
            </w:r>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FA097F" w14:paraId="77F7C6C8" w14:textId="77777777" w:rsidTr="00B22829">
        <w:trPr>
          <w:cantSplit/>
        </w:trPr>
        <w:tc>
          <w:tcPr>
            <w:tcW w:w="8783" w:type="dxa"/>
          </w:tcPr>
          <w:p w14:paraId="2A4D7114" w14:textId="77777777" w:rsidR="00FA097F" w:rsidRPr="00F66F92" w:rsidRDefault="00FA097F"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FA097F" w14:paraId="328640C7" w14:textId="77777777" w:rsidTr="00B22829">
        <w:trPr>
          <w:cantSplit/>
        </w:trPr>
        <w:tc>
          <w:tcPr>
            <w:tcW w:w="8783" w:type="dxa"/>
          </w:tcPr>
          <w:p w14:paraId="7791E189" w14:textId="77777777" w:rsidR="00FA097F" w:rsidRPr="00F66F92" w:rsidRDefault="00FA097F"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FA097F" w14:paraId="558F3F5F" w14:textId="77777777" w:rsidTr="00B22829">
        <w:trPr>
          <w:cantSplit/>
        </w:trPr>
        <w:tc>
          <w:tcPr>
            <w:tcW w:w="8783" w:type="dxa"/>
          </w:tcPr>
          <w:p w14:paraId="636FDD72" w14:textId="2E7BEC9B" w:rsidR="00FA097F" w:rsidRPr="00F66F92" w:rsidRDefault="00FA097F"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F4DEE1E5863544C394929F41552C4C2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then participate in a ‘running dictation’ activity, focusing on revising this information.</w:t>
            </w:r>
            <w:bookmarkEnd w:id="25"/>
          </w:p>
        </w:tc>
      </w:tr>
      <w:tr w:rsidR="00FA097F" w14:paraId="69700085" w14:textId="77777777" w:rsidTr="00B22829">
        <w:trPr>
          <w:cantSplit/>
        </w:trPr>
        <w:tc>
          <w:tcPr>
            <w:tcW w:w="8783" w:type="dxa"/>
          </w:tcPr>
          <w:p w14:paraId="737EFAFF" w14:textId="77777777" w:rsidR="00FA097F" w:rsidRPr="00F66F92" w:rsidRDefault="00FA097F"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FA097F" w14:paraId="50334ED1" w14:textId="77777777" w:rsidTr="00B22829">
        <w:trPr>
          <w:cantSplit/>
        </w:trPr>
        <w:tc>
          <w:tcPr>
            <w:tcW w:w="8783" w:type="dxa"/>
          </w:tcPr>
          <w:p w14:paraId="08D0E023" w14:textId="77777777" w:rsidR="00FA097F" w:rsidRDefault="00FA097F"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FA097F" w14:paraId="16FCA545" w14:textId="77777777" w:rsidTr="00B22829">
        <w:trPr>
          <w:cantSplit/>
        </w:trPr>
        <w:tc>
          <w:tcPr>
            <w:tcW w:w="8783" w:type="dxa"/>
          </w:tcPr>
          <w:p w14:paraId="5B63994A" w14:textId="68663DA8" w:rsidR="00FA097F" w:rsidRDefault="00FA097F" w:rsidP="00B22829">
            <w:pPr>
              <w:pStyle w:val="VCAAbulletlevel2"/>
              <w:spacing w:after="0"/>
            </w:pPr>
            <w:r>
              <w:t xml:space="preserve">Identify different ways of asking questions in </w:t>
            </w:r>
            <w:sdt>
              <w:sdtPr>
                <w:alias w:val="Keywords"/>
                <w:tag w:val=""/>
                <w:id w:val="45804127"/>
                <w:placeholder>
                  <w:docPart w:val="AC738509872243168C2764771F5E4FC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FA097F" w14:paraId="0CA6441A" w14:textId="77777777" w:rsidTr="00B22829">
        <w:trPr>
          <w:cantSplit/>
        </w:trPr>
        <w:tc>
          <w:tcPr>
            <w:tcW w:w="8783" w:type="dxa"/>
          </w:tcPr>
          <w:p w14:paraId="755D056E" w14:textId="77777777" w:rsidR="00FA097F" w:rsidRDefault="00FA097F"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FA097F" w14:paraId="5072D7D2" w14:textId="77777777" w:rsidTr="00B22829">
        <w:trPr>
          <w:cantSplit/>
        </w:trPr>
        <w:tc>
          <w:tcPr>
            <w:tcW w:w="8783" w:type="dxa"/>
          </w:tcPr>
          <w:p w14:paraId="618F45BA" w14:textId="5A8C4A01" w:rsidR="00FA097F" w:rsidRDefault="00FA097F"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177377E7C85C40B3A6698B34273E9D0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about</w:t>
            </w:r>
            <w:r w:rsidRPr="00530117">
              <w:t xml:space="preserve"> sustainable innovations</w:t>
            </w:r>
            <w:r w:rsidR="00DA0A89">
              <w:t xml:space="preserve"> by </w:t>
            </w:r>
            <w:sdt>
              <w:sdtPr>
                <w:alias w:val="Keywords"/>
                <w:tag w:val=""/>
                <w:id w:val="-1460646051"/>
                <w:placeholder>
                  <w:docPart w:val="C815A30653544E8FB81210CC9DFBC912"/>
                </w:placeholder>
                <w:dataBinding w:prefixMappings="xmlns:ns0='http://purl.org/dc/elements/1.1/' xmlns:ns1='http://schemas.openxmlformats.org/package/2006/metadata/core-properties' " w:xpath="/ns1:coreProperties[1]/ns1:keywords[1]" w:storeItemID="{6C3C8BC8-F283-45AE-878A-BAB7291924A1}"/>
                <w:text/>
              </w:sdtPr>
              <w:sdtEndPr/>
              <w:sdtContent>
                <w:r w:rsidR="00DA0A89">
                  <w:t>Hebrew</w:t>
                </w:r>
              </w:sdtContent>
            </w:sdt>
            <w:r w:rsidR="00DA0A89">
              <w:t xml:space="preserve">-speaking people or in </w:t>
            </w:r>
            <w:sdt>
              <w:sdtPr>
                <w:alias w:val="Keywords"/>
                <w:tag w:val=""/>
                <w:id w:val="1940482377"/>
                <w:placeholder>
                  <w:docPart w:val="5F995F7A1D9C495D91D1A860C9AC18AD"/>
                </w:placeholder>
                <w:dataBinding w:prefixMappings="xmlns:ns0='http://purl.org/dc/elements/1.1/' xmlns:ns1='http://schemas.openxmlformats.org/package/2006/metadata/core-properties' " w:xpath="/ns1:coreProperties[1]/ns1:keywords[1]" w:storeItemID="{6C3C8BC8-F283-45AE-878A-BAB7291924A1}"/>
                <w:text/>
              </w:sdtPr>
              <w:sdtEndPr/>
              <w:sdtContent>
                <w:r w:rsidR="00DA0A89">
                  <w:t>Hebrew</w:t>
                </w:r>
              </w:sdtContent>
            </w:sdt>
            <w:r w:rsidR="00DA0A89">
              <w:t>-speaking communities</w:t>
            </w:r>
            <w:r w:rsidRPr="00530117">
              <w:t xml:space="preserve"> and discuss their potential to create a positive impact on the world.</w:t>
            </w:r>
          </w:p>
        </w:tc>
      </w:tr>
      <w:tr w:rsidR="00FA097F" w14:paraId="6BF808BE" w14:textId="77777777" w:rsidTr="00B22829">
        <w:trPr>
          <w:cantSplit/>
        </w:trPr>
        <w:tc>
          <w:tcPr>
            <w:tcW w:w="8783" w:type="dxa"/>
          </w:tcPr>
          <w:p w14:paraId="60CE78AA" w14:textId="77777777" w:rsidR="00FA097F" w:rsidRDefault="00FA097F"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FA097F" w14:paraId="7992648B" w14:textId="77777777" w:rsidTr="00B22829">
        <w:trPr>
          <w:cantSplit/>
        </w:trPr>
        <w:tc>
          <w:tcPr>
            <w:tcW w:w="8783" w:type="dxa"/>
          </w:tcPr>
          <w:p w14:paraId="25744BF3" w14:textId="77777777" w:rsidR="00FA097F" w:rsidRDefault="00FA097F"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FA097F" w14:paraId="1DD3E231" w14:textId="77777777" w:rsidTr="00B22829">
        <w:trPr>
          <w:cantSplit/>
        </w:trPr>
        <w:tc>
          <w:tcPr>
            <w:tcW w:w="8783" w:type="dxa"/>
          </w:tcPr>
          <w:p w14:paraId="00281C57" w14:textId="77777777" w:rsidR="00FA097F" w:rsidRDefault="00FA097F" w:rsidP="00B22829">
            <w:pPr>
              <w:pStyle w:val="VCAAbulletlevel2"/>
              <w:spacing w:after="0"/>
            </w:pPr>
            <w:r w:rsidRPr="0009120F">
              <w:t>Read a letter to the editor, focusing on the negative impact of technology in schools.</w:t>
            </w:r>
          </w:p>
        </w:tc>
      </w:tr>
      <w:tr w:rsidR="00FA097F" w14:paraId="62A80FCE" w14:textId="77777777" w:rsidTr="00B22829">
        <w:trPr>
          <w:cantSplit/>
        </w:trPr>
        <w:tc>
          <w:tcPr>
            <w:tcW w:w="8783" w:type="dxa"/>
            <w:tcBorders>
              <w:bottom w:val="single" w:sz="4" w:space="0" w:color="auto"/>
            </w:tcBorders>
            <w:shd w:val="clear" w:color="auto" w:fill="D9D9D9" w:themeFill="background1" w:themeFillShade="D9"/>
          </w:tcPr>
          <w:p w14:paraId="64992833" w14:textId="77777777" w:rsidR="00FA097F" w:rsidRPr="002E4CED" w:rsidRDefault="00FA097F"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4BA77E5F" wp14:editId="73A7F18D">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FA097F" w14:paraId="353F10E7" w14:textId="77777777" w:rsidTr="00B22829">
        <w:trPr>
          <w:cantSplit/>
        </w:trPr>
        <w:tc>
          <w:tcPr>
            <w:tcW w:w="8783" w:type="dxa"/>
            <w:tcBorders>
              <w:bottom w:val="single" w:sz="4" w:space="0" w:color="B5E2F1"/>
            </w:tcBorders>
            <w:shd w:val="clear" w:color="auto" w:fill="FFFFFF" w:themeFill="background1"/>
          </w:tcPr>
          <w:p w14:paraId="64734586" w14:textId="77777777" w:rsidR="00FA097F" w:rsidRDefault="00FA097F"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FA097F" w14:paraId="6BCFD03D" w14:textId="77777777" w:rsidTr="00B22829">
        <w:trPr>
          <w:cantSplit/>
        </w:trPr>
        <w:tc>
          <w:tcPr>
            <w:tcW w:w="8783" w:type="dxa"/>
            <w:tcBorders>
              <w:bottom w:val="single" w:sz="4" w:space="0" w:color="B5E2F1"/>
            </w:tcBorders>
            <w:shd w:val="clear" w:color="auto" w:fill="FFFFFF" w:themeFill="background1"/>
          </w:tcPr>
          <w:p w14:paraId="4F7844FC" w14:textId="77777777" w:rsidR="00FA097F" w:rsidRDefault="00FA097F" w:rsidP="00B22829">
            <w:pPr>
              <w:pStyle w:val="VCAAbulletlevel2"/>
              <w:numPr>
                <w:ilvl w:val="0"/>
                <w:numId w:val="0"/>
              </w:numPr>
            </w:pPr>
          </w:p>
          <w:p w14:paraId="53FB53EF" w14:textId="77777777" w:rsidR="00FA097F" w:rsidRPr="00530117" w:rsidRDefault="00FA097F" w:rsidP="00B22829">
            <w:pPr>
              <w:pStyle w:val="VCAAbulletlevel2"/>
              <w:numPr>
                <w:ilvl w:val="0"/>
                <w:numId w:val="0"/>
              </w:numPr>
            </w:pPr>
          </w:p>
        </w:tc>
      </w:tr>
      <w:tr w:rsidR="00FA097F" w14:paraId="2570B266"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E749AE4" w14:textId="77777777" w:rsidR="00FA097F" w:rsidRPr="00C836A8" w:rsidRDefault="00FA097F" w:rsidP="00B22829">
            <w:pPr>
              <w:pStyle w:val="Heading2"/>
              <w:rPr>
                <w:b/>
                <w:bCs/>
                <w:color w:val="004EA8"/>
              </w:rPr>
            </w:pPr>
            <w:bookmarkStart w:id="26" w:name="_Toc191900907"/>
            <w:r w:rsidRPr="00B13D9B">
              <w:rPr>
                <w:b/>
                <w:bCs/>
                <w:noProof/>
                <w:color w:val="004EA8"/>
              </w:rPr>
              <w:lastRenderedPageBreak/>
              <w:drawing>
                <wp:anchor distT="0" distB="0" distL="114300" distR="114300" simplePos="0" relativeHeight="251669504" behindDoc="0" locked="0" layoutInCell="1" allowOverlap="1" wp14:anchorId="0CEAB5C5" wp14:editId="234C10AC">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7A66D180" w14:textId="77777777" w:rsidR="00FA097F" w:rsidRDefault="00FA097F"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55800FF0" w14:textId="77777777" w:rsidR="00FA097F" w:rsidRDefault="00FA097F" w:rsidP="00B22829">
            <w:pPr>
              <w:pStyle w:val="VCAAbulletlevel2"/>
              <w:numPr>
                <w:ilvl w:val="0"/>
                <w:numId w:val="0"/>
              </w:numPr>
              <w:rPr>
                <w:b/>
                <w:bCs/>
                <w:color w:val="004EA8"/>
                <w:sz w:val="32"/>
                <w:szCs w:val="32"/>
              </w:rPr>
            </w:pPr>
          </w:p>
          <w:p w14:paraId="2CF04E85" w14:textId="77777777" w:rsidR="00FA097F" w:rsidRDefault="00FA097F"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A01001D" w14:textId="77777777" w:rsidR="00FA097F" w:rsidRPr="002D4607" w:rsidRDefault="00FA097F" w:rsidP="00B22829">
            <w:pPr>
              <w:pStyle w:val="VCAAbulletlevel2"/>
              <w:numPr>
                <w:ilvl w:val="0"/>
                <w:numId w:val="0"/>
              </w:numPr>
              <w:spacing w:after="0"/>
              <w:ind w:left="360"/>
            </w:pPr>
          </w:p>
          <w:p w14:paraId="336E0A10" w14:textId="77777777" w:rsidR="00FA097F" w:rsidRDefault="00FA097F" w:rsidP="00B22829">
            <w:pPr>
              <w:pStyle w:val="VCAAbulletlevel2"/>
              <w:spacing w:after="0"/>
            </w:pPr>
            <w:r w:rsidRPr="002D4607">
              <w:t>Watch online talks about innovations and take notes using guided note-taking sheets.</w:t>
            </w:r>
          </w:p>
          <w:p w14:paraId="1F84E420" w14:textId="77777777" w:rsidR="00FA097F" w:rsidRPr="002D4607" w:rsidRDefault="00FA097F" w:rsidP="00B22829">
            <w:pPr>
              <w:pStyle w:val="VCAAbulletlevel2"/>
              <w:numPr>
                <w:ilvl w:val="0"/>
                <w:numId w:val="0"/>
              </w:numPr>
              <w:spacing w:after="0"/>
            </w:pPr>
          </w:p>
          <w:p w14:paraId="48307112" w14:textId="77777777" w:rsidR="00FA097F" w:rsidRDefault="00FA097F"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056EAA64" w14:textId="77777777" w:rsidR="00FA097F" w:rsidRPr="002D4607" w:rsidRDefault="00FA097F" w:rsidP="00B22829">
            <w:pPr>
              <w:pStyle w:val="VCAAbulletlevel2"/>
              <w:numPr>
                <w:ilvl w:val="0"/>
                <w:numId w:val="0"/>
              </w:numPr>
              <w:spacing w:after="0"/>
            </w:pPr>
          </w:p>
          <w:p w14:paraId="018B728F" w14:textId="77777777" w:rsidR="00FA097F" w:rsidRDefault="00FA097F"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5DB67C37" w14:textId="77777777" w:rsidR="00FA097F" w:rsidRPr="002D4607" w:rsidRDefault="00FA097F" w:rsidP="00B22829">
            <w:pPr>
              <w:pStyle w:val="VCAAbulletlevel2"/>
              <w:numPr>
                <w:ilvl w:val="0"/>
                <w:numId w:val="0"/>
              </w:numPr>
              <w:spacing w:after="0"/>
            </w:pPr>
          </w:p>
          <w:p w14:paraId="3CC82086" w14:textId="77777777" w:rsidR="00FA097F" w:rsidRDefault="00FA097F" w:rsidP="00B22829">
            <w:pPr>
              <w:pStyle w:val="VCAAbulletlevel2"/>
              <w:spacing w:after="0"/>
            </w:pPr>
            <w:r w:rsidRPr="002D4607">
              <w:t>Complete a class survey, identifying the innovations you couldn’t live without and</w:t>
            </w:r>
            <w:r>
              <w:t xml:space="preserve"> identify </w:t>
            </w:r>
            <w:r w:rsidRPr="002D4607">
              <w:t>trends in the data.</w:t>
            </w:r>
          </w:p>
          <w:p w14:paraId="6494921D" w14:textId="77777777" w:rsidR="00FA097F" w:rsidRPr="002D4607" w:rsidRDefault="00FA097F" w:rsidP="00B22829">
            <w:pPr>
              <w:pStyle w:val="VCAAbulletlevel2"/>
              <w:numPr>
                <w:ilvl w:val="0"/>
                <w:numId w:val="0"/>
              </w:numPr>
              <w:spacing w:after="0"/>
            </w:pPr>
          </w:p>
          <w:p w14:paraId="32B64FC8" w14:textId="77777777" w:rsidR="00FA097F" w:rsidRDefault="00FA097F"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71F7F0E" w14:textId="77777777" w:rsidR="00FA097F" w:rsidRPr="002D4607" w:rsidRDefault="00FA097F" w:rsidP="00B22829">
            <w:pPr>
              <w:pStyle w:val="VCAAbulletlevel2"/>
              <w:numPr>
                <w:ilvl w:val="0"/>
                <w:numId w:val="0"/>
              </w:numPr>
              <w:spacing w:after="0"/>
            </w:pPr>
          </w:p>
          <w:p w14:paraId="2E59F5EF" w14:textId="77777777" w:rsidR="00FA097F" w:rsidRDefault="00FA097F"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4C3C8DFE" w14:textId="77777777" w:rsidR="00FA097F" w:rsidRPr="002D4607" w:rsidRDefault="00FA097F" w:rsidP="00B22829">
            <w:pPr>
              <w:pStyle w:val="VCAAbulletlevel2"/>
              <w:numPr>
                <w:ilvl w:val="0"/>
                <w:numId w:val="0"/>
              </w:numPr>
              <w:spacing w:after="0"/>
            </w:pPr>
          </w:p>
          <w:p w14:paraId="4A201DA4" w14:textId="77777777" w:rsidR="00FA097F" w:rsidRDefault="00FA097F"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4D1E0AA6" w14:textId="77777777" w:rsidR="00FA097F" w:rsidRPr="002D4607" w:rsidRDefault="00FA097F" w:rsidP="00B22829">
            <w:pPr>
              <w:pStyle w:val="VCAAbulletlevel2"/>
              <w:numPr>
                <w:ilvl w:val="0"/>
                <w:numId w:val="0"/>
              </w:numPr>
              <w:spacing w:after="0"/>
            </w:pPr>
          </w:p>
          <w:p w14:paraId="148B55A1" w14:textId="77777777" w:rsidR="00FA097F" w:rsidRDefault="00FA097F"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4060B45D" w14:textId="77777777" w:rsidR="00FA097F" w:rsidRPr="002D4607" w:rsidRDefault="00FA097F" w:rsidP="00B22829">
            <w:pPr>
              <w:pStyle w:val="VCAAbulletlevel2"/>
              <w:numPr>
                <w:ilvl w:val="0"/>
                <w:numId w:val="0"/>
              </w:numPr>
              <w:spacing w:after="0"/>
            </w:pPr>
          </w:p>
          <w:p w14:paraId="58F43A70" w14:textId="77777777" w:rsidR="00FA097F" w:rsidRDefault="00FA097F"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2C72AEAF" w14:textId="77777777" w:rsidR="00FA097F" w:rsidRPr="002D4607" w:rsidRDefault="00FA097F" w:rsidP="00B22829">
            <w:pPr>
              <w:pStyle w:val="VCAAbulletlevel2"/>
              <w:numPr>
                <w:ilvl w:val="0"/>
                <w:numId w:val="0"/>
              </w:numPr>
              <w:spacing w:after="0"/>
            </w:pPr>
          </w:p>
          <w:p w14:paraId="46A43ACD" w14:textId="77777777" w:rsidR="00FA097F" w:rsidRPr="0066155E" w:rsidRDefault="00FA097F"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6F78CA6B" w14:textId="77777777" w:rsidR="00FA097F" w:rsidRDefault="00FA097F" w:rsidP="00FA097F"/>
    <w:p w14:paraId="07FA6322" w14:textId="77777777" w:rsidR="00FA097F" w:rsidRDefault="00FA097F" w:rsidP="00FA097F"/>
    <w:p w14:paraId="2BB9D75C" w14:textId="77777777" w:rsidR="00FA097F" w:rsidRDefault="00FA097F" w:rsidP="00FA097F">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F040C4" w14:paraId="00F49FA4" w14:textId="77777777" w:rsidTr="00B22829">
        <w:trPr>
          <w:trHeight w:val="274"/>
        </w:trPr>
        <w:tc>
          <w:tcPr>
            <w:tcW w:w="2197" w:type="dxa"/>
            <w:shd w:val="clear" w:color="auto" w:fill="0F7EB4"/>
          </w:tcPr>
          <w:p w14:paraId="1387AD41" w14:textId="77777777" w:rsidR="00FA097F" w:rsidRPr="00F040C4" w:rsidRDefault="00FA097F" w:rsidP="00B22829">
            <w:pPr>
              <w:pStyle w:val="VCAAtablecondensedheading"/>
              <w:rPr>
                <w:b w:val="0"/>
              </w:rPr>
            </w:pPr>
            <w:r w:rsidRPr="00F040C4">
              <w:t xml:space="preserve">Concept </w:t>
            </w:r>
          </w:p>
        </w:tc>
        <w:tc>
          <w:tcPr>
            <w:tcW w:w="2197" w:type="dxa"/>
            <w:shd w:val="clear" w:color="auto" w:fill="0F7EB4"/>
          </w:tcPr>
          <w:p w14:paraId="570E5F5E" w14:textId="77777777" w:rsidR="00FA097F" w:rsidRPr="00F040C4" w:rsidRDefault="00FA097F" w:rsidP="00B22829">
            <w:pPr>
              <w:pStyle w:val="VCAAtablecondensedheading"/>
              <w:rPr>
                <w:b w:val="0"/>
              </w:rPr>
            </w:pPr>
            <w:r w:rsidRPr="00F040C4">
              <w:t>Perspective</w:t>
            </w:r>
          </w:p>
        </w:tc>
        <w:tc>
          <w:tcPr>
            <w:tcW w:w="2197" w:type="dxa"/>
            <w:shd w:val="clear" w:color="auto" w:fill="0F7EB4"/>
          </w:tcPr>
          <w:p w14:paraId="5D6D814C" w14:textId="77777777" w:rsidR="00FA097F" w:rsidRPr="00F040C4" w:rsidRDefault="00FA097F" w:rsidP="00B22829">
            <w:pPr>
              <w:pStyle w:val="VCAAtablecondensedheading"/>
              <w:rPr>
                <w:b w:val="0"/>
              </w:rPr>
            </w:pPr>
            <w:r w:rsidRPr="00F040C4">
              <w:t>Topic</w:t>
            </w:r>
          </w:p>
        </w:tc>
        <w:tc>
          <w:tcPr>
            <w:tcW w:w="2198" w:type="dxa"/>
            <w:shd w:val="clear" w:color="auto" w:fill="0F7EB4"/>
          </w:tcPr>
          <w:p w14:paraId="4D062CE1" w14:textId="77777777" w:rsidR="00FA097F" w:rsidRPr="00F040C4" w:rsidRDefault="00FA097F" w:rsidP="00B22829">
            <w:pPr>
              <w:pStyle w:val="VCAAtablecondensedheading"/>
              <w:rPr>
                <w:b w:val="0"/>
              </w:rPr>
            </w:pPr>
            <w:r w:rsidRPr="00F040C4">
              <w:t>Subtopic</w:t>
            </w:r>
          </w:p>
        </w:tc>
      </w:tr>
      <w:tr w:rsidR="00FA097F" w:rsidRPr="00F040C4" w14:paraId="36B3BC7C" w14:textId="77777777" w:rsidTr="003E2F6B">
        <w:trPr>
          <w:trHeight w:val="1701"/>
        </w:trPr>
        <w:tc>
          <w:tcPr>
            <w:tcW w:w="2197" w:type="dxa"/>
            <w:vAlign w:val="center"/>
          </w:tcPr>
          <w:p w14:paraId="439CF945" w14:textId="77777777" w:rsidR="00FA097F" w:rsidRPr="005A0EDD" w:rsidRDefault="00FA097F" w:rsidP="00B22829">
            <w:pPr>
              <w:pStyle w:val="VCAAbody"/>
              <w:jc w:val="center"/>
            </w:pPr>
            <w:r w:rsidRPr="005A0EDD">
              <w:t>Responsibility</w:t>
            </w:r>
          </w:p>
        </w:tc>
        <w:tc>
          <w:tcPr>
            <w:tcW w:w="2197" w:type="dxa"/>
            <w:vAlign w:val="center"/>
          </w:tcPr>
          <w:p w14:paraId="7813A9BA" w14:textId="77777777" w:rsidR="00FA097F" w:rsidRPr="005A0EDD" w:rsidRDefault="00FA097F" w:rsidP="00B22829">
            <w:pPr>
              <w:pStyle w:val="VCAAbody"/>
              <w:jc w:val="center"/>
            </w:pPr>
            <w:r w:rsidRPr="005A0EDD">
              <w:t>Community</w:t>
            </w:r>
          </w:p>
        </w:tc>
        <w:tc>
          <w:tcPr>
            <w:tcW w:w="2197" w:type="dxa"/>
            <w:vAlign w:val="center"/>
          </w:tcPr>
          <w:p w14:paraId="25632BD3" w14:textId="77777777" w:rsidR="00FA097F" w:rsidRPr="005A0EDD" w:rsidRDefault="00FA097F" w:rsidP="00B22829">
            <w:pPr>
              <w:pStyle w:val="VCAAbody"/>
              <w:jc w:val="center"/>
            </w:pPr>
            <w:r w:rsidRPr="005A0EDD">
              <w:t>Society</w:t>
            </w:r>
          </w:p>
        </w:tc>
        <w:tc>
          <w:tcPr>
            <w:tcW w:w="2198" w:type="dxa"/>
            <w:vAlign w:val="center"/>
          </w:tcPr>
          <w:p w14:paraId="6894FCD1" w14:textId="77777777" w:rsidR="00FA097F" w:rsidRPr="005A0EDD" w:rsidRDefault="00FA097F" w:rsidP="00B22829">
            <w:pPr>
              <w:pStyle w:val="VCAAbody"/>
              <w:jc w:val="center"/>
            </w:pPr>
            <w:r w:rsidRPr="005A0EDD">
              <w:t>Attitudes to an aging population</w:t>
            </w:r>
          </w:p>
        </w:tc>
      </w:tr>
    </w:tbl>
    <w:p w14:paraId="2852C3BB" w14:textId="77777777" w:rsidR="00FA097F" w:rsidRPr="00633101" w:rsidRDefault="00FA097F" w:rsidP="00FA097F">
      <w:pPr>
        <w:pStyle w:val="Heading2"/>
        <w:rPr>
          <w:color w:val="004EA8"/>
          <w:sz w:val="28"/>
        </w:rPr>
      </w:pPr>
      <w:bookmarkStart w:id="27" w:name="_Toc191900908"/>
      <w:r w:rsidRPr="00633101">
        <w:rPr>
          <w:sz w:val="28"/>
        </w:rPr>
        <w:t xml:space="preserve">Outcome </w:t>
      </w:r>
      <w:r>
        <w:rPr>
          <w:sz w:val="28"/>
        </w:rPr>
        <w:t>2</w:t>
      </w:r>
      <w:bookmarkEnd w:id="27"/>
      <w:r w:rsidRPr="00633101">
        <w:rPr>
          <w:color w:val="004EA8"/>
          <w:sz w:val="28"/>
        </w:rPr>
        <w:tab/>
      </w:r>
    </w:p>
    <w:p w14:paraId="0A2B98E1" w14:textId="1045A081" w:rsidR="00FA097F" w:rsidRPr="00FD4DAA" w:rsidRDefault="00FA097F" w:rsidP="00FA097F">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644E455B07FF47C1B7FE87C7A29A8CB4"/>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E4C2C352915740819EC61C069AB6CA9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w:t>
      </w:r>
    </w:p>
    <w:p w14:paraId="4594AF34" w14:textId="77777777" w:rsidR="00FA097F" w:rsidRPr="00753F1C" w:rsidRDefault="00FA097F" w:rsidP="00FA097F">
      <w:pPr>
        <w:pStyle w:val="Heading2"/>
        <w:rPr>
          <w:sz w:val="24"/>
          <w:szCs w:val="24"/>
        </w:rPr>
      </w:pPr>
      <w:bookmarkStart w:id="28" w:name="_Toc191900909"/>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79137C8F" w14:textId="77777777" w:rsidTr="00B22829">
        <w:trPr>
          <w:cantSplit/>
        </w:trPr>
        <w:tc>
          <w:tcPr>
            <w:tcW w:w="8783" w:type="dxa"/>
          </w:tcPr>
          <w:p w14:paraId="741231F5" w14:textId="77777777" w:rsidR="00FA097F" w:rsidRPr="00F66F92" w:rsidRDefault="00FA097F"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FA097F" w14:paraId="0B422A97" w14:textId="77777777" w:rsidTr="00B22829">
        <w:trPr>
          <w:cantSplit/>
        </w:trPr>
        <w:tc>
          <w:tcPr>
            <w:tcW w:w="8783" w:type="dxa"/>
          </w:tcPr>
          <w:p w14:paraId="7B9E8430" w14:textId="77777777" w:rsidR="00FA097F" w:rsidRPr="00F66F92" w:rsidRDefault="00FA097F"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FA097F" w14:paraId="3A145B4B" w14:textId="77777777" w:rsidTr="00B22829">
        <w:trPr>
          <w:cantSplit/>
        </w:trPr>
        <w:tc>
          <w:tcPr>
            <w:tcW w:w="8783" w:type="dxa"/>
          </w:tcPr>
          <w:p w14:paraId="04688DCB" w14:textId="77777777" w:rsidR="00FA097F" w:rsidRPr="00F66F92" w:rsidRDefault="00FA097F" w:rsidP="00B22829">
            <w:pPr>
              <w:pStyle w:val="VCAAbulletlevel2"/>
            </w:pPr>
            <w:r w:rsidRPr="008C6AA2">
              <w:t>Create a list of common myths about aging, then research and present evidence-based arguments to counter these misconceptions.</w:t>
            </w:r>
          </w:p>
        </w:tc>
      </w:tr>
      <w:tr w:rsidR="00FA097F" w14:paraId="0DBDDC26" w14:textId="77777777" w:rsidTr="00B22829">
        <w:trPr>
          <w:cantSplit/>
        </w:trPr>
        <w:tc>
          <w:tcPr>
            <w:tcW w:w="8783" w:type="dxa"/>
          </w:tcPr>
          <w:p w14:paraId="39FF2F14" w14:textId="77777777" w:rsidR="00FA097F" w:rsidRPr="00F66F92" w:rsidRDefault="00FA097F" w:rsidP="00B22829">
            <w:pPr>
              <w:pStyle w:val="VCAAbulletlevel2"/>
              <w:spacing w:after="0"/>
            </w:pPr>
            <w:r w:rsidRPr="00FE7AA7">
              <w:t xml:space="preserve">View images that reflect attitudes to an aging population from different perspectives. </w:t>
            </w:r>
          </w:p>
        </w:tc>
      </w:tr>
      <w:tr w:rsidR="00FA097F" w14:paraId="45D1C25D" w14:textId="77777777" w:rsidTr="00B22829">
        <w:trPr>
          <w:cantSplit/>
        </w:trPr>
        <w:tc>
          <w:tcPr>
            <w:tcW w:w="8783" w:type="dxa"/>
          </w:tcPr>
          <w:p w14:paraId="47B35507" w14:textId="77777777" w:rsidR="00FA097F" w:rsidRPr="00F66F92" w:rsidRDefault="00FA097F"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FA097F" w14:paraId="576DBC25" w14:textId="77777777" w:rsidTr="00B22829">
        <w:trPr>
          <w:cantSplit/>
        </w:trPr>
        <w:tc>
          <w:tcPr>
            <w:tcW w:w="8783" w:type="dxa"/>
          </w:tcPr>
          <w:p w14:paraId="1B1A34F1" w14:textId="77777777" w:rsidR="00FA097F" w:rsidRPr="00F66F92" w:rsidRDefault="00FA097F"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FA097F" w14:paraId="18F825FC" w14:textId="77777777" w:rsidTr="00B22829">
        <w:trPr>
          <w:cantSplit/>
        </w:trPr>
        <w:tc>
          <w:tcPr>
            <w:tcW w:w="8783" w:type="dxa"/>
          </w:tcPr>
          <w:p w14:paraId="27D7B2EE" w14:textId="7C790A41" w:rsidR="00FA097F" w:rsidRPr="00F66F92" w:rsidRDefault="00FA097F" w:rsidP="00B22829">
            <w:pPr>
              <w:pStyle w:val="VCAAbulletlevel2"/>
              <w:spacing w:after="0"/>
            </w:pPr>
            <w:r w:rsidRPr="00FE7AA7">
              <w:lastRenderedPageBreak/>
              <w:t xml:space="preserve">Read texts about </w:t>
            </w:r>
            <w:sdt>
              <w:sdtPr>
                <w:alias w:val="Keywords"/>
                <w:tag w:val=""/>
                <w:id w:val="1382205414"/>
                <w:placeholder>
                  <w:docPart w:val="B9C39D45CBE8481DB1A6A3E5631C8C0A"/>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FA097F" w14:paraId="66CAD677" w14:textId="77777777" w:rsidTr="00B22829">
        <w:trPr>
          <w:cantSplit/>
        </w:trPr>
        <w:tc>
          <w:tcPr>
            <w:tcW w:w="8783" w:type="dxa"/>
          </w:tcPr>
          <w:p w14:paraId="02D60001" w14:textId="22CADBB7" w:rsidR="00FA097F" w:rsidRPr="00F66F92" w:rsidRDefault="00FA097F"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CC52DE0F67A84D6AB5A6B1DC88A7B669"/>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E7AA7">
              <w:t xml:space="preserve"> that feature older adults and analyse the messages, stereotypes and attitudes conveyed in these representations.</w:t>
            </w:r>
          </w:p>
        </w:tc>
      </w:tr>
      <w:tr w:rsidR="00FA097F" w14:paraId="25F5CB9C" w14:textId="77777777" w:rsidTr="00B22829">
        <w:trPr>
          <w:cantSplit/>
        </w:trPr>
        <w:tc>
          <w:tcPr>
            <w:tcW w:w="8783" w:type="dxa"/>
          </w:tcPr>
          <w:p w14:paraId="0E92849A" w14:textId="77777777" w:rsidR="00FA097F" w:rsidRDefault="00FA097F"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FA097F" w14:paraId="0C20C90F" w14:textId="77777777" w:rsidTr="00B22829">
        <w:trPr>
          <w:cantSplit/>
        </w:trPr>
        <w:tc>
          <w:tcPr>
            <w:tcW w:w="8783" w:type="dxa"/>
          </w:tcPr>
          <w:p w14:paraId="6190D3F8" w14:textId="77777777" w:rsidR="00FA097F" w:rsidRDefault="00FA097F"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FA097F" w14:paraId="57907D92" w14:textId="77777777" w:rsidTr="00B22829">
        <w:trPr>
          <w:cantSplit/>
        </w:trPr>
        <w:tc>
          <w:tcPr>
            <w:tcW w:w="8783" w:type="dxa"/>
          </w:tcPr>
          <w:p w14:paraId="60CDF081" w14:textId="77777777" w:rsidR="00FA097F" w:rsidRDefault="00FA097F"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FA097F" w14:paraId="51B83728" w14:textId="77777777" w:rsidTr="00B22829">
        <w:trPr>
          <w:cantSplit/>
        </w:trPr>
        <w:tc>
          <w:tcPr>
            <w:tcW w:w="8783" w:type="dxa"/>
            <w:tcBorders>
              <w:bottom w:val="single" w:sz="4" w:space="0" w:color="auto"/>
            </w:tcBorders>
            <w:shd w:val="clear" w:color="auto" w:fill="D9D9D9" w:themeFill="background1" w:themeFillShade="D9"/>
          </w:tcPr>
          <w:p w14:paraId="5D2E3BC7" w14:textId="1FE1456A" w:rsidR="00FA097F" w:rsidRPr="008C6AA2" w:rsidRDefault="00FA097F"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3828629D" wp14:editId="005BE97F">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97A75AC6E9EF498EAD26BFD893A2576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Hebrew</w:t>
                </w:r>
              </w:sdtContent>
            </w:sdt>
            <w:r w:rsidRPr="00FE7AA7">
              <w:rPr>
                <w:b/>
                <w:bCs/>
              </w:rPr>
              <w:t>-speaking community and discuss how their lives have changed over time.</w:t>
            </w:r>
            <w:bookmarkEnd w:id="29"/>
          </w:p>
        </w:tc>
      </w:tr>
      <w:tr w:rsidR="00FA097F" w14:paraId="6EA6A7AD" w14:textId="77777777" w:rsidTr="00B22829">
        <w:trPr>
          <w:cantSplit/>
        </w:trPr>
        <w:tc>
          <w:tcPr>
            <w:tcW w:w="8783" w:type="dxa"/>
            <w:tcBorders>
              <w:bottom w:val="single" w:sz="4" w:space="0" w:color="auto"/>
            </w:tcBorders>
            <w:shd w:val="clear" w:color="auto" w:fill="auto"/>
          </w:tcPr>
          <w:p w14:paraId="2328C8A8" w14:textId="77777777" w:rsidR="00FA097F" w:rsidRDefault="00FA097F"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FA097F" w14:paraId="3EC7C79C" w14:textId="77777777" w:rsidTr="00B22829">
        <w:trPr>
          <w:cantSplit/>
        </w:trPr>
        <w:tc>
          <w:tcPr>
            <w:tcW w:w="8783" w:type="dxa"/>
            <w:tcBorders>
              <w:bottom w:val="single" w:sz="4" w:space="0" w:color="auto"/>
            </w:tcBorders>
            <w:shd w:val="clear" w:color="auto" w:fill="auto"/>
          </w:tcPr>
          <w:p w14:paraId="0A7B7F1A" w14:textId="70F2487A" w:rsidR="00FA097F" w:rsidRPr="00FE7AA7" w:rsidRDefault="00FA097F" w:rsidP="00B22829">
            <w:pPr>
              <w:pStyle w:val="VCAAbulletlevel2"/>
              <w:spacing w:after="0"/>
            </w:pPr>
            <w:r w:rsidRPr="00FE7AA7">
              <w:t xml:space="preserve">Analyse examples of ageist language in </w:t>
            </w:r>
            <w:sdt>
              <w:sdtPr>
                <w:alias w:val="Keywords"/>
                <w:tag w:val=""/>
                <w:id w:val="1144856130"/>
                <w:placeholder>
                  <w:docPart w:val="385537C6355C42B08ADB91E38D319F1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E7AA7">
              <w:t xml:space="preserve"> and discuss how these linguistic choices perpetuate stereotypes. Suggest alternative, respectful ways to refer to older adults.</w:t>
            </w:r>
          </w:p>
        </w:tc>
      </w:tr>
      <w:tr w:rsidR="00FA097F" w14:paraId="1A60DC1E" w14:textId="77777777" w:rsidTr="00B22829">
        <w:trPr>
          <w:cantSplit/>
        </w:trPr>
        <w:tc>
          <w:tcPr>
            <w:tcW w:w="8783" w:type="dxa"/>
            <w:tcBorders>
              <w:bottom w:val="single" w:sz="4" w:space="0" w:color="auto"/>
            </w:tcBorders>
            <w:shd w:val="clear" w:color="auto" w:fill="auto"/>
          </w:tcPr>
          <w:p w14:paraId="11418A3C" w14:textId="77777777" w:rsidR="00FA097F" w:rsidRPr="00FE7AA7" w:rsidRDefault="00FA097F"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FA097F" w14:paraId="5B83EBEF" w14:textId="77777777" w:rsidTr="00B22829">
        <w:trPr>
          <w:cantSplit/>
        </w:trPr>
        <w:tc>
          <w:tcPr>
            <w:tcW w:w="8783" w:type="dxa"/>
            <w:tcBorders>
              <w:bottom w:val="single" w:sz="4" w:space="0" w:color="auto"/>
            </w:tcBorders>
            <w:shd w:val="clear" w:color="auto" w:fill="auto"/>
          </w:tcPr>
          <w:p w14:paraId="10E926D8" w14:textId="06F1CEB3" w:rsidR="00FA097F" w:rsidRPr="00FE7AA7" w:rsidRDefault="00FA097F" w:rsidP="00B22829">
            <w:pPr>
              <w:pStyle w:val="VCAAbulletlevel2"/>
              <w:spacing w:after="0"/>
            </w:pPr>
            <w:r w:rsidRPr="00FE7AA7">
              <w:t xml:space="preserve">Reflect on what you </w:t>
            </w:r>
            <w:r w:rsidR="009179B1">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FA097F" w14:paraId="48453A63" w14:textId="77777777" w:rsidTr="00B22829">
        <w:trPr>
          <w:cantSplit/>
        </w:trPr>
        <w:tc>
          <w:tcPr>
            <w:tcW w:w="8783" w:type="dxa"/>
            <w:tcBorders>
              <w:bottom w:val="single" w:sz="4" w:space="0" w:color="auto"/>
            </w:tcBorders>
            <w:shd w:val="clear" w:color="auto" w:fill="auto"/>
          </w:tcPr>
          <w:p w14:paraId="6EFF03E4" w14:textId="3CAB5C76" w:rsidR="00FA097F" w:rsidRPr="00FE7AA7" w:rsidRDefault="00FA097F"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933551796EAA4F298E14F556038FEBE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FA097F" w14:paraId="31E1FC2E" w14:textId="77777777" w:rsidTr="00B22829">
        <w:trPr>
          <w:cantSplit/>
          <w:trHeight w:val="851"/>
        </w:trPr>
        <w:tc>
          <w:tcPr>
            <w:tcW w:w="8783" w:type="dxa"/>
            <w:tcBorders>
              <w:bottom w:val="single" w:sz="4" w:space="0" w:color="auto"/>
            </w:tcBorders>
            <w:shd w:val="clear" w:color="auto" w:fill="auto"/>
          </w:tcPr>
          <w:p w14:paraId="22DDCBD9" w14:textId="77777777" w:rsidR="00FA097F" w:rsidRPr="00FE7AA7" w:rsidRDefault="00FA097F"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FA097F" w14:paraId="62A6EFCB" w14:textId="77777777" w:rsidTr="00B22829">
        <w:trPr>
          <w:cantSplit/>
        </w:trPr>
        <w:tc>
          <w:tcPr>
            <w:tcW w:w="8783" w:type="dxa"/>
            <w:tcBorders>
              <w:bottom w:val="nil"/>
            </w:tcBorders>
            <w:shd w:val="clear" w:color="auto" w:fill="FFFFFF" w:themeFill="background1"/>
          </w:tcPr>
          <w:p w14:paraId="45943AF7" w14:textId="77777777" w:rsidR="00FA097F" w:rsidRDefault="00FA097F" w:rsidP="00B22829">
            <w:pPr>
              <w:pStyle w:val="VCAAbulletlevel2"/>
              <w:spacing w:after="0"/>
            </w:pPr>
            <w:r w:rsidRPr="00FE7AA7">
              <w:t xml:space="preserve">Write a short story envisioning how society may change as the population ages. </w:t>
            </w:r>
          </w:p>
        </w:tc>
      </w:tr>
      <w:tr w:rsidR="00FA097F" w14:paraId="05D4EA10" w14:textId="77777777" w:rsidTr="00B22829">
        <w:tc>
          <w:tcPr>
            <w:tcW w:w="8783" w:type="dxa"/>
            <w:tcBorders>
              <w:bottom w:val="single" w:sz="4" w:space="0" w:color="C6ECFF" w:themeColor="accent1" w:themeTint="33"/>
            </w:tcBorders>
            <w:shd w:val="clear" w:color="auto" w:fill="FFFFFF" w:themeFill="background1"/>
          </w:tcPr>
          <w:p w14:paraId="394A2553" w14:textId="77777777" w:rsidR="00FA097F" w:rsidRDefault="00FA097F" w:rsidP="00B22829">
            <w:pPr>
              <w:pStyle w:val="VCAAbulletlevel2"/>
              <w:numPr>
                <w:ilvl w:val="0"/>
                <w:numId w:val="0"/>
              </w:numPr>
              <w:spacing w:after="0"/>
              <w:ind w:left="360"/>
            </w:pPr>
          </w:p>
          <w:p w14:paraId="6C86AE2D" w14:textId="77777777" w:rsidR="00FA097F" w:rsidRPr="00FE7AA7" w:rsidRDefault="00FA097F" w:rsidP="00B22829">
            <w:pPr>
              <w:pStyle w:val="VCAAbulletlevel2"/>
              <w:numPr>
                <w:ilvl w:val="0"/>
                <w:numId w:val="0"/>
              </w:numPr>
              <w:spacing w:after="0"/>
              <w:ind w:left="360" w:hanging="360"/>
            </w:pPr>
          </w:p>
        </w:tc>
      </w:tr>
      <w:tr w:rsidR="00FA097F" w14:paraId="63B3C54B"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4242913" w14:textId="77777777" w:rsidR="00FA097F" w:rsidRPr="000A7273" w:rsidRDefault="00FA097F" w:rsidP="00B22829">
            <w:pPr>
              <w:pStyle w:val="Heading2"/>
              <w:rPr>
                <w:b/>
                <w:bCs/>
                <w:color w:val="004EA8"/>
              </w:rPr>
            </w:pPr>
            <w:bookmarkStart w:id="30" w:name="_Toc191900910"/>
            <w:r>
              <w:rPr>
                <w:noProof/>
              </w:rPr>
              <w:drawing>
                <wp:anchor distT="0" distB="0" distL="114300" distR="114300" simplePos="0" relativeHeight="251670528" behindDoc="0" locked="0" layoutInCell="1" allowOverlap="1" wp14:anchorId="6119530C" wp14:editId="2393F01E">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0A489FC3" w14:textId="3E592DC5" w:rsidR="00FA097F" w:rsidRDefault="00FA097F"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5732C91262274A65B4F60FD80E33B75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8C6AA2">
              <w:rPr>
                <w:b/>
                <w:bCs/>
                <w:color w:val="004EA8"/>
                <w:sz w:val="32"/>
                <w:szCs w:val="32"/>
              </w:rPr>
              <w:t>-speaking community, discussing how their lives have changed over time.</w:t>
            </w:r>
          </w:p>
          <w:p w14:paraId="1F25B7DC" w14:textId="77777777" w:rsidR="00FA097F" w:rsidRDefault="00FA097F" w:rsidP="00B22829">
            <w:pPr>
              <w:pStyle w:val="VCAAbulletlevel2"/>
              <w:numPr>
                <w:ilvl w:val="0"/>
                <w:numId w:val="0"/>
              </w:numPr>
              <w:rPr>
                <w:b/>
                <w:bCs/>
                <w:color w:val="004EA8"/>
                <w:sz w:val="32"/>
                <w:szCs w:val="32"/>
              </w:rPr>
            </w:pPr>
          </w:p>
          <w:p w14:paraId="050B395C" w14:textId="77777777" w:rsidR="00FA097F" w:rsidRDefault="00FA097F"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1AA42802" w14:textId="77777777" w:rsidR="00FA097F" w:rsidRPr="00FE7AA7" w:rsidRDefault="00FA097F" w:rsidP="00B22829">
            <w:pPr>
              <w:pStyle w:val="VCAAbulletlevel2"/>
              <w:numPr>
                <w:ilvl w:val="0"/>
                <w:numId w:val="0"/>
              </w:numPr>
              <w:spacing w:after="0"/>
              <w:ind w:left="360"/>
            </w:pPr>
          </w:p>
          <w:p w14:paraId="269FA74D" w14:textId="77777777" w:rsidR="00FA097F" w:rsidRDefault="00FA097F"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55E1EEE4" w14:textId="77777777" w:rsidR="00FA097F" w:rsidRPr="00FE7AA7" w:rsidRDefault="00FA097F" w:rsidP="00B22829">
            <w:pPr>
              <w:pStyle w:val="VCAAbulletlevel2"/>
              <w:numPr>
                <w:ilvl w:val="0"/>
                <w:numId w:val="0"/>
              </w:numPr>
              <w:spacing w:after="0"/>
            </w:pPr>
          </w:p>
          <w:p w14:paraId="57968A53" w14:textId="00B8A9AB" w:rsidR="00FA097F" w:rsidRDefault="00FA097F" w:rsidP="00B22829">
            <w:pPr>
              <w:pStyle w:val="VCAAbulletlevel2"/>
              <w:spacing w:after="0"/>
            </w:pPr>
            <w:r w:rsidRPr="00FE7AA7">
              <w:t xml:space="preserve">Select and write a set of questions in </w:t>
            </w:r>
            <w:sdt>
              <w:sdtPr>
                <w:alias w:val="Keywords"/>
                <w:tag w:val=""/>
                <w:id w:val="-1920397118"/>
                <w:placeholder>
                  <w:docPart w:val="F2E1AF8B52EB40D79F693FCD938BE703"/>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454588C4" w14:textId="77777777" w:rsidR="00FA097F" w:rsidRPr="00FE7AA7" w:rsidRDefault="00FA097F" w:rsidP="00B22829">
            <w:pPr>
              <w:pStyle w:val="VCAAbulletlevel2"/>
              <w:numPr>
                <w:ilvl w:val="0"/>
                <w:numId w:val="0"/>
              </w:numPr>
              <w:spacing w:after="0"/>
            </w:pPr>
          </w:p>
          <w:p w14:paraId="179C8F49" w14:textId="77777777" w:rsidR="00FA097F" w:rsidRDefault="00FA097F"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6C31B351" w14:textId="77777777" w:rsidR="00FA097F" w:rsidRPr="00FE7AA7" w:rsidRDefault="00FA097F" w:rsidP="00B22829">
            <w:pPr>
              <w:pStyle w:val="VCAAbulletlevel2"/>
              <w:numPr>
                <w:ilvl w:val="0"/>
                <w:numId w:val="0"/>
              </w:numPr>
              <w:spacing w:after="0"/>
            </w:pPr>
          </w:p>
          <w:p w14:paraId="49B9156C" w14:textId="62256FFB" w:rsidR="00FA097F" w:rsidRDefault="00FA097F" w:rsidP="00B22829">
            <w:pPr>
              <w:pStyle w:val="VCAAbulletlevel2"/>
              <w:spacing w:after="0"/>
            </w:pPr>
            <w:r w:rsidRPr="00FE7AA7">
              <w:t xml:space="preserve">Invite local </w:t>
            </w:r>
            <w:sdt>
              <w:sdtPr>
                <w:alias w:val="Keywords"/>
                <w:tag w:val=""/>
                <w:id w:val="-282423197"/>
                <w:placeholder>
                  <w:docPart w:val="305037CBBD3C46F6A93FFB3C385B4117"/>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E7AA7">
              <w:t>-speaking community members to attend an intergenerational dialogue event. Ask your prepared questions, listening actively to the responses, and ask follow-up questions to deepen the discussion.</w:t>
            </w:r>
          </w:p>
          <w:p w14:paraId="5C77B8C2" w14:textId="77777777" w:rsidR="00FA097F" w:rsidRPr="00FE7AA7" w:rsidRDefault="00FA097F" w:rsidP="00B22829">
            <w:pPr>
              <w:pStyle w:val="VCAAbulletlevel2"/>
              <w:numPr>
                <w:ilvl w:val="0"/>
                <w:numId w:val="0"/>
              </w:numPr>
              <w:spacing w:after="0"/>
            </w:pPr>
          </w:p>
          <w:p w14:paraId="77F7D339" w14:textId="77777777" w:rsidR="00FA097F" w:rsidRDefault="00FA097F"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796F2F5C" w14:textId="77777777" w:rsidR="00FA097F" w:rsidRPr="00FE7AA7" w:rsidRDefault="00FA097F" w:rsidP="00B22829">
            <w:pPr>
              <w:pStyle w:val="VCAAbulletlevel2"/>
              <w:numPr>
                <w:ilvl w:val="0"/>
                <w:numId w:val="0"/>
              </w:numPr>
              <w:spacing w:after="0"/>
            </w:pPr>
          </w:p>
          <w:p w14:paraId="3978CDCA" w14:textId="77777777" w:rsidR="00FA097F" w:rsidRDefault="00FA097F"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6A7B917A" w14:textId="77777777" w:rsidR="00FA097F" w:rsidRPr="00FE7AA7" w:rsidRDefault="00FA097F" w:rsidP="00B22829">
            <w:pPr>
              <w:pStyle w:val="VCAAbulletlevel2"/>
              <w:numPr>
                <w:ilvl w:val="0"/>
                <w:numId w:val="0"/>
              </w:numPr>
              <w:spacing w:after="0"/>
            </w:pPr>
          </w:p>
          <w:p w14:paraId="2188E005" w14:textId="77777777" w:rsidR="00FA097F" w:rsidRDefault="00FA097F"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B06EC78" w14:textId="77777777" w:rsidR="00FA097F" w:rsidRPr="00FE7AA7" w:rsidRDefault="00FA097F" w:rsidP="00B22829">
            <w:pPr>
              <w:pStyle w:val="VCAAbulletlevel2"/>
              <w:numPr>
                <w:ilvl w:val="0"/>
                <w:numId w:val="0"/>
              </w:numPr>
              <w:spacing w:after="0"/>
            </w:pPr>
          </w:p>
          <w:p w14:paraId="73AA8A76" w14:textId="77777777" w:rsidR="00FA097F" w:rsidRDefault="00FA097F"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708ECD05" w14:textId="77777777" w:rsidR="00FA097F" w:rsidRPr="00FE7AA7" w:rsidRDefault="00FA097F" w:rsidP="00B22829">
            <w:pPr>
              <w:pStyle w:val="VCAAbulletlevel2"/>
              <w:numPr>
                <w:ilvl w:val="0"/>
                <w:numId w:val="0"/>
              </w:numPr>
              <w:spacing w:after="0"/>
            </w:pPr>
          </w:p>
          <w:p w14:paraId="315C3845" w14:textId="77777777" w:rsidR="00FA097F" w:rsidRDefault="00FA097F"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39E787DB" w14:textId="77777777" w:rsidR="00FA097F" w:rsidRPr="00FE7AA7" w:rsidRDefault="00FA097F" w:rsidP="00B22829">
            <w:pPr>
              <w:pStyle w:val="VCAAbulletlevel2"/>
              <w:numPr>
                <w:ilvl w:val="0"/>
                <w:numId w:val="0"/>
              </w:numPr>
            </w:pPr>
          </w:p>
          <w:p w14:paraId="0253BFC5" w14:textId="77777777" w:rsidR="00FA097F" w:rsidRDefault="00FA097F" w:rsidP="00B22829">
            <w:pPr>
              <w:pStyle w:val="VCAAbulletlevel2"/>
              <w:spacing w:after="0"/>
            </w:pPr>
            <w:r w:rsidRPr="00FE7AA7">
              <w:t>Share your reflections with the class, allowing for further discussions and insights.</w:t>
            </w:r>
          </w:p>
          <w:p w14:paraId="61F0888F" w14:textId="77777777" w:rsidR="00FA097F" w:rsidRPr="0066155E" w:rsidRDefault="00FA097F" w:rsidP="00B22829">
            <w:pPr>
              <w:pStyle w:val="VCAAbulletlevel2"/>
              <w:numPr>
                <w:ilvl w:val="0"/>
                <w:numId w:val="0"/>
              </w:numPr>
              <w:spacing w:after="0"/>
            </w:pPr>
          </w:p>
        </w:tc>
      </w:tr>
    </w:tbl>
    <w:p w14:paraId="02A4BBF2" w14:textId="77777777" w:rsidR="00FA097F" w:rsidRDefault="00FA097F" w:rsidP="00FA097F">
      <w:bookmarkStart w:id="31" w:name="_Hlk179282842"/>
    </w:p>
    <w:p w14:paraId="04CAE366" w14:textId="77777777" w:rsidR="00FA097F" w:rsidRDefault="00FA097F" w:rsidP="00FA097F">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F040C4" w14:paraId="51AF629D" w14:textId="77777777" w:rsidTr="00B22829">
        <w:trPr>
          <w:trHeight w:val="274"/>
        </w:trPr>
        <w:tc>
          <w:tcPr>
            <w:tcW w:w="2197" w:type="dxa"/>
            <w:shd w:val="clear" w:color="auto" w:fill="0F7EB4"/>
          </w:tcPr>
          <w:p w14:paraId="7682612C" w14:textId="77777777" w:rsidR="00FA097F" w:rsidRPr="00F040C4" w:rsidRDefault="00FA097F" w:rsidP="00B22829">
            <w:pPr>
              <w:pStyle w:val="VCAAtablecondensedheading"/>
              <w:rPr>
                <w:b w:val="0"/>
              </w:rPr>
            </w:pPr>
            <w:r w:rsidRPr="00F040C4">
              <w:t xml:space="preserve">Concept </w:t>
            </w:r>
          </w:p>
        </w:tc>
        <w:tc>
          <w:tcPr>
            <w:tcW w:w="2197" w:type="dxa"/>
            <w:shd w:val="clear" w:color="auto" w:fill="0F7EB4"/>
          </w:tcPr>
          <w:p w14:paraId="02D6D0C3" w14:textId="77777777" w:rsidR="00FA097F" w:rsidRPr="00F040C4" w:rsidRDefault="00FA097F" w:rsidP="00B22829">
            <w:pPr>
              <w:pStyle w:val="VCAAtablecondensedheading"/>
              <w:rPr>
                <w:b w:val="0"/>
              </w:rPr>
            </w:pPr>
            <w:r w:rsidRPr="00F040C4">
              <w:t>Perspective</w:t>
            </w:r>
          </w:p>
        </w:tc>
        <w:tc>
          <w:tcPr>
            <w:tcW w:w="2197" w:type="dxa"/>
            <w:shd w:val="clear" w:color="auto" w:fill="0F7EB4"/>
          </w:tcPr>
          <w:p w14:paraId="06136FE2" w14:textId="77777777" w:rsidR="00FA097F" w:rsidRPr="00F040C4" w:rsidRDefault="00FA097F" w:rsidP="00B22829">
            <w:pPr>
              <w:pStyle w:val="VCAAtablecondensedheading"/>
              <w:rPr>
                <w:b w:val="0"/>
              </w:rPr>
            </w:pPr>
            <w:r w:rsidRPr="00F040C4">
              <w:t>Topic</w:t>
            </w:r>
          </w:p>
        </w:tc>
        <w:tc>
          <w:tcPr>
            <w:tcW w:w="2198" w:type="dxa"/>
            <w:shd w:val="clear" w:color="auto" w:fill="0F7EB4"/>
          </w:tcPr>
          <w:p w14:paraId="32B7D692" w14:textId="77777777" w:rsidR="00FA097F" w:rsidRPr="00F040C4" w:rsidRDefault="00FA097F" w:rsidP="00B22829">
            <w:pPr>
              <w:pStyle w:val="VCAAtablecondensedheading"/>
              <w:rPr>
                <w:b w:val="0"/>
              </w:rPr>
            </w:pPr>
            <w:r w:rsidRPr="00F040C4">
              <w:t>Subtopic</w:t>
            </w:r>
          </w:p>
        </w:tc>
      </w:tr>
      <w:tr w:rsidR="00FA097F" w:rsidRPr="00F040C4" w14:paraId="1AFFA48D" w14:textId="77777777" w:rsidTr="003E2F6B">
        <w:trPr>
          <w:trHeight w:val="1701"/>
        </w:trPr>
        <w:tc>
          <w:tcPr>
            <w:tcW w:w="2197" w:type="dxa"/>
            <w:vAlign w:val="center"/>
          </w:tcPr>
          <w:p w14:paraId="50670BD8" w14:textId="77777777" w:rsidR="00FA097F" w:rsidRPr="002256A5" w:rsidRDefault="00FA097F" w:rsidP="00B22829">
            <w:pPr>
              <w:pStyle w:val="VCAAbody"/>
              <w:jc w:val="center"/>
            </w:pPr>
            <w:r w:rsidRPr="007B1023">
              <w:t>Legacy</w:t>
            </w:r>
          </w:p>
        </w:tc>
        <w:tc>
          <w:tcPr>
            <w:tcW w:w="2197" w:type="dxa"/>
            <w:vAlign w:val="center"/>
          </w:tcPr>
          <w:p w14:paraId="1C3E47B8" w14:textId="77777777" w:rsidR="00FA097F" w:rsidRPr="00F040C4" w:rsidRDefault="00FA097F" w:rsidP="00B22829">
            <w:pPr>
              <w:pStyle w:val="VCAAbody"/>
              <w:jc w:val="center"/>
            </w:pPr>
            <w:r w:rsidRPr="00387AF6">
              <w:t>Community</w:t>
            </w:r>
          </w:p>
        </w:tc>
        <w:tc>
          <w:tcPr>
            <w:tcW w:w="2197" w:type="dxa"/>
            <w:vAlign w:val="center"/>
          </w:tcPr>
          <w:p w14:paraId="1C52270D" w14:textId="77777777" w:rsidR="00FA097F" w:rsidRPr="00F040C4" w:rsidRDefault="00FA097F" w:rsidP="00B22829">
            <w:pPr>
              <w:pStyle w:val="VCAAbody"/>
              <w:jc w:val="center"/>
            </w:pPr>
            <w:r w:rsidRPr="00387AF6">
              <w:t>History and traditions</w:t>
            </w:r>
          </w:p>
        </w:tc>
        <w:tc>
          <w:tcPr>
            <w:tcW w:w="2198" w:type="dxa"/>
            <w:vAlign w:val="center"/>
          </w:tcPr>
          <w:p w14:paraId="16B0E2F6" w14:textId="18782F21" w:rsidR="00FA097F" w:rsidRPr="00F040C4" w:rsidRDefault="00FA097F" w:rsidP="00B22829">
            <w:pPr>
              <w:pStyle w:val="VCAAbody"/>
              <w:jc w:val="center"/>
            </w:pPr>
            <w:r w:rsidRPr="00387AF6">
              <w:t xml:space="preserve">Impact of a famous </w:t>
            </w:r>
            <w:sdt>
              <w:sdtPr>
                <w:alias w:val="Keywords"/>
                <w:tag w:val=""/>
                <w:id w:val="-2091535985"/>
                <w:placeholder>
                  <w:docPart w:val="9B60044F2C2F427EA5A5E8DC3F85CA0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5C587D01" w14:textId="77777777" w:rsidR="00FA097F" w:rsidRPr="007733F6" w:rsidRDefault="00FA097F" w:rsidP="00FA097F">
      <w:pPr>
        <w:pStyle w:val="Heading2"/>
        <w:rPr>
          <w:sz w:val="28"/>
        </w:rPr>
      </w:pPr>
      <w:bookmarkStart w:id="32" w:name="_Toc183082947"/>
      <w:bookmarkStart w:id="33" w:name="_Toc183089420"/>
      <w:bookmarkStart w:id="34" w:name="_Toc183090508"/>
      <w:bookmarkStart w:id="35" w:name="_Toc183091014"/>
      <w:bookmarkStart w:id="36" w:name="_Toc189485933"/>
      <w:bookmarkStart w:id="37" w:name="_Toc191900911"/>
      <w:r w:rsidRPr="00633101">
        <w:rPr>
          <w:sz w:val="28"/>
        </w:rPr>
        <w:t xml:space="preserve">Outcome </w:t>
      </w:r>
      <w:r>
        <w:rPr>
          <w:sz w:val="28"/>
        </w:rPr>
        <w:t>3</w:t>
      </w:r>
      <w:bookmarkEnd w:id="32"/>
      <w:bookmarkEnd w:id="33"/>
      <w:bookmarkEnd w:id="34"/>
      <w:bookmarkEnd w:id="35"/>
      <w:bookmarkEnd w:id="36"/>
      <w:bookmarkEnd w:id="37"/>
      <w:r w:rsidRPr="007733F6">
        <w:rPr>
          <w:sz w:val="28"/>
        </w:rPr>
        <w:tab/>
      </w:r>
    </w:p>
    <w:p w14:paraId="49C069A7" w14:textId="096D209F" w:rsidR="00FA097F" w:rsidRPr="00387AF6" w:rsidRDefault="00FA097F" w:rsidP="00FA097F">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BB4A46368133485E8E2B02024147530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AE989F67BC9F4C23AB4262398595628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387AF6">
        <w:rPr>
          <w:shd w:val="clear" w:color="auto" w:fill="FFFFFF"/>
        </w:rPr>
        <w:t xml:space="preserve">-speakers on the subtopic related to Australia that has been studied. </w:t>
      </w:r>
    </w:p>
    <w:p w14:paraId="75A200C9" w14:textId="77777777" w:rsidR="00FA097F" w:rsidRPr="00753F1C" w:rsidRDefault="00FA097F" w:rsidP="00FA097F">
      <w:pPr>
        <w:pStyle w:val="Heading2"/>
        <w:rPr>
          <w:sz w:val="24"/>
          <w:szCs w:val="24"/>
        </w:rPr>
      </w:pPr>
      <w:bookmarkStart w:id="38" w:name="_Toc183082948"/>
      <w:bookmarkStart w:id="39" w:name="_Toc183089421"/>
      <w:bookmarkStart w:id="40" w:name="_Toc183090509"/>
      <w:bookmarkStart w:id="41" w:name="_Toc183091015"/>
      <w:bookmarkStart w:id="42" w:name="_Toc189485934"/>
      <w:bookmarkStart w:id="43" w:name="_Toc191900912"/>
      <w:r w:rsidRPr="00633101">
        <w:rPr>
          <w:sz w:val="24"/>
          <w:szCs w:val="24"/>
        </w:rPr>
        <w:t>Examples of learning activities</w:t>
      </w:r>
      <w:bookmarkEnd w:id="38"/>
      <w:bookmarkEnd w:id="39"/>
      <w:bookmarkEnd w:id="40"/>
      <w:bookmarkEnd w:id="41"/>
      <w:bookmarkEnd w:id="42"/>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52C5CAE8" w14:textId="77777777" w:rsidTr="00B22829">
        <w:tc>
          <w:tcPr>
            <w:tcW w:w="8783" w:type="dxa"/>
          </w:tcPr>
          <w:p w14:paraId="6305060B" w14:textId="38E175C9" w:rsidR="00FA097F" w:rsidRPr="00F66F92" w:rsidRDefault="00FA097F"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873A85DCC17440C48C071D71F40F5120"/>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FA097F" w14:paraId="47C38579" w14:textId="77777777" w:rsidTr="00B22829">
        <w:tc>
          <w:tcPr>
            <w:tcW w:w="8783" w:type="dxa"/>
          </w:tcPr>
          <w:p w14:paraId="09060A3D" w14:textId="3E7EE6F2" w:rsidR="00FA097F" w:rsidRPr="00F66F92" w:rsidRDefault="00FA097F"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9463DF4AC7F24C1CB47E860B499E797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t xml:space="preserve"> speaking person in their chosen field, both in Australia and around the world.</w:t>
            </w:r>
          </w:p>
        </w:tc>
      </w:tr>
      <w:tr w:rsidR="00FA097F" w14:paraId="7E2EBF93" w14:textId="77777777" w:rsidTr="00B22829">
        <w:tc>
          <w:tcPr>
            <w:tcW w:w="8783" w:type="dxa"/>
          </w:tcPr>
          <w:p w14:paraId="32E45F74" w14:textId="77777777" w:rsidR="00FA097F" w:rsidRPr="00F66F92" w:rsidRDefault="00FA097F"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FA097F" w14:paraId="42001E39" w14:textId="77777777" w:rsidTr="00B22829">
        <w:tc>
          <w:tcPr>
            <w:tcW w:w="8783" w:type="dxa"/>
          </w:tcPr>
          <w:p w14:paraId="627873D2" w14:textId="33B01030" w:rsidR="00FA097F" w:rsidRPr="00F66F92" w:rsidRDefault="00FA097F"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A3342CF1EB1A4B25BEE96B22553961D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7B1023">
              <w:t xml:space="preserve"> about a famous </w:t>
            </w:r>
            <w:sdt>
              <w:sdtPr>
                <w:rPr>
                  <w:rStyle w:val="VCAAbodyChar"/>
                  <w:sz w:val="22"/>
                  <w:szCs w:val="22"/>
                </w:rPr>
                <w:alias w:val="Keywords"/>
                <w:tag w:val=""/>
                <w:id w:val="-1456022146"/>
                <w:placeholder>
                  <w:docPart w:val="803307E0801B44E79B86DE04A2423DF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7C5D7428AA5F4F0EA6D6BEBB3A5E96BE"/>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FA097F" w14:paraId="69C8C559" w14:textId="77777777" w:rsidTr="00B22829">
        <w:tc>
          <w:tcPr>
            <w:tcW w:w="8783" w:type="dxa"/>
          </w:tcPr>
          <w:p w14:paraId="19944FDE" w14:textId="698FE12C" w:rsidR="00FA097F" w:rsidRPr="00F66F92" w:rsidRDefault="00FA097F"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989FA0F5EAE04682A95A10CCCED3EFB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FA097F" w14:paraId="1BDE4EBC" w14:textId="77777777" w:rsidTr="00B22829">
        <w:tc>
          <w:tcPr>
            <w:tcW w:w="8783" w:type="dxa"/>
          </w:tcPr>
          <w:p w14:paraId="5647CF08" w14:textId="78F81481" w:rsidR="00FA097F" w:rsidRPr="00F66F92" w:rsidRDefault="00FA097F"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188FD63775DF4278AC6E3D7D4F227EA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4870BC">
              <w:t xml:space="preserve">-speaking people throughout history. Compare one </w:t>
            </w:r>
            <w:sdt>
              <w:sdtPr>
                <w:rPr>
                  <w:rStyle w:val="VCAAbodyChar"/>
                  <w:sz w:val="22"/>
                  <w:szCs w:val="22"/>
                </w:rPr>
                <w:alias w:val="Keywords"/>
                <w:tag w:val=""/>
                <w:id w:val="-753042568"/>
                <w:placeholder>
                  <w:docPart w:val="A638CE60425249B196A8DFFF3D6FDC9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FA097F" w14:paraId="3DE856F9" w14:textId="77777777" w:rsidTr="00B22829">
        <w:tc>
          <w:tcPr>
            <w:tcW w:w="8783" w:type="dxa"/>
          </w:tcPr>
          <w:p w14:paraId="3A7F3A32" w14:textId="35F8A6B2" w:rsidR="00FA097F" w:rsidRPr="00F66F92" w:rsidRDefault="00FA097F"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C1DCA0047D1D4DF291769EE89A3C8BC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E15B6E951F1348F981038274D178B1D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4870BC">
              <w:t>-speaking person throughout the speech.</w:t>
            </w:r>
          </w:p>
        </w:tc>
      </w:tr>
      <w:tr w:rsidR="00FA097F" w14:paraId="3974746E" w14:textId="77777777" w:rsidTr="00B22829">
        <w:tc>
          <w:tcPr>
            <w:tcW w:w="8783" w:type="dxa"/>
          </w:tcPr>
          <w:p w14:paraId="155D5AE3" w14:textId="77777777" w:rsidR="00FA097F" w:rsidRPr="00F66F92" w:rsidRDefault="00FA097F"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FA097F" w14:paraId="72C390C9" w14:textId="77777777" w:rsidTr="00B22829">
        <w:tc>
          <w:tcPr>
            <w:tcW w:w="8783" w:type="dxa"/>
          </w:tcPr>
          <w:p w14:paraId="43A3821E" w14:textId="77777777" w:rsidR="00FA097F" w:rsidRDefault="00FA097F"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FA097F" w14:paraId="4D948B1C" w14:textId="77777777" w:rsidTr="00B22829">
        <w:tc>
          <w:tcPr>
            <w:tcW w:w="8783" w:type="dxa"/>
          </w:tcPr>
          <w:p w14:paraId="539671B2" w14:textId="20342C8D" w:rsidR="00FA097F" w:rsidRDefault="00FA097F" w:rsidP="00B22829">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1ECDC99409A74081A74872B2AD4A308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FA097F" w14:paraId="43D34668" w14:textId="77777777" w:rsidTr="00B22829">
        <w:tc>
          <w:tcPr>
            <w:tcW w:w="8783" w:type="dxa"/>
          </w:tcPr>
          <w:p w14:paraId="56A99C05" w14:textId="7E3DAC43" w:rsidR="00FA097F" w:rsidRDefault="00FA097F"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0DD472506E8D417FBC15F57EE3C5413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Hebrew</w:t>
                </w:r>
              </w:sdtContent>
            </w:sdt>
            <w:r w:rsidRPr="004F1F91">
              <w:t>-speaking person's life or showcasing their impact in their chosen field. Incorporate historical details and dialogue to showcase their contributions in an Australia</w:t>
            </w:r>
            <w:r w:rsidR="00DA0A89">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FA097F" w14:paraId="203B68B0" w14:textId="77777777" w:rsidTr="00B22829">
        <w:tc>
          <w:tcPr>
            <w:tcW w:w="8783" w:type="dxa"/>
          </w:tcPr>
          <w:p w14:paraId="1B40CE6A" w14:textId="5D81B009" w:rsidR="00FA097F" w:rsidRPr="004F1F91" w:rsidRDefault="00FA097F"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3E54142DDE074EAC87949238842E93EC"/>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FA097F" w14:paraId="0C1F2E8C" w14:textId="77777777" w:rsidTr="00B22829">
        <w:tc>
          <w:tcPr>
            <w:tcW w:w="8783" w:type="dxa"/>
          </w:tcPr>
          <w:p w14:paraId="222BF9E9" w14:textId="0688A416" w:rsidR="00FA097F" w:rsidRPr="004F1F91" w:rsidRDefault="00FA097F"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70E3BD9DC9F147FDA11593B5F29DBDC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FA097F" w14:paraId="5324D732" w14:textId="77777777" w:rsidTr="00B22829">
        <w:tc>
          <w:tcPr>
            <w:tcW w:w="8783" w:type="dxa"/>
            <w:tcBorders>
              <w:bottom w:val="single" w:sz="4" w:space="0" w:color="auto"/>
            </w:tcBorders>
            <w:shd w:val="clear" w:color="auto" w:fill="D9D9D9" w:themeFill="background1" w:themeFillShade="D9"/>
          </w:tcPr>
          <w:p w14:paraId="23496E9A" w14:textId="2E9DEED6" w:rsidR="00FA097F" w:rsidRPr="008C6AA2" w:rsidRDefault="00FA097F"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7D6F8151" wp14:editId="39C0F923">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751E9C6D6B864DB4B62E5411D065270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Hebrew</w:t>
                </w:r>
              </w:sdtContent>
            </w:sdt>
            <w:r>
              <w:rPr>
                <w:b/>
                <w:bCs/>
              </w:rPr>
              <w:t>-speaking person in their field of endeavour in Australia.</w:t>
            </w:r>
          </w:p>
        </w:tc>
      </w:tr>
      <w:tr w:rsidR="00FA097F" w14:paraId="352ACECE" w14:textId="77777777" w:rsidTr="00B22829">
        <w:tc>
          <w:tcPr>
            <w:tcW w:w="8783" w:type="dxa"/>
            <w:tcBorders>
              <w:bottom w:val="single" w:sz="4" w:space="0" w:color="B5E2F1"/>
            </w:tcBorders>
            <w:shd w:val="clear" w:color="auto" w:fill="FFFFFF" w:themeFill="background1"/>
          </w:tcPr>
          <w:p w14:paraId="47607D6B" w14:textId="77777777" w:rsidR="00FA097F" w:rsidRDefault="00FA097F" w:rsidP="00B22829">
            <w:pPr>
              <w:pStyle w:val="VCAAbulletlevel2"/>
              <w:numPr>
                <w:ilvl w:val="0"/>
                <w:numId w:val="0"/>
              </w:numPr>
              <w:spacing w:after="0"/>
              <w:ind w:left="360"/>
            </w:pPr>
          </w:p>
          <w:p w14:paraId="5BB84D0F" w14:textId="77777777" w:rsidR="00FA097F" w:rsidRDefault="00FA097F" w:rsidP="00B22829">
            <w:pPr>
              <w:pStyle w:val="VCAAbulletlevel2"/>
              <w:numPr>
                <w:ilvl w:val="0"/>
                <w:numId w:val="0"/>
              </w:numPr>
              <w:spacing w:after="0"/>
              <w:ind w:left="360"/>
            </w:pPr>
          </w:p>
          <w:p w14:paraId="48711476" w14:textId="77777777" w:rsidR="00FA097F" w:rsidRDefault="00FA097F" w:rsidP="00B22829">
            <w:pPr>
              <w:pStyle w:val="VCAAbulletlevel2"/>
              <w:numPr>
                <w:ilvl w:val="0"/>
                <w:numId w:val="0"/>
              </w:numPr>
              <w:spacing w:after="0"/>
              <w:ind w:left="360"/>
            </w:pPr>
          </w:p>
        </w:tc>
      </w:tr>
      <w:tr w:rsidR="00FA097F" w14:paraId="0D76604B"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64C89CE" w14:textId="77777777" w:rsidR="00FA097F" w:rsidRPr="00AB43C5" w:rsidRDefault="00FA097F" w:rsidP="00B22829">
            <w:pPr>
              <w:pStyle w:val="Heading2"/>
              <w:rPr>
                <w:b/>
                <w:bCs/>
                <w:color w:val="004EA8"/>
              </w:rPr>
            </w:pPr>
            <w:bookmarkStart w:id="44" w:name="_Toc183082949"/>
            <w:bookmarkStart w:id="45" w:name="_Toc183089422"/>
            <w:bookmarkStart w:id="46" w:name="_Toc183090510"/>
            <w:bookmarkStart w:id="47" w:name="_Toc183091016"/>
            <w:bookmarkStart w:id="48" w:name="_Toc189485935"/>
            <w:bookmarkStart w:id="49" w:name="_Toc191900913"/>
            <w:r>
              <w:rPr>
                <w:noProof/>
              </w:rPr>
              <w:drawing>
                <wp:anchor distT="0" distB="0" distL="114300" distR="114300" simplePos="0" relativeHeight="251696128" behindDoc="0" locked="0" layoutInCell="1" allowOverlap="1" wp14:anchorId="3B227F2B" wp14:editId="35756B17">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4"/>
            <w:bookmarkEnd w:id="45"/>
            <w:bookmarkEnd w:id="46"/>
            <w:bookmarkEnd w:id="47"/>
            <w:bookmarkEnd w:id="48"/>
            <w:bookmarkEnd w:id="49"/>
            <w:r>
              <w:t xml:space="preserve"> </w:t>
            </w:r>
          </w:p>
          <w:p w14:paraId="014F7CEE" w14:textId="670A0575" w:rsidR="00FA097F" w:rsidRDefault="00FA097F"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0C075FA97DFC42719A31EAB0C2EABCB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4F1F91">
              <w:rPr>
                <w:b/>
                <w:bCs/>
                <w:color w:val="004EA8"/>
                <w:sz w:val="32"/>
                <w:szCs w:val="32"/>
              </w:rPr>
              <w:t xml:space="preserve">-speaking person in their field of endeavour in Australia.  </w:t>
            </w:r>
          </w:p>
          <w:p w14:paraId="617868D0" w14:textId="77777777" w:rsidR="00FA097F" w:rsidRDefault="00FA097F" w:rsidP="00B22829">
            <w:pPr>
              <w:pStyle w:val="VCAAbulletlevel2"/>
              <w:numPr>
                <w:ilvl w:val="0"/>
                <w:numId w:val="0"/>
              </w:numPr>
              <w:rPr>
                <w:b/>
                <w:bCs/>
                <w:color w:val="004EA8"/>
                <w:sz w:val="32"/>
                <w:szCs w:val="32"/>
              </w:rPr>
            </w:pPr>
          </w:p>
          <w:p w14:paraId="6359CFCC" w14:textId="03BC54EA" w:rsidR="00FA097F" w:rsidRPr="004F1F91" w:rsidRDefault="00FA097F" w:rsidP="00B22829">
            <w:pPr>
              <w:pStyle w:val="VCAAbulletlevel2"/>
            </w:pPr>
            <w:r w:rsidRPr="004F1F91">
              <w:t xml:space="preserve">Listen to and read a speech about a significant historical figure in </w:t>
            </w:r>
            <w:sdt>
              <w:sdtPr>
                <w:alias w:val="Keywords"/>
                <w:tag w:val=""/>
                <w:id w:val="-536511195"/>
                <w:placeholder>
                  <w:docPart w:val="C6DD5A4398804FB18A6C9A3032110FF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0785C16B" w14:textId="77777777" w:rsidR="00FA097F" w:rsidRPr="00FE7AA7" w:rsidRDefault="00FA097F" w:rsidP="00B22829">
            <w:pPr>
              <w:pStyle w:val="VCAAbulletlevel2"/>
              <w:numPr>
                <w:ilvl w:val="0"/>
                <w:numId w:val="0"/>
              </w:numPr>
              <w:spacing w:after="0"/>
              <w:ind w:left="360"/>
            </w:pPr>
          </w:p>
          <w:p w14:paraId="3159E676" w14:textId="37904D6D" w:rsidR="00FA097F" w:rsidRPr="004F1F91" w:rsidRDefault="00FA097F" w:rsidP="00B22829">
            <w:pPr>
              <w:pStyle w:val="VCAAbulletlevel2"/>
            </w:pPr>
            <w:r w:rsidRPr="004F1F91">
              <w:t xml:space="preserve">Research a famous </w:t>
            </w:r>
            <w:sdt>
              <w:sdtPr>
                <w:alias w:val="Keywords"/>
                <w:tag w:val=""/>
                <w:id w:val="-1527247210"/>
                <w:placeholder>
                  <w:docPart w:val="82D5F86D85474848B3524DD3C92A863F"/>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60EB065F" w14:textId="77777777" w:rsidR="00FA097F" w:rsidRPr="00FE7AA7" w:rsidRDefault="00FA097F" w:rsidP="00B22829">
            <w:pPr>
              <w:pStyle w:val="VCAAbulletlevel2"/>
              <w:numPr>
                <w:ilvl w:val="0"/>
                <w:numId w:val="0"/>
              </w:numPr>
              <w:spacing w:after="0"/>
            </w:pPr>
          </w:p>
          <w:p w14:paraId="33604B9F" w14:textId="6558A80C" w:rsidR="00FA097F" w:rsidRPr="004F1F91" w:rsidRDefault="00FA097F" w:rsidP="00B22829">
            <w:pPr>
              <w:pStyle w:val="VCAAbulletlevel2"/>
            </w:pPr>
            <w:r w:rsidRPr="004F1F91">
              <w:t xml:space="preserve">Identify and select quotes and anecdotes related to the famous </w:t>
            </w:r>
            <w:sdt>
              <w:sdtPr>
                <w:alias w:val="Keywords"/>
                <w:tag w:val=""/>
                <w:id w:val="-1613512085"/>
                <w:placeholder>
                  <w:docPart w:val="D64C466A72D046EFBC74DBC71E7A351A"/>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1041D5D3" w14:textId="77777777" w:rsidR="00FA097F" w:rsidRPr="00FE7AA7" w:rsidRDefault="00FA097F" w:rsidP="00B22829">
            <w:pPr>
              <w:pStyle w:val="VCAAbulletlevel2"/>
              <w:numPr>
                <w:ilvl w:val="0"/>
                <w:numId w:val="0"/>
              </w:numPr>
              <w:spacing w:after="0"/>
            </w:pPr>
          </w:p>
          <w:p w14:paraId="48B4C8EF" w14:textId="77777777" w:rsidR="00FA097F" w:rsidRPr="004F1F91" w:rsidRDefault="00FA097F"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5A8D4506" w14:textId="77777777" w:rsidR="00FA097F" w:rsidRPr="00FE7AA7" w:rsidRDefault="00FA097F" w:rsidP="00B22829">
            <w:pPr>
              <w:pStyle w:val="VCAAbulletlevel2"/>
              <w:numPr>
                <w:ilvl w:val="0"/>
                <w:numId w:val="0"/>
              </w:numPr>
              <w:spacing w:after="0"/>
            </w:pPr>
          </w:p>
          <w:p w14:paraId="789DECF7" w14:textId="77777777" w:rsidR="00FA097F" w:rsidRDefault="00FA097F"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5D98AE40" w14:textId="77777777" w:rsidR="00FA097F" w:rsidRPr="00FE7AA7" w:rsidRDefault="00FA097F" w:rsidP="00B22829">
            <w:pPr>
              <w:pStyle w:val="VCAAbulletlevel2"/>
              <w:numPr>
                <w:ilvl w:val="0"/>
                <w:numId w:val="0"/>
              </w:numPr>
              <w:spacing w:after="0"/>
            </w:pPr>
          </w:p>
          <w:p w14:paraId="4561A418" w14:textId="5A781C3E" w:rsidR="00FA097F" w:rsidRDefault="00FA097F" w:rsidP="00B22829">
            <w:pPr>
              <w:pStyle w:val="VCAAbulletlevel2"/>
            </w:pPr>
            <w:r w:rsidRPr="004F1F91">
              <w:t xml:space="preserve">View a range of images related to the famous </w:t>
            </w:r>
            <w:sdt>
              <w:sdtPr>
                <w:alias w:val="Keywords"/>
                <w:tag w:val=""/>
                <w:id w:val="-1813091752"/>
                <w:placeholder>
                  <w:docPart w:val="20279B288EA440D795FB9E1B2DA6D344"/>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DA0A89">
              <w:t>W</w:t>
            </w:r>
            <w:r w:rsidRPr="004F1F91">
              <w:t xml:space="preserve">ord, phrase, sentence’ activity identifying key information in </w:t>
            </w:r>
            <w:sdt>
              <w:sdtPr>
                <w:alias w:val="Keywords"/>
                <w:tag w:val=""/>
                <w:id w:val="-1755586871"/>
                <w:placeholder>
                  <w:docPart w:val="F01042E08491461C9D5B84B603C4DE94"/>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4F1F91">
              <w:t>, and add references to the images within your script text.</w:t>
            </w:r>
          </w:p>
          <w:p w14:paraId="4DE0F433" w14:textId="77777777" w:rsidR="00FA097F" w:rsidRPr="00FE7AA7" w:rsidRDefault="00FA097F" w:rsidP="00B22829">
            <w:pPr>
              <w:pStyle w:val="VCAAbulletlevel2"/>
              <w:numPr>
                <w:ilvl w:val="0"/>
                <w:numId w:val="0"/>
              </w:numPr>
            </w:pPr>
          </w:p>
          <w:p w14:paraId="4A052D4E" w14:textId="77777777" w:rsidR="00FA097F" w:rsidRPr="004F1F91" w:rsidRDefault="00FA097F" w:rsidP="00B22829">
            <w:pPr>
              <w:pStyle w:val="VCAAbulletlevel2"/>
            </w:pPr>
            <w:r w:rsidRPr="004F1F91">
              <w:t>Create a digital or virtual presentation to accompany your museum tour, using appropriate text and images to engage the audience.</w:t>
            </w:r>
          </w:p>
          <w:p w14:paraId="43A7EEF0" w14:textId="77777777" w:rsidR="00FA097F" w:rsidRPr="00FE7AA7" w:rsidRDefault="00FA097F" w:rsidP="00B22829">
            <w:pPr>
              <w:pStyle w:val="VCAAbulletlevel2"/>
              <w:numPr>
                <w:ilvl w:val="0"/>
                <w:numId w:val="0"/>
              </w:numPr>
              <w:spacing w:after="0"/>
            </w:pPr>
          </w:p>
          <w:p w14:paraId="1C8652B8" w14:textId="77777777" w:rsidR="00FA097F" w:rsidRPr="004F1F91" w:rsidRDefault="00FA097F" w:rsidP="00B22829">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6820150A" w14:textId="77777777" w:rsidR="00FA097F" w:rsidRPr="00FE7AA7" w:rsidRDefault="00FA097F" w:rsidP="00B22829">
            <w:pPr>
              <w:pStyle w:val="VCAAbulletlevel2"/>
              <w:numPr>
                <w:ilvl w:val="0"/>
                <w:numId w:val="0"/>
              </w:numPr>
              <w:spacing w:after="0"/>
            </w:pPr>
          </w:p>
          <w:p w14:paraId="31D40351" w14:textId="77777777" w:rsidR="00FA097F" w:rsidRDefault="00FA097F"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2D8FF65F" w14:textId="77777777" w:rsidR="00FA097F" w:rsidRPr="004F1F91" w:rsidRDefault="00FA097F" w:rsidP="00B22829">
            <w:pPr>
              <w:pStyle w:val="VCAAbulletlevel2"/>
              <w:numPr>
                <w:ilvl w:val="0"/>
                <w:numId w:val="0"/>
              </w:numPr>
            </w:pPr>
          </w:p>
          <w:p w14:paraId="06EB59FB" w14:textId="77777777" w:rsidR="00FA097F" w:rsidRPr="004F1F91" w:rsidRDefault="00FA097F"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0DE79FE5" w14:textId="77777777" w:rsidR="00FA097F" w:rsidRPr="00FE7AA7" w:rsidRDefault="00FA097F" w:rsidP="00B22829">
            <w:pPr>
              <w:pStyle w:val="VCAAbulletlevel2"/>
              <w:numPr>
                <w:ilvl w:val="0"/>
                <w:numId w:val="0"/>
              </w:numPr>
            </w:pPr>
          </w:p>
          <w:p w14:paraId="09EDC007" w14:textId="77777777" w:rsidR="00FA097F" w:rsidRPr="004F1F91" w:rsidRDefault="00FA097F"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00EC89FD" w14:textId="77777777" w:rsidR="00FA097F" w:rsidRPr="0066155E" w:rsidRDefault="00FA097F" w:rsidP="00B22829">
            <w:pPr>
              <w:pStyle w:val="VCAAbulletlevel2"/>
              <w:numPr>
                <w:ilvl w:val="0"/>
                <w:numId w:val="0"/>
              </w:numPr>
              <w:spacing w:after="0"/>
            </w:pPr>
          </w:p>
        </w:tc>
      </w:tr>
    </w:tbl>
    <w:p w14:paraId="1158C543" w14:textId="77777777" w:rsidR="00FA097F" w:rsidRDefault="00FA097F" w:rsidP="00FA097F">
      <w:pPr>
        <w:pStyle w:val="Figures"/>
        <w:jc w:val="left"/>
        <w:rPr>
          <w:lang w:val="en-AU"/>
        </w:rPr>
      </w:pPr>
    </w:p>
    <w:p w14:paraId="15945A2C" w14:textId="77777777" w:rsidR="00FA097F" w:rsidRDefault="00FA097F" w:rsidP="00FA097F"/>
    <w:p w14:paraId="624FC6B9" w14:textId="39195035" w:rsidR="00FA097F" w:rsidRDefault="00FA097F" w:rsidP="00FA097F">
      <w:pPr>
        <w:pStyle w:val="Heading3"/>
        <w:sectPr w:rsidR="00FA097F" w:rsidSect="00DA0A89">
          <w:pgSz w:w="11907" w:h="16840" w:code="9"/>
          <w:pgMar w:top="1430" w:right="1134" w:bottom="993" w:left="1985" w:header="392" w:footer="273" w:gutter="0"/>
          <w:cols w:space="708"/>
          <w:docGrid w:linePitch="360"/>
        </w:sectPr>
      </w:pPr>
      <w:bookmarkStart w:id="50" w:name="_Toc188440469"/>
      <w:bookmarkEnd w:id="31"/>
      <w:r>
        <w:br/>
      </w:r>
      <w:r>
        <w:br/>
      </w:r>
    </w:p>
    <w:p w14:paraId="29878F22" w14:textId="77777777" w:rsidR="00FA097F" w:rsidRDefault="00FA097F" w:rsidP="00FA097F">
      <w:pPr>
        <w:pStyle w:val="Heading3"/>
      </w:pPr>
      <w:bookmarkStart w:id="51" w:name="_Toc191900914"/>
      <w:r>
        <w:lastRenderedPageBreak/>
        <w:t>Unit 3</w:t>
      </w:r>
      <w:bookmarkEnd w:id="50"/>
      <w:bookmarkEnd w:id="51"/>
    </w:p>
    <w:p w14:paraId="508AE2B8" w14:textId="77777777" w:rsidR="00FA097F" w:rsidRDefault="00FA097F" w:rsidP="00FA097F">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7B23FE" w14:paraId="51617F74" w14:textId="77777777" w:rsidTr="00B22829">
        <w:trPr>
          <w:trHeight w:val="274"/>
        </w:trPr>
        <w:tc>
          <w:tcPr>
            <w:tcW w:w="2197" w:type="dxa"/>
            <w:shd w:val="clear" w:color="auto" w:fill="0F7EB4"/>
          </w:tcPr>
          <w:p w14:paraId="7B287EBD"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B9306F4"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27EA6DE"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FD45F86"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A097F" w:rsidRPr="007B23FE" w14:paraId="4BA255BB" w14:textId="77777777" w:rsidTr="003E2F6B">
        <w:trPr>
          <w:trHeight w:val="1701"/>
        </w:trPr>
        <w:tc>
          <w:tcPr>
            <w:tcW w:w="2197" w:type="dxa"/>
            <w:vAlign w:val="center"/>
          </w:tcPr>
          <w:p w14:paraId="246374F0" w14:textId="77777777" w:rsidR="00FA097F" w:rsidRPr="007B23FE" w:rsidRDefault="00FA097F" w:rsidP="00B22829">
            <w:pPr>
              <w:pStyle w:val="VCAAbody"/>
              <w:jc w:val="center"/>
            </w:pPr>
            <w:r w:rsidRPr="007B23FE">
              <w:t>Sustainability</w:t>
            </w:r>
          </w:p>
        </w:tc>
        <w:tc>
          <w:tcPr>
            <w:tcW w:w="2197" w:type="dxa"/>
            <w:vAlign w:val="center"/>
          </w:tcPr>
          <w:p w14:paraId="1689CEF7" w14:textId="77777777" w:rsidR="00FA097F" w:rsidRPr="007B23FE" w:rsidRDefault="00FA097F" w:rsidP="00B22829">
            <w:pPr>
              <w:pStyle w:val="VCAAbody"/>
              <w:jc w:val="center"/>
            </w:pPr>
            <w:r w:rsidRPr="00E4335C">
              <w:t>Personal</w:t>
            </w:r>
          </w:p>
        </w:tc>
        <w:tc>
          <w:tcPr>
            <w:tcW w:w="2197" w:type="dxa"/>
            <w:vAlign w:val="center"/>
          </w:tcPr>
          <w:p w14:paraId="3FD5A0EA" w14:textId="77777777" w:rsidR="00FA097F" w:rsidRPr="007B23FE" w:rsidRDefault="00FA097F" w:rsidP="00B22829">
            <w:pPr>
              <w:pStyle w:val="VCAAbody"/>
              <w:jc w:val="center"/>
            </w:pPr>
            <w:r w:rsidRPr="00E4335C">
              <w:t>Sustaining language and culture</w:t>
            </w:r>
          </w:p>
        </w:tc>
        <w:tc>
          <w:tcPr>
            <w:tcW w:w="2198" w:type="dxa"/>
            <w:vAlign w:val="center"/>
          </w:tcPr>
          <w:p w14:paraId="018AF9EB" w14:textId="77777777" w:rsidR="00FA097F" w:rsidRPr="007B23FE" w:rsidRDefault="00FA097F" w:rsidP="00B22829">
            <w:pPr>
              <w:pStyle w:val="VCAAbody"/>
              <w:jc w:val="center"/>
            </w:pPr>
            <w:r w:rsidRPr="00E4335C">
              <w:t>A cultural tradition I will keep in the future</w:t>
            </w:r>
          </w:p>
        </w:tc>
      </w:tr>
    </w:tbl>
    <w:p w14:paraId="2DBFCAF7" w14:textId="77777777" w:rsidR="00FA097F" w:rsidRPr="00B13D9B" w:rsidRDefault="00FA097F" w:rsidP="00FA097F">
      <w:pPr>
        <w:pStyle w:val="Heading2"/>
        <w:rPr>
          <w:sz w:val="28"/>
        </w:rPr>
      </w:pPr>
      <w:bookmarkStart w:id="52" w:name="_Toc188440470"/>
      <w:bookmarkStart w:id="53" w:name="_Toc191900915"/>
      <w:r w:rsidRPr="00B13D9B">
        <w:rPr>
          <w:sz w:val="28"/>
        </w:rPr>
        <w:t>Outcome 1</w:t>
      </w:r>
      <w:bookmarkEnd w:id="52"/>
      <w:bookmarkEnd w:id="53"/>
    </w:p>
    <w:p w14:paraId="31DA377A" w14:textId="0D3AF6C5" w:rsidR="00FA097F" w:rsidRDefault="00FA097F" w:rsidP="00FA097F">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A9615F10658F48D6A32C00D62787E43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1B8F23AE" w14:textId="77777777" w:rsidR="00FA097F" w:rsidRPr="00753F1C" w:rsidRDefault="00FA097F" w:rsidP="00FA097F">
      <w:pPr>
        <w:pStyle w:val="Heading2"/>
        <w:rPr>
          <w:sz w:val="24"/>
          <w:szCs w:val="24"/>
        </w:rPr>
      </w:pPr>
      <w:bookmarkStart w:id="54" w:name="_Toc188440471"/>
      <w:bookmarkStart w:id="55" w:name="_Toc191900916"/>
      <w:r w:rsidRPr="00753F1C">
        <w:rPr>
          <w:sz w:val="24"/>
          <w:szCs w:val="24"/>
        </w:rPr>
        <w:t>Examples of learning activities</w:t>
      </w:r>
      <w:bookmarkEnd w:id="54"/>
      <w:bookmarkEnd w:id="5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FA097F" w14:paraId="2A3EB38E" w14:textId="77777777" w:rsidTr="00B22829">
        <w:trPr>
          <w:cantSplit/>
        </w:trPr>
        <w:tc>
          <w:tcPr>
            <w:tcW w:w="8783" w:type="dxa"/>
          </w:tcPr>
          <w:p w14:paraId="5D589450" w14:textId="663EF3D3" w:rsidR="00FA097F" w:rsidRPr="00F66F92" w:rsidRDefault="00FA097F" w:rsidP="00B22829">
            <w:pPr>
              <w:pStyle w:val="VCAAbulletlevel2"/>
            </w:pPr>
            <w:r w:rsidRPr="00E4335C">
              <w:t>Research a</w:t>
            </w:r>
            <w:r>
              <w:t>n</w:t>
            </w:r>
            <w:r w:rsidRPr="00E4335C">
              <w:t xml:space="preserve"> </w:t>
            </w:r>
            <w:sdt>
              <w:sdtPr>
                <w:rPr>
                  <w:shd w:val="clear" w:color="auto" w:fill="FFFFFF"/>
                </w:rPr>
                <w:alias w:val="Keywords"/>
                <w:tag w:val=""/>
                <w:id w:val="312455101"/>
                <w:placeholder>
                  <w:docPart w:val="ACC05D26C901462092368CCCB3244BE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FA097F" w14:paraId="072FCD47" w14:textId="77777777" w:rsidTr="00B22829">
        <w:trPr>
          <w:cantSplit/>
        </w:trPr>
        <w:tc>
          <w:tcPr>
            <w:tcW w:w="8783" w:type="dxa"/>
          </w:tcPr>
          <w:p w14:paraId="427B170B" w14:textId="77777777" w:rsidR="00FA097F" w:rsidRPr="00E4335C" w:rsidRDefault="00FA097F"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FA097F" w14:paraId="4AD87EB0" w14:textId="77777777" w:rsidTr="00B22829">
        <w:trPr>
          <w:cantSplit/>
        </w:trPr>
        <w:tc>
          <w:tcPr>
            <w:tcW w:w="8783" w:type="dxa"/>
          </w:tcPr>
          <w:p w14:paraId="4FE2CCD2" w14:textId="3CDA864B" w:rsidR="00FA097F" w:rsidRDefault="00FA097F"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A3F9879DC3E444668298DCEDAA98925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FA097F" w14:paraId="6579CB9E" w14:textId="77777777" w:rsidTr="00B22829">
        <w:trPr>
          <w:cantSplit/>
        </w:trPr>
        <w:tc>
          <w:tcPr>
            <w:tcW w:w="8783" w:type="dxa"/>
          </w:tcPr>
          <w:p w14:paraId="6E80FD14" w14:textId="4CE054C8" w:rsidR="00FA097F" w:rsidRPr="00EF154E" w:rsidRDefault="00FA097F"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ED701D00245A4213BF25D5E0162EE1D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FA097F" w14:paraId="74D52AED" w14:textId="77777777" w:rsidTr="00B22829">
        <w:trPr>
          <w:cantSplit/>
        </w:trPr>
        <w:tc>
          <w:tcPr>
            <w:tcW w:w="8783" w:type="dxa"/>
          </w:tcPr>
          <w:p w14:paraId="0C856736" w14:textId="77777777" w:rsidR="00FA097F" w:rsidRPr="00F66F92" w:rsidRDefault="00FA097F"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FA097F" w14:paraId="1F181C16" w14:textId="77777777" w:rsidTr="00B22829">
        <w:trPr>
          <w:cantSplit/>
        </w:trPr>
        <w:tc>
          <w:tcPr>
            <w:tcW w:w="8783" w:type="dxa"/>
          </w:tcPr>
          <w:p w14:paraId="30DCBBA9" w14:textId="77777777" w:rsidR="00FA097F" w:rsidRPr="00F66F92" w:rsidRDefault="00FA097F"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FA097F" w14:paraId="6CD23033" w14:textId="77777777" w:rsidTr="00B22829">
        <w:trPr>
          <w:cantSplit/>
        </w:trPr>
        <w:tc>
          <w:tcPr>
            <w:tcW w:w="8783" w:type="dxa"/>
          </w:tcPr>
          <w:p w14:paraId="7AFA3BB9" w14:textId="77777777" w:rsidR="00FA097F" w:rsidRPr="00F66F92" w:rsidRDefault="00FA097F"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FA097F" w14:paraId="6EA0B0E3" w14:textId="77777777" w:rsidTr="00B22829">
        <w:trPr>
          <w:cantSplit/>
        </w:trPr>
        <w:tc>
          <w:tcPr>
            <w:tcW w:w="8783" w:type="dxa"/>
          </w:tcPr>
          <w:p w14:paraId="56900871" w14:textId="552169D3" w:rsidR="00FA097F" w:rsidRPr="00F66F92" w:rsidRDefault="00FA097F"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6DD4F15AE07144098C207FBD2C47C98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0D0614334738485DB389FC9BA550844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FA097F" w14:paraId="42B3C40A" w14:textId="77777777" w:rsidTr="00B22829">
        <w:trPr>
          <w:cantSplit/>
        </w:trPr>
        <w:tc>
          <w:tcPr>
            <w:tcW w:w="8783" w:type="dxa"/>
          </w:tcPr>
          <w:p w14:paraId="25AEEC80" w14:textId="77777777" w:rsidR="00FA097F" w:rsidRPr="00EF154E" w:rsidRDefault="00FA097F"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FA097F" w14:paraId="63BD489E" w14:textId="77777777" w:rsidTr="00B22829">
        <w:trPr>
          <w:cantSplit/>
        </w:trPr>
        <w:tc>
          <w:tcPr>
            <w:tcW w:w="8783" w:type="dxa"/>
            <w:shd w:val="clear" w:color="auto" w:fill="D9D9D9" w:themeFill="background1" w:themeFillShade="D9"/>
          </w:tcPr>
          <w:p w14:paraId="05748FCC" w14:textId="7DE5B670" w:rsidR="00FA097F" w:rsidRPr="00875BC2" w:rsidRDefault="00FA097F"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686C1D74" wp14:editId="16B2EAE5">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B05CE825A2C04EC591CC560150EED2F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Hebrew</w:t>
                </w:r>
              </w:sdtContent>
            </w:sdt>
            <w:r w:rsidRPr="00875BC2">
              <w:rPr>
                <w:b/>
                <w:bCs/>
              </w:rPr>
              <w:t xml:space="preserve"> cultural tradition, and </w:t>
            </w:r>
            <w:r>
              <w:rPr>
                <w:b/>
                <w:bCs/>
              </w:rPr>
              <w:t>e</w:t>
            </w:r>
            <w:r w:rsidRPr="00875BC2">
              <w:rPr>
                <w:b/>
                <w:bCs/>
              </w:rPr>
              <w:t xml:space="preserve">xpressing your opinion. </w:t>
            </w:r>
          </w:p>
        </w:tc>
      </w:tr>
      <w:tr w:rsidR="00FA097F" w14:paraId="2CF33D40" w14:textId="77777777" w:rsidTr="00B22829">
        <w:trPr>
          <w:cantSplit/>
        </w:trPr>
        <w:tc>
          <w:tcPr>
            <w:tcW w:w="8783" w:type="dxa"/>
            <w:shd w:val="clear" w:color="auto" w:fill="FFFFFF" w:themeFill="background1"/>
          </w:tcPr>
          <w:p w14:paraId="6F97C87C" w14:textId="77777777" w:rsidR="00FA097F" w:rsidRPr="006C0BD9" w:rsidRDefault="00FA097F"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FA097F" w14:paraId="28CDD7BE" w14:textId="77777777" w:rsidTr="00B22829">
        <w:tc>
          <w:tcPr>
            <w:tcW w:w="8783" w:type="dxa"/>
            <w:tcBorders>
              <w:bottom w:val="single" w:sz="4" w:space="0" w:color="C6ECFF" w:themeColor="accent1" w:themeTint="33"/>
            </w:tcBorders>
            <w:shd w:val="clear" w:color="auto" w:fill="auto"/>
          </w:tcPr>
          <w:p w14:paraId="0A819200" w14:textId="77777777" w:rsidR="00FA097F" w:rsidRDefault="00FA097F" w:rsidP="00B22829">
            <w:pPr>
              <w:pStyle w:val="VCAAbulletlevel2"/>
              <w:numPr>
                <w:ilvl w:val="0"/>
                <w:numId w:val="0"/>
              </w:numPr>
            </w:pPr>
          </w:p>
          <w:p w14:paraId="27CAC3FF" w14:textId="77777777" w:rsidR="00FA097F" w:rsidRPr="00BB1912" w:rsidRDefault="00FA097F" w:rsidP="00B22829">
            <w:pPr>
              <w:pStyle w:val="VCAAbulletlevel2"/>
              <w:numPr>
                <w:ilvl w:val="0"/>
                <w:numId w:val="0"/>
              </w:numPr>
            </w:pPr>
          </w:p>
        </w:tc>
      </w:tr>
      <w:tr w:rsidR="00FA097F" w14:paraId="5DFB97C9"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BDA6026" w14:textId="77777777" w:rsidR="00FA097F" w:rsidRPr="002E4CED" w:rsidRDefault="00FA097F" w:rsidP="00B22829">
            <w:pPr>
              <w:pStyle w:val="Heading2"/>
              <w:rPr>
                <w:b/>
                <w:bCs/>
                <w:color w:val="004EA8"/>
              </w:rPr>
            </w:pPr>
            <w:bookmarkStart w:id="56" w:name="_Toc188440472"/>
            <w:bookmarkStart w:id="57" w:name="_Toc191900917"/>
            <w:r w:rsidRPr="00B13D9B">
              <w:rPr>
                <w:b/>
                <w:bCs/>
                <w:noProof/>
                <w:color w:val="004EA8"/>
              </w:rPr>
              <w:drawing>
                <wp:anchor distT="0" distB="0" distL="114300" distR="114300" simplePos="0" relativeHeight="251672576" behindDoc="0" locked="0" layoutInCell="1" allowOverlap="1" wp14:anchorId="68EA216A" wp14:editId="7910D19F">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03A780A1" w14:textId="7094F161" w:rsidR="00FA097F" w:rsidRDefault="00FA097F"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58E8822196C94FEDA1F43F9B3BED533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6C0BD9">
              <w:rPr>
                <w:b/>
                <w:bCs/>
                <w:color w:val="004EA8"/>
                <w:sz w:val="32"/>
                <w:szCs w:val="32"/>
              </w:rPr>
              <w:t xml:space="preserve"> cultural tradition, and expressing your opinion</w:t>
            </w:r>
            <w:r w:rsidRPr="00BB1912">
              <w:rPr>
                <w:b/>
                <w:bCs/>
                <w:color w:val="004EA8"/>
                <w:sz w:val="32"/>
                <w:szCs w:val="32"/>
              </w:rPr>
              <w:t>.</w:t>
            </w:r>
          </w:p>
          <w:p w14:paraId="4BFE467A" w14:textId="77777777" w:rsidR="00FA097F" w:rsidRDefault="00FA097F" w:rsidP="00B22829">
            <w:pPr>
              <w:pStyle w:val="VCAAbulletlevel2"/>
              <w:numPr>
                <w:ilvl w:val="0"/>
                <w:numId w:val="0"/>
              </w:numPr>
              <w:rPr>
                <w:b/>
                <w:bCs/>
                <w:color w:val="004EA8"/>
                <w:sz w:val="32"/>
                <w:szCs w:val="32"/>
              </w:rPr>
            </w:pPr>
          </w:p>
          <w:p w14:paraId="74E293AE" w14:textId="77777777" w:rsidR="00FA097F" w:rsidRPr="00A76523" w:rsidRDefault="00FA097F"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3348607D" w14:textId="77777777" w:rsidR="00FA097F" w:rsidRPr="00A76523" w:rsidRDefault="00FA097F"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7AAA7300" w14:textId="54E4AEC8" w:rsidR="00FA097F" w:rsidRPr="00A76523" w:rsidRDefault="00FA097F" w:rsidP="00B22829">
            <w:pPr>
              <w:pStyle w:val="VCAAbulletlevel2"/>
            </w:pPr>
            <w:r w:rsidRPr="00603480">
              <w:t>Create a chart, graph or diagram</w:t>
            </w:r>
            <w:r>
              <w:t xml:space="preserve"> </w:t>
            </w:r>
            <w:proofErr w:type="gramStart"/>
            <w:r w:rsidR="00DA0A89">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780AADCC" w14:textId="77777777" w:rsidR="00FA097F" w:rsidRPr="00A76523" w:rsidRDefault="00FA097F"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4CBA7367" w14:textId="77777777" w:rsidR="00FA097F" w:rsidRPr="00A76523" w:rsidRDefault="00FA097F"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27EA1FD8" w14:textId="77777777" w:rsidR="00FA097F" w:rsidRPr="00A76523" w:rsidRDefault="00FA097F"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5BD46ABF" w14:textId="77777777" w:rsidR="00FA097F" w:rsidRPr="00A76523" w:rsidRDefault="00FA097F"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7F1013F3" w14:textId="77777777" w:rsidR="00FA097F" w:rsidRDefault="00FA097F" w:rsidP="00B22829">
            <w:pPr>
              <w:pStyle w:val="VCAAbulletlevel2"/>
            </w:pPr>
            <w:r>
              <w:t>Practise active listening in pairs: paraphrase what your partner says and/or ask questions to clarify understanding, then swap roles.</w:t>
            </w:r>
          </w:p>
          <w:p w14:paraId="26DA4711" w14:textId="77777777" w:rsidR="00FA097F" w:rsidRDefault="00FA097F" w:rsidP="00B22829">
            <w:pPr>
              <w:pStyle w:val="VCAAbulletlevel2"/>
              <w:numPr>
                <w:ilvl w:val="0"/>
                <w:numId w:val="0"/>
              </w:numPr>
              <w:ind w:left="360" w:hanging="360"/>
            </w:pPr>
          </w:p>
          <w:p w14:paraId="1EE51F56" w14:textId="77777777" w:rsidR="00FA097F" w:rsidRDefault="00FA097F"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56EFD6A5" w14:textId="77777777" w:rsidR="00FA097F" w:rsidRDefault="00FA097F" w:rsidP="00B22829">
            <w:pPr>
              <w:pStyle w:val="VCAAbulletlevel2"/>
              <w:numPr>
                <w:ilvl w:val="0"/>
                <w:numId w:val="0"/>
              </w:numPr>
              <w:ind w:left="360" w:hanging="360"/>
            </w:pPr>
          </w:p>
          <w:p w14:paraId="4A0A5ED1" w14:textId="77777777" w:rsidR="00FA097F" w:rsidRDefault="00FA097F" w:rsidP="00B22829">
            <w:pPr>
              <w:pStyle w:val="VCAAbulletlevel2"/>
            </w:pPr>
            <w:r w:rsidRPr="006B27C6">
              <w:t>Brainstorm arguments both for and against the preservation of cultural traditions and provide supporting evidence to justify each position.</w:t>
            </w:r>
          </w:p>
          <w:p w14:paraId="0AE460D4" w14:textId="77777777" w:rsidR="00FA097F" w:rsidRDefault="00FA097F" w:rsidP="00B22829">
            <w:pPr>
              <w:pStyle w:val="VCAAbulletlevel2"/>
              <w:numPr>
                <w:ilvl w:val="0"/>
                <w:numId w:val="0"/>
              </w:numPr>
              <w:ind w:left="360" w:hanging="360"/>
            </w:pPr>
          </w:p>
          <w:p w14:paraId="766363E1" w14:textId="77777777" w:rsidR="00FA097F" w:rsidRPr="0066155E" w:rsidRDefault="00FA097F" w:rsidP="00B22829">
            <w:pPr>
              <w:pStyle w:val="VCAAbulletlevel2"/>
            </w:pPr>
            <w:r w:rsidRPr="006B27C6">
              <w:t>Participate in a debate</w:t>
            </w:r>
            <w:r>
              <w:t>.</w:t>
            </w:r>
          </w:p>
        </w:tc>
      </w:tr>
    </w:tbl>
    <w:p w14:paraId="17FAED56" w14:textId="77777777" w:rsidR="00FA097F" w:rsidRDefault="00FA097F" w:rsidP="00FA097F">
      <w:pPr>
        <w:rPr>
          <w:lang w:val="en-AU"/>
        </w:rPr>
      </w:pPr>
    </w:p>
    <w:p w14:paraId="106FC4A0" w14:textId="77777777" w:rsidR="00FA097F" w:rsidRDefault="00FA097F" w:rsidP="00FA097F">
      <w:pPr>
        <w:rPr>
          <w:lang w:val="en-AU"/>
        </w:rPr>
      </w:pPr>
    </w:p>
    <w:p w14:paraId="6D37D0E4" w14:textId="77777777" w:rsidR="00FA097F" w:rsidRDefault="00FA097F" w:rsidP="00FA097F">
      <w:pPr>
        <w:pStyle w:val="Heading4"/>
      </w:pPr>
      <w:bookmarkStart w:id="58"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7B23FE" w14:paraId="768F63C9" w14:textId="77777777" w:rsidTr="00B22829">
        <w:trPr>
          <w:trHeight w:val="274"/>
        </w:trPr>
        <w:tc>
          <w:tcPr>
            <w:tcW w:w="2197" w:type="dxa"/>
            <w:shd w:val="clear" w:color="auto" w:fill="0F7EB4"/>
          </w:tcPr>
          <w:p w14:paraId="1155B9AF"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0C135FC"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F40BBFF"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178E8FF"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A097F" w:rsidRPr="007B23FE" w14:paraId="2C462F14" w14:textId="77777777" w:rsidTr="003E2F6B">
        <w:trPr>
          <w:trHeight w:val="1701"/>
        </w:trPr>
        <w:tc>
          <w:tcPr>
            <w:tcW w:w="2197" w:type="dxa"/>
            <w:vAlign w:val="center"/>
          </w:tcPr>
          <w:p w14:paraId="75F41E76" w14:textId="77777777" w:rsidR="00FA097F" w:rsidRPr="007B23FE" w:rsidRDefault="00FA097F"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31418C3B" w14:textId="77777777" w:rsidR="00FA097F" w:rsidRPr="007B23FE" w:rsidRDefault="00FA097F"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3AAD748C" w14:textId="77777777" w:rsidR="00FA097F" w:rsidRPr="007B23FE" w:rsidRDefault="00FA097F" w:rsidP="00B22829">
            <w:pPr>
              <w:spacing w:before="120" w:after="120" w:line="280" w:lineRule="exact"/>
              <w:jc w:val="center"/>
              <w:rPr>
                <w:rFonts w:ascii="Arial" w:hAnsi="Arial" w:cs="Arial"/>
                <w:color w:val="000000" w:themeColor="text1"/>
                <w:sz w:val="20"/>
                <w:lang w:val="en-AU"/>
              </w:rPr>
            </w:pPr>
          </w:p>
          <w:p w14:paraId="2B5CF2C8" w14:textId="77777777" w:rsidR="00FA097F" w:rsidRDefault="00FA097F"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27DAA6EB" w14:textId="77777777" w:rsidR="00FA097F" w:rsidRPr="007B23FE" w:rsidRDefault="00FA097F" w:rsidP="00B22829">
            <w:pPr>
              <w:spacing w:before="120" w:after="120" w:line="280" w:lineRule="exact"/>
              <w:jc w:val="center"/>
              <w:rPr>
                <w:rFonts w:ascii="Arial" w:hAnsi="Arial" w:cs="Arial"/>
                <w:color w:val="000000" w:themeColor="text1"/>
                <w:sz w:val="20"/>
              </w:rPr>
            </w:pPr>
          </w:p>
        </w:tc>
        <w:tc>
          <w:tcPr>
            <w:tcW w:w="2198" w:type="dxa"/>
            <w:vAlign w:val="center"/>
          </w:tcPr>
          <w:p w14:paraId="0A424B0F" w14:textId="77777777" w:rsidR="00FA097F" w:rsidRPr="007B23FE" w:rsidRDefault="00FA097F"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1B88E7B0" w14:textId="77777777" w:rsidR="00FA097F" w:rsidRPr="00B13D9B" w:rsidRDefault="00FA097F" w:rsidP="00FA097F">
      <w:pPr>
        <w:pStyle w:val="Heading2"/>
        <w:rPr>
          <w:sz w:val="28"/>
        </w:rPr>
      </w:pPr>
      <w:bookmarkStart w:id="59" w:name="_Toc188440476"/>
      <w:bookmarkStart w:id="60" w:name="_Toc189124133"/>
      <w:bookmarkStart w:id="61" w:name="_Toc191900918"/>
      <w:r w:rsidRPr="00B13D9B">
        <w:rPr>
          <w:sz w:val="28"/>
        </w:rPr>
        <w:t xml:space="preserve">Outcome </w:t>
      </w:r>
      <w:bookmarkEnd w:id="59"/>
      <w:bookmarkEnd w:id="60"/>
      <w:r>
        <w:rPr>
          <w:sz w:val="28"/>
        </w:rPr>
        <w:t>2</w:t>
      </w:r>
      <w:bookmarkEnd w:id="61"/>
    </w:p>
    <w:p w14:paraId="6E2D011C" w14:textId="1BF61CFA" w:rsidR="00FA097F" w:rsidRDefault="00FA097F" w:rsidP="00FA097F">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4D9CC8414E58469BA51AE28C16A44BB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DF6E1CC38A5F42E68D21F89E318B4FD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A8426F">
        <w:rPr>
          <w:shd w:val="clear" w:color="auto" w:fill="FFFFFF"/>
        </w:rPr>
        <w:t>.</w:t>
      </w:r>
    </w:p>
    <w:p w14:paraId="4F907586" w14:textId="77777777" w:rsidR="00FA097F" w:rsidRDefault="00FA097F" w:rsidP="00FA097F">
      <w:pPr>
        <w:pStyle w:val="Heading2"/>
        <w:rPr>
          <w:sz w:val="24"/>
          <w:szCs w:val="24"/>
        </w:rPr>
      </w:pPr>
      <w:bookmarkStart w:id="62" w:name="_Toc188440477"/>
      <w:bookmarkStart w:id="63" w:name="_Toc189124134"/>
      <w:bookmarkStart w:id="64" w:name="_Toc191900919"/>
      <w:r w:rsidRPr="00753F1C">
        <w:rPr>
          <w:sz w:val="24"/>
          <w:szCs w:val="24"/>
        </w:rPr>
        <w:t>Examples of learning activities</w:t>
      </w:r>
      <w:bookmarkEnd w:id="62"/>
      <w:bookmarkEnd w:id="63"/>
      <w:bookmarkEnd w:id="64"/>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FA097F" w:rsidRPr="006476F9" w14:paraId="43F00AB6" w14:textId="77777777" w:rsidTr="00B22829">
        <w:trPr>
          <w:cantSplit/>
        </w:trPr>
        <w:tc>
          <w:tcPr>
            <w:tcW w:w="8778" w:type="dxa"/>
          </w:tcPr>
          <w:p w14:paraId="73F97450" w14:textId="7DF05FAD" w:rsidR="00FA097F" w:rsidRPr="00D159A5" w:rsidRDefault="00FA097F"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2B2EB4AAF4584356B1855FCA82AF4D1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w:t>
            </w:r>
          </w:p>
        </w:tc>
      </w:tr>
      <w:tr w:rsidR="00FA097F" w:rsidRPr="006476F9" w14:paraId="72E51DEA" w14:textId="77777777" w:rsidTr="00B22829">
        <w:trPr>
          <w:cantSplit/>
        </w:trPr>
        <w:tc>
          <w:tcPr>
            <w:tcW w:w="8778" w:type="dxa"/>
          </w:tcPr>
          <w:p w14:paraId="6AD7C673" w14:textId="77777777" w:rsidR="00FA097F" w:rsidRPr="00D159A5" w:rsidRDefault="00FA097F" w:rsidP="00B22829">
            <w:pPr>
              <w:pStyle w:val="VCAAbulletlevel2"/>
            </w:pPr>
            <w:r w:rsidRPr="00D159A5">
              <w:t>Create an interactive vocabulary game or a sentence-building activity in an online space to practise using challenging words or expressions connected to multiculturalism.</w:t>
            </w:r>
          </w:p>
        </w:tc>
      </w:tr>
      <w:tr w:rsidR="00FA097F" w:rsidRPr="006476F9" w14:paraId="1AC2F95F" w14:textId="77777777" w:rsidTr="00B22829">
        <w:trPr>
          <w:cantSplit/>
        </w:trPr>
        <w:tc>
          <w:tcPr>
            <w:tcW w:w="8778" w:type="dxa"/>
          </w:tcPr>
          <w:p w14:paraId="5AB988D3" w14:textId="77777777" w:rsidR="00FA097F" w:rsidRPr="00D159A5" w:rsidRDefault="00FA097F"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FA097F" w:rsidRPr="006476F9" w14:paraId="2FE72981" w14:textId="77777777" w:rsidTr="00B22829">
        <w:trPr>
          <w:cantSplit/>
        </w:trPr>
        <w:tc>
          <w:tcPr>
            <w:tcW w:w="8778" w:type="dxa"/>
          </w:tcPr>
          <w:p w14:paraId="44E56882" w14:textId="77777777" w:rsidR="00FA097F" w:rsidRPr="00D159A5" w:rsidRDefault="00FA097F"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FA097F" w:rsidRPr="006476F9" w14:paraId="19179613" w14:textId="77777777" w:rsidTr="00B22829">
        <w:trPr>
          <w:cantSplit/>
        </w:trPr>
        <w:tc>
          <w:tcPr>
            <w:tcW w:w="8778" w:type="dxa"/>
          </w:tcPr>
          <w:p w14:paraId="52301161" w14:textId="77777777" w:rsidR="00FA097F" w:rsidRPr="00D159A5" w:rsidRDefault="00FA097F"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FA097F" w:rsidRPr="006476F9" w14:paraId="47A087D4" w14:textId="77777777" w:rsidTr="00B22829">
        <w:trPr>
          <w:cantSplit/>
        </w:trPr>
        <w:tc>
          <w:tcPr>
            <w:tcW w:w="8778" w:type="dxa"/>
          </w:tcPr>
          <w:p w14:paraId="38E51698" w14:textId="78F94BFC" w:rsidR="00FA097F" w:rsidRPr="00D159A5" w:rsidRDefault="00FA097F" w:rsidP="00B22829">
            <w:pPr>
              <w:pStyle w:val="VCAAbulletlevel2"/>
            </w:pPr>
            <w:r w:rsidRPr="00D159A5">
              <w:t xml:space="preserve">Listen to an online talk in </w:t>
            </w:r>
            <w:sdt>
              <w:sdtPr>
                <w:alias w:val="Keywords"/>
                <w:tag w:val=""/>
                <w:id w:val="-1779176131"/>
                <w:placeholder>
                  <w:docPart w:val="75963B526156483C82E5454B14E4D864"/>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FA097F" w:rsidRPr="006476F9" w14:paraId="164C488C" w14:textId="77777777" w:rsidTr="00B22829">
        <w:trPr>
          <w:cantSplit/>
        </w:trPr>
        <w:tc>
          <w:tcPr>
            <w:tcW w:w="8778" w:type="dxa"/>
          </w:tcPr>
          <w:p w14:paraId="7487BC36" w14:textId="77777777" w:rsidR="00FA097F" w:rsidRPr="00D159A5" w:rsidRDefault="00FA097F"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FA097F" w:rsidRPr="006476F9" w14:paraId="0513466E" w14:textId="77777777" w:rsidTr="00B22829">
        <w:trPr>
          <w:cantSplit/>
        </w:trPr>
        <w:tc>
          <w:tcPr>
            <w:tcW w:w="8778" w:type="dxa"/>
          </w:tcPr>
          <w:p w14:paraId="0787F01D" w14:textId="77777777" w:rsidR="00FA097F" w:rsidRPr="00D159A5" w:rsidRDefault="00FA097F"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FA097F" w:rsidRPr="006476F9" w14:paraId="3AB56108" w14:textId="77777777" w:rsidTr="00B22829">
        <w:trPr>
          <w:cantSplit/>
        </w:trPr>
        <w:tc>
          <w:tcPr>
            <w:tcW w:w="8778" w:type="dxa"/>
          </w:tcPr>
          <w:p w14:paraId="4F819EC9" w14:textId="02AFF130" w:rsidR="00FA097F" w:rsidRPr="00D159A5" w:rsidRDefault="00FA097F"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791784A3B761491C84CB3EDE19FB3F8A"/>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FA097F" w:rsidRPr="006476F9" w14:paraId="6562726F" w14:textId="77777777" w:rsidTr="00B22829">
        <w:trPr>
          <w:cantSplit/>
        </w:trPr>
        <w:tc>
          <w:tcPr>
            <w:tcW w:w="8778" w:type="dxa"/>
          </w:tcPr>
          <w:p w14:paraId="5B584BD8" w14:textId="77777777" w:rsidR="00FA097F" w:rsidRPr="00D159A5" w:rsidRDefault="00FA097F"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FA097F" w:rsidRPr="006476F9" w14:paraId="3149AA02" w14:textId="77777777" w:rsidTr="00B22829">
        <w:trPr>
          <w:cantSplit/>
        </w:trPr>
        <w:tc>
          <w:tcPr>
            <w:tcW w:w="8778" w:type="dxa"/>
          </w:tcPr>
          <w:p w14:paraId="0CCD0BC8" w14:textId="77777777" w:rsidR="00FA097F" w:rsidRPr="00D159A5" w:rsidRDefault="00FA097F"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FA097F" w:rsidRPr="006476F9" w14:paraId="4E41D035" w14:textId="77777777" w:rsidTr="00B22829">
        <w:trPr>
          <w:cantSplit/>
        </w:trPr>
        <w:tc>
          <w:tcPr>
            <w:tcW w:w="8778" w:type="dxa"/>
          </w:tcPr>
          <w:p w14:paraId="720BEAF6" w14:textId="77777777" w:rsidR="00FA097F" w:rsidRPr="00D159A5" w:rsidRDefault="00FA097F"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FA097F" w:rsidRPr="006476F9" w14:paraId="432CD4AA" w14:textId="77777777" w:rsidTr="00B22829">
        <w:trPr>
          <w:cantSplit/>
        </w:trPr>
        <w:tc>
          <w:tcPr>
            <w:tcW w:w="8778" w:type="dxa"/>
          </w:tcPr>
          <w:p w14:paraId="4DDD705F" w14:textId="77777777" w:rsidR="00FA097F" w:rsidRPr="00D159A5" w:rsidRDefault="00FA097F"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FA097F" w:rsidRPr="006476F9" w14:paraId="281BBCA8" w14:textId="77777777" w:rsidTr="00B22829">
        <w:trPr>
          <w:cantSplit/>
        </w:trPr>
        <w:tc>
          <w:tcPr>
            <w:tcW w:w="8778" w:type="dxa"/>
          </w:tcPr>
          <w:p w14:paraId="29E743AB" w14:textId="357E0DBE" w:rsidR="00FA097F" w:rsidRPr="00D159A5" w:rsidRDefault="00FA097F"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C1D3B6B42F68457DB17AB437154771C6"/>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D159A5">
              <w:t>.</w:t>
            </w:r>
          </w:p>
        </w:tc>
      </w:tr>
      <w:tr w:rsidR="00FA097F" w:rsidRPr="006476F9" w14:paraId="55F123A7" w14:textId="77777777" w:rsidTr="00B22829">
        <w:trPr>
          <w:cantSplit/>
        </w:trPr>
        <w:tc>
          <w:tcPr>
            <w:tcW w:w="8778" w:type="dxa"/>
            <w:shd w:val="clear" w:color="auto" w:fill="D9D9D9" w:themeFill="background1" w:themeFillShade="D9"/>
          </w:tcPr>
          <w:p w14:paraId="4B214216" w14:textId="5DCB7082" w:rsidR="00FA097F" w:rsidRPr="00920126" w:rsidRDefault="00FA097F" w:rsidP="00B22829">
            <w:pPr>
              <w:pStyle w:val="VCAAbulletlevel2"/>
              <w:rPr>
                <w:b/>
                <w:bCs/>
              </w:rPr>
            </w:pPr>
            <w:r w:rsidRPr="00920126">
              <w:rPr>
                <w:b/>
                <w:bCs/>
                <w:noProof/>
              </w:rPr>
              <w:drawing>
                <wp:anchor distT="0" distB="0" distL="114300" distR="114300" simplePos="0" relativeHeight="251691008" behindDoc="0" locked="0" layoutInCell="1" allowOverlap="1" wp14:anchorId="7578367D" wp14:editId="1FCF52B9">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6051692A979B41EFB90EDD096AE4F18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Hebrew</w:t>
                </w:r>
              </w:sdtContent>
            </w:sdt>
            <w:r w:rsidRPr="00920126">
              <w:rPr>
                <w:b/>
                <w:bCs/>
              </w:rPr>
              <w:t xml:space="preserve"> to explain the importance of multiculturalism in Australia by combining the information from various texts and your own experiences. </w:t>
            </w:r>
          </w:p>
        </w:tc>
      </w:tr>
    </w:tbl>
    <w:p w14:paraId="1EF19975" w14:textId="77777777" w:rsidR="00FA097F" w:rsidRDefault="00FA097F" w:rsidP="00FA097F">
      <w:pPr>
        <w:rPr>
          <w:lang w:val="en-AU"/>
        </w:rPr>
      </w:pPr>
    </w:p>
    <w:tbl>
      <w:tblPr>
        <w:tblStyle w:val="TableGrid"/>
        <w:tblW w:w="0" w:type="auto"/>
        <w:tblInd w:w="-5" w:type="dxa"/>
        <w:tblLook w:val="04A0" w:firstRow="1" w:lastRow="0" w:firstColumn="1" w:lastColumn="0" w:noHBand="0" w:noVBand="1"/>
      </w:tblPr>
      <w:tblGrid>
        <w:gridCol w:w="8783"/>
      </w:tblGrid>
      <w:tr w:rsidR="00FA097F" w14:paraId="664EC78E"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598E489" w14:textId="77777777" w:rsidR="00FA097F" w:rsidRPr="00805F90" w:rsidRDefault="00FA097F" w:rsidP="00B22829">
            <w:pPr>
              <w:pStyle w:val="Heading2"/>
              <w:rPr>
                <w:b/>
                <w:bCs/>
                <w:color w:val="004EA8"/>
              </w:rPr>
            </w:pPr>
            <w:bookmarkStart w:id="65" w:name="_Toc189124135"/>
            <w:bookmarkStart w:id="66" w:name="_Toc191900920"/>
            <w:r w:rsidRPr="00B13D9B">
              <w:rPr>
                <w:b/>
                <w:bCs/>
                <w:noProof/>
                <w:color w:val="004EA8"/>
              </w:rPr>
              <w:lastRenderedPageBreak/>
              <w:drawing>
                <wp:anchor distT="0" distB="0" distL="114300" distR="114300" simplePos="0" relativeHeight="251692032" behindDoc="0" locked="0" layoutInCell="1" allowOverlap="1" wp14:anchorId="6FA539AD" wp14:editId="30A2A413">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45843D1A" w14:textId="2A6F5C7C" w:rsidR="00FA097F" w:rsidRDefault="00FA097F"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2403D553BB3642ABA49C84B148C3BA2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7D28E668" w14:textId="77777777" w:rsidR="00FA097F" w:rsidRDefault="00FA097F" w:rsidP="00B22829">
            <w:pPr>
              <w:pStyle w:val="VCAAbulletlevel2"/>
              <w:numPr>
                <w:ilvl w:val="0"/>
                <w:numId w:val="0"/>
              </w:numPr>
              <w:rPr>
                <w:b/>
                <w:bCs/>
                <w:color w:val="004EA8"/>
                <w:sz w:val="32"/>
                <w:szCs w:val="32"/>
              </w:rPr>
            </w:pPr>
          </w:p>
          <w:p w14:paraId="251C2D6D" w14:textId="77777777" w:rsidR="00FA097F" w:rsidRDefault="00FA097F"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5077C00" w14:textId="77777777" w:rsidR="00FA097F" w:rsidRDefault="00FA097F"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4B2CD7D4" w14:textId="4AC219BA" w:rsidR="00FA097F" w:rsidRDefault="00FA097F" w:rsidP="00B22829">
            <w:pPr>
              <w:pStyle w:val="VCAAbulletlevel2"/>
            </w:pPr>
            <w:r>
              <w:t xml:space="preserve">Analyse excerpts of articles and letters written by individuals from the </w:t>
            </w:r>
            <w:sdt>
              <w:sdtPr>
                <w:alias w:val="Keywords"/>
                <w:tag w:val=""/>
                <w:id w:val="432785598"/>
                <w:placeholder>
                  <w:docPart w:val="37008E9911BD4DC498B26E2D3067BE86"/>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1260B2F7" w14:textId="27E83E76" w:rsidR="00FA097F" w:rsidRDefault="00FA097F" w:rsidP="00B22829">
            <w:pPr>
              <w:pStyle w:val="VCAAbulletlevel2"/>
            </w:pPr>
            <w:r>
              <w:t xml:space="preserve">Read a children’s book or short story about immigration to Australia in </w:t>
            </w:r>
            <w:sdt>
              <w:sdtPr>
                <w:alias w:val="Keywords"/>
                <w:tag w:val=""/>
                <w:id w:val="-1986379067"/>
                <w:placeholder>
                  <w:docPart w:val="03427F9AAC544D6C92291A59ED4099A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Compare language choice in the text to the articles and letters previously analysed and compare the use of language depending on the audience and purpose.</w:t>
            </w:r>
            <w:r>
              <w:br/>
            </w:r>
          </w:p>
          <w:p w14:paraId="22BE6421" w14:textId="77777777" w:rsidR="00FA097F" w:rsidRDefault="00FA097F"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7D141AE1" w14:textId="77777777" w:rsidR="00FA097F" w:rsidRDefault="00FA097F"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0758223A" w14:textId="77777777" w:rsidR="00FA097F" w:rsidRDefault="00FA097F"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5B25C18B" w14:textId="057AC1E3" w:rsidR="00FA097F" w:rsidRDefault="00FA097F" w:rsidP="00B22829">
            <w:pPr>
              <w:pStyle w:val="VCAAbulletlevel2"/>
            </w:pPr>
            <w:r>
              <w:t xml:space="preserve">Write the draft for your short story in </w:t>
            </w:r>
            <w:sdt>
              <w:sdtPr>
                <w:alias w:val="Keywords"/>
                <w:tag w:val=""/>
                <w:id w:val="-1232377704"/>
                <w:placeholder>
                  <w:docPart w:val="F6D454C158D540EA8B1BF1D1AB941263"/>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527ECD5B" w14:textId="77777777" w:rsidR="00FA097F" w:rsidRDefault="00FA097F"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6599106C" w14:textId="77777777" w:rsidR="00FA097F" w:rsidRDefault="00FA097F"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3C17DC72" w14:textId="77777777" w:rsidR="00FA097F" w:rsidRDefault="00FA097F"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7A70D9C0" w14:textId="77777777" w:rsidR="00FA097F" w:rsidRDefault="00FA097F"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565EA0DF" w14:textId="77777777" w:rsidR="00FA097F" w:rsidRDefault="00FA097F"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074E6A40" w14:textId="77777777" w:rsidR="00FA097F" w:rsidRPr="0066155E" w:rsidRDefault="00FA097F" w:rsidP="00B22829">
            <w:pPr>
              <w:pStyle w:val="VCAAbulletlevel2"/>
              <w:numPr>
                <w:ilvl w:val="0"/>
                <w:numId w:val="0"/>
              </w:numPr>
              <w:ind w:left="360"/>
            </w:pPr>
          </w:p>
        </w:tc>
      </w:tr>
    </w:tbl>
    <w:p w14:paraId="774A762A" w14:textId="77777777" w:rsidR="00FA097F" w:rsidRDefault="00FA097F" w:rsidP="00FA097F">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7EA41274" w14:textId="77777777" w:rsidR="00FA097F" w:rsidRPr="005A0EDD" w:rsidRDefault="00FA097F" w:rsidP="00FA097F">
      <w:pPr>
        <w:rPr>
          <w:lang w:val="en-AU"/>
        </w:rPr>
      </w:pPr>
    </w:p>
    <w:bookmarkEnd w:id="58"/>
    <w:p w14:paraId="7764ED3D" w14:textId="77777777" w:rsidR="00FA097F" w:rsidRDefault="00FA097F" w:rsidP="00FA097F">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FA097F" w:rsidRPr="007B23FE" w14:paraId="5C2A16D0" w14:textId="77777777" w:rsidTr="00B22829">
        <w:trPr>
          <w:trHeight w:val="274"/>
        </w:trPr>
        <w:tc>
          <w:tcPr>
            <w:tcW w:w="2339" w:type="dxa"/>
            <w:shd w:val="clear" w:color="auto" w:fill="0F7EB4"/>
          </w:tcPr>
          <w:p w14:paraId="75EE3C29"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4F86EC9A"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062FA598"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6CF05CEE"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A097F" w:rsidRPr="007B23FE" w14:paraId="41F12592" w14:textId="77777777" w:rsidTr="003E2F6B">
        <w:trPr>
          <w:trHeight w:val="1701"/>
        </w:trPr>
        <w:tc>
          <w:tcPr>
            <w:tcW w:w="2339" w:type="dxa"/>
            <w:vAlign w:val="center"/>
          </w:tcPr>
          <w:p w14:paraId="55BA093F" w14:textId="77777777" w:rsidR="00FA097F" w:rsidRPr="007B23FE" w:rsidRDefault="00FA097F" w:rsidP="00B22829">
            <w:pPr>
              <w:pStyle w:val="VCAAbody"/>
              <w:jc w:val="center"/>
            </w:pPr>
            <w:r>
              <w:t>Responsibility</w:t>
            </w:r>
          </w:p>
        </w:tc>
        <w:tc>
          <w:tcPr>
            <w:tcW w:w="2339" w:type="dxa"/>
            <w:vAlign w:val="center"/>
          </w:tcPr>
          <w:p w14:paraId="5D018E00" w14:textId="77777777" w:rsidR="00FA097F" w:rsidRPr="007B23FE" w:rsidRDefault="00FA097F" w:rsidP="00B22829">
            <w:pPr>
              <w:pStyle w:val="VCAAbody"/>
              <w:jc w:val="center"/>
            </w:pPr>
            <w:r>
              <w:t>Healthy Lifestyles</w:t>
            </w:r>
          </w:p>
        </w:tc>
        <w:tc>
          <w:tcPr>
            <w:tcW w:w="2339" w:type="dxa"/>
            <w:vAlign w:val="center"/>
          </w:tcPr>
          <w:p w14:paraId="1FB18738" w14:textId="77777777" w:rsidR="00FA097F" w:rsidRPr="007B23FE" w:rsidRDefault="00FA097F" w:rsidP="00B22829">
            <w:pPr>
              <w:pStyle w:val="VCAAbody"/>
              <w:jc w:val="center"/>
            </w:pPr>
            <w:r>
              <w:t>Youth</w:t>
            </w:r>
          </w:p>
        </w:tc>
        <w:tc>
          <w:tcPr>
            <w:tcW w:w="2339" w:type="dxa"/>
            <w:vAlign w:val="center"/>
          </w:tcPr>
          <w:p w14:paraId="789D346D" w14:textId="77777777" w:rsidR="00FA097F" w:rsidRPr="007B23FE" w:rsidRDefault="00FA097F" w:rsidP="00B22829">
            <w:pPr>
              <w:pStyle w:val="VCAAbody"/>
              <w:jc w:val="center"/>
            </w:pPr>
            <w:r>
              <w:t>Personal</w:t>
            </w:r>
          </w:p>
        </w:tc>
      </w:tr>
    </w:tbl>
    <w:p w14:paraId="5B3B2223" w14:textId="77777777" w:rsidR="00FA097F" w:rsidRPr="00B13D9B" w:rsidRDefault="00FA097F" w:rsidP="00FA097F">
      <w:pPr>
        <w:pStyle w:val="Heading2"/>
        <w:rPr>
          <w:sz w:val="28"/>
        </w:rPr>
      </w:pPr>
      <w:bookmarkStart w:id="67" w:name="_Toc191900921"/>
      <w:r w:rsidRPr="00B13D9B">
        <w:rPr>
          <w:sz w:val="28"/>
        </w:rPr>
        <w:t xml:space="preserve">Outcome </w:t>
      </w:r>
      <w:r>
        <w:rPr>
          <w:sz w:val="28"/>
        </w:rPr>
        <w:t>3</w:t>
      </w:r>
      <w:bookmarkEnd w:id="67"/>
    </w:p>
    <w:p w14:paraId="0699793A" w14:textId="1A0A9E56" w:rsidR="00FA097F" w:rsidRPr="000A7273" w:rsidRDefault="00FA097F" w:rsidP="00FA097F">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DBE2AB042635404BB6AA0DCA368D648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48CC57BF" w14:textId="77777777" w:rsidR="00FA097F" w:rsidRDefault="00FA097F" w:rsidP="00FA097F">
      <w:pPr>
        <w:pStyle w:val="Heading2"/>
        <w:rPr>
          <w:sz w:val="24"/>
          <w:szCs w:val="24"/>
        </w:rPr>
      </w:pPr>
      <w:bookmarkStart w:id="68" w:name="_Toc191900922"/>
      <w:r w:rsidRPr="00753F1C">
        <w:rPr>
          <w:sz w:val="24"/>
          <w:szCs w:val="24"/>
        </w:rPr>
        <w:t>Examples of learning activities</w:t>
      </w:r>
      <w:bookmarkEnd w:id="6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A097F" w:rsidRPr="006D4EF4" w14:paraId="113D4A6C" w14:textId="77777777" w:rsidTr="00B22829">
        <w:trPr>
          <w:cantSplit/>
        </w:trPr>
        <w:tc>
          <w:tcPr>
            <w:tcW w:w="8783" w:type="dxa"/>
          </w:tcPr>
          <w:p w14:paraId="624F24A2" w14:textId="77777777" w:rsidR="00FA097F" w:rsidRPr="00FD4DAA" w:rsidRDefault="00FA097F"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FA097F" w:rsidRPr="006D4EF4" w14:paraId="3F9C8D24" w14:textId="77777777" w:rsidTr="00B22829">
        <w:trPr>
          <w:cantSplit/>
        </w:trPr>
        <w:tc>
          <w:tcPr>
            <w:tcW w:w="8783" w:type="dxa"/>
          </w:tcPr>
          <w:p w14:paraId="775CD677" w14:textId="77777777" w:rsidR="00FA097F" w:rsidRPr="00FD4DAA" w:rsidRDefault="00FA097F"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FA097F" w:rsidRPr="006D4EF4" w14:paraId="5C566314" w14:textId="77777777" w:rsidTr="00B22829">
        <w:trPr>
          <w:cantSplit/>
        </w:trPr>
        <w:tc>
          <w:tcPr>
            <w:tcW w:w="8783" w:type="dxa"/>
          </w:tcPr>
          <w:p w14:paraId="73DF65EE" w14:textId="77777777" w:rsidR="00FA097F" w:rsidRPr="00555A56" w:rsidRDefault="00FA097F" w:rsidP="00B22829">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FA097F" w:rsidRPr="006D4EF4" w14:paraId="7265BA44" w14:textId="77777777" w:rsidTr="00B22829">
        <w:trPr>
          <w:cantSplit/>
        </w:trPr>
        <w:tc>
          <w:tcPr>
            <w:tcW w:w="8783" w:type="dxa"/>
          </w:tcPr>
          <w:p w14:paraId="7923EDC6" w14:textId="77777777" w:rsidR="00FA097F" w:rsidRPr="00FD4DAA" w:rsidRDefault="00FA097F"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FA097F" w:rsidRPr="006D4EF4" w14:paraId="12C8343E" w14:textId="77777777" w:rsidTr="00B22829">
        <w:trPr>
          <w:cantSplit/>
        </w:trPr>
        <w:tc>
          <w:tcPr>
            <w:tcW w:w="8783" w:type="dxa"/>
          </w:tcPr>
          <w:p w14:paraId="43A7ADED" w14:textId="53A1EA33" w:rsidR="00FA097F" w:rsidRPr="00FD4DAA" w:rsidRDefault="00FA097F" w:rsidP="00B22829">
            <w:pPr>
              <w:pStyle w:val="VCAAbulletlevel2"/>
            </w:pPr>
            <w:r w:rsidRPr="00FD4DAA">
              <w:t xml:space="preserve">Create a Healthy Lifestyle online space in </w:t>
            </w:r>
            <w:sdt>
              <w:sdtPr>
                <w:alias w:val="Keywords"/>
                <w:tag w:val=""/>
                <w:id w:val="253946069"/>
                <w:placeholder>
                  <w:docPart w:val="FE73E361E4E34D33884F5692900F16E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FA097F" w:rsidRPr="006D4EF4" w14:paraId="10BFFB40" w14:textId="77777777" w:rsidTr="00B22829">
        <w:trPr>
          <w:cantSplit/>
        </w:trPr>
        <w:tc>
          <w:tcPr>
            <w:tcW w:w="8783" w:type="dxa"/>
          </w:tcPr>
          <w:p w14:paraId="2588EB84" w14:textId="3A0A8741" w:rsidR="00FA097F" w:rsidRPr="00FD4DAA" w:rsidRDefault="00FA097F" w:rsidP="00B22829">
            <w:pPr>
              <w:pStyle w:val="VCAAbulletlevel2"/>
            </w:pPr>
            <w:r w:rsidRPr="00FD4DAA">
              <w:t xml:space="preserve">Run a mini health fair exhibition in </w:t>
            </w:r>
            <w:sdt>
              <w:sdtPr>
                <w:alias w:val="Keywords"/>
                <w:tag w:val=""/>
                <w:id w:val="1886756325"/>
                <w:placeholder>
                  <w:docPart w:val="E8FC581120984220982959AB121DA61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B2E7E9FEB0FC4647828A0935719C2B1D"/>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 speaking visitors, explain key concepts and provide practical tips for incorporating healthy habits into daily life.</w:t>
            </w:r>
          </w:p>
        </w:tc>
      </w:tr>
      <w:tr w:rsidR="00FA097F" w:rsidRPr="006D4EF4" w14:paraId="6B456F59" w14:textId="77777777" w:rsidTr="00B22829">
        <w:trPr>
          <w:cantSplit/>
        </w:trPr>
        <w:tc>
          <w:tcPr>
            <w:tcW w:w="8783" w:type="dxa"/>
          </w:tcPr>
          <w:p w14:paraId="301686FD" w14:textId="5D96735E" w:rsidR="00FA097F" w:rsidRPr="00FD4DAA" w:rsidRDefault="00FA097F" w:rsidP="00B22829">
            <w:pPr>
              <w:pStyle w:val="VCAAbulletlevel2"/>
            </w:pPr>
            <w:r w:rsidRPr="00FD4DAA">
              <w:t xml:space="preserve">Create a personal health plan in </w:t>
            </w:r>
            <w:sdt>
              <w:sdtPr>
                <w:alias w:val="Keywords"/>
                <w:tag w:val=""/>
                <w:id w:val="-635173282"/>
                <w:placeholder>
                  <w:docPart w:val="A3D0765959154747B5A93370AE6D388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FA097F" w:rsidRPr="006D4EF4" w14:paraId="29C86046" w14:textId="77777777" w:rsidTr="00B22829">
        <w:trPr>
          <w:cantSplit/>
        </w:trPr>
        <w:tc>
          <w:tcPr>
            <w:tcW w:w="8783" w:type="dxa"/>
          </w:tcPr>
          <w:p w14:paraId="61CDA88F" w14:textId="36DA58A0" w:rsidR="00FA097F" w:rsidRPr="00FD4DAA" w:rsidRDefault="00FA097F"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B9EFE568944B4AC0BEEAC515B6F2DED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w:t>
            </w:r>
          </w:p>
        </w:tc>
      </w:tr>
      <w:tr w:rsidR="00FA097F" w:rsidRPr="006D4EF4" w14:paraId="453C546C" w14:textId="77777777" w:rsidTr="00B22829">
        <w:trPr>
          <w:cantSplit/>
        </w:trPr>
        <w:tc>
          <w:tcPr>
            <w:tcW w:w="8783" w:type="dxa"/>
          </w:tcPr>
          <w:p w14:paraId="07222D9B" w14:textId="64120B0A" w:rsidR="00FA097F" w:rsidRPr="00555A56" w:rsidRDefault="00FA097F" w:rsidP="00B22829">
            <w:pPr>
              <w:pStyle w:val="VCAAbulletlevel2"/>
            </w:pPr>
            <w:r w:rsidRPr="00FD4DAA">
              <w:t xml:space="preserve">Collaborate with a </w:t>
            </w:r>
            <w:sdt>
              <w:sdtPr>
                <w:alias w:val="Keywords"/>
                <w:tag w:val=""/>
                <w:id w:val="619572478"/>
                <w:placeholder>
                  <w:docPart w:val="8ED2F721D0D641C4827E1F6ED014D4AE"/>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-speaking fitness instructor or wellness professional and participate in a hands-on workshop or demonstration in </w:t>
            </w:r>
            <w:sdt>
              <w:sdtPr>
                <w:alias w:val="Keywords"/>
                <w:tag w:val=""/>
                <w:id w:val="-1348246523"/>
                <w:placeholder>
                  <w:docPart w:val="873E1BB38C3748A09506C5A81B7FDEB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Write an email to the person thanking them for the session and explaining the benefits for your health.</w:t>
            </w:r>
          </w:p>
        </w:tc>
      </w:tr>
      <w:tr w:rsidR="00FA097F" w:rsidRPr="006D4EF4" w14:paraId="5570CDCA" w14:textId="77777777" w:rsidTr="00B22829">
        <w:trPr>
          <w:cantSplit/>
        </w:trPr>
        <w:tc>
          <w:tcPr>
            <w:tcW w:w="8783" w:type="dxa"/>
          </w:tcPr>
          <w:p w14:paraId="367F8728" w14:textId="77777777" w:rsidR="00FA097F" w:rsidRPr="00555A56" w:rsidRDefault="00FA097F" w:rsidP="00B22829">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FA097F" w:rsidRPr="006D4EF4" w14:paraId="32FE14F4" w14:textId="77777777" w:rsidTr="00B22829">
        <w:trPr>
          <w:cantSplit/>
        </w:trPr>
        <w:tc>
          <w:tcPr>
            <w:tcW w:w="8783" w:type="dxa"/>
          </w:tcPr>
          <w:p w14:paraId="6393AA6D" w14:textId="233E7D6A" w:rsidR="00FA097F" w:rsidRPr="00FD4DAA" w:rsidRDefault="00FA097F"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48D7E85A6CF141B4AC1D603BFA7FCC8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-speaking health expert. Ask the expert about the importance of healthy living, effective strategies for maintaining a balanced lifestyle and the expert's personal insights and advice.</w:t>
            </w:r>
          </w:p>
        </w:tc>
      </w:tr>
      <w:tr w:rsidR="00FA097F" w:rsidRPr="006D4EF4" w14:paraId="5B66DDFC" w14:textId="77777777" w:rsidTr="00B22829">
        <w:trPr>
          <w:cantSplit/>
        </w:trPr>
        <w:tc>
          <w:tcPr>
            <w:tcW w:w="8783" w:type="dxa"/>
            <w:shd w:val="clear" w:color="auto" w:fill="D9D9D9" w:themeFill="background1" w:themeFillShade="D9"/>
          </w:tcPr>
          <w:p w14:paraId="5876AA0F" w14:textId="2469A462" w:rsidR="00FA097F" w:rsidRPr="00FD4DAA" w:rsidRDefault="00FA097F" w:rsidP="00B22829">
            <w:pPr>
              <w:pStyle w:val="VCAAbulletlevel2"/>
              <w:rPr>
                <w:b/>
                <w:bCs/>
              </w:rPr>
            </w:pPr>
            <w:r w:rsidRPr="00FD4DAA">
              <w:rPr>
                <w:b/>
                <w:bCs/>
                <w:noProof/>
              </w:rPr>
              <w:lastRenderedPageBreak/>
              <w:drawing>
                <wp:anchor distT="0" distB="0" distL="114300" distR="114300" simplePos="0" relativeHeight="251681792" behindDoc="0" locked="0" layoutInCell="1" allowOverlap="1" wp14:anchorId="6A7D3B0D" wp14:editId="614F4CDE">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34E7A59C1706408191C9B8BA763B772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Hebrew</w:t>
                </w:r>
              </w:sdtContent>
            </w:sdt>
            <w:r w:rsidRPr="00FD4DAA">
              <w:rPr>
                <w:b/>
                <w:bCs/>
              </w:rPr>
              <w:t xml:space="preserve"> documenting and sharing your vision of a perfect day, incorporating healthy lifestyle choices. </w:t>
            </w:r>
          </w:p>
        </w:tc>
      </w:tr>
    </w:tbl>
    <w:p w14:paraId="145EF2E7" w14:textId="77777777" w:rsidR="00FA097F" w:rsidRDefault="00FA097F" w:rsidP="00FA097F">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FA097F" w14:paraId="1AFCC79C"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999400B" w14:textId="77777777" w:rsidR="00FA097F" w:rsidRPr="000A7273" w:rsidRDefault="00FA097F" w:rsidP="00B22829">
            <w:pPr>
              <w:pStyle w:val="Heading2"/>
              <w:rPr>
                <w:b/>
                <w:bCs/>
                <w:color w:val="004EA8"/>
              </w:rPr>
            </w:pPr>
            <w:bookmarkStart w:id="69" w:name="_Toc191900923"/>
            <w:r w:rsidRPr="00B13D9B">
              <w:rPr>
                <w:b/>
                <w:bCs/>
                <w:noProof/>
                <w:color w:val="004EA8"/>
              </w:rPr>
              <w:drawing>
                <wp:anchor distT="0" distB="0" distL="114300" distR="114300" simplePos="0" relativeHeight="251674624" behindDoc="0" locked="0" layoutInCell="1" allowOverlap="1" wp14:anchorId="3A44D71C" wp14:editId="7DFD2DAD">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9"/>
            <w:r w:rsidRPr="00B13D9B">
              <w:rPr>
                <w:b/>
                <w:bCs/>
                <w:color w:val="004EA8"/>
              </w:rPr>
              <w:t xml:space="preserve"> </w:t>
            </w:r>
          </w:p>
          <w:p w14:paraId="273A9B59" w14:textId="221D21DF" w:rsidR="00FA097F" w:rsidRDefault="00FA097F"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1D34CF6A8A2744B8BDD7DFF2A060643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0E666566" w14:textId="77777777" w:rsidR="00FA097F" w:rsidRDefault="00FA097F" w:rsidP="00B22829">
            <w:pPr>
              <w:pStyle w:val="VCAAbulletlevel2"/>
              <w:numPr>
                <w:ilvl w:val="0"/>
                <w:numId w:val="0"/>
              </w:numPr>
              <w:rPr>
                <w:b/>
                <w:bCs/>
                <w:color w:val="004EA8"/>
                <w:sz w:val="32"/>
                <w:szCs w:val="32"/>
              </w:rPr>
            </w:pPr>
          </w:p>
          <w:p w14:paraId="094CB926" w14:textId="77777777" w:rsidR="00FA097F" w:rsidRDefault="00FA097F" w:rsidP="00B22829">
            <w:pPr>
              <w:pStyle w:val="VCAAbulletlevel2"/>
            </w:pPr>
            <w:r>
              <w:t>Watch examples of vlogs and analyse different approaches to storytelling. Discuss the elements that make these videos engaging and impactful.</w:t>
            </w:r>
            <w:r>
              <w:br/>
            </w:r>
          </w:p>
          <w:p w14:paraId="5F679808" w14:textId="77777777" w:rsidR="00FA097F" w:rsidRDefault="00FA097F"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244051B6" w14:textId="77777777" w:rsidR="00FA097F" w:rsidRDefault="00FA097F"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528B6EAF" w14:textId="77777777" w:rsidR="00FA097F" w:rsidRDefault="00FA097F" w:rsidP="00B22829">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4A2218EC" w14:textId="77777777" w:rsidR="00FA097F" w:rsidRDefault="00FA097F"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1922FE69" w14:textId="77777777" w:rsidR="00FA097F" w:rsidRDefault="00FA097F"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6E86D277" w14:textId="77777777" w:rsidR="00FA097F" w:rsidRDefault="00FA097F" w:rsidP="00B22829">
            <w:pPr>
              <w:pStyle w:val="VCAAbulletlevel2"/>
            </w:pPr>
            <w:r>
              <w:t>Write the draft for your video-diary, incorporating the information from your mind-map, storyboard, vocabulary list and the grammatical structures.</w:t>
            </w:r>
            <w:r>
              <w:br/>
            </w:r>
          </w:p>
          <w:p w14:paraId="454514A5" w14:textId="77777777" w:rsidR="00FA097F" w:rsidRDefault="00FA097F"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0635C9B3" w14:textId="77777777" w:rsidR="00FA097F" w:rsidRDefault="00FA097F" w:rsidP="00B22829">
            <w:pPr>
              <w:pStyle w:val="VCAAbulletlevel2"/>
            </w:pPr>
            <w:r>
              <w:t xml:space="preserve">Incorporate any edits, </w:t>
            </w:r>
            <w:proofErr w:type="gramStart"/>
            <w:r>
              <w:t>updates</w:t>
            </w:r>
            <w:proofErr w:type="gramEnd"/>
            <w:r>
              <w:t xml:space="preserve"> and suggestions from your collaborative groups.</w:t>
            </w:r>
            <w:r>
              <w:br/>
            </w:r>
          </w:p>
          <w:p w14:paraId="58877DA4" w14:textId="77777777" w:rsidR="00FA097F" w:rsidRDefault="00FA097F" w:rsidP="00B22829">
            <w:pPr>
              <w:pStyle w:val="VCAAbulletlevel2"/>
            </w:pPr>
            <w:r>
              <w:t xml:space="preserve">Record your video diaries, focusing on pronunciation, intonation, </w:t>
            </w:r>
            <w:proofErr w:type="gramStart"/>
            <w:r>
              <w:t>tone</w:t>
            </w:r>
            <w:proofErr w:type="gramEnd"/>
            <w:r>
              <w:t xml:space="preserve"> and fluency.</w:t>
            </w:r>
            <w:r>
              <w:br/>
            </w:r>
          </w:p>
          <w:p w14:paraId="60EBDD75" w14:textId="77777777" w:rsidR="00FA097F" w:rsidRDefault="00FA097F" w:rsidP="00B22829">
            <w:pPr>
              <w:pStyle w:val="VCAAbulletlevel2"/>
            </w:pPr>
            <w:r>
              <w:t>Share your video-diaries in a small group. Provide feedback and positive comments to your peers.</w:t>
            </w:r>
            <w:r>
              <w:br/>
            </w:r>
          </w:p>
          <w:p w14:paraId="539BCC63" w14:textId="77777777" w:rsidR="00FA097F" w:rsidRPr="0066155E" w:rsidRDefault="00FA097F" w:rsidP="00B22829">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6E8276BF" w14:textId="77777777" w:rsidR="00FA097F" w:rsidRDefault="00FA097F" w:rsidP="00FA097F">
      <w:pPr>
        <w:rPr>
          <w:lang w:val="en-AU"/>
        </w:rPr>
      </w:pPr>
    </w:p>
    <w:p w14:paraId="1E127DBE" w14:textId="77777777" w:rsidR="00FA097F" w:rsidRDefault="00FA097F" w:rsidP="00FA097F">
      <w:pPr>
        <w:rPr>
          <w:lang w:val="en-AU"/>
        </w:rPr>
      </w:pPr>
    </w:p>
    <w:p w14:paraId="4F46D85D" w14:textId="77777777" w:rsidR="00FA097F" w:rsidRDefault="00FA097F" w:rsidP="00FA097F">
      <w:pPr>
        <w:pStyle w:val="Heading3"/>
        <w:sectPr w:rsidR="00FA097F" w:rsidSect="00DA0A89">
          <w:pgSz w:w="11907" w:h="16840" w:code="9"/>
          <w:pgMar w:top="1430" w:right="1134" w:bottom="993" w:left="1985" w:header="392" w:footer="273" w:gutter="0"/>
          <w:cols w:space="708"/>
          <w:docGrid w:linePitch="360"/>
        </w:sectPr>
      </w:pPr>
    </w:p>
    <w:p w14:paraId="6BE740DF" w14:textId="77777777" w:rsidR="00FA097F" w:rsidRDefault="00FA097F" w:rsidP="00FA097F">
      <w:pPr>
        <w:pStyle w:val="Heading3"/>
      </w:pPr>
      <w:bookmarkStart w:id="70" w:name="_Toc191900924"/>
      <w:r>
        <w:lastRenderedPageBreak/>
        <w:t>Unit 4</w:t>
      </w:r>
      <w:bookmarkEnd w:id="70"/>
    </w:p>
    <w:p w14:paraId="21B0AA18" w14:textId="77777777" w:rsidR="00FA097F" w:rsidRDefault="00FA097F" w:rsidP="00FA097F">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7B23FE" w14:paraId="640AEF53" w14:textId="77777777" w:rsidTr="00B22829">
        <w:trPr>
          <w:trHeight w:val="274"/>
        </w:trPr>
        <w:tc>
          <w:tcPr>
            <w:tcW w:w="2197" w:type="dxa"/>
            <w:shd w:val="clear" w:color="auto" w:fill="0F7EB4"/>
          </w:tcPr>
          <w:p w14:paraId="117A1098"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2DB61B3"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53FD8A3"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D669910"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A097F" w:rsidRPr="007B23FE" w14:paraId="14E559AD" w14:textId="77777777" w:rsidTr="003E2F6B">
        <w:trPr>
          <w:trHeight w:val="1701"/>
        </w:trPr>
        <w:tc>
          <w:tcPr>
            <w:tcW w:w="2197" w:type="dxa"/>
            <w:vAlign w:val="center"/>
          </w:tcPr>
          <w:p w14:paraId="128C2E61" w14:textId="77777777" w:rsidR="00FA097F" w:rsidRPr="007B23FE" w:rsidRDefault="00FA097F" w:rsidP="00B22829">
            <w:pPr>
              <w:pStyle w:val="VCAAbody"/>
              <w:jc w:val="center"/>
            </w:pPr>
            <w:r w:rsidRPr="0009743F">
              <w:t>Responsibility</w:t>
            </w:r>
          </w:p>
        </w:tc>
        <w:tc>
          <w:tcPr>
            <w:tcW w:w="2197" w:type="dxa"/>
            <w:vAlign w:val="center"/>
          </w:tcPr>
          <w:p w14:paraId="26DBEFF2" w14:textId="77777777" w:rsidR="00FA097F" w:rsidRPr="007B23FE" w:rsidRDefault="00FA097F" w:rsidP="00B22829">
            <w:pPr>
              <w:pStyle w:val="VCAAbody"/>
              <w:jc w:val="center"/>
            </w:pPr>
            <w:r w:rsidRPr="0009743F">
              <w:t>Global</w:t>
            </w:r>
          </w:p>
        </w:tc>
        <w:tc>
          <w:tcPr>
            <w:tcW w:w="2197" w:type="dxa"/>
            <w:vAlign w:val="center"/>
          </w:tcPr>
          <w:p w14:paraId="5E90CCF0" w14:textId="77777777" w:rsidR="00FA097F" w:rsidRPr="007B23FE" w:rsidRDefault="00FA097F" w:rsidP="00B22829">
            <w:pPr>
              <w:pStyle w:val="VCAAbody"/>
              <w:jc w:val="center"/>
            </w:pPr>
            <w:r w:rsidRPr="0009743F">
              <w:t>Society</w:t>
            </w:r>
          </w:p>
        </w:tc>
        <w:tc>
          <w:tcPr>
            <w:tcW w:w="2198" w:type="dxa"/>
            <w:vAlign w:val="center"/>
          </w:tcPr>
          <w:p w14:paraId="7412EB9A" w14:textId="77777777" w:rsidR="00FA097F" w:rsidRPr="007B23FE" w:rsidRDefault="00FA097F" w:rsidP="00B22829">
            <w:pPr>
              <w:pStyle w:val="VCAAbody"/>
              <w:jc w:val="center"/>
            </w:pPr>
            <w:r w:rsidRPr="0009743F">
              <w:t>Staying connected locally and globally</w:t>
            </w:r>
          </w:p>
        </w:tc>
      </w:tr>
    </w:tbl>
    <w:p w14:paraId="3DADF686" w14:textId="77777777" w:rsidR="00FA097F" w:rsidRPr="00B13D9B" w:rsidRDefault="00FA097F" w:rsidP="00FA097F">
      <w:pPr>
        <w:pStyle w:val="Heading2"/>
        <w:rPr>
          <w:sz w:val="28"/>
        </w:rPr>
      </w:pPr>
      <w:bookmarkStart w:id="71" w:name="_Toc191900925"/>
      <w:r w:rsidRPr="1AB6DD3E">
        <w:rPr>
          <w:sz w:val="28"/>
        </w:rPr>
        <w:t>Outcome 1</w:t>
      </w:r>
      <w:bookmarkEnd w:id="71"/>
    </w:p>
    <w:p w14:paraId="55D740C1" w14:textId="73BC7611" w:rsidR="00FA097F" w:rsidRDefault="00FA097F" w:rsidP="00FA097F">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0614DE24EA87443C9EBBF293FAF9966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0A7273">
        <w:rPr>
          <w:shd w:val="clear" w:color="auto" w:fill="FFFFFF"/>
        </w:rPr>
        <w:t>.</w:t>
      </w:r>
    </w:p>
    <w:p w14:paraId="3DDC104B" w14:textId="77777777" w:rsidR="00FA097F" w:rsidRDefault="00FA097F" w:rsidP="00FA097F">
      <w:pPr>
        <w:pStyle w:val="Heading2"/>
        <w:tabs>
          <w:tab w:val="left" w:pos="3632"/>
        </w:tabs>
        <w:rPr>
          <w:sz w:val="24"/>
          <w:szCs w:val="24"/>
        </w:rPr>
      </w:pPr>
      <w:bookmarkStart w:id="72" w:name="_Toc191900926"/>
      <w:r w:rsidRPr="00753F1C">
        <w:rPr>
          <w:sz w:val="24"/>
          <w:szCs w:val="24"/>
        </w:rPr>
        <w:t>Examples of learning activities</w:t>
      </w:r>
      <w:bookmarkEnd w:id="72"/>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A097F" w:rsidRPr="0009743F" w14:paraId="7EFB725C" w14:textId="77777777" w:rsidTr="00B22829">
        <w:trPr>
          <w:cantSplit/>
        </w:trPr>
        <w:tc>
          <w:tcPr>
            <w:tcW w:w="8783" w:type="dxa"/>
          </w:tcPr>
          <w:p w14:paraId="3E69E177" w14:textId="3EFCB981" w:rsidR="00FA097F" w:rsidRPr="00FD4DAA" w:rsidRDefault="00FA097F"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0BAB5724A9D5444BBBA5C2C42AA5922A"/>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then, record and listen to yourself saying the words, reflecting on your own pronunciation and seeking feedback from your partner.</w:t>
            </w:r>
          </w:p>
        </w:tc>
      </w:tr>
      <w:tr w:rsidR="00FA097F" w:rsidRPr="0009743F" w14:paraId="528E6FF9" w14:textId="77777777" w:rsidTr="00B22829">
        <w:trPr>
          <w:cantSplit/>
        </w:trPr>
        <w:tc>
          <w:tcPr>
            <w:tcW w:w="8783" w:type="dxa"/>
          </w:tcPr>
          <w:p w14:paraId="0F5F355A" w14:textId="77777777" w:rsidR="00FA097F" w:rsidRPr="00FD4DAA" w:rsidRDefault="00FA097F"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FA097F" w:rsidRPr="0009743F" w14:paraId="38A6462C" w14:textId="77777777" w:rsidTr="00B22829">
        <w:trPr>
          <w:cantSplit/>
        </w:trPr>
        <w:tc>
          <w:tcPr>
            <w:tcW w:w="8783" w:type="dxa"/>
          </w:tcPr>
          <w:p w14:paraId="3D6A78BA" w14:textId="77777777" w:rsidR="00FA097F" w:rsidRPr="00FD4DAA" w:rsidRDefault="00FA097F"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FA097F" w:rsidRPr="0009743F" w14:paraId="4799F1B7" w14:textId="77777777" w:rsidTr="00B22829">
        <w:trPr>
          <w:cantSplit/>
        </w:trPr>
        <w:tc>
          <w:tcPr>
            <w:tcW w:w="8783" w:type="dxa"/>
          </w:tcPr>
          <w:p w14:paraId="5DDECE37" w14:textId="4BDD377C" w:rsidR="00FA097F" w:rsidRPr="00FD4DAA" w:rsidRDefault="00FA097F" w:rsidP="00B22829">
            <w:pPr>
              <w:pStyle w:val="VCAAbulletlevel2"/>
            </w:pPr>
            <w:r w:rsidRPr="00FD4DAA">
              <w:t xml:space="preserve">Create a simulated profile in </w:t>
            </w:r>
            <w:sdt>
              <w:sdtPr>
                <w:alias w:val="Keywords"/>
                <w:tag w:val=""/>
                <w:id w:val="1278986307"/>
                <w:placeholder>
                  <w:docPart w:val="13A0056B7D8F460F82220E69082BA73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FA097F" w:rsidRPr="0009743F" w14:paraId="223FD313" w14:textId="77777777" w:rsidTr="00B22829">
        <w:trPr>
          <w:cantSplit/>
        </w:trPr>
        <w:tc>
          <w:tcPr>
            <w:tcW w:w="8783" w:type="dxa"/>
          </w:tcPr>
          <w:p w14:paraId="77DADC3C" w14:textId="77777777" w:rsidR="00FA097F" w:rsidRPr="00FD4DAA" w:rsidRDefault="00FA097F"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FA097F" w:rsidRPr="0009743F" w14:paraId="2F9D9434" w14:textId="77777777" w:rsidTr="00B22829">
        <w:trPr>
          <w:cantSplit/>
        </w:trPr>
        <w:tc>
          <w:tcPr>
            <w:tcW w:w="8783" w:type="dxa"/>
          </w:tcPr>
          <w:p w14:paraId="05913B53" w14:textId="77777777" w:rsidR="00FA097F" w:rsidRPr="00FD4DAA" w:rsidRDefault="00FA097F"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FA097F" w:rsidRPr="0009743F" w14:paraId="24B339FD" w14:textId="77777777" w:rsidTr="00B22829">
        <w:trPr>
          <w:cantSplit/>
        </w:trPr>
        <w:tc>
          <w:tcPr>
            <w:tcW w:w="8783" w:type="dxa"/>
          </w:tcPr>
          <w:p w14:paraId="4B4B5972" w14:textId="371A9AB7" w:rsidR="00FA097F" w:rsidRPr="00FD4DAA" w:rsidRDefault="00FA097F" w:rsidP="00B22829">
            <w:pPr>
              <w:pStyle w:val="VCAAbulletlevel2"/>
            </w:pPr>
            <w:r w:rsidRPr="00FD4DAA">
              <w:t xml:space="preserve">Research current words or phrases that are unique to the </w:t>
            </w:r>
            <w:sdt>
              <w:sdtPr>
                <w:alias w:val="Keywords"/>
                <w:tag w:val=""/>
                <w:id w:val="1476253084"/>
                <w:placeholder>
                  <w:docPart w:val="6C1EF101D8D24BE082B0AE991468F53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-speaking community (e.g. slang, abbreviations, acronyms). Interview members of the </w:t>
            </w:r>
            <w:sdt>
              <w:sdtPr>
                <w:alias w:val="Keywords"/>
                <w:tag w:val=""/>
                <w:id w:val="1226185796"/>
                <w:placeholder>
                  <w:docPart w:val="079F95927BDF4851A966C1F66A070967"/>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FA097F" w:rsidRPr="0009743F" w14:paraId="2DC975E4" w14:textId="77777777" w:rsidTr="00B22829">
        <w:trPr>
          <w:cantSplit/>
        </w:trPr>
        <w:tc>
          <w:tcPr>
            <w:tcW w:w="8783" w:type="dxa"/>
          </w:tcPr>
          <w:p w14:paraId="0AC47502" w14:textId="0CA637E6" w:rsidR="00FA097F" w:rsidRPr="00FD4DAA" w:rsidRDefault="00FA097F" w:rsidP="00B22829">
            <w:pPr>
              <w:pStyle w:val="VCAAbulletlevel2"/>
            </w:pPr>
            <w:r w:rsidRPr="00FD4DAA">
              <w:t xml:space="preserve">Research different ways you could meet members of the </w:t>
            </w:r>
            <w:sdt>
              <w:sdtPr>
                <w:alias w:val="Keywords"/>
                <w:tag w:val=""/>
                <w:id w:val="1890369977"/>
                <w:placeholder>
                  <w:docPart w:val="A771DD648BE9430BA701CBF284B2681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A03A1B4C09204ADB966EB5B51C964C8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-speaking community (e.g. upcoming community events, online forums, community centres).</w:t>
            </w:r>
          </w:p>
        </w:tc>
      </w:tr>
      <w:tr w:rsidR="00FA097F" w:rsidRPr="0009743F" w14:paraId="6BB1ED36" w14:textId="77777777" w:rsidTr="00B22829">
        <w:trPr>
          <w:cantSplit/>
        </w:trPr>
        <w:tc>
          <w:tcPr>
            <w:tcW w:w="8783" w:type="dxa"/>
          </w:tcPr>
          <w:p w14:paraId="24BC6D18" w14:textId="77777777" w:rsidR="00FA097F" w:rsidRPr="00FD4DAA" w:rsidRDefault="00FA097F"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FA097F" w:rsidRPr="0009743F" w14:paraId="4C73AD82" w14:textId="77777777" w:rsidTr="00B22829">
        <w:trPr>
          <w:cantSplit/>
        </w:trPr>
        <w:tc>
          <w:tcPr>
            <w:tcW w:w="8783" w:type="dxa"/>
          </w:tcPr>
          <w:p w14:paraId="23E61300" w14:textId="449056F3" w:rsidR="00FA097F" w:rsidRPr="00FD4DAA" w:rsidRDefault="00FA097F"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13CA00439605493480E0AC83AB326B1C"/>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-speaking primary school students were the target audience. Using the information from the online talk, modify the language and simplify the concepts to make it more accessible and engaging for young learners.</w:t>
            </w:r>
          </w:p>
        </w:tc>
      </w:tr>
      <w:tr w:rsidR="00FA097F" w:rsidRPr="0009743F" w14:paraId="4287F8E4" w14:textId="77777777" w:rsidTr="00B22829">
        <w:trPr>
          <w:cantSplit/>
        </w:trPr>
        <w:tc>
          <w:tcPr>
            <w:tcW w:w="8783" w:type="dxa"/>
          </w:tcPr>
          <w:p w14:paraId="0CD42B26" w14:textId="19077D8C" w:rsidR="00FA097F" w:rsidRPr="00FD4DAA" w:rsidRDefault="00FA097F" w:rsidP="00B22829">
            <w:pPr>
              <w:pStyle w:val="VCAAbulletlevel2"/>
            </w:pPr>
            <w:r w:rsidRPr="00FD4DAA">
              <w:t xml:space="preserve">Plan and record a series of short video clips that highlight the way </w:t>
            </w:r>
            <w:sdt>
              <w:sdtPr>
                <w:alias w:val="Keywords"/>
                <w:tag w:val=""/>
                <w:id w:val="-337854237"/>
                <w:placeholder>
                  <w:docPart w:val="A10DAFE48EB642B4AAEED05F4B9833A9"/>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FA097F" w:rsidRPr="0009743F" w14:paraId="1DB23207" w14:textId="77777777" w:rsidTr="00B22829">
        <w:trPr>
          <w:cantSplit/>
        </w:trPr>
        <w:tc>
          <w:tcPr>
            <w:tcW w:w="8783" w:type="dxa"/>
          </w:tcPr>
          <w:p w14:paraId="7564237C" w14:textId="44608781" w:rsidR="00FA097F" w:rsidRPr="00FD4DAA" w:rsidRDefault="00FA097F"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7CBDCC52E8ED4BAE8BADF0050A0FC73B"/>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-speaking country or community). Write notes about the hurdles individuals may encounter in a local and global context, and brainstorm possible solutions as a class. </w:t>
            </w:r>
          </w:p>
        </w:tc>
      </w:tr>
      <w:tr w:rsidR="00FA097F" w:rsidRPr="0009743F" w14:paraId="289BC544" w14:textId="77777777" w:rsidTr="00B22829">
        <w:trPr>
          <w:cantSplit/>
        </w:trPr>
        <w:tc>
          <w:tcPr>
            <w:tcW w:w="8783" w:type="dxa"/>
          </w:tcPr>
          <w:p w14:paraId="5835F242" w14:textId="2F5E0BDF" w:rsidR="00FA097F" w:rsidRPr="00FD4DAA" w:rsidRDefault="00FA097F" w:rsidP="00B22829">
            <w:pPr>
              <w:pStyle w:val="VCAAbulletlevel2"/>
            </w:pPr>
            <w:r w:rsidRPr="00FD4DAA">
              <w:lastRenderedPageBreak/>
              <w:t xml:space="preserve">Write an informative article for newly arrived </w:t>
            </w:r>
            <w:sdt>
              <w:sdtPr>
                <w:alias w:val="Keywords"/>
                <w:tag w:val=""/>
                <w:id w:val="267049237"/>
                <w:placeholder>
                  <w:docPart w:val="D73493E0D0D2409F8BDC843A91D297C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-speaking individuals detailing effective ways to get in contact with other </w:t>
            </w:r>
            <w:sdt>
              <w:sdtPr>
                <w:alias w:val="Keywords"/>
                <w:tag w:val=""/>
                <w:id w:val="1087037972"/>
                <w:placeholder>
                  <w:docPart w:val="4522F8C96E15433DA85C15F9836329F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 xml:space="preserve">-speaking individuals in Victoria or to maintain contact with friends and family in a </w:t>
            </w:r>
            <w:sdt>
              <w:sdtPr>
                <w:alias w:val="Keywords"/>
                <w:tag w:val=""/>
                <w:id w:val="-202019704"/>
                <w:placeholder>
                  <w:docPart w:val="7D731CBEAA314409AABF39D7BFE5D5DC"/>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FD4DAA">
              <w:t>-speaking country or community.</w:t>
            </w:r>
          </w:p>
        </w:tc>
      </w:tr>
      <w:tr w:rsidR="00FA097F" w:rsidRPr="0009743F" w14:paraId="36F82C01" w14:textId="77777777" w:rsidTr="00B22829">
        <w:trPr>
          <w:cantSplit/>
        </w:trPr>
        <w:tc>
          <w:tcPr>
            <w:tcW w:w="8783" w:type="dxa"/>
            <w:shd w:val="clear" w:color="auto" w:fill="D9D9D9" w:themeFill="background1" w:themeFillShade="D9"/>
          </w:tcPr>
          <w:p w14:paraId="7AEB7BC5" w14:textId="77777777" w:rsidR="00FA097F" w:rsidRPr="005A0EDD" w:rsidRDefault="00FA097F" w:rsidP="00B22829">
            <w:pPr>
              <w:pStyle w:val="VCAAbulletlevel2"/>
              <w:rPr>
                <w:b/>
              </w:rPr>
            </w:pPr>
            <w:r w:rsidRPr="005A0EDD">
              <w:rPr>
                <w:b/>
                <w:noProof/>
              </w:rPr>
              <w:drawing>
                <wp:anchor distT="0" distB="0" distL="114300" distR="114300" simplePos="0" relativeHeight="251675648" behindDoc="0" locked="0" layoutInCell="1" allowOverlap="1" wp14:anchorId="4D89438C" wp14:editId="25F13CDC">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69BCEA84" w14:textId="77777777" w:rsidR="00FA097F" w:rsidRPr="0009743F" w:rsidRDefault="00FA097F" w:rsidP="00FA097F">
      <w:pPr>
        <w:rPr>
          <w:lang w:val="en-AU"/>
        </w:rPr>
      </w:pPr>
    </w:p>
    <w:tbl>
      <w:tblPr>
        <w:tblStyle w:val="TableGrid"/>
        <w:tblW w:w="0" w:type="auto"/>
        <w:tblInd w:w="-5" w:type="dxa"/>
        <w:tblLook w:val="04A0" w:firstRow="1" w:lastRow="0" w:firstColumn="1" w:lastColumn="0" w:noHBand="0" w:noVBand="1"/>
      </w:tblPr>
      <w:tblGrid>
        <w:gridCol w:w="8783"/>
      </w:tblGrid>
      <w:tr w:rsidR="00FA097F" w14:paraId="5CE657FC"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F7DC716" w14:textId="77777777" w:rsidR="00FA097F" w:rsidRPr="009E1C82" w:rsidRDefault="00FA097F" w:rsidP="00B22829">
            <w:pPr>
              <w:pStyle w:val="Heading2"/>
              <w:rPr>
                <w:b/>
                <w:bCs/>
                <w:color w:val="004EA8"/>
              </w:rPr>
            </w:pPr>
            <w:bookmarkStart w:id="73" w:name="_Toc191900927"/>
            <w:r w:rsidRPr="00B13D9B">
              <w:rPr>
                <w:b/>
                <w:bCs/>
                <w:noProof/>
                <w:color w:val="004EA8"/>
              </w:rPr>
              <w:drawing>
                <wp:anchor distT="0" distB="0" distL="114300" distR="114300" simplePos="0" relativeHeight="251676672" behindDoc="0" locked="0" layoutInCell="1" allowOverlap="1" wp14:anchorId="32B88616" wp14:editId="6BFCBC60">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3"/>
            <w:r w:rsidRPr="00B13D9B">
              <w:rPr>
                <w:b/>
                <w:bCs/>
                <w:color w:val="004EA8"/>
              </w:rPr>
              <w:t xml:space="preserve"> </w:t>
            </w:r>
          </w:p>
          <w:p w14:paraId="674B5781" w14:textId="77777777" w:rsidR="00FA097F" w:rsidRDefault="00FA097F"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068D8C3" w14:textId="77777777" w:rsidR="00FA097F" w:rsidRDefault="00FA097F" w:rsidP="00B22829">
            <w:pPr>
              <w:pStyle w:val="VCAAbulletlevel2"/>
              <w:numPr>
                <w:ilvl w:val="0"/>
                <w:numId w:val="0"/>
              </w:numPr>
              <w:rPr>
                <w:b/>
                <w:bCs/>
                <w:color w:val="004EA8"/>
                <w:sz w:val="32"/>
                <w:szCs w:val="32"/>
              </w:rPr>
            </w:pPr>
          </w:p>
          <w:p w14:paraId="61509611" w14:textId="77777777" w:rsidR="00FA097F" w:rsidRDefault="00FA097F"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6B99F339" w14:textId="3791320E" w:rsidR="00FA097F" w:rsidRDefault="00FA097F"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FEDBCD60F0EF464CBED466437BDC5D1C"/>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and take notes comparing the strengths and weaknesses of different methods of communication.</w:t>
            </w:r>
            <w:r>
              <w:br/>
            </w:r>
          </w:p>
          <w:p w14:paraId="0C14C4E0" w14:textId="77777777" w:rsidR="00FA097F" w:rsidRDefault="00FA097F" w:rsidP="00B22829">
            <w:pPr>
              <w:pStyle w:val="VCAAbulletlevel2"/>
            </w:pPr>
            <w:r>
              <w:t>Choose one medium of communication and brainstorm different ways in which it could be used to invite someone to an upcoming event in either a local or global context.</w:t>
            </w:r>
          </w:p>
          <w:p w14:paraId="13D17FE6" w14:textId="77777777" w:rsidR="00FA097F" w:rsidRDefault="00FA097F" w:rsidP="00B22829">
            <w:pPr>
              <w:pStyle w:val="VCAAbulletlevel2"/>
              <w:numPr>
                <w:ilvl w:val="0"/>
                <w:numId w:val="0"/>
              </w:numPr>
              <w:ind w:left="360"/>
            </w:pPr>
          </w:p>
          <w:p w14:paraId="672448B5" w14:textId="3FE5F071" w:rsidR="00FA097F" w:rsidRDefault="00FA097F" w:rsidP="00B22829">
            <w:pPr>
              <w:pStyle w:val="VCAAbulletlevel2"/>
            </w:pPr>
            <w:r>
              <w:t xml:space="preserve">Brainstorm different scenarios and target audiences for your role-play (e.g. inviting your </w:t>
            </w:r>
            <w:sdt>
              <w:sdtPr>
                <w:alias w:val="Keywords"/>
                <w:tag w:val=""/>
                <w:id w:val="1398006997"/>
                <w:placeholder>
                  <w:docPart w:val="D13D24D458314A8F9B6D6A125422A04D"/>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760643C2" w14:textId="77777777" w:rsidR="00FA097F" w:rsidRDefault="00FA097F" w:rsidP="00B22829">
            <w:pPr>
              <w:pStyle w:val="VCAAbulletlevel2"/>
            </w:pPr>
            <w:r>
              <w:t>Draft your role-play using a flow chart annotating the characteristics and complexities of your chosen medium of communication in this context.</w:t>
            </w:r>
            <w:r>
              <w:br/>
              <w:t xml:space="preserve"> </w:t>
            </w:r>
          </w:p>
          <w:p w14:paraId="69625AEA" w14:textId="77777777" w:rsidR="00FA097F" w:rsidRDefault="00FA097F"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7D46C382" w14:textId="7516D43C" w:rsidR="00FA097F" w:rsidRDefault="00FA097F" w:rsidP="00B22829">
            <w:pPr>
              <w:pStyle w:val="VCAAbulletlevel2"/>
            </w:pPr>
            <w:r>
              <w:t xml:space="preserve">Record a practice role-play in </w:t>
            </w:r>
            <w:sdt>
              <w:sdtPr>
                <w:alias w:val="Keywords"/>
                <w:tag w:val=""/>
                <w:id w:val="-1080296189"/>
                <w:placeholder>
                  <w:docPart w:val="CAC3113956C74B68B86BE186736E8823"/>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1EC73FC6" w14:textId="77777777" w:rsidR="00FA097F" w:rsidRPr="0066155E" w:rsidRDefault="00FA097F"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0BCA3C36" w14:textId="77777777" w:rsidR="00FA097F" w:rsidRDefault="00FA097F" w:rsidP="00FA097F"/>
    <w:p w14:paraId="215869F1" w14:textId="77777777" w:rsidR="00FA097F" w:rsidRDefault="00FA097F" w:rsidP="00FA097F">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FA097F" w:rsidRPr="007B23FE" w14:paraId="26E8B35D" w14:textId="77777777" w:rsidTr="00B22829">
        <w:trPr>
          <w:trHeight w:val="274"/>
        </w:trPr>
        <w:tc>
          <w:tcPr>
            <w:tcW w:w="2197" w:type="dxa"/>
            <w:shd w:val="clear" w:color="auto" w:fill="0F7EB4"/>
          </w:tcPr>
          <w:p w14:paraId="57E50AEE"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8E13823"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3334ADD"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1CBEA50"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A097F" w:rsidRPr="007B23FE" w14:paraId="461776BC" w14:textId="77777777" w:rsidTr="003E2F6B">
        <w:trPr>
          <w:trHeight w:val="1701"/>
        </w:trPr>
        <w:tc>
          <w:tcPr>
            <w:tcW w:w="2197" w:type="dxa"/>
            <w:vAlign w:val="center"/>
          </w:tcPr>
          <w:p w14:paraId="4835C862" w14:textId="77777777" w:rsidR="00FA097F" w:rsidRPr="007B23FE" w:rsidRDefault="00FA097F" w:rsidP="00B22829">
            <w:pPr>
              <w:pStyle w:val="VCAAbody"/>
              <w:jc w:val="center"/>
            </w:pPr>
            <w:r w:rsidRPr="00B000F7">
              <w:t>Legacy</w:t>
            </w:r>
          </w:p>
        </w:tc>
        <w:tc>
          <w:tcPr>
            <w:tcW w:w="2197" w:type="dxa"/>
            <w:vAlign w:val="center"/>
          </w:tcPr>
          <w:p w14:paraId="52552A06" w14:textId="77777777" w:rsidR="00FA097F" w:rsidRPr="007B23FE" w:rsidRDefault="00FA097F" w:rsidP="00B22829">
            <w:pPr>
              <w:pStyle w:val="VCAAbody"/>
              <w:jc w:val="center"/>
            </w:pPr>
            <w:r w:rsidRPr="00B000F7">
              <w:t>Global</w:t>
            </w:r>
          </w:p>
        </w:tc>
        <w:tc>
          <w:tcPr>
            <w:tcW w:w="2197" w:type="dxa"/>
            <w:vAlign w:val="center"/>
          </w:tcPr>
          <w:p w14:paraId="2839FA87" w14:textId="77777777" w:rsidR="00FA097F" w:rsidRPr="007B23FE" w:rsidRDefault="00FA097F" w:rsidP="00B22829">
            <w:pPr>
              <w:pStyle w:val="VCAAbody"/>
              <w:jc w:val="center"/>
            </w:pPr>
            <w:r>
              <w:t>History and Traditions</w:t>
            </w:r>
          </w:p>
        </w:tc>
        <w:tc>
          <w:tcPr>
            <w:tcW w:w="2198" w:type="dxa"/>
            <w:vAlign w:val="center"/>
          </w:tcPr>
          <w:p w14:paraId="534CD86C" w14:textId="77777777" w:rsidR="00FA097F" w:rsidRPr="007B23FE" w:rsidRDefault="00FA097F" w:rsidP="00B22829">
            <w:pPr>
              <w:pStyle w:val="VCAAbody"/>
              <w:jc w:val="center"/>
            </w:pPr>
            <w:r w:rsidRPr="00B000F7">
              <w:t>Traditions that have stood the test of time</w:t>
            </w:r>
          </w:p>
        </w:tc>
      </w:tr>
    </w:tbl>
    <w:p w14:paraId="0D32D96D" w14:textId="77777777" w:rsidR="00FA097F" w:rsidRPr="00B13D9B" w:rsidRDefault="00FA097F" w:rsidP="00FA097F">
      <w:pPr>
        <w:pStyle w:val="Heading2"/>
        <w:rPr>
          <w:sz w:val="28"/>
        </w:rPr>
      </w:pPr>
      <w:bookmarkStart w:id="74" w:name="_Toc189124143"/>
      <w:bookmarkStart w:id="75" w:name="_Toc191900928"/>
      <w:r w:rsidRPr="00B13D9B">
        <w:rPr>
          <w:sz w:val="28"/>
        </w:rPr>
        <w:t xml:space="preserve">Outcome </w:t>
      </w:r>
      <w:r>
        <w:rPr>
          <w:sz w:val="28"/>
        </w:rPr>
        <w:t>2</w:t>
      </w:r>
      <w:bookmarkEnd w:id="74"/>
      <w:bookmarkEnd w:id="75"/>
    </w:p>
    <w:p w14:paraId="72CBD6E1" w14:textId="3C98E01D" w:rsidR="00FA097F" w:rsidRDefault="00FA097F" w:rsidP="00FA097F">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48B44E994FE14C569063142E894CD0D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7E7E573BC5F046F7BBCE07DD0583B8E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6F2769">
        <w:rPr>
          <w:shd w:val="clear" w:color="auto" w:fill="FFFFFF"/>
        </w:rPr>
        <w:t>.</w:t>
      </w:r>
    </w:p>
    <w:p w14:paraId="10FF5CFE" w14:textId="77777777" w:rsidR="00FA097F" w:rsidRPr="00B000F7" w:rsidRDefault="00FA097F" w:rsidP="00FA097F">
      <w:pPr>
        <w:pStyle w:val="Heading2"/>
        <w:rPr>
          <w:sz w:val="24"/>
          <w:szCs w:val="24"/>
        </w:rPr>
      </w:pPr>
      <w:bookmarkStart w:id="76" w:name="_Toc189124144"/>
      <w:bookmarkStart w:id="77" w:name="_Toc191900929"/>
      <w:r w:rsidRPr="00753F1C">
        <w:rPr>
          <w:sz w:val="24"/>
          <w:szCs w:val="24"/>
        </w:rPr>
        <w:t>Examples of learning activities</w:t>
      </w:r>
      <w:bookmarkEnd w:id="76"/>
      <w:bookmarkEnd w:id="77"/>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FA097F" w:rsidRPr="00B000F7" w14:paraId="0AB81640" w14:textId="77777777" w:rsidTr="00B22829">
        <w:trPr>
          <w:cantSplit/>
        </w:trPr>
        <w:tc>
          <w:tcPr>
            <w:tcW w:w="8778" w:type="dxa"/>
          </w:tcPr>
          <w:p w14:paraId="2F9F3B70" w14:textId="4DAEF96A" w:rsidR="00FA097F" w:rsidRPr="00B000F7" w:rsidRDefault="00FA097F" w:rsidP="00B22829">
            <w:pPr>
              <w:pStyle w:val="VCAAbulletlevel2"/>
            </w:pPr>
            <w:r w:rsidRPr="00B000F7">
              <w:t xml:space="preserve">Research information on different </w:t>
            </w:r>
            <w:sdt>
              <w:sdtPr>
                <w:alias w:val="Keywords"/>
                <w:tag w:val=""/>
                <w:id w:val="953686519"/>
                <w:placeholder>
                  <w:docPart w:val="50DD1841896341D5A05219193A93B68A"/>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FA097F" w:rsidRPr="00B000F7" w14:paraId="7F5809FA" w14:textId="77777777" w:rsidTr="00B22829">
        <w:trPr>
          <w:cantSplit/>
        </w:trPr>
        <w:tc>
          <w:tcPr>
            <w:tcW w:w="8778" w:type="dxa"/>
          </w:tcPr>
          <w:p w14:paraId="533A5191" w14:textId="729FD2D0" w:rsidR="00FA097F" w:rsidRPr="00B000F7" w:rsidRDefault="00FA097F" w:rsidP="00B22829">
            <w:pPr>
              <w:pStyle w:val="VCAAbulletlevel2"/>
            </w:pPr>
            <w:r w:rsidRPr="00B000F7">
              <w:t xml:space="preserve">Research current celebrations in </w:t>
            </w:r>
            <w:sdt>
              <w:sdtPr>
                <w:alias w:val="Keywords"/>
                <w:tag w:val=""/>
                <w:id w:val="-1375918579"/>
                <w:placeholder>
                  <w:docPart w:val="E4558BA6AE1F48F8B2AB0853253AE241"/>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FA097F" w:rsidRPr="00B000F7" w14:paraId="2D9CEF3C" w14:textId="77777777" w:rsidTr="00B22829">
        <w:trPr>
          <w:cantSplit/>
        </w:trPr>
        <w:tc>
          <w:tcPr>
            <w:tcW w:w="8778" w:type="dxa"/>
          </w:tcPr>
          <w:p w14:paraId="6F83C802" w14:textId="77777777" w:rsidR="00FA097F" w:rsidRPr="00B000F7" w:rsidRDefault="00FA097F"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FA097F" w:rsidRPr="00B000F7" w14:paraId="2D9201EC" w14:textId="77777777" w:rsidTr="00B22829">
        <w:trPr>
          <w:cantSplit/>
        </w:trPr>
        <w:tc>
          <w:tcPr>
            <w:tcW w:w="8778" w:type="dxa"/>
          </w:tcPr>
          <w:p w14:paraId="7892AA09" w14:textId="0752959D" w:rsidR="00FA097F" w:rsidRPr="00B000F7" w:rsidRDefault="00FA097F" w:rsidP="00B22829">
            <w:pPr>
              <w:pStyle w:val="VCAAbulletlevel2"/>
            </w:pPr>
            <w:r w:rsidRPr="00B000F7">
              <w:t xml:space="preserve">Reflect on the importance and impact that a </w:t>
            </w:r>
            <w:sdt>
              <w:sdtPr>
                <w:alias w:val="Keywords"/>
                <w:tag w:val=""/>
                <w:id w:val="-1120137808"/>
                <w:placeholder>
                  <w:docPart w:val="08061A2BB0EE4C33A345EF26C045F3A7"/>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FA097F" w:rsidRPr="00B000F7" w14:paraId="745626E6" w14:textId="77777777" w:rsidTr="00B22829">
        <w:trPr>
          <w:cantSplit/>
        </w:trPr>
        <w:tc>
          <w:tcPr>
            <w:tcW w:w="8778" w:type="dxa"/>
          </w:tcPr>
          <w:p w14:paraId="55608EE1" w14:textId="41E49A4F" w:rsidR="00FA097F" w:rsidRPr="00B000F7" w:rsidRDefault="00FA097F" w:rsidP="00B22829">
            <w:pPr>
              <w:pStyle w:val="VCAAbulletlevel2"/>
            </w:pPr>
            <w:r w:rsidRPr="00B000F7">
              <w:t xml:space="preserve">Watch a documentary and read an article about a tradition or celebration from a </w:t>
            </w:r>
            <w:sdt>
              <w:sdtPr>
                <w:alias w:val="Keywords"/>
                <w:tag w:val=""/>
                <w:id w:val="1394317577"/>
                <w:placeholder>
                  <w:docPart w:val="E9296C599DFD4C1A9D773C2BA0ED5E9F"/>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0895236280B64361B12C02A4B41C11D0"/>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FA097F" w:rsidRPr="00B000F7" w14:paraId="53A42B23" w14:textId="77777777" w:rsidTr="00B22829">
        <w:trPr>
          <w:cantSplit/>
        </w:trPr>
        <w:tc>
          <w:tcPr>
            <w:tcW w:w="8778" w:type="dxa"/>
          </w:tcPr>
          <w:p w14:paraId="281F4B9A" w14:textId="06F761A7" w:rsidR="00FA097F" w:rsidRPr="00B000F7" w:rsidRDefault="00FA097F" w:rsidP="00B22829">
            <w:pPr>
              <w:pStyle w:val="VCAAbulletlevel2"/>
            </w:pPr>
            <w:r w:rsidRPr="00B000F7">
              <w:lastRenderedPageBreak/>
              <w:t xml:space="preserve">Research traditions or celebrations from </w:t>
            </w:r>
            <w:sdt>
              <w:sdtPr>
                <w:rPr>
                  <w:szCs w:val="22"/>
                </w:rPr>
                <w:alias w:val="Keywords"/>
                <w:tag w:val=""/>
                <w:id w:val="128451470"/>
                <w:placeholder>
                  <w:docPart w:val="5C1B2A51EF0948BBA20A6151AF186FE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AC177F992EFE4EC08642F868FBA48DD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Complete a ‘Think, pair, share’ activity with your classmates, and reflect on why some traditions and celebrations are practised in Australia, and others are not.</w:t>
            </w:r>
          </w:p>
        </w:tc>
      </w:tr>
      <w:tr w:rsidR="00FA097F" w:rsidRPr="00B000F7" w14:paraId="13B60219" w14:textId="77777777" w:rsidTr="00B22829">
        <w:trPr>
          <w:cantSplit/>
        </w:trPr>
        <w:tc>
          <w:tcPr>
            <w:tcW w:w="8778" w:type="dxa"/>
          </w:tcPr>
          <w:p w14:paraId="5C17AF89" w14:textId="08DF07C2" w:rsidR="00FA097F" w:rsidRPr="00B000F7" w:rsidRDefault="00FA097F"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CB568CB7F3A34119884FE0EF241F964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FA097F" w:rsidRPr="00B000F7" w14:paraId="3B2F3BAE" w14:textId="77777777" w:rsidTr="00B22829">
        <w:trPr>
          <w:cantSplit/>
        </w:trPr>
        <w:tc>
          <w:tcPr>
            <w:tcW w:w="8778" w:type="dxa"/>
          </w:tcPr>
          <w:p w14:paraId="487B3F11" w14:textId="77777777" w:rsidR="00FA097F" w:rsidRPr="00B000F7" w:rsidRDefault="00FA097F"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FA097F" w:rsidRPr="00B000F7" w14:paraId="17E3347B" w14:textId="77777777" w:rsidTr="00B22829">
        <w:trPr>
          <w:cantSplit/>
        </w:trPr>
        <w:tc>
          <w:tcPr>
            <w:tcW w:w="8778" w:type="dxa"/>
          </w:tcPr>
          <w:p w14:paraId="1E114726" w14:textId="5D365593" w:rsidR="00FA097F" w:rsidRPr="00B000F7" w:rsidRDefault="00FA097F"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64DFD091F98D447D8E2D1AD6B3D8820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 tradition or celebration that is celebrated in other countries around the world and tell a partner what you learnt.</w:t>
            </w:r>
          </w:p>
        </w:tc>
      </w:tr>
      <w:tr w:rsidR="00FA097F" w:rsidRPr="00B000F7" w14:paraId="5EF9C748" w14:textId="77777777" w:rsidTr="00B22829">
        <w:trPr>
          <w:cantSplit/>
        </w:trPr>
        <w:tc>
          <w:tcPr>
            <w:tcW w:w="8778" w:type="dxa"/>
          </w:tcPr>
          <w:p w14:paraId="02610497" w14:textId="77DA109E" w:rsidR="00FA097F" w:rsidRPr="00B000F7" w:rsidRDefault="00FA097F"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AAF497880C754FC6BA1598D8422CDE9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FA097F" w:rsidRPr="00B000F7" w14:paraId="696AE525" w14:textId="77777777" w:rsidTr="00B22829">
        <w:trPr>
          <w:cantSplit/>
        </w:trPr>
        <w:tc>
          <w:tcPr>
            <w:tcW w:w="8778" w:type="dxa"/>
          </w:tcPr>
          <w:p w14:paraId="2F5EF85D" w14:textId="62E42525" w:rsidR="00FA097F" w:rsidRPr="00B000F7" w:rsidRDefault="00FA097F" w:rsidP="00B22829">
            <w:pPr>
              <w:pStyle w:val="VCAAbulletlevel2"/>
            </w:pPr>
            <w:r w:rsidRPr="00B000F7">
              <w:t xml:space="preserve">View historical and modern images showing how </w:t>
            </w:r>
            <w:sdt>
              <w:sdtPr>
                <w:rPr>
                  <w:szCs w:val="22"/>
                </w:rPr>
                <w:alias w:val="Keywords"/>
                <w:tag w:val=""/>
                <w:id w:val="-1447918372"/>
                <w:placeholder>
                  <w:docPart w:val="5388AFBB801E40029F42EF7462218FF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FA097F" w:rsidRPr="00B000F7" w14:paraId="38A0445C" w14:textId="77777777" w:rsidTr="00B22829">
        <w:trPr>
          <w:cantSplit/>
        </w:trPr>
        <w:tc>
          <w:tcPr>
            <w:tcW w:w="8778" w:type="dxa"/>
          </w:tcPr>
          <w:p w14:paraId="44E5A2B8" w14:textId="77777777" w:rsidR="00FA097F" w:rsidRPr="00B000F7" w:rsidRDefault="00FA097F" w:rsidP="00B22829">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FA097F" w:rsidRPr="00B000F7" w14:paraId="6CE56CAA" w14:textId="77777777" w:rsidTr="00B22829">
        <w:trPr>
          <w:cantSplit/>
        </w:trPr>
        <w:tc>
          <w:tcPr>
            <w:tcW w:w="8778" w:type="dxa"/>
          </w:tcPr>
          <w:p w14:paraId="776B5D41" w14:textId="2CDE519A" w:rsidR="00FA097F" w:rsidRPr="00B000F7" w:rsidRDefault="00FA097F" w:rsidP="00B22829">
            <w:pPr>
              <w:pStyle w:val="VCAAbulletlevel2"/>
            </w:pPr>
            <w:r w:rsidRPr="00B000F7">
              <w:lastRenderedPageBreak/>
              <w:t xml:space="preserve">Identify ways in which the </w:t>
            </w:r>
            <w:sdt>
              <w:sdtPr>
                <w:rPr>
                  <w:szCs w:val="22"/>
                </w:rPr>
                <w:alias w:val="Keywords"/>
                <w:tag w:val=""/>
                <w:id w:val="-1756279523"/>
                <w:placeholder>
                  <w:docPart w:val="B25D13D3156D41EE803953A8FC6DA02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9190DF4B130244DEAF622ACD7AAE8BB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-speaking country or community and arrange them from most to least formal. Discuss how the structure and content of these texts is influenced by the situational and cultural contexts.</w:t>
            </w:r>
          </w:p>
        </w:tc>
      </w:tr>
      <w:tr w:rsidR="00FA097F" w:rsidRPr="00B000F7" w14:paraId="1F8A17F3" w14:textId="77777777" w:rsidTr="00B22829">
        <w:trPr>
          <w:cantSplit/>
        </w:trPr>
        <w:tc>
          <w:tcPr>
            <w:tcW w:w="8778" w:type="dxa"/>
          </w:tcPr>
          <w:p w14:paraId="38869EE2" w14:textId="29A75746" w:rsidR="00FA097F" w:rsidRPr="00B000F7" w:rsidRDefault="00FA097F"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D01A30746C354D7490DDF3EAE2DE315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FA097F" w:rsidRPr="00B000F7" w14:paraId="272EE4D8" w14:textId="77777777" w:rsidTr="00B22829">
        <w:trPr>
          <w:cantSplit/>
        </w:trPr>
        <w:tc>
          <w:tcPr>
            <w:tcW w:w="8778" w:type="dxa"/>
            <w:shd w:val="clear" w:color="auto" w:fill="D9D9D9" w:themeFill="background1" w:themeFillShade="D9"/>
          </w:tcPr>
          <w:p w14:paraId="0FC58292" w14:textId="7545609E" w:rsidR="00FA097F" w:rsidRPr="003E507E" w:rsidRDefault="00FA097F" w:rsidP="00B22829">
            <w:pPr>
              <w:pStyle w:val="VCAAbulletlevel2"/>
              <w:rPr>
                <w:b/>
                <w:bCs/>
              </w:rPr>
            </w:pPr>
            <w:r w:rsidRPr="003E507E">
              <w:rPr>
                <w:b/>
                <w:bCs/>
                <w:noProof/>
              </w:rPr>
              <w:drawing>
                <wp:anchor distT="0" distB="0" distL="114300" distR="114300" simplePos="0" relativeHeight="251687936" behindDoc="0" locked="0" layoutInCell="1" allowOverlap="1" wp14:anchorId="1006FFB0" wp14:editId="778BAF11">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F495C0CEA0094EEC8DA96B6BA5CA0C1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Hebrew</w:t>
                </w:r>
              </w:sdtContent>
            </w:sdt>
            <w:r w:rsidRPr="003E507E">
              <w:rPr>
                <w:b/>
                <w:bCs/>
              </w:rPr>
              <w:t xml:space="preserve"> tradition or celebration for children of the </w:t>
            </w:r>
            <w:sdt>
              <w:sdtPr>
                <w:rPr>
                  <w:b/>
                  <w:bCs/>
                  <w:szCs w:val="22"/>
                </w:rPr>
                <w:alias w:val="Keywords"/>
                <w:tag w:val=""/>
                <w:id w:val="1189878319"/>
                <w:placeholder>
                  <w:docPart w:val="A3F0CE9BF8C74AC7A0C5381F58DCA48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Hebrew</w:t>
                </w:r>
              </w:sdtContent>
            </w:sdt>
            <w:r w:rsidRPr="003E507E">
              <w:rPr>
                <w:b/>
                <w:bCs/>
              </w:rPr>
              <w:t>-speaking community in Australia to help promote the importance of maintaining the tradition or celebration.</w:t>
            </w:r>
            <w:r w:rsidRPr="003E507E">
              <w:rPr>
                <w:b/>
                <w:bCs/>
                <w:noProof/>
              </w:rPr>
              <w:t xml:space="preserve"> </w:t>
            </w:r>
          </w:p>
        </w:tc>
      </w:tr>
    </w:tbl>
    <w:p w14:paraId="4D0E0916" w14:textId="77777777" w:rsidR="00FA097F" w:rsidRDefault="00FA097F" w:rsidP="00FA097F">
      <w:pPr>
        <w:rPr>
          <w:lang w:val="en-AU"/>
        </w:rPr>
      </w:pPr>
    </w:p>
    <w:tbl>
      <w:tblPr>
        <w:tblStyle w:val="TableGrid"/>
        <w:tblW w:w="0" w:type="auto"/>
        <w:tblInd w:w="-5" w:type="dxa"/>
        <w:tblLook w:val="04A0" w:firstRow="1" w:lastRow="0" w:firstColumn="1" w:lastColumn="0" w:noHBand="0" w:noVBand="1"/>
      </w:tblPr>
      <w:tblGrid>
        <w:gridCol w:w="8783"/>
      </w:tblGrid>
      <w:tr w:rsidR="00FA097F" w14:paraId="2087C500"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E7F69EF" w14:textId="77777777" w:rsidR="00FA097F" w:rsidRPr="001A0960" w:rsidRDefault="00FA097F" w:rsidP="00B22829">
            <w:pPr>
              <w:pStyle w:val="Heading2"/>
              <w:rPr>
                <w:b/>
                <w:bCs/>
                <w:color w:val="004EA8"/>
              </w:rPr>
            </w:pPr>
            <w:bookmarkStart w:id="78" w:name="_Toc189124145"/>
            <w:bookmarkStart w:id="79" w:name="_Toc191900930"/>
            <w:r w:rsidRPr="00B13D9B">
              <w:rPr>
                <w:b/>
                <w:bCs/>
                <w:noProof/>
                <w:color w:val="004EA8"/>
              </w:rPr>
              <w:drawing>
                <wp:anchor distT="0" distB="0" distL="114300" distR="114300" simplePos="0" relativeHeight="251686912" behindDoc="0" locked="0" layoutInCell="1" allowOverlap="1" wp14:anchorId="44C81EDB" wp14:editId="4C547ED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8"/>
            <w:bookmarkEnd w:id="79"/>
            <w:r w:rsidRPr="00B13D9B">
              <w:rPr>
                <w:b/>
                <w:bCs/>
                <w:color w:val="004EA8"/>
              </w:rPr>
              <w:t xml:space="preserve"> </w:t>
            </w:r>
          </w:p>
          <w:p w14:paraId="690FC09A" w14:textId="28723B42" w:rsidR="00FA097F" w:rsidRDefault="00FA097F"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BDE560B69C734BB4AA6C3CDDEE84E66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9922B22CBC934C9391D8A475780F7EE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Hebrew</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1C5CB86D" w14:textId="77777777" w:rsidR="00FA097F" w:rsidRDefault="00FA097F" w:rsidP="00B22829">
            <w:pPr>
              <w:pStyle w:val="VCAAbulletlevel2"/>
              <w:numPr>
                <w:ilvl w:val="0"/>
                <w:numId w:val="0"/>
              </w:numPr>
            </w:pPr>
          </w:p>
          <w:p w14:paraId="2C1BF754" w14:textId="71ED8AAF" w:rsidR="00FA097F" w:rsidRDefault="00FA097F" w:rsidP="00B22829">
            <w:pPr>
              <w:pStyle w:val="VCAAbulletlevel2"/>
            </w:pPr>
            <w:r>
              <w:t xml:space="preserve">Read a selection of news articles about specific traditions or celebrations from </w:t>
            </w:r>
            <w:sdt>
              <w:sdtPr>
                <w:alias w:val="Keywords"/>
                <w:tag w:val=""/>
                <w:id w:val="1056744969"/>
                <w:placeholder>
                  <w:docPart w:val="83324A3C25BA4711B0CA707B56C08834"/>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47EC212A" w14:textId="36E3B3C3" w:rsidR="00FA097F" w:rsidRDefault="00FA097F" w:rsidP="00B22829">
            <w:pPr>
              <w:pStyle w:val="VCAAbulletlevel2"/>
            </w:pPr>
            <w:r>
              <w:t xml:space="preserve">Listen to short interviews with </w:t>
            </w:r>
            <w:sdt>
              <w:sdtPr>
                <w:alias w:val="Keywords"/>
                <w:tag w:val=""/>
                <w:id w:val="1192412317"/>
                <w:placeholder>
                  <w:docPart w:val="F0CF9F9C851D44B79883343F1B6351C2"/>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48C12552" w14:textId="2D34F1EE" w:rsidR="00FA097F" w:rsidRDefault="00FA097F" w:rsidP="00B22829">
            <w:pPr>
              <w:pStyle w:val="VCAAbulletlevel2"/>
            </w:pPr>
            <w:r>
              <w:t>Brainstorm relevant words and expressions required for an interview about someone’s experiences with cultural traditions and celebrations, including as many different question</w:t>
            </w:r>
            <w:r w:rsidR="00DA0A89">
              <w:t>s,</w:t>
            </w:r>
            <w:r>
              <w:t xml:space="preserve"> </w:t>
            </w:r>
            <w:proofErr w:type="gramStart"/>
            <w:r>
              <w:t>words</w:t>
            </w:r>
            <w:proofErr w:type="gramEnd"/>
            <w:r>
              <w:t xml:space="preserve"> and questioning strategies as possible.</w:t>
            </w:r>
            <w:r>
              <w:br/>
            </w:r>
          </w:p>
          <w:p w14:paraId="34C18532" w14:textId="77777777" w:rsidR="00FA097F" w:rsidRDefault="00FA097F"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7F1F90CC" w14:textId="4966A041" w:rsidR="00FA097F" w:rsidRDefault="00FA097F" w:rsidP="00B22829">
            <w:pPr>
              <w:pStyle w:val="VCAAbulletlevel2"/>
            </w:pPr>
            <w:r>
              <w:t xml:space="preserve">Practise active listening in pairs by speaking in </w:t>
            </w:r>
            <w:sdt>
              <w:sdtPr>
                <w:alias w:val="Keywords"/>
                <w:tag w:val=""/>
                <w:id w:val="-670256705"/>
                <w:placeholder>
                  <w:docPart w:val="E7B78BD04C224472A8FBF75500468E56"/>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about traditions or celebrations that you participate in, as your partner listens carefully. Your partner then paraphrases what your said and/or asks questions to clarify their understanding. Swap roles and </w:t>
            </w:r>
            <w:r>
              <w:lastRenderedPageBreak/>
              <w:t>repeat the activity.</w:t>
            </w:r>
            <w:r>
              <w:br/>
            </w:r>
          </w:p>
          <w:p w14:paraId="7902E6CE" w14:textId="661EDB29" w:rsidR="00FA097F" w:rsidRDefault="00FA097F" w:rsidP="00B22829">
            <w:pPr>
              <w:pStyle w:val="VCAAbulletlevel2"/>
            </w:pPr>
            <w:r>
              <w:t xml:space="preserve">In small groups, brainstorm questions for interviews with members of the </w:t>
            </w:r>
            <w:sdt>
              <w:sdtPr>
                <w:alias w:val="Keywords"/>
                <w:tag w:val=""/>
                <w:id w:val="-519005494"/>
                <w:placeholder>
                  <w:docPart w:val="05D767427AB34A4D86DB1904C8F7E847"/>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7F5D610C" w14:textId="0A85005D" w:rsidR="00FA097F" w:rsidRDefault="00FA097F" w:rsidP="00B22829">
            <w:pPr>
              <w:pStyle w:val="VCAAbulletlevel2"/>
            </w:pPr>
            <w:r>
              <w:t xml:space="preserve">Interview different members of the </w:t>
            </w:r>
            <w:sdt>
              <w:sdtPr>
                <w:alias w:val="Keywords"/>
                <w:tag w:val=""/>
                <w:id w:val="4252041"/>
                <w:placeholder>
                  <w:docPart w:val="543BBD0C175341E58BC6CB719AC59761"/>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3C60FF13" w14:textId="77777777" w:rsidR="00FA097F" w:rsidRDefault="00FA097F"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70263D2A" w14:textId="256578EF" w:rsidR="00FA097F" w:rsidRDefault="00FA097F" w:rsidP="00B22829">
            <w:pPr>
              <w:pStyle w:val="VCAAbulletlevel2"/>
            </w:pPr>
            <w:r>
              <w:t xml:space="preserve">Reflect on similarities and differences between how </w:t>
            </w:r>
            <w:sdt>
              <w:sdtPr>
                <w:alias w:val="Keywords"/>
                <w:tag w:val=""/>
                <w:id w:val="348221544"/>
                <w:placeholder>
                  <w:docPart w:val="4DAE033CD8D5400D9FF21204743C0F44"/>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0605561E" w14:textId="5DA336B7" w:rsidR="00FA097F" w:rsidRDefault="00FA097F" w:rsidP="00B22829">
            <w:pPr>
              <w:pStyle w:val="VCAAbulletlevel2"/>
            </w:pPr>
            <w:r>
              <w:t xml:space="preserve">Draft a short story or picture book on a specific </w:t>
            </w:r>
            <w:sdt>
              <w:sdtPr>
                <w:alias w:val="Keywords"/>
                <w:tag w:val=""/>
                <w:id w:val="-1858887562"/>
                <w:placeholder>
                  <w:docPart w:val="1EF3207D1F9D4A278CD7FE1413372718"/>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tradition or celebration for children of </w:t>
            </w:r>
            <w:sdt>
              <w:sdtPr>
                <w:alias w:val="Keywords"/>
                <w:tag w:val=""/>
                <w:id w:val="-47222463"/>
                <w:placeholder>
                  <w:docPart w:val="32379A4773B7420482FE80412C52014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FC1307828D574BA9B9418FEA13391655"/>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-speaking community.</w:t>
            </w:r>
            <w:r>
              <w:br/>
            </w:r>
          </w:p>
          <w:p w14:paraId="15C57912" w14:textId="77777777" w:rsidR="00FA097F" w:rsidRDefault="00FA097F"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53C2558B" w14:textId="7AD2EC8D" w:rsidR="00FA097F" w:rsidRDefault="00FA097F" w:rsidP="00B22829">
            <w:pPr>
              <w:pStyle w:val="VCAAbulletlevel2"/>
            </w:pPr>
            <w:r>
              <w:t xml:space="preserve">Write a preface for your book, explaining why you wrote the book and why maintaining </w:t>
            </w:r>
            <w:sdt>
              <w:sdtPr>
                <w:alias w:val="Keywords"/>
                <w:tag w:val=""/>
                <w:id w:val="492069109"/>
                <w:placeholder>
                  <w:docPart w:val="A3EF4473226D44CDBA0902F0BE88063F"/>
                </w:placeholder>
                <w:dataBinding w:prefixMappings="xmlns:ns0='http://purl.org/dc/elements/1.1/' xmlns:ns1='http://schemas.openxmlformats.org/package/2006/metadata/core-properties' " w:xpath="/ns1:coreProperties[1]/ns1:keywords[1]" w:storeItemID="{6C3C8BC8-F283-45AE-878A-BAB7291924A1}"/>
                <w:text/>
              </w:sdtPr>
              <w:sdtEndPr/>
              <w:sdtContent>
                <w:r>
                  <w:t>Hebrew</w:t>
                </w:r>
              </w:sdtContent>
            </w:sdt>
            <w:r>
              <w:t xml:space="preserve"> traditions or celebrations is important.</w:t>
            </w:r>
            <w:r>
              <w:br/>
            </w:r>
          </w:p>
          <w:p w14:paraId="6158A390" w14:textId="77777777" w:rsidR="00FA097F" w:rsidRPr="0066155E" w:rsidRDefault="00FA097F"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139D43E1" w14:textId="77777777" w:rsidR="00FA097F" w:rsidRDefault="00FA097F" w:rsidP="00FA097F">
      <w:pPr>
        <w:rPr>
          <w:lang w:val="en-AU"/>
        </w:rPr>
      </w:pPr>
    </w:p>
    <w:p w14:paraId="1341CF08" w14:textId="77777777" w:rsidR="00FA097F" w:rsidRDefault="00FA097F" w:rsidP="00FA097F">
      <w:pPr>
        <w:rPr>
          <w:lang w:val="en-AU"/>
        </w:rPr>
      </w:pPr>
    </w:p>
    <w:p w14:paraId="4BE54DA5" w14:textId="77777777" w:rsidR="00C27551" w:rsidRDefault="00C27551" w:rsidP="00FA097F">
      <w:pPr>
        <w:rPr>
          <w:lang w:val="en-AU"/>
        </w:rPr>
      </w:pPr>
    </w:p>
    <w:p w14:paraId="62D5A02D" w14:textId="77777777" w:rsidR="00C27551" w:rsidRDefault="00C27551" w:rsidP="00FA097F">
      <w:pPr>
        <w:rPr>
          <w:lang w:val="en-AU"/>
        </w:rPr>
      </w:pPr>
    </w:p>
    <w:p w14:paraId="0C54A753" w14:textId="77777777" w:rsidR="00C27551" w:rsidRDefault="00C27551" w:rsidP="00FA097F">
      <w:pPr>
        <w:rPr>
          <w:lang w:val="en-AU"/>
        </w:rPr>
      </w:pPr>
    </w:p>
    <w:p w14:paraId="5EB01389" w14:textId="77777777" w:rsidR="00FA097F" w:rsidRDefault="00FA097F" w:rsidP="00FA097F">
      <w:pPr>
        <w:pStyle w:val="Heading4"/>
      </w:pPr>
      <w:r w:rsidRPr="00B13D9B">
        <w:lastRenderedPageBreak/>
        <w:t xml:space="preserve">Unit </w:t>
      </w:r>
      <w:r>
        <w:t xml:space="preserve">4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FA097F" w:rsidRPr="007B23FE" w14:paraId="6C80C9C5" w14:textId="77777777" w:rsidTr="00B22829">
        <w:trPr>
          <w:trHeight w:val="274"/>
        </w:trPr>
        <w:tc>
          <w:tcPr>
            <w:tcW w:w="2339" w:type="dxa"/>
            <w:shd w:val="clear" w:color="auto" w:fill="0F7EB4"/>
          </w:tcPr>
          <w:p w14:paraId="23EA605D"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717F9158"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45F7DAB3"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508DD713" w14:textId="77777777" w:rsidR="00FA097F" w:rsidRPr="007B23FE" w:rsidRDefault="00FA097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FA097F" w:rsidRPr="007B23FE" w14:paraId="02F67788" w14:textId="77777777" w:rsidTr="003E2F6B">
        <w:trPr>
          <w:trHeight w:val="1701"/>
        </w:trPr>
        <w:tc>
          <w:tcPr>
            <w:tcW w:w="2339" w:type="dxa"/>
            <w:vAlign w:val="center"/>
          </w:tcPr>
          <w:p w14:paraId="23C96A8D" w14:textId="77777777" w:rsidR="00FA097F" w:rsidRPr="005A0EDD" w:rsidRDefault="00FA097F" w:rsidP="00B22829">
            <w:pPr>
              <w:pStyle w:val="VCAAbody"/>
              <w:jc w:val="center"/>
            </w:pPr>
            <w:r w:rsidRPr="005A0EDD">
              <w:t>Sustainability</w:t>
            </w:r>
          </w:p>
        </w:tc>
        <w:tc>
          <w:tcPr>
            <w:tcW w:w="2339" w:type="dxa"/>
            <w:vAlign w:val="center"/>
          </w:tcPr>
          <w:p w14:paraId="010970ED" w14:textId="77777777" w:rsidR="00FA097F" w:rsidRPr="005A0EDD" w:rsidRDefault="00FA097F" w:rsidP="00B22829">
            <w:pPr>
              <w:pStyle w:val="VCAAbody"/>
              <w:jc w:val="center"/>
            </w:pPr>
            <w:r w:rsidRPr="005A0EDD">
              <w:t>Global</w:t>
            </w:r>
          </w:p>
        </w:tc>
        <w:tc>
          <w:tcPr>
            <w:tcW w:w="2339" w:type="dxa"/>
            <w:vAlign w:val="center"/>
          </w:tcPr>
          <w:p w14:paraId="623DF56F" w14:textId="77777777" w:rsidR="00FA097F" w:rsidRPr="005A0EDD" w:rsidRDefault="00FA097F" w:rsidP="00B22829">
            <w:pPr>
              <w:pStyle w:val="VCAAbody"/>
              <w:jc w:val="center"/>
            </w:pPr>
            <w:r w:rsidRPr="005A0EDD">
              <w:t xml:space="preserve">Global trends </w:t>
            </w:r>
          </w:p>
        </w:tc>
        <w:tc>
          <w:tcPr>
            <w:tcW w:w="2339" w:type="dxa"/>
            <w:vAlign w:val="center"/>
          </w:tcPr>
          <w:p w14:paraId="7DFD8C26" w14:textId="77777777" w:rsidR="00FA097F" w:rsidRPr="005A0EDD" w:rsidRDefault="00FA097F" w:rsidP="00B22829">
            <w:pPr>
              <w:pStyle w:val="VCAAbody"/>
              <w:jc w:val="center"/>
            </w:pPr>
            <w:r w:rsidRPr="005A0EDD">
              <w:t>Global climate change</w:t>
            </w:r>
          </w:p>
        </w:tc>
      </w:tr>
    </w:tbl>
    <w:p w14:paraId="44545B45" w14:textId="77777777" w:rsidR="00FA097F" w:rsidRDefault="00FA097F" w:rsidP="00FA097F">
      <w:pPr>
        <w:pStyle w:val="Heading2"/>
        <w:rPr>
          <w:sz w:val="28"/>
        </w:rPr>
      </w:pPr>
      <w:bookmarkStart w:id="80" w:name="_Toc191900931"/>
      <w:r w:rsidRPr="00B13D9B">
        <w:rPr>
          <w:sz w:val="28"/>
        </w:rPr>
        <w:t xml:space="preserve">Outcome </w:t>
      </w:r>
      <w:r>
        <w:rPr>
          <w:sz w:val="28"/>
        </w:rPr>
        <w:t>3</w:t>
      </w:r>
      <w:bookmarkEnd w:id="80"/>
    </w:p>
    <w:p w14:paraId="733E4F1E" w14:textId="5D35CFFB" w:rsidR="00FA097F" w:rsidRPr="000A7273" w:rsidRDefault="00FA097F" w:rsidP="00FA097F">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B34EAB0AAB624E93B809C6FA9FB6B27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Hebrew</w:t>
          </w:r>
        </w:sdtContent>
      </w:sdt>
      <w:r w:rsidRPr="000A7273">
        <w:rPr>
          <w:shd w:val="clear" w:color="auto" w:fill="FFFFFF"/>
        </w:rPr>
        <w:t xml:space="preserve"> in response to a task.</w:t>
      </w:r>
    </w:p>
    <w:p w14:paraId="386E15B4" w14:textId="77777777" w:rsidR="00FA097F" w:rsidRDefault="00FA097F" w:rsidP="00FA097F">
      <w:pPr>
        <w:pStyle w:val="Heading2"/>
        <w:rPr>
          <w:sz w:val="24"/>
          <w:szCs w:val="24"/>
        </w:rPr>
      </w:pPr>
      <w:bookmarkStart w:id="81" w:name="_Toc191900932"/>
      <w:r w:rsidRPr="00753F1C">
        <w:rPr>
          <w:sz w:val="24"/>
          <w:szCs w:val="24"/>
        </w:rPr>
        <w:t>Examples of learning activities</w:t>
      </w:r>
      <w:bookmarkEnd w:id="81"/>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FA097F" w:rsidRPr="00F23158" w14:paraId="207E50BB" w14:textId="77777777" w:rsidTr="00B22829">
        <w:trPr>
          <w:cantSplit/>
        </w:trPr>
        <w:tc>
          <w:tcPr>
            <w:tcW w:w="8783" w:type="dxa"/>
          </w:tcPr>
          <w:p w14:paraId="72437221" w14:textId="77777777" w:rsidR="00FA097F" w:rsidRPr="00F23158" w:rsidRDefault="00FA097F" w:rsidP="00B22829">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FA097F" w:rsidRPr="00F23158" w14:paraId="789A92D0" w14:textId="77777777" w:rsidTr="00B22829">
        <w:trPr>
          <w:cantSplit/>
        </w:trPr>
        <w:tc>
          <w:tcPr>
            <w:tcW w:w="8783" w:type="dxa"/>
          </w:tcPr>
          <w:p w14:paraId="28EBC969" w14:textId="77777777" w:rsidR="00FA097F" w:rsidRPr="00F23158" w:rsidRDefault="00FA097F" w:rsidP="00B22829">
            <w:pPr>
              <w:pStyle w:val="VCAAbulletlevel2"/>
            </w:pPr>
            <w:r w:rsidRPr="00F23158">
              <w:t xml:space="preserve">Participate in </w:t>
            </w:r>
            <w:r w:rsidRPr="00FC30A3">
              <w:t xml:space="preserve">a </w:t>
            </w:r>
            <w:hyperlink r:id="rId55" w:history="1">
              <w:r w:rsidRPr="00FC30A3">
                <w:rPr>
                  <w:rStyle w:val="Hyperlink"/>
                </w:rPr>
                <w:t>'Yes, but…</w:t>
              </w:r>
            </w:hyperlink>
            <w:r w:rsidRPr="00FC30A3">
              <w:t>' or '</w:t>
            </w:r>
            <w:hyperlink r:id="rId56"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FA097F" w:rsidRPr="00F23158" w14:paraId="45AD32BA" w14:textId="77777777" w:rsidTr="00B22829">
        <w:trPr>
          <w:cantSplit/>
        </w:trPr>
        <w:tc>
          <w:tcPr>
            <w:tcW w:w="8783" w:type="dxa"/>
          </w:tcPr>
          <w:p w14:paraId="5CFF3550" w14:textId="77777777" w:rsidR="00FA097F" w:rsidRPr="00F23158" w:rsidRDefault="00FA097F" w:rsidP="00B22829">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FA097F" w:rsidRPr="00F23158" w14:paraId="6432F11A" w14:textId="77777777" w:rsidTr="00B22829">
        <w:trPr>
          <w:cantSplit/>
        </w:trPr>
        <w:tc>
          <w:tcPr>
            <w:tcW w:w="8783" w:type="dxa"/>
          </w:tcPr>
          <w:p w14:paraId="207FDC4B" w14:textId="77777777" w:rsidR="00FA097F" w:rsidRPr="00F23158" w:rsidRDefault="00FA097F" w:rsidP="00B22829">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FA097F" w:rsidRPr="00F23158" w14:paraId="048FF164" w14:textId="77777777" w:rsidTr="00B22829">
        <w:trPr>
          <w:cantSplit/>
        </w:trPr>
        <w:tc>
          <w:tcPr>
            <w:tcW w:w="8783" w:type="dxa"/>
          </w:tcPr>
          <w:p w14:paraId="115853B5" w14:textId="77777777" w:rsidR="00FA097F" w:rsidRPr="00F23158" w:rsidRDefault="00FA097F" w:rsidP="00B22829">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FA097F" w:rsidRPr="00F23158" w14:paraId="3B2DC51A" w14:textId="77777777" w:rsidTr="00B22829">
        <w:trPr>
          <w:cantSplit/>
        </w:trPr>
        <w:tc>
          <w:tcPr>
            <w:tcW w:w="8783" w:type="dxa"/>
          </w:tcPr>
          <w:p w14:paraId="212C4A5E" w14:textId="77777777" w:rsidR="00FA097F" w:rsidRPr="00F23158" w:rsidRDefault="00FA097F" w:rsidP="00B22829">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FA097F" w:rsidRPr="00F23158" w14:paraId="264A1054" w14:textId="77777777" w:rsidTr="00B22829">
        <w:trPr>
          <w:cantSplit/>
        </w:trPr>
        <w:tc>
          <w:tcPr>
            <w:tcW w:w="8783" w:type="dxa"/>
          </w:tcPr>
          <w:p w14:paraId="65EF3ED3" w14:textId="77777777" w:rsidR="00FA097F" w:rsidRPr="00F23158" w:rsidRDefault="00FA097F" w:rsidP="00B22829">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FA097F" w:rsidRPr="00F23158" w14:paraId="6248D5C8" w14:textId="77777777" w:rsidTr="00B22829">
        <w:trPr>
          <w:cantSplit/>
        </w:trPr>
        <w:tc>
          <w:tcPr>
            <w:tcW w:w="8783" w:type="dxa"/>
          </w:tcPr>
          <w:p w14:paraId="02611AAB" w14:textId="77777777" w:rsidR="00FA097F" w:rsidRPr="00F23158" w:rsidRDefault="00FA097F" w:rsidP="00B22829">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FA097F" w:rsidRPr="00F23158" w14:paraId="306A1664" w14:textId="77777777" w:rsidTr="00B22829">
        <w:trPr>
          <w:cantSplit/>
        </w:trPr>
        <w:tc>
          <w:tcPr>
            <w:tcW w:w="8783" w:type="dxa"/>
          </w:tcPr>
          <w:p w14:paraId="1F3E3453" w14:textId="77777777" w:rsidR="00FA097F" w:rsidRPr="00F23158" w:rsidRDefault="00FA097F" w:rsidP="00B22829">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FA097F" w:rsidRPr="00F23158" w14:paraId="5304E3BE" w14:textId="77777777" w:rsidTr="00B22829">
        <w:trPr>
          <w:cantSplit/>
        </w:trPr>
        <w:tc>
          <w:tcPr>
            <w:tcW w:w="8783" w:type="dxa"/>
          </w:tcPr>
          <w:p w14:paraId="70E9C3AE" w14:textId="77777777" w:rsidR="00FA097F" w:rsidRPr="00F23158" w:rsidRDefault="00FA097F" w:rsidP="00B22829">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FA097F" w:rsidRPr="00F23158" w14:paraId="4661CB93" w14:textId="77777777" w:rsidTr="00B22829">
        <w:trPr>
          <w:cantSplit/>
        </w:trPr>
        <w:tc>
          <w:tcPr>
            <w:tcW w:w="8783" w:type="dxa"/>
            <w:shd w:val="clear" w:color="auto" w:fill="D9D9D9" w:themeFill="background1" w:themeFillShade="D9"/>
          </w:tcPr>
          <w:p w14:paraId="7DA1E1D6" w14:textId="77777777" w:rsidR="00FA097F" w:rsidRPr="000A7273" w:rsidRDefault="00FA097F" w:rsidP="00B22829">
            <w:pPr>
              <w:pStyle w:val="VCAAbulletlevel2"/>
              <w:rPr>
                <w:b/>
                <w:bCs/>
              </w:rPr>
            </w:pPr>
            <w:r w:rsidRPr="000A7273">
              <w:rPr>
                <w:b/>
                <w:bCs/>
                <w:noProof/>
              </w:rPr>
              <w:drawing>
                <wp:anchor distT="0" distB="0" distL="114300" distR="114300" simplePos="0" relativeHeight="251680768" behindDoc="0" locked="0" layoutInCell="1" allowOverlap="1" wp14:anchorId="6091E7CC" wp14:editId="58766F13">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FA097F" w:rsidRPr="00F23158" w14:paraId="0C9BD58C" w14:textId="77777777" w:rsidTr="00B22829">
        <w:trPr>
          <w:cantSplit/>
        </w:trPr>
        <w:tc>
          <w:tcPr>
            <w:tcW w:w="8783" w:type="dxa"/>
            <w:shd w:val="clear" w:color="auto" w:fill="FFFFFF" w:themeFill="background1"/>
          </w:tcPr>
          <w:p w14:paraId="30CB918F" w14:textId="3C6B9010" w:rsidR="00FA097F" w:rsidRPr="00BB1912" w:rsidRDefault="00FA097F" w:rsidP="00B22829">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55E09D76A29A43A789AD7C4877E8B39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Hebrew</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FA097F" w:rsidRPr="00F23158" w14:paraId="54046511" w14:textId="77777777" w:rsidTr="00B22829">
        <w:trPr>
          <w:cantSplit/>
        </w:trPr>
        <w:tc>
          <w:tcPr>
            <w:tcW w:w="8783" w:type="dxa"/>
            <w:shd w:val="clear" w:color="auto" w:fill="FFFFFF" w:themeFill="background1"/>
          </w:tcPr>
          <w:p w14:paraId="515C10FC" w14:textId="77777777" w:rsidR="00FA097F" w:rsidRDefault="00FA097F" w:rsidP="00B22829">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47A62EFE" w14:textId="77777777" w:rsidR="00FA097F" w:rsidRDefault="00FA097F" w:rsidP="00FA097F">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FA097F" w14:paraId="7F395362"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D659CBD" w14:textId="77777777" w:rsidR="00FA097F" w:rsidRPr="006D5172" w:rsidRDefault="00FA097F" w:rsidP="00B22829">
            <w:pPr>
              <w:pStyle w:val="Heading2"/>
              <w:rPr>
                <w:b/>
                <w:bCs/>
                <w:color w:val="004EA8"/>
              </w:rPr>
            </w:pPr>
            <w:bookmarkStart w:id="82" w:name="_Toc191900933"/>
            <w:r w:rsidRPr="00B13D9B">
              <w:rPr>
                <w:b/>
                <w:bCs/>
                <w:noProof/>
                <w:color w:val="004EA8"/>
              </w:rPr>
              <w:drawing>
                <wp:anchor distT="0" distB="0" distL="114300" distR="114300" simplePos="0" relativeHeight="251679744" behindDoc="0" locked="0" layoutInCell="1" allowOverlap="1" wp14:anchorId="5290104E" wp14:editId="7BCE6975">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2"/>
            <w:r w:rsidRPr="00B13D9B">
              <w:rPr>
                <w:b/>
                <w:bCs/>
                <w:color w:val="004EA8"/>
              </w:rPr>
              <w:t xml:space="preserve"> </w:t>
            </w:r>
          </w:p>
          <w:p w14:paraId="4E3AF007" w14:textId="77777777" w:rsidR="00FA097F" w:rsidRDefault="00FA097F" w:rsidP="00B22829">
            <w:pPr>
              <w:pStyle w:val="VCAAbulletlevel2"/>
              <w:numPr>
                <w:ilvl w:val="0"/>
                <w:numId w:val="0"/>
              </w:numPr>
              <w:spacing w:line="240" w:lineRule="auto"/>
              <w:rPr>
                <w:b/>
                <w:bCs/>
                <w:color w:val="004EA8"/>
                <w:sz w:val="32"/>
                <w:szCs w:val="32"/>
              </w:rPr>
            </w:pPr>
            <w:r w:rsidRPr="00F23158">
              <w:rPr>
                <w:b/>
                <w:bCs/>
                <w:color w:val="004EA8"/>
                <w:sz w:val="32"/>
                <w:szCs w:val="32"/>
              </w:rPr>
              <w:t>Create an online space dedicated to sharing knowledge and raising awareness about climate change.</w:t>
            </w:r>
          </w:p>
          <w:p w14:paraId="46170F90" w14:textId="77777777" w:rsidR="00FA097F" w:rsidRDefault="00FA097F" w:rsidP="00B22829">
            <w:pPr>
              <w:pStyle w:val="VCAAbulletlevel2"/>
              <w:numPr>
                <w:ilvl w:val="0"/>
                <w:numId w:val="0"/>
              </w:numPr>
              <w:rPr>
                <w:b/>
                <w:bCs/>
                <w:color w:val="004EA8"/>
                <w:sz w:val="32"/>
                <w:szCs w:val="32"/>
              </w:rPr>
            </w:pPr>
          </w:p>
          <w:p w14:paraId="7DBCEB0A" w14:textId="77777777" w:rsidR="00FA097F" w:rsidRDefault="00FA097F" w:rsidP="00B22829">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5391D5C5" w14:textId="77777777" w:rsidR="00FA097F" w:rsidRDefault="00FA097F" w:rsidP="00B22829">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1CC2B937" w14:textId="77777777" w:rsidR="00FA097F" w:rsidRDefault="00FA097F" w:rsidP="00B22829">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754833DE" w14:textId="77777777" w:rsidR="00FA097F" w:rsidRDefault="00FA097F" w:rsidP="00B22829">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6DFAB106" w14:textId="77777777" w:rsidR="00FA097F" w:rsidRDefault="00FA097F" w:rsidP="00B22829">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45662A3E" w14:textId="77777777" w:rsidR="00FA097F" w:rsidRDefault="00FA097F" w:rsidP="00B22829">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7B6F581F" w14:textId="77777777" w:rsidR="00FA097F" w:rsidRDefault="00FA097F" w:rsidP="00B22829">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7994A807" w14:textId="77777777" w:rsidR="00FA097F" w:rsidRDefault="00FA097F" w:rsidP="00B22829">
            <w:pPr>
              <w:pStyle w:val="VCAAbulletlevel2"/>
            </w:pPr>
            <w:r>
              <w:t>Review the final product as a group, making any necessary adjustments to maintain effective language style, and add your revised texts to the online space.</w:t>
            </w:r>
            <w:r>
              <w:br/>
              <w:t xml:space="preserve"> </w:t>
            </w:r>
          </w:p>
          <w:p w14:paraId="56FEFDAB" w14:textId="77777777" w:rsidR="00FA097F" w:rsidRDefault="00FA097F" w:rsidP="00B22829">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0F565CF8" w14:textId="77777777" w:rsidR="00FA097F" w:rsidRPr="0066155E" w:rsidRDefault="00FA097F" w:rsidP="00B22829">
            <w:pPr>
              <w:pStyle w:val="VCAAbulletlevel2"/>
              <w:numPr>
                <w:ilvl w:val="0"/>
                <w:numId w:val="0"/>
              </w:numPr>
              <w:ind w:left="360"/>
            </w:pPr>
          </w:p>
        </w:tc>
      </w:tr>
    </w:tbl>
    <w:p w14:paraId="5540C6C5" w14:textId="77777777" w:rsidR="00FA097F" w:rsidRDefault="00FA097F" w:rsidP="00FA097F">
      <w:pPr>
        <w:rPr>
          <w:lang w:val="en-AU"/>
        </w:rPr>
      </w:pPr>
      <w:r>
        <w:rPr>
          <w:lang w:val="en-AU"/>
        </w:rPr>
        <w:lastRenderedPageBreak/>
        <w:t xml:space="preserve"> </w:t>
      </w:r>
    </w:p>
    <w:sectPr w:rsidR="00FA097F" w:rsidSect="00DA0A89">
      <w:headerReference w:type="default" r:id="rId57"/>
      <w:footerReference w:type="default" r:id="rId58"/>
      <w:headerReference w:type="first" r:id="rId59"/>
      <w:footerReference w:type="first" r:id="rId60"/>
      <w:pgSz w:w="11907" w:h="16840" w:code="9"/>
      <w:pgMar w:top="1430" w:right="1134" w:bottom="11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C2BD86" w14:textId="77777777" w:rsidR="00FA097F" w:rsidRDefault="00FA097F"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FA097F" w:rsidRPr="00D0381D" w14:paraId="76D5DF06" w14:textId="77777777" w:rsidTr="00D0381D">
      <w:tc>
        <w:tcPr>
          <w:tcW w:w="1665" w:type="pct"/>
          <w:tcMar>
            <w:left w:w="0" w:type="dxa"/>
            <w:right w:w="0" w:type="dxa"/>
          </w:tcMar>
        </w:tcPr>
        <w:p w14:paraId="5E9C6287" w14:textId="77777777" w:rsidR="00FA097F" w:rsidRPr="00D0381D" w:rsidRDefault="00FA097F"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307CB541" w14:textId="77777777" w:rsidR="00FA097F" w:rsidRPr="00D0381D" w:rsidRDefault="00FA097F" w:rsidP="00D0381D">
          <w:pPr>
            <w:tabs>
              <w:tab w:val="right" w:pos="9639"/>
            </w:tabs>
            <w:rPr>
              <w:color w:val="999999" w:themeColor="accent2"/>
              <w:sz w:val="18"/>
              <w:szCs w:val="18"/>
            </w:rPr>
          </w:pPr>
        </w:p>
      </w:tc>
      <w:tc>
        <w:tcPr>
          <w:tcW w:w="1665" w:type="pct"/>
          <w:tcMar>
            <w:left w:w="0" w:type="dxa"/>
            <w:right w:w="0" w:type="dxa"/>
          </w:tcMar>
        </w:tcPr>
        <w:p w14:paraId="3B423AC8" w14:textId="77777777" w:rsidR="00FA097F" w:rsidRPr="009B3B87" w:rsidRDefault="00FA097F"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05D9D741" w14:textId="77777777" w:rsidR="00FA097F" w:rsidRPr="00534253" w:rsidRDefault="00FA097F"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FA097F" w:rsidRPr="00D0381D" w14:paraId="59A5ACFD" w14:textId="77777777" w:rsidTr="00D0381D">
      <w:tc>
        <w:tcPr>
          <w:tcW w:w="3285" w:type="dxa"/>
          <w:tcMar>
            <w:left w:w="0" w:type="dxa"/>
            <w:right w:w="0" w:type="dxa"/>
          </w:tcMar>
        </w:tcPr>
        <w:p w14:paraId="60A2FE9C" w14:textId="77777777" w:rsidR="00FA097F" w:rsidRPr="00D0381D" w:rsidRDefault="00FA097F"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680E94E4" w14:textId="77777777" w:rsidR="00FA097F" w:rsidRPr="00D0381D" w:rsidRDefault="00FA097F" w:rsidP="00D0381D">
          <w:pPr>
            <w:tabs>
              <w:tab w:val="right" w:pos="9639"/>
            </w:tabs>
            <w:rPr>
              <w:color w:val="999999" w:themeColor="accent2"/>
              <w:sz w:val="18"/>
              <w:szCs w:val="18"/>
            </w:rPr>
          </w:pPr>
        </w:p>
      </w:tc>
      <w:tc>
        <w:tcPr>
          <w:tcW w:w="3285" w:type="dxa"/>
          <w:tcMar>
            <w:left w:w="0" w:type="dxa"/>
            <w:right w:w="0" w:type="dxa"/>
          </w:tcMar>
        </w:tcPr>
        <w:p w14:paraId="1272D017" w14:textId="77777777" w:rsidR="00FA097F" w:rsidRPr="009B3B87" w:rsidRDefault="00FA097F"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43EA4D50" w14:textId="77777777" w:rsidR="00FA097F" w:rsidRPr="00534253" w:rsidRDefault="00FA097F"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0B3FE867" wp14:editId="2DC35C0F">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FA097F" w14:paraId="6D955594" w14:textId="77777777" w:rsidTr="00707E68">
      <w:tc>
        <w:tcPr>
          <w:tcW w:w="3285" w:type="dxa"/>
          <w:vAlign w:val="center"/>
        </w:tcPr>
        <w:p w14:paraId="08D747D3" w14:textId="77777777" w:rsidR="00FA097F" w:rsidRDefault="003E2F6B" w:rsidP="007619E0">
          <w:pPr>
            <w:pStyle w:val="Captionsandfootnotes"/>
            <w:tabs>
              <w:tab w:val="right" w:pos="9639"/>
            </w:tabs>
            <w:spacing w:line="240" w:lineRule="auto"/>
            <w:rPr>
              <w:color w:val="999999" w:themeColor="accent2"/>
            </w:rPr>
          </w:pPr>
          <w:hyperlink r:id="rId1" w:history="1">
            <w:r w:rsidR="00FA097F">
              <w:rPr>
                <w:rStyle w:val="Hyperlink"/>
              </w:rPr>
              <w:t>VCAA</w:t>
            </w:r>
          </w:hyperlink>
        </w:p>
      </w:tc>
      <w:tc>
        <w:tcPr>
          <w:tcW w:w="3285" w:type="dxa"/>
          <w:vAlign w:val="center"/>
        </w:tcPr>
        <w:p w14:paraId="45EB1DF4" w14:textId="77777777" w:rsidR="00FA097F" w:rsidRDefault="00FA097F" w:rsidP="00707E68">
          <w:pPr>
            <w:pStyle w:val="Captionsandfootnotes"/>
            <w:tabs>
              <w:tab w:val="right" w:pos="9639"/>
            </w:tabs>
            <w:spacing w:line="240" w:lineRule="auto"/>
            <w:jc w:val="center"/>
            <w:rPr>
              <w:color w:val="999999" w:themeColor="accent2"/>
            </w:rPr>
          </w:pPr>
        </w:p>
      </w:tc>
      <w:tc>
        <w:tcPr>
          <w:tcW w:w="3285" w:type="dxa"/>
          <w:vAlign w:val="center"/>
        </w:tcPr>
        <w:p w14:paraId="67E8EB3C" w14:textId="77777777" w:rsidR="00FA097F" w:rsidRDefault="00FA097F"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1501077A" w14:textId="77777777" w:rsidR="00FA097F" w:rsidRDefault="00FA097F"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817686755" name="Picture 81768675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3E2F6B"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2DF33678" w14:textId="0E9786AC" w:rsidR="00FA097F" w:rsidRPr="00322123" w:rsidRDefault="00FA097F" w:rsidP="00A11696">
        <w:r>
          <w:t>2025 VCE Hebrew</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B48EC8" w14:textId="77777777" w:rsidR="00FA097F" w:rsidRPr="00A77F1C" w:rsidRDefault="00FA097F"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CAEB27" w14:textId="181EAAB1" w:rsidR="00FA097F" w:rsidRPr="00322123" w:rsidRDefault="003E2F6B" w:rsidP="00D86551">
    <w:pPr>
      <w:pStyle w:val="Header"/>
    </w:pPr>
    <w:sdt>
      <w:sdtPr>
        <w:alias w:val="Title"/>
        <w:tag w:val=""/>
        <w:id w:val="1072547379"/>
        <w:placeholder>
          <w:docPart w:val="00C29718A5FD43879D8345DFB9E0E2C6"/>
        </w:placeholder>
        <w:dataBinding w:prefixMappings="xmlns:ns0='http://purl.org/dc/elements/1.1/' xmlns:ns1='http://schemas.openxmlformats.org/package/2006/metadata/core-properties' " w:xpath="/ns1:coreProperties[1]/ns0:title[1]" w:storeItemID="{6C3C8BC8-F283-45AE-878A-BAB7291924A1}"/>
        <w:text/>
      </w:sdtPr>
      <w:sdtEndPr/>
      <w:sdtContent>
        <w:r w:rsidR="00FA097F">
          <w:t>2025 VCE Hebrew</w:t>
        </w:r>
      </w:sdtContent>
    </w:sdt>
    <w:r w:rsidR="00FA097F" w:rsidRPr="00E44381">
      <w:t xml:space="preserve"> </w:t>
    </w:r>
    <w:r w:rsidR="00FA097F">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DA38D5" w14:textId="152C4B5B" w:rsidR="00FA097F" w:rsidRPr="00210AB7" w:rsidRDefault="00FA097F"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82068969"/>
        <w:placeholder>
          <w:docPart w:val="EF3720602823444C8A6254B170C331BF"/>
        </w:placeholder>
        <w:dataBinding w:prefixMappings="xmlns:ns0='http://purl.org/dc/elements/1.1/' xmlns:ns1='http://schemas.openxmlformats.org/package/2006/metadata/core-properties' " w:xpath="/ns1:coreProperties[1]/ns0:title[1]" w:storeItemID="{6C3C8BC8-F283-45AE-878A-BAB7291924A1}"/>
        <w:text/>
      </w:sdtPr>
      <w:sdtEndPr/>
      <w:sdtContent>
        <w:r>
          <w:t>2025 VCE Hebrew</w:t>
        </w:r>
      </w:sdtContent>
    </w:sdt>
  </w:p>
  <w:p w14:paraId="0BC32F0E" w14:textId="77777777" w:rsidR="00FA097F" w:rsidRPr="00C73F9D" w:rsidRDefault="00FA097F"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03435BA8" w:rsidR="00350E9A" w:rsidRPr="00322123" w:rsidRDefault="003E2F6B" w:rsidP="00D86551">
    <w:pPr>
      <w:pStyle w:val="Header"/>
    </w:pPr>
    <w:sdt>
      <w:sdtPr>
        <w:alias w:val="Title"/>
        <w:tag w:val=""/>
        <w:id w:val="1684396694"/>
        <w:placeholder>
          <w:docPart w:val="E348936F656D45D2AB9C6DE3E6FBF27E"/>
        </w:placeholder>
        <w:dataBinding w:prefixMappings="xmlns:ns0='http://purl.org/dc/elements/1.1/' xmlns:ns1='http://schemas.openxmlformats.org/package/2006/metadata/core-properties' " w:xpath="/ns1:coreProperties[1]/ns0:title[1]" w:storeItemID="{6C3C8BC8-F283-45AE-878A-BAB7291924A1}"/>
        <w:text/>
      </w:sdtPr>
      <w:sdtEndPr/>
      <w:sdtContent>
        <w:r w:rsidR="00E3399E">
          <w:t>2025 VCE Hebrew</w:t>
        </w:r>
      </w:sdtContent>
    </w:sdt>
    <w:r w:rsidR="00E44381" w:rsidRPr="00E44381">
      <w:t xml:space="preserve"> </w:t>
    </w:r>
    <w:r w:rsidR="001C524B">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14E6893B"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50A019538BEB4ACD88F4FB60A42AEE5E"/>
        </w:placeholder>
        <w:dataBinding w:prefixMappings="xmlns:ns0='http://purl.org/dc/elements/1.1/' xmlns:ns1='http://schemas.openxmlformats.org/package/2006/metadata/core-properties' " w:xpath="/ns1:coreProperties[1]/ns0:title[1]" w:storeItemID="{6C3C8BC8-F283-45AE-878A-BAB7291924A1}"/>
        <w:text/>
      </w:sdtPr>
      <w:sdtEndPr/>
      <w:sdtContent>
        <w:r w:rsidR="00E3399E">
          <w:t>2025 VCE Hebrew</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501949"/>
    <w:multiLevelType w:val="multilevel"/>
    <w:tmpl w:val="85E2D0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07816C8"/>
    <w:multiLevelType w:val="multilevel"/>
    <w:tmpl w:val="7610C4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0437D7"/>
    <w:multiLevelType w:val="multilevel"/>
    <w:tmpl w:val="037E71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1EE48EB"/>
    <w:multiLevelType w:val="multilevel"/>
    <w:tmpl w:val="51E669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2145B5A"/>
    <w:multiLevelType w:val="multilevel"/>
    <w:tmpl w:val="89305C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2CC6B6A"/>
    <w:multiLevelType w:val="multilevel"/>
    <w:tmpl w:val="01660C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2E6543F"/>
    <w:multiLevelType w:val="multilevel"/>
    <w:tmpl w:val="55DE76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4086424"/>
    <w:multiLevelType w:val="multilevel"/>
    <w:tmpl w:val="22DE11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5DC672D"/>
    <w:multiLevelType w:val="multilevel"/>
    <w:tmpl w:val="01C687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64E065B"/>
    <w:multiLevelType w:val="multilevel"/>
    <w:tmpl w:val="19D8DF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67F77A9"/>
    <w:multiLevelType w:val="multilevel"/>
    <w:tmpl w:val="D98E96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68A1E74"/>
    <w:multiLevelType w:val="multilevel"/>
    <w:tmpl w:val="092674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8491502"/>
    <w:multiLevelType w:val="multilevel"/>
    <w:tmpl w:val="5A3C25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9000096"/>
    <w:multiLevelType w:val="multilevel"/>
    <w:tmpl w:val="6590D9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9B23210"/>
    <w:multiLevelType w:val="multilevel"/>
    <w:tmpl w:val="8342E8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B184B02"/>
    <w:multiLevelType w:val="multilevel"/>
    <w:tmpl w:val="879035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C427E67"/>
    <w:multiLevelType w:val="multilevel"/>
    <w:tmpl w:val="F41A4F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CCD3B34"/>
    <w:multiLevelType w:val="multilevel"/>
    <w:tmpl w:val="DBB8B9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CFB1BB0"/>
    <w:multiLevelType w:val="multilevel"/>
    <w:tmpl w:val="A91035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DB17F94"/>
    <w:multiLevelType w:val="multilevel"/>
    <w:tmpl w:val="512C76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0DD85C41"/>
    <w:multiLevelType w:val="multilevel"/>
    <w:tmpl w:val="F0E087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0E1B44BA"/>
    <w:multiLevelType w:val="multilevel"/>
    <w:tmpl w:val="ADC62F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0E463950"/>
    <w:multiLevelType w:val="multilevel"/>
    <w:tmpl w:val="FCEE0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0E533A26"/>
    <w:multiLevelType w:val="multilevel"/>
    <w:tmpl w:val="18D035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043133C"/>
    <w:multiLevelType w:val="multilevel"/>
    <w:tmpl w:val="409854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154E0FB8"/>
    <w:multiLevelType w:val="multilevel"/>
    <w:tmpl w:val="65F874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78A4D5F"/>
    <w:multiLevelType w:val="multilevel"/>
    <w:tmpl w:val="DD8A82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8495DCA"/>
    <w:multiLevelType w:val="multilevel"/>
    <w:tmpl w:val="A5EE27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8D2782F"/>
    <w:multiLevelType w:val="multilevel"/>
    <w:tmpl w:val="F16423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19725362"/>
    <w:multiLevelType w:val="multilevel"/>
    <w:tmpl w:val="158842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9883288"/>
    <w:multiLevelType w:val="multilevel"/>
    <w:tmpl w:val="AD925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A3D3ADC"/>
    <w:multiLevelType w:val="multilevel"/>
    <w:tmpl w:val="91EEDC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B704441"/>
    <w:multiLevelType w:val="multilevel"/>
    <w:tmpl w:val="5CB030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CB044B4"/>
    <w:multiLevelType w:val="multilevel"/>
    <w:tmpl w:val="FAE27C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CDF475B"/>
    <w:multiLevelType w:val="multilevel"/>
    <w:tmpl w:val="6EE0ED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D463F60"/>
    <w:multiLevelType w:val="multilevel"/>
    <w:tmpl w:val="03DA2E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E054BC4"/>
    <w:multiLevelType w:val="multilevel"/>
    <w:tmpl w:val="B9D008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E525662"/>
    <w:multiLevelType w:val="multilevel"/>
    <w:tmpl w:val="57BC5D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F0B1327"/>
    <w:multiLevelType w:val="multilevel"/>
    <w:tmpl w:val="DAC419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1F1115FC"/>
    <w:multiLevelType w:val="multilevel"/>
    <w:tmpl w:val="1C10E3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0B16584"/>
    <w:multiLevelType w:val="multilevel"/>
    <w:tmpl w:val="6D2E1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269599C"/>
    <w:multiLevelType w:val="multilevel"/>
    <w:tmpl w:val="DB7A5C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28329B4"/>
    <w:multiLevelType w:val="multilevel"/>
    <w:tmpl w:val="56F2E8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5973CDF"/>
    <w:multiLevelType w:val="multilevel"/>
    <w:tmpl w:val="DD00DA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9B370E1"/>
    <w:multiLevelType w:val="multilevel"/>
    <w:tmpl w:val="8ED280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AF070CA"/>
    <w:multiLevelType w:val="multilevel"/>
    <w:tmpl w:val="7E9CB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BB330B8"/>
    <w:multiLevelType w:val="multilevel"/>
    <w:tmpl w:val="5D16A1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CDE04BC"/>
    <w:multiLevelType w:val="multilevel"/>
    <w:tmpl w:val="89D2C7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D3D4196"/>
    <w:multiLevelType w:val="multilevel"/>
    <w:tmpl w:val="AE3225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DAA0FB0"/>
    <w:multiLevelType w:val="multilevel"/>
    <w:tmpl w:val="F7C4AA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E374082"/>
    <w:multiLevelType w:val="multilevel"/>
    <w:tmpl w:val="18A039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E51083C"/>
    <w:multiLevelType w:val="multilevel"/>
    <w:tmpl w:val="0B54E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E91271B"/>
    <w:multiLevelType w:val="multilevel"/>
    <w:tmpl w:val="07D284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F7B3440"/>
    <w:multiLevelType w:val="multilevel"/>
    <w:tmpl w:val="75C69A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FEF0D9B"/>
    <w:multiLevelType w:val="multilevel"/>
    <w:tmpl w:val="5E9872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09A3C94"/>
    <w:multiLevelType w:val="multilevel"/>
    <w:tmpl w:val="737268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28C6DCE"/>
    <w:multiLevelType w:val="multilevel"/>
    <w:tmpl w:val="A84AA8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3824AAD"/>
    <w:multiLevelType w:val="multilevel"/>
    <w:tmpl w:val="1AFED4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48B0980"/>
    <w:multiLevelType w:val="multilevel"/>
    <w:tmpl w:val="3D22BF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51808E2"/>
    <w:multiLevelType w:val="multilevel"/>
    <w:tmpl w:val="0742A7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5763075"/>
    <w:multiLevelType w:val="multilevel"/>
    <w:tmpl w:val="6A20A3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58A2E59"/>
    <w:multiLevelType w:val="multilevel"/>
    <w:tmpl w:val="A23208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5C51045"/>
    <w:multiLevelType w:val="multilevel"/>
    <w:tmpl w:val="D430CB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6C84E97"/>
    <w:multiLevelType w:val="multilevel"/>
    <w:tmpl w:val="63763F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817146E"/>
    <w:multiLevelType w:val="multilevel"/>
    <w:tmpl w:val="03542D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8C17F26"/>
    <w:multiLevelType w:val="multilevel"/>
    <w:tmpl w:val="2CF049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B8C2CB6"/>
    <w:multiLevelType w:val="multilevel"/>
    <w:tmpl w:val="FADC72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BDA50C4"/>
    <w:multiLevelType w:val="multilevel"/>
    <w:tmpl w:val="8230D2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C043062"/>
    <w:multiLevelType w:val="multilevel"/>
    <w:tmpl w:val="AA3C31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D260BA4"/>
    <w:multiLevelType w:val="multilevel"/>
    <w:tmpl w:val="9858F3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D3019D4"/>
    <w:multiLevelType w:val="multilevel"/>
    <w:tmpl w:val="1E8EAA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D9B31B0"/>
    <w:multiLevelType w:val="multilevel"/>
    <w:tmpl w:val="DC24FF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E1443D3"/>
    <w:multiLevelType w:val="multilevel"/>
    <w:tmpl w:val="86C822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E49245B"/>
    <w:multiLevelType w:val="multilevel"/>
    <w:tmpl w:val="FEBE7C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7" w15:restartNumberingAfterBreak="0">
    <w:nsid w:val="3F235A44"/>
    <w:multiLevelType w:val="multilevel"/>
    <w:tmpl w:val="74F8B7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3F672180"/>
    <w:multiLevelType w:val="multilevel"/>
    <w:tmpl w:val="D8DC24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3F84694A"/>
    <w:multiLevelType w:val="multilevel"/>
    <w:tmpl w:val="F760B7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3FFF4C84"/>
    <w:multiLevelType w:val="multilevel"/>
    <w:tmpl w:val="7884DB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05950EC"/>
    <w:multiLevelType w:val="multilevel"/>
    <w:tmpl w:val="5C049B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0A65AEF"/>
    <w:multiLevelType w:val="multilevel"/>
    <w:tmpl w:val="7A1288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0DB6660"/>
    <w:multiLevelType w:val="multilevel"/>
    <w:tmpl w:val="888620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2337002"/>
    <w:multiLevelType w:val="multilevel"/>
    <w:tmpl w:val="7F928A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2B72423"/>
    <w:multiLevelType w:val="multilevel"/>
    <w:tmpl w:val="FA90EE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34B4C59"/>
    <w:multiLevelType w:val="multilevel"/>
    <w:tmpl w:val="6CD0ED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3781256"/>
    <w:multiLevelType w:val="multilevel"/>
    <w:tmpl w:val="4CC6CA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406537E"/>
    <w:multiLevelType w:val="multilevel"/>
    <w:tmpl w:val="858609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41052F3"/>
    <w:multiLevelType w:val="multilevel"/>
    <w:tmpl w:val="1AA8EE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4303352"/>
    <w:multiLevelType w:val="multilevel"/>
    <w:tmpl w:val="2396A3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4BF26DA"/>
    <w:multiLevelType w:val="multilevel"/>
    <w:tmpl w:val="860265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5910F49"/>
    <w:multiLevelType w:val="multilevel"/>
    <w:tmpl w:val="1B587B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60F7562"/>
    <w:multiLevelType w:val="multilevel"/>
    <w:tmpl w:val="FF82C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6C11CBE"/>
    <w:multiLevelType w:val="multilevel"/>
    <w:tmpl w:val="B6543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946453B"/>
    <w:multiLevelType w:val="multilevel"/>
    <w:tmpl w:val="35F450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49CB3695"/>
    <w:multiLevelType w:val="multilevel"/>
    <w:tmpl w:val="554244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A6A1979"/>
    <w:multiLevelType w:val="multilevel"/>
    <w:tmpl w:val="F37463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AB41C54"/>
    <w:multiLevelType w:val="multilevel"/>
    <w:tmpl w:val="0BAE6E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4BC1609C"/>
    <w:multiLevelType w:val="multilevel"/>
    <w:tmpl w:val="2F7028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4C6C0AEF"/>
    <w:multiLevelType w:val="multilevel"/>
    <w:tmpl w:val="5748DD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4D0D245E"/>
    <w:multiLevelType w:val="multilevel"/>
    <w:tmpl w:val="BF4EBE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4E97455F"/>
    <w:multiLevelType w:val="multilevel"/>
    <w:tmpl w:val="0AEE95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4EBA762E"/>
    <w:multiLevelType w:val="multilevel"/>
    <w:tmpl w:val="3C3408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4EFD13DF"/>
    <w:multiLevelType w:val="multilevel"/>
    <w:tmpl w:val="05A602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4F6A67CA"/>
    <w:multiLevelType w:val="multilevel"/>
    <w:tmpl w:val="D8EEE1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0AE6278"/>
    <w:multiLevelType w:val="multilevel"/>
    <w:tmpl w:val="E40C39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0FE5E19"/>
    <w:multiLevelType w:val="multilevel"/>
    <w:tmpl w:val="5AF28C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11A15CE"/>
    <w:multiLevelType w:val="multilevel"/>
    <w:tmpl w:val="600E89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2B0616F"/>
    <w:multiLevelType w:val="multilevel"/>
    <w:tmpl w:val="715A28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2ED1F4D"/>
    <w:multiLevelType w:val="multilevel"/>
    <w:tmpl w:val="258A6F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4910B4B"/>
    <w:multiLevelType w:val="multilevel"/>
    <w:tmpl w:val="F170D5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5FD01DA"/>
    <w:multiLevelType w:val="multilevel"/>
    <w:tmpl w:val="6B0C3C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24" w15:restartNumberingAfterBreak="0">
    <w:nsid w:val="5A8D281B"/>
    <w:multiLevelType w:val="multilevel"/>
    <w:tmpl w:val="9C5016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ABF1CA1"/>
    <w:multiLevelType w:val="multilevel"/>
    <w:tmpl w:val="2676BF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7" w15:restartNumberingAfterBreak="0">
    <w:nsid w:val="5EFA5848"/>
    <w:multiLevelType w:val="multilevel"/>
    <w:tmpl w:val="1DB4F5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07B0FA4"/>
    <w:multiLevelType w:val="multilevel"/>
    <w:tmpl w:val="634CBD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2035F26"/>
    <w:multiLevelType w:val="multilevel"/>
    <w:tmpl w:val="E1C857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1" w15:restartNumberingAfterBreak="0">
    <w:nsid w:val="629942A7"/>
    <w:multiLevelType w:val="multilevel"/>
    <w:tmpl w:val="9A9244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43D3F8F"/>
    <w:multiLevelType w:val="multilevel"/>
    <w:tmpl w:val="0A40B3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4735114"/>
    <w:multiLevelType w:val="multilevel"/>
    <w:tmpl w:val="5FEC57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4EC7425"/>
    <w:multiLevelType w:val="multilevel"/>
    <w:tmpl w:val="1910D8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68B37D6"/>
    <w:multiLevelType w:val="multilevel"/>
    <w:tmpl w:val="9E8ABF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7031DB0"/>
    <w:multiLevelType w:val="multilevel"/>
    <w:tmpl w:val="3132CF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75D1702"/>
    <w:multiLevelType w:val="multilevel"/>
    <w:tmpl w:val="AD6C73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93C72CF"/>
    <w:multiLevelType w:val="multilevel"/>
    <w:tmpl w:val="7CE027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A5B74CD"/>
    <w:multiLevelType w:val="multilevel"/>
    <w:tmpl w:val="50E6FD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1" w15:restartNumberingAfterBreak="0">
    <w:nsid w:val="6C1C4382"/>
    <w:multiLevelType w:val="multilevel"/>
    <w:tmpl w:val="09E889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D261D30"/>
    <w:multiLevelType w:val="multilevel"/>
    <w:tmpl w:val="EBA266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D81364A"/>
    <w:multiLevelType w:val="multilevel"/>
    <w:tmpl w:val="050291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DA77829"/>
    <w:multiLevelType w:val="multilevel"/>
    <w:tmpl w:val="FF388B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DE7133C"/>
    <w:multiLevelType w:val="multilevel"/>
    <w:tmpl w:val="4E00B6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E865C2A"/>
    <w:multiLevelType w:val="multilevel"/>
    <w:tmpl w:val="EC4E29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F0564F5"/>
    <w:multiLevelType w:val="multilevel"/>
    <w:tmpl w:val="A38CC2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F205F13"/>
    <w:multiLevelType w:val="multilevel"/>
    <w:tmpl w:val="2F6EF1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6FAA0C8A"/>
    <w:multiLevelType w:val="multilevel"/>
    <w:tmpl w:val="73561C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094264B"/>
    <w:multiLevelType w:val="multilevel"/>
    <w:tmpl w:val="8B6E80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2" w15:restartNumberingAfterBreak="0">
    <w:nsid w:val="71AD41AE"/>
    <w:multiLevelType w:val="multilevel"/>
    <w:tmpl w:val="DB887C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1D8327A"/>
    <w:multiLevelType w:val="multilevel"/>
    <w:tmpl w:val="5B1E13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1D97182"/>
    <w:multiLevelType w:val="multilevel"/>
    <w:tmpl w:val="D688CF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22961F6"/>
    <w:multiLevelType w:val="multilevel"/>
    <w:tmpl w:val="D42AEC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47168CA"/>
    <w:multiLevelType w:val="multilevel"/>
    <w:tmpl w:val="C5B417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4AA75C4"/>
    <w:multiLevelType w:val="multilevel"/>
    <w:tmpl w:val="570619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5A808A7"/>
    <w:multiLevelType w:val="multilevel"/>
    <w:tmpl w:val="35A687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8F92B34"/>
    <w:multiLevelType w:val="multilevel"/>
    <w:tmpl w:val="58622C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A4C0E94"/>
    <w:multiLevelType w:val="multilevel"/>
    <w:tmpl w:val="E4985F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B6B17ED"/>
    <w:multiLevelType w:val="multilevel"/>
    <w:tmpl w:val="2F4CE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EB37A6B"/>
    <w:multiLevelType w:val="multilevel"/>
    <w:tmpl w:val="7E0AA7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D27994"/>
    <w:multiLevelType w:val="multilevel"/>
    <w:tmpl w:val="E04090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0"/>
  </w:num>
  <w:num w:numId="2" w16cid:durableId="116458358">
    <w:abstractNumId w:val="123"/>
  </w:num>
  <w:num w:numId="3" w16cid:durableId="1925257724">
    <w:abstractNumId w:val="86"/>
  </w:num>
  <w:num w:numId="4" w16cid:durableId="214388723">
    <w:abstractNumId w:val="40"/>
  </w:num>
  <w:num w:numId="5" w16cid:durableId="711996426">
    <w:abstractNumId w:val="126"/>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1"/>
  </w:num>
  <w:num w:numId="17" w16cid:durableId="1515412387">
    <w:abstractNumId w:val="93"/>
  </w:num>
  <w:num w:numId="18" w16cid:durableId="278491031">
    <w:abstractNumId w:val="30"/>
  </w:num>
  <w:num w:numId="19" w16cid:durableId="775905216">
    <w:abstractNumId w:val="125"/>
  </w:num>
  <w:num w:numId="20" w16cid:durableId="319696850">
    <w:abstractNumId w:val="54"/>
  </w:num>
  <w:num w:numId="21" w16cid:durableId="796333553">
    <w:abstractNumId w:val="153"/>
  </w:num>
  <w:num w:numId="22" w16cid:durableId="714156706">
    <w:abstractNumId w:val="52"/>
  </w:num>
  <w:num w:numId="23" w16cid:durableId="1918976921">
    <w:abstractNumId w:val="89"/>
  </w:num>
  <w:num w:numId="24" w16cid:durableId="108820958">
    <w:abstractNumId w:val="18"/>
  </w:num>
  <w:num w:numId="25" w16cid:durableId="1327512227">
    <w:abstractNumId w:val="91"/>
  </w:num>
  <w:num w:numId="26" w16cid:durableId="913324013">
    <w:abstractNumId w:val="64"/>
  </w:num>
  <w:num w:numId="27" w16cid:durableId="1082945691">
    <w:abstractNumId w:val="80"/>
  </w:num>
  <w:num w:numId="28" w16cid:durableId="531849436">
    <w:abstractNumId w:val="78"/>
  </w:num>
  <w:num w:numId="29" w16cid:durableId="913666744">
    <w:abstractNumId w:val="81"/>
  </w:num>
  <w:num w:numId="30" w16cid:durableId="1718312858">
    <w:abstractNumId w:val="161"/>
  </w:num>
  <w:num w:numId="31" w16cid:durableId="1013880">
    <w:abstractNumId w:val="124"/>
  </w:num>
  <w:num w:numId="32" w16cid:durableId="1492528508">
    <w:abstractNumId w:val="57"/>
  </w:num>
  <w:num w:numId="33" w16cid:durableId="1989818090">
    <w:abstractNumId w:val="32"/>
  </w:num>
  <w:num w:numId="34" w16cid:durableId="554044725">
    <w:abstractNumId w:val="112"/>
  </w:num>
  <w:num w:numId="35" w16cid:durableId="324431139">
    <w:abstractNumId w:val="127"/>
  </w:num>
  <w:num w:numId="36" w16cid:durableId="1449546679">
    <w:abstractNumId w:val="49"/>
  </w:num>
  <w:num w:numId="37" w16cid:durableId="958684726">
    <w:abstractNumId w:val="160"/>
  </w:num>
  <w:num w:numId="38" w16cid:durableId="889220361">
    <w:abstractNumId w:val="104"/>
  </w:num>
  <w:num w:numId="39" w16cid:durableId="956789103">
    <w:abstractNumId w:val="22"/>
  </w:num>
  <w:num w:numId="40" w16cid:durableId="1296908741">
    <w:abstractNumId w:val="24"/>
  </w:num>
  <w:num w:numId="41" w16cid:durableId="2147040956">
    <w:abstractNumId w:val="141"/>
  </w:num>
  <w:num w:numId="42" w16cid:durableId="110512669">
    <w:abstractNumId w:val="79"/>
  </w:num>
  <w:num w:numId="43" w16cid:durableId="642391482">
    <w:abstractNumId w:val="110"/>
  </w:num>
  <w:num w:numId="44" w16cid:durableId="1190874914">
    <w:abstractNumId w:val="96"/>
  </w:num>
  <w:num w:numId="45" w16cid:durableId="1064138989">
    <w:abstractNumId w:val="29"/>
  </w:num>
  <w:num w:numId="46" w16cid:durableId="1783694423">
    <w:abstractNumId w:val="148"/>
  </w:num>
  <w:num w:numId="47" w16cid:durableId="1391148889">
    <w:abstractNumId w:val="94"/>
  </w:num>
  <w:num w:numId="48" w16cid:durableId="1140808138">
    <w:abstractNumId w:val="120"/>
  </w:num>
  <w:num w:numId="49" w16cid:durableId="644817111">
    <w:abstractNumId w:val="84"/>
  </w:num>
  <w:num w:numId="50" w16cid:durableId="1057508630">
    <w:abstractNumId w:val="163"/>
  </w:num>
  <w:num w:numId="51" w16cid:durableId="2108771899">
    <w:abstractNumId w:val="150"/>
  </w:num>
  <w:num w:numId="52" w16cid:durableId="1016344619">
    <w:abstractNumId w:val="143"/>
  </w:num>
  <w:num w:numId="53" w16cid:durableId="1746678926">
    <w:abstractNumId w:val="61"/>
  </w:num>
  <w:num w:numId="54" w16cid:durableId="538517333">
    <w:abstractNumId w:val="144"/>
  </w:num>
  <w:num w:numId="55" w16cid:durableId="1849169930">
    <w:abstractNumId w:val="149"/>
  </w:num>
  <w:num w:numId="56" w16cid:durableId="1883440983">
    <w:abstractNumId w:val="17"/>
  </w:num>
  <w:num w:numId="57" w16cid:durableId="1505321364">
    <w:abstractNumId w:val="42"/>
  </w:num>
  <w:num w:numId="58" w16cid:durableId="1986740330">
    <w:abstractNumId w:val="25"/>
  </w:num>
  <w:num w:numId="59" w16cid:durableId="755319933">
    <w:abstractNumId w:val="73"/>
  </w:num>
  <w:num w:numId="60" w16cid:durableId="1527861998">
    <w:abstractNumId w:val="67"/>
  </w:num>
  <w:num w:numId="61" w16cid:durableId="1063870242">
    <w:abstractNumId w:val="68"/>
  </w:num>
  <w:num w:numId="62" w16cid:durableId="1660763881">
    <w:abstractNumId w:val="134"/>
  </w:num>
  <w:num w:numId="63" w16cid:durableId="1395662867">
    <w:abstractNumId w:val="87"/>
  </w:num>
  <w:num w:numId="64" w16cid:durableId="1103956145">
    <w:abstractNumId w:val="85"/>
  </w:num>
  <w:num w:numId="65" w16cid:durableId="1182430511">
    <w:abstractNumId w:val="155"/>
  </w:num>
  <w:num w:numId="66" w16cid:durableId="1001809739">
    <w:abstractNumId w:val="39"/>
  </w:num>
  <w:num w:numId="67" w16cid:durableId="1836148273">
    <w:abstractNumId w:val="133"/>
  </w:num>
  <w:num w:numId="68" w16cid:durableId="328367984">
    <w:abstractNumId w:val="108"/>
  </w:num>
  <w:num w:numId="69" w16cid:durableId="1947542842">
    <w:abstractNumId w:val="34"/>
  </w:num>
  <w:num w:numId="70" w16cid:durableId="1496609339">
    <w:abstractNumId w:val="69"/>
  </w:num>
  <w:num w:numId="71" w16cid:durableId="736559498">
    <w:abstractNumId w:val="136"/>
  </w:num>
  <w:num w:numId="72" w16cid:durableId="1812363260">
    <w:abstractNumId w:val="23"/>
  </w:num>
  <w:num w:numId="73" w16cid:durableId="1596085289">
    <w:abstractNumId w:val="102"/>
  </w:num>
  <w:num w:numId="74" w16cid:durableId="35278238">
    <w:abstractNumId w:val="10"/>
  </w:num>
  <w:num w:numId="75" w16cid:durableId="30350269">
    <w:abstractNumId w:val="152"/>
  </w:num>
  <w:num w:numId="76" w16cid:durableId="433861281">
    <w:abstractNumId w:val="65"/>
  </w:num>
  <w:num w:numId="77" w16cid:durableId="1431928588">
    <w:abstractNumId w:val="135"/>
  </w:num>
  <w:num w:numId="78" w16cid:durableId="379784593">
    <w:abstractNumId w:val="156"/>
  </w:num>
  <w:num w:numId="79" w16cid:durableId="1686638811">
    <w:abstractNumId w:val="31"/>
  </w:num>
  <w:num w:numId="80" w16cid:durableId="1508516477">
    <w:abstractNumId w:val="19"/>
  </w:num>
  <w:num w:numId="81" w16cid:durableId="1054617773">
    <w:abstractNumId w:val="92"/>
  </w:num>
  <w:num w:numId="82" w16cid:durableId="2028018087">
    <w:abstractNumId w:val="26"/>
  </w:num>
  <w:num w:numId="83" w16cid:durableId="1063790394">
    <w:abstractNumId w:val="14"/>
  </w:num>
  <w:num w:numId="84" w16cid:durableId="2076128147">
    <w:abstractNumId w:val="113"/>
  </w:num>
  <w:num w:numId="85" w16cid:durableId="1328705944">
    <w:abstractNumId w:val="66"/>
  </w:num>
  <w:num w:numId="86" w16cid:durableId="1129935924">
    <w:abstractNumId w:val="107"/>
  </w:num>
  <w:num w:numId="87" w16cid:durableId="696851570">
    <w:abstractNumId w:val="106"/>
  </w:num>
  <w:num w:numId="88" w16cid:durableId="334961989">
    <w:abstractNumId w:val="146"/>
  </w:num>
  <w:num w:numId="89" w16cid:durableId="97067579">
    <w:abstractNumId w:val="12"/>
  </w:num>
  <w:num w:numId="90" w16cid:durableId="368920308">
    <w:abstractNumId w:val="55"/>
  </w:num>
  <w:num w:numId="91" w16cid:durableId="1501121247">
    <w:abstractNumId w:val="33"/>
  </w:num>
  <w:num w:numId="92" w16cid:durableId="937560320">
    <w:abstractNumId w:val="28"/>
  </w:num>
  <w:num w:numId="93" w16cid:durableId="1611665953">
    <w:abstractNumId w:val="59"/>
  </w:num>
  <w:num w:numId="94" w16cid:durableId="1796755494">
    <w:abstractNumId w:val="83"/>
  </w:num>
  <w:num w:numId="95" w16cid:durableId="985431995">
    <w:abstractNumId w:val="62"/>
  </w:num>
  <w:num w:numId="96" w16cid:durableId="831601775">
    <w:abstractNumId w:val="41"/>
  </w:num>
  <w:num w:numId="97" w16cid:durableId="1829441705">
    <w:abstractNumId w:val="147"/>
  </w:num>
  <w:num w:numId="98" w16cid:durableId="839930588">
    <w:abstractNumId w:val="63"/>
  </w:num>
  <w:num w:numId="99" w16cid:durableId="1266230310">
    <w:abstractNumId w:val="46"/>
  </w:num>
  <w:num w:numId="100" w16cid:durableId="571283188">
    <w:abstractNumId w:val="58"/>
  </w:num>
  <w:num w:numId="101" w16cid:durableId="1948075482">
    <w:abstractNumId w:val="77"/>
  </w:num>
  <w:num w:numId="102" w16cid:durableId="1032343187">
    <w:abstractNumId w:val="145"/>
  </w:num>
  <w:num w:numId="103" w16cid:durableId="154540744">
    <w:abstractNumId w:val="72"/>
  </w:num>
  <w:num w:numId="104" w16cid:durableId="445658533">
    <w:abstractNumId w:val="56"/>
  </w:num>
  <w:num w:numId="105" w16cid:durableId="1991598617">
    <w:abstractNumId w:val="100"/>
  </w:num>
  <w:num w:numId="106" w16cid:durableId="1447772008">
    <w:abstractNumId w:val="90"/>
  </w:num>
  <w:num w:numId="107" w16cid:durableId="991638258">
    <w:abstractNumId w:val="98"/>
  </w:num>
  <w:num w:numId="108" w16cid:durableId="2035378895">
    <w:abstractNumId w:val="154"/>
  </w:num>
  <w:num w:numId="109" w16cid:durableId="1272667250">
    <w:abstractNumId w:val="95"/>
  </w:num>
  <w:num w:numId="110" w16cid:durableId="1034500866">
    <w:abstractNumId w:val="121"/>
  </w:num>
  <w:num w:numId="111" w16cid:durableId="1120800656">
    <w:abstractNumId w:val="109"/>
  </w:num>
  <w:num w:numId="112" w16cid:durableId="331300671">
    <w:abstractNumId w:val="82"/>
  </w:num>
  <w:num w:numId="113" w16cid:durableId="741562224">
    <w:abstractNumId w:val="27"/>
  </w:num>
  <w:num w:numId="114" w16cid:durableId="1519585598">
    <w:abstractNumId w:val="132"/>
  </w:num>
  <w:num w:numId="115" w16cid:durableId="929655834">
    <w:abstractNumId w:val="142"/>
  </w:num>
  <w:num w:numId="116" w16cid:durableId="1842768871">
    <w:abstractNumId w:val="137"/>
  </w:num>
  <w:num w:numId="117" w16cid:durableId="1263610170">
    <w:abstractNumId w:val="162"/>
  </w:num>
  <w:num w:numId="118" w16cid:durableId="884176412">
    <w:abstractNumId w:val="43"/>
  </w:num>
  <w:num w:numId="119" w16cid:durableId="1985623580">
    <w:abstractNumId w:val="129"/>
  </w:num>
  <w:num w:numId="120" w16cid:durableId="2076004669">
    <w:abstractNumId w:val="139"/>
  </w:num>
  <w:num w:numId="121" w16cid:durableId="1650553699">
    <w:abstractNumId w:val="105"/>
  </w:num>
  <w:num w:numId="122" w16cid:durableId="194775166">
    <w:abstractNumId w:val="36"/>
  </w:num>
  <w:num w:numId="123" w16cid:durableId="1173185671">
    <w:abstractNumId w:val="157"/>
  </w:num>
  <w:num w:numId="124" w16cid:durableId="378553225">
    <w:abstractNumId w:val="122"/>
  </w:num>
  <w:num w:numId="125" w16cid:durableId="578759617">
    <w:abstractNumId w:val="47"/>
  </w:num>
  <w:num w:numId="126" w16cid:durableId="993337217">
    <w:abstractNumId w:val="16"/>
  </w:num>
  <w:num w:numId="127" w16cid:durableId="1033842855">
    <w:abstractNumId w:val="131"/>
  </w:num>
  <w:num w:numId="128" w16cid:durableId="1097410783">
    <w:abstractNumId w:val="97"/>
  </w:num>
  <w:num w:numId="129" w16cid:durableId="2121950647">
    <w:abstractNumId w:val="138"/>
  </w:num>
  <w:num w:numId="130" w16cid:durableId="1493181826">
    <w:abstractNumId w:val="71"/>
  </w:num>
  <w:num w:numId="131" w16cid:durableId="721709801">
    <w:abstractNumId w:val="99"/>
  </w:num>
  <w:num w:numId="132" w16cid:durableId="24526861">
    <w:abstractNumId w:val="37"/>
  </w:num>
  <w:num w:numId="133" w16cid:durableId="2094619783">
    <w:abstractNumId w:val="45"/>
  </w:num>
  <w:num w:numId="134" w16cid:durableId="1970624753">
    <w:abstractNumId w:val="117"/>
  </w:num>
  <w:num w:numId="135" w16cid:durableId="42679836">
    <w:abstractNumId w:val="76"/>
  </w:num>
  <w:num w:numId="136" w16cid:durableId="764423831">
    <w:abstractNumId w:val="128"/>
  </w:num>
  <w:num w:numId="137" w16cid:durableId="1006059523">
    <w:abstractNumId w:val="118"/>
  </w:num>
  <w:num w:numId="138" w16cid:durableId="1760519781">
    <w:abstractNumId w:val="111"/>
  </w:num>
  <w:num w:numId="139" w16cid:durableId="543294787">
    <w:abstractNumId w:val="20"/>
  </w:num>
  <w:num w:numId="140" w16cid:durableId="1811245163">
    <w:abstractNumId w:val="53"/>
  </w:num>
  <w:num w:numId="141" w16cid:durableId="45224639">
    <w:abstractNumId w:val="70"/>
  </w:num>
  <w:num w:numId="142" w16cid:durableId="1133912438">
    <w:abstractNumId w:val="44"/>
  </w:num>
  <w:num w:numId="143" w16cid:durableId="1921718764">
    <w:abstractNumId w:val="60"/>
  </w:num>
  <w:num w:numId="144" w16cid:durableId="738095795">
    <w:abstractNumId w:val="115"/>
  </w:num>
  <w:num w:numId="145" w16cid:durableId="1793281239">
    <w:abstractNumId w:val="13"/>
  </w:num>
  <w:num w:numId="146" w16cid:durableId="697007335">
    <w:abstractNumId w:val="158"/>
  </w:num>
  <w:num w:numId="147" w16cid:durableId="2054884082">
    <w:abstractNumId w:val="101"/>
  </w:num>
  <w:num w:numId="148" w16cid:durableId="990400599">
    <w:abstractNumId w:val="48"/>
  </w:num>
  <w:num w:numId="149" w16cid:durableId="384331711">
    <w:abstractNumId w:val="50"/>
  </w:num>
  <w:num w:numId="150" w16cid:durableId="352417085">
    <w:abstractNumId w:val="75"/>
  </w:num>
  <w:num w:numId="151" w16cid:durableId="1047949111">
    <w:abstractNumId w:val="88"/>
  </w:num>
  <w:num w:numId="152" w16cid:durableId="230887696">
    <w:abstractNumId w:val="74"/>
  </w:num>
  <w:num w:numId="153" w16cid:durableId="989597239">
    <w:abstractNumId w:val="114"/>
  </w:num>
  <w:num w:numId="154" w16cid:durableId="1149174725">
    <w:abstractNumId w:val="11"/>
  </w:num>
  <w:num w:numId="155" w16cid:durableId="526217906">
    <w:abstractNumId w:val="159"/>
  </w:num>
  <w:num w:numId="156" w16cid:durableId="1296251596">
    <w:abstractNumId w:val="119"/>
  </w:num>
  <w:num w:numId="157" w16cid:durableId="717627538">
    <w:abstractNumId w:val="15"/>
  </w:num>
  <w:num w:numId="158" w16cid:durableId="216211094">
    <w:abstractNumId w:val="21"/>
  </w:num>
  <w:num w:numId="159" w16cid:durableId="1318875001">
    <w:abstractNumId w:val="38"/>
  </w:num>
  <w:num w:numId="160" w16cid:durableId="1637568023">
    <w:abstractNumId w:val="51"/>
  </w:num>
  <w:num w:numId="161" w16cid:durableId="1957373300">
    <w:abstractNumId w:val="103"/>
  </w:num>
  <w:num w:numId="162" w16cid:durableId="653490565">
    <w:abstractNumId w:val="116"/>
  </w:num>
  <w:num w:numId="163" w16cid:durableId="1037047471">
    <w:abstractNumId w:val="140"/>
  </w:num>
  <w:num w:numId="164" w16cid:durableId="181284206">
    <w:abstractNumId w:val="35"/>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372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800BF"/>
    <w:rsid w:val="000862FB"/>
    <w:rsid w:val="000874DB"/>
    <w:rsid w:val="000877AD"/>
    <w:rsid w:val="00093104"/>
    <w:rsid w:val="00093270"/>
    <w:rsid w:val="000A71F7"/>
    <w:rsid w:val="000F09E4"/>
    <w:rsid w:val="000F16FD"/>
    <w:rsid w:val="000F1D5C"/>
    <w:rsid w:val="000F3A47"/>
    <w:rsid w:val="000F5CEC"/>
    <w:rsid w:val="000F70C1"/>
    <w:rsid w:val="0012328B"/>
    <w:rsid w:val="0012390E"/>
    <w:rsid w:val="00124ADA"/>
    <w:rsid w:val="001363D1"/>
    <w:rsid w:val="00141C1B"/>
    <w:rsid w:val="001479BA"/>
    <w:rsid w:val="00163EE0"/>
    <w:rsid w:val="00163FEA"/>
    <w:rsid w:val="00167DF0"/>
    <w:rsid w:val="001726B3"/>
    <w:rsid w:val="001807AA"/>
    <w:rsid w:val="00182B7F"/>
    <w:rsid w:val="001907BA"/>
    <w:rsid w:val="001C0FAD"/>
    <w:rsid w:val="001C524B"/>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0FC6"/>
    <w:rsid w:val="00263A66"/>
    <w:rsid w:val="002647BB"/>
    <w:rsid w:val="002754C1"/>
    <w:rsid w:val="00277F02"/>
    <w:rsid w:val="00283969"/>
    <w:rsid w:val="002841C8"/>
    <w:rsid w:val="0028516B"/>
    <w:rsid w:val="00291C6C"/>
    <w:rsid w:val="00292DCA"/>
    <w:rsid w:val="002B1D4E"/>
    <w:rsid w:val="002B1E9E"/>
    <w:rsid w:val="002C2929"/>
    <w:rsid w:val="002C6F90"/>
    <w:rsid w:val="002E3552"/>
    <w:rsid w:val="002F27EC"/>
    <w:rsid w:val="00302FB8"/>
    <w:rsid w:val="00304EA1"/>
    <w:rsid w:val="00314D81"/>
    <w:rsid w:val="0031607E"/>
    <w:rsid w:val="00322123"/>
    <w:rsid w:val="00322FC6"/>
    <w:rsid w:val="003446B4"/>
    <w:rsid w:val="00350E9A"/>
    <w:rsid w:val="00365D51"/>
    <w:rsid w:val="003701BC"/>
    <w:rsid w:val="00391986"/>
    <w:rsid w:val="003D421C"/>
    <w:rsid w:val="003D57A7"/>
    <w:rsid w:val="003E2F6B"/>
    <w:rsid w:val="003E6093"/>
    <w:rsid w:val="00412F60"/>
    <w:rsid w:val="00414011"/>
    <w:rsid w:val="00417AA3"/>
    <w:rsid w:val="00424DD2"/>
    <w:rsid w:val="00440B32"/>
    <w:rsid w:val="00444619"/>
    <w:rsid w:val="004567A0"/>
    <w:rsid w:val="0046078D"/>
    <w:rsid w:val="004674FB"/>
    <w:rsid w:val="00472EE5"/>
    <w:rsid w:val="004744D7"/>
    <w:rsid w:val="00486A7A"/>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FB"/>
    <w:rsid w:val="00693953"/>
    <w:rsid w:val="00693FFD"/>
    <w:rsid w:val="00694314"/>
    <w:rsid w:val="006A2E04"/>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375FE"/>
    <w:rsid w:val="00850219"/>
    <w:rsid w:val="00851757"/>
    <w:rsid w:val="00852719"/>
    <w:rsid w:val="00853A48"/>
    <w:rsid w:val="00860115"/>
    <w:rsid w:val="008715F5"/>
    <w:rsid w:val="008810CF"/>
    <w:rsid w:val="00881105"/>
    <w:rsid w:val="008857C4"/>
    <w:rsid w:val="0088783C"/>
    <w:rsid w:val="00894410"/>
    <w:rsid w:val="008955EB"/>
    <w:rsid w:val="0089628D"/>
    <w:rsid w:val="00896ABD"/>
    <w:rsid w:val="008B352E"/>
    <w:rsid w:val="008C08B2"/>
    <w:rsid w:val="008C34FB"/>
    <w:rsid w:val="008C6AA2"/>
    <w:rsid w:val="008E031A"/>
    <w:rsid w:val="008F6521"/>
    <w:rsid w:val="00906913"/>
    <w:rsid w:val="0091624E"/>
    <w:rsid w:val="00916D5D"/>
    <w:rsid w:val="009179B1"/>
    <w:rsid w:val="0092268E"/>
    <w:rsid w:val="0093258A"/>
    <w:rsid w:val="009370BC"/>
    <w:rsid w:val="009405B0"/>
    <w:rsid w:val="0096074C"/>
    <w:rsid w:val="009618FD"/>
    <w:rsid w:val="00973010"/>
    <w:rsid w:val="0097442E"/>
    <w:rsid w:val="00982B99"/>
    <w:rsid w:val="009867C4"/>
    <w:rsid w:val="0098739B"/>
    <w:rsid w:val="00991B93"/>
    <w:rsid w:val="00992401"/>
    <w:rsid w:val="0099573C"/>
    <w:rsid w:val="009A2333"/>
    <w:rsid w:val="009B3B87"/>
    <w:rsid w:val="009C1C16"/>
    <w:rsid w:val="009C57E3"/>
    <w:rsid w:val="00A04C54"/>
    <w:rsid w:val="00A06B65"/>
    <w:rsid w:val="00A11696"/>
    <w:rsid w:val="00A17661"/>
    <w:rsid w:val="00A17CF6"/>
    <w:rsid w:val="00A24B2D"/>
    <w:rsid w:val="00A40966"/>
    <w:rsid w:val="00A45BDC"/>
    <w:rsid w:val="00A5644C"/>
    <w:rsid w:val="00A67188"/>
    <w:rsid w:val="00A77F1C"/>
    <w:rsid w:val="00A921E0"/>
    <w:rsid w:val="00A96180"/>
    <w:rsid w:val="00AB2543"/>
    <w:rsid w:val="00AB4E23"/>
    <w:rsid w:val="00AB51BB"/>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9269D"/>
    <w:rsid w:val="00BB238F"/>
    <w:rsid w:val="00BD0724"/>
    <w:rsid w:val="00BD4472"/>
    <w:rsid w:val="00BE3DEE"/>
    <w:rsid w:val="00BE5521"/>
    <w:rsid w:val="00BF3065"/>
    <w:rsid w:val="00BF6F4C"/>
    <w:rsid w:val="00C000D6"/>
    <w:rsid w:val="00C01637"/>
    <w:rsid w:val="00C07962"/>
    <w:rsid w:val="00C07D60"/>
    <w:rsid w:val="00C27551"/>
    <w:rsid w:val="00C34684"/>
    <w:rsid w:val="00C53263"/>
    <w:rsid w:val="00C559A6"/>
    <w:rsid w:val="00C65741"/>
    <w:rsid w:val="00C73F9D"/>
    <w:rsid w:val="00C75BC5"/>
    <w:rsid w:val="00C75F1D"/>
    <w:rsid w:val="00C805B2"/>
    <w:rsid w:val="00C86BB2"/>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0A89"/>
    <w:rsid w:val="00DA503D"/>
    <w:rsid w:val="00DA6DBB"/>
    <w:rsid w:val="00DB1C96"/>
    <w:rsid w:val="00DB375B"/>
    <w:rsid w:val="00DC632A"/>
    <w:rsid w:val="00DD1AF6"/>
    <w:rsid w:val="00DE2DC6"/>
    <w:rsid w:val="00DF17EC"/>
    <w:rsid w:val="00DF1AF8"/>
    <w:rsid w:val="00DF4B17"/>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A7558"/>
    <w:rsid w:val="00EB1CC2"/>
    <w:rsid w:val="00EB3E4C"/>
    <w:rsid w:val="00ED21E9"/>
    <w:rsid w:val="00ED47BC"/>
    <w:rsid w:val="00EE1A80"/>
    <w:rsid w:val="00EF3893"/>
    <w:rsid w:val="00F1520E"/>
    <w:rsid w:val="00F337AC"/>
    <w:rsid w:val="00F40D53"/>
    <w:rsid w:val="00F4525C"/>
    <w:rsid w:val="00F45DA5"/>
    <w:rsid w:val="00F464D8"/>
    <w:rsid w:val="00F47B7F"/>
    <w:rsid w:val="00F61B8A"/>
    <w:rsid w:val="00F70E0B"/>
    <w:rsid w:val="00F81AA4"/>
    <w:rsid w:val="00F83DB5"/>
    <w:rsid w:val="00F93694"/>
    <w:rsid w:val="00F942FC"/>
    <w:rsid w:val="00F9544F"/>
    <w:rsid w:val="00F95799"/>
    <w:rsid w:val="00FA080C"/>
    <w:rsid w:val="00FA097F"/>
    <w:rsid w:val="00FB56CD"/>
    <w:rsid w:val="00FB7407"/>
    <w:rsid w:val="00FC2FF6"/>
    <w:rsid w:val="00FD1C20"/>
    <w:rsid w:val="00FD658C"/>
    <w:rsid w:val="00FE0AD0"/>
    <w:rsid w:val="099FD9C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3729"/>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1C524B"/>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2B1D4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2B1D4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2B1D4E"/>
  </w:style>
  <w:style w:type="character" w:customStyle="1" w:styleId="normaltextrun">
    <w:name w:val="normaltextrun"/>
    <w:basedOn w:val="DefaultParagraphFont"/>
    <w:rsid w:val="002B1D4E"/>
  </w:style>
  <w:style w:type="character" w:customStyle="1" w:styleId="eop">
    <w:name w:val="eop"/>
    <w:basedOn w:val="DefaultParagraphFont"/>
    <w:rsid w:val="002B1D4E"/>
  </w:style>
  <w:style w:type="character" w:customStyle="1" w:styleId="contentcontrol">
    <w:name w:val="contentcontrol"/>
    <w:basedOn w:val="DefaultParagraphFont"/>
    <w:rsid w:val="002B1D4E"/>
  </w:style>
  <w:style w:type="character" w:customStyle="1" w:styleId="contentcontrolboundarysink">
    <w:name w:val="contentcontrolboundarysink"/>
    <w:basedOn w:val="DefaultParagraphFont"/>
    <w:rsid w:val="002B1D4E"/>
  </w:style>
  <w:style w:type="paragraph" w:customStyle="1" w:styleId="outlineelement">
    <w:name w:val="outlineelement"/>
    <w:basedOn w:val="Normal"/>
    <w:rsid w:val="002B1D4E"/>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2B1D4E"/>
    <w:rPr>
      <w:color w:val="800080"/>
      <w:u w:val="single"/>
    </w:rPr>
  </w:style>
  <w:style w:type="character" w:customStyle="1" w:styleId="wacimagegroupcontainer">
    <w:name w:val="wacimagegroupcontainer"/>
    <w:basedOn w:val="DefaultParagraphFont"/>
    <w:rsid w:val="002B1D4E"/>
  </w:style>
  <w:style w:type="character" w:customStyle="1" w:styleId="wacimagecontainer">
    <w:name w:val="wacimagecontainer"/>
    <w:basedOn w:val="DefaultParagraphFont"/>
    <w:rsid w:val="002B1D4E"/>
  </w:style>
  <w:style w:type="character" w:customStyle="1" w:styleId="wacimageborder">
    <w:name w:val="wacimageborder"/>
    <w:basedOn w:val="DefaultParagraphFont"/>
    <w:rsid w:val="002B1D4E"/>
  </w:style>
  <w:style w:type="character" w:customStyle="1" w:styleId="linebreakblob">
    <w:name w:val="linebreakblob"/>
    <w:basedOn w:val="DefaultParagraphFont"/>
    <w:rsid w:val="002B1D4E"/>
  </w:style>
  <w:style w:type="character" w:customStyle="1" w:styleId="scxw226837688">
    <w:name w:val="scxw226837688"/>
    <w:basedOn w:val="DefaultParagraphFont"/>
    <w:rsid w:val="002B1D4E"/>
  </w:style>
  <w:style w:type="character" w:customStyle="1" w:styleId="tabrun">
    <w:name w:val="tabrun"/>
    <w:basedOn w:val="DefaultParagraphFont"/>
    <w:rsid w:val="002B1D4E"/>
  </w:style>
  <w:style w:type="character" w:customStyle="1" w:styleId="tabchar">
    <w:name w:val="tabchar"/>
    <w:basedOn w:val="DefaultParagraphFont"/>
    <w:rsid w:val="002B1D4E"/>
  </w:style>
  <w:style w:type="character" w:customStyle="1" w:styleId="tableaderchars">
    <w:name w:val="tableaderchars"/>
    <w:basedOn w:val="DefaultParagraphFont"/>
    <w:rsid w:val="002B1D4E"/>
  </w:style>
  <w:style w:type="paragraph" w:customStyle="1" w:styleId="VCAAbullet">
    <w:name w:val="VCAA bullet"/>
    <w:basedOn w:val="VCAAbody"/>
    <w:autoRedefine/>
    <w:qFormat/>
    <w:rsid w:val="00FA097F"/>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FA097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914780">
      <w:bodyDiv w:val="1"/>
      <w:marLeft w:val="0"/>
      <w:marRight w:val="0"/>
      <w:marTop w:val="0"/>
      <w:marBottom w:val="0"/>
      <w:divBdr>
        <w:top w:val="none" w:sz="0" w:space="0" w:color="auto"/>
        <w:left w:val="none" w:sz="0" w:space="0" w:color="auto"/>
        <w:bottom w:val="none" w:sz="0" w:space="0" w:color="auto"/>
        <w:right w:val="none" w:sz="0" w:space="0" w:color="auto"/>
      </w:divBdr>
      <w:divsChild>
        <w:div w:id="236020937">
          <w:marLeft w:val="0"/>
          <w:marRight w:val="0"/>
          <w:marTop w:val="0"/>
          <w:marBottom w:val="0"/>
          <w:divBdr>
            <w:top w:val="none" w:sz="0" w:space="0" w:color="auto"/>
            <w:left w:val="none" w:sz="0" w:space="0" w:color="auto"/>
            <w:bottom w:val="none" w:sz="0" w:space="0" w:color="auto"/>
            <w:right w:val="none" w:sz="0" w:space="0" w:color="auto"/>
          </w:divBdr>
        </w:div>
        <w:div w:id="597524230">
          <w:marLeft w:val="0"/>
          <w:marRight w:val="0"/>
          <w:marTop w:val="0"/>
          <w:marBottom w:val="0"/>
          <w:divBdr>
            <w:top w:val="none" w:sz="0" w:space="0" w:color="auto"/>
            <w:left w:val="none" w:sz="0" w:space="0" w:color="auto"/>
            <w:bottom w:val="none" w:sz="0" w:space="0" w:color="auto"/>
            <w:right w:val="none" w:sz="0" w:space="0" w:color="auto"/>
          </w:divBdr>
        </w:div>
        <w:div w:id="715200695">
          <w:marLeft w:val="0"/>
          <w:marRight w:val="0"/>
          <w:marTop w:val="0"/>
          <w:marBottom w:val="0"/>
          <w:divBdr>
            <w:top w:val="none" w:sz="0" w:space="0" w:color="auto"/>
            <w:left w:val="none" w:sz="0" w:space="0" w:color="auto"/>
            <w:bottom w:val="none" w:sz="0" w:space="0" w:color="auto"/>
            <w:right w:val="none" w:sz="0" w:space="0" w:color="auto"/>
          </w:divBdr>
        </w:div>
        <w:div w:id="1120489363">
          <w:marLeft w:val="0"/>
          <w:marRight w:val="0"/>
          <w:marTop w:val="0"/>
          <w:marBottom w:val="0"/>
          <w:divBdr>
            <w:top w:val="none" w:sz="0" w:space="0" w:color="auto"/>
            <w:left w:val="none" w:sz="0" w:space="0" w:color="auto"/>
            <w:bottom w:val="none" w:sz="0" w:space="0" w:color="auto"/>
            <w:right w:val="none" w:sz="0" w:space="0" w:color="auto"/>
          </w:divBdr>
        </w:div>
        <w:div w:id="615406233">
          <w:marLeft w:val="0"/>
          <w:marRight w:val="0"/>
          <w:marTop w:val="0"/>
          <w:marBottom w:val="0"/>
          <w:divBdr>
            <w:top w:val="none" w:sz="0" w:space="0" w:color="auto"/>
            <w:left w:val="none" w:sz="0" w:space="0" w:color="auto"/>
            <w:bottom w:val="none" w:sz="0" w:space="0" w:color="auto"/>
            <w:right w:val="none" w:sz="0" w:space="0" w:color="auto"/>
          </w:divBdr>
          <w:divsChild>
            <w:div w:id="1280071493">
              <w:marLeft w:val="-75"/>
              <w:marRight w:val="0"/>
              <w:marTop w:val="30"/>
              <w:marBottom w:val="30"/>
              <w:divBdr>
                <w:top w:val="none" w:sz="0" w:space="0" w:color="auto"/>
                <w:left w:val="none" w:sz="0" w:space="0" w:color="auto"/>
                <w:bottom w:val="none" w:sz="0" w:space="0" w:color="auto"/>
                <w:right w:val="none" w:sz="0" w:space="0" w:color="auto"/>
              </w:divBdr>
              <w:divsChild>
                <w:div w:id="850146575">
                  <w:marLeft w:val="0"/>
                  <w:marRight w:val="0"/>
                  <w:marTop w:val="0"/>
                  <w:marBottom w:val="0"/>
                  <w:divBdr>
                    <w:top w:val="none" w:sz="0" w:space="0" w:color="auto"/>
                    <w:left w:val="none" w:sz="0" w:space="0" w:color="auto"/>
                    <w:bottom w:val="none" w:sz="0" w:space="0" w:color="auto"/>
                    <w:right w:val="none" w:sz="0" w:space="0" w:color="auto"/>
                  </w:divBdr>
                  <w:divsChild>
                    <w:div w:id="1592157906">
                      <w:marLeft w:val="0"/>
                      <w:marRight w:val="0"/>
                      <w:marTop w:val="0"/>
                      <w:marBottom w:val="0"/>
                      <w:divBdr>
                        <w:top w:val="none" w:sz="0" w:space="0" w:color="auto"/>
                        <w:left w:val="none" w:sz="0" w:space="0" w:color="auto"/>
                        <w:bottom w:val="none" w:sz="0" w:space="0" w:color="auto"/>
                        <w:right w:val="none" w:sz="0" w:space="0" w:color="auto"/>
                      </w:divBdr>
                    </w:div>
                  </w:divsChild>
                </w:div>
                <w:div w:id="1132791451">
                  <w:marLeft w:val="0"/>
                  <w:marRight w:val="0"/>
                  <w:marTop w:val="0"/>
                  <w:marBottom w:val="0"/>
                  <w:divBdr>
                    <w:top w:val="none" w:sz="0" w:space="0" w:color="auto"/>
                    <w:left w:val="none" w:sz="0" w:space="0" w:color="auto"/>
                    <w:bottom w:val="none" w:sz="0" w:space="0" w:color="auto"/>
                    <w:right w:val="none" w:sz="0" w:space="0" w:color="auto"/>
                  </w:divBdr>
                  <w:divsChild>
                    <w:div w:id="222327287">
                      <w:marLeft w:val="0"/>
                      <w:marRight w:val="0"/>
                      <w:marTop w:val="0"/>
                      <w:marBottom w:val="0"/>
                      <w:divBdr>
                        <w:top w:val="none" w:sz="0" w:space="0" w:color="auto"/>
                        <w:left w:val="none" w:sz="0" w:space="0" w:color="auto"/>
                        <w:bottom w:val="none" w:sz="0" w:space="0" w:color="auto"/>
                        <w:right w:val="none" w:sz="0" w:space="0" w:color="auto"/>
                      </w:divBdr>
                    </w:div>
                  </w:divsChild>
                </w:div>
                <w:div w:id="1956517069">
                  <w:marLeft w:val="0"/>
                  <w:marRight w:val="0"/>
                  <w:marTop w:val="0"/>
                  <w:marBottom w:val="0"/>
                  <w:divBdr>
                    <w:top w:val="none" w:sz="0" w:space="0" w:color="auto"/>
                    <w:left w:val="none" w:sz="0" w:space="0" w:color="auto"/>
                    <w:bottom w:val="none" w:sz="0" w:space="0" w:color="auto"/>
                    <w:right w:val="none" w:sz="0" w:space="0" w:color="auto"/>
                  </w:divBdr>
                  <w:divsChild>
                    <w:div w:id="1975089667">
                      <w:marLeft w:val="0"/>
                      <w:marRight w:val="0"/>
                      <w:marTop w:val="0"/>
                      <w:marBottom w:val="0"/>
                      <w:divBdr>
                        <w:top w:val="none" w:sz="0" w:space="0" w:color="auto"/>
                        <w:left w:val="none" w:sz="0" w:space="0" w:color="auto"/>
                        <w:bottom w:val="none" w:sz="0" w:space="0" w:color="auto"/>
                        <w:right w:val="none" w:sz="0" w:space="0" w:color="auto"/>
                      </w:divBdr>
                    </w:div>
                  </w:divsChild>
                </w:div>
                <w:div w:id="1970015848">
                  <w:marLeft w:val="0"/>
                  <w:marRight w:val="0"/>
                  <w:marTop w:val="0"/>
                  <w:marBottom w:val="0"/>
                  <w:divBdr>
                    <w:top w:val="none" w:sz="0" w:space="0" w:color="auto"/>
                    <w:left w:val="none" w:sz="0" w:space="0" w:color="auto"/>
                    <w:bottom w:val="none" w:sz="0" w:space="0" w:color="auto"/>
                    <w:right w:val="none" w:sz="0" w:space="0" w:color="auto"/>
                  </w:divBdr>
                  <w:divsChild>
                    <w:div w:id="317613096">
                      <w:marLeft w:val="0"/>
                      <w:marRight w:val="0"/>
                      <w:marTop w:val="0"/>
                      <w:marBottom w:val="0"/>
                      <w:divBdr>
                        <w:top w:val="none" w:sz="0" w:space="0" w:color="auto"/>
                        <w:left w:val="none" w:sz="0" w:space="0" w:color="auto"/>
                        <w:bottom w:val="none" w:sz="0" w:space="0" w:color="auto"/>
                        <w:right w:val="none" w:sz="0" w:space="0" w:color="auto"/>
                      </w:divBdr>
                    </w:div>
                  </w:divsChild>
                </w:div>
                <w:div w:id="1368607288">
                  <w:marLeft w:val="0"/>
                  <w:marRight w:val="0"/>
                  <w:marTop w:val="0"/>
                  <w:marBottom w:val="0"/>
                  <w:divBdr>
                    <w:top w:val="none" w:sz="0" w:space="0" w:color="auto"/>
                    <w:left w:val="none" w:sz="0" w:space="0" w:color="auto"/>
                    <w:bottom w:val="none" w:sz="0" w:space="0" w:color="auto"/>
                    <w:right w:val="none" w:sz="0" w:space="0" w:color="auto"/>
                  </w:divBdr>
                  <w:divsChild>
                    <w:div w:id="1201475737">
                      <w:marLeft w:val="0"/>
                      <w:marRight w:val="0"/>
                      <w:marTop w:val="0"/>
                      <w:marBottom w:val="0"/>
                      <w:divBdr>
                        <w:top w:val="none" w:sz="0" w:space="0" w:color="auto"/>
                        <w:left w:val="none" w:sz="0" w:space="0" w:color="auto"/>
                        <w:bottom w:val="none" w:sz="0" w:space="0" w:color="auto"/>
                        <w:right w:val="none" w:sz="0" w:space="0" w:color="auto"/>
                      </w:divBdr>
                    </w:div>
                  </w:divsChild>
                </w:div>
                <w:div w:id="1037579585">
                  <w:marLeft w:val="0"/>
                  <w:marRight w:val="0"/>
                  <w:marTop w:val="0"/>
                  <w:marBottom w:val="0"/>
                  <w:divBdr>
                    <w:top w:val="none" w:sz="0" w:space="0" w:color="auto"/>
                    <w:left w:val="none" w:sz="0" w:space="0" w:color="auto"/>
                    <w:bottom w:val="none" w:sz="0" w:space="0" w:color="auto"/>
                    <w:right w:val="none" w:sz="0" w:space="0" w:color="auto"/>
                  </w:divBdr>
                  <w:divsChild>
                    <w:div w:id="1371758657">
                      <w:marLeft w:val="0"/>
                      <w:marRight w:val="0"/>
                      <w:marTop w:val="0"/>
                      <w:marBottom w:val="0"/>
                      <w:divBdr>
                        <w:top w:val="none" w:sz="0" w:space="0" w:color="auto"/>
                        <w:left w:val="none" w:sz="0" w:space="0" w:color="auto"/>
                        <w:bottom w:val="none" w:sz="0" w:space="0" w:color="auto"/>
                        <w:right w:val="none" w:sz="0" w:space="0" w:color="auto"/>
                      </w:divBdr>
                    </w:div>
                  </w:divsChild>
                </w:div>
                <w:div w:id="1848444898">
                  <w:marLeft w:val="0"/>
                  <w:marRight w:val="0"/>
                  <w:marTop w:val="0"/>
                  <w:marBottom w:val="0"/>
                  <w:divBdr>
                    <w:top w:val="none" w:sz="0" w:space="0" w:color="auto"/>
                    <w:left w:val="none" w:sz="0" w:space="0" w:color="auto"/>
                    <w:bottom w:val="none" w:sz="0" w:space="0" w:color="auto"/>
                    <w:right w:val="none" w:sz="0" w:space="0" w:color="auto"/>
                  </w:divBdr>
                  <w:divsChild>
                    <w:div w:id="655885700">
                      <w:marLeft w:val="0"/>
                      <w:marRight w:val="0"/>
                      <w:marTop w:val="0"/>
                      <w:marBottom w:val="0"/>
                      <w:divBdr>
                        <w:top w:val="none" w:sz="0" w:space="0" w:color="auto"/>
                        <w:left w:val="none" w:sz="0" w:space="0" w:color="auto"/>
                        <w:bottom w:val="none" w:sz="0" w:space="0" w:color="auto"/>
                        <w:right w:val="none" w:sz="0" w:space="0" w:color="auto"/>
                      </w:divBdr>
                    </w:div>
                    <w:div w:id="806632170">
                      <w:marLeft w:val="0"/>
                      <w:marRight w:val="0"/>
                      <w:marTop w:val="0"/>
                      <w:marBottom w:val="0"/>
                      <w:divBdr>
                        <w:top w:val="none" w:sz="0" w:space="0" w:color="auto"/>
                        <w:left w:val="none" w:sz="0" w:space="0" w:color="auto"/>
                        <w:bottom w:val="none" w:sz="0" w:space="0" w:color="auto"/>
                        <w:right w:val="none" w:sz="0" w:space="0" w:color="auto"/>
                      </w:divBdr>
                    </w:div>
                    <w:div w:id="913515448">
                      <w:marLeft w:val="0"/>
                      <w:marRight w:val="0"/>
                      <w:marTop w:val="0"/>
                      <w:marBottom w:val="0"/>
                      <w:divBdr>
                        <w:top w:val="none" w:sz="0" w:space="0" w:color="auto"/>
                        <w:left w:val="none" w:sz="0" w:space="0" w:color="auto"/>
                        <w:bottom w:val="none" w:sz="0" w:space="0" w:color="auto"/>
                        <w:right w:val="none" w:sz="0" w:space="0" w:color="auto"/>
                      </w:divBdr>
                    </w:div>
                  </w:divsChild>
                </w:div>
                <w:div w:id="1720665504">
                  <w:marLeft w:val="0"/>
                  <w:marRight w:val="0"/>
                  <w:marTop w:val="0"/>
                  <w:marBottom w:val="0"/>
                  <w:divBdr>
                    <w:top w:val="none" w:sz="0" w:space="0" w:color="auto"/>
                    <w:left w:val="none" w:sz="0" w:space="0" w:color="auto"/>
                    <w:bottom w:val="none" w:sz="0" w:space="0" w:color="auto"/>
                    <w:right w:val="none" w:sz="0" w:space="0" w:color="auto"/>
                  </w:divBdr>
                  <w:divsChild>
                    <w:div w:id="18031158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4983118">
          <w:marLeft w:val="0"/>
          <w:marRight w:val="0"/>
          <w:marTop w:val="0"/>
          <w:marBottom w:val="0"/>
          <w:divBdr>
            <w:top w:val="none" w:sz="0" w:space="0" w:color="auto"/>
            <w:left w:val="none" w:sz="0" w:space="0" w:color="auto"/>
            <w:bottom w:val="none" w:sz="0" w:space="0" w:color="auto"/>
            <w:right w:val="none" w:sz="0" w:space="0" w:color="auto"/>
          </w:divBdr>
        </w:div>
        <w:div w:id="709455382">
          <w:marLeft w:val="0"/>
          <w:marRight w:val="0"/>
          <w:marTop w:val="0"/>
          <w:marBottom w:val="0"/>
          <w:divBdr>
            <w:top w:val="none" w:sz="0" w:space="0" w:color="auto"/>
            <w:left w:val="none" w:sz="0" w:space="0" w:color="auto"/>
            <w:bottom w:val="none" w:sz="0" w:space="0" w:color="auto"/>
            <w:right w:val="none" w:sz="0" w:space="0" w:color="auto"/>
          </w:divBdr>
        </w:div>
        <w:div w:id="1872572295">
          <w:marLeft w:val="0"/>
          <w:marRight w:val="0"/>
          <w:marTop w:val="0"/>
          <w:marBottom w:val="0"/>
          <w:divBdr>
            <w:top w:val="none" w:sz="0" w:space="0" w:color="auto"/>
            <w:left w:val="none" w:sz="0" w:space="0" w:color="auto"/>
            <w:bottom w:val="none" w:sz="0" w:space="0" w:color="auto"/>
            <w:right w:val="none" w:sz="0" w:space="0" w:color="auto"/>
          </w:divBdr>
        </w:div>
        <w:div w:id="1507091067">
          <w:marLeft w:val="0"/>
          <w:marRight w:val="0"/>
          <w:marTop w:val="0"/>
          <w:marBottom w:val="0"/>
          <w:divBdr>
            <w:top w:val="none" w:sz="0" w:space="0" w:color="auto"/>
            <w:left w:val="none" w:sz="0" w:space="0" w:color="auto"/>
            <w:bottom w:val="none" w:sz="0" w:space="0" w:color="auto"/>
            <w:right w:val="none" w:sz="0" w:space="0" w:color="auto"/>
          </w:divBdr>
        </w:div>
        <w:div w:id="171116543">
          <w:marLeft w:val="0"/>
          <w:marRight w:val="0"/>
          <w:marTop w:val="0"/>
          <w:marBottom w:val="0"/>
          <w:divBdr>
            <w:top w:val="none" w:sz="0" w:space="0" w:color="auto"/>
            <w:left w:val="none" w:sz="0" w:space="0" w:color="auto"/>
            <w:bottom w:val="none" w:sz="0" w:space="0" w:color="auto"/>
            <w:right w:val="none" w:sz="0" w:space="0" w:color="auto"/>
          </w:divBdr>
          <w:divsChild>
            <w:div w:id="2092775698">
              <w:marLeft w:val="-75"/>
              <w:marRight w:val="0"/>
              <w:marTop w:val="30"/>
              <w:marBottom w:val="30"/>
              <w:divBdr>
                <w:top w:val="none" w:sz="0" w:space="0" w:color="auto"/>
                <w:left w:val="none" w:sz="0" w:space="0" w:color="auto"/>
                <w:bottom w:val="none" w:sz="0" w:space="0" w:color="auto"/>
                <w:right w:val="none" w:sz="0" w:space="0" w:color="auto"/>
              </w:divBdr>
              <w:divsChild>
                <w:div w:id="268244196">
                  <w:marLeft w:val="0"/>
                  <w:marRight w:val="0"/>
                  <w:marTop w:val="0"/>
                  <w:marBottom w:val="0"/>
                  <w:divBdr>
                    <w:top w:val="none" w:sz="0" w:space="0" w:color="auto"/>
                    <w:left w:val="none" w:sz="0" w:space="0" w:color="auto"/>
                    <w:bottom w:val="none" w:sz="0" w:space="0" w:color="auto"/>
                    <w:right w:val="none" w:sz="0" w:space="0" w:color="auto"/>
                  </w:divBdr>
                  <w:divsChild>
                    <w:div w:id="995837300">
                      <w:marLeft w:val="0"/>
                      <w:marRight w:val="0"/>
                      <w:marTop w:val="0"/>
                      <w:marBottom w:val="0"/>
                      <w:divBdr>
                        <w:top w:val="none" w:sz="0" w:space="0" w:color="auto"/>
                        <w:left w:val="none" w:sz="0" w:space="0" w:color="auto"/>
                        <w:bottom w:val="none" w:sz="0" w:space="0" w:color="auto"/>
                        <w:right w:val="none" w:sz="0" w:space="0" w:color="auto"/>
                      </w:divBdr>
                    </w:div>
                  </w:divsChild>
                </w:div>
                <w:div w:id="1894731410">
                  <w:marLeft w:val="0"/>
                  <w:marRight w:val="0"/>
                  <w:marTop w:val="0"/>
                  <w:marBottom w:val="0"/>
                  <w:divBdr>
                    <w:top w:val="none" w:sz="0" w:space="0" w:color="auto"/>
                    <w:left w:val="none" w:sz="0" w:space="0" w:color="auto"/>
                    <w:bottom w:val="none" w:sz="0" w:space="0" w:color="auto"/>
                    <w:right w:val="none" w:sz="0" w:space="0" w:color="auto"/>
                  </w:divBdr>
                  <w:divsChild>
                    <w:div w:id="884024953">
                      <w:marLeft w:val="0"/>
                      <w:marRight w:val="0"/>
                      <w:marTop w:val="0"/>
                      <w:marBottom w:val="0"/>
                      <w:divBdr>
                        <w:top w:val="none" w:sz="0" w:space="0" w:color="auto"/>
                        <w:left w:val="none" w:sz="0" w:space="0" w:color="auto"/>
                        <w:bottom w:val="none" w:sz="0" w:space="0" w:color="auto"/>
                        <w:right w:val="none" w:sz="0" w:space="0" w:color="auto"/>
                      </w:divBdr>
                    </w:div>
                  </w:divsChild>
                </w:div>
                <w:div w:id="2104639994">
                  <w:marLeft w:val="0"/>
                  <w:marRight w:val="0"/>
                  <w:marTop w:val="0"/>
                  <w:marBottom w:val="0"/>
                  <w:divBdr>
                    <w:top w:val="none" w:sz="0" w:space="0" w:color="auto"/>
                    <w:left w:val="none" w:sz="0" w:space="0" w:color="auto"/>
                    <w:bottom w:val="none" w:sz="0" w:space="0" w:color="auto"/>
                    <w:right w:val="none" w:sz="0" w:space="0" w:color="auto"/>
                  </w:divBdr>
                  <w:divsChild>
                    <w:div w:id="82923792">
                      <w:marLeft w:val="0"/>
                      <w:marRight w:val="0"/>
                      <w:marTop w:val="0"/>
                      <w:marBottom w:val="0"/>
                      <w:divBdr>
                        <w:top w:val="none" w:sz="0" w:space="0" w:color="auto"/>
                        <w:left w:val="none" w:sz="0" w:space="0" w:color="auto"/>
                        <w:bottom w:val="none" w:sz="0" w:space="0" w:color="auto"/>
                        <w:right w:val="none" w:sz="0" w:space="0" w:color="auto"/>
                      </w:divBdr>
                    </w:div>
                    <w:div w:id="2086494088">
                      <w:marLeft w:val="0"/>
                      <w:marRight w:val="0"/>
                      <w:marTop w:val="0"/>
                      <w:marBottom w:val="0"/>
                      <w:divBdr>
                        <w:top w:val="none" w:sz="0" w:space="0" w:color="auto"/>
                        <w:left w:val="none" w:sz="0" w:space="0" w:color="auto"/>
                        <w:bottom w:val="none" w:sz="0" w:space="0" w:color="auto"/>
                        <w:right w:val="none" w:sz="0" w:space="0" w:color="auto"/>
                      </w:divBdr>
                    </w:div>
                  </w:divsChild>
                </w:div>
                <w:div w:id="1341423051">
                  <w:marLeft w:val="0"/>
                  <w:marRight w:val="0"/>
                  <w:marTop w:val="0"/>
                  <w:marBottom w:val="0"/>
                  <w:divBdr>
                    <w:top w:val="none" w:sz="0" w:space="0" w:color="auto"/>
                    <w:left w:val="none" w:sz="0" w:space="0" w:color="auto"/>
                    <w:bottom w:val="none" w:sz="0" w:space="0" w:color="auto"/>
                    <w:right w:val="none" w:sz="0" w:space="0" w:color="auto"/>
                  </w:divBdr>
                  <w:divsChild>
                    <w:div w:id="1401977383">
                      <w:marLeft w:val="0"/>
                      <w:marRight w:val="0"/>
                      <w:marTop w:val="0"/>
                      <w:marBottom w:val="0"/>
                      <w:divBdr>
                        <w:top w:val="none" w:sz="0" w:space="0" w:color="auto"/>
                        <w:left w:val="none" w:sz="0" w:space="0" w:color="auto"/>
                        <w:bottom w:val="none" w:sz="0" w:space="0" w:color="auto"/>
                        <w:right w:val="none" w:sz="0" w:space="0" w:color="auto"/>
                      </w:divBdr>
                    </w:div>
                  </w:divsChild>
                </w:div>
                <w:div w:id="1655140437">
                  <w:marLeft w:val="0"/>
                  <w:marRight w:val="0"/>
                  <w:marTop w:val="0"/>
                  <w:marBottom w:val="0"/>
                  <w:divBdr>
                    <w:top w:val="none" w:sz="0" w:space="0" w:color="auto"/>
                    <w:left w:val="none" w:sz="0" w:space="0" w:color="auto"/>
                    <w:bottom w:val="none" w:sz="0" w:space="0" w:color="auto"/>
                    <w:right w:val="none" w:sz="0" w:space="0" w:color="auto"/>
                  </w:divBdr>
                  <w:divsChild>
                    <w:div w:id="1674186509">
                      <w:marLeft w:val="0"/>
                      <w:marRight w:val="0"/>
                      <w:marTop w:val="0"/>
                      <w:marBottom w:val="0"/>
                      <w:divBdr>
                        <w:top w:val="none" w:sz="0" w:space="0" w:color="auto"/>
                        <w:left w:val="none" w:sz="0" w:space="0" w:color="auto"/>
                        <w:bottom w:val="none" w:sz="0" w:space="0" w:color="auto"/>
                        <w:right w:val="none" w:sz="0" w:space="0" w:color="auto"/>
                      </w:divBdr>
                    </w:div>
                  </w:divsChild>
                </w:div>
                <w:div w:id="1279215666">
                  <w:marLeft w:val="0"/>
                  <w:marRight w:val="0"/>
                  <w:marTop w:val="0"/>
                  <w:marBottom w:val="0"/>
                  <w:divBdr>
                    <w:top w:val="none" w:sz="0" w:space="0" w:color="auto"/>
                    <w:left w:val="none" w:sz="0" w:space="0" w:color="auto"/>
                    <w:bottom w:val="none" w:sz="0" w:space="0" w:color="auto"/>
                    <w:right w:val="none" w:sz="0" w:space="0" w:color="auto"/>
                  </w:divBdr>
                  <w:divsChild>
                    <w:div w:id="1378621547">
                      <w:marLeft w:val="0"/>
                      <w:marRight w:val="0"/>
                      <w:marTop w:val="0"/>
                      <w:marBottom w:val="0"/>
                      <w:divBdr>
                        <w:top w:val="none" w:sz="0" w:space="0" w:color="auto"/>
                        <w:left w:val="none" w:sz="0" w:space="0" w:color="auto"/>
                        <w:bottom w:val="none" w:sz="0" w:space="0" w:color="auto"/>
                        <w:right w:val="none" w:sz="0" w:space="0" w:color="auto"/>
                      </w:divBdr>
                    </w:div>
                  </w:divsChild>
                </w:div>
                <w:div w:id="2088645272">
                  <w:marLeft w:val="0"/>
                  <w:marRight w:val="0"/>
                  <w:marTop w:val="0"/>
                  <w:marBottom w:val="0"/>
                  <w:divBdr>
                    <w:top w:val="none" w:sz="0" w:space="0" w:color="auto"/>
                    <w:left w:val="none" w:sz="0" w:space="0" w:color="auto"/>
                    <w:bottom w:val="none" w:sz="0" w:space="0" w:color="auto"/>
                    <w:right w:val="none" w:sz="0" w:space="0" w:color="auto"/>
                  </w:divBdr>
                  <w:divsChild>
                    <w:div w:id="175996493">
                      <w:marLeft w:val="0"/>
                      <w:marRight w:val="0"/>
                      <w:marTop w:val="0"/>
                      <w:marBottom w:val="0"/>
                      <w:divBdr>
                        <w:top w:val="none" w:sz="0" w:space="0" w:color="auto"/>
                        <w:left w:val="none" w:sz="0" w:space="0" w:color="auto"/>
                        <w:bottom w:val="none" w:sz="0" w:space="0" w:color="auto"/>
                        <w:right w:val="none" w:sz="0" w:space="0" w:color="auto"/>
                      </w:divBdr>
                    </w:div>
                  </w:divsChild>
                </w:div>
                <w:div w:id="420225311">
                  <w:marLeft w:val="0"/>
                  <w:marRight w:val="0"/>
                  <w:marTop w:val="0"/>
                  <w:marBottom w:val="0"/>
                  <w:divBdr>
                    <w:top w:val="none" w:sz="0" w:space="0" w:color="auto"/>
                    <w:left w:val="none" w:sz="0" w:space="0" w:color="auto"/>
                    <w:bottom w:val="none" w:sz="0" w:space="0" w:color="auto"/>
                    <w:right w:val="none" w:sz="0" w:space="0" w:color="auto"/>
                  </w:divBdr>
                  <w:divsChild>
                    <w:div w:id="111562825">
                      <w:marLeft w:val="0"/>
                      <w:marRight w:val="0"/>
                      <w:marTop w:val="0"/>
                      <w:marBottom w:val="0"/>
                      <w:divBdr>
                        <w:top w:val="none" w:sz="0" w:space="0" w:color="auto"/>
                        <w:left w:val="none" w:sz="0" w:space="0" w:color="auto"/>
                        <w:bottom w:val="none" w:sz="0" w:space="0" w:color="auto"/>
                        <w:right w:val="none" w:sz="0" w:space="0" w:color="auto"/>
                      </w:divBdr>
                    </w:div>
                  </w:divsChild>
                </w:div>
                <w:div w:id="2060781199">
                  <w:marLeft w:val="0"/>
                  <w:marRight w:val="0"/>
                  <w:marTop w:val="0"/>
                  <w:marBottom w:val="0"/>
                  <w:divBdr>
                    <w:top w:val="none" w:sz="0" w:space="0" w:color="auto"/>
                    <w:left w:val="none" w:sz="0" w:space="0" w:color="auto"/>
                    <w:bottom w:val="none" w:sz="0" w:space="0" w:color="auto"/>
                    <w:right w:val="none" w:sz="0" w:space="0" w:color="auto"/>
                  </w:divBdr>
                  <w:divsChild>
                    <w:div w:id="1078988757">
                      <w:marLeft w:val="0"/>
                      <w:marRight w:val="0"/>
                      <w:marTop w:val="0"/>
                      <w:marBottom w:val="0"/>
                      <w:divBdr>
                        <w:top w:val="none" w:sz="0" w:space="0" w:color="auto"/>
                        <w:left w:val="none" w:sz="0" w:space="0" w:color="auto"/>
                        <w:bottom w:val="none" w:sz="0" w:space="0" w:color="auto"/>
                        <w:right w:val="none" w:sz="0" w:space="0" w:color="auto"/>
                      </w:divBdr>
                    </w:div>
                  </w:divsChild>
                </w:div>
                <w:div w:id="1377781056">
                  <w:marLeft w:val="0"/>
                  <w:marRight w:val="0"/>
                  <w:marTop w:val="0"/>
                  <w:marBottom w:val="0"/>
                  <w:divBdr>
                    <w:top w:val="none" w:sz="0" w:space="0" w:color="auto"/>
                    <w:left w:val="none" w:sz="0" w:space="0" w:color="auto"/>
                    <w:bottom w:val="none" w:sz="0" w:space="0" w:color="auto"/>
                    <w:right w:val="none" w:sz="0" w:space="0" w:color="auto"/>
                  </w:divBdr>
                  <w:divsChild>
                    <w:div w:id="1191724910">
                      <w:marLeft w:val="0"/>
                      <w:marRight w:val="0"/>
                      <w:marTop w:val="0"/>
                      <w:marBottom w:val="0"/>
                      <w:divBdr>
                        <w:top w:val="none" w:sz="0" w:space="0" w:color="auto"/>
                        <w:left w:val="none" w:sz="0" w:space="0" w:color="auto"/>
                        <w:bottom w:val="none" w:sz="0" w:space="0" w:color="auto"/>
                        <w:right w:val="none" w:sz="0" w:space="0" w:color="auto"/>
                      </w:divBdr>
                    </w:div>
                  </w:divsChild>
                </w:div>
                <w:div w:id="676615726">
                  <w:marLeft w:val="0"/>
                  <w:marRight w:val="0"/>
                  <w:marTop w:val="0"/>
                  <w:marBottom w:val="0"/>
                  <w:divBdr>
                    <w:top w:val="none" w:sz="0" w:space="0" w:color="auto"/>
                    <w:left w:val="none" w:sz="0" w:space="0" w:color="auto"/>
                    <w:bottom w:val="none" w:sz="0" w:space="0" w:color="auto"/>
                    <w:right w:val="none" w:sz="0" w:space="0" w:color="auto"/>
                  </w:divBdr>
                  <w:divsChild>
                    <w:div w:id="1086223673">
                      <w:marLeft w:val="0"/>
                      <w:marRight w:val="0"/>
                      <w:marTop w:val="0"/>
                      <w:marBottom w:val="0"/>
                      <w:divBdr>
                        <w:top w:val="none" w:sz="0" w:space="0" w:color="auto"/>
                        <w:left w:val="none" w:sz="0" w:space="0" w:color="auto"/>
                        <w:bottom w:val="none" w:sz="0" w:space="0" w:color="auto"/>
                        <w:right w:val="none" w:sz="0" w:space="0" w:color="auto"/>
                      </w:divBdr>
                    </w:div>
                  </w:divsChild>
                </w:div>
                <w:div w:id="29916147">
                  <w:marLeft w:val="0"/>
                  <w:marRight w:val="0"/>
                  <w:marTop w:val="0"/>
                  <w:marBottom w:val="0"/>
                  <w:divBdr>
                    <w:top w:val="none" w:sz="0" w:space="0" w:color="auto"/>
                    <w:left w:val="none" w:sz="0" w:space="0" w:color="auto"/>
                    <w:bottom w:val="none" w:sz="0" w:space="0" w:color="auto"/>
                    <w:right w:val="none" w:sz="0" w:space="0" w:color="auto"/>
                  </w:divBdr>
                  <w:divsChild>
                    <w:div w:id="1101145637">
                      <w:marLeft w:val="0"/>
                      <w:marRight w:val="0"/>
                      <w:marTop w:val="0"/>
                      <w:marBottom w:val="0"/>
                      <w:divBdr>
                        <w:top w:val="none" w:sz="0" w:space="0" w:color="auto"/>
                        <w:left w:val="none" w:sz="0" w:space="0" w:color="auto"/>
                        <w:bottom w:val="none" w:sz="0" w:space="0" w:color="auto"/>
                        <w:right w:val="none" w:sz="0" w:space="0" w:color="auto"/>
                      </w:divBdr>
                    </w:div>
                    <w:div w:id="1639649811">
                      <w:marLeft w:val="0"/>
                      <w:marRight w:val="0"/>
                      <w:marTop w:val="0"/>
                      <w:marBottom w:val="0"/>
                      <w:divBdr>
                        <w:top w:val="none" w:sz="0" w:space="0" w:color="auto"/>
                        <w:left w:val="none" w:sz="0" w:space="0" w:color="auto"/>
                        <w:bottom w:val="none" w:sz="0" w:space="0" w:color="auto"/>
                        <w:right w:val="none" w:sz="0" w:space="0" w:color="auto"/>
                      </w:divBdr>
                    </w:div>
                  </w:divsChild>
                </w:div>
                <w:div w:id="1021396327">
                  <w:marLeft w:val="0"/>
                  <w:marRight w:val="0"/>
                  <w:marTop w:val="0"/>
                  <w:marBottom w:val="0"/>
                  <w:divBdr>
                    <w:top w:val="none" w:sz="0" w:space="0" w:color="auto"/>
                    <w:left w:val="none" w:sz="0" w:space="0" w:color="auto"/>
                    <w:bottom w:val="none" w:sz="0" w:space="0" w:color="auto"/>
                    <w:right w:val="none" w:sz="0" w:space="0" w:color="auto"/>
                  </w:divBdr>
                  <w:divsChild>
                    <w:div w:id="1043090541">
                      <w:marLeft w:val="0"/>
                      <w:marRight w:val="0"/>
                      <w:marTop w:val="0"/>
                      <w:marBottom w:val="0"/>
                      <w:divBdr>
                        <w:top w:val="none" w:sz="0" w:space="0" w:color="auto"/>
                        <w:left w:val="none" w:sz="0" w:space="0" w:color="auto"/>
                        <w:bottom w:val="none" w:sz="0" w:space="0" w:color="auto"/>
                        <w:right w:val="none" w:sz="0" w:space="0" w:color="auto"/>
                      </w:divBdr>
                    </w:div>
                    <w:div w:id="17508694">
                      <w:marLeft w:val="0"/>
                      <w:marRight w:val="0"/>
                      <w:marTop w:val="0"/>
                      <w:marBottom w:val="0"/>
                      <w:divBdr>
                        <w:top w:val="none" w:sz="0" w:space="0" w:color="auto"/>
                        <w:left w:val="none" w:sz="0" w:space="0" w:color="auto"/>
                        <w:bottom w:val="none" w:sz="0" w:space="0" w:color="auto"/>
                        <w:right w:val="none" w:sz="0" w:space="0" w:color="auto"/>
                      </w:divBdr>
                    </w:div>
                    <w:div w:id="1448349443">
                      <w:marLeft w:val="0"/>
                      <w:marRight w:val="0"/>
                      <w:marTop w:val="0"/>
                      <w:marBottom w:val="0"/>
                      <w:divBdr>
                        <w:top w:val="none" w:sz="0" w:space="0" w:color="auto"/>
                        <w:left w:val="none" w:sz="0" w:space="0" w:color="auto"/>
                        <w:bottom w:val="none" w:sz="0" w:space="0" w:color="auto"/>
                        <w:right w:val="none" w:sz="0" w:space="0" w:color="auto"/>
                      </w:divBdr>
                    </w:div>
                    <w:div w:id="1649480687">
                      <w:marLeft w:val="0"/>
                      <w:marRight w:val="0"/>
                      <w:marTop w:val="0"/>
                      <w:marBottom w:val="0"/>
                      <w:divBdr>
                        <w:top w:val="none" w:sz="0" w:space="0" w:color="auto"/>
                        <w:left w:val="none" w:sz="0" w:space="0" w:color="auto"/>
                        <w:bottom w:val="none" w:sz="0" w:space="0" w:color="auto"/>
                        <w:right w:val="none" w:sz="0" w:space="0" w:color="auto"/>
                      </w:divBdr>
                    </w:div>
                    <w:div w:id="409891483">
                      <w:marLeft w:val="0"/>
                      <w:marRight w:val="0"/>
                      <w:marTop w:val="0"/>
                      <w:marBottom w:val="0"/>
                      <w:divBdr>
                        <w:top w:val="none" w:sz="0" w:space="0" w:color="auto"/>
                        <w:left w:val="none" w:sz="0" w:space="0" w:color="auto"/>
                        <w:bottom w:val="none" w:sz="0" w:space="0" w:color="auto"/>
                        <w:right w:val="none" w:sz="0" w:space="0" w:color="auto"/>
                      </w:divBdr>
                    </w:div>
                    <w:div w:id="1521818619">
                      <w:marLeft w:val="0"/>
                      <w:marRight w:val="0"/>
                      <w:marTop w:val="0"/>
                      <w:marBottom w:val="0"/>
                      <w:divBdr>
                        <w:top w:val="none" w:sz="0" w:space="0" w:color="auto"/>
                        <w:left w:val="none" w:sz="0" w:space="0" w:color="auto"/>
                        <w:bottom w:val="none" w:sz="0" w:space="0" w:color="auto"/>
                        <w:right w:val="none" w:sz="0" w:space="0" w:color="auto"/>
                      </w:divBdr>
                    </w:div>
                    <w:div w:id="1801414198">
                      <w:marLeft w:val="0"/>
                      <w:marRight w:val="0"/>
                      <w:marTop w:val="0"/>
                      <w:marBottom w:val="0"/>
                      <w:divBdr>
                        <w:top w:val="none" w:sz="0" w:space="0" w:color="auto"/>
                        <w:left w:val="none" w:sz="0" w:space="0" w:color="auto"/>
                        <w:bottom w:val="none" w:sz="0" w:space="0" w:color="auto"/>
                        <w:right w:val="none" w:sz="0" w:space="0" w:color="auto"/>
                      </w:divBdr>
                    </w:div>
                    <w:div w:id="1682514497">
                      <w:marLeft w:val="0"/>
                      <w:marRight w:val="0"/>
                      <w:marTop w:val="0"/>
                      <w:marBottom w:val="0"/>
                      <w:divBdr>
                        <w:top w:val="none" w:sz="0" w:space="0" w:color="auto"/>
                        <w:left w:val="none" w:sz="0" w:space="0" w:color="auto"/>
                        <w:bottom w:val="none" w:sz="0" w:space="0" w:color="auto"/>
                        <w:right w:val="none" w:sz="0" w:space="0" w:color="auto"/>
                      </w:divBdr>
                    </w:div>
                    <w:div w:id="381562723">
                      <w:marLeft w:val="0"/>
                      <w:marRight w:val="0"/>
                      <w:marTop w:val="0"/>
                      <w:marBottom w:val="0"/>
                      <w:divBdr>
                        <w:top w:val="none" w:sz="0" w:space="0" w:color="auto"/>
                        <w:left w:val="none" w:sz="0" w:space="0" w:color="auto"/>
                        <w:bottom w:val="none" w:sz="0" w:space="0" w:color="auto"/>
                        <w:right w:val="none" w:sz="0" w:space="0" w:color="auto"/>
                      </w:divBdr>
                    </w:div>
                    <w:div w:id="1541472628">
                      <w:marLeft w:val="0"/>
                      <w:marRight w:val="0"/>
                      <w:marTop w:val="0"/>
                      <w:marBottom w:val="0"/>
                      <w:divBdr>
                        <w:top w:val="none" w:sz="0" w:space="0" w:color="auto"/>
                        <w:left w:val="none" w:sz="0" w:space="0" w:color="auto"/>
                        <w:bottom w:val="none" w:sz="0" w:space="0" w:color="auto"/>
                        <w:right w:val="none" w:sz="0" w:space="0" w:color="auto"/>
                      </w:divBdr>
                    </w:div>
                    <w:div w:id="1524200822">
                      <w:marLeft w:val="0"/>
                      <w:marRight w:val="0"/>
                      <w:marTop w:val="0"/>
                      <w:marBottom w:val="0"/>
                      <w:divBdr>
                        <w:top w:val="none" w:sz="0" w:space="0" w:color="auto"/>
                        <w:left w:val="none" w:sz="0" w:space="0" w:color="auto"/>
                        <w:bottom w:val="none" w:sz="0" w:space="0" w:color="auto"/>
                        <w:right w:val="none" w:sz="0" w:space="0" w:color="auto"/>
                      </w:divBdr>
                    </w:div>
                    <w:div w:id="604002614">
                      <w:marLeft w:val="0"/>
                      <w:marRight w:val="0"/>
                      <w:marTop w:val="0"/>
                      <w:marBottom w:val="0"/>
                      <w:divBdr>
                        <w:top w:val="none" w:sz="0" w:space="0" w:color="auto"/>
                        <w:left w:val="none" w:sz="0" w:space="0" w:color="auto"/>
                        <w:bottom w:val="none" w:sz="0" w:space="0" w:color="auto"/>
                        <w:right w:val="none" w:sz="0" w:space="0" w:color="auto"/>
                      </w:divBdr>
                    </w:div>
                    <w:div w:id="383910186">
                      <w:marLeft w:val="0"/>
                      <w:marRight w:val="0"/>
                      <w:marTop w:val="0"/>
                      <w:marBottom w:val="0"/>
                      <w:divBdr>
                        <w:top w:val="none" w:sz="0" w:space="0" w:color="auto"/>
                        <w:left w:val="none" w:sz="0" w:space="0" w:color="auto"/>
                        <w:bottom w:val="none" w:sz="0" w:space="0" w:color="auto"/>
                        <w:right w:val="none" w:sz="0" w:space="0" w:color="auto"/>
                      </w:divBdr>
                    </w:div>
                    <w:div w:id="1464273494">
                      <w:marLeft w:val="0"/>
                      <w:marRight w:val="0"/>
                      <w:marTop w:val="0"/>
                      <w:marBottom w:val="0"/>
                      <w:divBdr>
                        <w:top w:val="none" w:sz="0" w:space="0" w:color="auto"/>
                        <w:left w:val="none" w:sz="0" w:space="0" w:color="auto"/>
                        <w:bottom w:val="none" w:sz="0" w:space="0" w:color="auto"/>
                        <w:right w:val="none" w:sz="0" w:space="0" w:color="auto"/>
                      </w:divBdr>
                    </w:div>
                    <w:div w:id="106779063">
                      <w:marLeft w:val="0"/>
                      <w:marRight w:val="0"/>
                      <w:marTop w:val="0"/>
                      <w:marBottom w:val="0"/>
                      <w:divBdr>
                        <w:top w:val="none" w:sz="0" w:space="0" w:color="auto"/>
                        <w:left w:val="none" w:sz="0" w:space="0" w:color="auto"/>
                        <w:bottom w:val="none" w:sz="0" w:space="0" w:color="auto"/>
                        <w:right w:val="none" w:sz="0" w:space="0" w:color="auto"/>
                      </w:divBdr>
                    </w:div>
                    <w:div w:id="408577534">
                      <w:marLeft w:val="0"/>
                      <w:marRight w:val="0"/>
                      <w:marTop w:val="0"/>
                      <w:marBottom w:val="0"/>
                      <w:divBdr>
                        <w:top w:val="none" w:sz="0" w:space="0" w:color="auto"/>
                        <w:left w:val="none" w:sz="0" w:space="0" w:color="auto"/>
                        <w:bottom w:val="none" w:sz="0" w:space="0" w:color="auto"/>
                        <w:right w:val="none" w:sz="0" w:space="0" w:color="auto"/>
                      </w:divBdr>
                    </w:div>
                    <w:div w:id="1523395682">
                      <w:marLeft w:val="0"/>
                      <w:marRight w:val="0"/>
                      <w:marTop w:val="0"/>
                      <w:marBottom w:val="0"/>
                      <w:divBdr>
                        <w:top w:val="none" w:sz="0" w:space="0" w:color="auto"/>
                        <w:left w:val="none" w:sz="0" w:space="0" w:color="auto"/>
                        <w:bottom w:val="none" w:sz="0" w:space="0" w:color="auto"/>
                        <w:right w:val="none" w:sz="0" w:space="0" w:color="auto"/>
                      </w:divBdr>
                    </w:div>
                    <w:div w:id="10947813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5133035">
          <w:marLeft w:val="0"/>
          <w:marRight w:val="0"/>
          <w:marTop w:val="0"/>
          <w:marBottom w:val="0"/>
          <w:divBdr>
            <w:top w:val="none" w:sz="0" w:space="0" w:color="auto"/>
            <w:left w:val="none" w:sz="0" w:space="0" w:color="auto"/>
            <w:bottom w:val="none" w:sz="0" w:space="0" w:color="auto"/>
            <w:right w:val="none" w:sz="0" w:space="0" w:color="auto"/>
          </w:divBdr>
        </w:div>
        <w:div w:id="2043700897">
          <w:marLeft w:val="0"/>
          <w:marRight w:val="0"/>
          <w:marTop w:val="0"/>
          <w:marBottom w:val="0"/>
          <w:divBdr>
            <w:top w:val="none" w:sz="0" w:space="0" w:color="auto"/>
            <w:left w:val="none" w:sz="0" w:space="0" w:color="auto"/>
            <w:bottom w:val="none" w:sz="0" w:space="0" w:color="auto"/>
            <w:right w:val="none" w:sz="0" w:space="0" w:color="auto"/>
          </w:divBdr>
        </w:div>
        <w:div w:id="1460296426">
          <w:marLeft w:val="0"/>
          <w:marRight w:val="0"/>
          <w:marTop w:val="0"/>
          <w:marBottom w:val="0"/>
          <w:divBdr>
            <w:top w:val="none" w:sz="0" w:space="0" w:color="auto"/>
            <w:left w:val="none" w:sz="0" w:space="0" w:color="auto"/>
            <w:bottom w:val="none" w:sz="0" w:space="0" w:color="auto"/>
            <w:right w:val="none" w:sz="0" w:space="0" w:color="auto"/>
          </w:divBdr>
        </w:div>
        <w:div w:id="1834105555">
          <w:marLeft w:val="0"/>
          <w:marRight w:val="0"/>
          <w:marTop w:val="0"/>
          <w:marBottom w:val="0"/>
          <w:divBdr>
            <w:top w:val="none" w:sz="0" w:space="0" w:color="auto"/>
            <w:left w:val="none" w:sz="0" w:space="0" w:color="auto"/>
            <w:bottom w:val="none" w:sz="0" w:space="0" w:color="auto"/>
            <w:right w:val="none" w:sz="0" w:space="0" w:color="auto"/>
          </w:divBdr>
        </w:div>
        <w:div w:id="1048335990">
          <w:marLeft w:val="0"/>
          <w:marRight w:val="0"/>
          <w:marTop w:val="0"/>
          <w:marBottom w:val="0"/>
          <w:divBdr>
            <w:top w:val="none" w:sz="0" w:space="0" w:color="auto"/>
            <w:left w:val="none" w:sz="0" w:space="0" w:color="auto"/>
            <w:bottom w:val="none" w:sz="0" w:space="0" w:color="auto"/>
            <w:right w:val="none" w:sz="0" w:space="0" w:color="auto"/>
          </w:divBdr>
        </w:div>
        <w:div w:id="84573879">
          <w:marLeft w:val="0"/>
          <w:marRight w:val="0"/>
          <w:marTop w:val="0"/>
          <w:marBottom w:val="0"/>
          <w:divBdr>
            <w:top w:val="none" w:sz="0" w:space="0" w:color="auto"/>
            <w:left w:val="none" w:sz="0" w:space="0" w:color="auto"/>
            <w:bottom w:val="none" w:sz="0" w:space="0" w:color="auto"/>
            <w:right w:val="none" w:sz="0" w:space="0" w:color="auto"/>
          </w:divBdr>
        </w:div>
        <w:div w:id="537594778">
          <w:marLeft w:val="0"/>
          <w:marRight w:val="0"/>
          <w:marTop w:val="0"/>
          <w:marBottom w:val="0"/>
          <w:divBdr>
            <w:top w:val="none" w:sz="0" w:space="0" w:color="auto"/>
            <w:left w:val="none" w:sz="0" w:space="0" w:color="auto"/>
            <w:bottom w:val="none" w:sz="0" w:space="0" w:color="auto"/>
            <w:right w:val="none" w:sz="0" w:space="0" w:color="auto"/>
          </w:divBdr>
          <w:divsChild>
            <w:div w:id="762536831">
              <w:marLeft w:val="-75"/>
              <w:marRight w:val="0"/>
              <w:marTop w:val="30"/>
              <w:marBottom w:val="30"/>
              <w:divBdr>
                <w:top w:val="none" w:sz="0" w:space="0" w:color="auto"/>
                <w:left w:val="none" w:sz="0" w:space="0" w:color="auto"/>
                <w:bottom w:val="none" w:sz="0" w:space="0" w:color="auto"/>
                <w:right w:val="none" w:sz="0" w:space="0" w:color="auto"/>
              </w:divBdr>
              <w:divsChild>
                <w:div w:id="698705333">
                  <w:marLeft w:val="0"/>
                  <w:marRight w:val="0"/>
                  <w:marTop w:val="0"/>
                  <w:marBottom w:val="0"/>
                  <w:divBdr>
                    <w:top w:val="none" w:sz="0" w:space="0" w:color="auto"/>
                    <w:left w:val="none" w:sz="0" w:space="0" w:color="auto"/>
                    <w:bottom w:val="none" w:sz="0" w:space="0" w:color="auto"/>
                    <w:right w:val="none" w:sz="0" w:space="0" w:color="auto"/>
                  </w:divBdr>
                  <w:divsChild>
                    <w:div w:id="1664428099">
                      <w:marLeft w:val="0"/>
                      <w:marRight w:val="0"/>
                      <w:marTop w:val="0"/>
                      <w:marBottom w:val="0"/>
                      <w:divBdr>
                        <w:top w:val="none" w:sz="0" w:space="0" w:color="auto"/>
                        <w:left w:val="none" w:sz="0" w:space="0" w:color="auto"/>
                        <w:bottom w:val="none" w:sz="0" w:space="0" w:color="auto"/>
                        <w:right w:val="none" w:sz="0" w:space="0" w:color="auto"/>
                      </w:divBdr>
                    </w:div>
                  </w:divsChild>
                </w:div>
                <w:div w:id="1504588611">
                  <w:marLeft w:val="0"/>
                  <w:marRight w:val="0"/>
                  <w:marTop w:val="0"/>
                  <w:marBottom w:val="0"/>
                  <w:divBdr>
                    <w:top w:val="none" w:sz="0" w:space="0" w:color="auto"/>
                    <w:left w:val="none" w:sz="0" w:space="0" w:color="auto"/>
                    <w:bottom w:val="none" w:sz="0" w:space="0" w:color="auto"/>
                    <w:right w:val="none" w:sz="0" w:space="0" w:color="auto"/>
                  </w:divBdr>
                  <w:divsChild>
                    <w:div w:id="2130708066">
                      <w:marLeft w:val="0"/>
                      <w:marRight w:val="0"/>
                      <w:marTop w:val="0"/>
                      <w:marBottom w:val="0"/>
                      <w:divBdr>
                        <w:top w:val="none" w:sz="0" w:space="0" w:color="auto"/>
                        <w:left w:val="none" w:sz="0" w:space="0" w:color="auto"/>
                        <w:bottom w:val="none" w:sz="0" w:space="0" w:color="auto"/>
                        <w:right w:val="none" w:sz="0" w:space="0" w:color="auto"/>
                      </w:divBdr>
                    </w:div>
                  </w:divsChild>
                </w:div>
                <w:div w:id="1316883483">
                  <w:marLeft w:val="0"/>
                  <w:marRight w:val="0"/>
                  <w:marTop w:val="0"/>
                  <w:marBottom w:val="0"/>
                  <w:divBdr>
                    <w:top w:val="none" w:sz="0" w:space="0" w:color="auto"/>
                    <w:left w:val="none" w:sz="0" w:space="0" w:color="auto"/>
                    <w:bottom w:val="none" w:sz="0" w:space="0" w:color="auto"/>
                    <w:right w:val="none" w:sz="0" w:space="0" w:color="auto"/>
                  </w:divBdr>
                  <w:divsChild>
                    <w:div w:id="661197504">
                      <w:marLeft w:val="0"/>
                      <w:marRight w:val="0"/>
                      <w:marTop w:val="0"/>
                      <w:marBottom w:val="0"/>
                      <w:divBdr>
                        <w:top w:val="none" w:sz="0" w:space="0" w:color="auto"/>
                        <w:left w:val="none" w:sz="0" w:space="0" w:color="auto"/>
                        <w:bottom w:val="none" w:sz="0" w:space="0" w:color="auto"/>
                        <w:right w:val="none" w:sz="0" w:space="0" w:color="auto"/>
                      </w:divBdr>
                    </w:div>
                  </w:divsChild>
                </w:div>
                <w:div w:id="405106193">
                  <w:marLeft w:val="0"/>
                  <w:marRight w:val="0"/>
                  <w:marTop w:val="0"/>
                  <w:marBottom w:val="0"/>
                  <w:divBdr>
                    <w:top w:val="none" w:sz="0" w:space="0" w:color="auto"/>
                    <w:left w:val="none" w:sz="0" w:space="0" w:color="auto"/>
                    <w:bottom w:val="none" w:sz="0" w:space="0" w:color="auto"/>
                    <w:right w:val="none" w:sz="0" w:space="0" w:color="auto"/>
                  </w:divBdr>
                  <w:divsChild>
                    <w:div w:id="2082016841">
                      <w:marLeft w:val="0"/>
                      <w:marRight w:val="0"/>
                      <w:marTop w:val="0"/>
                      <w:marBottom w:val="0"/>
                      <w:divBdr>
                        <w:top w:val="none" w:sz="0" w:space="0" w:color="auto"/>
                        <w:left w:val="none" w:sz="0" w:space="0" w:color="auto"/>
                        <w:bottom w:val="none" w:sz="0" w:space="0" w:color="auto"/>
                        <w:right w:val="none" w:sz="0" w:space="0" w:color="auto"/>
                      </w:divBdr>
                    </w:div>
                  </w:divsChild>
                </w:div>
                <w:div w:id="1942954685">
                  <w:marLeft w:val="0"/>
                  <w:marRight w:val="0"/>
                  <w:marTop w:val="0"/>
                  <w:marBottom w:val="0"/>
                  <w:divBdr>
                    <w:top w:val="none" w:sz="0" w:space="0" w:color="auto"/>
                    <w:left w:val="none" w:sz="0" w:space="0" w:color="auto"/>
                    <w:bottom w:val="none" w:sz="0" w:space="0" w:color="auto"/>
                    <w:right w:val="none" w:sz="0" w:space="0" w:color="auto"/>
                  </w:divBdr>
                  <w:divsChild>
                    <w:div w:id="965745362">
                      <w:marLeft w:val="0"/>
                      <w:marRight w:val="0"/>
                      <w:marTop w:val="0"/>
                      <w:marBottom w:val="0"/>
                      <w:divBdr>
                        <w:top w:val="none" w:sz="0" w:space="0" w:color="auto"/>
                        <w:left w:val="none" w:sz="0" w:space="0" w:color="auto"/>
                        <w:bottom w:val="none" w:sz="0" w:space="0" w:color="auto"/>
                        <w:right w:val="none" w:sz="0" w:space="0" w:color="auto"/>
                      </w:divBdr>
                    </w:div>
                  </w:divsChild>
                </w:div>
                <w:div w:id="1049452694">
                  <w:marLeft w:val="0"/>
                  <w:marRight w:val="0"/>
                  <w:marTop w:val="0"/>
                  <w:marBottom w:val="0"/>
                  <w:divBdr>
                    <w:top w:val="none" w:sz="0" w:space="0" w:color="auto"/>
                    <w:left w:val="none" w:sz="0" w:space="0" w:color="auto"/>
                    <w:bottom w:val="none" w:sz="0" w:space="0" w:color="auto"/>
                    <w:right w:val="none" w:sz="0" w:space="0" w:color="auto"/>
                  </w:divBdr>
                  <w:divsChild>
                    <w:div w:id="1253514040">
                      <w:marLeft w:val="0"/>
                      <w:marRight w:val="0"/>
                      <w:marTop w:val="0"/>
                      <w:marBottom w:val="0"/>
                      <w:divBdr>
                        <w:top w:val="none" w:sz="0" w:space="0" w:color="auto"/>
                        <w:left w:val="none" w:sz="0" w:space="0" w:color="auto"/>
                        <w:bottom w:val="none" w:sz="0" w:space="0" w:color="auto"/>
                        <w:right w:val="none" w:sz="0" w:space="0" w:color="auto"/>
                      </w:divBdr>
                    </w:div>
                  </w:divsChild>
                </w:div>
                <w:div w:id="1483692771">
                  <w:marLeft w:val="0"/>
                  <w:marRight w:val="0"/>
                  <w:marTop w:val="0"/>
                  <w:marBottom w:val="0"/>
                  <w:divBdr>
                    <w:top w:val="none" w:sz="0" w:space="0" w:color="auto"/>
                    <w:left w:val="none" w:sz="0" w:space="0" w:color="auto"/>
                    <w:bottom w:val="none" w:sz="0" w:space="0" w:color="auto"/>
                    <w:right w:val="none" w:sz="0" w:space="0" w:color="auto"/>
                  </w:divBdr>
                  <w:divsChild>
                    <w:div w:id="2059549235">
                      <w:marLeft w:val="0"/>
                      <w:marRight w:val="0"/>
                      <w:marTop w:val="0"/>
                      <w:marBottom w:val="0"/>
                      <w:divBdr>
                        <w:top w:val="none" w:sz="0" w:space="0" w:color="auto"/>
                        <w:left w:val="none" w:sz="0" w:space="0" w:color="auto"/>
                        <w:bottom w:val="none" w:sz="0" w:space="0" w:color="auto"/>
                        <w:right w:val="none" w:sz="0" w:space="0" w:color="auto"/>
                      </w:divBdr>
                    </w:div>
                    <w:div w:id="1220245122">
                      <w:marLeft w:val="0"/>
                      <w:marRight w:val="0"/>
                      <w:marTop w:val="0"/>
                      <w:marBottom w:val="0"/>
                      <w:divBdr>
                        <w:top w:val="none" w:sz="0" w:space="0" w:color="auto"/>
                        <w:left w:val="none" w:sz="0" w:space="0" w:color="auto"/>
                        <w:bottom w:val="none" w:sz="0" w:space="0" w:color="auto"/>
                        <w:right w:val="none" w:sz="0" w:space="0" w:color="auto"/>
                      </w:divBdr>
                    </w:div>
                    <w:div w:id="89158049">
                      <w:marLeft w:val="0"/>
                      <w:marRight w:val="0"/>
                      <w:marTop w:val="0"/>
                      <w:marBottom w:val="0"/>
                      <w:divBdr>
                        <w:top w:val="none" w:sz="0" w:space="0" w:color="auto"/>
                        <w:left w:val="none" w:sz="0" w:space="0" w:color="auto"/>
                        <w:bottom w:val="none" w:sz="0" w:space="0" w:color="auto"/>
                        <w:right w:val="none" w:sz="0" w:space="0" w:color="auto"/>
                      </w:divBdr>
                    </w:div>
                  </w:divsChild>
                </w:div>
                <w:div w:id="518079374">
                  <w:marLeft w:val="0"/>
                  <w:marRight w:val="0"/>
                  <w:marTop w:val="0"/>
                  <w:marBottom w:val="0"/>
                  <w:divBdr>
                    <w:top w:val="none" w:sz="0" w:space="0" w:color="auto"/>
                    <w:left w:val="none" w:sz="0" w:space="0" w:color="auto"/>
                    <w:bottom w:val="none" w:sz="0" w:space="0" w:color="auto"/>
                    <w:right w:val="none" w:sz="0" w:space="0" w:color="auto"/>
                  </w:divBdr>
                  <w:divsChild>
                    <w:div w:id="1512524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6168128">
          <w:marLeft w:val="0"/>
          <w:marRight w:val="0"/>
          <w:marTop w:val="0"/>
          <w:marBottom w:val="0"/>
          <w:divBdr>
            <w:top w:val="none" w:sz="0" w:space="0" w:color="auto"/>
            <w:left w:val="none" w:sz="0" w:space="0" w:color="auto"/>
            <w:bottom w:val="none" w:sz="0" w:space="0" w:color="auto"/>
            <w:right w:val="none" w:sz="0" w:space="0" w:color="auto"/>
          </w:divBdr>
        </w:div>
        <w:div w:id="92213223">
          <w:marLeft w:val="0"/>
          <w:marRight w:val="0"/>
          <w:marTop w:val="0"/>
          <w:marBottom w:val="0"/>
          <w:divBdr>
            <w:top w:val="none" w:sz="0" w:space="0" w:color="auto"/>
            <w:left w:val="none" w:sz="0" w:space="0" w:color="auto"/>
            <w:bottom w:val="none" w:sz="0" w:space="0" w:color="auto"/>
            <w:right w:val="none" w:sz="0" w:space="0" w:color="auto"/>
          </w:divBdr>
        </w:div>
        <w:div w:id="570581839">
          <w:marLeft w:val="0"/>
          <w:marRight w:val="0"/>
          <w:marTop w:val="0"/>
          <w:marBottom w:val="0"/>
          <w:divBdr>
            <w:top w:val="none" w:sz="0" w:space="0" w:color="auto"/>
            <w:left w:val="none" w:sz="0" w:space="0" w:color="auto"/>
            <w:bottom w:val="none" w:sz="0" w:space="0" w:color="auto"/>
            <w:right w:val="none" w:sz="0" w:space="0" w:color="auto"/>
          </w:divBdr>
        </w:div>
        <w:div w:id="103697965">
          <w:marLeft w:val="0"/>
          <w:marRight w:val="0"/>
          <w:marTop w:val="0"/>
          <w:marBottom w:val="0"/>
          <w:divBdr>
            <w:top w:val="none" w:sz="0" w:space="0" w:color="auto"/>
            <w:left w:val="none" w:sz="0" w:space="0" w:color="auto"/>
            <w:bottom w:val="none" w:sz="0" w:space="0" w:color="auto"/>
            <w:right w:val="none" w:sz="0" w:space="0" w:color="auto"/>
          </w:divBdr>
        </w:div>
        <w:div w:id="711002962">
          <w:marLeft w:val="0"/>
          <w:marRight w:val="0"/>
          <w:marTop w:val="0"/>
          <w:marBottom w:val="0"/>
          <w:divBdr>
            <w:top w:val="none" w:sz="0" w:space="0" w:color="auto"/>
            <w:left w:val="none" w:sz="0" w:space="0" w:color="auto"/>
            <w:bottom w:val="none" w:sz="0" w:space="0" w:color="auto"/>
            <w:right w:val="none" w:sz="0" w:space="0" w:color="auto"/>
          </w:divBdr>
          <w:divsChild>
            <w:div w:id="1120761218">
              <w:marLeft w:val="-75"/>
              <w:marRight w:val="0"/>
              <w:marTop w:val="30"/>
              <w:marBottom w:val="30"/>
              <w:divBdr>
                <w:top w:val="none" w:sz="0" w:space="0" w:color="auto"/>
                <w:left w:val="none" w:sz="0" w:space="0" w:color="auto"/>
                <w:bottom w:val="none" w:sz="0" w:space="0" w:color="auto"/>
                <w:right w:val="none" w:sz="0" w:space="0" w:color="auto"/>
              </w:divBdr>
              <w:divsChild>
                <w:div w:id="545067812">
                  <w:marLeft w:val="0"/>
                  <w:marRight w:val="0"/>
                  <w:marTop w:val="0"/>
                  <w:marBottom w:val="0"/>
                  <w:divBdr>
                    <w:top w:val="none" w:sz="0" w:space="0" w:color="auto"/>
                    <w:left w:val="none" w:sz="0" w:space="0" w:color="auto"/>
                    <w:bottom w:val="none" w:sz="0" w:space="0" w:color="auto"/>
                    <w:right w:val="none" w:sz="0" w:space="0" w:color="auto"/>
                  </w:divBdr>
                  <w:divsChild>
                    <w:div w:id="902759095">
                      <w:marLeft w:val="0"/>
                      <w:marRight w:val="0"/>
                      <w:marTop w:val="0"/>
                      <w:marBottom w:val="0"/>
                      <w:divBdr>
                        <w:top w:val="none" w:sz="0" w:space="0" w:color="auto"/>
                        <w:left w:val="none" w:sz="0" w:space="0" w:color="auto"/>
                        <w:bottom w:val="none" w:sz="0" w:space="0" w:color="auto"/>
                        <w:right w:val="none" w:sz="0" w:space="0" w:color="auto"/>
                      </w:divBdr>
                    </w:div>
                  </w:divsChild>
                </w:div>
                <w:div w:id="407657156">
                  <w:marLeft w:val="0"/>
                  <w:marRight w:val="0"/>
                  <w:marTop w:val="0"/>
                  <w:marBottom w:val="0"/>
                  <w:divBdr>
                    <w:top w:val="none" w:sz="0" w:space="0" w:color="auto"/>
                    <w:left w:val="none" w:sz="0" w:space="0" w:color="auto"/>
                    <w:bottom w:val="none" w:sz="0" w:space="0" w:color="auto"/>
                    <w:right w:val="none" w:sz="0" w:space="0" w:color="auto"/>
                  </w:divBdr>
                  <w:divsChild>
                    <w:div w:id="1980259755">
                      <w:marLeft w:val="0"/>
                      <w:marRight w:val="0"/>
                      <w:marTop w:val="0"/>
                      <w:marBottom w:val="0"/>
                      <w:divBdr>
                        <w:top w:val="none" w:sz="0" w:space="0" w:color="auto"/>
                        <w:left w:val="none" w:sz="0" w:space="0" w:color="auto"/>
                        <w:bottom w:val="none" w:sz="0" w:space="0" w:color="auto"/>
                        <w:right w:val="none" w:sz="0" w:space="0" w:color="auto"/>
                      </w:divBdr>
                    </w:div>
                  </w:divsChild>
                </w:div>
                <w:div w:id="1334801091">
                  <w:marLeft w:val="0"/>
                  <w:marRight w:val="0"/>
                  <w:marTop w:val="0"/>
                  <w:marBottom w:val="0"/>
                  <w:divBdr>
                    <w:top w:val="none" w:sz="0" w:space="0" w:color="auto"/>
                    <w:left w:val="none" w:sz="0" w:space="0" w:color="auto"/>
                    <w:bottom w:val="none" w:sz="0" w:space="0" w:color="auto"/>
                    <w:right w:val="none" w:sz="0" w:space="0" w:color="auto"/>
                  </w:divBdr>
                  <w:divsChild>
                    <w:div w:id="786581671">
                      <w:marLeft w:val="0"/>
                      <w:marRight w:val="0"/>
                      <w:marTop w:val="0"/>
                      <w:marBottom w:val="0"/>
                      <w:divBdr>
                        <w:top w:val="none" w:sz="0" w:space="0" w:color="auto"/>
                        <w:left w:val="none" w:sz="0" w:space="0" w:color="auto"/>
                        <w:bottom w:val="none" w:sz="0" w:space="0" w:color="auto"/>
                        <w:right w:val="none" w:sz="0" w:space="0" w:color="auto"/>
                      </w:divBdr>
                    </w:div>
                  </w:divsChild>
                </w:div>
                <w:div w:id="1095514814">
                  <w:marLeft w:val="0"/>
                  <w:marRight w:val="0"/>
                  <w:marTop w:val="0"/>
                  <w:marBottom w:val="0"/>
                  <w:divBdr>
                    <w:top w:val="none" w:sz="0" w:space="0" w:color="auto"/>
                    <w:left w:val="none" w:sz="0" w:space="0" w:color="auto"/>
                    <w:bottom w:val="none" w:sz="0" w:space="0" w:color="auto"/>
                    <w:right w:val="none" w:sz="0" w:space="0" w:color="auto"/>
                  </w:divBdr>
                  <w:divsChild>
                    <w:div w:id="1449936252">
                      <w:marLeft w:val="0"/>
                      <w:marRight w:val="0"/>
                      <w:marTop w:val="0"/>
                      <w:marBottom w:val="0"/>
                      <w:divBdr>
                        <w:top w:val="none" w:sz="0" w:space="0" w:color="auto"/>
                        <w:left w:val="none" w:sz="0" w:space="0" w:color="auto"/>
                        <w:bottom w:val="none" w:sz="0" w:space="0" w:color="auto"/>
                        <w:right w:val="none" w:sz="0" w:space="0" w:color="auto"/>
                      </w:divBdr>
                    </w:div>
                  </w:divsChild>
                </w:div>
                <w:div w:id="2142847921">
                  <w:marLeft w:val="0"/>
                  <w:marRight w:val="0"/>
                  <w:marTop w:val="0"/>
                  <w:marBottom w:val="0"/>
                  <w:divBdr>
                    <w:top w:val="none" w:sz="0" w:space="0" w:color="auto"/>
                    <w:left w:val="none" w:sz="0" w:space="0" w:color="auto"/>
                    <w:bottom w:val="none" w:sz="0" w:space="0" w:color="auto"/>
                    <w:right w:val="none" w:sz="0" w:space="0" w:color="auto"/>
                  </w:divBdr>
                  <w:divsChild>
                    <w:div w:id="2079202252">
                      <w:marLeft w:val="0"/>
                      <w:marRight w:val="0"/>
                      <w:marTop w:val="0"/>
                      <w:marBottom w:val="0"/>
                      <w:divBdr>
                        <w:top w:val="none" w:sz="0" w:space="0" w:color="auto"/>
                        <w:left w:val="none" w:sz="0" w:space="0" w:color="auto"/>
                        <w:bottom w:val="none" w:sz="0" w:space="0" w:color="auto"/>
                        <w:right w:val="none" w:sz="0" w:space="0" w:color="auto"/>
                      </w:divBdr>
                    </w:div>
                  </w:divsChild>
                </w:div>
                <w:div w:id="1554272515">
                  <w:marLeft w:val="0"/>
                  <w:marRight w:val="0"/>
                  <w:marTop w:val="0"/>
                  <w:marBottom w:val="0"/>
                  <w:divBdr>
                    <w:top w:val="none" w:sz="0" w:space="0" w:color="auto"/>
                    <w:left w:val="none" w:sz="0" w:space="0" w:color="auto"/>
                    <w:bottom w:val="none" w:sz="0" w:space="0" w:color="auto"/>
                    <w:right w:val="none" w:sz="0" w:space="0" w:color="auto"/>
                  </w:divBdr>
                  <w:divsChild>
                    <w:div w:id="1062368110">
                      <w:marLeft w:val="0"/>
                      <w:marRight w:val="0"/>
                      <w:marTop w:val="0"/>
                      <w:marBottom w:val="0"/>
                      <w:divBdr>
                        <w:top w:val="none" w:sz="0" w:space="0" w:color="auto"/>
                        <w:left w:val="none" w:sz="0" w:space="0" w:color="auto"/>
                        <w:bottom w:val="none" w:sz="0" w:space="0" w:color="auto"/>
                        <w:right w:val="none" w:sz="0" w:space="0" w:color="auto"/>
                      </w:divBdr>
                    </w:div>
                  </w:divsChild>
                </w:div>
                <w:div w:id="664435556">
                  <w:marLeft w:val="0"/>
                  <w:marRight w:val="0"/>
                  <w:marTop w:val="0"/>
                  <w:marBottom w:val="0"/>
                  <w:divBdr>
                    <w:top w:val="none" w:sz="0" w:space="0" w:color="auto"/>
                    <w:left w:val="none" w:sz="0" w:space="0" w:color="auto"/>
                    <w:bottom w:val="none" w:sz="0" w:space="0" w:color="auto"/>
                    <w:right w:val="none" w:sz="0" w:space="0" w:color="auto"/>
                  </w:divBdr>
                  <w:divsChild>
                    <w:div w:id="45838044">
                      <w:marLeft w:val="0"/>
                      <w:marRight w:val="0"/>
                      <w:marTop w:val="0"/>
                      <w:marBottom w:val="0"/>
                      <w:divBdr>
                        <w:top w:val="none" w:sz="0" w:space="0" w:color="auto"/>
                        <w:left w:val="none" w:sz="0" w:space="0" w:color="auto"/>
                        <w:bottom w:val="none" w:sz="0" w:space="0" w:color="auto"/>
                        <w:right w:val="none" w:sz="0" w:space="0" w:color="auto"/>
                      </w:divBdr>
                    </w:div>
                  </w:divsChild>
                </w:div>
                <w:div w:id="557786715">
                  <w:marLeft w:val="0"/>
                  <w:marRight w:val="0"/>
                  <w:marTop w:val="0"/>
                  <w:marBottom w:val="0"/>
                  <w:divBdr>
                    <w:top w:val="none" w:sz="0" w:space="0" w:color="auto"/>
                    <w:left w:val="none" w:sz="0" w:space="0" w:color="auto"/>
                    <w:bottom w:val="none" w:sz="0" w:space="0" w:color="auto"/>
                    <w:right w:val="none" w:sz="0" w:space="0" w:color="auto"/>
                  </w:divBdr>
                  <w:divsChild>
                    <w:div w:id="290870329">
                      <w:marLeft w:val="0"/>
                      <w:marRight w:val="0"/>
                      <w:marTop w:val="0"/>
                      <w:marBottom w:val="0"/>
                      <w:divBdr>
                        <w:top w:val="none" w:sz="0" w:space="0" w:color="auto"/>
                        <w:left w:val="none" w:sz="0" w:space="0" w:color="auto"/>
                        <w:bottom w:val="none" w:sz="0" w:space="0" w:color="auto"/>
                        <w:right w:val="none" w:sz="0" w:space="0" w:color="auto"/>
                      </w:divBdr>
                    </w:div>
                  </w:divsChild>
                </w:div>
                <w:div w:id="673655524">
                  <w:marLeft w:val="0"/>
                  <w:marRight w:val="0"/>
                  <w:marTop w:val="0"/>
                  <w:marBottom w:val="0"/>
                  <w:divBdr>
                    <w:top w:val="none" w:sz="0" w:space="0" w:color="auto"/>
                    <w:left w:val="none" w:sz="0" w:space="0" w:color="auto"/>
                    <w:bottom w:val="none" w:sz="0" w:space="0" w:color="auto"/>
                    <w:right w:val="none" w:sz="0" w:space="0" w:color="auto"/>
                  </w:divBdr>
                  <w:divsChild>
                    <w:div w:id="1913008049">
                      <w:marLeft w:val="0"/>
                      <w:marRight w:val="0"/>
                      <w:marTop w:val="0"/>
                      <w:marBottom w:val="0"/>
                      <w:divBdr>
                        <w:top w:val="none" w:sz="0" w:space="0" w:color="auto"/>
                        <w:left w:val="none" w:sz="0" w:space="0" w:color="auto"/>
                        <w:bottom w:val="none" w:sz="0" w:space="0" w:color="auto"/>
                        <w:right w:val="none" w:sz="0" w:space="0" w:color="auto"/>
                      </w:divBdr>
                    </w:div>
                  </w:divsChild>
                </w:div>
                <w:div w:id="1929848912">
                  <w:marLeft w:val="0"/>
                  <w:marRight w:val="0"/>
                  <w:marTop w:val="0"/>
                  <w:marBottom w:val="0"/>
                  <w:divBdr>
                    <w:top w:val="none" w:sz="0" w:space="0" w:color="auto"/>
                    <w:left w:val="none" w:sz="0" w:space="0" w:color="auto"/>
                    <w:bottom w:val="none" w:sz="0" w:space="0" w:color="auto"/>
                    <w:right w:val="none" w:sz="0" w:space="0" w:color="auto"/>
                  </w:divBdr>
                  <w:divsChild>
                    <w:div w:id="1889368479">
                      <w:marLeft w:val="0"/>
                      <w:marRight w:val="0"/>
                      <w:marTop w:val="0"/>
                      <w:marBottom w:val="0"/>
                      <w:divBdr>
                        <w:top w:val="none" w:sz="0" w:space="0" w:color="auto"/>
                        <w:left w:val="none" w:sz="0" w:space="0" w:color="auto"/>
                        <w:bottom w:val="none" w:sz="0" w:space="0" w:color="auto"/>
                        <w:right w:val="none" w:sz="0" w:space="0" w:color="auto"/>
                      </w:divBdr>
                    </w:div>
                  </w:divsChild>
                </w:div>
                <w:div w:id="64108771">
                  <w:marLeft w:val="0"/>
                  <w:marRight w:val="0"/>
                  <w:marTop w:val="0"/>
                  <w:marBottom w:val="0"/>
                  <w:divBdr>
                    <w:top w:val="none" w:sz="0" w:space="0" w:color="auto"/>
                    <w:left w:val="none" w:sz="0" w:space="0" w:color="auto"/>
                    <w:bottom w:val="none" w:sz="0" w:space="0" w:color="auto"/>
                    <w:right w:val="none" w:sz="0" w:space="0" w:color="auto"/>
                  </w:divBdr>
                  <w:divsChild>
                    <w:div w:id="1858545917">
                      <w:marLeft w:val="0"/>
                      <w:marRight w:val="0"/>
                      <w:marTop w:val="0"/>
                      <w:marBottom w:val="0"/>
                      <w:divBdr>
                        <w:top w:val="none" w:sz="0" w:space="0" w:color="auto"/>
                        <w:left w:val="none" w:sz="0" w:space="0" w:color="auto"/>
                        <w:bottom w:val="none" w:sz="0" w:space="0" w:color="auto"/>
                        <w:right w:val="none" w:sz="0" w:space="0" w:color="auto"/>
                      </w:divBdr>
                    </w:div>
                  </w:divsChild>
                </w:div>
                <w:div w:id="1357534465">
                  <w:marLeft w:val="0"/>
                  <w:marRight w:val="0"/>
                  <w:marTop w:val="0"/>
                  <w:marBottom w:val="0"/>
                  <w:divBdr>
                    <w:top w:val="none" w:sz="0" w:space="0" w:color="auto"/>
                    <w:left w:val="none" w:sz="0" w:space="0" w:color="auto"/>
                    <w:bottom w:val="none" w:sz="0" w:space="0" w:color="auto"/>
                    <w:right w:val="none" w:sz="0" w:space="0" w:color="auto"/>
                  </w:divBdr>
                  <w:divsChild>
                    <w:div w:id="459151717">
                      <w:marLeft w:val="0"/>
                      <w:marRight w:val="0"/>
                      <w:marTop w:val="0"/>
                      <w:marBottom w:val="0"/>
                      <w:divBdr>
                        <w:top w:val="none" w:sz="0" w:space="0" w:color="auto"/>
                        <w:left w:val="none" w:sz="0" w:space="0" w:color="auto"/>
                        <w:bottom w:val="none" w:sz="0" w:space="0" w:color="auto"/>
                        <w:right w:val="none" w:sz="0" w:space="0" w:color="auto"/>
                      </w:divBdr>
                    </w:div>
                  </w:divsChild>
                </w:div>
                <w:div w:id="8720505">
                  <w:marLeft w:val="0"/>
                  <w:marRight w:val="0"/>
                  <w:marTop w:val="0"/>
                  <w:marBottom w:val="0"/>
                  <w:divBdr>
                    <w:top w:val="none" w:sz="0" w:space="0" w:color="auto"/>
                    <w:left w:val="none" w:sz="0" w:space="0" w:color="auto"/>
                    <w:bottom w:val="none" w:sz="0" w:space="0" w:color="auto"/>
                    <w:right w:val="none" w:sz="0" w:space="0" w:color="auto"/>
                  </w:divBdr>
                  <w:divsChild>
                    <w:div w:id="1859661974">
                      <w:marLeft w:val="0"/>
                      <w:marRight w:val="0"/>
                      <w:marTop w:val="0"/>
                      <w:marBottom w:val="0"/>
                      <w:divBdr>
                        <w:top w:val="none" w:sz="0" w:space="0" w:color="auto"/>
                        <w:left w:val="none" w:sz="0" w:space="0" w:color="auto"/>
                        <w:bottom w:val="none" w:sz="0" w:space="0" w:color="auto"/>
                        <w:right w:val="none" w:sz="0" w:space="0" w:color="auto"/>
                      </w:divBdr>
                    </w:div>
                  </w:divsChild>
                </w:div>
                <w:div w:id="1913351379">
                  <w:marLeft w:val="0"/>
                  <w:marRight w:val="0"/>
                  <w:marTop w:val="0"/>
                  <w:marBottom w:val="0"/>
                  <w:divBdr>
                    <w:top w:val="none" w:sz="0" w:space="0" w:color="auto"/>
                    <w:left w:val="none" w:sz="0" w:space="0" w:color="auto"/>
                    <w:bottom w:val="none" w:sz="0" w:space="0" w:color="auto"/>
                    <w:right w:val="none" w:sz="0" w:space="0" w:color="auto"/>
                  </w:divBdr>
                  <w:divsChild>
                    <w:div w:id="525363924">
                      <w:marLeft w:val="0"/>
                      <w:marRight w:val="0"/>
                      <w:marTop w:val="0"/>
                      <w:marBottom w:val="0"/>
                      <w:divBdr>
                        <w:top w:val="none" w:sz="0" w:space="0" w:color="auto"/>
                        <w:left w:val="none" w:sz="0" w:space="0" w:color="auto"/>
                        <w:bottom w:val="none" w:sz="0" w:space="0" w:color="auto"/>
                        <w:right w:val="none" w:sz="0" w:space="0" w:color="auto"/>
                      </w:divBdr>
                    </w:div>
                  </w:divsChild>
                </w:div>
                <w:div w:id="244926683">
                  <w:marLeft w:val="0"/>
                  <w:marRight w:val="0"/>
                  <w:marTop w:val="0"/>
                  <w:marBottom w:val="0"/>
                  <w:divBdr>
                    <w:top w:val="none" w:sz="0" w:space="0" w:color="auto"/>
                    <w:left w:val="none" w:sz="0" w:space="0" w:color="auto"/>
                    <w:bottom w:val="none" w:sz="0" w:space="0" w:color="auto"/>
                    <w:right w:val="none" w:sz="0" w:space="0" w:color="auto"/>
                  </w:divBdr>
                  <w:divsChild>
                    <w:div w:id="850795325">
                      <w:marLeft w:val="0"/>
                      <w:marRight w:val="0"/>
                      <w:marTop w:val="0"/>
                      <w:marBottom w:val="0"/>
                      <w:divBdr>
                        <w:top w:val="none" w:sz="0" w:space="0" w:color="auto"/>
                        <w:left w:val="none" w:sz="0" w:space="0" w:color="auto"/>
                        <w:bottom w:val="none" w:sz="0" w:space="0" w:color="auto"/>
                        <w:right w:val="none" w:sz="0" w:space="0" w:color="auto"/>
                      </w:divBdr>
                    </w:div>
                  </w:divsChild>
                </w:div>
                <w:div w:id="1950627805">
                  <w:marLeft w:val="0"/>
                  <w:marRight w:val="0"/>
                  <w:marTop w:val="0"/>
                  <w:marBottom w:val="0"/>
                  <w:divBdr>
                    <w:top w:val="none" w:sz="0" w:space="0" w:color="auto"/>
                    <w:left w:val="none" w:sz="0" w:space="0" w:color="auto"/>
                    <w:bottom w:val="none" w:sz="0" w:space="0" w:color="auto"/>
                    <w:right w:val="none" w:sz="0" w:space="0" w:color="auto"/>
                  </w:divBdr>
                  <w:divsChild>
                    <w:div w:id="475682468">
                      <w:marLeft w:val="0"/>
                      <w:marRight w:val="0"/>
                      <w:marTop w:val="0"/>
                      <w:marBottom w:val="0"/>
                      <w:divBdr>
                        <w:top w:val="none" w:sz="0" w:space="0" w:color="auto"/>
                        <w:left w:val="none" w:sz="0" w:space="0" w:color="auto"/>
                        <w:bottom w:val="none" w:sz="0" w:space="0" w:color="auto"/>
                        <w:right w:val="none" w:sz="0" w:space="0" w:color="auto"/>
                      </w:divBdr>
                    </w:div>
                  </w:divsChild>
                </w:div>
                <w:div w:id="2141071256">
                  <w:marLeft w:val="0"/>
                  <w:marRight w:val="0"/>
                  <w:marTop w:val="0"/>
                  <w:marBottom w:val="0"/>
                  <w:divBdr>
                    <w:top w:val="none" w:sz="0" w:space="0" w:color="auto"/>
                    <w:left w:val="none" w:sz="0" w:space="0" w:color="auto"/>
                    <w:bottom w:val="none" w:sz="0" w:space="0" w:color="auto"/>
                    <w:right w:val="none" w:sz="0" w:space="0" w:color="auto"/>
                  </w:divBdr>
                  <w:divsChild>
                    <w:div w:id="12720567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6201456">
          <w:marLeft w:val="0"/>
          <w:marRight w:val="0"/>
          <w:marTop w:val="0"/>
          <w:marBottom w:val="0"/>
          <w:divBdr>
            <w:top w:val="none" w:sz="0" w:space="0" w:color="auto"/>
            <w:left w:val="none" w:sz="0" w:space="0" w:color="auto"/>
            <w:bottom w:val="none" w:sz="0" w:space="0" w:color="auto"/>
            <w:right w:val="none" w:sz="0" w:space="0" w:color="auto"/>
          </w:divBdr>
        </w:div>
        <w:div w:id="1372076112">
          <w:marLeft w:val="0"/>
          <w:marRight w:val="0"/>
          <w:marTop w:val="0"/>
          <w:marBottom w:val="0"/>
          <w:divBdr>
            <w:top w:val="none" w:sz="0" w:space="0" w:color="auto"/>
            <w:left w:val="none" w:sz="0" w:space="0" w:color="auto"/>
            <w:bottom w:val="none" w:sz="0" w:space="0" w:color="auto"/>
            <w:right w:val="none" w:sz="0" w:space="0" w:color="auto"/>
          </w:divBdr>
          <w:divsChild>
            <w:div w:id="1928801546">
              <w:marLeft w:val="0"/>
              <w:marRight w:val="0"/>
              <w:marTop w:val="0"/>
              <w:marBottom w:val="0"/>
              <w:divBdr>
                <w:top w:val="none" w:sz="0" w:space="0" w:color="auto"/>
                <w:left w:val="none" w:sz="0" w:space="0" w:color="auto"/>
                <w:bottom w:val="none" w:sz="0" w:space="0" w:color="auto"/>
                <w:right w:val="none" w:sz="0" w:space="0" w:color="auto"/>
              </w:divBdr>
            </w:div>
            <w:div w:id="1612665436">
              <w:marLeft w:val="0"/>
              <w:marRight w:val="0"/>
              <w:marTop w:val="0"/>
              <w:marBottom w:val="0"/>
              <w:divBdr>
                <w:top w:val="none" w:sz="0" w:space="0" w:color="auto"/>
                <w:left w:val="none" w:sz="0" w:space="0" w:color="auto"/>
                <w:bottom w:val="none" w:sz="0" w:space="0" w:color="auto"/>
                <w:right w:val="none" w:sz="0" w:space="0" w:color="auto"/>
              </w:divBdr>
            </w:div>
            <w:div w:id="873494876">
              <w:marLeft w:val="0"/>
              <w:marRight w:val="0"/>
              <w:marTop w:val="0"/>
              <w:marBottom w:val="0"/>
              <w:divBdr>
                <w:top w:val="none" w:sz="0" w:space="0" w:color="auto"/>
                <w:left w:val="none" w:sz="0" w:space="0" w:color="auto"/>
                <w:bottom w:val="none" w:sz="0" w:space="0" w:color="auto"/>
                <w:right w:val="none" w:sz="0" w:space="0" w:color="auto"/>
              </w:divBdr>
            </w:div>
            <w:div w:id="1849446967">
              <w:marLeft w:val="0"/>
              <w:marRight w:val="0"/>
              <w:marTop w:val="0"/>
              <w:marBottom w:val="0"/>
              <w:divBdr>
                <w:top w:val="none" w:sz="0" w:space="0" w:color="auto"/>
                <w:left w:val="none" w:sz="0" w:space="0" w:color="auto"/>
                <w:bottom w:val="none" w:sz="0" w:space="0" w:color="auto"/>
                <w:right w:val="none" w:sz="0" w:space="0" w:color="auto"/>
              </w:divBdr>
            </w:div>
            <w:div w:id="1603225661">
              <w:marLeft w:val="0"/>
              <w:marRight w:val="0"/>
              <w:marTop w:val="0"/>
              <w:marBottom w:val="0"/>
              <w:divBdr>
                <w:top w:val="none" w:sz="0" w:space="0" w:color="auto"/>
                <w:left w:val="none" w:sz="0" w:space="0" w:color="auto"/>
                <w:bottom w:val="none" w:sz="0" w:space="0" w:color="auto"/>
                <w:right w:val="none" w:sz="0" w:space="0" w:color="auto"/>
              </w:divBdr>
            </w:div>
            <w:div w:id="1076174446">
              <w:marLeft w:val="0"/>
              <w:marRight w:val="0"/>
              <w:marTop w:val="0"/>
              <w:marBottom w:val="0"/>
              <w:divBdr>
                <w:top w:val="none" w:sz="0" w:space="0" w:color="auto"/>
                <w:left w:val="none" w:sz="0" w:space="0" w:color="auto"/>
                <w:bottom w:val="none" w:sz="0" w:space="0" w:color="auto"/>
                <w:right w:val="none" w:sz="0" w:space="0" w:color="auto"/>
              </w:divBdr>
            </w:div>
            <w:div w:id="1642004883">
              <w:marLeft w:val="0"/>
              <w:marRight w:val="0"/>
              <w:marTop w:val="0"/>
              <w:marBottom w:val="0"/>
              <w:divBdr>
                <w:top w:val="none" w:sz="0" w:space="0" w:color="auto"/>
                <w:left w:val="none" w:sz="0" w:space="0" w:color="auto"/>
                <w:bottom w:val="none" w:sz="0" w:space="0" w:color="auto"/>
                <w:right w:val="none" w:sz="0" w:space="0" w:color="auto"/>
              </w:divBdr>
            </w:div>
            <w:div w:id="1398016456">
              <w:marLeft w:val="0"/>
              <w:marRight w:val="0"/>
              <w:marTop w:val="0"/>
              <w:marBottom w:val="0"/>
              <w:divBdr>
                <w:top w:val="none" w:sz="0" w:space="0" w:color="auto"/>
                <w:left w:val="none" w:sz="0" w:space="0" w:color="auto"/>
                <w:bottom w:val="none" w:sz="0" w:space="0" w:color="auto"/>
                <w:right w:val="none" w:sz="0" w:space="0" w:color="auto"/>
              </w:divBdr>
            </w:div>
            <w:div w:id="82536211">
              <w:marLeft w:val="0"/>
              <w:marRight w:val="0"/>
              <w:marTop w:val="0"/>
              <w:marBottom w:val="0"/>
              <w:divBdr>
                <w:top w:val="none" w:sz="0" w:space="0" w:color="auto"/>
                <w:left w:val="none" w:sz="0" w:space="0" w:color="auto"/>
                <w:bottom w:val="none" w:sz="0" w:space="0" w:color="auto"/>
                <w:right w:val="none" w:sz="0" w:space="0" w:color="auto"/>
              </w:divBdr>
            </w:div>
            <w:div w:id="649135340">
              <w:marLeft w:val="0"/>
              <w:marRight w:val="0"/>
              <w:marTop w:val="0"/>
              <w:marBottom w:val="0"/>
              <w:divBdr>
                <w:top w:val="none" w:sz="0" w:space="0" w:color="auto"/>
                <w:left w:val="none" w:sz="0" w:space="0" w:color="auto"/>
                <w:bottom w:val="none" w:sz="0" w:space="0" w:color="auto"/>
                <w:right w:val="none" w:sz="0" w:space="0" w:color="auto"/>
              </w:divBdr>
            </w:div>
            <w:div w:id="1148129414">
              <w:marLeft w:val="0"/>
              <w:marRight w:val="0"/>
              <w:marTop w:val="0"/>
              <w:marBottom w:val="0"/>
              <w:divBdr>
                <w:top w:val="none" w:sz="0" w:space="0" w:color="auto"/>
                <w:left w:val="none" w:sz="0" w:space="0" w:color="auto"/>
                <w:bottom w:val="none" w:sz="0" w:space="0" w:color="auto"/>
                <w:right w:val="none" w:sz="0" w:space="0" w:color="auto"/>
              </w:divBdr>
            </w:div>
            <w:div w:id="1752703652">
              <w:marLeft w:val="0"/>
              <w:marRight w:val="0"/>
              <w:marTop w:val="0"/>
              <w:marBottom w:val="0"/>
              <w:divBdr>
                <w:top w:val="none" w:sz="0" w:space="0" w:color="auto"/>
                <w:left w:val="none" w:sz="0" w:space="0" w:color="auto"/>
                <w:bottom w:val="none" w:sz="0" w:space="0" w:color="auto"/>
                <w:right w:val="none" w:sz="0" w:space="0" w:color="auto"/>
              </w:divBdr>
            </w:div>
            <w:div w:id="108818721">
              <w:marLeft w:val="0"/>
              <w:marRight w:val="0"/>
              <w:marTop w:val="0"/>
              <w:marBottom w:val="0"/>
              <w:divBdr>
                <w:top w:val="none" w:sz="0" w:space="0" w:color="auto"/>
                <w:left w:val="none" w:sz="0" w:space="0" w:color="auto"/>
                <w:bottom w:val="none" w:sz="0" w:space="0" w:color="auto"/>
                <w:right w:val="none" w:sz="0" w:space="0" w:color="auto"/>
              </w:divBdr>
            </w:div>
            <w:div w:id="283511701">
              <w:marLeft w:val="0"/>
              <w:marRight w:val="0"/>
              <w:marTop w:val="0"/>
              <w:marBottom w:val="0"/>
              <w:divBdr>
                <w:top w:val="none" w:sz="0" w:space="0" w:color="auto"/>
                <w:left w:val="none" w:sz="0" w:space="0" w:color="auto"/>
                <w:bottom w:val="none" w:sz="0" w:space="0" w:color="auto"/>
                <w:right w:val="none" w:sz="0" w:space="0" w:color="auto"/>
              </w:divBdr>
            </w:div>
            <w:div w:id="1049260702">
              <w:marLeft w:val="0"/>
              <w:marRight w:val="0"/>
              <w:marTop w:val="0"/>
              <w:marBottom w:val="0"/>
              <w:divBdr>
                <w:top w:val="none" w:sz="0" w:space="0" w:color="auto"/>
                <w:left w:val="none" w:sz="0" w:space="0" w:color="auto"/>
                <w:bottom w:val="none" w:sz="0" w:space="0" w:color="auto"/>
                <w:right w:val="none" w:sz="0" w:space="0" w:color="auto"/>
              </w:divBdr>
            </w:div>
          </w:divsChild>
        </w:div>
        <w:div w:id="2059620280">
          <w:marLeft w:val="0"/>
          <w:marRight w:val="0"/>
          <w:marTop w:val="0"/>
          <w:marBottom w:val="0"/>
          <w:divBdr>
            <w:top w:val="none" w:sz="0" w:space="0" w:color="auto"/>
            <w:left w:val="none" w:sz="0" w:space="0" w:color="auto"/>
            <w:bottom w:val="none" w:sz="0" w:space="0" w:color="auto"/>
            <w:right w:val="none" w:sz="0" w:space="0" w:color="auto"/>
          </w:divBdr>
        </w:div>
        <w:div w:id="1492214029">
          <w:marLeft w:val="0"/>
          <w:marRight w:val="0"/>
          <w:marTop w:val="0"/>
          <w:marBottom w:val="0"/>
          <w:divBdr>
            <w:top w:val="none" w:sz="0" w:space="0" w:color="auto"/>
            <w:left w:val="none" w:sz="0" w:space="0" w:color="auto"/>
            <w:bottom w:val="none" w:sz="0" w:space="0" w:color="auto"/>
            <w:right w:val="none" w:sz="0" w:space="0" w:color="auto"/>
          </w:divBdr>
        </w:div>
        <w:div w:id="1453668048">
          <w:marLeft w:val="0"/>
          <w:marRight w:val="0"/>
          <w:marTop w:val="0"/>
          <w:marBottom w:val="0"/>
          <w:divBdr>
            <w:top w:val="none" w:sz="0" w:space="0" w:color="auto"/>
            <w:left w:val="none" w:sz="0" w:space="0" w:color="auto"/>
            <w:bottom w:val="none" w:sz="0" w:space="0" w:color="auto"/>
            <w:right w:val="none" w:sz="0" w:space="0" w:color="auto"/>
          </w:divBdr>
        </w:div>
        <w:div w:id="742871041">
          <w:marLeft w:val="0"/>
          <w:marRight w:val="0"/>
          <w:marTop w:val="0"/>
          <w:marBottom w:val="0"/>
          <w:divBdr>
            <w:top w:val="none" w:sz="0" w:space="0" w:color="auto"/>
            <w:left w:val="none" w:sz="0" w:space="0" w:color="auto"/>
            <w:bottom w:val="none" w:sz="0" w:space="0" w:color="auto"/>
            <w:right w:val="none" w:sz="0" w:space="0" w:color="auto"/>
          </w:divBdr>
          <w:divsChild>
            <w:div w:id="1536498411">
              <w:marLeft w:val="-75"/>
              <w:marRight w:val="0"/>
              <w:marTop w:val="30"/>
              <w:marBottom w:val="30"/>
              <w:divBdr>
                <w:top w:val="none" w:sz="0" w:space="0" w:color="auto"/>
                <w:left w:val="none" w:sz="0" w:space="0" w:color="auto"/>
                <w:bottom w:val="none" w:sz="0" w:space="0" w:color="auto"/>
                <w:right w:val="none" w:sz="0" w:space="0" w:color="auto"/>
              </w:divBdr>
              <w:divsChild>
                <w:div w:id="403258237">
                  <w:marLeft w:val="0"/>
                  <w:marRight w:val="0"/>
                  <w:marTop w:val="0"/>
                  <w:marBottom w:val="0"/>
                  <w:divBdr>
                    <w:top w:val="none" w:sz="0" w:space="0" w:color="auto"/>
                    <w:left w:val="none" w:sz="0" w:space="0" w:color="auto"/>
                    <w:bottom w:val="none" w:sz="0" w:space="0" w:color="auto"/>
                    <w:right w:val="none" w:sz="0" w:space="0" w:color="auto"/>
                  </w:divBdr>
                  <w:divsChild>
                    <w:div w:id="1817642886">
                      <w:marLeft w:val="0"/>
                      <w:marRight w:val="0"/>
                      <w:marTop w:val="0"/>
                      <w:marBottom w:val="0"/>
                      <w:divBdr>
                        <w:top w:val="none" w:sz="0" w:space="0" w:color="auto"/>
                        <w:left w:val="none" w:sz="0" w:space="0" w:color="auto"/>
                        <w:bottom w:val="none" w:sz="0" w:space="0" w:color="auto"/>
                        <w:right w:val="none" w:sz="0" w:space="0" w:color="auto"/>
                      </w:divBdr>
                    </w:div>
                  </w:divsChild>
                </w:div>
                <w:div w:id="252589063">
                  <w:marLeft w:val="0"/>
                  <w:marRight w:val="0"/>
                  <w:marTop w:val="0"/>
                  <w:marBottom w:val="0"/>
                  <w:divBdr>
                    <w:top w:val="none" w:sz="0" w:space="0" w:color="auto"/>
                    <w:left w:val="none" w:sz="0" w:space="0" w:color="auto"/>
                    <w:bottom w:val="none" w:sz="0" w:space="0" w:color="auto"/>
                    <w:right w:val="none" w:sz="0" w:space="0" w:color="auto"/>
                  </w:divBdr>
                  <w:divsChild>
                    <w:div w:id="1307467226">
                      <w:marLeft w:val="0"/>
                      <w:marRight w:val="0"/>
                      <w:marTop w:val="0"/>
                      <w:marBottom w:val="0"/>
                      <w:divBdr>
                        <w:top w:val="none" w:sz="0" w:space="0" w:color="auto"/>
                        <w:left w:val="none" w:sz="0" w:space="0" w:color="auto"/>
                        <w:bottom w:val="none" w:sz="0" w:space="0" w:color="auto"/>
                        <w:right w:val="none" w:sz="0" w:space="0" w:color="auto"/>
                      </w:divBdr>
                    </w:div>
                  </w:divsChild>
                </w:div>
                <w:div w:id="1953514759">
                  <w:marLeft w:val="0"/>
                  <w:marRight w:val="0"/>
                  <w:marTop w:val="0"/>
                  <w:marBottom w:val="0"/>
                  <w:divBdr>
                    <w:top w:val="none" w:sz="0" w:space="0" w:color="auto"/>
                    <w:left w:val="none" w:sz="0" w:space="0" w:color="auto"/>
                    <w:bottom w:val="none" w:sz="0" w:space="0" w:color="auto"/>
                    <w:right w:val="none" w:sz="0" w:space="0" w:color="auto"/>
                  </w:divBdr>
                  <w:divsChild>
                    <w:div w:id="263152930">
                      <w:marLeft w:val="0"/>
                      <w:marRight w:val="0"/>
                      <w:marTop w:val="0"/>
                      <w:marBottom w:val="0"/>
                      <w:divBdr>
                        <w:top w:val="none" w:sz="0" w:space="0" w:color="auto"/>
                        <w:left w:val="none" w:sz="0" w:space="0" w:color="auto"/>
                        <w:bottom w:val="none" w:sz="0" w:space="0" w:color="auto"/>
                        <w:right w:val="none" w:sz="0" w:space="0" w:color="auto"/>
                      </w:divBdr>
                    </w:div>
                  </w:divsChild>
                </w:div>
                <w:div w:id="400831485">
                  <w:marLeft w:val="0"/>
                  <w:marRight w:val="0"/>
                  <w:marTop w:val="0"/>
                  <w:marBottom w:val="0"/>
                  <w:divBdr>
                    <w:top w:val="none" w:sz="0" w:space="0" w:color="auto"/>
                    <w:left w:val="none" w:sz="0" w:space="0" w:color="auto"/>
                    <w:bottom w:val="none" w:sz="0" w:space="0" w:color="auto"/>
                    <w:right w:val="none" w:sz="0" w:space="0" w:color="auto"/>
                  </w:divBdr>
                  <w:divsChild>
                    <w:div w:id="720789558">
                      <w:marLeft w:val="0"/>
                      <w:marRight w:val="0"/>
                      <w:marTop w:val="0"/>
                      <w:marBottom w:val="0"/>
                      <w:divBdr>
                        <w:top w:val="none" w:sz="0" w:space="0" w:color="auto"/>
                        <w:left w:val="none" w:sz="0" w:space="0" w:color="auto"/>
                        <w:bottom w:val="none" w:sz="0" w:space="0" w:color="auto"/>
                        <w:right w:val="none" w:sz="0" w:space="0" w:color="auto"/>
                      </w:divBdr>
                    </w:div>
                  </w:divsChild>
                </w:div>
                <w:div w:id="59014109">
                  <w:marLeft w:val="0"/>
                  <w:marRight w:val="0"/>
                  <w:marTop w:val="0"/>
                  <w:marBottom w:val="0"/>
                  <w:divBdr>
                    <w:top w:val="none" w:sz="0" w:space="0" w:color="auto"/>
                    <w:left w:val="none" w:sz="0" w:space="0" w:color="auto"/>
                    <w:bottom w:val="none" w:sz="0" w:space="0" w:color="auto"/>
                    <w:right w:val="none" w:sz="0" w:space="0" w:color="auto"/>
                  </w:divBdr>
                  <w:divsChild>
                    <w:div w:id="424226002">
                      <w:marLeft w:val="0"/>
                      <w:marRight w:val="0"/>
                      <w:marTop w:val="0"/>
                      <w:marBottom w:val="0"/>
                      <w:divBdr>
                        <w:top w:val="none" w:sz="0" w:space="0" w:color="auto"/>
                        <w:left w:val="none" w:sz="0" w:space="0" w:color="auto"/>
                        <w:bottom w:val="none" w:sz="0" w:space="0" w:color="auto"/>
                        <w:right w:val="none" w:sz="0" w:space="0" w:color="auto"/>
                      </w:divBdr>
                    </w:div>
                  </w:divsChild>
                </w:div>
                <w:div w:id="855079249">
                  <w:marLeft w:val="0"/>
                  <w:marRight w:val="0"/>
                  <w:marTop w:val="0"/>
                  <w:marBottom w:val="0"/>
                  <w:divBdr>
                    <w:top w:val="none" w:sz="0" w:space="0" w:color="auto"/>
                    <w:left w:val="none" w:sz="0" w:space="0" w:color="auto"/>
                    <w:bottom w:val="none" w:sz="0" w:space="0" w:color="auto"/>
                    <w:right w:val="none" w:sz="0" w:space="0" w:color="auto"/>
                  </w:divBdr>
                  <w:divsChild>
                    <w:div w:id="160900126">
                      <w:marLeft w:val="0"/>
                      <w:marRight w:val="0"/>
                      <w:marTop w:val="0"/>
                      <w:marBottom w:val="0"/>
                      <w:divBdr>
                        <w:top w:val="none" w:sz="0" w:space="0" w:color="auto"/>
                        <w:left w:val="none" w:sz="0" w:space="0" w:color="auto"/>
                        <w:bottom w:val="none" w:sz="0" w:space="0" w:color="auto"/>
                        <w:right w:val="none" w:sz="0" w:space="0" w:color="auto"/>
                      </w:divBdr>
                    </w:div>
                  </w:divsChild>
                </w:div>
                <w:div w:id="466052429">
                  <w:marLeft w:val="0"/>
                  <w:marRight w:val="0"/>
                  <w:marTop w:val="0"/>
                  <w:marBottom w:val="0"/>
                  <w:divBdr>
                    <w:top w:val="none" w:sz="0" w:space="0" w:color="auto"/>
                    <w:left w:val="none" w:sz="0" w:space="0" w:color="auto"/>
                    <w:bottom w:val="none" w:sz="0" w:space="0" w:color="auto"/>
                    <w:right w:val="none" w:sz="0" w:space="0" w:color="auto"/>
                  </w:divBdr>
                  <w:divsChild>
                    <w:div w:id="1427461584">
                      <w:marLeft w:val="0"/>
                      <w:marRight w:val="0"/>
                      <w:marTop w:val="0"/>
                      <w:marBottom w:val="0"/>
                      <w:divBdr>
                        <w:top w:val="none" w:sz="0" w:space="0" w:color="auto"/>
                        <w:left w:val="none" w:sz="0" w:space="0" w:color="auto"/>
                        <w:bottom w:val="none" w:sz="0" w:space="0" w:color="auto"/>
                        <w:right w:val="none" w:sz="0" w:space="0" w:color="auto"/>
                      </w:divBdr>
                    </w:div>
                    <w:div w:id="603197075">
                      <w:marLeft w:val="0"/>
                      <w:marRight w:val="0"/>
                      <w:marTop w:val="0"/>
                      <w:marBottom w:val="0"/>
                      <w:divBdr>
                        <w:top w:val="none" w:sz="0" w:space="0" w:color="auto"/>
                        <w:left w:val="none" w:sz="0" w:space="0" w:color="auto"/>
                        <w:bottom w:val="none" w:sz="0" w:space="0" w:color="auto"/>
                        <w:right w:val="none" w:sz="0" w:space="0" w:color="auto"/>
                      </w:divBdr>
                    </w:div>
                    <w:div w:id="960692368">
                      <w:marLeft w:val="0"/>
                      <w:marRight w:val="0"/>
                      <w:marTop w:val="0"/>
                      <w:marBottom w:val="0"/>
                      <w:divBdr>
                        <w:top w:val="none" w:sz="0" w:space="0" w:color="auto"/>
                        <w:left w:val="none" w:sz="0" w:space="0" w:color="auto"/>
                        <w:bottom w:val="none" w:sz="0" w:space="0" w:color="auto"/>
                        <w:right w:val="none" w:sz="0" w:space="0" w:color="auto"/>
                      </w:divBdr>
                    </w:div>
                  </w:divsChild>
                </w:div>
                <w:div w:id="240874845">
                  <w:marLeft w:val="0"/>
                  <w:marRight w:val="0"/>
                  <w:marTop w:val="0"/>
                  <w:marBottom w:val="0"/>
                  <w:divBdr>
                    <w:top w:val="none" w:sz="0" w:space="0" w:color="auto"/>
                    <w:left w:val="none" w:sz="0" w:space="0" w:color="auto"/>
                    <w:bottom w:val="none" w:sz="0" w:space="0" w:color="auto"/>
                    <w:right w:val="none" w:sz="0" w:space="0" w:color="auto"/>
                  </w:divBdr>
                  <w:divsChild>
                    <w:div w:id="17878912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8939479">
          <w:marLeft w:val="0"/>
          <w:marRight w:val="0"/>
          <w:marTop w:val="0"/>
          <w:marBottom w:val="0"/>
          <w:divBdr>
            <w:top w:val="none" w:sz="0" w:space="0" w:color="auto"/>
            <w:left w:val="none" w:sz="0" w:space="0" w:color="auto"/>
            <w:bottom w:val="none" w:sz="0" w:space="0" w:color="auto"/>
            <w:right w:val="none" w:sz="0" w:space="0" w:color="auto"/>
          </w:divBdr>
        </w:div>
        <w:div w:id="665480983">
          <w:marLeft w:val="0"/>
          <w:marRight w:val="0"/>
          <w:marTop w:val="0"/>
          <w:marBottom w:val="0"/>
          <w:divBdr>
            <w:top w:val="none" w:sz="0" w:space="0" w:color="auto"/>
            <w:left w:val="none" w:sz="0" w:space="0" w:color="auto"/>
            <w:bottom w:val="none" w:sz="0" w:space="0" w:color="auto"/>
            <w:right w:val="none" w:sz="0" w:space="0" w:color="auto"/>
          </w:divBdr>
        </w:div>
        <w:div w:id="2078480516">
          <w:marLeft w:val="0"/>
          <w:marRight w:val="0"/>
          <w:marTop w:val="0"/>
          <w:marBottom w:val="0"/>
          <w:divBdr>
            <w:top w:val="none" w:sz="0" w:space="0" w:color="auto"/>
            <w:left w:val="none" w:sz="0" w:space="0" w:color="auto"/>
            <w:bottom w:val="none" w:sz="0" w:space="0" w:color="auto"/>
            <w:right w:val="none" w:sz="0" w:space="0" w:color="auto"/>
          </w:divBdr>
        </w:div>
        <w:div w:id="151917226">
          <w:marLeft w:val="0"/>
          <w:marRight w:val="0"/>
          <w:marTop w:val="0"/>
          <w:marBottom w:val="0"/>
          <w:divBdr>
            <w:top w:val="none" w:sz="0" w:space="0" w:color="auto"/>
            <w:left w:val="none" w:sz="0" w:space="0" w:color="auto"/>
            <w:bottom w:val="none" w:sz="0" w:space="0" w:color="auto"/>
            <w:right w:val="none" w:sz="0" w:space="0" w:color="auto"/>
          </w:divBdr>
        </w:div>
        <w:div w:id="2134009274">
          <w:marLeft w:val="0"/>
          <w:marRight w:val="0"/>
          <w:marTop w:val="0"/>
          <w:marBottom w:val="0"/>
          <w:divBdr>
            <w:top w:val="none" w:sz="0" w:space="0" w:color="auto"/>
            <w:left w:val="none" w:sz="0" w:space="0" w:color="auto"/>
            <w:bottom w:val="none" w:sz="0" w:space="0" w:color="auto"/>
            <w:right w:val="none" w:sz="0" w:space="0" w:color="auto"/>
          </w:divBdr>
          <w:divsChild>
            <w:div w:id="2137793031">
              <w:marLeft w:val="-75"/>
              <w:marRight w:val="0"/>
              <w:marTop w:val="30"/>
              <w:marBottom w:val="30"/>
              <w:divBdr>
                <w:top w:val="none" w:sz="0" w:space="0" w:color="auto"/>
                <w:left w:val="none" w:sz="0" w:space="0" w:color="auto"/>
                <w:bottom w:val="none" w:sz="0" w:space="0" w:color="auto"/>
                <w:right w:val="none" w:sz="0" w:space="0" w:color="auto"/>
              </w:divBdr>
              <w:divsChild>
                <w:div w:id="1967925598">
                  <w:marLeft w:val="0"/>
                  <w:marRight w:val="0"/>
                  <w:marTop w:val="0"/>
                  <w:marBottom w:val="0"/>
                  <w:divBdr>
                    <w:top w:val="none" w:sz="0" w:space="0" w:color="auto"/>
                    <w:left w:val="none" w:sz="0" w:space="0" w:color="auto"/>
                    <w:bottom w:val="none" w:sz="0" w:space="0" w:color="auto"/>
                    <w:right w:val="none" w:sz="0" w:space="0" w:color="auto"/>
                  </w:divBdr>
                  <w:divsChild>
                    <w:div w:id="119228351">
                      <w:marLeft w:val="0"/>
                      <w:marRight w:val="0"/>
                      <w:marTop w:val="0"/>
                      <w:marBottom w:val="0"/>
                      <w:divBdr>
                        <w:top w:val="none" w:sz="0" w:space="0" w:color="auto"/>
                        <w:left w:val="none" w:sz="0" w:space="0" w:color="auto"/>
                        <w:bottom w:val="none" w:sz="0" w:space="0" w:color="auto"/>
                        <w:right w:val="none" w:sz="0" w:space="0" w:color="auto"/>
                      </w:divBdr>
                    </w:div>
                  </w:divsChild>
                </w:div>
                <w:div w:id="423770099">
                  <w:marLeft w:val="0"/>
                  <w:marRight w:val="0"/>
                  <w:marTop w:val="0"/>
                  <w:marBottom w:val="0"/>
                  <w:divBdr>
                    <w:top w:val="none" w:sz="0" w:space="0" w:color="auto"/>
                    <w:left w:val="none" w:sz="0" w:space="0" w:color="auto"/>
                    <w:bottom w:val="none" w:sz="0" w:space="0" w:color="auto"/>
                    <w:right w:val="none" w:sz="0" w:space="0" w:color="auto"/>
                  </w:divBdr>
                  <w:divsChild>
                    <w:div w:id="1643847963">
                      <w:marLeft w:val="0"/>
                      <w:marRight w:val="0"/>
                      <w:marTop w:val="0"/>
                      <w:marBottom w:val="0"/>
                      <w:divBdr>
                        <w:top w:val="none" w:sz="0" w:space="0" w:color="auto"/>
                        <w:left w:val="none" w:sz="0" w:space="0" w:color="auto"/>
                        <w:bottom w:val="none" w:sz="0" w:space="0" w:color="auto"/>
                        <w:right w:val="none" w:sz="0" w:space="0" w:color="auto"/>
                      </w:divBdr>
                    </w:div>
                  </w:divsChild>
                </w:div>
                <w:div w:id="776675148">
                  <w:marLeft w:val="0"/>
                  <w:marRight w:val="0"/>
                  <w:marTop w:val="0"/>
                  <w:marBottom w:val="0"/>
                  <w:divBdr>
                    <w:top w:val="none" w:sz="0" w:space="0" w:color="auto"/>
                    <w:left w:val="none" w:sz="0" w:space="0" w:color="auto"/>
                    <w:bottom w:val="none" w:sz="0" w:space="0" w:color="auto"/>
                    <w:right w:val="none" w:sz="0" w:space="0" w:color="auto"/>
                  </w:divBdr>
                  <w:divsChild>
                    <w:div w:id="1718044508">
                      <w:marLeft w:val="0"/>
                      <w:marRight w:val="0"/>
                      <w:marTop w:val="0"/>
                      <w:marBottom w:val="0"/>
                      <w:divBdr>
                        <w:top w:val="none" w:sz="0" w:space="0" w:color="auto"/>
                        <w:left w:val="none" w:sz="0" w:space="0" w:color="auto"/>
                        <w:bottom w:val="none" w:sz="0" w:space="0" w:color="auto"/>
                        <w:right w:val="none" w:sz="0" w:space="0" w:color="auto"/>
                      </w:divBdr>
                    </w:div>
                  </w:divsChild>
                </w:div>
                <w:div w:id="714280492">
                  <w:marLeft w:val="0"/>
                  <w:marRight w:val="0"/>
                  <w:marTop w:val="0"/>
                  <w:marBottom w:val="0"/>
                  <w:divBdr>
                    <w:top w:val="none" w:sz="0" w:space="0" w:color="auto"/>
                    <w:left w:val="none" w:sz="0" w:space="0" w:color="auto"/>
                    <w:bottom w:val="none" w:sz="0" w:space="0" w:color="auto"/>
                    <w:right w:val="none" w:sz="0" w:space="0" w:color="auto"/>
                  </w:divBdr>
                  <w:divsChild>
                    <w:div w:id="2045401549">
                      <w:marLeft w:val="0"/>
                      <w:marRight w:val="0"/>
                      <w:marTop w:val="0"/>
                      <w:marBottom w:val="0"/>
                      <w:divBdr>
                        <w:top w:val="none" w:sz="0" w:space="0" w:color="auto"/>
                        <w:left w:val="none" w:sz="0" w:space="0" w:color="auto"/>
                        <w:bottom w:val="none" w:sz="0" w:space="0" w:color="auto"/>
                        <w:right w:val="none" w:sz="0" w:space="0" w:color="auto"/>
                      </w:divBdr>
                    </w:div>
                  </w:divsChild>
                </w:div>
                <w:div w:id="846485268">
                  <w:marLeft w:val="0"/>
                  <w:marRight w:val="0"/>
                  <w:marTop w:val="0"/>
                  <w:marBottom w:val="0"/>
                  <w:divBdr>
                    <w:top w:val="none" w:sz="0" w:space="0" w:color="auto"/>
                    <w:left w:val="none" w:sz="0" w:space="0" w:color="auto"/>
                    <w:bottom w:val="none" w:sz="0" w:space="0" w:color="auto"/>
                    <w:right w:val="none" w:sz="0" w:space="0" w:color="auto"/>
                  </w:divBdr>
                  <w:divsChild>
                    <w:div w:id="366224057">
                      <w:marLeft w:val="0"/>
                      <w:marRight w:val="0"/>
                      <w:marTop w:val="0"/>
                      <w:marBottom w:val="0"/>
                      <w:divBdr>
                        <w:top w:val="none" w:sz="0" w:space="0" w:color="auto"/>
                        <w:left w:val="none" w:sz="0" w:space="0" w:color="auto"/>
                        <w:bottom w:val="none" w:sz="0" w:space="0" w:color="auto"/>
                        <w:right w:val="none" w:sz="0" w:space="0" w:color="auto"/>
                      </w:divBdr>
                    </w:div>
                  </w:divsChild>
                </w:div>
                <w:div w:id="2101099431">
                  <w:marLeft w:val="0"/>
                  <w:marRight w:val="0"/>
                  <w:marTop w:val="0"/>
                  <w:marBottom w:val="0"/>
                  <w:divBdr>
                    <w:top w:val="none" w:sz="0" w:space="0" w:color="auto"/>
                    <w:left w:val="none" w:sz="0" w:space="0" w:color="auto"/>
                    <w:bottom w:val="none" w:sz="0" w:space="0" w:color="auto"/>
                    <w:right w:val="none" w:sz="0" w:space="0" w:color="auto"/>
                  </w:divBdr>
                  <w:divsChild>
                    <w:div w:id="370225315">
                      <w:marLeft w:val="0"/>
                      <w:marRight w:val="0"/>
                      <w:marTop w:val="0"/>
                      <w:marBottom w:val="0"/>
                      <w:divBdr>
                        <w:top w:val="none" w:sz="0" w:space="0" w:color="auto"/>
                        <w:left w:val="none" w:sz="0" w:space="0" w:color="auto"/>
                        <w:bottom w:val="none" w:sz="0" w:space="0" w:color="auto"/>
                        <w:right w:val="none" w:sz="0" w:space="0" w:color="auto"/>
                      </w:divBdr>
                    </w:div>
                  </w:divsChild>
                </w:div>
                <w:div w:id="1838767677">
                  <w:marLeft w:val="0"/>
                  <w:marRight w:val="0"/>
                  <w:marTop w:val="0"/>
                  <w:marBottom w:val="0"/>
                  <w:divBdr>
                    <w:top w:val="none" w:sz="0" w:space="0" w:color="auto"/>
                    <w:left w:val="none" w:sz="0" w:space="0" w:color="auto"/>
                    <w:bottom w:val="none" w:sz="0" w:space="0" w:color="auto"/>
                    <w:right w:val="none" w:sz="0" w:space="0" w:color="auto"/>
                  </w:divBdr>
                  <w:divsChild>
                    <w:div w:id="1823691161">
                      <w:marLeft w:val="0"/>
                      <w:marRight w:val="0"/>
                      <w:marTop w:val="0"/>
                      <w:marBottom w:val="0"/>
                      <w:divBdr>
                        <w:top w:val="none" w:sz="0" w:space="0" w:color="auto"/>
                        <w:left w:val="none" w:sz="0" w:space="0" w:color="auto"/>
                        <w:bottom w:val="none" w:sz="0" w:space="0" w:color="auto"/>
                        <w:right w:val="none" w:sz="0" w:space="0" w:color="auto"/>
                      </w:divBdr>
                    </w:div>
                  </w:divsChild>
                </w:div>
                <w:div w:id="1036733821">
                  <w:marLeft w:val="0"/>
                  <w:marRight w:val="0"/>
                  <w:marTop w:val="0"/>
                  <w:marBottom w:val="0"/>
                  <w:divBdr>
                    <w:top w:val="none" w:sz="0" w:space="0" w:color="auto"/>
                    <w:left w:val="none" w:sz="0" w:space="0" w:color="auto"/>
                    <w:bottom w:val="none" w:sz="0" w:space="0" w:color="auto"/>
                    <w:right w:val="none" w:sz="0" w:space="0" w:color="auto"/>
                  </w:divBdr>
                  <w:divsChild>
                    <w:div w:id="953707596">
                      <w:marLeft w:val="0"/>
                      <w:marRight w:val="0"/>
                      <w:marTop w:val="0"/>
                      <w:marBottom w:val="0"/>
                      <w:divBdr>
                        <w:top w:val="none" w:sz="0" w:space="0" w:color="auto"/>
                        <w:left w:val="none" w:sz="0" w:space="0" w:color="auto"/>
                        <w:bottom w:val="none" w:sz="0" w:space="0" w:color="auto"/>
                        <w:right w:val="none" w:sz="0" w:space="0" w:color="auto"/>
                      </w:divBdr>
                    </w:div>
                  </w:divsChild>
                </w:div>
                <w:div w:id="1945570847">
                  <w:marLeft w:val="0"/>
                  <w:marRight w:val="0"/>
                  <w:marTop w:val="0"/>
                  <w:marBottom w:val="0"/>
                  <w:divBdr>
                    <w:top w:val="none" w:sz="0" w:space="0" w:color="auto"/>
                    <w:left w:val="none" w:sz="0" w:space="0" w:color="auto"/>
                    <w:bottom w:val="none" w:sz="0" w:space="0" w:color="auto"/>
                    <w:right w:val="none" w:sz="0" w:space="0" w:color="auto"/>
                  </w:divBdr>
                  <w:divsChild>
                    <w:div w:id="93484143">
                      <w:marLeft w:val="0"/>
                      <w:marRight w:val="0"/>
                      <w:marTop w:val="0"/>
                      <w:marBottom w:val="0"/>
                      <w:divBdr>
                        <w:top w:val="none" w:sz="0" w:space="0" w:color="auto"/>
                        <w:left w:val="none" w:sz="0" w:space="0" w:color="auto"/>
                        <w:bottom w:val="none" w:sz="0" w:space="0" w:color="auto"/>
                        <w:right w:val="none" w:sz="0" w:space="0" w:color="auto"/>
                      </w:divBdr>
                    </w:div>
                  </w:divsChild>
                </w:div>
                <w:div w:id="1563639313">
                  <w:marLeft w:val="0"/>
                  <w:marRight w:val="0"/>
                  <w:marTop w:val="0"/>
                  <w:marBottom w:val="0"/>
                  <w:divBdr>
                    <w:top w:val="none" w:sz="0" w:space="0" w:color="auto"/>
                    <w:left w:val="none" w:sz="0" w:space="0" w:color="auto"/>
                    <w:bottom w:val="none" w:sz="0" w:space="0" w:color="auto"/>
                    <w:right w:val="none" w:sz="0" w:space="0" w:color="auto"/>
                  </w:divBdr>
                  <w:divsChild>
                    <w:div w:id="1828395452">
                      <w:marLeft w:val="0"/>
                      <w:marRight w:val="0"/>
                      <w:marTop w:val="0"/>
                      <w:marBottom w:val="0"/>
                      <w:divBdr>
                        <w:top w:val="none" w:sz="0" w:space="0" w:color="auto"/>
                        <w:left w:val="none" w:sz="0" w:space="0" w:color="auto"/>
                        <w:bottom w:val="none" w:sz="0" w:space="0" w:color="auto"/>
                        <w:right w:val="none" w:sz="0" w:space="0" w:color="auto"/>
                      </w:divBdr>
                    </w:div>
                  </w:divsChild>
                </w:div>
                <w:div w:id="597641204">
                  <w:marLeft w:val="0"/>
                  <w:marRight w:val="0"/>
                  <w:marTop w:val="0"/>
                  <w:marBottom w:val="0"/>
                  <w:divBdr>
                    <w:top w:val="none" w:sz="0" w:space="0" w:color="auto"/>
                    <w:left w:val="none" w:sz="0" w:space="0" w:color="auto"/>
                    <w:bottom w:val="none" w:sz="0" w:space="0" w:color="auto"/>
                    <w:right w:val="none" w:sz="0" w:space="0" w:color="auto"/>
                  </w:divBdr>
                  <w:divsChild>
                    <w:div w:id="552500203">
                      <w:marLeft w:val="0"/>
                      <w:marRight w:val="0"/>
                      <w:marTop w:val="0"/>
                      <w:marBottom w:val="0"/>
                      <w:divBdr>
                        <w:top w:val="none" w:sz="0" w:space="0" w:color="auto"/>
                        <w:left w:val="none" w:sz="0" w:space="0" w:color="auto"/>
                        <w:bottom w:val="none" w:sz="0" w:space="0" w:color="auto"/>
                        <w:right w:val="none" w:sz="0" w:space="0" w:color="auto"/>
                      </w:divBdr>
                    </w:div>
                  </w:divsChild>
                </w:div>
                <w:div w:id="1027216582">
                  <w:marLeft w:val="0"/>
                  <w:marRight w:val="0"/>
                  <w:marTop w:val="0"/>
                  <w:marBottom w:val="0"/>
                  <w:divBdr>
                    <w:top w:val="none" w:sz="0" w:space="0" w:color="auto"/>
                    <w:left w:val="none" w:sz="0" w:space="0" w:color="auto"/>
                    <w:bottom w:val="none" w:sz="0" w:space="0" w:color="auto"/>
                    <w:right w:val="none" w:sz="0" w:space="0" w:color="auto"/>
                  </w:divBdr>
                  <w:divsChild>
                    <w:div w:id="442384096">
                      <w:marLeft w:val="0"/>
                      <w:marRight w:val="0"/>
                      <w:marTop w:val="0"/>
                      <w:marBottom w:val="0"/>
                      <w:divBdr>
                        <w:top w:val="none" w:sz="0" w:space="0" w:color="auto"/>
                        <w:left w:val="none" w:sz="0" w:space="0" w:color="auto"/>
                        <w:bottom w:val="none" w:sz="0" w:space="0" w:color="auto"/>
                        <w:right w:val="none" w:sz="0" w:space="0" w:color="auto"/>
                      </w:divBdr>
                    </w:div>
                  </w:divsChild>
                </w:div>
                <w:div w:id="1542207618">
                  <w:marLeft w:val="0"/>
                  <w:marRight w:val="0"/>
                  <w:marTop w:val="0"/>
                  <w:marBottom w:val="0"/>
                  <w:divBdr>
                    <w:top w:val="none" w:sz="0" w:space="0" w:color="auto"/>
                    <w:left w:val="none" w:sz="0" w:space="0" w:color="auto"/>
                    <w:bottom w:val="none" w:sz="0" w:space="0" w:color="auto"/>
                    <w:right w:val="none" w:sz="0" w:space="0" w:color="auto"/>
                  </w:divBdr>
                  <w:divsChild>
                    <w:div w:id="1633364734">
                      <w:marLeft w:val="0"/>
                      <w:marRight w:val="0"/>
                      <w:marTop w:val="0"/>
                      <w:marBottom w:val="0"/>
                      <w:divBdr>
                        <w:top w:val="none" w:sz="0" w:space="0" w:color="auto"/>
                        <w:left w:val="none" w:sz="0" w:space="0" w:color="auto"/>
                        <w:bottom w:val="none" w:sz="0" w:space="0" w:color="auto"/>
                        <w:right w:val="none" w:sz="0" w:space="0" w:color="auto"/>
                      </w:divBdr>
                    </w:div>
                  </w:divsChild>
                </w:div>
                <w:div w:id="1186556116">
                  <w:marLeft w:val="0"/>
                  <w:marRight w:val="0"/>
                  <w:marTop w:val="0"/>
                  <w:marBottom w:val="0"/>
                  <w:divBdr>
                    <w:top w:val="none" w:sz="0" w:space="0" w:color="auto"/>
                    <w:left w:val="none" w:sz="0" w:space="0" w:color="auto"/>
                    <w:bottom w:val="none" w:sz="0" w:space="0" w:color="auto"/>
                    <w:right w:val="none" w:sz="0" w:space="0" w:color="auto"/>
                  </w:divBdr>
                  <w:divsChild>
                    <w:div w:id="301888639">
                      <w:marLeft w:val="0"/>
                      <w:marRight w:val="0"/>
                      <w:marTop w:val="0"/>
                      <w:marBottom w:val="0"/>
                      <w:divBdr>
                        <w:top w:val="none" w:sz="0" w:space="0" w:color="auto"/>
                        <w:left w:val="none" w:sz="0" w:space="0" w:color="auto"/>
                        <w:bottom w:val="none" w:sz="0" w:space="0" w:color="auto"/>
                        <w:right w:val="none" w:sz="0" w:space="0" w:color="auto"/>
                      </w:divBdr>
                    </w:div>
                  </w:divsChild>
                </w:div>
                <w:div w:id="1121649221">
                  <w:marLeft w:val="0"/>
                  <w:marRight w:val="0"/>
                  <w:marTop w:val="0"/>
                  <w:marBottom w:val="0"/>
                  <w:divBdr>
                    <w:top w:val="none" w:sz="0" w:space="0" w:color="auto"/>
                    <w:left w:val="none" w:sz="0" w:space="0" w:color="auto"/>
                    <w:bottom w:val="none" w:sz="0" w:space="0" w:color="auto"/>
                    <w:right w:val="none" w:sz="0" w:space="0" w:color="auto"/>
                  </w:divBdr>
                  <w:divsChild>
                    <w:div w:id="16548756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8513682">
          <w:marLeft w:val="0"/>
          <w:marRight w:val="0"/>
          <w:marTop w:val="0"/>
          <w:marBottom w:val="0"/>
          <w:divBdr>
            <w:top w:val="none" w:sz="0" w:space="0" w:color="auto"/>
            <w:left w:val="none" w:sz="0" w:space="0" w:color="auto"/>
            <w:bottom w:val="none" w:sz="0" w:space="0" w:color="auto"/>
            <w:right w:val="none" w:sz="0" w:space="0" w:color="auto"/>
          </w:divBdr>
        </w:div>
        <w:div w:id="1335955256">
          <w:marLeft w:val="0"/>
          <w:marRight w:val="0"/>
          <w:marTop w:val="0"/>
          <w:marBottom w:val="0"/>
          <w:divBdr>
            <w:top w:val="none" w:sz="0" w:space="0" w:color="auto"/>
            <w:left w:val="none" w:sz="0" w:space="0" w:color="auto"/>
            <w:bottom w:val="none" w:sz="0" w:space="0" w:color="auto"/>
            <w:right w:val="none" w:sz="0" w:space="0" w:color="auto"/>
          </w:divBdr>
          <w:divsChild>
            <w:div w:id="1023092099">
              <w:marLeft w:val="0"/>
              <w:marRight w:val="0"/>
              <w:marTop w:val="0"/>
              <w:marBottom w:val="0"/>
              <w:divBdr>
                <w:top w:val="none" w:sz="0" w:space="0" w:color="auto"/>
                <w:left w:val="none" w:sz="0" w:space="0" w:color="auto"/>
                <w:bottom w:val="none" w:sz="0" w:space="0" w:color="auto"/>
                <w:right w:val="none" w:sz="0" w:space="0" w:color="auto"/>
              </w:divBdr>
            </w:div>
            <w:div w:id="728967407">
              <w:marLeft w:val="0"/>
              <w:marRight w:val="0"/>
              <w:marTop w:val="0"/>
              <w:marBottom w:val="0"/>
              <w:divBdr>
                <w:top w:val="none" w:sz="0" w:space="0" w:color="auto"/>
                <w:left w:val="none" w:sz="0" w:space="0" w:color="auto"/>
                <w:bottom w:val="none" w:sz="0" w:space="0" w:color="auto"/>
                <w:right w:val="none" w:sz="0" w:space="0" w:color="auto"/>
              </w:divBdr>
            </w:div>
            <w:div w:id="2006395804">
              <w:marLeft w:val="0"/>
              <w:marRight w:val="0"/>
              <w:marTop w:val="0"/>
              <w:marBottom w:val="0"/>
              <w:divBdr>
                <w:top w:val="none" w:sz="0" w:space="0" w:color="auto"/>
                <w:left w:val="none" w:sz="0" w:space="0" w:color="auto"/>
                <w:bottom w:val="none" w:sz="0" w:space="0" w:color="auto"/>
                <w:right w:val="none" w:sz="0" w:space="0" w:color="auto"/>
              </w:divBdr>
            </w:div>
            <w:div w:id="493490096">
              <w:marLeft w:val="0"/>
              <w:marRight w:val="0"/>
              <w:marTop w:val="0"/>
              <w:marBottom w:val="0"/>
              <w:divBdr>
                <w:top w:val="none" w:sz="0" w:space="0" w:color="auto"/>
                <w:left w:val="none" w:sz="0" w:space="0" w:color="auto"/>
                <w:bottom w:val="none" w:sz="0" w:space="0" w:color="auto"/>
                <w:right w:val="none" w:sz="0" w:space="0" w:color="auto"/>
              </w:divBdr>
            </w:div>
            <w:div w:id="651562968">
              <w:marLeft w:val="0"/>
              <w:marRight w:val="0"/>
              <w:marTop w:val="0"/>
              <w:marBottom w:val="0"/>
              <w:divBdr>
                <w:top w:val="none" w:sz="0" w:space="0" w:color="auto"/>
                <w:left w:val="none" w:sz="0" w:space="0" w:color="auto"/>
                <w:bottom w:val="none" w:sz="0" w:space="0" w:color="auto"/>
                <w:right w:val="none" w:sz="0" w:space="0" w:color="auto"/>
              </w:divBdr>
            </w:div>
            <w:div w:id="1854148112">
              <w:marLeft w:val="0"/>
              <w:marRight w:val="0"/>
              <w:marTop w:val="0"/>
              <w:marBottom w:val="0"/>
              <w:divBdr>
                <w:top w:val="none" w:sz="0" w:space="0" w:color="auto"/>
                <w:left w:val="none" w:sz="0" w:space="0" w:color="auto"/>
                <w:bottom w:val="none" w:sz="0" w:space="0" w:color="auto"/>
                <w:right w:val="none" w:sz="0" w:space="0" w:color="auto"/>
              </w:divBdr>
            </w:div>
            <w:div w:id="1471824154">
              <w:marLeft w:val="0"/>
              <w:marRight w:val="0"/>
              <w:marTop w:val="0"/>
              <w:marBottom w:val="0"/>
              <w:divBdr>
                <w:top w:val="none" w:sz="0" w:space="0" w:color="auto"/>
                <w:left w:val="none" w:sz="0" w:space="0" w:color="auto"/>
                <w:bottom w:val="none" w:sz="0" w:space="0" w:color="auto"/>
                <w:right w:val="none" w:sz="0" w:space="0" w:color="auto"/>
              </w:divBdr>
            </w:div>
            <w:div w:id="593326615">
              <w:marLeft w:val="0"/>
              <w:marRight w:val="0"/>
              <w:marTop w:val="0"/>
              <w:marBottom w:val="0"/>
              <w:divBdr>
                <w:top w:val="none" w:sz="0" w:space="0" w:color="auto"/>
                <w:left w:val="none" w:sz="0" w:space="0" w:color="auto"/>
                <w:bottom w:val="none" w:sz="0" w:space="0" w:color="auto"/>
                <w:right w:val="none" w:sz="0" w:space="0" w:color="auto"/>
              </w:divBdr>
            </w:div>
            <w:div w:id="1619793206">
              <w:marLeft w:val="0"/>
              <w:marRight w:val="0"/>
              <w:marTop w:val="0"/>
              <w:marBottom w:val="0"/>
              <w:divBdr>
                <w:top w:val="none" w:sz="0" w:space="0" w:color="auto"/>
                <w:left w:val="none" w:sz="0" w:space="0" w:color="auto"/>
                <w:bottom w:val="none" w:sz="0" w:space="0" w:color="auto"/>
                <w:right w:val="none" w:sz="0" w:space="0" w:color="auto"/>
              </w:divBdr>
            </w:div>
            <w:div w:id="1090851249">
              <w:marLeft w:val="0"/>
              <w:marRight w:val="0"/>
              <w:marTop w:val="0"/>
              <w:marBottom w:val="0"/>
              <w:divBdr>
                <w:top w:val="none" w:sz="0" w:space="0" w:color="auto"/>
                <w:left w:val="none" w:sz="0" w:space="0" w:color="auto"/>
                <w:bottom w:val="none" w:sz="0" w:space="0" w:color="auto"/>
                <w:right w:val="none" w:sz="0" w:space="0" w:color="auto"/>
              </w:divBdr>
            </w:div>
            <w:div w:id="1136221228">
              <w:marLeft w:val="0"/>
              <w:marRight w:val="0"/>
              <w:marTop w:val="0"/>
              <w:marBottom w:val="0"/>
              <w:divBdr>
                <w:top w:val="none" w:sz="0" w:space="0" w:color="auto"/>
                <w:left w:val="none" w:sz="0" w:space="0" w:color="auto"/>
                <w:bottom w:val="none" w:sz="0" w:space="0" w:color="auto"/>
                <w:right w:val="none" w:sz="0" w:space="0" w:color="auto"/>
              </w:divBdr>
            </w:div>
            <w:div w:id="1782534599">
              <w:marLeft w:val="0"/>
              <w:marRight w:val="0"/>
              <w:marTop w:val="0"/>
              <w:marBottom w:val="0"/>
              <w:divBdr>
                <w:top w:val="none" w:sz="0" w:space="0" w:color="auto"/>
                <w:left w:val="none" w:sz="0" w:space="0" w:color="auto"/>
                <w:bottom w:val="none" w:sz="0" w:space="0" w:color="auto"/>
                <w:right w:val="none" w:sz="0" w:space="0" w:color="auto"/>
              </w:divBdr>
            </w:div>
            <w:div w:id="527064993">
              <w:marLeft w:val="0"/>
              <w:marRight w:val="0"/>
              <w:marTop w:val="0"/>
              <w:marBottom w:val="0"/>
              <w:divBdr>
                <w:top w:val="none" w:sz="0" w:space="0" w:color="auto"/>
                <w:left w:val="none" w:sz="0" w:space="0" w:color="auto"/>
                <w:bottom w:val="none" w:sz="0" w:space="0" w:color="auto"/>
                <w:right w:val="none" w:sz="0" w:space="0" w:color="auto"/>
              </w:divBdr>
            </w:div>
            <w:div w:id="1107505063">
              <w:marLeft w:val="0"/>
              <w:marRight w:val="0"/>
              <w:marTop w:val="0"/>
              <w:marBottom w:val="0"/>
              <w:divBdr>
                <w:top w:val="none" w:sz="0" w:space="0" w:color="auto"/>
                <w:left w:val="none" w:sz="0" w:space="0" w:color="auto"/>
                <w:bottom w:val="none" w:sz="0" w:space="0" w:color="auto"/>
                <w:right w:val="none" w:sz="0" w:space="0" w:color="auto"/>
              </w:divBdr>
            </w:div>
            <w:div w:id="311567953">
              <w:marLeft w:val="0"/>
              <w:marRight w:val="0"/>
              <w:marTop w:val="0"/>
              <w:marBottom w:val="0"/>
              <w:divBdr>
                <w:top w:val="none" w:sz="0" w:space="0" w:color="auto"/>
                <w:left w:val="none" w:sz="0" w:space="0" w:color="auto"/>
                <w:bottom w:val="none" w:sz="0" w:space="0" w:color="auto"/>
                <w:right w:val="none" w:sz="0" w:space="0" w:color="auto"/>
              </w:divBdr>
            </w:div>
            <w:div w:id="1737045430">
              <w:marLeft w:val="0"/>
              <w:marRight w:val="0"/>
              <w:marTop w:val="0"/>
              <w:marBottom w:val="0"/>
              <w:divBdr>
                <w:top w:val="none" w:sz="0" w:space="0" w:color="auto"/>
                <w:left w:val="none" w:sz="0" w:space="0" w:color="auto"/>
                <w:bottom w:val="none" w:sz="0" w:space="0" w:color="auto"/>
                <w:right w:val="none" w:sz="0" w:space="0" w:color="auto"/>
              </w:divBdr>
            </w:div>
            <w:div w:id="62798896">
              <w:marLeft w:val="0"/>
              <w:marRight w:val="0"/>
              <w:marTop w:val="0"/>
              <w:marBottom w:val="0"/>
              <w:divBdr>
                <w:top w:val="none" w:sz="0" w:space="0" w:color="auto"/>
                <w:left w:val="none" w:sz="0" w:space="0" w:color="auto"/>
                <w:bottom w:val="none" w:sz="0" w:space="0" w:color="auto"/>
                <w:right w:val="none" w:sz="0" w:space="0" w:color="auto"/>
              </w:divBdr>
            </w:div>
            <w:div w:id="489449918">
              <w:marLeft w:val="0"/>
              <w:marRight w:val="0"/>
              <w:marTop w:val="0"/>
              <w:marBottom w:val="0"/>
              <w:divBdr>
                <w:top w:val="none" w:sz="0" w:space="0" w:color="auto"/>
                <w:left w:val="none" w:sz="0" w:space="0" w:color="auto"/>
                <w:bottom w:val="none" w:sz="0" w:space="0" w:color="auto"/>
                <w:right w:val="none" w:sz="0" w:space="0" w:color="auto"/>
              </w:divBdr>
            </w:div>
          </w:divsChild>
        </w:div>
        <w:div w:id="1594557582">
          <w:marLeft w:val="0"/>
          <w:marRight w:val="0"/>
          <w:marTop w:val="0"/>
          <w:marBottom w:val="0"/>
          <w:divBdr>
            <w:top w:val="none" w:sz="0" w:space="0" w:color="auto"/>
            <w:left w:val="none" w:sz="0" w:space="0" w:color="auto"/>
            <w:bottom w:val="none" w:sz="0" w:space="0" w:color="auto"/>
            <w:right w:val="none" w:sz="0" w:space="0" w:color="auto"/>
          </w:divBdr>
        </w:div>
        <w:div w:id="997466343">
          <w:marLeft w:val="0"/>
          <w:marRight w:val="0"/>
          <w:marTop w:val="0"/>
          <w:marBottom w:val="0"/>
          <w:divBdr>
            <w:top w:val="none" w:sz="0" w:space="0" w:color="auto"/>
            <w:left w:val="none" w:sz="0" w:space="0" w:color="auto"/>
            <w:bottom w:val="none" w:sz="0" w:space="0" w:color="auto"/>
            <w:right w:val="none" w:sz="0" w:space="0" w:color="auto"/>
          </w:divBdr>
        </w:div>
        <w:div w:id="1616670128">
          <w:marLeft w:val="0"/>
          <w:marRight w:val="0"/>
          <w:marTop w:val="0"/>
          <w:marBottom w:val="0"/>
          <w:divBdr>
            <w:top w:val="none" w:sz="0" w:space="0" w:color="auto"/>
            <w:left w:val="none" w:sz="0" w:space="0" w:color="auto"/>
            <w:bottom w:val="none" w:sz="0" w:space="0" w:color="auto"/>
            <w:right w:val="none" w:sz="0" w:space="0" w:color="auto"/>
          </w:divBdr>
        </w:div>
        <w:div w:id="770006040">
          <w:marLeft w:val="0"/>
          <w:marRight w:val="0"/>
          <w:marTop w:val="0"/>
          <w:marBottom w:val="0"/>
          <w:divBdr>
            <w:top w:val="none" w:sz="0" w:space="0" w:color="auto"/>
            <w:left w:val="none" w:sz="0" w:space="0" w:color="auto"/>
            <w:bottom w:val="none" w:sz="0" w:space="0" w:color="auto"/>
            <w:right w:val="none" w:sz="0" w:space="0" w:color="auto"/>
          </w:divBdr>
        </w:div>
        <w:div w:id="554901554">
          <w:marLeft w:val="0"/>
          <w:marRight w:val="0"/>
          <w:marTop w:val="0"/>
          <w:marBottom w:val="0"/>
          <w:divBdr>
            <w:top w:val="none" w:sz="0" w:space="0" w:color="auto"/>
            <w:left w:val="none" w:sz="0" w:space="0" w:color="auto"/>
            <w:bottom w:val="none" w:sz="0" w:space="0" w:color="auto"/>
            <w:right w:val="none" w:sz="0" w:space="0" w:color="auto"/>
          </w:divBdr>
        </w:div>
        <w:div w:id="1403404863">
          <w:marLeft w:val="0"/>
          <w:marRight w:val="0"/>
          <w:marTop w:val="0"/>
          <w:marBottom w:val="0"/>
          <w:divBdr>
            <w:top w:val="none" w:sz="0" w:space="0" w:color="auto"/>
            <w:left w:val="none" w:sz="0" w:space="0" w:color="auto"/>
            <w:bottom w:val="none" w:sz="0" w:space="0" w:color="auto"/>
            <w:right w:val="none" w:sz="0" w:space="0" w:color="auto"/>
          </w:divBdr>
          <w:divsChild>
            <w:div w:id="1050035083">
              <w:marLeft w:val="-75"/>
              <w:marRight w:val="0"/>
              <w:marTop w:val="30"/>
              <w:marBottom w:val="30"/>
              <w:divBdr>
                <w:top w:val="none" w:sz="0" w:space="0" w:color="auto"/>
                <w:left w:val="none" w:sz="0" w:space="0" w:color="auto"/>
                <w:bottom w:val="none" w:sz="0" w:space="0" w:color="auto"/>
                <w:right w:val="none" w:sz="0" w:space="0" w:color="auto"/>
              </w:divBdr>
              <w:divsChild>
                <w:div w:id="1758093702">
                  <w:marLeft w:val="0"/>
                  <w:marRight w:val="0"/>
                  <w:marTop w:val="0"/>
                  <w:marBottom w:val="0"/>
                  <w:divBdr>
                    <w:top w:val="none" w:sz="0" w:space="0" w:color="auto"/>
                    <w:left w:val="none" w:sz="0" w:space="0" w:color="auto"/>
                    <w:bottom w:val="none" w:sz="0" w:space="0" w:color="auto"/>
                    <w:right w:val="none" w:sz="0" w:space="0" w:color="auto"/>
                  </w:divBdr>
                  <w:divsChild>
                    <w:div w:id="560871988">
                      <w:marLeft w:val="0"/>
                      <w:marRight w:val="0"/>
                      <w:marTop w:val="0"/>
                      <w:marBottom w:val="0"/>
                      <w:divBdr>
                        <w:top w:val="none" w:sz="0" w:space="0" w:color="auto"/>
                        <w:left w:val="none" w:sz="0" w:space="0" w:color="auto"/>
                        <w:bottom w:val="none" w:sz="0" w:space="0" w:color="auto"/>
                        <w:right w:val="none" w:sz="0" w:space="0" w:color="auto"/>
                      </w:divBdr>
                    </w:div>
                  </w:divsChild>
                </w:div>
                <w:div w:id="18050431">
                  <w:marLeft w:val="0"/>
                  <w:marRight w:val="0"/>
                  <w:marTop w:val="0"/>
                  <w:marBottom w:val="0"/>
                  <w:divBdr>
                    <w:top w:val="none" w:sz="0" w:space="0" w:color="auto"/>
                    <w:left w:val="none" w:sz="0" w:space="0" w:color="auto"/>
                    <w:bottom w:val="none" w:sz="0" w:space="0" w:color="auto"/>
                    <w:right w:val="none" w:sz="0" w:space="0" w:color="auto"/>
                  </w:divBdr>
                  <w:divsChild>
                    <w:div w:id="1859656082">
                      <w:marLeft w:val="0"/>
                      <w:marRight w:val="0"/>
                      <w:marTop w:val="0"/>
                      <w:marBottom w:val="0"/>
                      <w:divBdr>
                        <w:top w:val="none" w:sz="0" w:space="0" w:color="auto"/>
                        <w:left w:val="none" w:sz="0" w:space="0" w:color="auto"/>
                        <w:bottom w:val="none" w:sz="0" w:space="0" w:color="auto"/>
                        <w:right w:val="none" w:sz="0" w:space="0" w:color="auto"/>
                      </w:divBdr>
                    </w:div>
                  </w:divsChild>
                </w:div>
                <w:div w:id="1983848503">
                  <w:marLeft w:val="0"/>
                  <w:marRight w:val="0"/>
                  <w:marTop w:val="0"/>
                  <w:marBottom w:val="0"/>
                  <w:divBdr>
                    <w:top w:val="none" w:sz="0" w:space="0" w:color="auto"/>
                    <w:left w:val="none" w:sz="0" w:space="0" w:color="auto"/>
                    <w:bottom w:val="none" w:sz="0" w:space="0" w:color="auto"/>
                    <w:right w:val="none" w:sz="0" w:space="0" w:color="auto"/>
                  </w:divBdr>
                  <w:divsChild>
                    <w:div w:id="1112363874">
                      <w:marLeft w:val="0"/>
                      <w:marRight w:val="0"/>
                      <w:marTop w:val="0"/>
                      <w:marBottom w:val="0"/>
                      <w:divBdr>
                        <w:top w:val="none" w:sz="0" w:space="0" w:color="auto"/>
                        <w:left w:val="none" w:sz="0" w:space="0" w:color="auto"/>
                        <w:bottom w:val="none" w:sz="0" w:space="0" w:color="auto"/>
                        <w:right w:val="none" w:sz="0" w:space="0" w:color="auto"/>
                      </w:divBdr>
                    </w:div>
                  </w:divsChild>
                </w:div>
                <w:div w:id="536897095">
                  <w:marLeft w:val="0"/>
                  <w:marRight w:val="0"/>
                  <w:marTop w:val="0"/>
                  <w:marBottom w:val="0"/>
                  <w:divBdr>
                    <w:top w:val="none" w:sz="0" w:space="0" w:color="auto"/>
                    <w:left w:val="none" w:sz="0" w:space="0" w:color="auto"/>
                    <w:bottom w:val="none" w:sz="0" w:space="0" w:color="auto"/>
                    <w:right w:val="none" w:sz="0" w:space="0" w:color="auto"/>
                  </w:divBdr>
                  <w:divsChild>
                    <w:div w:id="1564216909">
                      <w:marLeft w:val="0"/>
                      <w:marRight w:val="0"/>
                      <w:marTop w:val="0"/>
                      <w:marBottom w:val="0"/>
                      <w:divBdr>
                        <w:top w:val="none" w:sz="0" w:space="0" w:color="auto"/>
                        <w:left w:val="none" w:sz="0" w:space="0" w:color="auto"/>
                        <w:bottom w:val="none" w:sz="0" w:space="0" w:color="auto"/>
                        <w:right w:val="none" w:sz="0" w:space="0" w:color="auto"/>
                      </w:divBdr>
                    </w:div>
                  </w:divsChild>
                </w:div>
                <w:div w:id="130638525">
                  <w:marLeft w:val="0"/>
                  <w:marRight w:val="0"/>
                  <w:marTop w:val="0"/>
                  <w:marBottom w:val="0"/>
                  <w:divBdr>
                    <w:top w:val="none" w:sz="0" w:space="0" w:color="auto"/>
                    <w:left w:val="none" w:sz="0" w:space="0" w:color="auto"/>
                    <w:bottom w:val="none" w:sz="0" w:space="0" w:color="auto"/>
                    <w:right w:val="none" w:sz="0" w:space="0" w:color="auto"/>
                  </w:divBdr>
                  <w:divsChild>
                    <w:div w:id="1516767670">
                      <w:marLeft w:val="0"/>
                      <w:marRight w:val="0"/>
                      <w:marTop w:val="0"/>
                      <w:marBottom w:val="0"/>
                      <w:divBdr>
                        <w:top w:val="none" w:sz="0" w:space="0" w:color="auto"/>
                        <w:left w:val="none" w:sz="0" w:space="0" w:color="auto"/>
                        <w:bottom w:val="none" w:sz="0" w:space="0" w:color="auto"/>
                        <w:right w:val="none" w:sz="0" w:space="0" w:color="auto"/>
                      </w:divBdr>
                    </w:div>
                  </w:divsChild>
                </w:div>
                <w:div w:id="109979234">
                  <w:marLeft w:val="0"/>
                  <w:marRight w:val="0"/>
                  <w:marTop w:val="0"/>
                  <w:marBottom w:val="0"/>
                  <w:divBdr>
                    <w:top w:val="none" w:sz="0" w:space="0" w:color="auto"/>
                    <w:left w:val="none" w:sz="0" w:space="0" w:color="auto"/>
                    <w:bottom w:val="none" w:sz="0" w:space="0" w:color="auto"/>
                    <w:right w:val="none" w:sz="0" w:space="0" w:color="auto"/>
                  </w:divBdr>
                  <w:divsChild>
                    <w:div w:id="13309130">
                      <w:marLeft w:val="0"/>
                      <w:marRight w:val="0"/>
                      <w:marTop w:val="0"/>
                      <w:marBottom w:val="0"/>
                      <w:divBdr>
                        <w:top w:val="none" w:sz="0" w:space="0" w:color="auto"/>
                        <w:left w:val="none" w:sz="0" w:space="0" w:color="auto"/>
                        <w:bottom w:val="none" w:sz="0" w:space="0" w:color="auto"/>
                        <w:right w:val="none" w:sz="0" w:space="0" w:color="auto"/>
                      </w:divBdr>
                    </w:div>
                  </w:divsChild>
                </w:div>
                <w:div w:id="241722940">
                  <w:marLeft w:val="0"/>
                  <w:marRight w:val="0"/>
                  <w:marTop w:val="0"/>
                  <w:marBottom w:val="0"/>
                  <w:divBdr>
                    <w:top w:val="none" w:sz="0" w:space="0" w:color="auto"/>
                    <w:left w:val="none" w:sz="0" w:space="0" w:color="auto"/>
                    <w:bottom w:val="none" w:sz="0" w:space="0" w:color="auto"/>
                    <w:right w:val="none" w:sz="0" w:space="0" w:color="auto"/>
                  </w:divBdr>
                  <w:divsChild>
                    <w:div w:id="457072009">
                      <w:marLeft w:val="0"/>
                      <w:marRight w:val="0"/>
                      <w:marTop w:val="0"/>
                      <w:marBottom w:val="0"/>
                      <w:divBdr>
                        <w:top w:val="none" w:sz="0" w:space="0" w:color="auto"/>
                        <w:left w:val="none" w:sz="0" w:space="0" w:color="auto"/>
                        <w:bottom w:val="none" w:sz="0" w:space="0" w:color="auto"/>
                        <w:right w:val="none" w:sz="0" w:space="0" w:color="auto"/>
                      </w:divBdr>
                    </w:div>
                    <w:div w:id="2129081564">
                      <w:marLeft w:val="0"/>
                      <w:marRight w:val="0"/>
                      <w:marTop w:val="0"/>
                      <w:marBottom w:val="0"/>
                      <w:divBdr>
                        <w:top w:val="none" w:sz="0" w:space="0" w:color="auto"/>
                        <w:left w:val="none" w:sz="0" w:space="0" w:color="auto"/>
                        <w:bottom w:val="none" w:sz="0" w:space="0" w:color="auto"/>
                        <w:right w:val="none" w:sz="0" w:space="0" w:color="auto"/>
                      </w:divBdr>
                    </w:div>
                    <w:div w:id="2004821615">
                      <w:marLeft w:val="0"/>
                      <w:marRight w:val="0"/>
                      <w:marTop w:val="0"/>
                      <w:marBottom w:val="0"/>
                      <w:divBdr>
                        <w:top w:val="none" w:sz="0" w:space="0" w:color="auto"/>
                        <w:left w:val="none" w:sz="0" w:space="0" w:color="auto"/>
                        <w:bottom w:val="none" w:sz="0" w:space="0" w:color="auto"/>
                        <w:right w:val="none" w:sz="0" w:space="0" w:color="auto"/>
                      </w:divBdr>
                    </w:div>
                  </w:divsChild>
                </w:div>
                <w:div w:id="835419573">
                  <w:marLeft w:val="0"/>
                  <w:marRight w:val="0"/>
                  <w:marTop w:val="0"/>
                  <w:marBottom w:val="0"/>
                  <w:divBdr>
                    <w:top w:val="none" w:sz="0" w:space="0" w:color="auto"/>
                    <w:left w:val="none" w:sz="0" w:space="0" w:color="auto"/>
                    <w:bottom w:val="none" w:sz="0" w:space="0" w:color="auto"/>
                    <w:right w:val="none" w:sz="0" w:space="0" w:color="auto"/>
                  </w:divBdr>
                  <w:divsChild>
                    <w:div w:id="8625947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7848863">
          <w:marLeft w:val="0"/>
          <w:marRight w:val="0"/>
          <w:marTop w:val="0"/>
          <w:marBottom w:val="0"/>
          <w:divBdr>
            <w:top w:val="none" w:sz="0" w:space="0" w:color="auto"/>
            <w:left w:val="none" w:sz="0" w:space="0" w:color="auto"/>
            <w:bottom w:val="none" w:sz="0" w:space="0" w:color="auto"/>
            <w:right w:val="none" w:sz="0" w:space="0" w:color="auto"/>
          </w:divBdr>
        </w:div>
        <w:div w:id="816872120">
          <w:marLeft w:val="0"/>
          <w:marRight w:val="0"/>
          <w:marTop w:val="0"/>
          <w:marBottom w:val="0"/>
          <w:divBdr>
            <w:top w:val="none" w:sz="0" w:space="0" w:color="auto"/>
            <w:left w:val="none" w:sz="0" w:space="0" w:color="auto"/>
            <w:bottom w:val="none" w:sz="0" w:space="0" w:color="auto"/>
            <w:right w:val="none" w:sz="0" w:space="0" w:color="auto"/>
          </w:divBdr>
        </w:div>
        <w:div w:id="387802621">
          <w:marLeft w:val="0"/>
          <w:marRight w:val="0"/>
          <w:marTop w:val="0"/>
          <w:marBottom w:val="0"/>
          <w:divBdr>
            <w:top w:val="none" w:sz="0" w:space="0" w:color="auto"/>
            <w:left w:val="none" w:sz="0" w:space="0" w:color="auto"/>
            <w:bottom w:val="none" w:sz="0" w:space="0" w:color="auto"/>
            <w:right w:val="none" w:sz="0" w:space="0" w:color="auto"/>
          </w:divBdr>
        </w:div>
        <w:div w:id="901519626">
          <w:marLeft w:val="0"/>
          <w:marRight w:val="0"/>
          <w:marTop w:val="0"/>
          <w:marBottom w:val="0"/>
          <w:divBdr>
            <w:top w:val="none" w:sz="0" w:space="0" w:color="auto"/>
            <w:left w:val="none" w:sz="0" w:space="0" w:color="auto"/>
            <w:bottom w:val="none" w:sz="0" w:space="0" w:color="auto"/>
            <w:right w:val="none" w:sz="0" w:space="0" w:color="auto"/>
          </w:divBdr>
        </w:div>
        <w:div w:id="364647504">
          <w:marLeft w:val="0"/>
          <w:marRight w:val="0"/>
          <w:marTop w:val="0"/>
          <w:marBottom w:val="0"/>
          <w:divBdr>
            <w:top w:val="none" w:sz="0" w:space="0" w:color="auto"/>
            <w:left w:val="none" w:sz="0" w:space="0" w:color="auto"/>
            <w:bottom w:val="none" w:sz="0" w:space="0" w:color="auto"/>
            <w:right w:val="none" w:sz="0" w:space="0" w:color="auto"/>
          </w:divBdr>
          <w:divsChild>
            <w:div w:id="351810911">
              <w:marLeft w:val="-75"/>
              <w:marRight w:val="0"/>
              <w:marTop w:val="30"/>
              <w:marBottom w:val="30"/>
              <w:divBdr>
                <w:top w:val="none" w:sz="0" w:space="0" w:color="auto"/>
                <w:left w:val="none" w:sz="0" w:space="0" w:color="auto"/>
                <w:bottom w:val="none" w:sz="0" w:space="0" w:color="auto"/>
                <w:right w:val="none" w:sz="0" w:space="0" w:color="auto"/>
              </w:divBdr>
              <w:divsChild>
                <w:div w:id="1446389081">
                  <w:marLeft w:val="0"/>
                  <w:marRight w:val="0"/>
                  <w:marTop w:val="0"/>
                  <w:marBottom w:val="0"/>
                  <w:divBdr>
                    <w:top w:val="none" w:sz="0" w:space="0" w:color="auto"/>
                    <w:left w:val="none" w:sz="0" w:space="0" w:color="auto"/>
                    <w:bottom w:val="none" w:sz="0" w:space="0" w:color="auto"/>
                    <w:right w:val="none" w:sz="0" w:space="0" w:color="auto"/>
                  </w:divBdr>
                  <w:divsChild>
                    <w:div w:id="1490901444">
                      <w:marLeft w:val="0"/>
                      <w:marRight w:val="0"/>
                      <w:marTop w:val="0"/>
                      <w:marBottom w:val="0"/>
                      <w:divBdr>
                        <w:top w:val="none" w:sz="0" w:space="0" w:color="auto"/>
                        <w:left w:val="none" w:sz="0" w:space="0" w:color="auto"/>
                        <w:bottom w:val="none" w:sz="0" w:space="0" w:color="auto"/>
                        <w:right w:val="none" w:sz="0" w:space="0" w:color="auto"/>
                      </w:divBdr>
                    </w:div>
                  </w:divsChild>
                </w:div>
                <w:div w:id="579481913">
                  <w:marLeft w:val="0"/>
                  <w:marRight w:val="0"/>
                  <w:marTop w:val="0"/>
                  <w:marBottom w:val="0"/>
                  <w:divBdr>
                    <w:top w:val="none" w:sz="0" w:space="0" w:color="auto"/>
                    <w:left w:val="none" w:sz="0" w:space="0" w:color="auto"/>
                    <w:bottom w:val="none" w:sz="0" w:space="0" w:color="auto"/>
                    <w:right w:val="none" w:sz="0" w:space="0" w:color="auto"/>
                  </w:divBdr>
                  <w:divsChild>
                    <w:div w:id="769424267">
                      <w:marLeft w:val="0"/>
                      <w:marRight w:val="0"/>
                      <w:marTop w:val="0"/>
                      <w:marBottom w:val="0"/>
                      <w:divBdr>
                        <w:top w:val="none" w:sz="0" w:space="0" w:color="auto"/>
                        <w:left w:val="none" w:sz="0" w:space="0" w:color="auto"/>
                        <w:bottom w:val="none" w:sz="0" w:space="0" w:color="auto"/>
                        <w:right w:val="none" w:sz="0" w:space="0" w:color="auto"/>
                      </w:divBdr>
                    </w:div>
                  </w:divsChild>
                </w:div>
                <w:div w:id="264459213">
                  <w:marLeft w:val="0"/>
                  <w:marRight w:val="0"/>
                  <w:marTop w:val="0"/>
                  <w:marBottom w:val="0"/>
                  <w:divBdr>
                    <w:top w:val="none" w:sz="0" w:space="0" w:color="auto"/>
                    <w:left w:val="none" w:sz="0" w:space="0" w:color="auto"/>
                    <w:bottom w:val="none" w:sz="0" w:space="0" w:color="auto"/>
                    <w:right w:val="none" w:sz="0" w:space="0" w:color="auto"/>
                  </w:divBdr>
                  <w:divsChild>
                    <w:div w:id="2011785897">
                      <w:marLeft w:val="0"/>
                      <w:marRight w:val="0"/>
                      <w:marTop w:val="0"/>
                      <w:marBottom w:val="0"/>
                      <w:divBdr>
                        <w:top w:val="none" w:sz="0" w:space="0" w:color="auto"/>
                        <w:left w:val="none" w:sz="0" w:space="0" w:color="auto"/>
                        <w:bottom w:val="none" w:sz="0" w:space="0" w:color="auto"/>
                        <w:right w:val="none" w:sz="0" w:space="0" w:color="auto"/>
                      </w:divBdr>
                    </w:div>
                  </w:divsChild>
                </w:div>
                <w:div w:id="481121834">
                  <w:marLeft w:val="0"/>
                  <w:marRight w:val="0"/>
                  <w:marTop w:val="0"/>
                  <w:marBottom w:val="0"/>
                  <w:divBdr>
                    <w:top w:val="none" w:sz="0" w:space="0" w:color="auto"/>
                    <w:left w:val="none" w:sz="0" w:space="0" w:color="auto"/>
                    <w:bottom w:val="none" w:sz="0" w:space="0" w:color="auto"/>
                    <w:right w:val="none" w:sz="0" w:space="0" w:color="auto"/>
                  </w:divBdr>
                  <w:divsChild>
                    <w:div w:id="266960625">
                      <w:marLeft w:val="0"/>
                      <w:marRight w:val="0"/>
                      <w:marTop w:val="0"/>
                      <w:marBottom w:val="0"/>
                      <w:divBdr>
                        <w:top w:val="none" w:sz="0" w:space="0" w:color="auto"/>
                        <w:left w:val="none" w:sz="0" w:space="0" w:color="auto"/>
                        <w:bottom w:val="none" w:sz="0" w:space="0" w:color="auto"/>
                        <w:right w:val="none" w:sz="0" w:space="0" w:color="auto"/>
                      </w:divBdr>
                    </w:div>
                  </w:divsChild>
                </w:div>
                <w:div w:id="1291785594">
                  <w:marLeft w:val="0"/>
                  <w:marRight w:val="0"/>
                  <w:marTop w:val="0"/>
                  <w:marBottom w:val="0"/>
                  <w:divBdr>
                    <w:top w:val="none" w:sz="0" w:space="0" w:color="auto"/>
                    <w:left w:val="none" w:sz="0" w:space="0" w:color="auto"/>
                    <w:bottom w:val="none" w:sz="0" w:space="0" w:color="auto"/>
                    <w:right w:val="none" w:sz="0" w:space="0" w:color="auto"/>
                  </w:divBdr>
                  <w:divsChild>
                    <w:div w:id="1347637389">
                      <w:marLeft w:val="0"/>
                      <w:marRight w:val="0"/>
                      <w:marTop w:val="0"/>
                      <w:marBottom w:val="0"/>
                      <w:divBdr>
                        <w:top w:val="none" w:sz="0" w:space="0" w:color="auto"/>
                        <w:left w:val="none" w:sz="0" w:space="0" w:color="auto"/>
                        <w:bottom w:val="none" w:sz="0" w:space="0" w:color="auto"/>
                        <w:right w:val="none" w:sz="0" w:space="0" w:color="auto"/>
                      </w:divBdr>
                    </w:div>
                  </w:divsChild>
                </w:div>
                <w:div w:id="1736125718">
                  <w:marLeft w:val="0"/>
                  <w:marRight w:val="0"/>
                  <w:marTop w:val="0"/>
                  <w:marBottom w:val="0"/>
                  <w:divBdr>
                    <w:top w:val="none" w:sz="0" w:space="0" w:color="auto"/>
                    <w:left w:val="none" w:sz="0" w:space="0" w:color="auto"/>
                    <w:bottom w:val="none" w:sz="0" w:space="0" w:color="auto"/>
                    <w:right w:val="none" w:sz="0" w:space="0" w:color="auto"/>
                  </w:divBdr>
                  <w:divsChild>
                    <w:div w:id="1880821503">
                      <w:marLeft w:val="0"/>
                      <w:marRight w:val="0"/>
                      <w:marTop w:val="0"/>
                      <w:marBottom w:val="0"/>
                      <w:divBdr>
                        <w:top w:val="none" w:sz="0" w:space="0" w:color="auto"/>
                        <w:left w:val="none" w:sz="0" w:space="0" w:color="auto"/>
                        <w:bottom w:val="none" w:sz="0" w:space="0" w:color="auto"/>
                        <w:right w:val="none" w:sz="0" w:space="0" w:color="auto"/>
                      </w:divBdr>
                    </w:div>
                  </w:divsChild>
                </w:div>
                <w:div w:id="432552378">
                  <w:marLeft w:val="0"/>
                  <w:marRight w:val="0"/>
                  <w:marTop w:val="0"/>
                  <w:marBottom w:val="0"/>
                  <w:divBdr>
                    <w:top w:val="none" w:sz="0" w:space="0" w:color="auto"/>
                    <w:left w:val="none" w:sz="0" w:space="0" w:color="auto"/>
                    <w:bottom w:val="none" w:sz="0" w:space="0" w:color="auto"/>
                    <w:right w:val="none" w:sz="0" w:space="0" w:color="auto"/>
                  </w:divBdr>
                  <w:divsChild>
                    <w:div w:id="1277908078">
                      <w:marLeft w:val="0"/>
                      <w:marRight w:val="0"/>
                      <w:marTop w:val="0"/>
                      <w:marBottom w:val="0"/>
                      <w:divBdr>
                        <w:top w:val="none" w:sz="0" w:space="0" w:color="auto"/>
                        <w:left w:val="none" w:sz="0" w:space="0" w:color="auto"/>
                        <w:bottom w:val="none" w:sz="0" w:space="0" w:color="auto"/>
                        <w:right w:val="none" w:sz="0" w:space="0" w:color="auto"/>
                      </w:divBdr>
                    </w:div>
                  </w:divsChild>
                </w:div>
                <w:div w:id="1170294493">
                  <w:marLeft w:val="0"/>
                  <w:marRight w:val="0"/>
                  <w:marTop w:val="0"/>
                  <w:marBottom w:val="0"/>
                  <w:divBdr>
                    <w:top w:val="none" w:sz="0" w:space="0" w:color="auto"/>
                    <w:left w:val="none" w:sz="0" w:space="0" w:color="auto"/>
                    <w:bottom w:val="none" w:sz="0" w:space="0" w:color="auto"/>
                    <w:right w:val="none" w:sz="0" w:space="0" w:color="auto"/>
                  </w:divBdr>
                  <w:divsChild>
                    <w:div w:id="1185946834">
                      <w:marLeft w:val="0"/>
                      <w:marRight w:val="0"/>
                      <w:marTop w:val="0"/>
                      <w:marBottom w:val="0"/>
                      <w:divBdr>
                        <w:top w:val="none" w:sz="0" w:space="0" w:color="auto"/>
                        <w:left w:val="none" w:sz="0" w:space="0" w:color="auto"/>
                        <w:bottom w:val="none" w:sz="0" w:space="0" w:color="auto"/>
                        <w:right w:val="none" w:sz="0" w:space="0" w:color="auto"/>
                      </w:divBdr>
                    </w:div>
                  </w:divsChild>
                </w:div>
                <w:div w:id="1659335918">
                  <w:marLeft w:val="0"/>
                  <w:marRight w:val="0"/>
                  <w:marTop w:val="0"/>
                  <w:marBottom w:val="0"/>
                  <w:divBdr>
                    <w:top w:val="none" w:sz="0" w:space="0" w:color="auto"/>
                    <w:left w:val="none" w:sz="0" w:space="0" w:color="auto"/>
                    <w:bottom w:val="none" w:sz="0" w:space="0" w:color="auto"/>
                    <w:right w:val="none" w:sz="0" w:space="0" w:color="auto"/>
                  </w:divBdr>
                  <w:divsChild>
                    <w:div w:id="1208688691">
                      <w:marLeft w:val="0"/>
                      <w:marRight w:val="0"/>
                      <w:marTop w:val="0"/>
                      <w:marBottom w:val="0"/>
                      <w:divBdr>
                        <w:top w:val="none" w:sz="0" w:space="0" w:color="auto"/>
                        <w:left w:val="none" w:sz="0" w:space="0" w:color="auto"/>
                        <w:bottom w:val="none" w:sz="0" w:space="0" w:color="auto"/>
                        <w:right w:val="none" w:sz="0" w:space="0" w:color="auto"/>
                      </w:divBdr>
                    </w:div>
                  </w:divsChild>
                </w:div>
                <w:div w:id="536699589">
                  <w:marLeft w:val="0"/>
                  <w:marRight w:val="0"/>
                  <w:marTop w:val="0"/>
                  <w:marBottom w:val="0"/>
                  <w:divBdr>
                    <w:top w:val="none" w:sz="0" w:space="0" w:color="auto"/>
                    <w:left w:val="none" w:sz="0" w:space="0" w:color="auto"/>
                    <w:bottom w:val="none" w:sz="0" w:space="0" w:color="auto"/>
                    <w:right w:val="none" w:sz="0" w:space="0" w:color="auto"/>
                  </w:divBdr>
                  <w:divsChild>
                    <w:div w:id="2111968141">
                      <w:marLeft w:val="0"/>
                      <w:marRight w:val="0"/>
                      <w:marTop w:val="0"/>
                      <w:marBottom w:val="0"/>
                      <w:divBdr>
                        <w:top w:val="none" w:sz="0" w:space="0" w:color="auto"/>
                        <w:left w:val="none" w:sz="0" w:space="0" w:color="auto"/>
                        <w:bottom w:val="none" w:sz="0" w:space="0" w:color="auto"/>
                        <w:right w:val="none" w:sz="0" w:space="0" w:color="auto"/>
                      </w:divBdr>
                    </w:div>
                  </w:divsChild>
                </w:div>
                <w:div w:id="889419098">
                  <w:marLeft w:val="0"/>
                  <w:marRight w:val="0"/>
                  <w:marTop w:val="0"/>
                  <w:marBottom w:val="0"/>
                  <w:divBdr>
                    <w:top w:val="none" w:sz="0" w:space="0" w:color="auto"/>
                    <w:left w:val="none" w:sz="0" w:space="0" w:color="auto"/>
                    <w:bottom w:val="none" w:sz="0" w:space="0" w:color="auto"/>
                    <w:right w:val="none" w:sz="0" w:space="0" w:color="auto"/>
                  </w:divBdr>
                  <w:divsChild>
                    <w:div w:id="1857846272">
                      <w:marLeft w:val="0"/>
                      <w:marRight w:val="0"/>
                      <w:marTop w:val="0"/>
                      <w:marBottom w:val="0"/>
                      <w:divBdr>
                        <w:top w:val="none" w:sz="0" w:space="0" w:color="auto"/>
                        <w:left w:val="none" w:sz="0" w:space="0" w:color="auto"/>
                        <w:bottom w:val="none" w:sz="0" w:space="0" w:color="auto"/>
                        <w:right w:val="none" w:sz="0" w:space="0" w:color="auto"/>
                      </w:divBdr>
                    </w:div>
                  </w:divsChild>
                </w:div>
                <w:div w:id="98138776">
                  <w:marLeft w:val="0"/>
                  <w:marRight w:val="0"/>
                  <w:marTop w:val="0"/>
                  <w:marBottom w:val="0"/>
                  <w:divBdr>
                    <w:top w:val="none" w:sz="0" w:space="0" w:color="auto"/>
                    <w:left w:val="none" w:sz="0" w:space="0" w:color="auto"/>
                    <w:bottom w:val="none" w:sz="0" w:space="0" w:color="auto"/>
                    <w:right w:val="none" w:sz="0" w:space="0" w:color="auto"/>
                  </w:divBdr>
                  <w:divsChild>
                    <w:div w:id="1992128344">
                      <w:marLeft w:val="0"/>
                      <w:marRight w:val="0"/>
                      <w:marTop w:val="0"/>
                      <w:marBottom w:val="0"/>
                      <w:divBdr>
                        <w:top w:val="none" w:sz="0" w:space="0" w:color="auto"/>
                        <w:left w:val="none" w:sz="0" w:space="0" w:color="auto"/>
                        <w:bottom w:val="none" w:sz="0" w:space="0" w:color="auto"/>
                        <w:right w:val="none" w:sz="0" w:space="0" w:color="auto"/>
                      </w:divBdr>
                    </w:div>
                  </w:divsChild>
                </w:div>
                <w:div w:id="2028485873">
                  <w:marLeft w:val="0"/>
                  <w:marRight w:val="0"/>
                  <w:marTop w:val="0"/>
                  <w:marBottom w:val="0"/>
                  <w:divBdr>
                    <w:top w:val="none" w:sz="0" w:space="0" w:color="auto"/>
                    <w:left w:val="none" w:sz="0" w:space="0" w:color="auto"/>
                    <w:bottom w:val="none" w:sz="0" w:space="0" w:color="auto"/>
                    <w:right w:val="none" w:sz="0" w:space="0" w:color="auto"/>
                  </w:divBdr>
                  <w:divsChild>
                    <w:div w:id="706872036">
                      <w:marLeft w:val="0"/>
                      <w:marRight w:val="0"/>
                      <w:marTop w:val="0"/>
                      <w:marBottom w:val="0"/>
                      <w:divBdr>
                        <w:top w:val="none" w:sz="0" w:space="0" w:color="auto"/>
                        <w:left w:val="none" w:sz="0" w:space="0" w:color="auto"/>
                        <w:bottom w:val="none" w:sz="0" w:space="0" w:color="auto"/>
                        <w:right w:val="none" w:sz="0" w:space="0" w:color="auto"/>
                      </w:divBdr>
                    </w:div>
                  </w:divsChild>
                </w:div>
                <w:div w:id="248513712">
                  <w:marLeft w:val="0"/>
                  <w:marRight w:val="0"/>
                  <w:marTop w:val="0"/>
                  <w:marBottom w:val="0"/>
                  <w:divBdr>
                    <w:top w:val="none" w:sz="0" w:space="0" w:color="auto"/>
                    <w:left w:val="none" w:sz="0" w:space="0" w:color="auto"/>
                    <w:bottom w:val="none" w:sz="0" w:space="0" w:color="auto"/>
                    <w:right w:val="none" w:sz="0" w:space="0" w:color="auto"/>
                  </w:divBdr>
                  <w:divsChild>
                    <w:div w:id="13943558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7109791">
          <w:marLeft w:val="0"/>
          <w:marRight w:val="0"/>
          <w:marTop w:val="0"/>
          <w:marBottom w:val="0"/>
          <w:divBdr>
            <w:top w:val="none" w:sz="0" w:space="0" w:color="auto"/>
            <w:left w:val="none" w:sz="0" w:space="0" w:color="auto"/>
            <w:bottom w:val="none" w:sz="0" w:space="0" w:color="auto"/>
            <w:right w:val="none" w:sz="0" w:space="0" w:color="auto"/>
          </w:divBdr>
        </w:div>
        <w:div w:id="538587477">
          <w:marLeft w:val="0"/>
          <w:marRight w:val="0"/>
          <w:marTop w:val="0"/>
          <w:marBottom w:val="0"/>
          <w:divBdr>
            <w:top w:val="none" w:sz="0" w:space="0" w:color="auto"/>
            <w:left w:val="none" w:sz="0" w:space="0" w:color="auto"/>
            <w:bottom w:val="none" w:sz="0" w:space="0" w:color="auto"/>
            <w:right w:val="none" w:sz="0" w:space="0" w:color="auto"/>
          </w:divBdr>
        </w:div>
        <w:div w:id="1609584697">
          <w:marLeft w:val="0"/>
          <w:marRight w:val="0"/>
          <w:marTop w:val="0"/>
          <w:marBottom w:val="0"/>
          <w:divBdr>
            <w:top w:val="none" w:sz="0" w:space="0" w:color="auto"/>
            <w:left w:val="none" w:sz="0" w:space="0" w:color="auto"/>
            <w:bottom w:val="none" w:sz="0" w:space="0" w:color="auto"/>
            <w:right w:val="none" w:sz="0" w:space="0" w:color="auto"/>
          </w:divBdr>
          <w:divsChild>
            <w:div w:id="335500267">
              <w:marLeft w:val="0"/>
              <w:marRight w:val="0"/>
              <w:marTop w:val="0"/>
              <w:marBottom w:val="0"/>
              <w:divBdr>
                <w:top w:val="none" w:sz="0" w:space="0" w:color="auto"/>
                <w:left w:val="none" w:sz="0" w:space="0" w:color="auto"/>
                <w:bottom w:val="none" w:sz="0" w:space="0" w:color="auto"/>
                <w:right w:val="none" w:sz="0" w:space="0" w:color="auto"/>
              </w:divBdr>
            </w:div>
            <w:div w:id="2086878690">
              <w:marLeft w:val="0"/>
              <w:marRight w:val="0"/>
              <w:marTop w:val="0"/>
              <w:marBottom w:val="0"/>
              <w:divBdr>
                <w:top w:val="none" w:sz="0" w:space="0" w:color="auto"/>
                <w:left w:val="none" w:sz="0" w:space="0" w:color="auto"/>
                <w:bottom w:val="none" w:sz="0" w:space="0" w:color="auto"/>
                <w:right w:val="none" w:sz="0" w:space="0" w:color="auto"/>
              </w:divBdr>
            </w:div>
            <w:div w:id="517622100">
              <w:marLeft w:val="0"/>
              <w:marRight w:val="0"/>
              <w:marTop w:val="0"/>
              <w:marBottom w:val="0"/>
              <w:divBdr>
                <w:top w:val="none" w:sz="0" w:space="0" w:color="auto"/>
                <w:left w:val="none" w:sz="0" w:space="0" w:color="auto"/>
                <w:bottom w:val="none" w:sz="0" w:space="0" w:color="auto"/>
                <w:right w:val="none" w:sz="0" w:space="0" w:color="auto"/>
              </w:divBdr>
            </w:div>
            <w:div w:id="767771613">
              <w:marLeft w:val="0"/>
              <w:marRight w:val="0"/>
              <w:marTop w:val="0"/>
              <w:marBottom w:val="0"/>
              <w:divBdr>
                <w:top w:val="none" w:sz="0" w:space="0" w:color="auto"/>
                <w:left w:val="none" w:sz="0" w:space="0" w:color="auto"/>
                <w:bottom w:val="none" w:sz="0" w:space="0" w:color="auto"/>
                <w:right w:val="none" w:sz="0" w:space="0" w:color="auto"/>
              </w:divBdr>
            </w:div>
            <w:div w:id="1320960371">
              <w:marLeft w:val="0"/>
              <w:marRight w:val="0"/>
              <w:marTop w:val="0"/>
              <w:marBottom w:val="0"/>
              <w:divBdr>
                <w:top w:val="none" w:sz="0" w:space="0" w:color="auto"/>
                <w:left w:val="none" w:sz="0" w:space="0" w:color="auto"/>
                <w:bottom w:val="none" w:sz="0" w:space="0" w:color="auto"/>
                <w:right w:val="none" w:sz="0" w:space="0" w:color="auto"/>
              </w:divBdr>
            </w:div>
            <w:div w:id="1775705550">
              <w:marLeft w:val="0"/>
              <w:marRight w:val="0"/>
              <w:marTop w:val="0"/>
              <w:marBottom w:val="0"/>
              <w:divBdr>
                <w:top w:val="none" w:sz="0" w:space="0" w:color="auto"/>
                <w:left w:val="none" w:sz="0" w:space="0" w:color="auto"/>
                <w:bottom w:val="none" w:sz="0" w:space="0" w:color="auto"/>
                <w:right w:val="none" w:sz="0" w:space="0" w:color="auto"/>
              </w:divBdr>
            </w:div>
            <w:div w:id="531578562">
              <w:marLeft w:val="0"/>
              <w:marRight w:val="0"/>
              <w:marTop w:val="0"/>
              <w:marBottom w:val="0"/>
              <w:divBdr>
                <w:top w:val="none" w:sz="0" w:space="0" w:color="auto"/>
                <w:left w:val="none" w:sz="0" w:space="0" w:color="auto"/>
                <w:bottom w:val="none" w:sz="0" w:space="0" w:color="auto"/>
                <w:right w:val="none" w:sz="0" w:space="0" w:color="auto"/>
              </w:divBdr>
            </w:div>
            <w:div w:id="1203246132">
              <w:marLeft w:val="0"/>
              <w:marRight w:val="0"/>
              <w:marTop w:val="0"/>
              <w:marBottom w:val="0"/>
              <w:divBdr>
                <w:top w:val="none" w:sz="0" w:space="0" w:color="auto"/>
                <w:left w:val="none" w:sz="0" w:space="0" w:color="auto"/>
                <w:bottom w:val="none" w:sz="0" w:space="0" w:color="auto"/>
                <w:right w:val="none" w:sz="0" w:space="0" w:color="auto"/>
              </w:divBdr>
            </w:div>
            <w:div w:id="736972305">
              <w:marLeft w:val="0"/>
              <w:marRight w:val="0"/>
              <w:marTop w:val="0"/>
              <w:marBottom w:val="0"/>
              <w:divBdr>
                <w:top w:val="none" w:sz="0" w:space="0" w:color="auto"/>
                <w:left w:val="none" w:sz="0" w:space="0" w:color="auto"/>
                <w:bottom w:val="none" w:sz="0" w:space="0" w:color="auto"/>
                <w:right w:val="none" w:sz="0" w:space="0" w:color="auto"/>
              </w:divBdr>
            </w:div>
            <w:div w:id="2101412831">
              <w:marLeft w:val="0"/>
              <w:marRight w:val="0"/>
              <w:marTop w:val="0"/>
              <w:marBottom w:val="0"/>
              <w:divBdr>
                <w:top w:val="none" w:sz="0" w:space="0" w:color="auto"/>
                <w:left w:val="none" w:sz="0" w:space="0" w:color="auto"/>
                <w:bottom w:val="none" w:sz="0" w:space="0" w:color="auto"/>
                <w:right w:val="none" w:sz="0" w:space="0" w:color="auto"/>
              </w:divBdr>
            </w:div>
            <w:div w:id="744573341">
              <w:marLeft w:val="0"/>
              <w:marRight w:val="0"/>
              <w:marTop w:val="0"/>
              <w:marBottom w:val="0"/>
              <w:divBdr>
                <w:top w:val="none" w:sz="0" w:space="0" w:color="auto"/>
                <w:left w:val="none" w:sz="0" w:space="0" w:color="auto"/>
                <w:bottom w:val="none" w:sz="0" w:space="0" w:color="auto"/>
                <w:right w:val="none" w:sz="0" w:space="0" w:color="auto"/>
              </w:divBdr>
            </w:div>
            <w:div w:id="833421926">
              <w:marLeft w:val="0"/>
              <w:marRight w:val="0"/>
              <w:marTop w:val="0"/>
              <w:marBottom w:val="0"/>
              <w:divBdr>
                <w:top w:val="none" w:sz="0" w:space="0" w:color="auto"/>
                <w:left w:val="none" w:sz="0" w:space="0" w:color="auto"/>
                <w:bottom w:val="none" w:sz="0" w:space="0" w:color="auto"/>
                <w:right w:val="none" w:sz="0" w:space="0" w:color="auto"/>
              </w:divBdr>
            </w:div>
            <w:div w:id="464931717">
              <w:marLeft w:val="0"/>
              <w:marRight w:val="0"/>
              <w:marTop w:val="0"/>
              <w:marBottom w:val="0"/>
              <w:divBdr>
                <w:top w:val="none" w:sz="0" w:space="0" w:color="auto"/>
                <w:left w:val="none" w:sz="0" w:space="0" w:color="auto"/>
                <w:bottom w:val="none" w:sz="0" w:space="0" w:color="auto"/>
                <w:right w:val="none" w:sz="0" w:space="0" w:color="auto"/>
              </w:divBdr>
            </w:div>
            <w:div w:id="1047683038">
              <w:marLeft w:val="0"/>
              <w:marRight w:val="0"/>
              <w:marTop w:val="0"/>
              <w:marBottom w:val="0"/>
              <w:divBdr>
                <w:top w:val="none" w:sz="0" w:space="0" w:color="auto"/>
                <w:left w:val="none" w:sz="0" w:space="0" w:color="auto"/>
                <w:bottom w:val="none" w:sz="0" w:space="0" w:color="auto"/>
                <w:right w:val="none" w:sz="0" w:space="0" w:color="auto"/>
              </w:divBdr>
            </w:div>
          </w:divsChild>
        </w:div>
        <w:div w:id="894043478">
          <w:marLeft w:val="0"/>
          <w:marRight w:val="0"/>
          <w:marTop w:val="0"/>
          <w:marBottom w:val="0"/>
          <w:divBdr>
            <w:top w:val="none" w:sz="0" w:space="0" w:color="auto"/>
            <w:left w:val="none" w:sz="0" w:space="0" w:color="auto"/>
            <w:bottom w:val="none" w:sz="0" w:space="0" w:color="auto"/>
            <w:right w:val="none" w:sz="0" w:space="0" w:color="auto"/>
          </w:divBdr>
        </w:div>
        <w:div w:id="947003277">
          <w:marLeft w:val="0"/>
          <w:marRight w:val="0"/>
          <w:marTop w:val="0"/>
          <w:marBottom w:val="0"/>
          <w:divBdr>
            <w:top w:val="none" w:sz="0" w:space="0" w:color="auto"/>
            <w:left w:val="none" w:sz="0" w:space="0" w:color="auto"/>
            <w:bottom w:val="none" w:sz="0" w:space="0" w:color="auto"/>
            <w:right w:val="none" w:sz="0" w:space="0" w:color="auto"/>
          </w:divBdr>
        </w:div>
        <w:div w:id="97722423">
          <w:marLeft w:val="0"/>
          <w:marRight w:val="0"/>
          <w:marTop w:val="0"/>
          <w:marBottom w:val="0"/>
          <w:divBdr>
            <w:top w:val="none" w:sz="0" w:space="0" w:color="auto"/>
            <w:left w:val="none" w:sz="0" w:space="0" w:color="auto"/>
            <w:bottom w:val="none" w:sz="0" w:space="0" w:color="auto"/>
            <w:right w:val="none" w:sz="0" w:space="0" w:color="auto"/>
          </w:divBdr>
        </w:div>
        <w:div w:id="2127582801">
          <w:marLeft w:val="0"/>
          <w:marRight w:val="0"/>
          <w:marTop w:val="0"/>
          <w:marBottom w:val="0"/>
          <w:divBdr>
            <w:top w:val="none" w:sz="0" w:space="0" w:color="auto"/>
            <w:left w:val="none" w:sz="0" w:space="0" w:color="auto"/>
            <w:bottom w:val="none" w:sz="0" w:space="0" w:color="auto"/>
            <w:right w:val="none" w:sz="0" w:space="0" w:color="auto"/>
          </w:divBdr>
        </w:div>
        <w:div w:id="310140240">
          <w:marLeft w:val="0"/>
          <w:marRight w:val="0"/>
          <w:marTop w:val="0"/>
          <w:marBottom w:val="0"/>
          <w:divBdr>
            <w:top w:val="none" w:sz="0" w:space="0" w:color="auto"/>
            <w:left w:val="none" w:sz="0" w:space="0" w:color="auto"/>
            <w:bottom w:val="none" w:sz="0" w:space="0" w:color="auto"/>
            <w:right w:val="none" w:sz="0" w:space="0" w:color="auto"/>
          </w:divBdr>
        </w:div>
        <w:div w:id="1803575072">
          <w:marLeft w:val="0"/>
          <w:marRight w:val="0"/>
          <w:marTop w:val="0"/>
          <w:marBottom w:val="0"/>
          <w:divBdr>
            <w:top w:val="none" w:sz="0" w:space="0" w:color="auto"/>
            <w:left w:val="none" w:sz="0" w:space="0" w:color="auto"/>
            <w:bottom w:val="none" w:sz="0" w:space="0" w:color="auto"/>
            <w:right w:val="none" w:sz="0" w:space="0" w:color="auto"/>
          </w:divBdr>
        </w:div>
        <w:div w:id="1466196901">
          <w:marLeft w:val="0"/>
          <w:marRight w:val="0"/>
          <w:marTop w:val="0"/>
          <w:marBottom w:val="0"/>
          <w:divBdr>
            <w:top w:val="none" w:sz="0" w:space="0" w:color="auto"/>
            <w:left w:val="none" w:sz="0" w:space="0" w:color="auto"/>
            <w:bottom w:val="none" w:sz="0" w:space="0" w:color="auto"/>
            <w:right w:val="none" w:sz="0" w:space="0" w:color="auto"/>
          </w:divBdr>
          <w:divsChild>
            <w:div w:id="1348020853">
              <w:marLeft w:val="-75"/>
              <w:marRight w:val="0"/>
              <w:marTop w:val="30"/>
              <w:marBottom w:val="30"/>
              <w:divBdr>
                <w:top w:val="none" w:sz="0" w:space="0" w:color="auto"/>
                <w:left w:val="none" w:sz="0" w:space="0" w:color="auto"/>
                <w:bottom w:val="none" w:sz="0" w:space="0" w:color="auto"/>
                <w:right w:val="none" w:sz="0" w:space="0" w:color="auto"/>
              </w:divBdr>
              <w:divsChild>
                <w:div w:id="506797332">
                  <w:marLeft w:val="0"/>
                  <w:marRight w:val="0"/>
                  <w:marTop w:val="0"/>
                  <w:marBottom w:val="0"/>
                  <w:divBdr>
                    <w:top w:val="none" w:sz="0" w:space="0" w:color="auto"/>
                    <w:left w:val="none" w:sz="0" w:space="0" w:color="auto"/>
                    <w:bottom w:val="none" w:sz="0" w:space="0" w:color="auto"/>
                    <w:right w:val="none" w:sz="0" w:space="0" w:color="auto"/>
                  </w:divBdr>
                  <w:divsChild>
                    <w:div w:id="1763841790">
                      <w:marLeft w:val="0"/>
                      <w:marRight w:val="0"/>
                      <w:marTop w:val="0"/>
                      <w:marBottom w:val="0"/>
                      <w:divBdr>
                        <w:top w:val="none" w:sz="0" w:space="0" w:color="auto"/>
                        <w:left w:val="none" w:sz="0" w:space="0" w:color="auto"/>
                        <w:bottom w:val="none" w:sz="0" w:space="0" w:color="auto"/>
                        <w:right w:val="none" w:sz="0" w:space="0" w:color="auto"/>
                      </w:divBdr>
                    </w:div>
                  </w:divsChild>
                </w:div>
                <w:div w:id="904416166">
                  <w:marLeft w:val="0"/>
                  <w:marRight w:val="0"/>
                  <w:marTop w:val="0"/>
                  <w:marBottom w:val="0"/>
                  <w:divBdr>
                    <w:top w:val="none" w:sz="0" w:space="0" w:color="auto"/>
                    <w:left w:val="none" w:sz="0" w:space="0" w:color="auto"/>
                    <w:bottom w:val="none" w:sz="0" w:space="0" w:color="auto"/>
                    <w:right w:val="none" w:sz="0" w:space="0" w:color="auto"/>
                  </w:divBdr>
                  <w:divsChild>
                    <w:div w:id="348683724">
                      <w:marLeft w:val="0"/>
                      <w:marRight w:val="0"/>
                      <w:marTop w:val="0"/>
                      <w:marBottom w:val="0"/>
                      <w:divBdr>
                        <w:top w:val="none" w:sz="0" w:space="0" w:color="auto"/>
                        <w:left w:val="none" w:sz="0" w:space="0" w:color="auto"/>
                        <w:bottom w:val="none" w:sz="0" w:space="0" w:color="auto"/>
                        <w:right w:val="none" w:sz="0" w:space="0" w:color="auto"/>
                      </w:divBdr>
                    </w:div>
                  </w:divsChild>
                </w:div>
                <w:div w:id="402869661">
                  <w:marLeft w:val="0"/>
                  <w:marRight w:val="0"/>
                  <w:marTop w:val="0"/>
                  <w:marBottom w:val="0"/>
                  <w:divBdr>
                    <w:top w:val="none" w:sz="0" w:space="0" w:color="auto"/>
                    <w:left w:val="none" w:sz="0" w:space="0" w:color="auto"/>
                    <w:bottom w:val="none" w:sz="0" w:space="0" w:color="auto"/>
                    <w:right w:val="none" w:sz="0" w:space="0" w:color="auto"/>
                  </w:divBdr>
                  <w:divsChild>
                    <w:div w:id="818351255">
                      <w:marLeft w:val="0"/>
                      <w:marRight w:val="0"/>
                      <w:marTop w:val="0"/>
                      <w:marBottom w:val="0"/>
                      <w:divBdr>
                        <w:top w:val="none" w:sz="0" w:space="0" w:color="auto"/>
                        <w:left w:val="none" w:sz="0" w:space="0" w:color="auto"/>
                        <w:bottom w:val="none" w:sz="0" w:space="0" w:color="auto"/>
                        <w:right w:val="none" w:sz="0" w:space="0" w:color="auto"/>
                      </w:divBdr>
                    </w:div>
                  </w:divsChild>
                </w:div>
                <w:div w:id="503670967">
                  <w:marLeft w:val="0"/>
                  <w:marRight w:val="0"/>
                  <w:marTop w:val="0"/>
                  <w:marBottom w:val="0"/>
                  <w:divBdr>
                    <w:top w:val="none" w:sz="0" w:space="0" w:color="auto"/>
                    <w:left w:val="none" w:sz="0" w:space="0" w:color="auto"/>
                    <w:bottom w:val="none" w:sz="0" w:space="0" w:color="auto"/>
                    <w:right w:val="none" w:sz="0" w:space="0" w:color="auto"/>
                  </w:divBdr>
                  <w:divsChild>
                    <w:div w:id="325592674">
                      <w:marLeft w:val="0"/>
                      <w:marRight w:val="0"/>
                      <w:marTop w:val="0"/>
                      <w:marBottom w:val="0"/>
                      <w:divBdr>
                        <w:top w:val="none" w:sz="0" w:space="0" w:color="auto"/>
                        <w:left w:val="none" w:sz="0" w:space="0" w:color="auto"/>
                        <w:bottom w:val="none" w:sz="0" w:space="0" w:color="auto"/>
                        <w:right w:val="none" w:sz="0" w:space="0" w:color="auto"/>
                      </w:divBdr>
                    </w:div>
                  </w:divsChild>
                </w:div>
                <w:div w:id="819929370">
                  <w:marLeft w:val="0"/>
                  <w:marRight w:val="0"/>
                  <w:marTop w:val="0"/>
                  <w:marBottom w:val="0"/>
                  <w:divBdr>
                    <w:top w:val="none" w:sz="0" w:space="0" w:color="auto"/>
                    <w:left w:val="none" w:sz="0" w:space="0" w:color="auto"/>
                    <w:bottom w:val="none" w:sz="0" w:space="0" w:color="auto"/>
                    <w:right w:val="none" w:sz="0" w:space="0" w:color="auto"/>
                  </w:divBdr>
                  <w:divsChild>
                    <w:div w:id="1287656497">
                      <w:marLeft w:val="0"/>
                      <w:marRight w:val="0"/>
                      <w:marTop w:val="0"/>
                      <w:marBottom w:val="0"/>
                      <w:divBdr>
                        <w:top w:val="none" w:sz="0" w:space="0" w:color="auto"/>
                        <w:left w:val="none" w:sz="0" w:space="0" w:color="auto"/>
                        <w:bottom w:val="none" w:sz="0" w:space="0" w:color="auto"/>
                        <w:right w:val="none" w:sz="0" w:space="0" w:color="auto"/>
                      </w:divBdr>
                    </w:div>
                  </w:divsChild>
                </w:div>
                <w:div w:id="1576628620">
                  <w:marLeft w:val="0"/>
                  <w:marRight w:val="0"/>
                  <w:marTop w:val="0"/>
                  <w:marBottom w:val="0"/>
                  <w:divBdr>
                    <w:top w:val="none" w:sz="0" w:space="0" w:color="auto"/>
                    <w:left w:val="none" w:sz="0" w:space="0" w:color="auto"/>
                    <w:bottom w:val="none" w:sz="0" w:space="0" w:color="auto"/>
                    <w:right w:val="none" w:sz="0" w:space="0" w:color="auto"/>
                  </w:divBdr>
                  <w:divsChild>
                    <w:div w:id="1655179907">
                      <w:marLeft w:val="0"/>
                      <w:marRight w:val="0"/>
                      <w:marTop w:val="0"/>
                      <w:marBottom w:val="0"/>
                      <w:divBdr>
                        <w:top w:val="none" w:sz="0" w:space="0" w:color="auto"/>
                        <w:left w:val="none" w:sz="0" w:space="0" w:color="auto"/>
                        <w:bottom w:val="none" w:sz="0" w:space="0" w:color="auto"/>
                        <w:right w:val="none" w:sz="0" w:space="0" w:color="auto"/>
                      </w:divBdr>
                    </w:div>
                  </w:divsChild>
                </w:div>
                <w:div w:id="1138181904">
                  <w:marLeft w:val="0"/>
                  <w:marRight w:val="0"/>
                  <w:marTop w:val="0"/>
                  <w:marBottom w:val="0"/>
                  <w:divBdr>
                    <w:top w:val="none" w:sz="0" w:space="0" w:color="auto"/>
                    <w:left w:val="none" w:sz="0" w:space="0" w:color="auto"/>
                    <w:bottom w:val="none" w:sz="0" w:space="0" w:color="auto"/>
                    <w:right w:val="none" w:sz="0" w:space="0" w:color="auto"/>
                  </w:divBdr>
                  <w:divsChild>
                    <w:div w:id="995495507">
                      <w:marLeft w:val="0"/>
                      <w:marRight w:val="0"/>
                      <w:marTop w:val="0"/>
                      <w:marBottom w:val="0"/>
                      <w:divBdr>
                        <w:top w:val="none" w:sz="0" w:space="0" w:color="auto"/>
                        <w:left w:val="none" w:sz="0" w:space="0" w:color="auto"/>
                        <w:bottom w:val="none" w:sz="0" w:space="0" w:color="auto"/>
                        <w:right w:val="none" w:sz="0" w:space="0" w:color="auto"/>
                      </w:divBdr>
                    </w:div>
                    <w:div w:id="462500392">
                      <w:marLeft w:val="0"/>
                      <w:marRight w:val="0"/>
                      <w:marTop w:val="0"/>
                      <w:marBottom w:val="0"/>
                      <w:divBdr>
                        <w:top w:val="none" w:sz="0" w:space="0" w:color="auto"/>
                        <w:left w:val="none" w:sz="0" w:space="0" w:color="auto"/>
                        <w:bottom w:val="none" w:sz="0" w:space="0" w:color="auto"/>
                        <w:right w:val="none" w:sz="0" w:space="0" w:color="auto"/>
                      </w:divBdr>
                    </w:div>
                    <w:div w:id="969633501">
                      <w:marLeft w:val="0"/>
                      <w:marRight w:val="0"/>
                      <w:marTop w:val="0"/>
                      <w:marBottom w:val="0"/>
                      <w:divBdr>
                        <w:top w:val="none" w:sz="0" w:space="0" w:color="auto"/>
                        <w:left w:val="none" w:sz="0" w:space="0" w:color="auto"/>
                        <w:bottom w:val="none" w:sz="0" w:space="0" w:color="auto"/>
                        <w:right w:val="none" w:sz="0" w:space="0" w:color="auto"/>
                      </w:divBdr>
                    </w:div>
                  </w:divsChild>
                </w:div>
                <w:div w:id="673455469">
                  <w:marLeft w:val="0"/>
                  <w:marRight w:val="0"/>
                  <w:marTop w:val="0"/>
                  <w:marBottom w:val="0"/>
                  <w:divBdr>
                    <w:top w:val="none" w:sz="0" w:space="0" w:color="auto"/>
                    <w:left w:val="none" w:sz="0" w:space="0" w:color="auto"/>
                    <w:bottom w:val="none" w:sz="0" w:space="0" w:color="auto"/>
                    <w:right w:val="none" w:sz="0" w:space="0" w:color="auto"/>
                  </w:divBdr>
                  <w:divsChild>
                    <w:div w:id="1394043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1820790">
          <w:marLeft w:val="0"/>
          <w:marRight w:val="0"/>
          <w:marTop w:val="0"/>
          <w:marBottom w:val="0"/>
          <w:divBdr>
            <w:top w:val="none" w:sz="0" w:space="0" w:color="auto"/>
            <w:left w:val="none" w:sz="0" w:space="0" w:color="auto"/>
            <w:bottom w:val="none" w:sz="0" w:space="0" w:color="auto"/>
            <w:right w:val="none" w:sz="0" w:space="0" w:color="auto"/>
          </w:divBdr>
        </w:div>
        <w:div w:id="1878810947">
          <w:marLeft w:val="0"/>
          <w:marRight w:val="0"/>
          <w:marTop w:val="0"/>
          <w:marBottom w:val="0"/>
          <w:divBdr>
            <w:top w:val="none" w:sz="0" w:space="0" w:color="auto"/>
            <w:left w:val="none" w:sz="0" w:space="0" w:color="auto"/>
            <w:bottom w:val="none" w:sz="0" w:space="0" w:color="auto"/>
            <w:right w:val="none" w:sz="0" w:space="0" w:color="auto"/>
          </w:divBdr>
        </w:div>
        <w:div w:id="1586648204">
          <w:marLeft w:val="0"/>
          <w:marRight w:val="0"/>
          <w:marTop w:val="0"/>
          <w:marBottom w:val="0"/>
          <w:divBdr>
            <w:top w:val="none" w:sz="0" w:space="0" w:color="auto"/>
            <w:left w:val="none" w:sz="0" w:space="0" w:color="auto"/>
            <w:bottom w:val="none" w:sz="0" w:space="0" w:color="auto"/>
            <w:right w:val="none" w:sz="0" w:space="0" w:color="auto"/>
          </w:divBdr>
        </w:div>
        <w:div w:id="670333479">
          <w:marLeft w:val="0"/>
          <w:marRight w:val="0"/>
          <w:marTop w:val="0"/>
          <w:marBottom w:val="0"/>
          <w:divBdr>
            <w:top w:val="none" w:sz="0" w:space="0" w:color="auto"/>
            <w:left w:val="none" w:sz="0" w:space="0" w:color="auto"/>
            <w:bottom w:val="none" w:sz="0" w:space="0" w:color="auto"/>
            <w:right w:val="none" w:sz="0" w:space="0" w:color="auto"/>
          </w:divBdr>
        </w:div>
        <w:div w:id="743340805">
          <w:marLeft w:val="0"/>
          <w:marRight w:val="0"/>
          <w:marTop w:val="0"/>
          <w:marBottom w:val="0"/>
          <w:divBdr>
            <w:top w:val="none" w:sz="0" w:space="0" w:color="auto"/>
            <w:left w:val="none" w:sz="0" w:space="0" w:color="auto"/>
            <w:bottom w:val="none" w:sz="0" w:space="0" w:color="auto"/>
            <w:right w:val="none" w:sz="0" w:space="0" w:color="auto"/>
          </w:divBdr>
          <w:divsChild>
            <w:div w:id="485557873">
              <w:marLeft w:val="-75"/>
              <w:marRight w:val="0"/>
              <w:marTop w:val="30"/>
              <w:marBottom w:val="30"/>
              <w:divBdr>
                <w:top w:val="none" w:sz="0" w:space="0" w:color="auto"/>
                <w:left w:val="none" w:sz="0" w:space="0" w:color="auto"/>
                <w:bottom w:val="none" w:sz="0" w:space="0" w:color="auto"/>
                <w:right w:val="none" w:sz="0" w:space="0" w:color="auto"/>
              </w:divBdr>
              <w:divsChild>
                <w:div w:id="818881867">
                  <w:marLeft w:val="0"/>
                  <w:marRight w:val="0"/>
                  <w:marTop w:val="0"/>
                  <w:marBottom w:val="0"/>
                  <w:divBdr>
                    <w:top w:val="none" w:sz="0" w:space="0" w:color="auto"/>
                    <w:left w:val="none" w:sz="0" w:space="0" w:color="auto"/>
                    <w:bottom w:val="none" w:sz="0" w:space="0" w:color="auto"/>
                    <w:right w:val="none" w:sz="0" w:space="0" w:color="auto"/>
                  </w:divBdr>
                  <w:divsChild>
                    <w:div w:id="626082502">
                      <w:marLeft w:val="0"/>
                      <w:marRight w:val="0"/>
                      <w:marTop w:val="0"/>
                      <w:marBottom w:val="0"/>
                      <w:divBdr>
                        <w:top w:val="none" w:sz="0" w:space="0" w:color="auto"/>
                        <w:left w:val="none" w:sz="0" w:space="0" w:color="auto"/>
                        <w:bottom w:val="none" w:sz="0" w:space="0" w:color="auto"/>
                        <w:right w:val="none" w:sz="0" w:space="0" w:color="auto"/>
                      </w:divBdr>
                    </w:div>
                  </w:divsChild>
                </w:div>
                <w:div w:id="741411491">
                  <w:marLeft w:val="0"/>
                  <w:marRight w:val="0"/>
                  <w:marTop w:val="0"/>
                  <w:marBottom w:val="0"/>
                  <w:divBdr>
                    <w:top w:val="none" w:sz="0" w:space="0" w:color="auto"/>
                    <w:left w:val="none" w:sz="0" w:space="0" w:color="auto"/>
                    <w:bottom w:val="none" w:sz="0" w:space="0" w:color="auto"/>
                    <w:right w:val="none" w:sz="0" w:space="0" w:color="auto"/>
                  </w:divBdr>
                  <w:divsChild>
                    <w:div w:id="1324821511">
                      <w:marLeft w:val="0"/>
                      <w:marRight w:val="0"/>
                      <w:marTop w:val="0"/>
                      <w:marBottom w:val="0"/>
                      <w:divBdr>
                        <w:top w:val="none" w:sz="0" w:space="0" w:color="auto"/>
                        <w:left w:val="none" w:sz="0" w:space="0" w:color="auto"/>
                        <w:bottom w:val="none" w:sz="0" w:space="0" w:color="auto"/>
                        <w:right w:val="none" w:sz="0" w:space="0" w:color="auto"/>
                      </w:divBdr>
                    </w:div>
                  </w:divsChild>
                </w:div>
                <w:div w:id="1268658811">
                  <w:marLeft w:val="0"/>
                  <w:marRight w:val="0"/>
                  <w:marTop w:val="0"/>
                  <w:marBottom w:val="0"/>
                  <w:divBdr>
                    <w:top w:val="none" w:sz="0" w:space="0" w:color="auto"/>
                    <w:left w:val="none" w:sz="0" w:space="0" w:color="auto"/>
                    <w:bottom w:val="none" w:sz="0" w:space="0" w:color="auto"/>
                    <w:right w:val="none" w:sz="0" w:space="0" w:color="auto"/>
                  </w:divBdr>
                  <w:divsChild>
                    <w:div w:id="1433864141">
                      <w:marLeft w:val="0"/>
                      <w:marRight w:val="0"/>
                      <w:marTop w:val="0"/>
                      <w:marBottom w:val="0"/>
                      <w:divBdr>
                        <w:top w:val="none" w:sz="0" w:space="0" w:color="auto"/>
                        <w:left w:val="none" w:sz="0" w:space="0" w:color="auto"/>
                        <w:bottom w:val="none" w:sz="0" w:space="0" w:color="auto"/>
                        <w:right w:val="none" w:sz="0" w:space="0" w:color="auto"/>
                      </w:divBdr>
                    </w:div>
                  </w:divsChild>
                </w:div>
                <w:div w:id="1514344342">
                  <w:marLeft w:val="0"/>
                  <w:marRight w:val="0"/>
                  <w:marTop w:val="0"/>
                  <w:marBottom w:val="0"/>
                  <w:divBdr>
                    <w:top w:val="none" w:sz="0" w:space="0" w:color="auto"/>
                    <w:left w:val="none" w:sz="0" w:space="0" w:color="auto"/>
                    <w:bottom w:val="none" w:sz="0" w:space="0" w:color="auto"/>
                    <w:right w:val="none" w:sz="0" w:space="0" w:color="auto"/>
                  </w:divBdr>
                  <w:divsChild>
                    <w:div w:id="2137484768">
                      <w:marLeft w:val="0"/>
                      <w:marRight w:val="0"/>
                      <w:marTop w:val="0"/>
                      <w:marBottom w:val="0"/>
                      <w:divBdr>
                        <w:top w:val="none" w:sz="0" w:space="0" w:color="auto"/>
                        <w:left w:val="none" w:sz="0" w:space="0" w:color="auto"/>
                        <w:bottom w:val="none" w:sz="0" w:space="0" w:color="auto"/>
                        <w:right w:val="none" w:sz="0" w:space="0" w:color="auto"/>
                      </w:divBdr>
                    </w:div>
                  </w:divsChild>
                </w:div>
                <w:div w:id="433289898">
                  <w:marLeft w:val="0"/>
                  <w:marRight w:val="0"/>
                  <w:marTop w:val="0"/>
                  <w:marBottom w:val="0"/>
                  <w:divBdr>
                    <w:top w:val="none" w:sz="0" w:space="0" w:color="auto"/>
                    <w:left w:val="none" w:sz="0" w:space="0" w:color="auto"/>
                    <w:bottom w:val="none" w:sz="0" w:space="0" w:color="auto"/>
                    <w:right w:val="none" w:sz="0" w:space="0" w:color="auto"/>
                  </w:divBdr>
                  <w:divsChild>
                    <w:div w:id="1146094673">
                      <w:marLeft w:val="0"/>
                      <w:marRight w:val="0"/>
                      <w:marTop w:val="0"/>
                      <w:marBottom w:val="0"/>
                      <w:divBdr>
                        <w:top w:val="none" w:sz="0" w:space="0" w:color="auto"/>
                        <w:left w:val="none" w:sz="0" w:space="0" w:color="auto"/>
                        <w:bottom w:val="none" w:sz="0" w:space="0" w:color="auto"/>
                        <w:right w:val="none" w:sz="0" w:space="0" w:color="auto"/>
                      </w:divBdr>
                    </w:div>
                  </w:divsChild>
                </w:div>
                <w:div w:id="861433492">
                  <w:marLeft w:val="0"/>
                  <w:marRight w:val="0"/>
                  <w:marTop w:val="0"/>
                  <w:marBottom w:val="0"/>
                  <w:divBdr>
                    <w:top w:val="none" w:sz="0" w:space="0" w:color="auto"/>
                    <w:left w:val="none" w:sz="0" w:space="0" w:color="auto"/>
                    <w:bottom w:val="none" w:sz="0" w:space="0" w:color="auto"/>
                    <w:right w:val="none" w:sz="0" w:space="0" w:color="auto"/>
                  </w:divBdr>
                  <w:divsChild>
                    <w:div w:id="1362051041">
                      <w:marLeft w:val="0"/>
                      <w:marRight w:val="0"/>
                      <w:marTop w:val="0"/>
                      <w:marBottom w:val="0"/>
                      <w:divBdr>
                        <w:top w:val="none" w:sz="0" w:space="0" w:color="auto"/>
                        <w:left w:val="none" w:sz="0" w:space="0" w:color="auto"/>
                        <w:bottom w:val="none" w:sz="0" w:space="0" w:color="auto"/>
                        <w:right w:val="none" w:sz="0" w:space="0" w:color="auto"/>
                      </w:divBdr>
                    </w:div>
                  </w:divsChild>
                </w:div>
                <w:div w:id="1277174346">
                  <w:marLeft w:val="0"/>
                  <w:marRight w:val="0"/>
                  <w:marTop w:val="0"/>
                  <w:marBottom w:val="0"/>
                  <w:divBdr>
                    <w:top w:val="none" w:sz="0" w:space="0" w:color="auto"/>
                    <w:left w:val="none" w:sz="0" w:space="0" w:color="auto"/>
                    <w:bottom w:val="none" w:sz="0" w:space="0" w:color="auto"/>
                    <w:right w:val="none" w:sz="0" w:space="0" w:color="auto"/>
                  </w:divBdr>
                  <w:divsChild>
                    <w:div w:id="1934316311">
                      <w:marLeft w:val="0"/>
                      <w:marRight w:val="0"/>
                      <w:marTop w:val="0"/>
                      <w:marBottom w:val="0"/>
                      <w:divBdr>
                        <w:top w:val="none" w:sz="0" w:space="0" w:color="auto"/>
                        <w:left w:val="none" w:sz="0" w:space="0" w:color="auto"/>
                        <w:bottom w:val="none" w:sz="0" w:space="0" w:color="auto"/>
                        <w:right w:val="none" w:sz="0" w:space="0" w:color="auto"/>
                      </w:divBdr>
                    </w:div>
                  </w:divsChild>
                </w:div>
                <w:div w:id="659626018">
                  <w:marLeft w:val="0"/>
                  <w:marRight w:val="0"/>
                  <w:marTop w:val="0"/>
                  <w:marBottom w:val="0"/>
                  <w:divBdr>
                    <w:top w:val="none" w:sz="0" w:space="0" w:color="auto"/>
                    <w:left w:val="none" w:sz="0" w:space="0" w:color="auto"/>
                    <w:bottom w:val="none" w:sz="0" w:space="0" w:color="auto"/>
                    <w:right w:val="none" w:sz="0" w:space="0" w:color="auto"/>
                  </w:divBdr>
                  <w:divsChild>
                    <w:div w:id="1652562033">
                      <w:marLeft w:val="0"/>
                      <w:marRight w:val="0"/>
                      <w:marTop w:val="0"/>
                      <w:marBottom w:val="0"/>
                      <w:divBdr>
                        <w:top w:val="none" w:sz="0" w:space="0" w:color="auto"/>
                        <w:left w:val="none" w:sz="0" w:space="0" w:color="auto"/>
                        <w:bottom w:val="none" w:sz="0" w:space="0" w:color="auto"/>
                        <w:right w:val="none" w:sz="0" w:space="0" w:color="auto"/>
                      </w:divBdr>
                    </w:div>
                  </w:divsChild>
                </w:div>
                <w:div w:id="2003729558">
                  <w:marLeft w:val="0"/>
                  <w:marRight w:val="0"/>
                  <w:marTop w:val="0"/>
                  <w:marBottom w:val="0"/>
                  <w:divBdr>
                    <w:top w:val="none" w:sz="0" w:space="0" w:color="auto"/>
                    <w:left w:val="none" w:sz="0" w:space="0" w:color="auto"/>
                    <w:bottom w:val="none" w:sz="0" w:space="0" w:color="auto"/>
                    <w:right w:val="none" w:sz="0" w:space="0" w:color="auto"/>
                  </w:divBdr>
                  <w:divsChild>
                    <w:div w:id="1653681839">
                      <w:marLeft w:val="0"/>
                      <w:marRight w:val="0"/>
                      <w:marTop w:val="0"/>
                      <w:marBottom w:val="0"/>
                      <w:divBdr>
                        <w:top w:val="none" w:sz="0" w:space="0" w:color="auto"/>
                        <w:left w:val="none" w:sz="0" w:space="0" w:color="auto"/>
                        <w:bottom w:val="none" w:sz="0" w:space="0" w:color="auto"/>
                        <w:right w:val="none" w:sz="0" w:space="0" w:color="auto"/>
                      </w:divBdr>
                    </w:div>
                  </w:divsChild>
                </w:div>
                <w:div w:id="1604998529">
                  <w:marLeft w:val="0"/>
                  <w:marRight w:val="0"/>
                  <w:marTop w:val="0"/>
                  <w:marBottom w:val="0"/>
                  <w:divBdr>
                    <w:top w:val="none" w:sz="0" w:space="0" w:color="auto"/>
                    <w:left w:val="none" w:sz="0" w:space="0" w:color="auto"/>
                    <w:bottom w:val="none" w:sz="0" w:space="0" w:color="auto"/>
                    <w:right w:val="none" w:sz="0" w:space="0" w:color="auto"/>
                  </w:divBdr>
                  <w:divsChild>
                    <w:div w:id="96872250">
                      <w:marLeft w:val="0"/>
                      <w:marRight w:val="0"/>
                      <w:marTop w:val="0"/>
                      <w:marBottom w:val="0"/>
                      <w:divBdr>
                        <w:top w:val="none" w:sz="0" w:space="0" w:color="auto"/>
                        <w:left w:val="none" w:sz="0" w:space="0" w:color="auto"/>
                        <w:bottom w:val="none" w:sz="0" w:space="0" w:color="auto"/>
                        <w:right w:val="none" w:sz="0" w:space="0" w:color="auto"/>
                      </w:divBdr>
                    </w:div>
                  </w:divsChild>
                </w:div>
                <w:div w:id="1248688006">
                  <w:marLeft w:val="0"/>
                  <w:marRight w:val="0"/>
                  <w:marTop w:val="0"/>
                  <w:marBottom w:val="0"/>
                  <w:divBdr>
                    <w:top w:val="none" w:sz="0" w:space="0" w:color="auto"/>
                    <w:left w:val="none" w:sz="0" w:space="0" w:color="auto"/>
                    <w:bottom w:val="none" w:sz="0" w:space="0" w:color="auto"/>
                    <w:right w:val="none" w:sz="0" w:space="0" w:color="auto"/>
                  </w:divBdr>
                  <w:divsChild>
                    <w:div w:id="1268390422">
                      <w:marLeft w:val="0"/>
                      <w:marRight w:val="0"/>
                      <w:marTop w:val="0"/>
                      <w:marBottom w:val="0"/>
                      <w:divBdr>
                        <w:top w:val="none" w:sz="0" w:space="0" w:color="auto"/>
                        <w:left w:val="none" w:sz="0" w:space="0" w:color="auto"/>
                        <w:bottom w:val="none" w:sz="0" w:space="0" w:color="auto"/>
                        <w:right w:val="none" w:sz="0" w:space="0" w:color="auto"/>
                      </w:divBdr>
                    </w:div>
                  </w:divsChild>
                </w:div>
                <w:div w:id="561643818">
                  <w:marLeft w:val="0"/>
                  <w:marRight w:val="0"/>
                  <w:marTop w:val="0"/>
                  <w:marBottom w:val="0"/>
                  <w:divBdr>
                    <w:top w:val="none" w:sz="0" w:space="0" w:color="auto"/>
                    <w:left w:val="none" w:sz="0" w:space="0" w:color="auto"/>
                    <w:bottom w:val="none" w:sz="0" w:space="0" w:color="auto"/>
                    <w:right w:val="none" w:sz="0" w:space="0" w:color="auto"/>
                  </w:divBdr>
                  <w:divsChild>
                    <w:div w:id="403336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7989819">
          <w:marLeft w:val="0"/>
          <w:marRight w:val="0"/>
          <w:marTop w:val="0"/>
          <w:marBottom w:val="0"/>
          <w:divBdr>
            <w:top w:val="none" w:sz="0" w:space="0" w:color="auto"/>
            <w:left w:val="none" w:sz="0" w:space="0" w:color="auto"/>
            <w:bottom w:val="none" w:sz="0" w:space="0" w:color="auto"/>
            <w:right w:val="none" w:sz="0" w:space="0" w:color="auto"/>
          </w:divBdr>
        </w:div>
        <w:div w:id="1886478289">
          <w:marLeft w:val="0"/>
          <w:marRight w:val="0"/>
          <w:marTop w:val="0"/>
          <w:marBottom w:val="0"/>
          <w:divBdr>
            <w:top w:val="none" w:sz="0" w:space="0" w:color="auto"/>
            <w:left w:val="none" w:sz="0" w:space="0" w:color="auto"/>
            <w:bottom w:val="none" w:sz="0" w:space="0" w:color="auto"/>
            <w:right w:val="none" w:sz="0" w:space="0" w:color="auto"/>
          </w:divBdr>
        </w:div>
        <w:div w:id="1186020157">
          <w:marLeft w:val="0"/>
          <w:marRight w:val="0"/>
          <w:marTop w:val="0"/>
          <w:marBottom w:val="0"/>
          <w:divBdr>
            <w:top w:val="none" w:sz="0" w:space="0" w:color="auto"/>
            <w:left w:val="none" w:sz="0" w:space="0" w:color="auto"/>
            <w:bottom w:val="none" w:sz="0" w:space="0" w:color="auto"/>
            <w:right w:val="none" w:sz="0" w:space="0" w:color="auto"/>
          </w:divBdr>
          <w:divsChild>
            <w:div w:id="95911552">
              <w:marLeft w:val="0"/>
              <w:marRight w:val="0"/>
              <w:marTop w:val="0"/>
              <w:marBottom w:val="0"/>
              <w:divBdr>
                <w:top w:val="none" w:sz="0" w:space="0" w:color="auto"/>
                <w:left w:val="none" w:sz="0" w:space="0" w:color="auto"/>
                <w:bottom w:val="none" w:sz="0" w:space="0" w:color="auto"/>
                <w:right w:val="none" w:sz="0" w:space="0" w:color="auto"/>
              </w:divBdr>
            </w:div>
            <w:div w:id="737485404">
              <w:marLeft w:val="0"/>
              <w:marRight w:val="0"/>
              <w:marTop w:val="0"/>
              <w:marBottom w:val="0"/>
              <w:divBdr>
                <w:top w:val="none" w:sz="0" w:space="0" w:color="auto"/>
                <w:left w:val="none" w:sz="0" w:space="0" w:color="auto"/>
                <w:bottom w:val="none" w:sz="0" w:space="0" w:color="auto"/>
                <w:right w:val="none" w:sz="0" w:space="0" w:color="auto"/>
              </w:divBdr>
            </w:div>
            <w:div w:id="859511376">
              <w:marLeft w:val="0"/>
              <w:marRight w:val="0"/>
              <w:marTop w:val="0"/>
              <w:marBottom w:val="0"/>
              <w:divBdr>
                <w:top w:val="none" w:sz="0" w:space="0" w:color="auto"/>
                <w:left w:val="none" w:sz="0" w:space="0" w:color="auto"/>
                <w:bottom w:val="none" w:sz="0" w:space="0" w:color="auto"/>
                <w:right w:val="none" w:sz="0" w:space="0" w:color="auto"/>
              </w:divBdr>
            </w:div>
            <w:div w:id="1947346173">
              <w:marLeft w:val="0"/>
              <w:marRight w:val="0"/>
              <w:marTop w:val="0"/>
              <w:marBottom w:val="0"/>
              <w:divBdr>
                <w:top w:val="none" w:sz="0" w:space="0" w:color="auto"/>
                <w:left w:val="none" w:sz="0" w:space="0" w:color="auto"/>
                <w:bottom w:val="none" w:sz="0" w:space="0" w:color="auto"/>
                <w:right w:val="none" w:sz="0" w:space="0" w:color="auto"/>
              </w:divBdr>
            </w:div>
            <w:div w:id="1253120562">
              <w:marLeft w:val="0"/>
              <w:marRight w:val="0"/>
              <w:marTop w:val="0"/>
              <w:marBottom w:val="0"/>
              <w:divBdr>
                <w:top w:val="none" w:sz="0" w:space="0" w:color="auto"/>
                <w:left w:val="none" w:sz="0" w:space="0" w:color="auto"/>
                <w:bottom w:val="none" w:sz="0" w:space="0" w:color="auto"/>
                <w:right w:val="none" w:sz="0" w:space="0" w:color="auto"/>
              </w:divBdr>
            </w:div>
            <w:div w:id="1037317849">
              <w:marLeft w:val="0"/>
              <w:marRight w:val="0"/>
              <w:marTop w:val="0"/>
              <w:marBottom w:val="0"/>
              <w:divBdr>
                <w:top w:val="none" w:sz="0" w:space="0" w:color="auto"/>
                <w:left w:val="none" w:sz="0" w:space="0" w:color="auto"/>
                <w:bottom w:val="none" w:sz="0" w:space="0" w:color="auto"/>
                <w:right w:val="none" w:sz="0" w:space="0" w:color="auto"/>
              </w:divBdr>
            </w:div>
            <w:div w:id="537279686">
              <w:marLeft w:val="0"/>
              <w:marRight w:val="0"/>
              <w:marTop w:val="0"/>
              <w:marBottom w:val="0"/>
              <w:divBdr>
                <w:top w:val="none" w:sz="0" w:space="0" w:color="auto"/>
                <w:left w:val="none" w:sz="0" w:space="0" w:color="auto"/>
                <w:bottom w:val="none" w:sz="0" w:space="0" w:color="auto"/>
                <w:right w:val="none" w:sz="0" w:space="0" w:color="auto"/>
              </w:divBdr>
            </w:div>
            <w:div w:id="1393310814">
              <w:marLeft w:val="0"/>
              <w:marRight w:val="0"/>
              <w:marTop w:val="0"/>
              <w:marBottom w:val="0"/>
              <w:divBdr>
                <w:top w:val="none" w:sz="0" w:space="0" w:color="auto"/>
                <w:left w:val="none" w:sz="0" w:space="0" w:color="auto"/>
                <w:bottom w:val="none" w:sz="0" w:space="0" w:color="auto"/>
                <w:right w:val="none" w:sz="0" w:space="0" w:color="auto"/>
              </w:divBdr>
            </w:div>
            <w:div w:id="596600871">
              <w:marLeft w:val="0"/>
              <w:marRight w:val="0"/>
              <w:marTop w:val="0"/>
              <w:marBottom w:val="0"/>
              <w:divBdr>
                <w:top w:val="none" w:sz="0" w:space="0" w:color="auto"/>
                <w:left w:val="none" w:sz="0" w:space="0" w:color="auto"/>
                <w:bottom w:val="none" w:sz="0" w:space="0" w:color="auto"/>
                <w:right w:val="none" w:sz="0" w:space="0" w:color="auto"/>
              </w:divBdr>
            </w:div>
            <w:div w:id="1208300956">
              <w:marLeft w:val="0"/>
              <w:marRight w:val="0"/>
              <w:marTop w:val="0"/>
              <w:marBottom w:val="0"/>
              <w:divBdr>
                <w:top w:val="none" w:sz="0" w:space="0" w:color="auto"/>
                <w:left w:val="none" w:sz="0" w:space="0" w:color="auto"/>
                <w:bottom w:val="none" w:sz="0" w:space="0" w:color="auto"/>
                <w:right w:val="none" w:sz="0" w:space="0" w:color="auto"/>
              </w:divBdr>
            </w:div>
            <w:div w:id="322247787">
              <w:marLeft w:val="0"/>
              <w:marRight w:val="0"/>
              <w:marTop w:val="0"/>
              <w:marBottom w:val="0"/>
              <w:divBdr>
                <w:top w:val="none" w:sz="0" w:space="0" w:color="auto"/>
                <w:left w:val="none" w:sz="0" w:space="0" w:color="auto"/>
                <w:bottom w:val="none" w:sz="0" w:space="0" w:color="auto"/>
                <w:right w:val="none" w:sz="0" w:space="0" w:color="auto"/>
              </w:divBdr>
            </w:div>
            <w:div w:id="1199274812">
              <w:marLeft w:val="0"/>
              <w:marRight w:val="0"/>
              <w:marTop w:val="0"/>
              <w:marBottom w:val="0"/>
              <w:divBdr>
                <w:top w:val="none" w:sz="0" w:space="0" w:color="auto"/>
                <w:left w:val="none" w:sz="0" w:space="0" w:color="auto"/>
                <w:bottom w:val="none" w:sz="0" w:space="0" w:color="auto"/>
                <w:right w:val="none" w:sz="0" w:space="0" w:color="auto"/>
              </w:divBdr>
            </w:div>
            <w:div w:id="1703625972">
              <w:marLeft w:val="0"/>
              <w:marRight w:val="0"/>
              <w:marTop w:val="0"/>
              <w:marBottom w:val="0"/>
              <w:divBdr>
                <w:top w:val="none" w:sz="0" w:space="0" w:color="auto"/>
                <w:left w:val="none" w:sz="0" w:space="0" w:color="auto"/>
                <w:bottom w:val="none" w:sz="0" w:space="0" w:color="auto"/>
                <w:right w:val="none" w:sz="0" w:space="0" w:color="auto"/>
              </w:divBdr>
            </w:div>
            <w:div w:id="496729123">
              <w:marLeft w:val="0"/>
              <w:marRight w:val="0"/>
              <w:marTop w:val="0"/>
              <w:marBottom w:val="0"/>
              <w:divBdr>
                <w:top w:val="none" w:sz="0" w:space="0" w:color="auto"/>
                <w:left w:val="none" w:sz="0" w:space="0" w:color="auto"/>
                <w:bottom w:val="none" w:sz="0" w:space="0" w:color="auto"/>
                <w:right w:val="none" w:sz="0" w:space="0" w:color="auto"/>
              </w:divBdr>
            </w:div>
            <w:div w:id="1783303657">
              <w:marLeft w:val="0"/>
              <w:marRight w:val="0"/>
              <w:marTop w:val="0"/>
              <w:marBottom w:val="0"/>
              <w:divBdr>
                <w:top w:val="none" w:sz="0" w:space="0" w:color="auto"/>
                <w:left w:val="none" w:sz="0" w:space="0" w:color="auto"/>
                <w:bottom w:val="none" w:sz="0" w:space="0" w:color="auto"/>
                <w:right w:val="none" w:sz="0" w:space="0" w:color="auto"/>
              </w:divBdr>
            </w:div>
            <w:div w:id="811942958">
              <w:marLeft w:val="0"/>
              <w:marRight w:val="0"/>
              <w:marTop w:val="0"/>
              <w:marBottom w:val="0"/>
              <w:divBdr>
                <w:top w:val="none" w:sz="0" w:space="0" w:color="auto"/>
                <w:left w:val="none" w:sz="0" w:space="0" w:color="auto"/>
                <w:bottom w:val="none" w:sz="0" w:space="0" w:color="auto"/>
                <w:right w:val="none" w:sz="0" w:space="0" w:color="auto"/>
              </w:divBdr>
            </w:div>
          </w:divsChild>
        </w:div>
        <w:div w:id="511458549">
          <w:marLeft w:val="0"/>
          <w:marRight w:val="0"/>
          <w:marTop w:val="0"/>
          <w:marBottom w:val="0"/>
          <w:divBdr>
            <w:top w:val="none" w:sz="0" w:space="0" w:color="auto"/>
            <w:left w:val="none" w:sz="0" w:space="0" w:color="auto"/>
            <w:bottom w:val="none" w:sz="0" w:space="0" w:color="auto"/>
            <w:right w:val="none" w:sz="0" w:space="0" w:color="auto"/>
          </w:divBdr>
        </w:div>
        <w:div w:id="244658090">
          <w:marLeft w:val="0"/>
          <w:marRight w:val="0"/>
          <w:marTop w:val="0"/>
          <w:marBottom w:val="0"/>
          <w:divBdr>
            <w:top w:val="none" w:sz="0" w:space="0" w:color="auto"/>
            <w:left w:val="none" w:sz="0" w:space="0" w:color="auto"/>
            <w:bottom w:val="none" w:sz="0" w:space="0" w:color="auto"/>
            <w:right w:val="none" w:sz="0" w:space="0" w:color="auto"/>
          </w:divBdr>
        </w:div>
        <w:div w:id="663969447">
          <w:marLeft w:val="0"/>
          <w:marRight w:val="0"/>
          <w:marTop w:val="0"/>
          <w:marBottom w:val="0"/>
          <w:divBdr>
            <w:top w:val="none" w:sz="0" w:space="0" w:color="auto"/>
            <w:left w:val="none" w:sz="0" w:space="0" w:color="auto"/>
            <w:bottom w:val="none" w:sz="0" w:space="0" w:color="auto"/>
            <w:right w:val="none" w:sz="0" w:space="0" w:color="auto"/>
          </w:divBdr>
        </w:div>
        <w:div w:id="1057628665">
          <w:marLeft w:val="0"/>
          <w:marRight w:val="0"/>
          <w:marTop w:val="0"/>
          <w:marBottom w:val="0"/>
          <w:divBdr>
            <w:top w:val="none" w:sz="0" w:space="0" w:color="auto"/>
            <w:left w:val="none" w:sz="0" w:space="0" w:color="auto"/>
            <w:bottom w:val="none" w:sz="0" w:space="0" w:color="auto"/>
            <w:right w:val="none" w:sz="0" w:space="0" w:color="auto"/>
          </w:divBdr>
        </w:div>
        <w:div w:id="1281523426">
          <w:marLeft w:val="0"/>
          <w:marRight w:val="0"/>
          <w:marTop w:val="0"/>
          <w:marBottom w:val="0"/>
          <w:divBdr>
            <w:top w:val="none" w:sz="0" w:space="0" w:color="auto"/>
            <w:left w:val="none" w:sz="0" w:space="0" w:color="auto"/>
            <w:bottom w:val="none" w:sz="0" w:space="0" w:color="auto"/>
            <w:right w:val="none" w:sz="0" w:space="0" w:color="auto"/>
          </w:divBdr>
        </w:div>
        <w:div w:id="1895190553">
          <w:marLeft w:val="0"/>
          <w:marRight w:val="0"/>
          <w:marTop w:val="0"/>
          <w:marBottom w:val="0"/>
          <w:divBdr>
            <w:top w:val="none" w:sz="0" w:space="0" w:color="auto"/>
            <w:left w:val="none" w:sz="0" w:space="0" w:color="auto"/>
            <w:bottom w:val="none" w:sz="0" w:space="0" w:color="auto"/>
            <w:right w:val="none" w:sz="0" w:space="0" w:color="auto"/>
          </w:divBdr>
          <w:divsChild>
            <w:div w:id="1028405989">
              <w:marLeft w:val="-75"/>
              <w:marRight w:val="0"/>
              <w:marTop w:val="30"/>
              <w:marBottom w:val="30"/>
              <w:divBdr>
                <w:top w:val="none" w:sz="0" w:space="0" w:color="auto"/>
                <w:left w:val="none" w:sz="0" w:space="0" w:color="auto"/>
                <w:bottom w:val="none" w:sz="0" w:space="0" w:color="auto"/>
                <w:right w:val="none" w:sz="0" w:space="0" w:color="auto"/>
              </w:divBdr>
              <w:divsChild>
                <w:div w:id="186218652">
                  <w:marLeft w:val="0"/>
                  <w:marRight w:val="0"/>
                  <w:marTop w:val="0"/>
                  <w:marBottom w:val="0"/>
                  <w:divBdr>
                    <w:top w:val="none" w:sz="0" w:space="0" w:color="auto"/>
                    <w:left w:val="none" w:sz="0" w:space="0" w:color="auto"/>
                    <w:bottom w:val="none" w:sz="0" w:space="0" w:color="auto"/>
                    <w:right w:val="none" w:sz="0" w:space="0" w:color="auto"/>
                  </w:divBdr>
                  <w:divsChild>
                    <w:div w:id="1422412088">
                      <w:marLeft w:val="0"/>
                      <w:marRight w:val="0"/>
                      <w:marTop w:val="0"/>
                      <w:marBottom w:val="0"/>
                      <w:divBdr>
                        <w:top w:val="none" w:sz="0" w:space="0" w:color="auto"/>
                        <w:left w:val="none" w:sz="0" w:space="0" w:color="auto"/>
                        <w:bottom w:val="none" w:sz="0" w:space="0" w:color="auto"/>
                        <w:right w:val="none" w:sz="0" w:space="0" w:color="auto"/>
                      </w:divBdr>
                    </w:div>
                  </w:divsChild>
                </w:div>
                <w:div w:id="922297438">
                  <w:marLeft w:val="0"/>
                  <w:marRight w:val="0"/>
                  <w:marTop w:val="0"/>
                  <w:marBottom w:val="0"/>
                  <w:divBdr>
                    <w:top w:val="none" w:sz="0" w:space="0" w:color="auto"/>
                    <w:left w:val="none" w:sz="0" w:space="0" w:color="auto"/>
                    <w:bottom w:val="none" w:sz="0" w:space="0" w:color="auto"/>
                    <w:right w:val="none" w:sz="0" w:space="0" w:color="auto"/>
                  </w:divBdr>
                  <w:divsChild>
                    <w:div w:id="661470824">
                      <w:marLeft w:val="0"/>
                      <w:marRight w:val="0"/>
                      <w:marTop w:val="0"/>
                      <w:marBottom w:val="0"/>
                      <w:divBdr>
                        <w:top w:val="none" w:sz="0" w:space="0" w:color="auto"/>
                        <w:left w:val="none" w:sz="0" w:space="0" w:color="auto"/>
                        <w:bottom w:val="none" w:sz="0" w:space="0" w:color="auto"/>
                        <w:right w:val="none" w:sz="0" w:space="0" w:color="auto"/>
                      </w:divBdr>
                    </w:div>
                  </w:divsChild>
                </w:div>
                <w:div w:id="347874032">
                  <w:marLeft w:val="0"/>
                  <w:marRight w:val="0"/>
                  <w:marTop w:val="0"/>
                  <w:marBottom w:val="0"/>
                  <w:divBdr>
                    <w:top w:val="none" w:sz="0" w:space="0" w:color="auto"/>
                    <w:left w:val="none" w:sz="0" w:space="0" w:color="auto"/>
                    <w:bottom w:val="none" w:sz="0" w:space="0" w:color="auto"/>
                    <w:right w:val="none" w:sz="0" w:space="0" w:color="auto"/>
                  </w:divBdr>
                  <w:divsChild>
                    <w:div w:id="1092505106">
                      <w:marLeft w:val="0"/>
                      <w:marRight w:val="0"/>
                      <w:marTop w:val="0"/>
                      <w:marBottom w:val="0"/>
                      <w:divBdr>
                        <w:top w:val="none" w:sz="0" w:space="0" w:color="auto"/>
                        <w:left w:val="none" w:sz="0" w:space="0" w:color="auto"/>
                        <w:bottom w:val="none" w:sz="0" w:space="0" w:color="auto"/>
                        <w:right w:val="none" w:sz="0" w:space="0" w:color="auto"/>
                      </w:divBdr>
                    </w:div>
                  </w:divsChild>
                </w:div>
                <w:div w:id="1155297882">
                  <w:marLeft w:val="0"/>
                  <w:marRight w:val="0"/>
                  <w:marTop w:val="0"/>
                  <w:marBottom w:val="0"/>
                  <w:divBdr>
                    <w:top w:val="none" w:sz="0" w:space="0" w:color="auto"/>
                    <w:left w:val="none" w:sz="0" w:space="0" w:color="auto"/>
                    <w:bottom w:val="none" w:sz="0" w:space="0" w:color="auto"/>
                    <w:right w:val="none" w:sz="0" w:space="0" w:color="auto"/>
                  </w:divBdr>
                  <w:divsChild>
                    <w:div w:id="1582135606">
                      <w:marLeft w:val="0"/>
                      <w:marRight w:val="0"/>
                      <w:marTop w:val="0"/>
                      <w:marBottom w:val="0"/>
                      <w:divBdr>
                        <w:top w:val="none" w:sz="0" w:space="0" w:color="auto"/>
                        <w:left w:val="none" w:sz="0" w:space="0" w:color="auto"/>
                        <w:bottom w:val="none" w:sz="0" w:space="0" w:color="auto"/>
                        <w:right w:val="none" w:sz="0" w:space="0" w:color="auto"/>
                      </w:divBdr>
                    </w:div>
                  </w:divsChild>
                </w:div>
                <w:div w:id="1603562472">
                  <w:marLeft w:val="0"/>
                  <w:marRight w:val="0"/>
                  <w:marTop w:val="0"/>
                  <w:marBottom w:val="0"/>
                  <w:divBdr>
                    <w:top w:val="none" w:sz="0" w:space="0" w:color="auto"/>
                    <w:left w:val="none" w:sz="0" w:space="0" w:color="auto"/>
                    <w:bottom w:val="none" w:sz="0" w:space="0" w:color="auto"/>
                    <w:right w:val="none" w:sz="0" w:space="0" w:color="auto"/>
                  </w:divBdr>
                  <w:divsChild>
                    <w:div w:id="2127692352">
                      <w:marLeft w:val="0"/>
                      <w:marRight w:val="0"/>
                      <w:marTop w:val="0"/>
                      <w:marBottom w:val="0"/>
                      <w:divBdr>
                        <w:top w:val="none" w:sz="0" w:space="0" w:color="auto"/>
                        <w:left w:val="none" w:sz="0" w:space="0" w:color="auto"/>
                        <w:bottom w:val="none" w:sz="0" w:space="0" w:color="auto"/>
                        <w:right w:val="none" w:sz="0" w:space="0" w:color="auto"/>
                      </w:divBdr>
                    </w:div>
                  </w:divsChild>
                </w:div>
                <w:div w:id="1357581577">
                  <w:marLeft w:val="0"/>
                  <w:marRight w:val="0"/>
                  <w:marTop w:val="0"/>
                  <w:marBottom w:val="0"/>
                  <w:divBdr>
                    <w:top w:val="none" w:sz="0" w:space="0" w:color="auto"/>
                    <w:left w:val="none" w:sz="0" w:space="0" w:color="auto"/>
                    <w:bottom w:val="none" w:sz="0" w:space="0" w:color="auto"/>
                    <w:right w:val="none" w:sz="0" w:space="0" w:color="auto"/>
                  </w:divBdr>
                  <w:divsChild>
                    <w:div w:id="1197505907">
                      <w:marLeft w:val="0"/>
                      <w:marRight w:val="0"/>
                      <w:marTop w:val="0"/>
                      <w:marBottom w:val="0"/>
                      <w:divBdr>
                        <w:top w:val="none" w:sz="0" w:space="0" w:color="auto"/>
                        <w:left w:val="none" w:sz="0" w:space="0" w:color="auto"/>
                        <w:bottom w:val="none" w:sz="0" w:space="0" w:color="auto"/>
                        <w:right w:val="none" w:sz="0" w:space="0" w:color="auto"/>
                      </w:divBdr>
                    </w:div>
                  </w:divsChild>
                </w:div>
                <w:div w:id="656767122">
                  <w:marLeft w:val="0"/>
                  <w:marRight w:val="0"/>
                  <w:marTop w:val="0"/>
                  <w:marBottom w:val="0"/>
                  <w:divBdr>
                    <w:top w:val="none" w:sz="0" w:space="0" w:color="auto"/>
                    <w:left w:val="none" w:sz="0" w:space="0" w:color="auto"/>
                    <w:bottom w:val="none" w:sz="0" w:space="0" w:color="auto"/>
                    <w:right w:val="none" w:sz="0" w:space="0" w:color="auto"/>
                  </w:divBdr>
                  <w:divsChild>
                    <w:div w:id="819348967">
                      <w:marLeft w:val="0"/>
                      <w:marRight w:val="0"/>
                      <w:marTop w:val="0"/>
                      <w:marBottom w:val="0"/>
                      <w:divBdr>
                        <w:top w:val="none" w:sz="0" w:space="0" w:color="auto"/>
                        <w:left w:val="none" w:sz="0" w:space="0" w:color="auto"/>
                        <w:bottom w:val="none" w:sz="0" w:space="0" w:color="auto"/>
                        <w:right w:val="none" w:sz="0" w:space="0" w:color="auto"/>
                      </w:divBdr>
                    </w:div>
                    <w:div w:id="1557862261">
                      <w:marLeft w:val="0"/>
                      <w:marRight w:val="0"/>
                      <w:marTop w:val="0"/>
                      <w:marBottom w:val="0"/>
                      <w:divBdr>
                        <w:top w:val="none" w:sz="0" w:space="0" w:color="auto"/>
                        <w:left w:val="none" w:sz="0" w:space="0" w:color="auto"/>
                        <w:bottom w:val="none" w:sz="0" w:space="0" w:color="auto"/>
                        <w:right w:val="none" w:sz="0" w:space="0" w:color="auto"/>
                      </w:divBdr>
                    </w:div>
                    <w:div w:id="1784030728">
                      <w:marLeft w:val="0"/>
                      <w:marRight w:val="0"/>
                      <w:marTop w:val="0"/>
                      <w:marBottom w:val="0"/>
                      <w:divBdr>
                        <w:top w:val="none" w:sz="0" w:space="0" w:color="auto"/>
                        <w:left w:val="none" w:sz="0" w:space="0" w:color="auto"/>
                        <w:bottom w:val="none" w:sz="0" w:space="0" w:color="auto"/>
                        <w:right w:val="none" w:sz="0" w:space="0" w:color="auto"/>
                      </w:divBdr>
                    </w:div>
                  </w:divsChild>
                </w:div>
                <w:div w:id="2099251767">
                  <w:marLeft w:val="0"/>
                  <w:marRight w:val="0"/>
                  <w:marTop w:val="0"/>
                  <w:marBottom w:val="0"/>
                  <w:divBdr>
                    <w:top w:val="none" w:sz="0" w:space="0" w:color="auto"/>
                    <w:left w:val="none" w:sz="0" w:space="0" w:color="auto"/>
                    <w:bottom w:val="none" w:sz="0" w:space="0" w:color="auto"/>
                    <w:right w:val="none" w:sz="0" w:space="0" w:color="auto"/>
                  </w:divBdr>
                  <w:divsChild>
                    <w:div w:id="3236260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5933671">
          <w:marLeft w:val="0"/>
          <w:marRight w:val="0"/>
          <w:marTop w:val="0"/>
          <w:marBottom w:val="0"/>
          <w:divBdr>
            <w:top w:val="none" w:sz="0" w:space="0" w:color="auto"/>
            <w:left w:val="none" w:sz="0" w:space="0" w:color="auto"/>
            <w:bottom w:val="none" w:sz="0" w:space="0" w:color="auto"/>
            <w:right w:val="none" w:sz="0" w:space="0" w:color="auto"/>
          </w:divBdr>
        </w:div>
        <w:div w:id="664670637">
          <w:marLeft w:val="0"/>
          <w:marRight w:val="0"/>
          <w:marTop w:val="0"/>
          <w:marBottom w:val="0"/>
          <w:divBdr>
            <w:top w:val="none" w:sz="0" w:space="0" w:color="auto"/>
            <w:left w:val="none" w:sz="0" w:space="0" w:color="auto"/>
            <w:bottom w:val="none" w:sz="0" w:space="0" w:color="auto"/>
            <w:right w:val="none" w:sz="0" w:space="0" w:color="auto"/>
          </w:divBdr>
        </w:div>
        <w:div w:id="350768032">
          <w:marLeft w:val="0"/>
          <w:marRight w:val="0"/>
          <w:marTop w:val="0"/>
          <w:marBottom w:val="0"/>
          <w:divBdr>
            <w:top w:val="none" w:sz="0" w:space="0" w:color="auto"/>
            <w:left w:val="none" w:sz="0" w:space="0" w:color="auto"/>
            <w:bottom w:val="none" w:sz="0" w:space="0" w:color="auto"/>
            <w:right w:val="none" w:sz="0" w:space="0" w:color="auto"/>
          </w:divBdr>
        </w:div>
        <w:div w:id="1461535218">
          <w:marLeft w:val="0"/>
          <w:marRight w:val="0"/>
          <w:marTop w:val="0"/>
          <w:marBottom w:val="0"/>
          <w:divBdr>
            <w:top w:val="none" w:sz="0" w:space="0" w:color="auto"/>
            <w:left w:val="none" w:sz="0" w:space="0" w:color="auto"/>
            <w:bottom w:val="none" w:sz="0" w:space="0" w:color="auto"/>
            <w:right w:val="none" w:sz="0" w:space="0" w:color="auto"/>
          </w:divBdr>
        </w:div>
        <w:div w:id="1112549344">
          <w:marLeft w:val="0"/>
          <w:marRight w:val="0"/>
          <w:marTop w:val="0"/>
          <w:marBottom w:val="0"/>
          <w:divBdr>
            <w:top w:val="none" w:sz="0" w:space="0" w:color="auto"/>
            <w:left w:val="none" w:sz="0" w:space="0" w:color="auto"/>
            <w:bottom w:val="none" w:sz="0" w:space="0" w:color="auto"/>
            <w:right w:val="none" w:sz="0" w:space="0" w:color="auto"/>
          </w:divBdr>
          <w:divsChild>
            <w:div w:id="1764493107">
              <w:marLeft w:val="-75"/>
              <w:marRight w:val="0"/>
              <w:marTop w:val="30"/>
              <w:marBottom w:val="30"/>
              <w:divBdr>
                <w:top w:val="none" w:sz="0" w:space="0" w:color="auto"/>
                <w:left w:val="none" w:sz="0" w:space="0" w:color="auto"/>
                <w:bottom w:val="none" w:sz="0" w:space="0" w:color="auto"/>
                <w:right w:val="none" w:sz="0" w:space="0" w:color="auto"/>
              </w:divBdr>
              <w:divsChild>
                <w:div w:id="1039402261">
                  <w:marLeft w:val="0"/>
                  <w:marRight w:val="0"/>
                  <w:marTop w:val="0"/>
                  <w:marBottom w:val="0"/>
                  <w:divBdr>
                    <w:top w:val="none" w:sz="0" w:space="0" w:color="auto"/>
                    <w:left w:val="none" w:sz="0" w:space="0" w:color="auto"/>
                    <w:bottom w:val="none" w:sz="0" w:space="0" w:color="auto"/>
                    <w:right w:val="none" w:sz="0" w:space="0" w:color="auto"/>
                  </w:divBdr>
                  <w:divsChild>
                    <w:div w:id="281695620">
                      <w:marLeft w:val="0"/>
                      <w:marRight w:val="0"/>
                      <w:marTop w:val="0"/>
                      <w:marBottom w:val="0"/>
                      <w:divBdr>
                        <w:top w:val="none" w:sz="0" w:space="0" w:color="auto"/>
                        <w:left w:val="none" w:sz="0" w:space="0" w:color="auto"/>
                        <w:bottom w:val="none" w:sz="0" w:space="0" w:color="auto"/>
                        <w:right w:val="none" w:sz="0" w:space="0" w:color="auto"/>
                      </w:divBdr>
                    </w:div>
                  </w:divsChild>
                </w:div>
                <w:div w:id="36779023">
                  <w:marLeft w:val="0"/>
                  <w:marRight w:val="0"/>
                  <w:marTop w:val="0"/>
                  <w:marBottom w:val="0"/>
                  <w:divBdr>
                    <w:top w:val="none" w:sz="0" w:space="0" w:color="auto"/>
                    <w:left w:val="none" w:sz="0" w:space="0" w:color="auto"/>
                    <w:bottom w:val="none" w:sz="0" w:space="0" w:color="auto"/>
                    <w:right w:val="none" w:sz="0" w:space="0" w:color="auto"/>
                  </w:divBdr>
                  <w:divsChild>
                    <w:div w:id="2035762020">
                      <w:marLeft w:val="0"/>
                      <w:marRight w:val="0"/>
                      <w:marTop w:val="0"/>
                      <w:marBottom w:val="0"/>
                      <w:divBdr>
                        <w:top w:val="none" w:sz="0" w:space="0" w:color="auto"/>
                        <w:left w:val="none" w:sz="0" w:space="0" w:color="auto"/>
                        <w:bottom w:val="none" w:sz="0" w:space="0" w:color="auto"/>
                        <w:right w:val="none" w:sz="0" w:space="0" w:color="auto"/>
                      </w:divBdr>
                    </w:div>
                  </w:divsChild>
                </w:div>
                <w:div w:id="344527368">
                  <w:marLeft w:val="0"/>
                  <w:marRight w:val="0"/>
                  <w:marTop w:val="0"/>
                  <w:marBottom w:val="0"/>
                  <w:divBdr>
                    <w:top w:val="none" w:sz="0" w:space="0" w:color="auto"/>
                    <w:left w:val="none" w:sz="0" w:space="0" w:color="auto"/>
                    <w:bottom w:val="none" w:sz="0" w:space="0" w:color="auto"/>
                    <w:right w:val="none" w:sz="0" w:space="0" w:color="auto"/>
                  </w:divBdr>
                  <w:divsChild>
                    <w:div w:id="488793613">
                      <w:marLeft w:val="0"/>
                      <w:marRight w:val="0"/>
                      <w:marTop w:val="0"/>
                      <w:marBottom w:val="0"/>
                      <w:divBdr>
                        <w:top w:val="none" w:sz="0" w:space="0" w:color="auto"/>
                        <w:left w:val="none" w:sz="0" w:space="0" w:color="auto"/>
                        <w:bottom w:val="none" w:sz="0" w:space="0" w:color="auto"/>
                        <w:right w:val="none" w:sz="0" w:space="0" w:color="auto"/>
                      </w:divBdr>
                    </w:div>
                  </w:divsChild>
                </w:div>
                <w:div w:id="942080592">
                  <w:marLeft w:val="0"/>
                  <w:marRight w:val="0"/>
                  <w:marTop w:val="0"/>
                  <w:marBottom w:val="0"/>
                  <w:divBdr>
                    <w:top w:val="none" w:sz="0" w:space="0" w:color="auto"/>
                    <w:left w:val="none" w:sz="0" w:space="0" w:color="auto"/>
                    <w:bottom w:val="none" w:sz="0" w:space="0" w:color="auto"/>
                    <w:right w:val="none" w:sz="0" w:space="0" w:color="auto"/>
                  </w:divBdr>
                  <w:divsChild>
                    <w:div w:id="25523630">
                      <w:marLeft w:val="0"/>
                      <w:marRight w:val="0"/>
                      <w:marTop w:val="0"/>
                      <w:marBottom w:val="0"/>
                      <w:divBdr>
                        <w:top w:val="none" w:sz="0" w:space="0" w:color="auto"/>
                        <w:left w:val="none" w:sz="0" w:space="0" w:color="auto"/>
                        <w:bottom w:val="none" w:sz="0" w:space="0" w:color="auto"/>
                        <w:right w:val="none" w:sz="0" w:space="0" w:color="auto"/>
                      </w:divBdr>
                    </w:div>
                  </w:divsChild>
                </w:div>
                <w:div w:id="1192568488">
                  <w:marLeft w:val="0"/>
                  <w:marRight w:val="0"/>
                  <w:marTop w:val="0"/>
                  <w:marBottom w:val="0"/>
                  <w:divBdr>
                    <w:top w:val="none" w:sz="0" w:space="0" w:color="auto"/>
                    <w:left w:val="none" w:sz="0" w:space="0" w:color="auto"/>
                    <w:bottom w:val="none" w:sz="0" w:space="0" w:color="auto"/>
                    <w:right w:val="none" w:sz="0" w:space="0" w:color="auto"/>
                  </w:divBdr>
                  <w:divsChild>
                    <w:div w:id="2121753942">
                      <w:marLeft w:val="0"/>
                      <w:marRight w:val="0"/>
                      <w:marTop w:val="0"/>
                      <w:marBottom w:val="0"/>
                      <w:divBdr>
                        <w:top w:val="none" w:sz="0" w:space="0" w:color="auto"/>
                        <w:left w:val="none" w:sz="0" w:space="0" w:color="auto"/>
                        <w:bottom w:val="none" w:sz="0" w:space="0" w:color="auto"/>
                        <w:right w:val="none" w:sz="0" w:space="0" w:color="auto"/>
                      </w:divBdr>
                    </w:div>
                  </w:divsChild>
                </w:div>
                <w:div w:id="908660853">
                  <w:marLeft w:val="0"/>
                  <w:marRight w:val="0"/>
                  <w:marTop w:val="0"/>
                  <w:marBottom w:val="0"/>
                  <w:divBdr>
                    <w:top w:val="none" w:sz="0" w:space="0" w:color="auto"/>
                    <w:left w:val="none" w:sz="0" w:space="0" w:color="auto"/>
                    <w:bottom w:val="none" w:sz="0" w:space="0" w:color="auto"/>
                    <w:right w:val="none" w:sz="0" w:space="0" w:color="auto"/>
                  </w:divBdr>
                  <w:divsChild>
                    <w:div w:id="641925949">
                      <w:marLeft w:val="0"/>
                      <w:marRight w:val="0"/>
                      <w:marTop w:val="0"/>
                      <w:marBottom w:val="0"/>
                      <w:divBdr>
                        <w:top w:val="none" w:sz="0" w:space="0" w:color="auto"/>
                        <w:left w:val="none" w:sz="0" w:space="0" w:color="auto"/>
                        <w:bottom w:val="none" w:sz="0" w:space="0" w:color="auto"/>
                        <w:right w:val="none" w:sz="0" w:space="0" w:color="auto"/>
                      </w:divBdr>
                    </w:div>
                  </w:divsChild>
                </w:div>
                <w:div w:id="1942758397">
                  <w:marLeft w:val="0"/>
                  <w:marRight w:val="0"/>
                  <w:marTop w:val="0"/>
                  <w:marBottom w:val="0"/>
                  <w:divBdr>
                    <w:top w:val="none" w:sz="0" w:space="0" w:color="auto"/>
                    <w:left w:val="none" w:sz="0" w:space="0" w:color="auto"/>
                    <w:bottom w:val="none" w:sz="0" w:space="0" w:color="auto"/>
                    <w:right w:val="none" w:sz="0" w:space="0" w:color="auto"/>
                  </w:divBdr>
                  <w:divsChild>
                    <w:div w:id="1245068712">
                      <w:marLeft w:val="0"/>
                      <w:marRight w:val="0"/>
                      <w:marTop w:val="0"/>
                      <w:marBottom w:val="0"/>
                      <w:divBdr>
                        <w:top w:val="none" w:sz="0" w:space="0" w:color="auto"/>
                        <w:left w:val="none" w:sz="0" w:space="0" w:color="auto"/>
                        <w:bottom w:val="none" w:sz="0" w:space="0" w:color="auto"/>
                        <w:right w:val="none" w:sz="0" w:space="0" w:color="auto"/>
                      </w:divBdr>
                    </w:div>
                  </w:divsChild>
                </w:div>
                <w:div w:id="749694007">
                  <w:marLeft w:val="0"/>
                  <w:marRight w:val="0"/>
                  <w:marTop w:val="0"/>
                  <w:marBottom w:val="0"/>
                  <w:divBdr>
                    <w:top w:val="none" w:sz="0" w:space="0" w:color="auto"/>
                    <w:left w:val="none" w:sz="0" w:space="0" w:color="auto"/>
                    <w:bottom w:val="none" w:sz="0" w:space="0" w:color="auto"/>
                    <w:right w:val="none" w:sz="0" w:space="0" w:color="auto"/>
                  </w:divBdr>
                  <w:divsChild>
                    <w:div w:id="112291041">
                      <w:marLeft w:val="0"/>
                      <w:marRight w:val="0"/>
                      <w:marTop w:val="0"/>
                      <w:marBottom w:val="0"/>
                      <w:divBdr>
                        <w:top w:val="none" w:sz="0" w:space="0" w:color="auto"/>
                        <w:left w:val="none" w:sz="0" w:space="0" w:color="auto"/>
                        <w:bottom w:val="none" w:sz="0" w:space="0" w:color="auto"/>
                        <w:right w:val="none" w:sz="0" w:space="0" w:color="auto"/>
                      </w:divBdr>
                    </w:div>
                  </w:divsChild>
                </w:div>
                <w:div w:id="1412773916">
                  <w:marLeft w:val="0"/>
                  <w:marRight w:val="0"/>
                  <w:marTop w:val="0"/>
                  <w:marBottom w:val="0"/>
                  <w:divBdr>
                    <w:top w:val="none" w:sz="0" w:space="0" w:color="auto"/>
                    <w:left w:val="none" w:sz="0" w:space="0" w:color="auto"/>
                    <w:bottom w:val="none" w:sz="0" w:space="0" w:color="auto"/>
                    <w:right w:val="none" w:sz="0" w:space="0" w:color="auto"/>
                  </w:divBdr>
                  <w:divsChild>
                    <w:div w:id="163473961">
                      <w:marLeft w:val="0"/>
                      <w:marRight w:val="0"/>
                      <w:marTop w:val="0"/>
                      <w:marBottom w:val="0"/>
                      <w:divBdr>
                        <w:top w:val="none" w:sz="0" w:space="0" w:color="auto"/>
                        <w:left w:val="none" w:sz="0" w:space="0" w:color="auto"/>
                        <w:bottom w:val="none" w:sz="0" w:space="0" w:color="auto"/>
                        <w:right w:val="none" w:sz="0" w:space="0" w:color="auto"/>
                      </w:divBdr>
                    </w:div>
                  </w:divsChild>
                </w:div>
                <w:div w:id="990137461">
                  <w:marLeft w:val="0"/>
                  <w:marRight w:val="0"/>
                  <w:marTop w:val="0"/>
                  <w:marBottom w:val="0"/>
                  <w:divBdr>
                    <w:top w:val="none" w:sz="0" w:space="0" w:color="auto"/>
                    <w:left w:val="none" w:sz="0" w:space="0" w:color="auto"/>
                    <w:bottom w:val="none" w:sz="0" w:space="0" w:color="auto"/>
                    <w:right w:val="none" w:sz="0" w:space="0" w:color="auto"/>
                  </w:divBdr>
                  <w:divsChild>
                    <w:div w:id="895630385">
                      <w:marLeft w:val="0"/>
                      <w:marRight w:val="0"/>
                      <w:marTop w:val="0"/>
                      <w:marBottom w:val="0"/>
                      <w:divBdr>
                        <w:top w:val="none" w:sz="0" w:space="0" w:color="auto"/>
                        <w:left w:val="none" w:sz="0" w:space="0" w:color="auto"/>
                        <w:bottom w:val="none" w:sz="0" w:space="0" w:color="auto"/>
                        <w:right w:val="none" w:sz="0" w:space="0" w:color="auto"/>
                      </w:divBdr>
                    </w:div>
                  </w:divsChild>
                </w:div>
                <w:div w:id="1953125174">
                  <w:marLeft w:val="0"/>
                  <w:marRight w:val="0"/>
                  <w:marTop w:val="0"/>
                  <w:marBottom w:val="0"/>
                  <w:divBdr>
                    <w:top w:val="none" w:sz="0" w:space="0" w:color="auto"/>
                    <w:left w:val="none" w:sz="0" w:space="0" w:color="auto"/>
                    <w:bottom w:val="none" w:sz="0" w:space="0" w:color="auto"/>
                    <w:right w:val="none" w:sz="0" w:space="0" w:color="auto"/>
                  </w:divBdr>
                  <w:divsChild>
                    <w:div w:id="2087994049">
                      <w:marLeft w:val="0"/>
                      <w:marRight w:val="0"/>
                      <w:marTop w:val="0"/>
                      <w:marBottom w:val="0"/>
                      <w:divBdr>
                        <w:top w:val="none" w:sz="0" w:space="0" w:color="auto"/>
                        <w:left w:val="none" w:sz="0" w:space="0" w:color="auto"/>
                        <w:bottom w:val="none" w:sz="0" w:space="0" w:color="auto"/>
                        <w:right w:val="none" w:sz="0" w:space="0" w:color="auto"/>
                      </w:divBdr>
                    </w:div>
                  </w:divsChild>
                </w:div>
                <w:div w:id="1801344624">
                  <w:marLeft w:val="0"/>
                  <w:marRight w:val="0"/>
                  <w:marTop w:val="0"/>
                  <w:marBottom w:val="0"/>
                  <w:divBdr>
                    <w:top w:val="none" w:sz="0" w:space="0" w:color="auto"/>
                    <w:left w:val="none" w:sz="0" w:space="0" w:color="auto"/>
                    <w:bottom w:val="none" w:sz="0" w:space="0" w:color="auto"/>
                    <w:right w:val="none" w:sz="0" w:space="0" w:color="auto"/>
                  </w:divBdr>
                  <w:divsChild>
                    <w:div w:id="665398798">
                      <w:marLeft w:val="0"/>
                      <w:marRight w:val="0"/>
                      <w:marTop w:val="0"/>
                      <w:marBottom w:val="0"/>
                      <w:divBdr>
                        <w:top w:val="none" w:sz="0" w:space="0" w:color="auto"/>
                        <w:left w:val="none" w:sz="0" w:space="0" w:color="auto"/>
                        <w:bottom w:val="none" w:sz="0" w:space="0" w:color="auto"/>
                        <w:right w:val="none" w:sz="0" w:space="0" w:color="auto"/>
                      </w:divBdr>
                    </w:div>
                  </w:divsChild>
                </w:div>
                <w:div w:id="1743407711">
                  <w:marLeft w:val="0"/>
                  <w:marRight w:val="0"/>
                  <w:marTop w:val="0"/>
                  <w:marBottom w:val="0"/>
                  <w:divBdr>
                    <w:top w:val="none" w:sz="0" w:space="0" w:color="auto"/>
                    <w:left w:val="none" w:sz="0" w:space="0" w:color="auto"/>
                    <w:bottom w:val="none" w:sz="0" w:space="0" w:color="auto"/>
                    <w:right w:val="none" w:sz="0" w:space="0" w:color="auto"/>
                  </w:divBdr>
                  <w:divsChild>
                    <w:div w:id="820779900">
                      <w:marLeft w:val="0"/>
                      <w:marRight w:val="0"/>
                      <w:marTop w:val="0"/>
                      <w:marBottom w:val="0"/>
                      <w:divBdr>
                        <w:top w:val="none" w:sz="0" w:space="0" w:color="auto"/>
                        <w:left w:val="none" w:sz="0" w:space="0" w:color="auto"/>
                        <w:bottom w:val="none" w:sz="0" w:space="0" w:color="auto"/>
                        <w:right w:val="none" w:sz="0" w:space="0" w:color="auto"/>
                      </w:divBdr>
                    </w:div>
                  </w:divsChild>
                </w:div>
                <w:div w:id="976029948">
                  <w:marLeft w:val="0"/>
                  <w:marRight w:val="0"/>
                  <w:marTop w:val="0"/>
                  <w:marBottom w:val="0"/>
                  <w:divBdr>
                    <w:top w:val="none" w:sz="0" w:space="0" w:color="auto"/>
                    <w:left w:val="none" w:sz="0" w:space="0" w:color="auto"/>
                    <w:bottom w:val="none" w:sz="0" w:space="0" w:color="auto"/>
                    <w:right w:val="none" w:sz="0" w:space="0" w:color="auto"/>
                  </w:divBdr>
                  <w:divsChild>
                    <w:div w:id="787116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3197159">
          <w:marLeft w:val="0"/>
          <w:marRight w:val="0"/>
          <w:marTop w:val="0"/>
          <w:marBottom w:val="0"/>
          <w:divBdr>
            <w:top w:val="none" w:sz="0" w:space="0" w:color="auto"/>
            <w:left w:val="none" w:sz="0" w:space="0" w:color="auto"/>
            <w:bottom w:val="none" w:sz="0" w:space="0" w:color="auto"/>
            <w:right w:val="none" w:sz="0" w:space="0" w:color="auto"/>
          </w:divBdr>
        </w:div>
        <w:div w:id="562832858">
          <w:marLeft w:val="0"/>
          <w:marRight w:val="0"/>
          <w:marTop w:val="0"/>
          <w:marBottom w:val="0"/>
          <w:divBdr>
            <w:top w:val="none" w:sz="0" w:space="0" w:color="auto"/>
            <w:left w:val="none" w:sz="0" w:space="0" w:color="auto"/>
            <w:bottom w:val="none" w:sz="0" w:space="0" w:color="auto"/>
            <w:right w:val="none" w:sz="0" w:space="0" w:color="auto"/>
          </w:divBdr>
        </w:div>
        <w:div w:id="186724300">
          <w:marLeft w:val="0"/>
          <w:marRight w:val="0"/>
          <w:marTop w:val="0"/>
          <w:marBottom w:val="0"/>
          <w:divBdr>
            <w:top w:val="none" w:sz="0" w:space="0" w:color="auto"/>
            <w:left w:val="none" w:sz="0" w:space="0" w:color="auto"/>
            <w:bottom w:val="none" w:sz="0" w:space="0" w:color="auto"/>
            <w:right w:val="none" w:sz="0" w:space="0" w:color="auto"/>
          </w:divBdr>
          <w:divsChild>
            <w:div w:id="726270664">
              <w:marLeft w:val="0"/>
              <w:marRight w:val="0"/>
              <w:marTop w:val="0"/>
              <w:marBottom w:val="0"/>
              <w:divBdr>
                <w:top w:val="none" w:sz="0" w:space="0" w:color="auto"/>
                <w:left w:val="none" w:sz="0" w:space="0" w:color="auto"/>
                <w:bottom w:val="none" w:sz="0" w:space="0" w:color="auto"/>
                <w:right w:val="none" w:sz="0" w:space="0" w:color="auto"/>
              </w:divBdr>
            </w:div>
            <w:div w:id="1153640468">
              <w:marLeft w:val="0"/>
              <w:marRight w:val="0"/>
              <w:marTop w:val="0"/>
              <w:marBottom w:val="0"/>
              <w:divBdr>
                <w:top w:val="none" w:sz="0" w:space="0" w:color="auto"/>
                <w:left w:val="none" w:sz="0" w:space="0" w:color="auto"/>
                <w:bottom w:val="none" w:sz="0" w:space="0" w:color="auto"/>
                <w:right w:val="none" w:sz="0" w:space="0" w:color="auto"/>
              </w:divBdr>
            </w:div>
            <w:div w:id="298414200">
              <w:marLeft w:val="0"/>
              <w:marRight w:val="0"/>
              <w:marTop w:val="0"/>
              <w:marBottom w:val="0"/>
              <w:divBdr>
                <w:top w:val="none" w:sz="0" w:space="0" w:color="auto"/>
                <w:left w:val="none" w:sz="0" w:space="0" w:color="auto"/>
                <w:bottom w:val="none" w:sz="0" w:space="0" w:color="auto"/>
                <w:right w:val="none" w:sz="0" w:space="0" w:color="auto"/>
              </w:divBdr>
            </w:div>
            <w:div w:id="1733578082">
              <w:marLeft w:val="0"/>
              <w:marRight w:val="0"/>
              <w:marTop w:val="0"/>
              <w:marBottom w:val="0"/>
              <w:divBdr>
                <w:top w:val="none" w:sz="0" w:space="0" w:color="auto"/>
                <w:left w:val="none" w:sz="0" w:space="0" w:color="auto"/>
                <w:bottom w:val="none" w:sz="0" w:space="0" w:color="auto"/>
                <w:right w:val="none" w:sz="0" w:space="0" w:color="auto"/>
              </w:divBdr>
            </w:div>
            <w:div w:id="852108559">
              <w:marLeft w:val="0"/>
              <w:marRight w:val="0"/>
              <w:marTop w:val="0"/>
              <w:marBottom w:val="0"/>
              <w:divBdr>
                <w:top w:val="none" w:sz="0" w:space="0" w:color="auto"/>
                <w:left w:val="none" w:sz="0" w:space="0" w:color="auto"/>
                <w:bottom w:val="none" w:sz="0" w:space="0" w:color="auto"/>
                <w:right w:val="none" w:sz="0" w:space="0" w:color="auto"/>
              </w:divBdr>
            </w:div>
            <w:div w:id="930353298">
              <w:marLeft w:val="0"/>
              <w:marRight w:val="0"/>
              <w:marTop w:val="0"/>
              <w:marBottom w:val="0"/>
              <w:divBdr>
                <w:top w:val="none" w:sz="0" w:space="0" w:color="auto"/>
                <w:left w:val="none" w:sz="0" w:space="0" w:color="auto"/>
                <w:bottom w:val="none" w:sz="0" w:space="0" w:color="auto"/>
                <w:right w:val="none" w:sz="0" w:space="0" w:color="auto"/>
              </w:divBdr>
            </w:div>
            <w:div w:id="509878127">
              <w:marLeft w:val="0"/>
              <w:marRight w:val="0"/>
              <w:marTop w:val="0"/>
              <w:marBottom w:val="0"/>
              <w:divBdr>
                <w:top w:val="none" w:sz="0" w:space="0" w:color="auto"/>
                <w:left w:val="none" w:sz="0" w:space="0" w:color="auto"/>
                <w:bottom w:val="none" w:sz="0" w:space="0" w:color="auto"/>
                <w:right w:val="none" w:sz="0" w:space="0" w:color="auto"/>
              </w:divBdr>
            </w:div>
            <w:div w:id="1152868484">
              <w:marLeft w:val="0"/>
              <w:marRight w:val="0"/>
              <w:marTop w:val="0"/>
              <w:marBottom w:val="0"/>
              <w:divBdr>
                <w:top w:val="none" w:sz="0" w:space="0" w:color="auto"/>
                <w:left w:val="none" w:sz="0" w:space="0" w:color="auto"/>
                <w:bottom w:val="none" w:sz="0" w:space="0" w:color="auto"/>
                <w:right w:val="none" w:sz="0" w:space="0" w:color="auto"/>
              </w:divBdr>
            </w:div>
            <w:div w:id="1433936881">
              <w:marLeft w:val="0"/>
              <w:marRight w:val="0"/>
              <w:marTop w:val="0"/>
              <w:marBottom w:val="0"/>
              <w:divBdr>
                <w:top w:val="none" w:sz="0" w:space="0" w:color="auto"/>
                <w:left w:val="none" w:sz="0" w:space="0" w:color="auto"/>
                <w:bottom w:val="none" w:sz="0" w:space="0" w:color="auto"/>
                <w:right w:val="none" w:sz="0" w:space="0" w:color="auto"/>
              </w:divBdr>
            </w:div>
            <w:div w:id="1769692208">
              <w:marLeft w:val="0"/>
              <w:marRight w:val="0"/>
              <w:marTop w:val="0"/>
              <w:marBottom w:val="0"/>
              <w:divBdr>
                <w:top w:val="none" w:sz="0" w:space="0" w:color="auto"/>
                <w:left w:val="none" w:sz="0" w:space="0" w:color="auto"/>
                <w:bottom w:val="none" w:sz="0" w:space="0" w:color="auto"/>
                <w:right w:val="none" w:sz="0" w:space="0" w:color="auto"/>
              </w:divBdr>
            </w:div>
            <w:div w:id="1236205976">
              <w:marLeft w:val="0"/>
              <w:marRight w:val="0"/>
              <w:marTop w:val="0"/>
              <w:marBottom w:val="0"/>
              <w:divBdr>
                <w:top w:val="none" w:sz="0" w:space="0" w:color="auto"/>
                <w:left w:val="none" w:sz="0" w:space="0" w:color="auto"/>
                <w:bottom w:val="none" w:sz="0" w:space="0" w:color="auto"/>
                <w:right w:val="none" w:sz="0" w:space="0" w:color="auto"/>
              </w:divBdr>
            </w:div>
            <w:div w:id="104663491">
              <w:marLeft w:val="0"/>
              <w:marRight w:val="0"/>
              <w:marTop w:val="0"/>
              <w:marBottom w:val="0"/>
              <w:divBdr>
                <w:top w:val="none" w:sz="0" w:space="0" w:color="auto"/>
                <w:left w:val="none" w:sz="0" w:space="0" w:color="auto"/>
                <w:bottom w:val="none" w:sz="0" w:space="0" w:color="auto"/>
                <w:right w:val="none" w:sz="0" w:space="0" w:color="auto"/>
              </w:divBdr>
            </w:div>
          </w:divsChild>
        </w:div>
        <w:div w:id="1276252794">
          <w:marLeft w:val="0"/>
          <w:marRight w:val="0"/>
          <w:marTop w:val="0"/>
          <w:marBottom w:val="0"/>
          <w:divBdr>
            <w:top w:val="none" w:sz="0" w:space="0" w:color="auto"/>
            <w:left w:val="none" w:sz="0" w:space="0" w:color="auto"/>
            <w:bottom w:val="none" w:sz="0" w:space="0" w:color="auto"/>
            <w:right w:val="none" w:sz="0" w:space="0" w:color="auto"/>
          </w:divBdr>
        </w:div>
        <w:div w:id="1570186430">
          <w:marLeft w:val="0"/>
          <w:marRight w:val="0"/>
          <w:marTop w:val="0"/>
          <w:marBottom w:val="0"/>
          <w:divBdr>
            <w:top w:val="none" w:sz="0" w:space="0" w:color="auto"/>
            <w:left w:val="none" w:sz="0" w:space="0" w:color="auto"/>
            <w:bottom w:val="none" w:sz="0" w:space="0" w:color="auto"/>
            <w:right w:val="none" w:sz="0" w:space="0" w:color="auto"/>
          </w:divBdr>
        </w:div>
        <w:div w:id="239020082">
          <w:marLeft w:val="0"/>
          <w:marRight w:val="0"/>
          <w:marTop w:val="0"/>
          <w:marBottom w:val="0"/>
          <w:divBdr>
            <w:top w:val="none" w:sz="0" w:space="0" w:color="auto"/>
            <w:left w:val="none" w:sz="0" w:space="0" w:color="auto"/>
            <w:bottom w:val="none" w:sz="0" w:space="0" w:color="auto"/>
            <w:right w:val="none" w:sz="0" w:space="0" w:color="auto"/>
          </w:divBdr>
        </w:div>
        <w:div w:id="227346088">
          <w:marLeft w:val="0"/>
          <w:marRight w:val="0"/>
          <w:marTop w:val="0"/>
          <w:marBottom w:val="0"/>
          <w:divBdr>
            <w:top w:val="none" w:sz="0" w:space="0" w:color="auto"/>
            <w:left w:val="none" w:sz="0" w:space="0" w:color="auto"/>
            <w:bottom w:val="none" w:sz="0" w:space="0" w:color="auto"/>
            <w:right w:val="none" w:sz="0" w:space="0" w:color="auto"/>
          </w:divBdr>
        </w:div>
        <w:div w:id="60951325">
          <w:marLeft w:val="0"/>
          <w:marRight w:val="0"/>
          <w:marTop w:val="0"/>
          <w:marBottom w:val="0"/>
          <w:divBdr>
            <w:top w:val="none" w:sz="0" w:space="0" w:color="auto"/>
            <w:left w:val="none" w:sz="0" w:space="0" w:color="auto"/>
            <w:bottom w:val="none" w:sz="0" w:space="0" w:color="auto"/>
            <w:right w:val="none" w:sz="0" w:space="0" w:color="auto"/>
          </w:divBdr>
          <w:divsChild>
            <w:div w:id="156384427">
              <w:marLeft w:val="-75"/>
              <w:marRight w:val="0"/>
              <w:marTop w:val="30"/>
              <w:marBottom w:val="30"/>
              <w:divBdr>
                <w:top w:val="none" w:sz="0" w:space="0" w:color="auto"/>
                <w:left w:val="none" w:sz="0" w:space="0" w:color="auto"/>
                <w:bottom w:val="none" w:sz="0" w:space="0" w:color="auto"/>
                <w:right w:val="none" w:sz="0" w:space="0" w:color="auto"/>
              </w:divBdr>
              <w:divsChild>
                <w:div w:id="2091387497">
                  <w:marLeft w:val="0"/>
                  <w:marRight w:val="0"/>
                  <w:marTop w:val="0"/>
                  <w:marBottom w:val="0"/>
                  <w:divBdr>
                    <w:top w:val="none" w:sz="0" w:space="0" w:color="auto"/>
                    <w:left w:val="none" w:sz="0" w:space="0" w:color="auto"/>
                    <w:bottom w:val="none" w:sz="0" w:space="0" w:color="auto"/>
                    <w:right w:val="none" w:sz="0" w:space="0" w:color="auto"/>
                  </w:divBdr>
                  <w:divsChild>
                    <w:div w:id="1412313635">
                      <w:marLeft w:val="0"/>
                      <w:marRight w:val="0"/>
                      <w:marTop w:val="0"/>
                      <w:marBottom w:val="0"/>
                      <w:divBdr>
                        <w:top w:val="none" w:sz="0" w:space="0" w:color="auto"/>
                        <w:left w:val="none" w:sz="0" w:space="0" w:color="auto"/>
                        <w:bottom w:val="none" w:sz="0" w:space="0" w:color="auto"/>
                        <w:right w:val="none" w:sz="0" w:space="0" w:color="auto"/>
                      </w:divBdr>
                    </w:div>
                  </w:divsChild>
                </w:div>
                <w:div w:id="1421679334">
                  <w:marLeft w:val="0"/>
                  <w:marRight w:val="0"/>
                  <w:marTop w:val="0"/>
                  <w:marBottom w:val="0"/>
                  <w:divBdr>
                    <w:top w:val="none" w:sz="0" w:space="0" w:color="auto"/>
                    <w:left w:val="none" w:sz="0" w:space="0" w:color="auto"/>
                    <w:bottom w:val="none" w:sz="0" w:space="0" w:color="auto"/>
                    <w:right w:val="none" w:sz="0" w:space="0" w:color="auto"/>
                  </w:divBdr>
                  <w:divsChild>
                    <w:div w:id="1779136723">
                      <w:marLeft w:val="0"/>
                      <w:marRight w:val="0"/>
                      <w:marTop w:val="0"/>
                      <w:marBottom w:val="0"/>
                      <w:divBdr>
                        <w:top w:val="none" w:sz="0" w:space="0" w:color="auto"/>
                        <w:left w:val="none" w:sz="0" w:space="0" w:color="auto"/>
                        <w:bottom w:val="none" w:sz="0" w:space="0" w:color="auto"/>
                        <w:right w:val="none" w:sz="0" w:space="0" w:color="auto"/>
                      </w:divBdr>
                    </w:div>
                  </w:divsChild>
                </w:div>
                <w:div w:id="1908539644">
                  <w:marLeft w:val="0"/>
                  <w:marRight w:val="0"/>
                  <w:marTop w:val="0"/>
                  <w:marBottom w:val="0"/>
                  <w:divBdr>
                    <w:top w:val="none" w:sz="0" w:space="0" w:color="auto"/>
                    <w:left w:val="none" w:sz="0" w:space="0" w:color="auto"/>
                    <w:bottom w:val="none" w:sz="0" w:space="0" w:color="auto"/>
                    <w:right w:val="none" w:sz="0" w:space="0" w:color="auto"/>
                  </w:divBdr>
                  <w:divsChild>
                    <w:div w:id="181359384">
                      <w:marLeft w:val="0"/>
                      <w:marRight w:val="0"/>
                      <w:marTop w:val="0"/>
                      <w:marBottom w:val="0"/>
                      <w:divBdr>
                        <w:top w:val="none" w:sz="0" w:space="0" w:color="auto"/>
                        <w:left w:val="none" w:sz="0" w:space="0" w:color="auto"/>
                        <w:bottom w:val="none" w:sz="0" w:space="0" w:color="auto"/>
                        <w:right w:val="none" w:sz="0" w:space="0" w:color="auto"/>
                      </w:divBdr>
                    </w:div>
                  </w:divsChild>
                </w:div>
                <w:div w:id="650595147">
                  <w:marLeft w:val="0"/>
                  <w:marRight w:val="0"/>
                  <w:marTop w:val="0"/>
                  <w:marBottom w:val="0"/>
                  <w:divBdr>
                    <w:top w:val="none" w:sz="0" w:space="0" w:color="auto"/>
                    <w:left w:val="none" w:sz="0" w:space="0" w:color="auto"/>
                    <w:bottom w:val="none" w:sz="0" w:space="0" w:color="auto"/>
                    <w:right w:val="none" w:sz="0" w:space="0" w:color="auto"/>
                  </w:divBdr>
                  <w:divsChild>
                    <w:div w:id="1159426234">
                      <w:marLeft w:val="0"/>
                      <w:marRight w:val="0"/>
                      <w:marTop w:val="0"/>
                      <w:marBottom w:val="0"/>
                      <w:divBdr>
                        <w:top w:val="none" w:sz="0" w:space="0" w:color="auto"/>
                        <w:left w:val="none" w:sz="0" w:space="0" w:color="auto"/>
                        <w:bottom w:val="none" w:sz="0" w:space="0" w:color="auto"/>
                        <w:right w:val="none" w:sz="0" w:space="0" w:color="auto"/>
                      </w:divBdr>
                    </w:div>
                  </w:divsChild>
                </w:div>
                <w:div w:id="1201627271">
                  <w:marLeft w:val="0"/>
                  <w:marRight w:val="0"/>
                  <w:marTop w:val="0"/>
                  <w:marBottom w:val="0"/>
                  <w:divBdr>
                    <w:top w:val="none" w:sz="0" w:space="0" w:color="auto"/>
                    <w:left w:val="none" w:sz="0" w:space="0" w:color="auto"/>
                    <w:bottom w:val="none" w:sz="0" w:space="0" w:color="auto"/>
                    <w:right w:val="none" w:sz="0" w:space="0" w:color="auto"/>
                  </w:divBdr>
                  <w:divsChild>
                    <w:div w:id="326641095">
                      <w:marLeft w:val="0"/>
                      <w:marRight w:val="0"/>
                      <w:marTop w:val="0"/>
                      <w:marBottom w:val="0"/>
                      <w:divBdr>
                        <w:top w:val="none" w:sz="0" w:space="0" w:color="auto"/>
                        <w:left w:val="none" w:sz="0" w:space="0" w:color="auto"/>
                        <w:bottom w:val="none" w:sz="0" w:space="0" w:color="auto"/>
                        <w:right w:val="none" w:sz="0" w:space="0" w:color="auto"/>
                      </w:divBdr>
                    </w:div>
                  </w:divsChild>
                </w:div>
                <w:div w:id="1395355286">
                  <w:marLeft w:val="0"/>
                  <w:marRight w:val="0"/>
                  <w:marTop w:val="0"/>
                  <w:marBottom w:val="0"/>
                  <w:divBdr>
                    <w:top w:val="none" w:sz="0" w:space="0" w:color="auto"/>
                    <w:left w:val="none" w:sz="0" w:space="0" w:color="auto"/>
                    <w:bottom w:val="none" w:sz="0" w:space="0" w:color="auto"/>
                    <w:right w:val="none" w:sz="0" w:space="0" w:color="auto"/>
                  </w:divBdr>
                  <w:divsChild>
                    <w:div w:id="817957597">
                      <w:marLeft w:val="0"/>
                      <w:marRight w:val="0"/>
                      <w:marTop w:val="0"/>
                      <w:marBottom w:val="0"/>
                      <w:divBdr>
                        <w:top w:val="none" w:sz="0" w:space="0" w:color="auto"/>
                        <w:left w:val="none" w:sz="0" w:space="0" w:color="auto"/>
                        <w:bottom w:val="none" w:sz="0" w:space="0" w:color="auto"/>
                        <w:right w:val="none" w:sz="0" w:space="0" w:color="auto"/>
                      </w:divBdr>
                    </w:div>
                  </w:divsChild>
                </w:div>
                <w:div w:id="980768679">
                  <w:marLeft w:val="0"/>
                  <w:marRight w:val="0"/>
                  <w:marTop w:val="0"/>
                  <w:marBottom w:val="0"/>
                  <w:divBdr>
                    <w:top w:val="none" w:sz="0" w:space="0" w:color="auto"/>
                    <w:left w:val="none" w:sz="0" w:space="0" w:color="auto"/>
                    <w:bottom w:val="none" w:sz="0" w:space="0" w:color="auto"/>
                    <w:right w:val="none" w:sz="0" w:space="0" w:color="auto"/>
                  </w:divBdr>
                  <w:divsChild>
                    <w:div w:id="446855477">
                      <w:marLeft w:val="0"/>
                      <w:marRight w:val="0"/>
                      <w:marTop w:val="0"/>
                      <w:marBottom w:val="0"/>
                      <w:divBdr>
                        <w:top w:val="none" w:sz="0" w:space="0" w:color="auto"/>
                        <w:left w:val="none" w:sz="0" w:space="0" w:color="auto"/>
                        <w:bottom w:val="none" w:sz="0" w:space="0" w:color="auto"/>
                        <w:right w:val="none" w:sz="0" w:space="0" w:color="auto"/>
                      </w:divBdr>
                    </w:div>
                    <w:div w:id="369495949">
                      <w:marLeft w:val="0"/>
                      <w:marRight w:val="0"/>
                      <w:marTop w:val="0"/>
                      <w:marBottom w:val="0"/>
                      <w:divBdr>
                        <w:top w:val="none" w:sz="0" w:space="0" w:color="auto"/>
                        <w:left w:val="none" w:sz="0" w:space="0" w:color="auto"/>
                        <w:bottom w:val="none" w:sz="0" w:space="0" w:color="auto"/>
                        <w:right w:val="none" w:sz="0" w:space="0" w:color="auto"/>
                      </w:divBdr>
                    </w:div>
                    <w:div w:id="680476488">
                      <w:marLeft w:val="0"/>
                      <w:marRight w:val="0"/>
                      <w:marTop w:val="0"/>
                      <w:marBottom w:val="0"/>
                      <w:divBdr>
                        <w:top w:val="none" w:sz="0" w:space="0" w:color="auto"/>
                        <w:left w:val="none" w:sz="0" w:space="0" w:color="auto"/>
                        <w:bottom w:val="none" w:sz="0" w:space="0" w:color="auto"/>
                        <w:right w:val="none" w:sz="0" w:space="0" w:color="auto"/>
                      </w:divBdr>
                    </w:div>
                  </w:divsChild>
                </w:div>
                <w:div w:id="615211534">
                  <w:marLeft w:val="0"/>
                  <w:marRight w:val="0"/>
                  <w:marTop w:val="0"/>
                  <w:marBottom w:val="0"/>
                  <w:divBdr>
                    <w:top w:val="none" w:sz="0" w:space="0" w:color="auto"/>
                    <w:left w:val="none" w:sz="0" w:space="0" w:color="auto"/>
                    <w:bottom w:val="none" w:sz="0" w:space="0" w:color="auto"/>
                    <w:right w:val="none" w:sz="0" w:space="0" w:color="auto"/>
                  </w:divBdr>
                  <w:divsChild>
                    <w:div w:id="13129104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8455357">
          <w:marLeft w:val="0"/>
          <w:marRight w:val="0"/>
          <w:marTop w:val="0"/>
          <w:marBottom w:val="0"/>
          <w:divBdr>
            <w:top w:val="none" w:sz="0" w:space="0" w:color="auto"/>
            <w:left w:val="none" w:sz="0" w:space="0" w:color="auto"/>
            <w:bottom w:val="none" w:sz="0" w:space="0" w:color="auto"/>
            <w:right w:val="none" w:sz="0" w:space="0" w:color="auto"/>
          </w:divBdr>
        </w:div>
        <w:div w:id="1150514116">
          <w:marLeft w:val="0"/>
          <w:marRight w:val="0"/>
          <w:marTop w:val="0"/>
          <w:marBottom w:val="0"/>
          <w:divBdr>
            <w:top w:val="none" w:sz="0" w:space="0" w:color="auto"/>
            <w:left w:val="none" w:sz="0" w:space="0" w:color="auto"/>
            <w:bottom w:val="none" w:sz="0" w:space="0" w:color="auto"/>
            <w:right w:val="none" w:sz="0" w:space="0" w:color="auto"/>
          </w:divBdr>
        </w:div>
        <w:div w:id="1129320881">
          <w:marLeft w:val="0"/>
          <w:marRight w:val="0"/>
          <w:marTop w:val="0"/>
          <w:marBottom w:val="0"/>
          <w:divBdr>
            <w:top w:val="none" w:sz="0" w:space="0" w:color="auto"/>
            <w:left w:val="none" w:sz="0" w:space="0" w:color="auto"/>
            <w:bottom w:val="none" w:sz="0" w:space="0" w:color="auto"/>
            <w:right w:val="none" w:sz="0" w:space="0" w:color="auto"/>
          </w:divBdr>
        </w:div>
        <w:div w:id="885028072">
          <w:marLeft w:val="0"/>
          <w:marRight w:val="0"/>
          <w:marTop w:val="0"/>
          <w:marBottom w:val="0"/>
          <w:divBdr>
            <w:top w:val="none" w:sz="0" w:space="0" w:color="auto"/>
            <w:left w:val="none" w:sz="0" w:space="0" w:color="auto"/>
            <w:bottom w:val="none" w:sz="0" w:space="0" w:color="auto"/>
            <w:right w:val="none" w:sz="0" w:space="0" w:color="auto"/>
          </w:divBdr>
        </w:div>
        <w:div w:id="1616596232">
          <w:marLeft w:val="0"/>
          <w:marRight w:val="0"/>
          <w:marTop w:val="0"/>
          <w:marBottom w:val="0"/>
          <w:divBdr>
            <w:top w:val="none" w:sz="0" w:space="0" w:color="auto"/>
            <w:left w:val="none" w:sz="0" w:space="0" w:color="auto"/>
            <w:bottom w:val="none" w:sz="0" w:space="0" w:color="auto"/>
            <w:right w:val="none" w:sz="0" w:space="0" w:color="auto"/>
          </w:divBdr>
          <w:divsChild>
            <w:div w:id="1698896430">
              <w:marLeft w:val="-75"/>
              <w:marRight w:val="0"/>
              <w:marTop w:val="30"/>
              <w:marBottom w:val="30"/>
              <w:divBdr>
                <w:top w:val="none" w:sz="0" w:space="0" w:color="auto"/>
                <w:left w:val="none" w:sz="0" w:space="0" w:color="auto"/>
                <w:bottom w:val="none" w:sz="0" w:space="0" w:color="auto"/>
                <w:right w:val="none" w:sz="0" w:space="0" w:color="auto"/>
              </w:divBdr>
              <w:divsChild>
                <w:div w:id="1638728904">
                  <w:marLeft w:val="0"/>
                  <w:marRight w:val="0"/>
                  <w:marTop w:val="0"/>
                  <w:marBottom w:val="0"/>
                  <w:divBdr>
                    <w:top w:val="none" w:sz="0" w:space="0" w:color="auto"/>
                    <w:left w:val="none" w:sz="0" w:space="0" w:color="auto"/>
                    <w:bottom w:val="none" w:sz="0" w:space="0" w:color="auto"/>
                    <w:right w:val="none" w:sz="0" w:space="0" w:color="auto"/>
                  </w:divBdr>
                  <w:divsChild>
                    <w:div w:id="823859014">
                      <w:marLeft w:val="0"/>
                      <w:marRight w:val="0"/>
                      <w:marTop w:val="0"/>
                      <w:marBottom w:val="0"/>
                      <w:divBdr>
                        <w:top w:val="none" w:sz="0" w:space="0" w:color="auto"/>
                        <w:left w:val="none" w:sz="0" w:space="0" w:color="auto"/>
                        <w:bottom w:val="none" w:sz="0" w:space="0" w:color="auto"/>
                        <w:right w:val="none" w:sz="0" w:space="0" w:color="auto"/>
                      </w:divBdr>
                    </w:div>
                  </w:divsChild>
                </w:div>
                <w:div w:id="272173673">
                  <w:marLeft w:val="0"/>
                  <w:marRight w:val="0"/>
                  <w:marTop w:val="0"/>
                  <w:marBottom w:val="0"/>
                  <w:divBdr>
                    <w:top w:val="none" w:sz="0" w:space="0" w:color="auto"/>
                    <w:left w:val="none" w:sz="0" w:space="0" w:color="auto"/>
                    <w:bottom w:val="none" w:sz="0" w:space="0" w:color="auto"/>
                    <w:right w:val="none" w:sz="0" w:space="0" w:color="auto"/>
                  </w:divBdr>
                  <w:divsChild>
                    <w:div w:id="884607974">
                      <w:marLeft w:val="0"/>
                      <w:marRight w:val="0"/>
                      <w:marTop w:val="0"/>
                      <w:marBottom w:val="0"/>
                      <w:divBdr>
                        <w:top w:val="none" w:sz="0" w:space="0" w:color="auto"/>
                        <w:left w:val="none" w:sz="0" w:space="0" w:color="auto"/>
                        <w:bottom w:val="none" w:sz="0" w:space="0" w:color="auto"/>
                        <w:right w:val="none" w:sz="0" w:space="0" w:color="auto"/>
                      </w:divBdr>
                    </w:div>
                  </w:divsChild>
                </w:div>
                <w:div w:id="1977760865">
                  <w:marLeft w:val="0"/>
                  <w:marRight w:val="0"/>
                  <w:marTop w:val="0"/>
                  <w:marBottom w:val="0"/>
                  <w:divBdr>
                    <w:top w:val="none" w:sz="0" w:space="0" w:color="auto"/>
                    <w:left w:val="none" w:sz="0" w:space="0" w:color="auto"/>
                    <w:bottom w:val="none" w:sz="0" w:space="0" w:color="auto"/>
                    <w:right w:val="none" w:sz="0" w:space="0" w:color="auto"/>
                  </w:divBdr>
                  <w:divsChild>
                    <w:div w:id="1831749780">
                      <w:marLeft w:val="0"/>
                      <w:marRight w:val="0"/>
                      <w:marTop w:val="0"/>
                      <w:marBottom w:val="0"/>
                      <w:divBdr>
                        <w:top w:val="none" w:sz="0" w:space="0" w:color="auto"/>
                        <w:left w:val="none" w:sz="0" w:space="0" w:color="auto"/>
                        <w:bottom w:val="none" w:sz="0" w:space="0" w:color="auto"/>
                        <w:right w:val="none" w:sz="0" w:space="0" w:color="auto"/>
                      </w:divBdr>
                    </w:div>
                  </w:divsChild>
                </w:div>
                <w:div w:id="1743406765">
                  <w:marLeft w:val="0"/>
                  <w:marRight w:val="0"/>
                  <w:marTop w:val="0"/>
                  <w:marBottom w:val="0"/>
                  <w:divBdr>
                    <w:top w:val="none" w:sz="0" w:space="0" w:color="auto"/>
                    <w:left w:val="none" w:sz="0" w:space="0" w:color="auto"/>
                    <w:bottom w:val="none" w:sz="0" w:space="0" w:color="auto"/>
                    <w:right w:val="none" w:sz="0" w:space="0" w:color="auto"/>
                  </w:divBdr>
                  <w:divsChild>
                    <w:div w:id="1387098132">
                      <w:marLeft w:val="0"/>
                      <w:marRight w:val="0"/>
                      <w:marTop w:val="0"/>
                      <w:marBottom w:val="0"/>
                      <w:divBdr>
                        <w:top w:val="none" w:sz="0" w:space="0" w:color="auto"/>
                        <w:left w:val="none" w:sz="0" w:space="0" w:color="auto"/>
                        <w:bottom w:val="none" w:sz="0" w:space="0" w:color="auto"/>
                        <w:right w:val="none" w:sz="0" w:space="0" w:color="auto"/>
                      </w:divBdr>
                    </w:div>
                  </w:divsChild>
                </w:div>
                <w:div w:id="843713124">
                  <w:marLeft w:val="0"/>
                  <w:marRight w:val="0"/>
                  <w:marTop w:val="0"/>
                  <w:marBottom w:val="0"/>
                  <w:divBdr>
                    <w:top w:val="none" w:sz="0" w:space="0" w:color="auto"/>
                    <w:left w:val="none" w:sz="0" w:space="0" w:color="auto"/>
                    <w:bottom w:val="none" w:sz="0" w:space="0" w:color="auto"/>
                    <w:right w:val="none" w:sz="0" w:space="0" w:color="auto"/>
                  </w:divBdr>
                  <w:divsChild>
                    <w:div w:id="1438713731">
                      <w:marLeft w:val="0"/>
                      <w:marRight w:val="0"/>
                      <w:marTop w:val="0"/>
                      <w:marBottom w:val="0"/>
                      <w:divBdr>
                        <w:top w:val="none" w:sz="0" w:space="0" w:color="auto"/>
                        <w:left w:val="none" w:sz="0" w:space="0" w:color="auto"/>
                        <w:bottom w:val="none" w:sz="0" w:space="0" w:color="auto"/>
                        <w:right w:val="none" w:sz="0" w:space="0" w:color="auto"/>
                      </w:divBdr>
                    </w:div>
                  </w:divsChild>
                </w:div>
                <w:div w:id="1411541225">
                  <w:marLeft w:val="0"/>
                  <w:marRight w:val="0"/>
                  <w:marTop w:val="0"/>
                  <w:marBottom w:val="0"/>
                  <w:divBdr>
                    <w:top w:val="none" w:sz="0" w:space="0" w:color="auto"/>
                    <w:left w:val="none" w:sz="0" w:space="0" w:color="auto"/>
                    <w:bottom w:val="none" w:sz="0" w:space="0" w:color="auto"/>
                    <w:right w:val="none" w:sz="0" w:space="0" w:color="auto"/>
                  </w:divBdr>
                  <w:divsChild>
                    <w:div w:id="1913616408">
                      <w:marLeft w:val="0"/>
                      <w:marRight w:val="0"/>
                      <w:marTop w:val="0"/>
                      <w:marBottom w:val="0"/>
                      <w:divBdr>
                        <w:top w:val="none" w:sz="0" w:space="0" w:color="auto"/>
                        <w:left w:val="none" w:sz="0" w:space="0" w:color="auto"/>
                        <w:bottom w:val="none" w:sz="0" w:space="0" w:color="auto"/>
                        <w:right w:val="none" w:sz="0" w:space="0" w:color="auto"/>
                      </w:divBdr>
                    </w:div>
                  </w:divsChild>
                </w:div>
                <w:div w:id="1769957860">
                  <w:marLeft w:val="0"/>
                  <w:marRight w:val="0"/>
                  <w:marTop w:val="0"/>
                  <w:marBottom w:val="0"/>
                  <w:divBdr>
                    <w:top w:val="none" w:sz="0" w:space="0" w:color="auto"/>
                    <w:left w:val="none" w:sz="0" w:space="0" w:color="auto"/>
                    <w:bottom w:val="none" w:sz="0" w:space="0" w:color="auto"/>
                    <w:right w:val="none" w:sz="0" w:space="0" w:color="auto"/>
                  </w:divBdr>
                  <w:divsChild>
                    <w:div w:id="2080977035">
                      <w:marLeft w:val="0"/>
                      <w:marRight w:val="0"/>
                      <w:marTop w:val="0"/>
                      <w:marBottom w:val="0"/>
                      <w:divBdr>
                        <w:top w:val="none" w:sz="0" w:space="0" w:color="auto"/>
                        <w:left w:val="none" w:sz="0" w:space="0" w:color="auto"/>
                        <w:bottom w:val="none" w:sz="0" w:space="0" w:color="auto"/>
                        <w:right w:val="none" w:sz="0" w:space="0" w:color="auto"/>
                      </w:divBdr>
                    </w:div>
                  </w:divsChild>
                </w:div>
                <w:div w:id="1998918963">
                  <w:marLeft w:val="0"/>
                  <w:marRight w:val="0"/>
                  <w:marTop w:val="0"/>
                  <w:marBottom w:val="0"/>
                  <w:divBdr>
                    <w:top w:val="none" w:sz="0" w:space="0" w:color="auto"/>
                    <w:left w:val="none" w:sz="0" w:space="0" w:color="auto"/>
                    <w:bottom w:val="none" w:sz="0" w:space="0" w:color="auto"/>
                    <w:right w:val="none" w:sz="0" w:space="0" w:color="auto"/>
                  </w:divBdr>
                  <w:divsChild>
                    <w:div w:id="1184326192">
                      <w:marLeft w:val="0"/>
                      <w:marRight w:val="0"/>
                      <w:marTop w:val="0"/>
                      <w:marBottom w:val="0"/>
                      <w:divBdr>
                        <w:top w:val="none" w:sz="0" w:space="0" w:color="auto"/>
                        <w:left w:val="none" w:sz="0" w:space="0" w:color="auto"/>
                        <w:bottom w:val="none" w:sz="0" w:space="0" w:color="auto"/>
                        <w:right w:val="none" w:sz="0" w:space="0" w:color="auto"/>
                      </w:divBdr>
                    </w:div>
                  </w:divsChild>
                </w:div>
                <w:div w:id="704449587">
                  <w:marLeft w:val="0"/>
                  <w:marRight w:val="0"/>
                  <w:marTop w:val="0"/>
                  <w:marBottom w:val="0"/>
                  <w:divBdr>
                    <w:top w:val="none" w:sz="0" w:space="0" w:color="auto"/>
                    <w:left w:val="none" w:sz="0" w:space="0" w:color="auto"/>
                    <w:bottom w:val="none" w:sz="0" w:space="0" w:color="auto"/>
                    <w:right w:val="none" w:sz="0" w:space="0" w:color="auto"/>
                  </w:divBdr>
                  <w:divsChild>
                    <w:div w:id="1929340679">
                      <w:marLeft w:val="0"/>
                      <w:marRight w:val="0"/>
                      <w:marTop w:val="0"/>
                      <w:marBottom w:val="0"/>
                      <w:divBdr>
                        <w:top w:val="none" w:sz="0" w:space="0" w:color="auto"/>
                        <w:left w:val="none" w:sz="0" w:space="0" w:color="auto"/>
                        <w:bottom w:val="none" w:sz="0" w:space="0" w:color="auto"/>
                        <w:right w:val="none" w:sz="0" w:space="0" w:color="auto"/>
                      </w:divBdr>
                    </w:div>
                  </w:divsChild>
                </w:div>
                <w:div w:id="1762415078">
                  <w:marLeft w:val="0"/>
                  <w:marRight w:val="0"/>
                  <w:marTop w:val="0"/>
                  <w:marBottom w:val="0"/>
                  <w:divBdr>
                    <w:top w:val="none" w:sz="0" w:space="0" w:color="auto"/>
                    <w:left w:val="none" w:sz="0" w:space="0" w:color="auto"/>
                    <w:bottom w:val="none" w:sz="0" w:space="0" w:color="auto"/>
                    <w:right w:val="none" w:sz="0" w:space="0" w:color="auto"/>
                  </w:divBdr>
                  <w:divsChild>
                    <w:div w:id="107938328">
                      <w:marLeft w:val="0"/>
                      <w:marRight w:val="0"/>
                      <w:marTop w:val="0"/>
                      <w:marBottom w:val="0"/>
                      <w:divBdr>
                        <w:top w:val="none" w:sz="0" w:space="0" w:color="auto"/>
                        <w:left w:val="none" w:sz="0" w:space="0" w:color="auto"/>
                        <w:bottom w:val="none" w:sz="0" w:space="0" w:color="auto"/>
                        <w:right w:val="none" w:sz="0" w:space="0" w:color="auto"/>
                      </w:divBdr>
                    </w:div>
                  </w:divsChild>
                </w:div>
                <w:div w:id="1061558182">
                  <w:marLeft w:val="0"/>
                  <w:marRight w:val="0"/>
                  <w:marTop w:val="0"/>
                  <w:marBottom w:val="0"/>
                  <w:divBdr>
                    <w:top w:val="none" w:sz="0" w:space="0" w:color="auto"/>
                    <w:left w:val="none" w:sz="0" w:space="0" w:color="auto"/>
                    <w:bottom w:val="none" w:sz="0" w:space="0" w:color="auto"/>
                    <w:right w:val="none" w:sz="0" w:space="0" w:color="auto"/>
                  </w:divBdr>
                  <w:divsChild>
                    <w:div w:id="1448087485">
                      <w:marLeft w:val="0"/>
                      <w:marRight w:val="0"/>
                      <w:marTop w:val="0"/>
                      <w:marBottom w:val="0"/>
                      <w:divBdr>
                        <w:top w:val="none" w:sz="0" w:space="0" w:color="auto"/>
                        <w:left w:val="none" w:sz="0" w:space="0" w:color="auto"/>
                        <w:bottom w:val="none" w:sz="0" w:space="0" w:color="auto"/>
                        <w:right w:val="none" w:sz="0" w:space="0" w:color="auto"/>
                      </w:divBdr>
                    </w:div>
                  </w:divsChild>
                </w:div>
                <w:div w:id="1941257554">
                  <w:marLeft w:val="0"/>
                  <w:marRight w:val="0"/>
                  <w:marTop w:val="0"/>
                  <w:marBottom w:val="0"/>
                  <w:divBdr>
                    <w:top w:val="none" w:sz="0" w:space="0" w:color="auto"/>
                    <w:left w:val="none" w:sz="0" w:space="0" w:color="auto"/>
                    <w:bottom w:val="none" w:sz="0" w:space="0" w:color="auto"/>
                    <w:right w:val="none" w:sz="0" w:space="0" w:color="auto"/>
                  </w:divBdr>
                  <w:divsChild>
                    <w:div w:id="539439237">
                      <w:marLeft w:val="0"/>
                      <w:marRight w:val="0"/>
                      <w:marTop w:val="0"/>
                      <w:marBottom w:val="0"/>
                      <w:divBdr>
                        <w:top w:val="none" w:sz="0" w:space="0" w:color="auto"/>
                        <w:left w:val="none" w:sz="0" w:space="0" w:color="auto"/>
                        <w:bottom w:val="none" w:sz="0" w:space="0" w:color="auto"/>
                        <w:right w:val="none" w:sz="0" w:space="0" w:color="auto"/>
                      </w:divBdr>
                    </w:div>
                  </w:divsChild>
                </w:div>
                <w:div w:id="108160014">
                  <w:marLeft w:val="0"/>
                  <w:marRight w:val="0"/>
                  <w:marTop w:val="0"/>
                  <w:marBottom w:val="0"/>
                  <w:divBdr>
                    <w:top w:val="none" w:sz="0" w:space="0" w:color="auto"/>
                    <w:left w:val="none" w:sz="0" w:space="0" w:color="auto"/>
                    <w:bottom w:val="none" w:sz="0" w:space="0" w:color="auto"/>
                    <w:right w:val="none" w:sz="0" w:space="0" w:color="auto"/>
                  </w:divBdr>
                  <w:divsChild>
                    <w:div w:id="941646765">
                      <w:marLeft w:val="0"/>
                      <w:marRight w:val="0"/>
                      <w:marTop w:val="0"/>
                      <w:marBottom w:val="0"/>
                      <w:divBdr>
                        <w:top w:val="none" w:sz="0" w:space="0" w:color="auto"/>
                        <w:left w:val="none" w:sz="0" w:space="0" w:color="auto"/>
                        <w:bottom w:val="none" w:sz="0" w:space="0" w:color="auto"/>
                        <w:right w:val="none" w:sz="0" w:space="0" w:color="auto"/>
                      </w:divBdr>
                    </w:div>
                  </w:divsChild>
                </w:div>
                <w:div w:id="188613828">
                  <w:marLeft w:val="0"/>
                  <w:marRight w:val="0"/>
                  <w:marTop w:val="0"/>
                  <w:marBottom w:val="0"/>
                  <w:divBdr>
                    <w:top w:val="none" w:sz="0" w:space="0" w:color="auto"/>
                    <w:left w:val="none" w:sz="0" w:space="0" w:color="auto"/>
                    <w:bottom w:val="none" w:sz="0" w:space="0" w:color="auto"/>
                    <w:right w:val="none" w:sz="0" w:space="0" w:color="auto"/>
                  </w:divBdr>
                  <w:divsChild>
                    <w:div w:id="1090395498">
                      <w:marLeft w:val="0"/>
                      <w:marRight w:val="0"/>
                      <w:marTop w:val="0"/>
                      <w:marBottom w:val="0"/>
                      <w:divBdr>
                        <w:top w:val="none" w:sz="0" w:space="0" w:color="auto"/>
                        <w:left w:val="none" w:sz="0" w:space="0" w:color="auto"/>
                        <w:bottom w:val="none" w:sz="0" w:space="0" w:color="auto"/>
                        <w:right w:val="none" w:sz="0" w:space="0" w:color="auto"/>
                      </w:divBdr>
                    </w:div>
                  </w:divsChild>
                </w:div>
                <w:div w:id="197671075">
                  <w:marLeft w:val="0"/>
                  <w:marRight w:val="0"/>
                  <w:marTop w:val="0"/>
                  <w:marBottom w:val="0"/>
                  <w:divBdr>
                    <w:top w:val="none" w:sz="0" w:space="0" w:color="auto"/>
                    <w:left w:val="none" w:sz="0" w:space="0" w:color="auto"/>
                    <w:bottom w:val="none" w:sz="0" w:space="0" w:color="auto"/>
                    <w:right w:val="none" w:sz="0" w:space="0" w:color="auto"/>
                  </w:divBdr>
                  <w:divsChild>
                    <w:div w:id="8853398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3786927">
          <w:marLeft w:val="0"/>
          <w:marRight w:val="0"/>
          <w:marTop w:val="0"/>
          <w:marBottom w:val="0"/>
          <w:divBdr>
            <w:top w:val="none" w:sz="0" w:space="0" w:color="auto"/>
            <w:left w:val="none" w:sz="0" w:space="0" w:color="auto"/>
            <w:bottom w:val="none" w:sz="0" w:space="0" w:color="auto"/>
            <w:right w:val="none" w:sz="0" w:space="0" w:color="auto"/>
          </w:divBdr>
        </w:div>
        <w:div w:id="344983416">
          <w:marLeft w:val="0"/>
          <w:marRight w:val="0"/>
          <w:marTop w:val="0"/>
          <w:marBottom w:val="0"/>
          <w:divBdr>
            <w:top w:val="none" w:sz="0" w:space="0" w:color="auto"/>
            <w:left w:val="none" w:sz="0" w:space="0" w:color="auto"/>
            <w:bottom w:val="none" w:sz="0" w:space="0" w:color="auto"/>
            <w:right w:val="none" w:sz="0" w:space="0" w:color="auto"/>
          </w:divBdr>
        </w:div>
        <w:div w:id="201602933">
          <w:marLeft w:val="0"/>
          <w:marRight w:val="0"/>
          <w:marTop w:val="0"/>
          <w:marBottom w:val="0"/>
          <w:divBdr>
            <w:top w:val="none" w:sz="0" w:space="0" w:color="auto"/>
            <w:left w:val="none" w:sz="0" w:space="0" w:color="auto"/>
            <w:bottom w:val="none" w:sz="0" w:space="0" w:color="auto"/>
            <w:right w:val="none" w:sz="0" w:space="0" w:color="auto"/>
          </w:divBdr>
          <w:divsChild>
            <w:div w:id="168183996">
              <w:marLeft w:val="0"/>
              <w:marRight w:val="0"/>
              <w:marTop w:val="0"/>
              <w:marBottom w:val="0"/>
              <w:divBdr>
                <w:top w:val="none" w:sz="0" w:space="0" w:color="auto"/>
                <w:left w:val="none" w:sz="0" w:space="0" w:color="auto"/>
                <w:bottom w:val="none" w:sz="0" w:space="0" w:color="auto"/>
                <w:right w:val="none" w:sz="0" w:space="0" w:color="auto"/>
              </w:divBdr>
            </w:div>
            <w:div w:id="1639073221">
              <w:marLeft w:val="0"/>
              <w:marRight w:val="0"/>
              <w:marTop w:val="0"/>
              <w:marBottom w:val="0"/>
              <w:divBdr>
                <w:top w:val="none" w:sz="0" w:space="0" w:color="auto"/>
                <w:left w:val="none" w:sz="0" w:space="0" w:color="auto"/>
                <w:bottom w:val="none" w:sz="0" w:space="0" w:color="auto"/>
                <w:right w:val="none" w:sz="0" w:space="0" w:color="auto"/>
              </w:divBdr>
            </w:div>
            <w:div w:id="1099251743">
              <w:marLeft w:val="0"/>
              <w:marRight w:val="0"/>
              <w:marTop w:val="0"/>
              <w:marBottom w:val="0"/>
              <w:divBdr>
                <w:top w:val="none" w:sz="0" w:space="0" w:color="auto"/>
                <w:left w:val="none" w:sz="0" w:space="0" w:color="auto"/>
                <w:bottom w:val="none" w:sz="0" w:space="0" w:color="auto"/>
                <w:right w:val="none" w:sz="0" w:space="0" w:color="auto"/>
              </w:divBdr>
            </w:div>
            <w:div w:id="38863727">
              <w:marLeft w:val="0"/>
              <w:marRight w:val="0"/>
              <w:marTop w:val="0"/>
              <w:marBottom w:val="0"/>
              <w:divBdr>
                <w:top w:val="none" w:sz="0" w:space="0" w:color="auto"/>
                <w:left w:val="none" w:sz="0" w:space="0" w:color="auto"/>
                <w:bottom w:val="none" w:sz="0" w:space="0" w:color="auto"/>
                <w:right w:val="none" w:sz="0" w:space="0" w:color="auto"/>
              </w:divBdr>
            </w:div>
            <w:div w:id="987901598">
              <w:marLeft w:val="0"/>
              <w:marRight w:val="0"/>
              <w:marTop w:val="0"/>
              <w:marBottom w:val="0"/>
              <w:divBdr>
                <w:top w:val="none" w:sz="0" w:space="0" w:color="auto"/>
                <w:left w:val="none" w:sz="0" w:space="0" w:color="auto"/>
                <w:bottom w:val="none" w:sz="0" w:space="0" w:color="auto"/>
                <w:right w:val="none" w:sz="0" w:space="0" w:color="auto"/>
              </w:divBdr>
            </w:div>
            <w:div w:id="1763378554">
              <w:marLeft w:val="0"/>
              <w:marRight w:val="0"/>
              <w:marTop w:val="0"/>
              <w:marBottom w:val="0"/>
              <w:divBdr>
                <w:top w:val="none" w:sz="0" w:space="0" w:color="auto"/>
                <w:left w:val="none" w:sz="0" w:space="0" w:color="auto"/>
                <w:bottom w:val="none" w:sz="0" w:space="0" w:color="auto"/>
                <w:right w:val="none" w:sz="0" w:space="0" w:color="auto"/>
              </w:divBdr>
            </w:div>
            <w:div w:id="588852616">
              <w:marLeft w:val="0"/>
              <w:marRight w:val="0"/>
              <w:marTop w:val="0"/>
              <w:marBottom w:val="0"/>
              <w:divBdr>
                <w:top w:val="none" w:sz="0" w:space="0" w:color="auto"/>
                <w:left w:val="none" w:sz="0" w:space="0" w:color="auto"/>
                <w:bottom w:val="none" w:sz="0" w:space="0" w:color="auto"/>
                <w:right w:val="none" w:sz="0" w:space="0" w:color="auto"/>
              </w:divBdr>
            </w:div>
            <w:div w:id="1086271348">
              <w:marLeft w:val="0"/>
              <w:marRight w:val="0"/>
              <w:marTop w:val="0"/>
              <w:marBottom w:val="0"/>
              <w:divBdr>
                <w:top w:val="none" w:sz="0" w:space="0" w:color="auto"/>
                <w:left w:val="none" w:sz="0" w:space="0" w:color="auto"/>
                <w:bottom w:val="none" w:sz="0" w:space="0" w:color="auto"/>
                <w:right w:val="none" w:sz="0" w:space="0" w:color="auto"/>
              </w:divBdr>
            </w:div>
            <w:div w:id="1869684001">
              <w:marLeft w:val="0"/>
              <w:marRight w:val="0"/>
              <w:marTop w:val="0"/>
              <w:marBottom w:val="0"/>
              <w:divBdr>
                <w:top w:val="none" w:sz="0" w:space="0" w:color="auto"/>
                <w:left w:val="none" w:sz="0" w:space="0" w:color="auto"/>
                <w:bottom w:val="none" w:sz="0" w:space="0" w:color="auto"/>
                <w:right w:val="none" w:sz="0" w:space="0" w:color="auto"/>
              </w:divBdr>
            </w:div>
            <w:div w:id="2112778430">
              <w:marLeft w:val="0"/>
              <w:marRight w:val="0"/>
              <w:marTop w:val="0"/>
              <w:marBottom w:val="0"/>
              <w:divBdr>
                <w:top w:val="none" w:sz="0" w:space="0" w:color="auto"/>
                <w:left w:val="none" w:sz="0" w:space="0" w:color="auto"/>
                <w:bottom w:val="none" w:sz="0" w:space="0" w:color="auto"/>
                <w:right w:val="none" w:sz="0" w:space="0" w:color="auto"/>
              </w:divBdr>
            </w:div>
            <w:div w:id="1864128743">
              <w:marLeft w:val="0"/>
              <w:marRight w:val="0"/>
              <w:marTop w:val="0"/>
              <w:marBottom w:val="0"/>
              <w:divBdr>
                <w:top w:val="none" w:sz="0" w:space="0" w:color="auto"/>
                <w:left w:val="none" w:sz="0" w:space="0" w:color="auto"/>
                <w:bottom w:val="none" w:sz="0" w:space="0" w:color="auto"/>
                <w:right w:val="none" w:sz="0" w:space="0" w:color="auto"/>
              </w:divBdr>
            </w:div>
            <w:div w:id="179466867">
              <w:marLeft w:val="0"/>
              <w:marRight w:val="0"/>
              <w:marTop w:val="0"/>
              <w:marBottom w:val="0"/>
              <w:divBdr>
                <w:top w:val="none" w:sz="0" w:space="0" w:color="auto"/>
                <w:left w:val="none" w:sz="0" w:space="0" w:color="auto"/>
                <w:bottom w:val="none" w:sz="0" w:space="0" w:color="auto"/>
                <w:right w:val="none" w:sz="0" w:space="0" w:color="auto"/>
              </w:divBdr>
            </w:div>
            <w:div w:id="8724728">
              <w:marLeft w:val="0"/>
              <w:marRight w:val="0"/>
              <w:marTop w:val="0"/>
              <w:marBottom w:val="0"/>
              <w:divBdr>
                <w:top w:val="none" w:sz="0" w:space="0" w:color="auto"/>
                <w:left w:val="none" w:sz="0" w:space="0" w:color="auto"/>
                <w:bottom w:val="none" w:sz="0" w:space="0" w:color="auto"/>
                <w:right w:val="none" w:sz="0" w:space="0" w:color="auto"/>
              </w:divBdr>
            </w:div>
            <w:div w:id="122887809">
              <w:marLeft w:val="0"/>
              <w:marRight w:val="0"/>
              <w:marTop w:val="0"/>
              <w:marBottom w:val="0"/>
              <w:divBdr>
                <w:top w:val="none" w:sz="0" w:space="0" w:color="auto"/>
                <w:left w:val="none" w:sz="0" w:space="0" w:color="auto"/>
                <w:bottom w:val="none" w:sz="0" w:space="0" w:color="auto"/>
                <w:right w:val="none" w:sz="0" w:space="0" w:color="auto"/>
              </w:divBdr>
            </w:div>
            <w:div w:id="2105614075">
              <w:marLeft w:val="0"/>
              <w:marRight w:val="0"/>
              <w:marTop w:val="0"/>
              <w:marBottom w:val="0"/>
              <w:divBdr>
                <w:top w:val="none" w:sz="0" w:space="0" w:color="auto"/>
                <w:left w:val="none" w:sz="0" w:space="0" w:color="auto"/>
                <w:bottom w:val="none" w:sz="0" w:space="0" w:color="auto"/>
                <w:right w:val="none" w:sz="0" w:space="0" w:color="auto"/>
              </w:divBdr>
            </w:div>
            <w:div w:id="411051745">
              <w:marLeft w:val="0"/>
              <w:marRight w:val="0"/>
              <w:marTop w:val="0"/>
              <w:marBottom w:val="0"/>
              <w:divBdr>
                <w:top w:val="none" w:sz="0" w:space="0" w:color="auto"/>
                <w:left w:val="none" w:sz="0" w:space="0" w:color="auto"/>
                <w:bottom w:val="none" w:sz="0" w:space="0" w:color="auto"/>
                <w:right w:val="none" w:sz="0" w:space="0" w:color="auto"/>
              </w:divBdr>
            </w:div>
            <w:div w:id="381440029">
              <w:marLeft w:val="0"/>
              <w:marRight w:val="0"/>
              <w:marTop w:val="0"/>
              <w:marBottom w:val="0"/>
              <w:divBdr>
                <w:top w:val="none" w:sz="0" w:space="0" w:color="auto"/>
                <w:left w:val="none" w:sz="0" w:space="0" w:color="auto"/>
                <w:bottom w:val="none" w:sz="0" w:space="0" w:color="auto"/>
                <w:right w:val="none" w:sz="0" w:space="0" w:color="auto"/>
              </w:divBdr>
            </w:div>
          </w:divsChild>
        </w:div>
        <w:div w:id="456293355">
          <w:marLeft w:val="0"/>
          <w:marRight w:val="0"/>
          <w:marTop w:val="0"/>
          <w:marBottom w:val="0"/>
          <w:divBdr>
            <w:top w:val="none" w:sz="0" w:space="0" w:color="auto"/>
            <w:left w:val="none" w:sz="0" w:space="0" w:color="auto"/>
            <w:bottom w:val="none" w:sz="0" w:space="0" w:color="auto"/>
            <w:right w:val="none" w:sz="0" w:space="0" w:color="auto"/>
          </w:divBdr>
        </w:div>
        <w:div w:id="398600114">
          <w:marLeft w:val="0"/>
          <w:marRight w:val="0"/>
          <w:marTop w:val="0"/>
          <w:marBottom w:val="0"/>
          <w:divBdr>
            <w:top w:val="none" w:sz="0" w:space="0" w:color="auto"/>
            <w:left w:val="none" w:sz="0" w:space="0" w:color="auto"/>
            <w:bottom w:val="none" w:sz="0" w:space="0" w:color="auto"/>
            <w:right w:val="none" w:sz="0" w:space="0" w:color="auto"/>
          </w:divBdr>
        </w:div>
        <w:div w:id="2065906017">
          <w:marLeft w:val="0"/>
          <w:marRight w:val="0"/>
          <w:marTop w:val="0"/>
          <w:marBottom w:val="0"/>
          <w:divBdr>
            <w:top w:val="none" w:sz="0" w:space="0" w:color="auto"/>
            <w:left w:val="none" w:sz="0" w:space="0" w:color="auto"/>
            <w:bottom w:val="none" w:sz="0" w:space="0" w:color="auto"/>
            <w:right w:val="none" w:sz="0" w:space="0" w:color="auto"/>
          </w:divBdr>
        </w:div>
        <w:div w:id="1211530248">
          <w:marLeft w:val="0"/>
          <w:marRight w:val="0"/>
          <w:marTop w:val="0"/>
          <w:marBottom w:val="0"/>
          <w:divBdr>
            <w:top w:val="none" w:sz="0" w:space="0" w:color="auto"/>
            <w:left w:val="none" w:sz="0" w:space="0" w:color="auto"/>
            <w:bottom w:val="none" w:sz="0" w:space="0" w:color="auto"/>
            <w:right w:val="none" w:sz="0" w:space="0" w:color="auto"/>
          </w:divBdr>
        </w:div>
        <w:div w:id="216555112">
          <w:marLeft w:val="0"/>
          <w:marRight w:val="0"/>
          <w:marTop w:val="0"/>
          <w:marBottom w:val="0"/>
          <w:divBdr>
            <w:top w:val="none" w:sz="0" w:space="0" w:color="auto"/>
            <w:left w:val="none" w:sz="0" w:space="0" w:color="auto"/>
            <w:bottom w:val="none" w:sz="0" w:space="0" w:color="auto"/>
            <w:right w:val="none" w:sz="0" w:space="0" w:color="auto"/>
          </w:divBdr>
          <w:divsChild>
            <w:div w:id="1104420229">
              <w:marLeft w:val="-75"/>
              <w:marRight w:val="0"/>
              <w:marTop w:val="30"/>
              <w:marBottom w:val="30"/>
              <w:divBdr>
                <w:top w:val="none" w:sz="0" w:space="0" w:color="auto"/>
                <w:left w:val="none" w:sz="0" w:space="0" w:color="auto"/>
                <w:bottom w:val="none" w:sz="0" w:space="0" w:color="auto"/>
                <w:right w:val="none" w:sz="0" w:space="0" w:color="auto"/>
              </w:divBdr>
              <w:divsChild>
                <w:div w:id="1893038526">
                  <w:marLeft w:val="0"/>
                  <w:marRight w:val="0"/>
                  <w:marTop w:val="0"/>
                  <w:marBottom w:val="0"/>
                  <w:divBdr>
                    <w:top w:val="none" w:sz="0" w:space="0" w:color="auto"/>
                    <w:left w:val="none" w:sz="0" w:space="0" w:color="auto"/>
                    <w:bottom w:val="none" w:sz="0" w:space="0" w:color="auto"/>
                    <w:right w:val="none" w:sz="0" w:space="0" w:color="auto"/>
                  </w:divBdr>
                  <w:divsChild>
                    <w:div w:id="1614286485">
                      <w:marLeft w:val="0"/>
                      <w:marRight w:val="0"/>
                      <w:marTop w:val="0"/>
                      <w:marBottom w:val="0"/>
                      <w:divBdr>
                        <w:top w:val="none" w:sz="0" w:space="0" w:color="auto"/>
                        <w:left w:val="none" w:sz="0" w:space="0" w:color="auto"/>
                        <w:bottom w:val="none" w:sz="0" w:space="0" w:color="auto"/>
                        <w:right w:val="none" w:sz="0" w:space="0" w:color="auto"/>
                      </w:divBdr>
                    </w:div>
                  </w:divsChild>
                </w:div>
                <w:div w:id="1058362844">
                  <w:marLeft w:val="0"/>
                  <w:marRight w:val="0"/>
                  <w:marTop w:val="0"/>
                  <w:marBottom w:val="0"/>
                  <w:divBdr>
                    <w:top w:val="none" w:sz="0" w:space="0" w:color="auto"/>
                    <w:left w:val="none" w:sz="0" w:space="0" w:color="auto"/>
                    <w:bottom w:val="none" w:sz="0" w:space="0" w:color="auto"/>
                    <w:right w:val="none" w:sz="0" w:space="0" w:color="auto"/>
                  </w:divBdr>
                  <w:divsChild>
                    <w:div w:id="260995803">
                      <w:marLeft w:val="0"/>
                      <w:marRight w:val="0"/>
                      <w:marTop w:val="0"/>
                      <w:marBottom w:val="0"/>
                      <w:divBdr>
                        <w:top w:val="none" w:sz="0" w:space="0" w:color="auto"/>
                        <w:left w:val="none" w:sz="0" w:space="0" w:color="auto"/>
                        <w:bottom w:val="none" w:sz="0" w:space="0" w:color="auto"/>
                        <w:right w:val="none" w:sz="0" w:space="0" w:color="auto"/>
                      </w:divBdr>
                    </w:div>
                  </w:divsChild>
                </w:div>
                <w:div w:id="201141306">
                  <w:marLeft w:val="0"/>
                  <w:marRight w:val="0"/>
                  <w:marTop w:val="0"/>
                  <w:marBottom w:val="0"/>
                  <w:divBdr>
                    <w:top w:val="none" w:sz="0" w:space="0" w:color="auto"/>
                    <w:left w:val="none" w:sz="0" w:space="0" w:color="auto"/>
                    <w:bottom w:val="none" w:sz="0" w:space="0" w:color="auto"/>
                    <w:right w:val="none" w:sz="0" w:space="0" w:color="auto"/>
                  </w:divBdr>
                  <w:divsChild>
                    <w:div w:id="2032760787">
                      <w:marLeft w:val="0"/>
                      <w:marRight w:val="0"/>
                      <w:marTop w:val="0"/>
                      <w:marBottom w:val="0"/>
                      <w:divBdr>
                        <w:top w:val="none" w:sz="0" w:space="0" w:color="auto"/>
                        <w:left w:val="none" w:sz="0" w:space="0" w:color="auto"/>
                        <w:bottom w:val="none" w:sz="0" w:space="0" w:color="auto"/>
                        <w:right w:val="none" w:sz="0" w:space="0" w:color="auto"/>
                      </w:divBdr>
                    </w:div>
                  </w:divsChild>
                </w:div>
                <w:div w:id="193426737">
                  <w:marLeft w:val="0"/>
                  <w:marRight w:val="0"/>
                  <w:marTop w:val="0"/>
                  <w:marBottom w:val="0"/>
                  <w:divBdr>
                    <w:top w:val="none" w:sz="0" w:space="0" w:color="auto"/>
                    <w:left w:val="none" w:sz="0" w:space="0" w:color="auto"/>
                    <w:bottom w:val="none" w:sz="0" w:space="0" w:color="auto"/>
                    <w:right w:val="none" w:sz="0" w:space="0" w:color="auto"/>
                  </w:divBdr>
                  <w:divsChild>
                    <w:div w:id="1141390080">
                      <w:marLeft w:val="0"/>
                      <w:marRight w:val="0"/>
                      <w:marTop w:val="0"/>
                      <w:marBottom w:val="0"/>
                      <w:divBdr>
                        <w:top w:val="none" w:sz="0" w:space="0" w:color="auto"/>
                        <w:left w:val="none" w:sz="0" w:space="0" w:color="auto"/>
                        <w:bottom w:val="none" w:sz="0" w:space="0" w:color="auto"/>
                        <w:right w:val="none" w:sz="0" w:space="0" w:color="auto"/>
                      </w:divBdr>
                    </w:div>
                  </w:divsChild>
                </w:div>
                <w:div w:id="216747595">
                  <w:marLeft w:val="0"/>
                  <w:marRight w:val="0"/>
                  <w:marTop w:val="0"/>
                  <w:marBottom w:val="0"/>
                  <w:divBdr>
                    <w:top w:val="none" w:sz="0" w:space="0" w:color="auto"/>
                    <w:left w:val="none" w:sz="0" w:space="0" w:color="auto"/>
                    <w:bottom w:val="none" w:sz="0" w:space="0" w:color="auto"/>
                    <w:right w:val="none" w:sz="0" w:space="0" w:color="auto"/>
                  </w:divBdr>
                  <w:divsChild>
                    <w:div w:id="32729846">
                      <w:marLeft w:val="0"/>
                      <w:marRight w:val="0"/>
                      <w:marTop w:val="0"/>
                      <w:marBottom w:val="0"/>
                      <w:divBdr>
                        <w:top w:val="none" w:sz="0" w:space="0" w:color="auto"/>
                        <w:left w:val="none" w:sz="0" w:space="0" w:color="auto"/>
                        <w:bottom w:val="none" w:sz="0" w:space="0" w:color="auto"/>
                        <w:right w:val="none" w:sz="0" w:space="0" w:color="auto"/>
                      </w:divBdr>
                    </w:div>
                  </w:divsChild>
                </w:div>
                <w:div w:id="1324898414">
                  <w:marLeft w:val="0"/>
                  <w:marRight w:val="0"/>
                  <w:marTop w:val="0"/>
                  <w:marBottom w:val="0"/>
                  <w:divBdr>
                    <w:top w:val="none" w:sz="0" w:space="0" w:color="auto"/>
                    <w:left w:val="none" w:sz="0" w:space="0" w:color="auto"/>
                    <w:bottom w:val="none" w:sz="0" w:space="0" w:color="auto"/>
                    <w:right w:val="none" w:sz="0" w:space="0" w:color="auto"/>
                  </w:divBdr>
                  <w:divsChild>
                    <w:div w:id="828402357">
                      <w:marLeft w:val="0"/>
                      <w:marRight w:val="0"/>
                      <w:marTop w:val="0"/>
                      <w:marBottom w:val="0"/>
                      <w:divBdr>
                        <w:top w:val="none" w:sz="0" w:space="0" w:color="auto"/>
                        <w:left w:val="none" w:sz="0" w:space="0" w:color="auto"/>
                        <w:bottom w:val="none" w:sz="0" w:space="0" w:color="auto"/>
                        <w:right w:val="none" w:sz="0" w:space="0" w:color="auto"/>
                      </w:divBdr>
                    </w:div>
                  </w:divsChild>
                </w:div>
                <w:div w:id="1521550600">
                  <w:marLeft w:val="0"/>
                  <w:marRight w:val="0"/>
                  <w:marTop w:val="0"/>
                  <w:marBottom w:val="0"/>
                  <w:divBdr>
                    <w:top w:val="none" w:sz="0" w:space="0" w:color="auto"/>
                    <w:left w:val="none" w:sz="0" w:space="0" w:color="auto"/>
                    <w:bottom w:val="none" w:sz="0" w:space="0" w:color="auto"/>
                    <w:right w:val="none" w:sz="0" w:space="0" w:color="auto"/>
                  </w:divBdr>
                  <w:divsChild>
                    <w:div w:id="317731116">
                      <w:marLeft w:val="0"/>
                      <w:marRight w:val="0"/>
                      <w:marTop w:val="0"/>
                      <w:marBottom w:val="0"/>
                      <w:divBdr>
                        <w:top w:val="none" w:sz="0" w:space="0" w:color="auto"/>
                        <w:left w:val="none" w:sz="0" w:space="0" w:color="auto"/>
                        <w:bottom w:val="none" w:sz="0" w:space="0" w:color="auto"/>
                        <w:right w:val="none" w:sz="0" w:space="0" w:color="auto"/>
                      </w:divBdr>
                    </w:div>
                    <w:div w:id="2097046294">
                      <w:marLeft w:val="0"/>
                      <w:marRight w:val="0"/>
                      <w:marTop w:val="0"/>
                      <w:marBottom w:val="0"/>
                      <w:divBdr>
                        <w:top w:val="none" w:sz="0" w:space="0" w:color="auto"/>
                        <w:left w:val="none" w:sz="0" w:space="0" w:color="auto"/>
                        <w:bottom w:val="none" w:sz="0" w:space="0" w:color="auto"/>
                        <w:right w:val="none" w:sz="0" w:space="0" w:color="auto"/>
                      </w:divBdr>
                    </w:div>
                    <w:div w:id="1461459965">
                      <w:marLeft w:val="0"/>
                      <w:marRight w:val="0"/>
                      <w:marTop w:val="0"/>
                      <w:marBottom w:val="0"/>
                      <w:divBdr>
                        <w:top w:val="none" w:sz="0" w:space="0" w:color="auto"/>
                        <w:left w:val="none" w:sz="0" w:space="0" w:color="auto"/>
                        <w:bottom w:val="none" w:sz="0" w:space="0" w:color="auto"/>
                        <w:right w:val="none" w:sz="0" w:space="0" w:color="auto"/>
                      </w:divBdr>
                    </w:div>
                  </w:divsChild>
                </w:div>
                <w:div w:id="904293011">
                  <w:marLeft w:val="0"/>
                  <w:marRight w:val="0"/>
                  <w:marTop w:val="0"/>
                  <w:marBottom w:val="0"/>
                  <w:divBdr>
                    <w:top w:val="none" w:sz="0" w:space="0" w:color="auto"/>
                    <w:left w:val="none" w:sz="0" w:space="0" w:color="auto"/>
                    <w:bottom w:val="none" w:sz="0" w:space="0" w:color="auto"/>
                    <w:right w:val="none" w:sz="0" w:space="0" w:color="auto"/>
                  </w:divBdr>
                  <w:divsChild>
                    <w:div w:id="1897317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4140088">
          <w:marLeft w:val="0"/>
          <w:marRight w:val="0"/>
          <w:marTop w:val="0"/>
          <w:marBottom w:val="0"/>
          <w:divBdr>
            <w:top w:val="none" w:sz="0" w:space="0" w:color="auto"/>
            <w:left w:val="none" w:sz="0" w:space="0" w:color="auto"/>
            <w:bottom w:val="none" w:sz="0" w:space="0" w:color="auto"/>
            <w:right w:val="none" w:sz="0" w:space="0" w:color="auto"/>
          </w:divBdr>
        </w:div>
        <w:div w:id="1066951848">
          <w:marLeft w:val="0"/>
          <w:marRight w:val="0"/>
          <w:marTop w:val="0"/>
          <w:marBottom w:val="0"/>
          <w:divBdr>
            <w:top w:val="none" w:sz="0" w:space="0" w:color="auto"/>
            <w:left w:val="none" w:sz="0" w:space="0" w:color="auto"/>
            <w:bottom w:val="none" w:sz="0" w:space="0" w:color="auto"/>
            <w:right w:val="none" w:sz="0" w:space="0" w:color="auto"/>
          </w:divBdr>
        </w:div>
        <w:div w:id="541554893">
          <w:marLeft w:val="0"/>
          <w:marRight w:val="0"/>
          <w:marTop w:val="0"/>
          <w:marBottom w:val="0"/>
          <w:divBdr>
            <w:top w:val="none" w:sz="0" w:space="0" w:color="auto"/>
            <w:left w:val="none" w:sz="0" w:space="0" w:color="auto"/>
            <w:bottom w:val="none" w:sz="0" w:space="0" w:color="auto"/>
            <w:right w:val="none" w:sz="0" w:space="0" w:color="auto"/>
          </w:divBdr>
        </w:div>
        <w:div w:id="2110201929">
          <w:marLeft w:val="0"/>
          <w:marRight w:val="0"/>
          <w:marTop w:val="0"/>
          <w:marBottom w:val="0"/>
          <w:divBdr>
            <w:top w:val="none" w:sz="0" w:space="0" w:color="auto"/>
            <w:left w:val="none" w:sz="0" w:space="0" w:color="auto"/>
            <w:bottom w:val="none" w:sz="0" w:space="0" w:color="auto"/>
            <w:right w:val="none" w:sz="0" w:space="0" w:color="auto"/>
          </w:divBdr>
        </w:div>
        <w:div w:id="866332982">
          <w:marLeft w:val="0"/>
          <w:marRight w:val="0"/>
          <w:marTop w:val="0"/>
          <w:marBottom w:val="0"/>
          <w:divBdr>
            <w:top w:val="none" w:sz="0" w:space="0" w:color="auto"/>
            <w:left w:val="none" w:sz="0" w:space="0" w:color="auto"/>
            <w:bottom w:val="none" w:sz="0" w:space="0" w:color="auto"/>
            <w:right w:val="none" w:sz="0" w:space="0" w:color="auto"/>
          </w:divBdr>
        </w:div>
        <w:div w:id="1561937562">
          <w:marLeft w:val="0"/>
          <w:marRight w:val="0"/>
          <w:marTop w:val="0"/>
          <w:marBottom w:val="0"/>
          <w:divBdr>
            <w:top w:val="none" w:sz="0" w:space="0" w:color="auto"/>
            <w:left w:val="none" w:sz="0" w:space="0" w:color="auto"/>
            <w:bottom w:val="none" w:sz="0" w:space="0" w:color="auto"/>
            <w:right w:val="none" w:sz="0" w:space="0" w:color="auto"/>
          </w:divBdr>
          <w:divsChild>
            <w:div w:id="920286926">
              <w:marLeft w:val="-75"/>
              <w:marRight w:val="0"/>
              <w:marTop w:val="30"/>
              <w:marBottom w:val="30"/>
              <w:divBdr>
                <w:top w:val="none" w:sz="0" w:space="0" w:color="auto"/>
                <w:left w:val="none" w:sz="0" w:space="0" w:color="auto"/>
                <w:bottom w:val="none" w:sz="0" w:space="0" w:color="auto"/>
                <w:right w:val="none" w:sz="0" w:space="0" w:color="auto"/>
              </w:divBdr>
              <w:divsChild>
                <w:div w:id="878249048">
                  <w:marLeft w:val="0"/>
                  <w:marRight w:val="0"/>
                  <w:marTop w:val="0"/>
                  <w:marBottom w:val="0"/>
                  <w:divBdr>
                    <w:top w:val="none" w:sz="0" w:space="0" w:color="auto"/>
                    <w:left w:val="none" w:sz="0" w:space="0" w:color="auto"/>
                    <w:bottom w:val="none" w:sz="0" w:space="0" w:color="auto"/>
                    <w:right w:val="none" w:sz="0" w:space="0" w:color="auto"/>
                  </w:divBdr>
                  <w:divsChild>
                    <w:div w:id="824665874">
                      <w:marLeft w:val="0"/>
                      <w:marRight w:val="0"/>
                      <w:marTop w:val="0"/>
                      <w:marBottom w:val="0"/>
                      <w:divBdr>
                        <w:top w:val="none" w:sz="0" w:space="0" w:color="auto"/>
                        <w:left w:val="none" w:sz="0" w:space="0" w:color="auto"/>
                        <w:bottom w:val="none" w:sz="0" w:space="0" w:color="auto"/>
                        <w:right w:val="none" w:sz="0" w:space="0" w:color="auto"/>
                      </w:divBdr>
                    </w:div>
                  </w:divsChild>
                </w:div>
                <w:div w:id="1323586827">
                  <w:marLeft w:val="0"/>
                  <w:marRight w:val="0"/>
                  <w:marTop w:val="0"/>
                  <w:marBottom w:val="0"/>
                  <w:divBdr>
                    <w:top w:val="none" w:sz="0" w:space="0" w:color="auto"/>
                    <w:left w:val="none" w:sz="0" w:space="0" w:color="auto"/>
                    <w:bottom w:val="none" w:sz="0" w:space="0" w:color="auto"/>
                    <w:right w:val="none" w:sz="0" w:space="0" w:color="auto"/>
                  </w:divBdr>
                  <w:divsChild>
                    <w:div w:id="1141114555">
                      <w:marLeft w:val="0"/>
                      <w:marRight w:val="0"/>
                      <w:marTop w:val="0"/>
                      <w:marBottom w:val="0"/>
                      <w:divBdr>
                        <w:top w:val="none" w:sz="0" w:space="0" w:color="auto"/>
                        <w:left w:val="none" w:sz="0" w:space="0" w:color="auto"/>
                        <w:bottom w:val="none" w:sz="0" w:space="0" w:color="auto"/>
                        <w:right w:val="none" w:sz="0" w:space="0" w:color="auto"/>
                      </w:divBdr>
                    </w:div>
                  </w:divsChild>
                </w:div>
                <w:div w:id="776287869">
                  <w:marLeft w:val="0"/>
                  <w:marRight w:val="0"/>
                  <w:marTop w:val="0"/>
                  <w:marBottom w:val="0"/>
                  <w:divBdr>
                    <w:top w:val="none" w:sz="0" w:space="0" w:color="auto"/>
                    <w:left w:val="none" w:sz="0" w:space="0" w:color="auto"/>
                    <w:bottom w:val="none" w:sz="0" w:space="0" w:color="auto"/>
                    <w:right w:val="none" w:sz="0" w:space="0" w:color="auto"/>
                  </w:divBdr>
                  <w:divsChild>
                    <w:div w:id="1133711038">
                      <w:marLeft w:val="0"/>
                      <w:marRight w:val="0"/>
                      <w:marTop w:val="0"/>
                      <w:marBottom w:val="0"/>
                      <w:divBdr>
                        <w:top w:val="none" w:sz="0" w:space="0" w:color="auto"/>
                        <w:left w:val="none" w:sz="0" w:space="0" w:color="auto"/>
                        <w:bottom w:val="none" w:sz="0" w:space="0" w:color="auto"/>
                        <w:right w:val="none" w:sz="0" w:space="0" w:color="auto"/>
                      </w:divBdr>
                    </w:div>
                  </w:divsChild>
                </w:div>
                <w:div w:id="157767288">
                  <w:marLeft w:val="0"/>
                  <w:marRight w:val="0"/>
                  <w:marTop w:val="0"/>
                  <w:marBottom w:val="0"/>
                  <w:divBdr>
                    <w:top w:val="none" w:sz="0" w:space="0" w:color="auto"/>
                    <w:left w:val="none" w:sz="0" w:space="0" w:color="auto"/>
                    <w:bottom w:val="none" w:sz="0" w:space="0" w:color="auto"/>
                    <w:right w:val="none" w:sz="0" w:space="0" w:color="auto"/>
                  </w:divBdr>
                  <w:divsChild>
                    <w:div w:id="1183789210">
                      <w:marLeft w:val="0"/>
                      <w:marRight w:val="0"/>
                      <w:marTop w:val="0"/>
                      <w:marBottom w:val="0"/>
                      <w:divBdr>
                        <w:top w:val="none" w:sz="0" w:space="0" w:color="auto"/>
                        <w:left w:val="none" w:sz="0" w:space="0" w:color="auto"/>
                        <w:bottom w:val="none" w:sz="0" w:space="0" w:color="auto"/>
                        <w:right w:val="none" w:sz="0" w:space="0" w:color="auto"/>
                      </w:divBdr>
                    </w:div>
                  </w:divsChild>
                </w:div>
                <w:div w:id="554119028">
                  <w:marLeft w:val="0"/>
                  <w:marRight w:val="0"/>
                  <w:marTop w:val="0"/>
                  <w:marBottom w:val="0"/>
                  <w:divBdr>
                    <w:top w:val="none" w:sz="0" w:space="0" w:color="auto"/>
                    <w:left w:val="none" w:sz="0" w:space="0" w:color="auto"/>
                    <w:bottom w:val="none" w:sz="0" w:space="0" w:color="auto"/>
                    <w:right w:val="none" w:sz="0" w:space="0" w:color="auto"/>
                  </w:divBdr>
                  <w:divsChild>
                    <w:div w:id="38478564">
                      <w:marLeft w:val="0"/>
                      <w:marRight w:val="0"/>
                      <w:marTop w:val="0"/>
                      <w:marBottom w:val="0"/>
                      <w:divBdr>
                        <w:top w:val="none" w:sz="0" w:space="0" w:color="auto"/>
                        <w:left w:val="none" w:sz="0" w:space="0" w:color="auto"/>
                        <w:bottom w:val="none" w:sz="0" w:space="0" w:color="auto"/>
                        <w:right w:val="none" w:sz="0" w:space="0" w:color="auto"/>
                      </w:divBdr>
                    </w:div>
                  </w:divsChild>
                </w:div>
                <w:div w:id="519972627">
                  <w:marLeft w:val="0"/>
                  <w:marRight w:val="0"/>
                  <w:marTop w:val="0"/>
                  <w:marBottom w:val="0"/>
                  <w:divBdr>
                    <w:top w:val="none" w:sz="0" w:space="0" w:color="auto"/>
                    <w:left w:val="none" w:sz="0" w:space="0" w:color="auto"/>
                    <w:bottom w:val="none" w:sz="0" w:space="0" w:color="auto"/>
                    <w:right w:val="none" w:sz="0" w:space="0" w:color="auto"/>
                  </w:divBdr>
                  <w:divsChild>
                    <w:div w:id="1765220655">
                      <w:marLeft w:val="0"/>
                      <w:marRight w:val="0"/>
                      <w:marTop w:val="0"/>
                      <w:marBottom w:val="0"/>
                      <w:divBdr>
                        <w:top w:val="none" w:sz="0" w:space="0" w:color="auto"/>
                        <w:left w:val="none" w:sz="0" w:space="0" w:color="auto"/>
                        <w:bottom w:val="none" w:sz="0" w:space="0" w:color="auto"/>
                        <w:right w:val="none" w:sz="0" w:space="0" w:color="auto"/>
                      </w:divBdr>
                    </w:div>
                  </w:divsChild>
                </w:div>
                <w:div w:id="1524592839">
                  <w:marLeft w:val="0"/>
                  <w:marRight w:val="0"/>
                  <w:marTop w:val="0"/>
                  <w:marBottom w:val="0"/>
                  <w:divBdr>
                    <w:top w:val="none" w:sz="0" w:space="0" w:color="auto"/>
                    <w:left w:val="none" w:sz="0" w:space="0" w:color="auto"/>
                    <w:bottom w:val="none" w:sz="0" w:space="0" w:color="auto"/>
                    <w:right w:val="none" w:sz="0" w:space="0" w:color="auto"/>
                  </w:divBdr>
                  <w:divsChild>
                    <w:div w:id="1993682072">
                      <w:marLeft w:val="0"/>
                      <w:marRight w:val="0"/>
                      <w:marTop w:val="0"/>
                      <w:marBottom w:val="0"/>
                      <w:divBdr>
                        <w:top w:val="none" w:sz="0" w:space="0" w:color="auto"/>
                        <w:left w:val="none" w:sz="0" w:space="0" w:color="auto"/>
                        <w:bottom w:val="none" w:sz="0" w:space="0" w:color="auto"/>
                        <w:right w:val="none" w:sz="0" w:space="0" w:color="auto"/>
                      </w:divBdr>
                    </w:div>
                  </w:divsChild>
                </w:div>
                <w:div w:id="930240403">
                  <w:marLeft w:val="0"/>
                  <w:marRight w:val="0"/>
                  <w:marTop w:val="0"/>
                  <w:marBottom w:val="0"/>
                  <w:divBdr>
                    <w:top w:val="none" w:sz="0" w:space="0" w:color="auto"/>
                    <w:left w:val="none" w:sz="0" w:space="0" w:color="auto"/>
                    <w:bottom w:val="none" w:sz="0" w:space="0" w:color="auto"/>
                    <w:right w:val="none" w:sz="0" w:space="0" w:color="auto"/>
                  </w:divBdr>
                  <w:divsChild>
                    <w:div w:id="434324736">
                      <w:marLeft w:val="0"/>
                      <w:marRight w:val="0"/>
                      <w:marTop w:val="0"/>
                      <w:marBottom w:val="0"/>
                      <w:divBdr>
                        <w:top w:val="none" w:sz="0" w:space="0" w:color="auto"/>
                        <w:left w:val="none" w:sz="0" w:space="0" w:color="auto"/>
                        <w:bottom w:val="none" w:sz="0" w:space="0" w:color="auto"/>
                        <w:right w:val="none" w:sz="0" w:space="0" w:color="auto"/>
                      </w:divBdr>
                    </w:div>
                  </w:divsChild>
                </w:div>
                <w:div w:id="111562233">
                  <w:marLeft w:val="0"/>
                  <w:marRight w:val="0"/>
                  <w:marTop w:val="0"/>
                  <w:marBottom w:val="0"/>
                  <w:divBdr>
                    <w:top w:val="none" w:sz="0" w:space="0" w:color="auto"/>
                    <w:left w:val="none" w:sz="0" w:space="0" w:color="auto"/>
                    <w:bottom w:val="none" w:sz="0" w:space="0" w:color="auto"/>
                    <w:right w:val="none" w:sz="0" w:space="0" w:color="auto"/>
                  </w:divBdr>
                  <w:divsChild>
                    <w:div w:id="779450130">
                      <w:marLeft w:val="0"/>
                      <w:marRight w:val="0"/>
                      <w:marTop w:val="0"/>
                      <w:marBottom w:val="0"/>
                      <w:divBdr>
                        <w:top w:val="none" w:sz="0" w:space="0" w:color="auto"/>
                        <w:left w:val="none" w:sz="0" w:space="0" w:color="auto"/>
                        <w:bottom w:val="none" w:sz="0" w:space="0" w:color="auto"/>
                        <w:right w:val="none" w:sz="0" w:space="0" w:color="auto"/>
                      </w:divBdr>
                    </w:div>
                  </w:divsChild>
                </w:div>
                <w:div w:id="1315523977">
                  <w:marLeft w:val="0"/>
                  <w:marRight w:val="0"/>
                  <w:marTop w:val="0"/>
                  <w:marBottom w:val="0"/>
                  <w:divBdr>
                    <w:top w:val="none" w:sz="0" w:space="0" w:color="auto"/>
                    <w:left w:val="none" w:sz="0" w:space="0" w:color="auto"/>
                    <w:bottom w:val="none" w:sz="0" w:space="0" w:color="auto"/>
                    <w:right w:val="none" w:sz="0" w:space="0" w:color="auto"/>
                  </w:divBdr>
                  <w:divsChild>
                    <w:div w:id="1170369572">
                      <w:marLeft w:val="0"/>
                      <w:marRight w:val="0"/>
                      <w:marTop w:val="0"/>
                      <w:marBottom w:val="0"/>
                      <w:divBdr>
                        <w:top w:val="none" w:sz="0" w:space="0" w:color="auto"/>
                        <w:left w:val="none" w:sz="0" w:space="0" w:color="auto"/>
                        <w:bottom w:val="none" w:sz="0" w:space="0" w:color="auto"/>
                        <w:right w:val="none" w:sz="0" w:space="0" w:color="auto"/>
                      </w:divBdr>
                    </w:div>
                  </w:divsChild>
                </w:div>
                <w:div w:id="1320698133">
                  <w:marLeft w:val="0"/>
                  <w:marRight w:val="0"/>
                  <w:marTop w:val="0"/>
                  <w:marBottom w:val="0"/>
                  <w:divBdr>
                    <w:top w:val="none" w:sz="0" w:space="0" w:color="auto"/>
                    <w:left w:val="none" w:sz="0" w:space="0" w:color="auto"/>
                    <w:bottom w:val="none" w:sz="0" w:space="0" w:color="auto"/>
                    <w:right w:val="none" w:sz="0" w:space="0" w:color="auto"/>
                  </w:divBdr>
                  <w:divsChild>
                    <w:div w:id="790706042">
                      <w:marLeft w:val="0"/>
                      <w:marRight w:val="0"/>
                      <w:marTop w:val="0"/>
                      <w:marBottom w:val="0"/>
                      <w:divBdr>
                        <w:top w:val="none" w:sz="0" w:space="0" w:color="auto"/>
                        <w:left w:val="none" w:sz="0" w:space="0" w:color="auto"/>
                        <w:bottom w:val="none" w:sz="0" w:space="0" w:color="auto"/>
                        <w:right w:val="none" w:sz="0" w:space="0" w:color="auto"/>
                      </w:divBdr>
                    </w:div>
                  </w:divsChild>
                </w:div>
                <w:div w:id="1409158007">
                  <w:marLeft w:val="0"/>
                  <w:marRight w:val="0"/>
                  <w:marTop w:val="0"/>
                  <w:marBottom w:val="0"/>
                  <w:divBdr>
                    <w:top w:val="none" w:sz="0" w:space="0" w:color="auto"/>
                    <w:left w:val="none" w:sz="0" w:space="0" w:color="auto"/>
                    <w:bottom w:val="none" w:sz="0" w:space="0" w:color="auto"/>
                    <w:right w:val="none" w:sz="0" w:space="0" w:color="auto"/>
                  </w:divBdr>
                  <w:divsChild>
                    <w:div w:id="1147356654">
                      <w:marLeft w:val="0"/>
                      <w:marRight w:val="0"/>
                      <w:marTop w:val="0"/>
                      <w:marBottom w:val="0"/>
                      <w:divBdr>
                        <w:top w:val="none" w:sz="0" w:space="0" w:color="auto"/>
                        <w:left w:val="none" w:sz="0" w:space="0" w:color="auto"/>
                        <w:bottom w:val="none" w:sz="0" w:space="0" w:color="auto"/>
                        <w:right w:val="none" w:sz="0" w:space="0" w:color="auto"/>
                      </w:divBdr>
                    </w:div>
                  </w:divsChild>
                </w:div>
                <w:div w:id="737938746">
                  <w:marLeft w:val="0"/>
                  <w:marRight w:val="0"/>
                  <w:marTop w:val="0"/>
                  <w:marBottom w:val="0"/>
                  <w:divBdr>
                    <w:top w:val="none" w:sz="0" w:space="0" w:color="auto"/>
                    <w:left w:val="none" w:sz="0" w:space="0" w:color="auto"/>
                    <w:bottom w:val="none" w:sz="0" w:space="0" w:color="auto"/>
                    <w:right w:val="none" w:sz="0" w:space="0" w:color="auto"/>
                  </w:divBdr>
                  <w:divsChild>
                    <w:div w:id="20896899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1390394">
          <w:marLeft w:val="0"/>
          <w:marRight w:val="0"/>
          <w:marTop w:val="0"/>
          <w:marBottom w:val="0"/>
          <w:divBdr>
            <w:top w:val="none" w:sz="0" w:space="0" w:color="auto"/>
            <w:left w:val="none" w:sz="0" w:space="0" w:color="auto"/>
            <w:bottom w:val="none" w:sz="0" w:space="0" w:color="auto"/>
            <w:right w:val="none" w:sz="0" w:space="0" w:color="auto"/>
          </w:divBdr>
        </w:div>
        <w:div w:id="1672835141">
          <w:marLeft w:val="0"/>
          <w:marRight w:val="0"/>
          <w:marTop w:val="0"/>
          <w:marBottom w:val="0"/>
          <w:divBdr>
            <w:top w:val="none" w:sz="0" w:space="0" w:color="auto"/>
            <w:left w:val="none" w:sz="0" w:space="0" w:color="auto"/>
            <w:bottom w:val="none" w:sz="0" w:space="0" w:color="auto"/>
            <w:right w:val="none" w:sz="0" w:space="0" w:color="auto"/>
          </w:divBdr>
        </w:div>
        <w:div w:id="850608825">
          <w:marLeft w:val="0"/>
          <w:marRight w:val="0"/>
          <w:marTop w:val="0"/>
          <w:marBottom w:val="0"/>
          <w:divBdr>
            <w:top w:val="none" w:sz="0" w:space="0" w:color="auto"/>
            <w:left w:val="none" w:sz="0" w:space="0" w:color="auto"/>
            <w:bottom w:val="none" w:sz="0" w:space="0" w:color="auto"/>
            <w:right w:val="none" w:sz="0" w:space="0" w:color="auto"/>
          </w:divBdr>
          <w:divsChild>
            <w:div w:id="1079209035">
              <w:marLeft w:val="0"/>
              <w:marRight w:val="0"/>
              <w:marTop w:val="0"/>
              <w:marBottom w:val="0"/>
              <w:divBdr>
                <w:top w:val="none" w:sz="0" w:space="0" w:color="auto"/>
                <w:left w:val="none" w:sz="0" w:space="0" w:color="auto"/>
                <w:bottom w:val="none" w:sz="0" w:space="0" w:color="auto"/>
                <w:right w:val="none" w:sz="0" w:space="0" w:color="auto"/>
              </w:divBdr>
            </w:div>
            <w:div w:id="744573790">
              <w:marLeft w:val="0"/>
              <w:marRight w:val="0"/>
              <w:marTop w:val="0"/>
              <w:marBottom w:val="0"/>
              <w:divBdr>
                <w:top w:val="none" w:sz="0" w:space="0" w:color="auto"/>
                <w:left w:val="none" w:sz="0" w:space="0" w:color="auto"/>
                <w:bottom w:val="none" w:sz="0" w:space="0" w:color="auto"/>
                <w:right w:val="none" w:sz="0" w:space="0" w:color="auto"/>
              </w:divBdr>
            </w:div>
            <w:div w:id="1907567553">
              <w:marLeft w:val="0"/>
              <w:marRight w:val="0"/>
              <w:marTop w:val="0"/>
              <w:marBottom w:val="0"/>
              <w:divBdr>
                <w:top w:val="none" w:sz="0" w:space="0" w:color="auto"/>
                <w:left w:val="none" w:sz="0" w:space="0" w:color="auto"/>
                <w:bottom w:val="none" w:sz="0" w:space="0" w:color="auto"/>
                <w:right w:val="none" w:sz="0" w:space="0" w:color="auto"/>
              </w:divBdr>
            </w:div>
            <w:div w:id="811219132">
              <w:marLeft w:val="0"/>
              <w:marRight w:val="0"/>
              <w:marTop w:val="0"/>
              <w:marBottom w:val="0"/>
              <w:divBdr>
                <w:top w:val="none" w:sz="0" w:space="0" w:color="auto"/>
                <w:left w:val="none" w:sz="0" w:space="0" w:color="auto"/>
                <w:bottom w:val="none" w:sz="0" w:space="0" w:color="auto"/>
                <w:right w:val="none" w:sz="0" w:space="0" w:color="auto"/>
              </w:divBdr>
            </w:div>
            <w:div w:id="666591681">
              <w:marLeft w:val="0"/>
              <w:marRight w:val="0"/>
              <w:marTop w:val="0"/>
              <w:marBottom w:val="0"/>
              <w:divBdr>
                <w:top w:val="none" w:sz="0" w:space="0" w:color="auto"/>
                <w:left w:val="none" w:sz="0" w:space="0" w:color="auto"/>
                <w:bottom w:val="none" w:sz="0" w:space="0" w:color="auto"/>
                <w:right w:val="none" w:sz="0" w:space="0" w:color="auto"/>
              </w:divBdr>
            </w:div>
            <w:div w:id="364604009">
              <w:marLeft w:val="0"/>
              <w:marRight w:val="0"/>
              <w:marTop w:val="0"/>
              <w:marBottom w:val="0"/>
              <w:divBdr>
                <w:top w:val="none" w:sz="0" w:space="0" w:color="auto"/>
                <w:left w:val="none" w:sz="0" w:space="0" w:color="auto"/>
                <w:bottom w:val="none" w:sz="0" w:space="0" w:color="auto"/>
                <w:right w:val="none" w:sz="0" w:space="0" w:color="auto"/>
              </w:divBdr>
            </w:div>
            <w:div w:id="1889685935">
              <w:marLeft w:val="0"/>
              <w:marRight w:val="0"/>
              <w:marTop w:val="0"/>
              <w:marBottom w:val="0"/>
              <w:divBdr>
                <w:top w:val="none" w:sz="0" w:space="0" w:color="auto"/>
                <w:left w:val="none" w:sz="0" w:space="0" w:color="auto"/>
                <w:bottom w:val="none" w:sz="0" w:space="0" w:color="auto"/>
                <w:right w:val="none" w:sz="0" w:space="0" w:color="auto"/>
              </w:divBdr>
            </w:div>
            <w:div w:id="368342212">
              <w:marLeft w:val="0"/>
              <w:marRight w:val="0"/>
              <w:marTop w:val="0"/>
              <w:marBottom w:val="0"/>
              <w:divBdr>
                <w:top w:val="none" w:sz="0" w:space="0" w:color="auto"/>
                <w:left w:val="none" w:sz="0" w:space="0" w:color="auto"/>
                <w:bottom w:val="none" w:sz="0" w:space="0" w:color="auto"/>
                <w:right w:val="none" w:sz="0" w:space="0" w:color="auto"/>
              </w:divBdr>
            </w:div>
            <w:div w:id="502283238">
              <w:marLeft w:val="0"/>
              <w:marRight w:val="0"/>
              <w:marTop w:val="0"/>
              <w:marBottom w:val="0"/>
              <w:divBdr>
                <w:top w:val="none" w:sz="0" w:space="0" w:color="auto"/>
                <w:left w:val="none" w:sz="0" w:space="0" w:color="auto"/>
                <w:bottom w:val="none" w:sz="0" w:space="0" w:color="auto"/>
                <w:right w:val="none" w:sz="0" w:space="0" w:color="auto"/>
              </w:divBdr>
            </w:div>
            <w:div w:id="978413404">
              <w:marLeft w:val="0"/>
              <w:marRight w:val="0"/>
              <w:marTop w:val="0"/>
              <w:marBottom w:val="0"/>
              <w:divBdr>
                <w:top w:val="none" w:sz="0" w:space="0" w:color="auto"/>
                <w:left w:val="none" w:sz="0" w:space="0" w:color="auto"/>
                <w:bottom w:val="none" w:sz="0" w:space="0" w:color="auto"/>
                <w:right w:val="none" w:sz="0" w:space="0" w:color="auto"/>
              </w:divBdr>
            </w:div>
            <w:div w:id="2070226534">
              <w:marLeft w:val="0"/>
              <w:marRight w:val="0"/>
              <w:marTop w:val="0"/>
              <w:marBottom w:val="0"/>
              <w:divBdr>
                <w:top w:val="none" w:sz="0" w:space="0" w:color="auto"/>
                <w:left w:val="none" w:sz="0" w:space="0" w:color="auto"/>
                <w:bottom w:val="none" w:sz="0" w:space="0" w:color="auto"/>
                <w:right w:val="none" w:sz="0" w:space="0" w:color="auto"/>
              </w:divBdr>
            </w:div>
            <w:div w:id="894196529">
              <w:marLeft w:val="0"/>
              <w:marRight w:val="0"/>
              <w:marTop w:val="0"/>
              <w:marBottom w:val="0"/>
              <w:divBdr>
                <w:top w:val="none" w:sz="0" w:space="0" w:color="auto"/>
                <w:left w:val="none" w:sz="0" w:space="0" w:color="auto"/>
                <w:bottom w:val="none" w:sz="0" w:space="0" w:color="auto"/>
                <w:right w:val="none" w:sz="0" w:space="0" w:color="auto"/>
              </w:divBdr>
            </w:div>
            <w:div w:id="1921059027">
              <w:marLeft w:val="0"/>
              <w:marRight w:val="0"/>
              <w:marTop w:val="0"/>
              <w:marBottom w:val="0"/>
              <w:divBdr>
                <w:top w:val="none" w:sz="0" w:space="0" w:color="auto"/>
                <w:left w:val="none" w:sz="0" w:space="0" w:color="auto"/>
                <w:bottom w:val="none" w:sz="0" w:space="0" w:color="auto"/>
                <w:right w:val="none" w:sz="0" w:space="0" w:color="auto"/>
              </w:divBdr>
            </w:div>
            <w:div w:id="228737643">
              <w:marLeft w:val="0"/>
              <w:marRight w:val="0"/>
              <w:marTop w:val="0"/>
              <w:marBottom w:val="0"/>
              <w:divBdr>
                <w:top w:val="none" w:sz="0" w:space="0" w:color="auto"/>
                <w:left w:val="none" w:sz="0" w:space="0" w:color="auto"/>
                <w:bottom w:val="none" w:sz="0" w:space="0" w:color="auto"/>
                <w:right w:val="none" w:sz="0" w:space="0" w:color="auto"/>
              </w:divBdr>
            </w:div>
            <w:div w:id="413550772">
              <w:marLeft w:val="0"/>
              <w:marRight w:val="0"/>
              <w:marTop w:val="0"/>
              <w:marBottom w:val="0"/>
              <w:divBdr>
                <w:top w:val="none" w:sz="0" w:space="0" w:color="auto"/>
                <w:left w:val="none" w:sz="0" w:space="0" w:color="auto"/>
                <w:bottom w:val="none" w:sz="0" w:space="0" w:color="auto"/>
                <w:right w:val="none" w:sz="0" w:space="0" w:color="auto"/>
              </w:divBdr>
            </w:div>
          </w:divsChild>
        </w:div>
        <w:div w:id="1362168970">
          <w:marLeft w:val="0"/>
          <w:marRight w:val="0"/>
          <w:marTop w:val="0"/>
          <w:marBottom w:val="0"/>
          <w:divBdr>
            <w:top w:val="none" w:sz="0" w:space="0" w:color="auto"/>
            <w:left w:val="none" w:sz="0" w:space="0" w:color="auto"/>
            <w:bottom w:val="none" w:sz="0" w:space="0" w:color="auto"/>
            <w:right w:val="none" w:sz="0" w:space="0" w:color="auto"/>
          </w:divBdr>
        </w:div>
        <w:div w:id="546527203">
          <w:marLeft w:val="0"/>
          <w:marRight w:val="0"/>
          <w:marTop w:val="0"/>
          <w:marBottom w:val="0"/>
          <w:divBdr>
            <w:top w:val="none" w:sz="0" w:space="0" w:color="auto"/>
            <w:left w:val="none" w:sz="0" w:space="0" w:color="auto"/>
            <w:bottom w:val="none" w:sz="0" w:space="0" w:color="auto"/>
            <w:right w:val="none" w:sz="0" w:space="0" w:color="auto"/>
          </w:divBdr>
        </w:div>
        <w:div w:id="1350447554">
          <w:marLeft w:val="0"/>
          <w:marRight w:val="0"/>
          <w:marTop w:val="0"/>
          <w:marBottom w:val="0"/>
          <w:divBdr>
            <w:top w:val="none" w:sz="0" w:space="0" w:color="auto"/>
            <w:left w:val="none" w:sz="0" w:space="0" w:color="auto"/>
            <w:bottom w:val="none" w:sz="0" w:space="0" w:color="auto"/>
            <w:right w:val="none" w:sz="0" w:space="0" w:color="auto"/>
          </w:divBdr>
        </w:div>
        <w:div w:id="1734884095">
          <w:marLeft w:val="0"/>
          <w:marRight w:val="0"/>
          <w:marTop w:val="0"/>
          <w:marBottom w:val="0"/>
          <w:divBdr>
            <w:top w:val="none" w:sz="0" w:space="0" w:color="auto"/>
            <w:left w:val="none" w:sz="0" w:space="0" w:color="auto"/>
            <w:bottom w:val="none" w:sz="0" w:space="0" w:color="auto"/>
            <w:right w:val="none" w:sz="0" w:space="0" w:color="auto"/>
          </w:divBdr>
        </w:div>
        <w:div w:id="752164847">
          <w:marLeft w:val="0"/>
          <w:marRight w:val="0"/>
          <w:marTop w:val="0"/>
          <w:marBottom w:val="0"/>
          <w:divBdr>
            <w:top w:val="none" w:sz="0" w:space="0" w:color="auto"/>
            <w:left w:val="none" w:sz="0" w:space="0" w:color="auto"/>
            <w:bottom w:val="none" w:sz="0" w:space="0" w:color="auto"/>
            <w:right w:val="none" w:sz="0" w:space="0" w:color="auto"/>
          </w:divBdr>
          <w:divsChild>
            <w:div w:id="571080832">
              <w:marLeft w:val="-75"/>
              <w:marRight w:val="0"/>
              <w:marTop w:val="30"/>
              <w:marBottom w:val="30"/>
              <w:divBdr>
                <w:top w:val="none" w:sz="0" w:space="0" w:color="auto"/>
                <w:left w:val="none" w:sz="0" w:space="0" w:color="auto"/>
                <w:bottom w:val="none" w:sz="0" w:space="0" w:color="auto"/>
                <w:right w:val="none" w:sz="0" w:space="0" w:color="auto"/>
              </w:divBdr>
              <w:divsChild>
                <w:div w:id="235824538">
                  <w:marLeft w:val="0"/>
                  <w:marRight w:val="0"/>
                  <w:marTop w:val="0"/>
                  <w:marBottom w:val="0"/>
                  <w:divBdr>
                    <w:top w:val="none" w:sz="0" w:space="0" w:color="auto"/>
                    <w:left w:val="none" w:sz="0" w:space="0" w:color="auto"/>
                    <w:bottom w:val="none" w:sz="0" w:space="0" w:color="auto"/>
                    <w:right w:val="none" w:sz="0" w:space="0" w:color="auto"/>
                  </w:divBdr>
                  <w:divsChild>
                    <w:div w:id="1484395768">
                      <w:marLeft w:val="0"/>
                      <w:marRight w:val="0"/>
                      <w:marTop w:val="0"/>
                      <w:marBottom w:val="0"/>
                      <w:divBdr>
                        <w:top w:val="none" w:sz="0" w:space="0" w:color="auto"/>
                        <w:left w:val="none" w:sz="0" w:space="0" w:color="auto"/>
                        <w:bottom w:val="none" w:sz="0" w:space="0" w:color="auto"/>
                        <w:right w:val="none" w:sz="0" w:space="0" w:color="auto"/>
                      </w:divBdr>
                    </w:div>
                  </w:divsChild>
                </w:div>
                <w:div w:id="643050711">
                  <w:marLeft w:val="0"/>
                  <w:marRight w:val="0"/>
                  <w:marTop w:val="0"/>
                  <w:marBottom w:val="0"/>
                  <w:divBdr>
                    <w:top w:val="none" w:sz="0" w:space="0" w:color="auto"/>
                    <w:left w:val="none" w:sz="0" w:space="0" w:color="auto"/>
                    <w:bottom w:val="none" w:sz="0" w:space="0" w:color="auto"/>
                    <w:right w:val="none" w:sz="0" w:space="0" w:color="auto"/>
                  </w:divBdr>
                  <w:divsChild>
                    <w:div w:id="1643383870">
                      <w:marLeft w:val="0"/>
                      <w:marRight w:val="0"/>
                      <w:marTop w:val="0"/>
                      <w:marBottom w:val="0"/>
                      <w:divBdr>
                        <w:top w:val="none" w:sz="0" w:space="0" w:color="auto"/>
                        <w:left w:val="none" w:sz="0" w:space="0" w:color="auto"/>
                        <w:bottom w:val="none" w:sz="0" w:space="0" w:color="auto"/>
                        <w:right w:val="none" w:sz="0" w:space="0" w:color="auto"/>
                      </w:divBdr>
                    </w:div>
                  </w:divsChild>
                </w:div>
                <w:div w:id="33703692">
                  <w:marLeft w:val="0"/>
                  <w:marRight w:val="0"/>
                  <w:marTop w:val="0"/>
                  <w:marBottom w:val="0"/>
                  <w:divBdr>
                    <w:top w:val="none" w:sz="0" w:space="0" w:color="auto"/>
                    <w:left w:val="none" w:sz="0" w:space="0" w:color="auto"/>
                    <w:bottom w:val="none" w:sz="0" w:space="0" w:color="auto"/>
                    <w:right w:val="none" w:sz="0" w:space="0" w:color="auto"/>
                  </w:divBdr>
                  <w:divsChild>
                    <w:div w:id="1420179243">
                      <w:marLeft w:val="0"/>
                      <w:marRight w:val="0"/>
                      <w:marTop w:val="0"/>
                      <w:marBottom w:val="0"/>
                      <w:divBdr>
                        <w:top w:val="none" w:sz="0" w:space="0" w:color="auto"/>
                        <w:left w:val="none" w:sz="0" w:space="0" w:color="auto"/>
                        <w:bottom w:val="none" w:sz="0" w:space="0" w:color="auto"/>
                        <w:right w:val="none" w:sz="0" w:space="0" w:color="auto"/>
                      </w:divBdr>
                    </w:div>
                  </w:divsChild>
                </w:div>
                <w:div w:id="1963145524">
                  <w:marLeft w:val="0"/>
                  <w:marRight w:val="0"/>
                  <w:marTop w:val="0"/>
                  <w:marBottom w:val="0"/>
                  <w:divBdr>
                    <w:top w:val="none" w:sz="0" w:space="0" w:color="auto"/>
                    <w:left w:val="none" w:sz="0" w:space="0" w:color="auto"/>
                    <w:bottom w:val="none" w:sz="0" w:space="0" w:color="auto"/>
                    <w:right w:val="none" w:sz="0" w:space="0" w:color="auto"/>
                  </w:divBdr>
                  <w:divsChild>
                    <w:div w:id="768043966">
                      <w:marLeft w:val="0"/>
                      <w:marRight w:val="0"/>
                      <w:marTop w:val="0"/>
                      <w:marBottom w:val="0"/>
                      <w:divBdr>
                        <w:top w:val="none" w:sz="0" w:space="0" w:color="auto"/>
                        <w:left w:val="none" w:sz="0" w:space="0" w:color="auto"/>
                        <w:bottom w:val="none" w:sz="0" w:space="0" w:color="auto"/>
                        <w:right w:val="none" w:sz="0" w:space="0" w:color="auto"/>
                      </w:divBdr>
                    </w:div>
                  </w:divsChild>
                </w:div>
                <w:div w:id="396712888">
                  <w:marLeft w:val="0"/>
                  <w:marRight w:val="0"/>
                  <w:marTop w:val="0"/>
                  <w:marBottom w:val="0"/>
                  <w:divBdr>
                    <w:top w:val="none" w:sz="0" w:space="0" w:color="auto"/>
                    <w:left w:val="none" w:sz="0" w:space="0" w:color="auto"/>
                    <w:bottom w:val="none" w:sz="0" w:space="0" w:color="auto"/>
                    <w:right w:val="none" w:sz="0" w:space="0" w:color="auto"/>
                  </w:divBdr>
                  <w:divsChild>
                    <w:div w:id="131338168">
                      <w:marLeft w:val="0"/>
                      <w:marRight w:val="0"/>
                      <w:marTop w:val="0"/>
                      <w:marBottom w:val="0"/>
                      <w:divBdr>
                        <w:top w:val="none" w:sz="0" w:space="0" w:color="auto"/>
                        <w:left w:val="none" w:sz="0" w:space="0" w:color="auto"/>
                        <w:bottom w:val="none" w:sz="0" w:space="0" w:color="auto"/>
                        <w:right w:val="none" w:sz="0" w:space="0" w:color="auto"/>
                      </w:divBdr>
                    </w:div>
                  </w:divsChild>
                </w:div>
                <w:div w:id="2077051207">
                  <w:marLeft w:val="0"/>
                  <w:marRight w:val="0"/>
                  <w:marTop w:val="0"/>
                  <w:marBottom w:val="0"/>
                  <w:divBdr>
                    <w:top w:val="none" w:sz="0" w:space="0" w:color="auto"/>
                    <w:left w:val="none" w:sz="0" w:space="0" w:color="auto"/>
                    <w:bottom w:val="none" w:sz="0" w:space="0" w:color="auto"/>
                    <w:right w:val="none" w:sz="0" w:space="0" w:color="auto"/>
                  </w:divBdr>
                  <w:divsChild>
                    <w:div w:id="1055423633">
                      <w:marLeft w:val="0"/>
                      <w:marRight w:val="0"/>
                      <w:marTop w:val="0"/>
                      <w:marBottom w:val="0"/>
                      <w:divBdr>
                        <w:top w:val="none" w:sz="0" w:space="0" w:color="auto"/>
                        <w:left w:val="none" w:sz="0" w:space="0" w:color="auto"/>
                        <w:bottom w:val="none" w:sz="0" w:space="0" w:color="auto"/>
                        <w:right w:val="none" w:sz="0" w:space="0" w:color="auto"/>
                      </w:divBdr>
                    </w:div>
                  </w:divsChild>
                </w:div>
                <w:div w:id="957839566">
                  <w:marLeft w:val="0"/>
                  <w:marRight w:val="0"/>
                  <w:marTop w:val="0"/>
                  <w:marBottom w:val="0"/>
                  <w:divBdr>
                    <w:top w:val="none" w:sz="0" w:space="0" w:color="auto"/>
                    <w:left w:val="none" w:sz="0" w:space="0" w:color="auto"/>
                    <w:bottom w:val="none" w:sz="0" w:space="0" w:color="auto"/>
                    <w:right w:val="none" w:sz="0" w:space="0" w:color="auto"/>
                  </w:divBdr>
                  <w:divsChild>
                    <w:div w:id="1241938808">
                      <w:marLeft w:val="0"/>
                      <w:marRight w:val="0"/>
                      <w:marTop w:val="0"/>
                      <w:marBottom w:val="0"/>
                      <w:divBdr>
                        <w:top w:val="none" w:sz="0" w:space="0" w:color="auto"/>
                        <w:left w:val="none" w:sz="0" w:space="0" w:color="auto"/>
                        <w:bottom w:val="none" w:sz="0" w:space="0" w:color="auto"/>
                        <w:right w:val="none" w:sz="0" w:space="0" w:color="auto"/>
                      </w:divBdr>
                    </w:div>
                    <w:div w:id="1649624984">
                      <w:marLeft w:val="0"/>
                      <w:marRight w:val="0"/>
                      <w:marTop w:val="0"/>
                      <w:marBottom w:val="0"/>
                      <w:divBdr>
                        <w:top w:val="none" w:sz="0" w:space="0" w:color="auto"/>
                        <w:left w:val="none" w:sz="0" w:space="0" w:color="auto"/>
                        <w:bottom w:val="none" w:sz="0" w:space="0" w:color="auto"/>
                        <w:right w:val="none" w:sz="0" w:space="0" w:color="auto"/>
                      </w:divBdr>
                    </w:div>
                  </w:divsChild>
                </w:div>
                <w:div w:id="1922133458">
                  <w:marLeft w:val="0"/>
                  <w:marRight w:val="0"/>
                  <w:marTop w:val="0"/>
                  <w:marBottom w:val="0"/>
                  <w:divBdr>
                    <w:top w:val="none" w:sz="0" w:space="0" w:color="auto"/>
                    <w:left w:val="none" w:sz="0" w:space="0" w:color="auto"/>
                    <w:bottom w:val="none" w:sz="0" w:space="0" w:color="auto"/>
                    <w:right w:val="none" w:sz="0" w:space="0" w:color="auto"/>
                  </w:divBdr>
                  <w:divsChild>
                    <w:div w:id="8976645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8334824">
          <w:marLeft w:val="0"/>
          <w:marRight w:val="0"/>
          <w:marTop w:val="0"/>
          <w:marBottom w:val="0"/>
          <w:divBdr>
            <w:top w:val="none" w:sz="0" w:space="0" w:color="auto"/>
            <w:left w:val="none" w:sz="0" w:space="0" w:color="auto"/>
            <w:bottom w:val="none" w:sz="0" w:space="0" w:color="auto"/>
            <w:right w:val="none" w:sz="0" w:space="0" w:color="auto"/>
          </w:divBdr>
        </w:div>
        <w:div w:id="1215198440">
          <w:marLeft w:val="0"/>
          <w:marRight w:val="0"/>
          <w:marTop w:val="0"/>
          <w:marBottom w:val="0"/>
          <w:divBdr>
            <w:top w:val="none" w:sz="0" w:space="0" w:color="auto"/>
            <w:left w:val="none" w:sz="0" w:space="0" w:color="auto"/>
            <w:bottom w:val="none" w:sz="0" w:space="0" w:color="auto"/>
            <w:right w:val="none" w:sz="0" w:space="0" w:color="auto"/>
          </w:divBdr>
        </w:div>
        <w:div w:id="429007254">
          <w:marLeft w:val="0"/>
          <w:marRight w:val="0"/>
          <w:marTop w:val="0"/>
          <w:marBottom w:val="0"/>
          <w:divBdr>
            <w:top w:val="none" w:sz="0" w:space="0" w:color="auto"/>
            <w:left w:val="none" w:sz="0" w:space="0" w:color="auto"/>
            <w:bottom w:val="none" w:sz="0" w:space="0" w:color="auto"/>
            <w:right w:val="none" w:sz="0" w:space="0" w:color="auto"/>
          </w:divBdr>
        </w:div>
        <w:div w:id="1994983733">
          <w:marLeft w:val="0"/>
          <w:marRight w:val="0"/>
          <w:marTop w:val="0"/>
          <w:marBottom w:val="0"/>
          <w:divBdr>
            <w:top w:val="none" w:sz="0" w:space="0" w:color="auto"/>
            <w:left w:val="none" w:sz="0" w:space="0" w:color="auto"/>
            <w:bottom w:val="none" w:sz="0" w:space="0" w:color="auto"/>
            <w:right w:val="none" w:sz="0" w:space="0" w:color="auto"/>
          </w:divBdr>
        </w:div>
        <w:div w:id="875657960">
          <w:marLeft w:val="0"/>
          <w:marRight w:val="0"/>
          <w:marTop w:val="0"/>
          <w:marBottom w:val="0"/>
          <w:divBdr>
            <w:top w:val="none" w:sz="0" w:space="0" w:color="auto"/>
            <w:left w:val="none" w:sz="0" w:space="0" w:color="auto"/>
            <w:bottom w:val="none" w:sz="0" w:space="0" w:color="auto"/>
            <w:right w:val="none" w:sz="0" w:space="0" w:color="auto"/>
          </w:divBdr>
        </w:div>
        <w:div w:id="1321690777">
          <w:marLeft w:val="0"/>
          <w:marRight w:val="0"/>
          <w:marTop w:val="0"/>
          <w:marBottom w:val="0"/>
          <w:divBdr>
            <w:top w:val="none" w:sz="0" w:space="0" w:color="auto"/>
            <w:left w:val="none" w:sz="0" w:space="0" w:color="auto"/>
            <w:bottom w:val="none" w:sz="0" w:space="0" w:color="auto"/>
            <w:right w:val="none" w:sz="0" w:space="0" w:color="auto"/>
          </w:divBdr>
          <w:divsChild>
            <w:div w:id="181360515">
              <w:marLeft w:val="-75"/>
              <w:marRight w:val="0"/>
              <w:marTop w:val="30"/>
              <w:marBottom w:val="30"/>
              <w:divBdr>
                <w:top w:val="none" w:sz="0" w:space="0" w:color="auto"/>
                <w:left w:val="none" w:sz="0" w:space="0" w:color="auto"/>
                <w:bottom w:val="none" w:sz="0" w:space="0" w:color="auto"/>
                <w:right w:val="none" w:sz="0" w:space="0" w:color="auto"/>
              </w:divBdr>
              <w:divsChild>
                <w:div w:id="616255487">
                  <w:marLeft w:val="0"/>
                  <w:marRight w:val="0"/>
                  <w:marTop w:val="0"/>
                  <w:marBottom w:val="0"/>
                  <w:divBdr>
                    <w:top w:val="none" w:sz="0" w:space="0" w:color="auto"/>
                    <w:left w:val="none" w:sz="0" w:space="0" w:color="auto"/>
                    <w:bottom w:val="none" w:sz="0" w:space="0" w:color="auto"/>
                    <w:right w:val="none" w:sz="0" w:space="0" w:color="auto"/>
                  </w:divBdr>
                  <w:divsChild>
                    <w:div w:id="1648701397">
                      <w:marLeft w:val="0"/>
                      <w:marRight w:val="0"/>
                      <w:marTop w:val="0"/>
                      <w:marBottom w:val="0"/>
                      <w:divBdr>
                        <w:top w:val="none" w:sz="0" w:space="0" w:color="auto"/>
                        <w:left w:val="none" w:sz="0" w:space="0" w:color="auto"/>
                        <w:bottom w:val="none" w:sz="0" w:space="0" w:color="auto"/>
                        <w:right w:val="none" w:sz="0" w:space="0" w:color="auto"/>
                      </w:divBdr>
                    </w:div>
                  </w:divsChild>
                </w:div>
                <w:div w:id="818348387">
                  <w:marLeft w:val="0"/>
                  <w:marRight w:val="0"/>
                  <w:marTop w:val="0"/>
                  <w:marBottom w:val="0"/>
                  <w:divBdr>
                    <w:top w:val="none" w:sz="0" w:space="0" w:color="auto"/>
                    <w:left w:val="none" w:sz="0" w:space="0" w:color="auto"/>
                    <w:bottom w:val="none" w:sz="0" w:space="0" w:color="auto"/>
                    <w:right w:val="none" w:sz="0" w:space="0" w:color="auto"/>
                  </w:divBdr>
                  <w:divsChild>
                    <w:div w:id="1413314106">
                      <w:marLeft w:val="0"/>
                      <w:marRight w:val="0"/>
                      <w:marTop w:val="0"/>
                      <w:marBottom w:val="0"/>
                      <w:divBdr>
                        <w:top w:val="none" w:sz="0" w:space="0" w:color="auto"/>
                        <w:left w:val="none" w:sz="0" w:space="0" w:color="auto"/>
                        <w:bottom w:val="none" w:sz="0" w:space="0" w:color="auto"/>
                        <w:right w:val="none" w:sz="0" w:space="0" w:color="auto"/>
                      </w:divBdr>
                    </w:div>
                  </w:divsChild>
                </w:div>
                <w:div w:id="700085265">
                  <w:marLeft w:val="0"/>
                  <w:marRight w:val="0"/>
                  <w:marTop w:val="0"/>
                  <w:marBottom w:val="0"/>
                  <w:divBdr>
                    <w:top w:val="none" w:sz="0" w:space="0" w:color="auto"/>
                    <w:left w:val="none" w:sz="0" w:space="0" w:color="auto"/>
                    <w:bottom w:val="none" w:sz="0" w:space="0" w:color="auto"/>
                    <w:right w:val="none" w:sz="0" w:space="0" w:color="auto"/>
                  </w:divBdr>
                  <w:divsChild>
                    <w:div w:id="522061172">
                      <w:marLeft w:val="0"/>
                      <w:marRight w:val="0"/>
                      <w:marTop w:val="0"/>
                      <w:marBottom w:val="0"/>
                      <w:divBdr>
                        <w:top w:val="none" w:sz="0" w:space="0" w:color="auto"/>
                        <w:left w:val="none" w:sz="0" w:space="0" w:color="auto"/>
                        <w:bottom w:val="none" w:sz="0" w:space="0" w:color="auto"/>
                        <w:right w:val="none" w:sz="0" w:space="0" w:color="auto"/>
                      </w:divBdr>
                    </w:div>
                  </w:divsChild>
                </w:div>
                <w:div w:id="1489402598">
                  <w:marLeft w:val="0"/>
                  <w:marRight w:val="0"/>
                  <w:marTop w:val="0"/>
                  <w:marBottom w:val="0"/>
                  <w:divBdr>
                    <w:top w:val="none" w:sz="0" w:space="0" w:color="auto"/>
                    <w:left w:val="none" w:sz="0" w:space="0" w:color="auto"/>
                    <w:bottom w:val="none" w:sz="0" w:space="0" w:color="auto"/>
                    <w:right w:val="none" w:sz="0" w:space="0" w:color="auto"/>
                  </w:divBdr>
                  <w:divsChild>
                    <w:div w:id="201943240">
                      <w:marLeft w:val="0"/>
                      <w:marRight w:val="0"/>
                      <w:marTop w:val="0"/>
                      <w:marBottom w:val="0"/>
                      <w:divBdr>
                        <w:top w:val="none" w:sz="0" w:space="0" w:color="auto"/>
                        <w:left w:val="none" w:sz="0" w:space="0" w:color="auto"/>
                        <w:bottom w:val="none" w:sz="0" w:space="0" w:color="auto"/>
                        <w:right w:val="none" w:sz="0" w:space="0" w:color="auto"/>
                      </w:divBdr>
                    </w:div>
                  </w:divsChild>
                </w:div>
                <w:div w:id="1617561220">
                  <w:marLeft w:val="0"/>
                  <w:marRight w:val="0"/>
                  <w:marTop w:val="0"/>
                  <w:marBottom w:val="0"/>
                  <w:divBdr>
                    <w:top w:val="none" w:sz="0" w:space="0" w:color="auto"/>
                    <w:left w:val="none" w:sz="0" w:space="0" w:color="auto"/>
                    <w:bottom w:val="none" w:sz="0" w:space="0" w:color="auto"/>
                    <w:right w:val="none" w:sz="0" w:space="0" w:color="auto"/>
                  </w:divBdr>
                  <w:divsChild>
                    <w:div w:id="465506768">
                      <w:marLeft w:val="0"/>
                      <w:marRight w:val="0"/>
                      <w:marTop w:val="0"/>
                      <w:marBottom w:val="0"/>
                      <w:divBdr>
                        <w:top w:val="none" w:sz="0" w:space="0" w:color="auto"/>
                        <w:left w:val="none" w:sz="0" w:space="0" w:color="auto"/>
                        <w:bottom w:val="none" w:sz="0" w:space="0" w:color="auto"/>
                        <w:right w:val="none" w:sz="0" w:space="0" w:color="auto"/>
                      </w:divBdr>
                    </w:div>
                  </w:divsChild>
                </w:div>
                <w:div w:id="1609464629">
                  <w:marLeft w:val="0"/>
                  <w:marRight w:val="0"/>
                  <w:marTop w:val="0"/>
                  <w:marBottom w:val="0"/>
                  <w:divBdr>
                    <w:top w:val="none" w:sz="0" w:space="0" w:color="auto"/>
                    <w:left w:val="none" w:sz="0" w:space="0" w:color="auto"/>
                    <w:bottom w:val="none" w:sz="0" w:space="0" w:color="auto"/>
                    <w:right w:val="none" w:sz="0" w:space="0" w:color="auto"/>
                  </w:divBdr>
                  <w:divsChild>
                    <w:div w:id="1785733371">
                      <w:marLeft w:val="0"/>
                      <w:marRight w:val="0"/>
                      <w:marTop w:val="0"/>
                      <w:marBottom w:val="0"/>
                      <w:divBdr>
                        <w:top w:val="none" w:sz="0" w:space="0" w:color="auto"/>
                        <w:left w:val="none" w:sz="0" w:space="0" w:color="auto"/>
                        <w:bottom w:val="none" w:sz="0" w:space="0" w:color="auto"/>
                        <w:right w:val="none" w:sz="0" w:space="0" w:color="auto"/>
                      </w:divBdr>
                    </w:div>
                  </w:divsChild>
                </w:div>
                <w:div w:id="871923421">
                  <w:marLeft w:val="0"/>
                  <w:marRight w:val="0"/>
                  <w:marTop w:val="0"/>
                  <w:marBottom w:val="0"/>
                  <w:divBdr>
                    <w:top w:val="none" w:sz="0" w:space="0" w:color="auto"/>
                    <w:left w:val="none" w:sz="0" w:space="0" w:color="auto"/>
                    <w:bottom w:val="none" w:sz="0" w:space="0" w:color="auto"/>
                    <w:right w:val="none" w:sz="0" w:space="0" w:color="auto"/>
                  </w:divBdr>
                  <w:divsChild>
                    <w:div w:id="109398509">
                      <w:marLeft w:val="0"/>
                      <w:marRight w:val="0"/>
                      <w:marTop w:val="0"/>
                      <w:marBottom w:val="0"/>
                      <w:divBdr>
                        <w:top w:val="none" w:sz="0" w:space="0" w:color="auto"/>
                        <w:left w:val="none" w:sz="0" w:space="0" w:color="auto"/>
                        <w:bottom w:val="none" w:sz="0" w:space="0" w:color="auto"/>
                        <w:right w:val="none" w:sz="0" w:space="0" w:color="auto"/>
                      </w:divBdr>
                    </w:div>
                  </w:divsChild>
                </w:div>
                <w:div w:id="1686438783">
                  <w:marLeft w:val="0"/>
                  <w:marRight w:val="0"/>
                  <w:marTop w:val="0"/>
                  <w:marBottom w:val="0"/>
                  <w:divBdr>
                    <w:top w:val="none" w:sz="0" w:space="0" w:color="auto"/>
                    <w:left w:val="none" w:sz="0" w:space="0" w:color="auto"/>
                    <w:bottom w:val="none" w:sz="0" w:space="0" w:color="auto"/>
                    <w:right w:val="none" w:sz="0" w:space="0" w:color="auto"/>
                  </w:divBdr>
                  <w:divsChild>
                    <w:div w:id="1363288873">
                      <w:marLeft w:val="0"/>
                      <w:marRight w:val="0"/>
                      <w:marTop w:val="0"/>
                      <w:marBottom w:val="0"/>
                      <w:divBdr>
                        <w:top w:val="none" w:sz="0" w:space="0" w:color="auto"/>
                        <w:left w:val="none" w:sz="0" w:space="0" w:color="auto"/>
                        <w:bottom w:val="none" w:sz="0" w:space="0" w:color="auto"/>
                        <w:right w:val="none" w:sz="0" w:space="0" w:color="auto"/>
                      </w:divBdr>
                    </w:div>
                  </w:divsChild>
                </w:div>
                <w:div w:id="2136824890">
                  <w:marLeft w:val="0"/>
                  <w:marRight w:val="0"/>
                  <w:marTop w:val="0"/>
                  <w:marBottom w:val="0"/>
                  <w:divBdr>
                    <w:top w:val="none" w:sz="0" w:space="0" w:color="auto"/>
                    <w:left w:val="none" w:sz="0" w:space="0" w:color="auto"/>
                    <w:bottom w:val="none" w:sz="0" w:space="0" w:color="auto"/>
                    <w:right w:val="none" w:sz="0" w:space="0" w:color="auto"/>
                  </w:divBdr>
                  <w:divsChild>
                    <w:div w:id="889924808">
                      <w:marLeft w:val="0"/>
                      <w:marRight w:val="0"/>
                      <w:marTop w:val="0"/>
                      <w:marBottom w:val="0"/>
                      <w:divBdr>
                        <w:top w:val="none" w:sz="0" w:space="0" w:color="auto"/>
                        <w:left w:val="none" w:sz="0" w:space="0" w:color="auto"/>
                        <w:bottom w:val="none" w:sz="0" w:space="0" w:color="auto"/>
                        <w:right w:val="none" w:sz="0" w:space="0" w:color="auto"/>
                      </w:divBdr>
                    </w:div>
                  </w:divsChild>
                </w:div>
                <w:div w:id="433284198">
                  <w:marLeft w:val="0"/>
                  <w:marRight w:val="0"/>
                  <w:marTop w:val="0"/>
                  <w:marBottom w:val="0"/>
                  <w:divBdr>
                    <w:top w:val="none" w:sz="0" w:space="0" w:color="auto"/>
                    <w:left w:val="none" w:sz="0" w:space="0" w:color="auto"/>
                    <w:bottom w:val="none" w:sz="0" w:space="0" w:color="auto"/>
                    <w:right w:val="none" w:sz="0" w:space="0" w:color="auto"/>
                  </w:divBdr>
                  <w:divsChild>
                    <w:div w:id="1400599">
                      <w:marLeft w:val="0"/>
                      <w:marRight w:val="0"/>
                      <w:marTop w:val="0"/>
                      <w:marBottom w:val="0"/>
                      <w:divBdr>
                        <w:top w:val="none" w:sz="0" w:space="0" w:color="auto"/>
                        <w:left w:val="none" w:sz="0" w:space="0" w:color="auto"/>
                        <w:bottom w:val="none" w:sz="0" w:space="0" w:color="auto"/>
                        <w:right w:val="none" w:sz="0" w:space="0" w:color="auto"/>
                      </w:divBdr>
                    </w:div>
                  </w:divsChild>
                </w:div>
                <w:div w:id="502403191">
                  <w:marLeft w:val="0"/>
                  <w:marRight w:val="0"/>
                  <w:marTop w:val="0"/>
                  <w:marBottom w:val="0"/>
                  <w:divBdr>
                    <w:top w:val="none" w:sz="0" w:space="0" w:color="auto"/>
                    <w:left w:val="none" w:sz="0" w:space="0" w:color="auto"/>
                    <w:bottom w:val="none" w:sz="0" w:space="0" w:color="auto"/>
                    <w:right w:val="none" w:sz="0" w:space="0" w:color="auto"/>
                  </w:divBdr>
                  <w:divsChild>
                    <w:div w:id="1432237768">
                      <w:marLeft w:val="0"/>
                      <w:marRight w:val="0"/>
                      <w:marTop w:val="0"/>
                      <w:marBottom w:val="0"/>
                      <w:divBdr>
                        <w:top w:val="none" w:sz="0" w:space="0" w:color="auto"/>
                        <w:left w:val="none" w:sz="0" w:space="0" w:color="auto"/>
                        <w:bottom w:val="none" w:sz="0" w:space="0" w:color="auto"/>
                        <w:right w:val="none" w:sz="0" w:space="0" w:color="auto"/>
                      </w:divBdr>
                    </w:div>
                  </w:divsChild>
                </w:div>
                <w:div w:id="1318000674">
                  <w:marLeft w:val="0"/>
                  <w:marRight w:val="0"/>
                  <w:marTop w:val="0"/>
                  <w:marBottom w:val="0"/>
                  <w:divBdr>
                    <w:top w:val="none" w:sz="0" w:space="0" w:color="auto"/>
                    <w:left w:val="none" w:sz="0" w:space="0" w:color="auto"/>
                    <w:bottom w:val="none" w:sz="0" w:space="0" w:color="auto"/>
                    <w:right w:val="none" w:sz="0" w:space="0" w:color="auto"/>
                  </w:divBdr>
                  <w:divsChild>
                    <w:div w:id="1297879193">
                      <w:marLeft w:val="0"/>
                      <w:marRight w:val="0"/>
                      <w:marTop w:val="0"/>
                      <w:marBottom w:val="0"/>
                      <w:divBdr>
                        <w:top w:val="none" w:sz="0" w:space="0" w:color="auto"/>
                        <w:left w:val="none" w:sz="0" w:space="0" w:color="auto"/>
                        <w:bottom w:val="none" w:sz="0" w:space="0" w:color="auto"/>
                        <w:right w:val="none" w:sz="0" w:space="0" w:color="auto"/>
                      </w:divBdr>
                    </w:div>
                  </w:divsChild>
                </w:div>
                <w:div w:id="757364343">
                  <w:marLeft w:val="0"/>
                  <w:marRight w:val="0"/>
                  <w:marTop w:val="0"/>
                  <w:marBottom w:val="0"/>
                  <w:divBdr>
                    <w:top w:val="none" w:sz="0" w:space="0" w:color="auto"/>
                    <w:left w:val="none" w:sz="0" w:space="0" w:color="auto"/>
                    <w:bottom w:val="none" w:sz="0" w:space="0" w:color="auto"/>
                    <w:right w:val="none" w:sz="0" w:space="0" w:color="auto"/>
                  </w:divBdr>
                  <w:divsChild>
                    <w:div w:id="2856954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9699293">
          <w:marLeft w:val="0"/>
          <w:marRight w:val="0"/>
          <w:marTop w:val="0"/>
          <w:marBottom w:val="0"/>
          <w:divBdr>
            <w:top w:val="none" w:sz="0" w:space="0" w:color="auto"/>
            <w:left w:val="none" w:sz="0" w:space="0" w:color="auto"/>
            <w:bottom w:val="none" w:sz="0" w:space="0" w:color="auto"/>
            <w:right w:val="none" w:sz="0" w:space="0" w:color="auto"/>
          </w:divBdr>
        </w:div>
        <w:div w:id="879829228">
          <w:marLeft w:val="0"/>
          <w:marRight w:val="0"/>
          <w:marTop w:val="0"/>
          <w:marBottom w:val="0"/>
          <w:divBdr>
            <w:top w:val="none" w:sz="0" w:space="0" w:color="auto"/>
            <w:left w:val="none" w:sz="0" w:space="0" w:color="auto"/>
            <w:bottom w:val="none" w:sz="0" w:space="0" w:color="auto"/>
            <w:right w:val="none" w:sz="0" w:space="0" w:color="auto"/>
          </w:divBdr>
        </w:div>
        <w:div w:id="2086029279">
          <w:marLeft w:val="0"/>
          <w:marRight w:val="0"/>
          <w:marTop w:val="0"/>
          <w:marBottom w:val="0"/>
          <w:divBdr>
            <w:top w:val="none" w:sz="0" w:space="0" w:color="auto"/>
            <w:left w:val="none" w:sz="0" w:space="0" w:color="auto"/>
            <w:bottom w:val="none" w:sz="0" w:space="0" w:color="auto"/>
            <w:right w:val="none" w:sz="0" w:space="0" w:color="auto"/>
          </w:divBdr>
          <w:divsChild>
            <w:div w:id="428240920">
              <w:marLeft w:val="0"/>
              <w:marRight w:val="0"/>
              <w:marTop w:val="0"/>
              <w:marBottom w:val="0"/>
              <w:divBdr>
                <w:top w:val="none" w:sz="0" w:space="0" w:color="auto"/>
                <w:left w:val="none" w:sz="0" w:space="0" w:color="auto"/>
                <w:bottom w:val="none" w:sz="0" w:space="0" w:color="auto"/>
                <w:right w:val="none" w:sz="0" w:space="0" w:color="auto"/>
              </w:divBdr>
            </w:div>
            <w:div w:id="56514612">
              <w:marLeft w:val="0"/>
              <w:marRight w:val="0"/>
              <w:marTop w:val="0"/>
              <w:marBottom w:val="0"/>
              <w:divBdr>
                <w:top w:val="none" w:sz="0" w:space="0" w:color="auto"/>
                <w:left w:val="none" w:sz="0" w:space="0" w:color="auto"/>
                <w:bottom w:val="none" w:sz="0" w:space="0" w:color="auto"/>
                <w:right w:val="none" w:sz="0" w:space="0" w:color="auto"/>
              </w:divBdr>
            </w:div>
            <w:div w:id="1860658808">
              <w:marLeft w:val="0"/>
              <w:marRight w:val="0"/>
              <w:marTop w:val="0"/>
              <w:marBottom w:val="0"/>
              <w:divBdr>
                <w:top w:val="none" w:sz="0" w:space="0" w:color="auto"/>
                <w:left w:val="none" w:sz="0" w:space="0" w:color="auto"/>
                <w:bottom w:val="none" w:sz="0" w:space="0" w:color="auto"/>
                <w:right w:val="none" w:sz="0" w:space="0" w:color="auto"/>
              </w:divBdr>
            </w:div>
            <w:div w:id="916743195">
              <w:marLeft w:val="0"/>
              <w:marRight w:val="0"/>
              <w:marTop w:val="0"/>
              <w:marBottom w:val="0"/>
              <w:divBdr>
                <w:top w:val="none" w:sz="0" w:space="0" w:color="auto"/>
                <w:left w:val="none" w:sz="0" w:space="0" w:color="auto"/>
                <w:bottom w:val="none" w:sz="0" w:space="0" w:color="auto"/>
                <w:right w:val="none" w:sz="0" w:space="0" w:color="auto"/>
              </w:divBdr>
            </w:div>
            <w:div w:id="1200706796">
              <w:marLeft w:val="0"/>
              <w:marRight w:val="0"/>
              <w:marTop w:val="0"/>
              <w:marBottom w:val="0"/>
              <w:divBdr>
                <w:top w:val="none" w:sz="0" w:space="0" w:color="auto"/>
                <w:left w:val="none" w:sz="0" w:space="0" w:color="auto"/>
                <w:bottom w:val="none" w:sz="0" w:space="0" w:color="auto"/>
                <w:right w:val="none" w:sz="0" w:space="0" w:color="auto"/>
              </w:divBdr>
            </w:div>
            <w:div w:id="2007397303">
              <w:marLeft w:val="0"/>
              <w:marRight w:val="0"/>
              <w:marTop w:val="0"/>
              <w:marBottom w:val="0"/>
              <w:divBdr>
                <w:top w:val="none" w:sz="0" w:space="0" w:color="auto"/>
                <w:left w:val="none" w:sz="0" w:space="0" w:color="auto"/>
                <w:bottom w:val="none" w:sz="0" w:space="0" w:color="auto"/>
                <w:right w:val="none" w:sz="0" w:space="0" w:color="auto"/>
              </w:divBdr>
            </w:div>
            <w:div w:id="1434665191">
              <w:marLeft w:val="0"/>
              <w:marRight w:val="0"/>
              <w:marTop w:val="0"/>
              <w:marBottom w:val="0"/>
              <w:divBdr>
                <w:top w:val="none" w:sz="0" w:space="0" w:color="auto"/>
                <w:left w:val="none" w:sz="0" w:space="0" w:color="auto"/>
                <w:bottom w:val="none" w:sz="0" w:space="0" w:color="auto"/>
                <w:right w:val="none" w:sz="0" w:space="0" w:color="auto"/>
              </w:divBdr>
            </w:div>
            <w:div w:id="807433648">
              <w:marLeft w:val="0"/>
              <w:marRight w:val="0"/>
              <w:marTop w:val="0"/>
              <w:marBottom w:val="0"/>
              <w:divBdr>
                <w:top w:val="none" w:sz="0" w:space="0" w:color="auto"/>
                <w:left w:val="none" w:sz="0" w:space="0" w:color="auto"/>
                <w:bottom w:val="none" w:sz="0" w:space="0" w:color="auto"/>
                <w:right w:val="none" w:sz="0" w:space="0" w:color="auto"/>
              </w:divBdr>
            </w:div>
            <w:div w:id="157042290">
              <w:marLeft w:val="0"/>
              <w:marRight w:val="0"/>
              <w:marTop w:val="0"/>
              <w:marBottom w:val="0"/>
              <w:divBdr>
                <w:top w:val="none" w:sz="0" w:space="0" w:color="auto"/>
                <w:left w:val="none" w:sz="0" w:space="0" w:color="auto"/>
                <w:bottom w:val="none" w:sz="0" w:space="0" w:color="auto"/>
                <w:right w:val="none" w:sz="0" w:space="0" w:color="auto"/>
              </w:divBdr>
            </w:div>
            <w:div w:id="1147238396">
              <w:marLeft w:val="0"/>
              <w:marRight w:val="0"/>
              <w:marTop w:val="0"/>
              <w:marBottom w:val="0"/>
              <w:divBdr>
                <w:top w:val="none" w:sz="0" w:space="0" w:color="auto"/>
                <w:left w:val="none" w:sz="0" w:space="0" w:color="auto"/>
                <w:bottom w:val="none" w:sz="0" w:space="0" w:color="auto"/>
                <w:right w:val="none" w:sz="0" w:space="0" w:color="auto"/>
              </w:divBdr>
            </w:div>
            <w:div w:id="465701690">
              <w:marLeft w:val="0"/>
              <w:marRight w:val="0"/>
              <w:marTop w:val="0"/>
              <w:marBottom w:val="0"/>
              <w:divBdr>
                <w:top w:val="none" w:sz="0" w:space="0" w:color="auto"/>
                <w:left w:val="none" w:sz="0" w:space="0" w:color="auto"/>
                <w:bottom w:val="none" w:sz="0" w:space="0" w:color="auto"/>
                <w:right w:val="none" w:sz="0" w:space="0" w:color="auto"/>
              </w:divBdr>
            </w:div>
            <w:div w:id="521824045">
              <w:marLeft w:val="0"/>
              <w:marRight w:val="0"/>
              <w:marTop w:val="0"/>
              <w:marBottom w:val="0"/>
              <w:divBdr>
                <w:top w:val="none" w:sz="0" w:space="0" w:color="auto"/>
                <w:left w:val="none" w:sz="0" w:space="0" w:color="auto"/>
                <w:bottom w:val="none" w:sz="0" w:space="0" w:color="auto"/>
                <w:right w:val="none" w:sz="0" w:space="0" w:color="auto"/>
              </w:divBdr>
            </w:div>
            <w:div w:id="1117212004">
              <w:marLeft w:val="0"/>
              <w:marRight w:val="0"/>
              <w:marTop w:val="0"/>
              <w:marBottom w:val="0"/>
              <w:divBdr>
                <w:top w:val="none" w:sz="0" w:space="0" w:color="auto"/>
                <w:left w:val="none" w:sz="0" w:space="0" w:color="auto"/>
                <w:bottom w:val="none" w:sz="0" w:space="0" w:color="auto"/>
                <w:right w:val="none" w:sz="0" w:space="0" w:color="auto"/>
              </w:divBdr>
            </w:div>
            <w:div w:id="466751232">
              <w:marLeft w:val="0"/>
              <w:marRight w:val="0"/>
              <w:marTop w:val="0"/>
              <w:marBottom w:val="0"/>
              <w:divBdr>
                <w:top w:val="none" w:sz="0" w:space="0" w:color="auto"/>
                <w:left w:val="none" w:sz="0" w:space="0" w:color="auto"/>
                <w:bottom w:val="none" w:sz="0" w:space="0" w:color="auto"/>
                <w:right w:val="none" w:sz="0" w:space="0" w:color="auto"/>
              </w:divBdr>
            </w:div>
          </w:divsChild>
        </w:div>
        <w:div w:id="1589121924">
          <w:marLeft w:val="0"/>
          <w:marRight w:val="0"/>
          <w:marTop w:val="0"/>
          <w:marBottom w:val="0"/>
          <w:divBdr>
            <w:top w:val="none" w:sz="0" w:space="0" w:color="auto"/>
            <w:left w:val="none" w:sz="0" w:space="0" w:color="auto"/>
            <w:bottom w:val="none" w:sz="0" w:space="0" w:color="auto"/>
            <w:right w:val="none" w:sz="0" w:space="0" w:color="auto"/>
          </w:divBdr>
        </w:div>
        <w:div w:id="868876889">
          <w:marLeft w:val="0"/>
          <w:marRight w:val="0"/>
          <w:marTop w:val="0"/>
          <w:marBottom w:val="0"/>
          <w:divBdr>
            <w:top w:val="none" w:sz="0" w:space="0" w:color="auto"/>
            <w:left w:val="none" w:sz="0" w:space="0" w:color="auto"/>
            <w:bottom w:val="none" w:sz="0" w:space="0" w:color="auto"/>
            <w:right w:val="none" w:sz="0" w:space="0" w:color="auto"/>
          </w:divBdr>
        </w:div>
        <w:div w:id="494489556">
          <w:marLeft w:val="0"/>
          <w:marRight w:val="0"/>
          <w:marTop w:val="0"/>
          <w:marBottom w:val="0"/>
          <w:divBdr>
            <w:top w:val="none" w:sz="0" w:space="0" w:color="auto"/>
            <w:left w:val="none" w:sz="0" w:space="0" w:color="auto"/>
            <w:bottom w:val="none" w:sz="0" w:space="0" w:color="auto"/>
            <w:right w:val="none" w:sz="0" w:space="0" w:color="auto"/>
          </w:divBdr>
        </w:div>
        <w:div w:id="805515523">
          <w:marLeft w:val="0"/>
          <w:marRight w:val="0"/>
          <w:marTop w:val="0"/>
          <w:marBottom w:val="0"/>
          <w:divBdr>
            <w:top w:val="none" w:sz="0" w:space="0" w:color="auto"/>
            <w:left w:val="none" w:sz="0" w:space="0" w:color="auto"/>
            <w:bottom w:val="none" w:sz="0" w:space="0" w:color="auto"/>
            <w:right w:val="none" w:sz="0" w:space="0" w:color="auto"/>
          </w:divBdr>
          <w:divsChild>
            <w:div w:id="1975602589">
              <w:marLeft w:val="-75"/>
              <w:marRight w:val="0"/>
              <w:marTop w:val="30"/>
              <w:marBottom w:val="30"/>
              <w:divBdr>
                <w:top w:val="none" w:sz="0" w:space="0" w:color="auto"/>
                <w:left w:val="none" w:sz="0" w:space="0" w:color="auto"/>
                <w:bottom w:val="none" w:sz="0" w:space="0" w:color="auto"/>
                <w:right w:val="none" w:sz="0" w:space="0" w:color="auto"/>
              </w:divBdr>
              <w:divsChild>
                <w:div w:id="176580370">
                  <w:marLeft w:val="0"/>
                  <w:marRight w:val="0"/>
                  <w:marTop w:val="0"/>
                  <w:marBottom w:val="0"/>
                  <w:divBdr>
                    <w:top w:val="none" w:sz="0" w:space="0" w:color="auto"/>
                    <w:left w:val="none" w:sz="0" w:space="0" w:color="auto"/>
                    <w:bottom w:val="none" w:sz="0" w:space="0" w:color="auto"/>
                    <w:right w:val="none" w:sz="0" w:space="0" w:color="auto"/>
                  </w:divBdr>
                  <w:divsChild>
                    <w:div w:id="120618063">
                      <w:marLeft w:val="0"/>
                      <w:marRight w:val="0"/>
                      <w:marTop w:val="0"/>
                      <w:marBottom w:val="0"/>
                      <w:divBdr>
                        <w:top w:val="none" w:sz="0" w:space="0" w:color="auto"/>
                        <w:left w:val="none" w:sz="0" w:space="0" w:color="auto"/>
                        <w:bottom w:val="none" w:sz="0" w:space="0" w:color="auto"/>
                        <w:right w:val="none" w:sz="0" w:space="0" w:color="auto"/>
                      </w:divBdr>
                    </w:div>
                  </w:divsChild>
                </w:div>
                <w:div w:id="287902770">
                  <w:marLeft w:val="0"/>
                  <w:marRight w:val="0"/>
                  <w:marTop w:val="0"/>
                  <w:marBottom w:val="0"/>
                  <w:divBdr>
                    <w:top w:val="none" w:sz="0" w:space="0" w:color="auto"/>
                    <w:left w:val="none" w:sz="0" w:space="0" w:color="auto"/>
                    <w:bottom w:val="none" w:sz="0" w:space="0" w:color="auto"/>
                    <w:right w:val="none" w:sz="0" w:space="0" w:color="auto"/>
                  </w:divBdr>
                  <w:divsChild>
                    <w:div w:id="964237020">
                      <w:marLeft w:val="0"/>
                      <w:marRight w:val="0"/>
                      <w:marTop w:val="0"/>
                      <w:marBottom w:val="0"/>
                      <w:divBdr>
                        <w:top w:val="none" w:sz="0" w:space="0" w:color="auto"/>
                        <w:left w:val="none" w:sz="0" w:space="0" w:color="auto"/>
                        <w:bottom w:val="none" w:sz="0" w:space="0" w:color="auto"/>
                        <w:right w:val="none" w:sz="0" w:space="0" w:color="auto"/>
                      </w:divBdr>
                    </w:div>
                  </w:divsChild>
                </w:div>
                <w:div w:id="1357122521">
                  <w:marLeft w:val="0"/>
                  <w:marRight w:val="0"/>
                  <w:marTop w:val="0"/>
                  <w:marBottom w:val="0"/>
                  <w:divBdr>
                    <w:top w:val="none" w:sz="0" w:space="0" w:color="auto"/>
                    <w:left w:val="none" w:sz="0" w:space="0" w:color="auto"/>
                    <w:bottom w:val="none" w:sz="0" w:space="0" w:color="auto"/>
                    <w:right w:val="none" w:sz="0" w:space="0" w:color="auto"/>
                  </w:divBdr>
                  <w:divsChild>
                    <w:div w:id="1473670420">
                      <w:marLeft w:val="0"/>
                      <w:marRight w:val="0"/>
                      <w:marTop w:val="0"/>
                      <w:marBottom w:val="0"/>
                      <w:divBdr>
                        <w:top w:val="none" w:sz="0" w:space="0" w:color="auto"/>
                        <w:left w:val="none" w:sz="0" w:space="0" w:color="auto"/>
                        <w:bottom w:val="none" w:sz="0" w:space="0" w:color="auto"/>
                        <w:right w:val="none" w:sz="0" w:space="0" w:color="auto"/>
                      </w:divBdr>
                    </w:div>
                  </w:divsChild>
                </w:div>
                <w:div w:id="1361735915">
                  <w:marLeft w:val="0"/>
                  <w:marRight w:val="0"/>
                  <w:marTop w:val="0"/>
                  <w:marBottom w:val="0"/>
                  <w:divBdr>
                    <w:top w:val="none" w:sz="0" w:space="0" w:color="auto"/>
                    <w:left w:val="none" w:sz="0" w:space="0" w:color="auto"/>
                    <w:bottom w:val="none" w:sz="0" w:space="0" w:color="auto"/>
                    <w:right w:val="none" w:sz="0" w:space="0" w:color="auto"/>
                  </w:divBdr>
                  <w:divsChild>
                    <w:div w:id="549804691">
                      <w:marLeft w:val="0"/>
                      <w:marRight w:val="0"/>
                      <w:marTop w:val="0"/>
                      <w:marBottom w:val="0"/>
                      <w:divBdr>
                        <w:top w:val="none" w:sz="0" w:space="0" w:color="auto"/>
                        <w:left w:val="none" w:sz="0" w:space="0" w:color="auto"/>
                        <w:bottom w:val="none" w:sz="0" w:space="0" w:color="auto"/>
                        <w:right w:val="none" w:sz="0" w:space="0" w:color="auto"/>
                      </w:divBdr>
                    </w:div>
                  </w:divsChild>
                </w:div>
                <w:div w:id="755790898">
                  <w:marLeft w:val="0"/>
                  <w:marRight w:val="0"/>
                  <w:marTop w:val="0"/>
                  <w:marBottom w:val="0"/>
                  <w:divBdr>
                    <w:top w:val="none" w:sz="0" w:space="0" w:color="auto"/>
                    <w:left w:val="none" w:sz="0" w:space="0" w:color="auto"/>
                    <w:bottom w:val="none" w:sz="0" w:space="0" w:color="auto"/>
                    <w:right w:val="none" w:sz="0" w:space="0" w:color="auto"/>
                  </w:divBdr>
                  <w:divsChild>
                    <w:div w:id="326176740">
                      <w:marLeft w:val="0"/>
                      <w:marRight w:val="0"/>
                      <w:marTop w:val="0"/>
                      <w:marBottom w:val="0"/>
                      <w:divBdr>
                        <w:top w:val="none" w:sz="0" w:space="0" w:color="auto"/>
                        <w:left w:val="none" w:sz="0" w:space="0" w:color="auto"/>
                        <w:bottom w:val="none" w:sz="0" w:space="0" w:color="auto"/>
                        <w:right w:val="none" w:sz="0" w:space="0" w:color="auto"/>
                      </w:divBdr>
                    </w:div>
                  </w:divsChild>
                </w:div>
                <w:div w:id="1424377420">
                  <w:marLeft w:val="0"/>
                  <w:marRight w:val="0"/>
                  <w:marTop w:val="0"/>
                  <w:marBottom w:val="0"/>
                  <w:divBdr>
                    <w:top w:val="none" w:sz="0" w:space="0" w:color="auto"/>
                    <w:left w:val="none" w:sz="0" w:space="0" w:color="auto"/>
                    <w:bottom w:val="none" w:sz="0" w:space="0" w:color="auto"/>
                    <w:right w:val="none" w:sz="0" w:space="0" w:color="auto"/>
                  </w:divBdr>
                  <w:divsChild>
                    <w:div w:id="1315111745">
                      <w:marLeft w:val="0"/>
                      <w:marRight w:val="0"/>
                      <w:marTop w:val="0"/>
                      <w:marBottom w:val="0"/>
                      <w:divBdr>
                        <w:top w:val="none" w:sz="0" w:space="0" w:color="auto"/>
                        <w:left w:val="none" w:sz="0" w:space="0" w:color="auto"/>
                        <w:bottom w:val="none" w:sz="0" w:space="0" w:color="auto"/>
                        <w:right w:val="none" w:sz="0" w:space="0" w:color="auto"/>
                      </w:divBdr>
                    </w:div>
                  </w:divsChild>
                </w:div>
                <w:div w:id="2140562929">
                  <w:marLeft w:val="0"/>
                  <w:marRight w:val="0"/>
                  <w:marTop w:val="0"/>
                  <w:marBottom w:val="0"/>
                  <w:divBdr>
                    <w:top w:val="none" w:sz="0" w:space="0" w:color="auto"/>
                    <w:left w:val="none" w:sz="0" w:space="0" w:color="auto"/>
                    <w:bottom w:val="none" w:sz="0" w:space="0" w:color="auto"/>
                    <w:right w:val="none" w:sz="0" w:space="0" w:color="auto"/>
                  </w:divBdr>
                  <w:divsChild>
                    <w:div w:id="1573350858">
                      <w:marLeft w:val="0"/>
                      <w:marRight w:val="0"/>
                      <w:marTop w:val="0"/>
                      <w:marBottom w:val="0"/>
                      <w:divBdr>
                        <w:top w:val="none" w:sz="0" w:space="0" w:color="auto"/>
                        <w:left w:val="none" w:sz="0" w:space="0" w:color="auto"/>
                        <w:bottom w:val="none" w:sz="0" w:space="0" w:color="auto"/>
                        <w:right w:val="none" w:sz="0" w:space="0" w:color="auto"/>
                      </w:divBdr>
                    </w:div>
                  </w:divsChild>
                </w:div>
                <w:div w:id="1363481720">
                  <w:marLeft w:val="0"/>
                  <w:marRight w:val="0"/>
                  <w:marTop w:val="0"/>
                  <w:marBottom w:val="0"/>
                  <w:divBdr>
                    <w:top w:val="none" w:sz="0" w:space="0" w:color="auto"/>
                    <w:left w:val="none" w:sz="0" w:space="0" w:color="auto"/>
                    <w:bottom w:val="none" w:sz="0" w:space="0" w:color="auto"/>
                    <w:right w:val="none" w:sz="0" w:space="0" w:color="auto"/>
                  </w:divBdr>
                  <w:divsChild>
                    <w:div w:id="1693147678">
                      <w:marLeft w:val="0"/>
                      <w:marRight w:val="0"/>
                      <w:marTop w:val="0"/>
                      <w:marBottom w:val="0"/>
                      <w:divBdr>
                        <w:top w:val="none" w:sz="0" w:space="0" w:color="auto"/>
                        <w:left w:val="none" w:sz="0" w:space="0" w:color="auto"/>
                        <w:bottom w:val="none" w:sz="0" w:space="0" w:color="auto"/>
                        <w:right w:val="none" w:sz="0" w:space="0" w:color="auto"/>
                      </w:divBdr>
                    </w:div>
                    <w:div w:id="965162083">
                      <w:marLeft w:val="0"/>
                      <w:marRight w:val="0"/>
                      <w:marTop w:val="0"/>
                      <w:marBottom w:val="0"/>
                      <w:divBdr>
                        <w:top w:val="none" w:sz="0" w:space="0" w:color="auto"/>
                        <w:left w:val="none" w:sz="0" w:space="0" w:color="auto"/>
                        <w:bottom w:val="none" w:sz="0" w:space="0" w:color="auto"/>
                        <w:right w:val="none" w:sz="0" w:space="0" w:color="auto"/>
                      </w:divBdr>
                    </w:div>
                    <w:div w:id="11262392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6641694">
          <w:marLeft w:val="0"/>
          <w:marRight w:val="0"/>
          <w:marTop w:val="0"/>
          <w:marBottom w:val="0"/>
          <w:divBdr>
            <w:top w:val="none" w:sz="0" w:space="0" w:color="auto"/>
            <w:left w:val="none" w:sz="0" w:space="0" w:color="auto"/>
            <w:bottom w:val="none" w:sz="0" w:space="0" w:color="auto"/>
            <w:right w:val="none" w:sz="0" w:space="0" w:color="auto"/>
          </w:divBdr>
        </w:div>
        <w:div w:id="1567951774">
          <w:marLeft w:val="0"/>
          <w:marRight w:val="0"/>
          <w:marTop w:val="0"/>
          <w:marBottom w:val="0"/>
          <w:divBdr>
            <w:top w:val="none" w:sz="0" w:space="0" w:color="auto"/>
            <w:left w:val="none" w:sz="0" w:space="0" w:color="auto"/>
            <w:bottom w:val="none" w:sz="0" w:space="0" w:color="auto"/>
            <w:right w:val="none" w:sz="0" w:space="0" w:color="auto"/>
          </w:divBdr>
        </w:div>
        <w:div w:id="1077286672">
          <w:marLeft w:val="0"/>
          <w:marRight w:val="0"/>
          <w:marTop w:val="0"/>
          <w:marBottom w:val="0"/>
          <w:divBdr>
            <w:top w:val="none" w:sz="0" w:space="0" w:color="auto"/>
            <w:left w:val="none" w:sz="0" w:space="0" w:color="auto"/>
            <w:bottom w:val="none" w:sz="0" w:space="0" w:color="auto"/>
            <w:right w:val="none" w:sz="0" w:space="0" w:color="auto"/>
          </w:divBdr>
        </w:div>
        <w:div w:id="1216045600">
          <w:marLeft w:val="0"/>
          <w:marRight w:val="0"/>
          <w:marTop w:val="0"/>
          <w:marBottom w:val="0"/>
          <w:divBdr>
            <w:top w:val="none" w:sz="0" w:space="0" w:color="auto"/>
            <w:left w:val="none" w:sz="0" w:space="0" w:color="auto"/>
            <w:bottom w:val="none" w:sz="0" w:space="0" w:color="auto"/>
            <w:right w:val="none" w:sz="0" w:space="0" w:color="auto"/>
          </w:divBdr>
        </w:div>
        <w:div w:id="1647930380">
          <w:marLeft w:val="0"/>
          <w:marRight w:val="0"/>
          <w:marTop w:val="0"/>
          <w:marBottom w:val="0"/>
          <w:divBdr>
            <w:top w:val="none" w:sz="0" w:space="0" w:color="auto"/>
            <w:left w:val="none" w:sz="0" w:space="0" w:color="auto"/>
            <w:bottom w:val="none" w:sz="0" w:space="0" w:color="auto"/>
            <w:right w:val="none" w:sz="0" w:space="0" w:color="auto"/>
          </w:divBdr>
          <w:divsChild>
            <w:div w:id="1426463174">
              <w:marLeft w:val="-75"/>
              <w:marRight w:val="0"/>
              <w:marTop w:val="30"/>
              <w:marBottom w:val="30"/>
              <w:divBdr>
                <w:top w:val="none" w:sz="0" w:space="0" w:color="auto"/>
                <w:left w:val="none" w:sz="0" w:space="0" w:color="auto"/>
                <w:bottom w:val="none" w:sz="0" w:space="0" w:color="auto"/>
                <w:right w:val="none" w:sz="0" w:space="0" w:color="auto"/>
              </w:divBdr>
              <w:divsChild>
                <w:div w:id="505943879">
                  <w:marLeft w:val="0"/>
                  <w:marRight w:val="0"/>
                  <w:marTop w:val="0"/>
                  <w:marBottom w:val="0"/>
                  <w:divBdr>
                    <w:top w:val="none" w:sz="0" w:space="0" w:color="auto"/>
                    <w:left w:val="none" w:sz="0" w:space="0" w:color="auto"/>
                    <w:bottom w:val="none" w:sz="0" w:space="0" w:color="auto"/>
                    <w:right w:val="none" w:sz="0" w:space="0" w:color="auto"/>
                  </w:divBdr>
                  <w:divsChild>
                    <w:div w:id="1848137121">
                      <w:marLeft w:val="0"/>
                      <w:marRight w:val="0"/>
                      <w:marTop w:val="0"/>
                      <w:marBottom w:val="0"/>
                      <w:divBdr>
                        <w:top w:val="none" w:sz="0" w:space="0" w:color="auto"/>
                        <w:left w:val="none" w:sz="0" w:space="0" w:color="auto"/>
                        <w:bottom w:val="none" w:sz="0" w:space="0" w:color="auto"/>
                        <w:right w:val="none" w:sz="0" w:space="0" w:color="auto"/>
                      </w:divBdr>
                    </w:div>
                  </w:divsChild>
                </w:div>
                <w:div w:id="2058894082">
                  <w:marLeft w:val="0"/>
                  <w:marRight w:val="0"/>
                  <w:marTop w:val="0"/>
                  <w:marBottom w:val="0"/>
                  <w:divBdr>
                    <w:top w:val="none" w:sz="0" w:space="0" w:color="auto"/>
                    <w:left w:val="none" w:sz="0" w:space="0" w:color="auto"/>
                    <w:bottom w:val="none" w:sz="0" w:space="0" w:color="auto"/>
                    <w:right w:val="none" w:sz="0" w:space="0" w:color="auto"/>
                  </w:divBdr>
                  <w:divsChild>
                    <w:div w:id="296377420">
                      <w:marLeft w:val="0"/>
                      <w:marRight w:val="0"/>
                      <w:marTop w:val="0"/>
                      <w:marBottom w:val="0"/>
                      <w:divBdr>
                        <w:top w:val="none" w:sz="0" w:space="0" w:color="auto"/>
                        <w:left w:val="none" w:sz="0" w:space="0" w:color="auto"/>
                        <w:bottom w:val="none" w:sz="0" w:space="0" w:color="auto"/>
                        <w:right w:val="none" w:sz="0" w:space="0" w:color="auto"/>
                      </w:divBdr>
                    </w:div>
                  </w:divsChild>
                </w:div>
                <w:div w:id="1993943233">
                  <w:marLeft w:val="0"/>
                  <w:marRight w:val="0"/>
                  <w:marTop w:val="0"/>
                  <w:marBottom w:val="0"/>
                  <w:divBdr>
                    <w:top w:val="none" w:sz="0" w:space="0" w:color="auto"/>
                    <w:left w:val="none" w:sz="0" w:space="0" w:color="auto"/>
                    <w:bottom w:val="none" w:sz="0" w:space="0" w:color="auto"/>
                    <w:right w:val="none" w:sz="0" w:space="0" w:color="auto"/>
                  </w:divBdr>
                  <w:divsChild>
                    <w:div w:id="629634169">
                      <w:marLeft w:val="0"/>
                      <w:marRight w:val="0"/>
                      <w:marTop w:val="0"/>
                      <w:marBottom w:val="0"/>
                      <w:divBdr>
                        <w:top w:val="none" w:sz="0" w:space="0" w:color="auto"/>
                        <w:left w:val="none" w:sz="0" w:space="0" w:color="auto"/>
                        <w:bottom w:val="none" w:sz="0" w:space="0" w:color="auto"/>
                        <w:right w:val="none" w:sz="0" w:space="0" w:color="auto"/>
                      </w:divBdr>
                    </w:div>
                  </w:divsChild>
                </w:div>
                <w:div w:id="723989189">
                  <w:marLeft w:val="0"/>
                  <w:marRight w:val="0"/>
                  <w:marTop w:val="0"/>
                  <w:marBottom w:val="0"/>
                  <w:divBdr>
                    <w:top w:val="none" w:sz="0" w:space="0" w:color="auto"/>
                    <w:left w:val="none" w:sz="0" w:space="0" w:color="auto"/>
                    <w:bottom w:val="none" w:sz="0" w:space="0" w:color="auto"/>
                    <w:right w:val="none" w:sz="0" w:space="0" w:color="auto"/>
                  </w:divBdr>
                  <w:divsChild>
                    <w:div w:id="1267998329">
                      <w:marLeft w:val="0"/>
                      <w:marRight w:val="0"/>
                      <w:marTop w:val="0"/>
                      <w:marBottom w:val="0"/>
                      <w:divBdr>
                        <w:top w:val="none" w:sz="0" w:space="0" w:color="auto"/>
                        <w:left w:val="none" w:sz="0" w:space="0" w:color="auto"/>
                        <w:bottom w:val="none" w:sz="0" w:space="0" w:color="auto"/>
                        <w:right w:val="none" w:sz="0" w:space="0" w:color="auto"/>
                      </w:divBdr>
                    </w:div>
                  </w:divsChild>
                </w:div>
                <w:div w:id="37707269">
                  <w:marLeft w:val="0"/>
                  <w:marRight w:val="0"/>
                  <w:marTop w:val="0"/>
                  <w:marBottom w:val="0"/>
                  <w:divBdr>
                    <w:top w:val="none" w:sz="0" w:space="0" w:color="auto"/>
                    <w:left w:val="none" w:sz="0" w:space="0" w:color="auto"/>
                    <w:bottom w:val="none" w:sz="0" w:space="0" w:color="auto"/>
                    <w:right w:val="none" w:sz="0" w:space="0" w:color="auto"/>
                  </w:divBdr>
                  <w:divsChild>
                    <w:div w:id="2114014050">
                      <w:marLeft w:val="0"/>
                      <w:marRight w:val="0"/>
                      <w:marTop w:val="0"/>
                      <w:marBottom w:val="0"/>
                      <w:divBdr>
                        <w:top w:val="none" w:sz="0" w:space="0" w:color="auto"/>
                        <w:left w:val="none" w:sz="0" w:space="0" w:color="auto"/>
                        <w:bottom w:val="none" w:sz="0" w:space="0" w:color="auto"/>
                        <w:right w:val="none" w:sz="0" w:space="0" w:color="auto"/>
                      </w:divBdr>
                    </w:div>
                  </w:divsChild>
                </w:div>
                <w:div w:id="682897987">
                  <w:marLeft w:val="0"/>
                  <w:marRight w:val="0"/>
                  <w:marTop w:val="0"/>
                  <w:marBottom w:val="0"/>
                  <w:divBdr>
                    <w:top w:val="none" w:sz="0" w:space="0" w:color="auto"/>
                    <w:left w:val="none" w:sz="0" w:space="0" w:color="auto"/>
                    <w:bottom w:val="none" w:sz="0" w:space="0" w:color="auto"/>
                    <w:right w:val="none" w:sz="0" w:space="0" w:color="auto"/>
                  </w:divBdr>
                  <w:divsChild>
                    <w:div w:id="1553808950">
                      <w:marLeft w:val="0"/>
                      <w:marRight w:val="0"/>
                      <w:marTop w:val="0"/>
                      <w:marBottom w:val="0"/>
                      <w:divBdr>
                        <w:top w:val="none" w:sz="0" w:space="0" w:color="auto"/>
                        <w:left w:val="none" w:sz="0" w:space="0" w:color="auto"/>
                        <w:bottom w:val="none" w:sz="0" w:space="0" w:color="auto"/>
                        <w:right w:val="none" w:sz="0" w:space="0" w:color="auto"/>
                      </w:divBdr>
                    </w:div>
                  </w:divsChild>
                </w:div>
                <w:div w:id="749810062">
                  <w:marLeft w:val="0"/>
                  <w:marRight w:val="0"/>
                  <w:marTop w:val="0"/>
                  <w:marBottom w:val="0"/>
                  <w:divBdr>
                    <w:top w:val="none" w:sz="0" w:space="0" w:color="auto"/>
                    <w:left w:val="none" w:sz="0" w:space="0" w:color="auto"/>
                    <w:bottom w:val="none" w:sz="0" w:space="0" w:color="auto"/>
                    <w:right w:val="none" w:sz="0" w:space="0" w:color="auto"/>
                  </w:divBdr>
                  <w:divsChild>
                    <w:div w:id="340009080">
                      <w:marLeft w:val="0"/>
                      <w:marRight w:val="0"/>
                      <w:marTop w:val="0"/>
                      <w:marBottom w:val="0"/>
                      <w:divBdr>
                        <w:top w:val="none" w:sz="0" w:space="0" w:color="auto"/>
                        <w:left w:val="none" w:sz="0" w:space="0" w:color="auto"/>
                        <w:bottom w:val="none" w:sz="0" w:space="0" w:color="auto"/>
                        <w:right w:val="none" w:sz="0" w:space="0" w:color="auto"/>
                      </w:divBdr>
                    </w:div>
                  </w:divsChild>
                </w:div>
                <w:div w:id="1250043109">
                  <w:marLeft w:val="0"/>
                  <w:marRight w:val="0"/>
                  <w:marTop w:val="0"/>
                  <w:marBottom w:val="0"/>
                  <w:divBdr>
                    <w:top w:val="none" w:sz="0" w:space="0" w:color="auto"/>
                    <w:left w:val="none" w:sz="0" w:space="0" w:color="auto"/>
                    <w:bottom w:val="none" w:sz="0" w:space="0" w:color="auto"/>
                    <w:right w:val="none" w:sz="0" w:space="0" w:color="auto"/>
                  </w:divBdr>
                  <w:divsChild>
                    <w:div w:id="1586065121">
                      <w:marLeft w:val="0"/>
                      <w:marRight w:val="0"/>
                      <w:marTop w:val="0"/>
                      <w:marBottom w:val="0"/>
                      <w:divBdr>
                        <w:top w:val="none" w:sz="0" w:space="0" w:color="auto"/>
                        <w:left w:val="none" w:sz="0" w:space="0" w:color="auto"/>
                        <w:bottom w:val="none" w:sz="0" w:space="0" w:color="auto"/>
                        <w:right w:val="none" w:sz="0" w:space="0" w:color="auto"/>
                      </w:divBdr>
                    </w:div>
                  </w:divsChild>
                </w:div>
                <w:div w:id="592322877">
                  <w:marLeft w:val="0"/>
                  <w:marRight w:val="0"/>
                  <w:marTop w:val="0"/>
                  <w:marBottom w:val="0"/>
                  <w:divBdr>
                    <w:top w:val="none" w:sz="0" w:space="0" w:color="auto"/>
                    <w:left w:val="none" w:sz="0" w:space="0" w:color="auto"/>
                    <w:bottom w:val="none" w:sz="0" w:space="0" w:color="auto"/>
                    <w:right w:val="none" w:sz="0" w:space="0" w:color="auto"/>
                  </w:divBdr>
                  <w:divsChild>
                    <w:div w:id="976377116">
                      <w:marLeft w:val="0"/>
                      <w:marRight w:val="0"/>
                      <w:marTop w:val="0"/>
                      <w:marBottom w:val="0"/>
                      <w:divBdr>
                        <w:top w:val="none" w:sz="0" w:space="0" w:color="auto"/>
                        <w:left w:val="none" w:sz="0" w:space="0" w:color="auto"/>
                        <w:bottom w:val="none" w:sz="0" w:space="0" w:color="auto"/>
                        <w:right w:val="none" w:sz="0" w:space="0" w:color="auto"/>
                      </w:divBdr>
                    </w:div>
                  </w:divsChild>
                </w:div>
                <w:div w:id="135030805">
                  <w:marLeft w:val="0"/>
                  <w:marRight w:val="0"/>
                  <w:marTop w:val="0"/>
                  <w:marBottom w:val="0"/>
                  <w:divBdr>
                    <w:top w:val="none" w:sz="0" w:space="0" w:color="auto"/>
                    <w:left w:val="none" w:sz="0" w:space="0" w:color="auto"/>
                    <w:bottom w:val="none" w:sz="0" w:space="0" w:color="auto"/>
                    <w:right w:val="none" w:sz="0" w:space="0" w:color="auto"/>
                  </w:divBdr>
                  <w:divsChild>
                    <w:div w:id="1435714111">
                      <w:marLeft w:val="0"/>
                      <w:marRight w:val="0"/>
                      <w:marTop w:val="0"/>
                      <w:marBottom w:val="0"/>
                      <w:divBdr>
                        <w:top w:val="none" w:sz="0" w:space="0" w:color="auto"/>
                        <w:left w:val="none" w:sz="0" w:space="0" w:color="auto"/>
                        <w:bottom w:val="none" w:sz="0" w:space="0" w:color="auto"/>
                        <w:right w:val="none" w:sz="0" w:space="0" w:color="auto"/>
                      </w:divBdr>
                    </w:div>
                  </w:divsChild>
                </w:div>
                <w:div w:id="1233470690">
                  <w:marLeft w:val="0"/>
                  <w:marRight w:val="0"/>
                  <w:marTop w:val="0"/>
                  <w:marBottom w:val="0"/>
                  <w:divBdr>
                    <w:top w:val="none" w:sz="0" w:space="0" w:color="auto"/>
                    <w:left w:val="none" w:sz="0" w:space="0" w:color="auto"/>
                    <w:bottom w:val="none" w:sz="0" w:space="0" w:color="auto"/>
                    <w:right w:val="none" w:sz="0" w:space="0" w:color="auto"/>
                  </w:divBdr>
                  <w:divsChild>
                    <w:div w:id="200291504">
                      <w:marLeft w:val="0"/>
                      <w:marRight w:val="0"/>
                      <w:marTop w:val="0"/>
                      <w:marBottom w:val="0"/>
                      <w:divBdr>
                        <w:top w:val="none" w:sz="0" w:space="0" w:color="auto"/>
                        <w:left w:val="none" w:sz="0" w:space="0" w:color="auto"/>
                        <w:bottom w:val="none" w:sz="0" w:space="0" w:color="auto"/>
                        <w:right w:val="none" w:sz="0" w:space="0" w:color="auto"/>
                      </w:divBdr>
                    </w:div>
                  </w:divsChild>
                </w:div>
                <w:div w:id="103690256">
                  <w:marLeft w:val="0"/>
                  <w:marRight w:val="0"/>
                  <w:marTop w:val="0"/>
                  <w:marBottom w:val="0"/>
                  <w:divBdr>
                    <w:top w:val="none" w:sz="0" w:space="0" w:color="auto"/>
                    <w:left w:val="none" w:sz="0" w:space="0" w:color="auto"/>
                    <w:bottom w:val="none" w:sz="0" w:space="0" w:color="auto"/>
                    <w:right w:val="none" w:sz="0" w:space="0" w:color="auto"/>
                  </w:divBdr>
                  <w:divsChild>
                    <w:div w:id="318119781">
                      <w:marLeft w:val="0"/>
                      <w:marRight w:val="0"/>
                      <w:marTop w:val="0"/>
                      <w:marBottom w:val="0"/>
                      <w:divBdr>
                        <w:top w:val="none" w:sz="0" w:space="0" w:color="auto"/>
                        <w:left w:val="none" w:sz="0" w:space="0" w:color="auto"/>
                        <w:bottom w:val="none" w:sz="0" w:space="0" w:color="auto"/>
                        <w:right w:val="none" w:sz="0" w:space="0" w:color="auto"/>
                      </w:divBdr>
                    </w:div>
                  </w:divsChild>
                </w:div>
                <w:div w:id="1434125784">
                  <w:marLeft w:val="0"/>
                  <w:marRight w:val="0"/>
                  <w:marTop w:val="0"/>
                  <w:marBottom w:val="0"/>
                  <w:divBdr>
                    <w:top w:val="none" w:sz="0" w:space="0" w:color="auto"/>
                    <w:left w:val="none" w:sz="0" w:space="0" w:color="auto"/>
                    <w:bottom w:val="none" w:sz="0" w:space="0" w:color="auto"/>
                    <w:right w:val="none" w:sz="0" w:space="0" w:color="auto"/>
                  </w:divBdr>
                  <w:divsChild>
                    <w:div w:id="1091660239">
                      <w:marLeft w:val="0"/>
                      <w:marRight w:val="0"/>
                      <w:marTop w:val="0"/>
                      <w:marBottom w:val="0"/>
                      <w:divBdr>
                        <w:top w:val="none" w:sz="0" w:space="0" w:color="auto"/>
                        <w:left w:val="none" w:sz="0" w:space="0" w:color="auto"/>
                        <w:bottom w:val="none" w:sz="0" w:space="0" w:color="auto"/>
                        <w:right w:val="none" w:sz="0" w:space="0" w:color="auto"/>
                      </w:divBdr>
                    </w:div>
                  </w:divsChild>
                </w:div>
                <w:div w:id="1900166245">
                  <w:marLeft w:val="0"/>
                  <w:marRight w:val="0"/>
                  <w:marTop w:val="0"/>
                  <w:marBottom w:val="0"/>
                  <w:divBdr>
                    <w:top w:val="none" w:sz="0" w:space="0" w:color="auto"/>
                    <w:left w:val="none" w:sz="0" w:space="0" w:color="auto"/>
                    <w:bottom w:val="none" w:sz="0" w:space="0" w:color="auto"/>
                    <w:right w:val="none" w:sz="0" w:space="0" w:color="auto"/>
                  </w:divBdr>
                  <w:divsChild>
                    <w:div w:id="1468745602">
                      <w:marLeft w:val="0"/>
                      <w:marRight w:val="0"/>
                      <w:marTop w:val="0"/>
                      <w:marBottom w:val="0"/>
                      <w:divBdr>
                        <w:top w:val="none" w:sz="0" w:space="0" w:color="auto"/>
                        <w:left w:val="none" w:sz="0" w:space="0" w:color="auto"/>
                        <w:bottom w:val="none" w:sz="0" w:space="0" w:color="auto"/>
                        <w:right w:val="none" w:sz="0" w:space="0" w:color="auto"/>
                      </w:divBdr>
                    </w:div>
                  </w:divsChild>
                </w:div>
                <w:div w:id="63722633">
                  <w:marLeft w:val="0"/>
                  <w:marRight w:val="0"/>
                  <w:marTop w:val="0"/>
                  <w:marBottom w:val="0"/>
                  <w:divBdr>
                    <w:top w:val="none" w:sz="0" w:space="0" w:color="auto"/>
                    <w:left w:val="none" w:sz="0" w:space="0" w:color="auto"/>
                    <w:bottom w:val="none" w:sz="0" w:space="0" w:color="auto"/>
                    <w:right w:val="none" w:sz="0" w:space="0" w:color="auto"/>
                  </w:divBdr>
                  <w:divsChild>
                    <w:div w:id="2051570930">
                      <w:marLeft w:val="0"/>
                      <w:marRight w:val="0"/>
                      <w:marTop w:val="0"/>
                      <w:marBottom w:val="0"/>
                      <w:divBdr>
                        <w:top w:val="none" w:sz="0" w:space="0" w:color="auto"/>
                        <w:left w:val="none" w:sz="0" w:space="0" w:color="auto"/>
                        <w:bottom w:val="none" w:sz="0" w:space="0" w:color="auto"/>
                        <w:right w:val="none" w:sz="0" w:space="0" w:color="auto"/>
                      </w:divBdr>
                    </w:div>
                  </w:divsChild>
                </w:div>
                <w:div w:id="662927591">
                  <w:marLeft w:val="0"/>
                  <w:marRight w:val="0"/>
                  <w:marTop w:val="0"/>
                  <w:marBottom w:val="0"/>
                  <w:divBdr>
                    <w:top w:val="none" w:sz="0" w:space="0" w:color="auto"/>
                    <w:left w:val="none" w:sz="0" w:space="0" w:color="auto"/>
                    <w:bottom w:val="none" w:sz="0" w:space="0" w:color="auto"/>
                    <w:right w:val="none" w:sz="0" w:space="0" w:color="auto"/>
                  </w:divBdr>
                  <w:divsChild>
                    <w:div w:id="436484301">
                      <w:marLeft w:val="0"/>
                      <w:marRight w:val="0"/>
                      <w:marTop w:val="0"/>
                      <w:marBottom w:val="0"/>
                      <w:divBdr>
                        <w:top w:val="none" w:sz="0" w:space="0" w:color="auto"/>
                        <w:left w:val="none" w:sz="0" w:space="0" w:color="auto"/>
                        <w:bottom w:val="none" w:sz="0" w:space="0" w:color="auto"/>
                        <w:right w:val="none" w:sz="0" w:space="0" w:color="auto"/>
                      </w:divBdr>
                    </w:div>
                  </w:divsChild>
                </w:div>
                <w:div w:id="217783105">
                  <w:marLeft w:val="0"/>
                  <w:marRight w:val="0"/>
                  <w:marTop w:val="0"/>
                  <w:marBottom w:val="0"/>
                  <w:divBdr>
                    <w:top w:val="none" w:sz="0" w:space="0" w:color="auto"/>
                    <w:left w:val="none" w:sz="0" w:space="0" w:color="auto"/>
                    <w:bottom w:val="none" w:sz="0" w:space="0" w:color="auto"/>
                    <w:right w:val="none" w:sz="0" w:space="0" w:color="auto"/>
                  </w:divBdr>
                  <w:divsChild>
                    <w:div w:id="1284191713">
                      <w:marLeft w:val="0"/>
                      <w:marRight w:val="0"/>
                      <w:marTop w:val="0"/>
                      <w:marBottom w:val="0"/>
                      <w:divBdr>
                        <w:top w:val="none" w:sz="0" w:space="0" w:color="auto"/>
                        <w:left w:val="none" w:sz="0" w:space="0" w:color="auto"/>
                        <w:bottom w:val="none" w:sz="0" w:space="0" w:color="auto"/>
                        <w:right w:val="none" w:sz="0" w:space="0" w:color="auto"/>
                      </w:divBdr>
                    </w:div>
                  </w:divsChild>
                </w:div>
                <w:div w:id="684944536">
                  <w:marLeft w:val="0"/>
                  <w:marRight w:val="0"/>
                  <w:marTop w:val="0"/>
                  <w:marBottom w:val="0"/>
                  <w:divBdr>
                    <w:top w:val="none" w:sz="0" w:space="0" w:color="auto"/>
                    <w:left w:val="none" w:sz="0" w:space="0" w:color="auto"/>
                    <w:bottom w:val="none" w:sz="0" w:space="0" w:color="auto"/>
                    <w:right w:val="none" w:sz="0" w:space="0" w:color="auto"/>
                  </w:divBdr>
                  <w:divsChild>
                    <w:div w:id="5999489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0587841">
          <w:marLeft w:val="0"/>
          <w:marRight w:val="0"/>
          <w:marTop w:val="0"/>
          <w:marBottom w:val="0"/>
          <w:divBdr>
            <w:top w:val="none" w:sz="0" w:space="0" w:color="auto"/>
            <w:left w:val="none" w:sz="0" w:space="0" w:color="auto"/>
            <w:bottom w:val="none" w:sz="0" w:space="0" w:color="auto"/>
            <w:right w:val="none" w:sz="0" w:space="0" w:color="auto"/>
          </w:divBdr>
        </w:div>
        <w:div w:id="538009936">
          <w:marLeft w:val="0"/>
          <w:marRight w:val="0"/>
          <w:marTop w:val="0"/>
          <w:marBottom w:val="0"/>
          <w:divBdr>
            <w:top w:val="none" w:sz="0" w:space="0" w:color="auto"/>
            <w:left w:val="none" w:sz="0" w:space="0" w:color="auto"/>
            <w:bottom w:val="none" w:sz="0" w:space="0" w:color="auto"/>
            <w:right w:val="none" w:sz="0" w:space="0" w:color="auto"/>
          </w:divBdr>
        </w:div>
        <w:div w:id="1198271713">
          <w:marLeft w:val="0"/>
          <w:marRight w:val="0"/>
          <w:marTop w:val="0"/>
          <w:marBottom w:val="0"/>
          <w:divBdr>
            <w:top w:val="none" w:sz="0" w:space="0" w:color="auto"/>
            <w:left w:val="none" w:sz="0" w:space="0" w:color="auto"/>
            <w:bottom w:val="none" w:sz="0" w:space="0" w:color="auto"/>
            <w:right w:val="none" w:sz="0" w:space="0" w:color="auto"/>
          </w:divBdr>
          <w:divsChild>
            <w:div w:id="1425569311">
              <w:marLeft w:val="0"/>
              <w:marRight w:val="0"/>
              <w:marTop w:val="0"/>
              <w:marBottom w:val="0"/>
              <w:divBdr>
                <w:top w:val="none" w:sz="0" w:space="0" w:color="auto"/>
                <w:left w:val="none" w:sz="0" w:space="0" w:color="auto"/>
                <w:bottom w:val="none" w:sz="0" w:space="0" w:color="auto"/>
                <w:right w:val="none" w:sz="0" w:space="0" w:color="auto"/>
              </w:divBdr>
            </w:div>
            <w:div w:id="1040201521">
              <w:marLeft w:val="0"/>
              <w:marRight w:val="0"/>
              <w:marTop w:val="0"/>
              <w:marBottom w:val="0"/>
              <w:divBdr>
                <w:top w:val="none" w:sz="0" w:space="0" w:color="auto"/>
                <w:left w:val="none" w:sz="0" w:space="0" w:color="auto"/>
                <w:bottom w:val="none" w:sz="0" w:space="0" w:color="auto"/>
                <w:right w:val="none" w:sz="0" w:space="0" w:color="auto"/>
              </w:divBdr>
            </w:div>
            <w:div w:id="1500778278">
              <w:marLeft w:val="0"/>
              <w:marRight w:val="0"/>
              <w:marTop w:val="0"/>
              <w:marBottom w:val="0"/>
              <w:divBdr>
                <w:top w:val="none" w:sz="0" w:space="0" w:color="auto"/>
                <w:left w:val="none" w:sz="0" w:space="0" w:color="auto"/>
                <w:bottom w:val="none" w:sz="0" w:space="0" w:color="auto"/>
                <w:right w:val="none" w:sz="0" w:space="0" w:color="auto"/>
              </w:divBdr>
            </w:div>
            <w:div w:id="841507615">
              <w:marLeft w:val="0"/>
              <w:marRight w:val="0"/>
              <w:marTop w:val="0"/>
              <w:marBottom w:val="0"/>
              <w:divBdr>
                <w:top w:val="none" w:sz="0" w:space="0" w:color="auto"/>
                <w:left w:val="none" w:sz="0" w:space="0" w:color="auto"/>
                <w:bottom w:val="none" w:sz="0" w:space="0" w:color="auto"/>
                <w:right w:val="none" w:sz="0" w:space="0" w:color="auto"/>
              </w:divBdr>
            </w:div>
            <w:div w:id="1336228629">
              <w:marLeft w:val="0"/>
              <w:marRight w:val="0"/>
              <w:marTop w:val="0"/>
              <w:marBottom w:val="0"/>
              <w:divBdr>
                <w:top w:val="none" w:sz="0" w:space="0" w:color="auto"/>
                <w:left w:val="none" w:sz="0" w:space="0" w:color="auto"/>
                <w:bottom w:val="none" w:sz="0" w:space="0" w:color="auto"/>
                <w:right w:val="none" w:sz="0" w:space="0" w:color="auto"/>
              </w:divBdr>
            </w:div>
            <w:div w:id="198130881">
              <w:marLeft w:val="0"/>
              <w:marRight w:val="0"/>
              <w:marTop w:val="0"/>
              <w:marBottom w:val="0"/>
              <w:divBdr>
                <w:top w:val="none" w:sz="0" w:space="0" w:color="auto"/>
                <w:left w:val="none" w:sz="0" w:space="0" w:color="auto"/>
                <w:bottom w:val="none" w:sz="0" w:space="0" w:color="auto"/>
                <w:right w:val="none" w:sz="0" w:space="0" w:color="auto"/>
              </w:divBdr>
            </w:div>
            <w:div w:id="1339456791">
              <w:marLeft w:val="0"/>
              <w:marRight w:val="0"/>
              <w:marTop w:val="0"/>
              <w:marBottom w:val="0"/>
              <w:divBdr>
                <w:top w:val="none" w:sz="0" w:space="0" w:color="auto"/>
                <w:left w:val="none" w:sz="0" w:space="0" w:color="auto"/>
                <w:bottom w:val="none" w:sz="0" w:space="0" w:color="auto"/>
                <w:right w:val="none" w:sz="0" w:space="0" w:color="auto"/>
              </w:divBdr>
            </w:div>
            <w:div w:id="895121669">
              <w:marLeft w:val="0"/>
              <w:marRight w:val="0"/>
              <w:marTop w:val="0"/>
              <w:marBottom w:val="0"/>
              <w:divBdr>
                <w:top w:val="none" w:sz="0" w:space="0" w:color="auto"/>
                <w:left w:val="none" w:sz="0" w:space="0" w:color="auto"/>
                <w:bottom w:val="none" w:sz="0" w:space="0" w:color="auto"/>
                <w:right w:val="none" w:sz="0" w:space="0" w:color="auto"/>
              </w:divBdr>
            </w:div>
            <w:div w:id="428815057">
              <w:marLeft w:val="0"/>
              <w:marRight w:val="0"/>
              <w:marTop w:val="0"/>
              <w:marBottom w:val="0"/>
              <w:divBdr>
                <w:top w:val="none" w:sz="0" w:space="0" w:color="auto"/>
                <w:left w:val="none" w:sz="0" w:space="0" w:color="auto"/>
                <w:bottom w:val="none" w:sz="0" w:space="0" w:color="auto"/>
                <w:right w:val="none" w:sz="0" w:space="0" w:color="auto"/>
              </w:divBdr>
            </w:div>
            <w:div w:id="1904170177">
              <w:marLeft w:val="0"/>
              <w:marRight w:val="0"/>
              <w:marTop w:val="0"/>
              <w:marBottom w:val="0"/>
              <w:divBdr>
                <w:top w:val="none" w:sz="0" w:space="0" w:color="auto"/>
                <w:left w:val="none" w:sz="0" w:space="0" w:color="auto"/>
                <w:bottom w:val="none" w:sz="0" w:space="0" w:color="auto"/>
                <w:right w:val="none" w:sz="0" w:space="0" w:color="auto"/>
              </w:divBdr>
            </w:div>
            <w:div w:id="1329334461">
              <w:marLeft w:val="0"/>
              <w:marRight w:val="0"/>
              <w:marTop w:val="0"/>
              <w:marBottom w:val="0"/>
              <w:divBdr>
                <w:top w:val="none" w:sz="0" w:space="0" w:color="auto"/>
                <w:left w:val="none" w:sz="0" w:space="0" w:color="auto"/>
                <w:bottom w:val="none" w:sz="0" w:space="0" w:color="auto"/>
                <w:right w:val="none" w:sz="0" w:space="0" w:color="auto"/>
              </w:divBdr>
            </w:div>
            <w:div w:id="2130006586">
              <w:marLeft w:val="0"/>
              <w:marRight w:val="0"/>
              <w:marTop w:val="0"/>
              <w:marBottom w:val="0"/>
              <w:divBdr>
                <w:top w:val="none" w:sz="0" w:space="0" w:color="auto"/>
                <w:left w:val="none" w:sz="0" w:space="0" w:color="auto"/>
                <w:bottom w:val="none" w:sz="0" w:space="0" w:color="auto"/>
                <w:right w:val="none" w:sz="0" w:space="0" w:color="auto"/>
              </w:divBdr>
            </w:div>
            <w:div w:id="933168052">
              <w:marLeft w:val="0"/>
              <w:marRight w:val="0"/>
              <w:marTop w:val="0"/>
              <w:marBottom w:val="0"/>
              <w:divBdr>
                <w:top w:val="none" w:sz="0" w:space="0" w:color="auto"/>
                <w:left w:val="none" w:sz="0" w:space="0" w:color="auto"/>
                <w:bottom w:val="none" w:sz="0" w:space="0" w:color="auto"/>
                <w:right w:val="none" w:sz="0" w:space="0" w:color="auto"/>
              </w:divBdr>
            </w:div>
            <w:div w:id="42993772">
              <w:marLeft w:val="0"/>
              <w:marRight w:val="0"/>
              <w:marTop w:val="0"/>
              <w:marBottom w:val="0"/>
              <w:divBdr>
                <w:top w:val="none" w:sz="0" w:space="0" w:color="auto"/>
                <w:left w:val="none" w:sz="0" w:space="0" w:color="auto"/>
                <w:bottom w:val="none" w:sz="0" w:space="0" w:color="auto"/>
                <w:right w:val="none" w:sz="0" w:space="0" w:color="auto"/>
              </w:divBdr>
            </w:div>
            <w:div w:id="314919279">
              <w:marLeft w:val="0"/>
              <w:marRight w:val="0"/>
              <w:marTop w:val="0"/>
              <w:marBottom w:val="0"/>
              <w:divBdr>
                <w:top w:val="none" w:sz="0" w:space="0" w:color="auto"/>
                <w:left w:val="none" w:sz="0" w:space="0" w:color="auto"/>
                <w:bottom w:val="none" w:sz="0" w:space="0" w:color="auto"/>
                <w:right w:val="none" w:sz="0" w:space="0" w:color="auto"/>
              </w:divBdr>
            </w:div>
            <w:div w:id="683094675">
              <w:marLeft w:val="0"/>
              <w:marRight w:val="0"/>
              <w:marTop w:val="0"/>
              <w:marBottom w:val="0"/>
              <w:divBdr>
                <w:top w:val="none" w:sz="0" w:space="0" w:color="auto"/>
                <w:left w:val="none" w:sz="0" w:space="0" w:color="auto"/>
                <w:bottom w:val="none" w:sz="0" w:space="0" w:color="auto"/>
                <w:right w:val="none" w:sz="0" w:space="0" w:color="auto"/>
              </w:divBdr>
            </w:div>
            <w:div w:id="1534076198">
              <w:marLeft w:val="0"/>
              <w:marRight w:val="0"/>
              <w:marTop w:val="0"/>
              <w:marBottom w:val="0"/>
              <w:divBdr>
                <w:top w:val="none" w:sz="0" w:space="0" w:color="auto"/>
                <w:left w:val="none" w:sz="0" w:space="0" w:color="auto"/>
                <w:bottom w:val="none" w:sz="0" w:space="0" w:color="auto"/>
                <w:right w:val="none" w:sz="0" w:space="0" w:color="auto"/>
              </w:divBdr>
            </w:div>
            <w:div w:id="700520742">
              <w:marLeft w:val="0"/>
              <w:marRight w:val="0"/>
              <w:marTop w:val="0"/>
              <w:marBottom w:val="0"/>
              <w:divBdr>
                <w:top w:val="none" w:sz="0" w:space="0" w:color="auto"/>
                <w:left w:val="none" w:sz="0" w:space="0" w:color="auto"/>
                <w:bottom w:val="none" w:sz="0" w:space="0" w:color="auto"/>
                <w:right w:val="none" w:sz="0" w:space="0" w:color="auto"/>
              </w:divBdr>
            </w:div>
          </w:divsChild>
        </w:div>
        <w:div w:id="1232810944">
          <w:marLeft w:val="0"/>
          <w:marRight w:val="0"/>
          <w:marTop w:val="0"/>
          <w:marBottom w:val="0"/>
          <w:divBdr>
            <w:top w:val="none" w:sz="0" w:space="0" w:color="auto"/>
            <w:left w:val="none" w:sz="0" w:space="0" w:color="auto"/>
            <w:bottom w:val="none" w:sz="0" w:space="0" w:color="auto"/>
            <w:right w:val="none" w:sz="0" w:space="0" w:color="auto"/>
          </w:divBdr>
        </w:div>
        <w:div w:id="1628928682">
          <w:marLeft w:val="0"/>
          <w:marRight w:val="0"/>
          <w:marTop w:val="0"/>
          <w:marBottom w:val="0"/>
          <w:divBdr>
            <w:top w:val="none" w:sz="0" w:space="0" w:color="auto"/>
            <w:left w:val="none" w:sz="0" w:space="0" w:color="auto"/>
            <w:bottom w:val="none" w:sz="0" w:space="0" w:color="auto"/>
            <w:right w:val="none" w:sz="0" w:space="0" w:color="auto"/>
          </w:divBdr>
        </w:div>
      </w:divsChild>
    </w:div>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713259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26" Type="http://schemas.openxmlformats.org/officeDocument/2006/relationships/hyperlink" Target="https://www.adelaide.edu.au/writingcentre/sites/default/files/docs/learningguide-mindmapping.pdf" TargetMode="External"/><Relationship Id="rId39" Type="http://schemas.openxmlformats.org/officeDocument/2006/relationships/hyperlink" Target="https://www.sadlier.com/school/ela-blog/how-to-use-the-circle-of-viewpoints-routine-with-students"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footer" Target="footer5.xml"/><Relationship Id="rId5" Type="http://schemas.openxmlformats.org/officeDocument/2006/relationships/numbering" Target="numbering.xml"/><Relationship Id="rId61" Type="http://schemas.openxmlformats.org/officeDocument/2006/relationships/fontTable" Target="fontTable.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eader" Target="header6.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eader" Target="header5.xm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18FCE088CA184FB8B90BCC28935F36F3"/>
        <w:category>
          <w:name w:val="General"/>
          <w:gallery w:val="placeholder"/>
        </w:category>
        <w:types>
          <w:type w:val="bbPlcHdr"/>
        </w:types>
        <w:behaviors>
          <w:behavior w:val="content"/>
        </w:behaviors>
        <w:guid w:val="{72A94FAF-B9A2-4BF6-827E-BE2D7AD7E632}"/>
      </w:docPartPr>
      <w:docPartBody>
        <w:p w:rsidR="003B00ED" w:rsidRDefault="003B00ED" w:rsidP="003B00ED">
          <w:pPr>
            <w:pStyle w:val="18FCE088CA184FB8B90BCC28935F36F3"/>
          </w:pPr>
          <w:r w:rsidRPr="007A01CF">
            <w:rPr>
              <w:rStyle w:val="PlaceholderText"/>
            </w:rPr>
            <w:t>Click or tap here to enter text.</w:t>
          </w:r>
        </w:p>
      </w:docPartBody>
    </w:docPart>
    <w:docPart>
      <w:docPartPr>
        <w:name w:val="625B68BF24F940F193172E8C7FCC2F9E"/>
        <w:category>
          <w:name w:val="General"/>
          <w:gallery w:val="placeholder"/>
        </w:category>
        <w:types>
          <w:type w:val="bbPlcHdr"/>
        </w:types>
        <w:behaviors>
          <w:behavior w:val="content"/>
        </w:behaviors>
        <w:guid w:val="{A0B6934A-B993-4A28-B85C-EBC45DF25917}"/>
      </w:docPartPr>
      <w:docPartBody>
        <w:p w:rsidR="003B00ED" w:rsidRDefault="003B00ED" w:rsidP="003B00ED">
          <w:pPr>
            <w:pStyle w:val="625B68BF24F940F193172E8C7FCC2F9E"/>
          </w:pPr>
          <w:r w:rsidRPr="007A01CF">
            <w:rPr>
              <w:rStyle w:val="PlaceholderText"/>
            </w:rPr>
            <w:t>[Title]</w:t>
          </w:r>
        </w:p>
      </w:docPartBody>
    </w:docPart>
    <w:docPart>
      <w:docPartPr>
        <w:name w:val="932F2B797E2A454FAE62D21E249C92E8"/>
        <w:category>
          <w:name w:val="General"/>
          <w:gallery w:val="placeholder"/>
        </w:category>
        <w:types>
          <w:type w:val="bbPlcHdr"/>
        </w:types>
        <w:behaviors>
          <w:behavior w:val="content"/>
        </w:behaviors>
        <w:guid w:val="{EF97DA93-B932-4102-83A2-9DB35F1EEC62}"/>
      </w:docPartPr>
      <w:docPartBody>
        <w:p w:rsidR="003B00ED" w:rsidRDefault="003B00ED" w:rsidP="003B00ED">
          <w:pPr>
            <w:pStyle w:val="932F2B797E2A454FAE62D21E249C92E8"/>
          </w:pPr>
          <w:r w:rsidRPr="003D58FC">
            <w:rPr>
              <w:rStyle w:val="PlaceholderText"/>
            </w:rPr>
            <w:t>[Keywords]</w:t>
          </w:r>
        </w:p>
      </w:docPartBody>
    </w:docPart>
    <w:docPart>
      <w:docPartPr>
        <w:name w:val="7D729C02233C4A2EA7C547C68C799CDC"/>
        <w:category>
          <w:name w:val="General"/>
          <w:gallery w:val="placeholder"/>
        </w:category>
        <w:types>
          <w:type w:val="bbPlcHdr"/>
        </w:types>
        <w:behaviors>
          <w:behavior w:val="content"/>
        </w:behaviors>
        <w:guid w:val="{7078659B-2210-4866-9866-2E784D8EA244}"/>
      </w:docPartPr>
      <w:docPartBody>
        <w:p w:rsidR="003B00ED" w:rsidRDefault="003B00ED" w:rsidP="003B00ED">
          <w:pPr>
            <w:pStyle w:val="7D729C02233C4A2EA7C547C68C799CDC"/>
          </w:pPr>
          <w:r w:rsidRPr="003D58FC">
            <w:rPr>
              <w:rStyle w:val="PlaceholderText"/>
            </w:rPr>
            <w:t>[Keywords]</w:t>
          </w:r>
        </w:p>
      </w:docPartBody>
    </w:docPart>
    <w:docPart>
      <w:docPartPr>
        <w:name w:val="D4BEE6C8D40247AEB415899107BADE7E"/>
        <w:category>
          <w:name w:val="General"/>
          <w:gallery w:val="placeholder"/>
        </w:category>
        <w:types>
          <w:type w:val="bbPlcHdr"/>
        </w:types>
        <w:behaviors>
          <w:behavior w:val="content"/>
        </w:behaviors>
        <w:guid w:val="{36B90AEB-12EE-4207-81FD-A17F1F48FF2D}"/>
      </w:docPartPr>
      <w:docPartBody>
        <w:p w:rsidR="003B00ED" w:rsidRDefault="003B00ED" w:rsidP="003B00ED">
          <w:pPr>
            <w:pStyle w:val="D4BEE6C8D40247AEB415899107BADE7E"/>
          </w:pPr>
          <w:r w:rsidRPr="003D58FC">
            <w:rPr>
              <w:rStyle w:val="PlaceholderText"/>
            </w:rPr>
            <w:t>[Keywords]</w:t>
          </w:r>
        </w:p>
      </w:docPartBody>
    </w:docPart>
    <w:docPart>
      <w:docPartPr>
        <w:name w:val="EB95EB1B4BE94C138950FF5FF4F3AAAB"/>
        <w:category>
          <w:name w:val="General"/>
          <w:gallery w:val="placeholder"/>
        </w:category>
        <w:types>
          <w:type w:val="bbPlcHdr"/>
        </w:types>
        <w:behaviors>
          <w:behavior w:val="content"/>
        </w:behaviors>
        <w:guid w:val="{F49FA4ED-6A4C-465B-861B-00DF8D162A48}"/>
      </w:docPartPr>
      <w:docPartBody>
        <w:p w:rsidR="003B00ED" w:rsidRDefault="003B00ED" w:rsidP="003B00ED">
          <w:pPr>
            <w:pStyle w:val="EB95EB1B4BE94C138950FF5FF4F3AAAB"/>
          </w:pPr>
          <w:r w:rsidRPr="003D58FC">
            <w:rPr>
              <w:rStyle w:val="PlaceholderText"/>
            </w:rPr>
            <w:t>[Keywords]</w:t>
          </w:r>
        </w:p>
      </w:docPartBody>
    </w:docPart>
    <w:docPart>
      <w:docPartPr>
        <w:name w:val="9B4024C15DFB450DAA921EF6C769E955"/>
        <w:category>
          <w:name w:val="General"/>
          <w:gallery w:val="placeholder"/>
        </w:category>
        <w:types>
          <w:type w:val="bbPlcHdr"/>
        </w:types>
        <w:behaviors>
          <w:behavior w:val="content"/>
        </w:behaviors>
        <w:guid w:val="{6E89CAC0-D25C-44B0-A2EE-7FB3F79365B5}"/>
      </w:docPartPr>
      <w:docPartBody>
        <w:p w:rsidR="003B00ED" w:rsidRDefault="003B00ED" w:rsidP="003B00ED">
          <w:pPr>
            <w:pStyle w:val="9B4024C15DFB450DAA921EF6C769E955"/>
          </w:pPr>
          <w:r w:rsidRPr="003D58FC">
            <w:rPr>
              <w:rStyle w:val="PlaceholderText"/>
            </w:rPr>
            <w:t>[Keywords]</w:t>
          </w:r>
        </w:p>
      </w:docPartBody>
    </w:docPart>
    <w:docPart>
      <w:docPartPr>
        <w:name w:val="9F521945912F4AB6A247BDE7D33DF5A0"/>
        <w:category>
          <w:name w:val="General"/>
          <w:gallery w:val="placeholder"/>
        </w:category>
        <w:types>
          <w:type w:val="bbPlcHdr"/>
        </w:types>
        <w:behaviors>
          <w:behavior w:val="content"/>
        </w:behaviors>
        <w:guid w:val="{6B0A6191-3A66-4CEC-8798-D30D60D5D5F6}"/>
      </w:docPartPr>
      <w:docPartBody>
        <w:p w:rsidR="003B00ED" w:rsidRDefault="003B00ED" w:rsidP="003B00ED">
          <w:pPr>
            <w:pStyle w:val="9F521945912F4AB6A247BDE7D33DF5A0"/>
          </w:pPr>
          <w:r w:rsidRPr="003D58FC">
            <w:rPr>
              <w:rStyle w:val="PlaceholderText"/>
            </w:rPr>
            <w:t>[Keywords]</w:t>
          </w:r>
        </w:p>
      </w:docPartBody>
    </w:docPart>
    <w:docPart>
      <w:docPartPr>
        <w:name w:val="E7046F3316E54A10867F22A9FFBC737A"/>
        <w:category>
          <w:name w:val="General"/>
          <w:gallery w:val="placeholder"/>
        </w:category>
        <w:types>
          <w:type w:val="bbPlcHdr"/>
        </w:types>
        <w:behaviors>
          <w:behavior w:val="content"/>
        </w:behaviors>
        <w:guid w:val="{09AF59E9-0032-4D1C-B3C2-2F740BB1E76A}"/>
      </w:docPartPr>
      <w:docPartBody>
        <w:p w:rsidR="003B00ED" w:rsidRDefault="003B00ED" w:rsidP="003B00ED">
          <w:pPr>
            <w:pStyle w:val="E7046F3316E54A10867F22A9FFBC737A"/>
          </w:pPr>
          <w:r w:rsidRPr="003D58FC">
            <w:rPr>
              <w:rStyle w:val="PlaceholderText"/>
            </w:rPr>
            <w:t>[Keywords]</w:t>
          </w:r>
        </w:p>
      </w:docPartBody>
    </w:docPart>
    <w:docPart>
      <w:docPartPr>
        <w:name w:val="607852D68B3240F1AC620687329FDD60"/>
        <w:category>
          <w:name w:val="General"/>
          <w:gallery w:val="placeholder"/>
        </w:category>
        <w:types>
          <w:type w:val="bbPlcHdr"/>
        </w:types>
        <w:behaviors>
          <w:behavior w:val="content"/>
        </w:behaviors>
        <w:guid w:val="{3A8FB516-73EF-4E3A-95F9-BFF50A0598F8}"/>
      </w:docPartPr>
      <w:docPartBody>
        <w:p w:rsidR="003B00ED" w:rsidRDefault="003B00ED" w:rsidP="003B00ED">
          <w:pPr>
            <w:pStyle w:val="607852D68B3240F1AC620687329FDD60"/>
          </w:pPr>
          <w:r w:rsidRPr="003D58FC">
            <w:rPr>
              <w:rStyle w:val="PlaceholderText"/>
            </w:rPr>
            <w:t>[Keywords]</w:t>
          </w:r>
        </w:p>
      </w:docPartBody>
    </w:docPart>
    <w:docPart>
      <w:docPartPr>
        <w:name w:val="81CE28E2228D4E16B1138E5F5953927F"/>
        <w:category>
          <w:name w:val="General"/>
          <w:gallery w:val="placeholder"/>
        </w:category>
        <w:types>
          <w:type w:val="bbPlcHdr"/>
        </w:types>
        <w:behaviors>
          <w:behavior w:val="content"/>
        </w:behaviors>
        <w:guid w:val="{E06E0D30-1AF0-4793-A30B-3D9333730C54}"/>
      </w:docPartPr>
      <w:docPartBody>
        <w:p w:rsidR="003B00ED" w:rsidRDefault="003B00ED" w:rsidP="003B00ED">
          <w:pPr>
            <w:pStyle w:val="81CE28E2228D4E16B1138E5F5953927F"/>
          </w:pPr>
          <w:r w:rsidRPr="003D58FC">
            <w:rPr>
              <w:rStyle w:val="PlaceholderText"/>
            </w:rPr>
            <w:t>[Keywords]</w:t>
          </w:r>
        </w:p>
      </w:docPartBody>
    </w:docPart>
    <w:docPart>
      <w:docPartPr>
        <w:name w:val="536E1D1A26514095AD37BCDA33404CEB"/>
        <w:category>
          <w:name w:val="General"/>
          <w:gallery w:val="placeholder"/>
        </w:category>
        <w:types>
          <w:type w:val="bbPlcHdr"/>
        </w:types>
        <w:behaviors>
          <w:behavior w:val="content"/>
        </w:behaviors>
        <w:guid w:val="{06241D1F-6576-46FC-97FD-C63D841919E2}"/>
      </w:docPartPr>
      <w:docPartBody>
        <w:p w:rsidR="003B00ED" w:rsidRDefault="003B00ED" w:rsidP="003B00ED">
          <w:pPr>
            <w:pStyle w:val="536E1D1A26514095AD37BCDA33404CEB"/>
          </w:pPr>
          <w:r w:rsidRPr="003D58FC">
            <w:rPr>
              <w:rStyle w:val="PlaceholderText"/>
            </w:rPr>
            <w:t>[Keywords]</w:t>
          </w:r>
        </w:p>
      </w:docPartBody>
    </w:docPart>
    <w:docPart>
      <w:docPartPr>
        <w:name w:val="355A1A0EBFED4731A53F630C7FC70AC9"/>
        <w:category>
          <w:name w:val="General"/>
          <w:gallery w:val="placeholder"/>
        </w:category>
        <w:types>
          <w:type w:val="bbPlcHdr"/>
        </w:types>
        <w:behaviors>
          <w:behavior w:val="content"/>
        </w:behaviors>
        <w:guid w:val="{C751EB08-9D18-4391-9DEC-AA3A819C5C33}"/>
      </w:docPartPr>
      <w:docPartBody>
        <w:p w:rsidR="003B00ED" w:rsidRDefault="003B00ED" w:rsidP="003B00ED">
          <w:pPr>
            <w:pStyle w:val="355A1A0EBFED4731A53F630C7FC70AC9"/>
          </w:pPr>
          <w:r w:rsidRPr="003D58FC">
            <w:rPr>
              <w:rStyle w:val="PlaceholderText"/>
            </w:rPr>
            <w:t>[Keywords]</w:t>
          </w:r>
        </w:p>
      </w:docPartBody>
    </w:docPart>
    <w:docPart>
      <w:docPartPr>
        <w:name w:val="F9349655E51A470CA358E817153A28E0"/>
        <w:category>
          <w:name w:val="General"/>
          <w:gallery w:val="placeholder"/>
        </w:category>
        <w:types>
          <w:type w:val="bbPlcHdr"/>
        </w:types>
        <w:behaviors>
          <w:behavior w:val="content"/>
        </w:behaviors>
        <w:guid w:val="{C3342496-3165-45FC-B9CA-954DF3022F8C}"/>
      </w:docPartPr>
      <w:docPartBody>
        <w:p w:rsidR="003B00ED" w:rsidRDefault="003B00ED" w:rsidP="003B00ED">
          <w:pPr>
            <w:pStyle w:val="F9349655E51A470CA358E817153A28E0"/>
          </w:pPr>
          <w:r w:rsidRPr="003D58FC">
            <w:rPr>
              <w:rStyle w:val="PlaceholderText"/>
            </w:rPr>
            <w:t>[Keywords]</w:t>
          </w:r>
        </w:p>
      </w:docPartBody>
    </w:docPart>
    <w:docPart>
      <w:docPartPr>
        <w:name w:val="45AAD5B2D64E45CFA7D95B68AE74F46A"/>
        <w:category>
          <w:name w:val="General"/>
          <w:gallery w:val="placeholder"/>
        </w:category>
        <w:types>
          <w:type w:val="bbPlcHdr"/>
        </w:types>
        <w:behaviors>
          <w:behavior w:val="content"/>
        </w:behaviors>
        <w:guid w:val="{98CBA8B7-E571-4C5F-ABA7-1C26E35F8E80}"/>
      </w:docPartPr>
      <w:docPartBody>
        <w:p w:rsidR="003B00ED" w:rsidRDefault="003B00ED" w:rsidP="003B00ED">
          <w:pPr>
            <w:pStyle w:val="45AAD5B2D64E45CFA7D95B68AE74F46A"/>
          </w:pPr>
          <w:r w:rsidRPr="003D58FC">
            <w:rPr>
              <w:rStyle w:val="PlaceholderText"/>
            </w:rPr>
            <w:t>[Keywords]</w:t>
          </w:r>
        </w:p>
      </w:docPartBody>
    </w:docPart>
    <w:docPart>
      <w:docPartPr>
        <w:name w:val="577556B7E2BB431DB3CF75B32C2AAF72"/>
        <w:category>
          <w:name w:val="General"/>
          <w:gallery w:val="placeholder"/>
        </w:category>
        <w:types>
          <w:type w:val="bbPlcHdr"/>
        </w:types>
        <w:behaviors>
          <w:behavior w:val="content"/>
        </w:behaviors>
        <w:guid w:val="{9B44EEDF-8060-4619-BBF1-89DAC1D9E3D8}"/>
      </w:docPartPr>
      <w:docPartBody>
        <w:p w:rsidR="003B00ED" w:rsidRDefault="003B00ED" w:rsidP="003B00ED">
          <w:pPr>
            <w:pStyle w:val="577556B7E2BB431DB3CF75B32C2AAF72"/>
          </w:pPr>
          <w:r w:rsidRPr="003D58FC">
            <w:rPr>
              <w:rStyle w:val="PlaceholderText"/>
            </w:rPr>
            <w:t>[Keywords]</w:t>
          </w:r>
        </w:p>
      </w:docPartBody>
    </w:docPart>
    <w:docPart>
      <w:docPartPr>
        <w:name w:val="5938D04FAD7447D2A21A1CE2F8903A69"/>
        <w:category>
          <w:name w:val="General"/>
          <w:gallery w:val="placeholder"/>
        </w:category>
        <w:types>
          <w:type w:val="bbPlcHdr"/>
        </w:types>
        <w:behaviors>
          <w:behavior w:val="content"/>
        </w:behaviors>
        <w:guid w:val="{4B0D9C16-2B30-421B-B782-4A768A0C7D22}"/>
      </w:docPartPr>
      <w:docPartBody>
        <w:p w:rsidR="003B00ED" w:rsidRDefault="003B00ED" w:rsidP="003B00ED">
          <w:pPr>
            <w:pStyle w:val="5938D04FAD7447D2A21A1CE2F8903A69"/>
          </w:pPr>
          <w:r w:rsidRPr="003D58FC">
            <w:rPr>
              <w:rStyle w:val="PlaceholderText"/>
            </w:rPr>
            <w:t>[Keywords]</w:t>
          </w:r>
        </w:p>
      </w:docPartBody>
    </w:docPart>
    <w:docPart>
      <w:docPartPr>
        <w:name w:val="F50C46D538094DCAAB9EA17D6BE0E873"/>
        <w:category>
          <w:name w:val="General"/>
          <w:gallery w:val="placeholder"/>
        </w:category>
        <w:types>
          <w:type w:val="bbPlcHdr"/>
        </w:types>
        <w:behaviors>
          <w:behavior w:val="content"/>
        </w:behaviors>
        <w:guid w:val="{E96FF0DC-A287-451A-AA74-ECEA70C79FD2}"/>
      </w:docPartPr>
      <w:docPartBody>
        <w:p w:rsidR="003B00ED" w:rsidRDefault="003B00ED" w:rsidP="003B00ED">
          <w:pPr>
            <w:pStyle w:val="F50C46D538094DCAAB9EA17D6BE0E873"/>
          </w:pPr>
          <w:r w:rsidRPr="003D58FC">
            <w:rPr>
              <w:rStyle w:val="PlaceholderText"/>
            </w:rPr>
            <w:t>[Keywords]</w:t>
          </w:r>
        </w:p>
      </w:docPartBody>
    </w:docPart>
    <w:docPart>
      <w:docPartPr>
        <w:name w:val="CDCB29E63AE247C98D33AB5060BADDC1"/>
        <w:category>
          <w:name w:val="General"/>
          <w:gallery w:val="placeholder"/>
        </w:category>
        <w:types>
          <w:type w:val="bbPlcHdr"/>
        </w:types>
        <w:behaviors>
          <w:behavior w:val="content"/>
        </w:behaviors>
        <w:guid w:val="{394494AD-26D8-4A01-B23E-FD5C6C5E112A}"/>
      </w:docPartPr>
      <w:docPartBody>
        <w:p w:rsidR="003B00ED" w:rsidRDefault="003B00ED" w:rsidP="003B00ED">
          <w:pPr>
            <w:pStyle w:val="CDCB29E63AE247C98D33AB5060BADDC1"/>
          </w:pPr>
          <w:r w:rsidRPr="003D58FC">
            <w:rPr>
              <w:rStyle w:val="PlaceholderText"/>
            </w:rPr>
            <w:t>[Keywords]</w:t>
          </w:r>
        </w:p>
      </w:docPartBody>
    </w:docPart>
    <w:docPart>
      <w:docPartPr>
        <w:name w:val="B8C3132A55D94AB79E94E01D2230B321"/>
        <w:category>
          <w:name w:val="General"/>
          <w:gallery w:val="placeholder"/>
        </w:category>
        <w:types>
          <w:type w:val="bbPlcHdr"/>
        </w:types>
        <w:behaviors>
          <w:behavior w:val="content"/>
        </w:behaviors>
        <w:guid w:val="{B8D7BB04-66E4-412F-9EE2-1CBFA523861C}"/>
      </w:docPartPr>
      <w:docPartBody>
        <w:p w:rsidR="003B00ED" w:rsidRDefault="003B00ED" w:rsidP="003B00ED">
          <w:pPr>
            <w:pStyle w:val="B8C3132A55D94AB79E94E01D2230B321"/>
          </w:pPr>
          <w:r w:rsidRPr="003D58FC">
            <w:rPr>
              <w:rStyle w:val="PlaceholderText"/>
            </w:rPr>
            <w:t>[Keywords]</w:t>
          </w:r>
        </w:p>
      </w:docPartBody>
    </w:docPart>
    <w:docPart>
      <w:docPartPr>
        <w:name w:val="D0D79498637642278BF3DF5AE9E740E0"/>
        <w:category>
          <w:name w:val="General"/>
          <w:gallery w:val="placeholder"/>
        </w:category>
        <w:types>
          <w:type w:val="bbPlcHdr"/>
        </w:types>
        <w:behaviors>
          <w:behavior w:val="content"/>
        </w:behaviors>
        <w:guid w:val="{5EF1440D-2DBF-43F2-8753-4E0492645404}"/>
      </w:docPartPr>
      <w:docPartBody>
        <w:p w:rsidR="003B00ED" w:rsidRDefault="003B00ED" w:rsidP="003B00ED">
          <w:pPr>
            <w:pStyle w:val="D0D79498637642278BF3DF5AE9E740E0"/>
          </w:pPr>
          <w:r w:rsidRPr="003D58FC">
            <w:rPr>
              <w:rStyle w:val="PlaceholderText"/>
            </w:rPr>
            <w:t>[Keywords]</w:t>
          </w:r>
        </w:p>
      </w:docPartBody>
    </w:docPart>
    <w:docPart>
      <w:docPartPr>
        <w:name w:val="1F32F76E8A1A4190B4C5C6B98A024D2D"/>
        <w:category>
          <w:name w:val="General"/>
          <w:gallery w:val="placeholder"/>
        </w:category>
        <w:types>
          <w:type w:val="bbPlcHdr"/>
        </w:types>
        <w:behaviors>
          <w:behavior w:val="content"/>
        </w:behaviors>
        <w:guid w:val="{E09E536C-717F-4323-8061-CA429538951F}"/>
      </w:docPartPr>
      <w:docPartBody>
        <w:p w:rsidR="003B00ED" w:rsidRDefault="003B00ED" w:rsidP="003B00ED">
          <w:pPr>
            <w:pStyle w:val="1F32F76E8A1A4190B4C5C6B98A024D2D"/>
          </w:pPr>
          <w:r w:rsidRPr="003D58FC">
            <w:rPr>
              <w:rStyle w:val="PlaceholderText"/>
            </w:rPr>
            <w:t>[Keywords]</w:t>
          </w:r>
        </w:p>
      </w:docPartBody>
    </w:docPart>
    <w:docPart>
      <w:docPartPr>
        <w:name w:val="119EBE242ED540B095C80A813248F575"/>
        <w:category>
          <w:name w:val="General"/>
          <w:gallery w:val="placeholder"/>
        </w:category>
        <w:types>
          <w:type w:val="bbPlcHdr"/>
        </w:types>
        <w:behaviors>
          <w:behavior w:val="content"/>
        </w:behaviors>
        <w:guid w:val="{975D8062-06B0-425E-B0AF-C8A91982575C}"/>
      </w:docPartPr>
      <w:docPartBody>
        <w:p w:rsidR="003B00ED" w:rsidRDefault="003B00ED" w:rsidP="003B00ED">
          <w:pPr>
            <w:pStyle w:val="119EBE242ED540B095C80A813248F575"/>
          </w:pPr>
          <w:r w:rsidRPr="003D58FC">
            <w:rPr>
              <w:rStyle w:val="PlaceholderText"/>
            </w:rPr>
            <w:t>[Keywords]</w:t>
          </w:r>
        </w:p>
      </w:docPartBody>
    </w:docPart>
    <w:docPart>
      <w:docPartPr>
        <w:name w:val="DA8C483BF5CE42A693306DF7D4DE0F41"/>
        <w:category>
          <w:name w:val="General"/>
          <w:gallery w:val="placeholder"/>
        </w:category>
        <w:types>
          <w:type w:val="bbPlcHdr"/>
        </w:types>
        <w:behaviors>
          <w:behavior w:val="content"/>
        </w:behaviors>
        <w:guid w:val="{8C010750-55B5-46BB-8858-9BB4B26D33C9}"/>
      </w:docPartPr>
      <w:docPartBody>
        <w:p w:rsidR="003B00ED" w:rsidRDefault="003B00ED" w:rsidP="003B00ED">
          <w:pPr>
            <w:pStyle w:val="DA8C483BF5CE42A693306DF7D4DE0F41"/>
          </w:pPr>
          <w:r w:rsidRPr="003D58FC">
            <w:rPr>
              <w:rStyle w:val="PlaceholderText"/>
            </w:rPr>
            <w:t>[Keywords]</w:t>
          </w:r>
        </w:p>
      </w:docPartBody>
    </w:docPart>
    <w:docPart>
      <w:docPartPr>
        <w:name w:val="F23878BC457C48B7A77BD3B1119DCD2E"/>
        <w:category>
          <w:name w:val="General"/>
          <w:gallery w:val="placeholder"/>
        </w:category>
        <w:types>
          <w:type w:val="bbPlcHdr"/>
        </w:types>
        <w:behaviors>
          <w:behavior w:val="content"/>
        </w:behaviors>
        <w:guid w:val="{79E4FF5C-0896-4C4F-AB55-BA86449514C0}"/>
      </w:docPartPr>
      <w:docPartBody>
        <w:p w:rsidR="003B00ED" w:rsidRDefault="003B00ED" w:rsidP="003B00ED">
          <w:pPr>
            <w:pStyle w:val="F23878BC457C48B7A77BD3B1119DCD2E"/>
          </w:pPr>
          <w:r w:rsidRPr="003D58FC">
            <w:rPr>
              <w:rStyle w:val="PlaceholderText"/>
            </w:rPr>
            <w:t>[Keywords]</w:t>
          </w:r>
        </w:p>
      </w:docPartBody>
    </w:docPart>
    <w:docPart>
      <w:docPartPr>
        <w:name w:val="C6D4D71B712145BE9A2E9246B48FA1E2"/>
        <w:category>
          <w:name w:val="General"/>
          <w:gallery w:val="placeholder"/>
        </w:category>
        <w:types>
          <w:type w:val="bbPlcHdr"/>
        </w:types>
        <w:behaviors>
          <w:behavior w:val="content"/>
        </w:behaviors>
        <w:guid w:val="{FDE590E7-B7E8-438A-B77C-A7CD1EA4FE9D}"/>
      </w:docPartPr>
      <w:docPartBody>
        <w:p w:rsidR="003B00ED" w:rsidRDefault="003B00ED" w:rsidP="003B00ED">
          <w:pPr>
            <w:pStyle w:val="C6D4D71B712145BE9A2E9246B48FA1E2"/>
          </w:pPr>
          <w:r w:rsidRPr="003D58FC">
            <w:rPr>
              <w:rStyle w:val="PlaceholderText"/>
            </w:rPr>
            <w:t>[Keywords]</w:t>
          </w:r>
        </w:p>
      </w:docPartBody>
    </w:docPart>
    <w:docPart>
      <w:docPartPr>
        <w:name w:val="97EEE9ECFD984A76B7AA2810E9369445"/>
        <w:category>
          <w:name w:val="General"/>
          <w:gallery w:val="placeholder"/>
        </w:category>
        <w:types>
          <w:type w:val="bbPlcHdr"/>
        </w:types>
        <w:behaviors>
          <w:behavior w:val="content"/>
        </w:behaviors>
        <w:guid w:val="{D9FF3338-E247-4CF0-BBF5-463AC8B7FB44}"/>
      </w:docPartPr>
      <w:docPartBody>
        <w:p w:rsidR="003B00ED" w:rsidRDefault="003B00ED" w:rsidP="003B00ED">
          <w:pPr>
            <w:pStyle w:val="97EEE9ECFD984A76B7AA2810E9369445"/>
          </w:pPr>
          <w:r w:rsidRPr="003D58FC">
            <w:rPr>
              <w:rStyle w:val="PlaceholderText"/>
            </w:rPr>
            <w:t>[Keywords]</w:t>
          </w:r>
        </w:p>
      </w:docPartBody>
    </w:docPart>
    <w:docPart>
      <w:docPartPr>
        <w:name w:val="702CD458897942BB80044E6A360C5F3D"/>
        <w:category>
          <w:name w:val="General"/>
          <w:gallery w:val="placeholder"/>
        </w:category>
        <w:types>
          <w:type w:val="bbPlcHdr"/>
        </w:types>
        <w:behaviors>
          <w:behavior w:val="content"/>
        </w:behaviors>
        <w:guid w:val="{A84CF85B-15C0-4F94-8F2F-8FBE6EF8A37D}"/>
      </w:docPartPr>
      <w:docPartBody>
        <w:p w:rsidR="003B00ED" w:rsidRDefault="003B00ED" w:rsidP="003B00ED">
          <w:pPr>
            <w:pStyle w:val="702CD458897942BB80044E6A360C5F3D"/>
          </w:pPr>
          <w:r w:rsidRPr="003D58FC">
            <w:rPr>
              <w:rStyle w:val="PlaceholderText"/>
            </w:rPr>
            <w:t>[Keywords]</w:t>
          </w:r>
        </w:p>
      </w:docPartBody>
    </w:docPart>
    <w:docPart>
      <w:docPartPr>
        <w:name w:val="48CDC8C6619B4EB9B8BF85EB389F60C0"/>
        <w:category>
          <w:name w:val="General"/>
          <w:gallery w:val="placeholder"/>
        </w:category>
        <w:types>
          <w:type w:val="bbPlcHdr"/>
        </w:types>
        <w:behaviors>
          <w:behavior w:val="content"/>
        </w:behaviors>
        <w:guid w:val="{9F4B7ADE-4B2E-4B46-B7ED-4B0902EEDC60}"/>
      </w:docPartPr>
      <w:docPartBody>
        <w:p w:rsidR="003B00ED" w:rsidRDefault="003B00ED" w:rsidP="003B00ED">
          <w:pPr>
            <w:pStyle w:val="48CDC8C6619B4EB9B8BF85EB389F60C0"/>
          </w:pPr>
          <w:r w:rsidRPr="003D58FC">
            <w:rPr>
              <w:rStyle w:val="PlaceholderText"/>
            </w:rPr>
            <w:t>[Keywords]</w:t>
          </w:r>
        </w:p>
      </w:docPartBody>
    </w:docPart>
    <w:docPart>
      <w:docPartPr>
        <w:name w:val="0EC3EAC9D4D446CFA2E752E29CA194EE"/>
        <w:category>
          <w:name w:val="General"/>
          <w:gallery w:val="placeholder"/>
        </w:category>
        <w:types>
          <w:type w:val="bbPlcHdr"/>
        </w:types>
        <w:behaviors>
          <w:behavior w:val="content"/>
        </w:behaviors>
        <w:guid w:val="{8FED3EA5-8AEE-4064-A33F-0063BDDDBD50}"/>
      </w:docPartPr>
      <w:docPartBody>
        <w:p w:rsidR="003B00ED" w:rsidRDefault="003B00ED" w:rsidP="003B00ED">
          <w:pPr>
            <w:pStyle w:val="0EC3EAC9D4D446CFA2E752E29CA194EE"/>
          </w:pPr>
          <w:r w:rsidRPr="003D58FC">
            <w:rPr>
              <w:rStyle w:val="PlaceholderText"/>
            </w:rPr>
            <w:t>[Keywords]</w:t>
          </w:r>
        </w:p>
      </w:docPartBody>
    </w:docPart>
    <w:docPart>
      <w:docPartPr>
        <w:name w:val="977DF444A12343D99D0B9B4DE0C701C6"/>
        <w:category>
          <w:name w:val="General"/>
          <w:gallery w:val="placeholder"/>
        </w:category>
        <w:types>
          <w:type w:val="bbPlcHdr"/>
        </w:types>
        <w:behaviors>
          <w:behavior w:val="content"/>
        </w:behaviors>
        <w:guid w:val="{308512FC-AF58-45F9-B7C0-13DEB49B7732}"/>
      </w:docPartPr>
      <w:docPartBody>
        <w:p w:rsidR="003B00ED" w:rsidRDefault="003B00ED" w:rsidP="003B00ED">
          <w:pPr>
            <w:pStyle w:val="977DF444A12343D99D0B9B4DE0C701C6"/>
          </w:pPr>
          <w:r w:rsidRPr="003D58FC">
            <w:rPr>
              <w:rStyle w:val="PlaceholderText"/>
            </w:rPr>
            <w:t>[Keywords]</w:t>
          </w:r>
        </w:p>
      </w:docPartBody>
    </w:docPart>
    <w:docPart>
      <w:docPartPr>
        <w:name w:val="2325C216E68F47649CE731BA18EA1227"/>
        <w:category>
          <w:name w:val="General"/>
          <w:gallery w:val="placeholder"/>
        </w:category>
        <w:types>
          <w:type w:val="bbPlcHdr"/>
        </w:types>
        <w:behaviors>
          <w:behavior w:val="content"/>
        </w:behaviors>
        <w:guid w:val="{8638B5C5-80BC-4F7E-AEB3-9F8AB235C48F}"/>
      </w:docPartPr>
      <w:docPartBody>
        <w:p w:rsidR="003B00ED" w:rsidRDefault="003B00ED" w:rsidP="003B00ED">
          <w:pPr>
            <w:pStyle w:val="2325C216E68F47649CE731BA18EA1227"/>
          </w:pPr>
          <w:r w:rsidRPr="003D58FC">
            <w:rPr>
              <w:rStyle w:val="PlaceholderText"/>
            </w:rPr>
            <w:t>[Keywords]</w:t>
          </w:r>
        </w:p>
      </w:docPartBody>
    </w:docPart>
    <w:docPart>
      <w:docPartPr>
        <w:name w:val="13217D360F9D470FBDEC5F9D92A4924E"/>
        <w:category>
          <w:name w:val="General"/>
          <w:gallery w:val="placeholder"/>
        </w:category>
        <w:types>
          <w:type w:val="bbPlcHdr"/>
        </w:types>
        <w:behaviors>
          <w:behavior w:val="content"/>
        </w:behaviors>
        <w:guid w:val="{3A8C9712-9896-461B-9B80-F914D4FFCBD0}"/>
      </w:docPartPr>
      <w:docPartBody>
        <w:p w:rsidR="003B00ED" w:rsidRDefault="003B00ED" w:rsidP="003B00ED">
          <w:pPr>
            <w:pStyle w:val="13217D360F9D470FBDEC5F9D92A4924E"/>
          </w:pPr>
          <w:r w:rsidRPr="003D58FC">
            <w:rPr>
              <w:rStyle w:val="PlaceholderText"/>
            </w:rPr>
            <w:t>[Keywords]</w:t>
          </w:r>
        </w:p>
      </w:docPartBody>
    </w:docPart>
    <w:docPart>
      <w:docPartPr>
        <w:name w:val="625EF22A777A4443AC91778356AA632E"/>
        <w:category>
          <w:name w:val="General"/>
          <w:gallery w:val="placeholder"/>
        </w:category>
        <w:types>
          <w:type w:val="bbPlcHdr"/>
        </w:types>
        <w:behaviors>
          <w:behavior w:val="content"/>
        </w:behaviors>
        <w:guid w:val="{EB47CC9D-5B6C-42DA-BD03-1675B166439B}"/>
      </w:docPartPr>
      <w:docPartBody>
        <w:p w:rsidR="003B00ED" w:rsidRDefault="003B00ED" w:rsidP="003B00ED">
          <w:pPr>
            <w:pStyle w:val="625EF22A777A4443AC91778356AA632E"/>
          </w:pPr>
          <w:r w:rsidRPr="003D58FC">
            <w:rPr>
              <w:rStyle w:val="PlaceholderText"/>
            </w:rPr>
            <w:t>[Keywords]</w:t>
          </w:r>
        </w:p>
      </w:docPartBody>
    </w:docPart>
    <w:docPart>
      <w:docPartPr>
        <w:name w:val="594CB3662522460598A79B074E0D6896"/>
        <w:category>
          <w:name w:val="General"/>
          <w:gallery w:val="placeholder"/>
        </w:category>
        <w:types>
          <w:type w:val="bbPlcHdr"/>
        </w:types>
        <w:behaviors>
          <w:behavior w:val="content"/>
        </w:behaviors>
        <w:guid w:val="{342FA6DE-999F-45A8-BD26-2CD7CF12D167}"/>
      </w:docPartPr>
      <w:docPartBody>
        <w:p w:rsidR="003B00ED" w:rsidRDefault="003B00ED" w:rsidP="003B00ED">
          <w:pPr>
            <w:pStyle w:val="594CB3662522460598A79B074E0D6896"/>
          </w:pPr>
          <w:r w:rsidRPr="003D58FC">
            <w:rPr>
              <w:rStyle w:val="PlaceholderText"/>
            </w:rPr>
            <w:t>[Keywords]</w:t>
          </w:r>
        </w:p>
      </w:docPartBody>
    </w:docPart>
    <w:docPart>
      <w:docPartPr>
        <w:name w:val="ED0C82A699764180BDB9516387C44BD4"/>
        <w:category>
          <w:name w:val="General"/>
          <w:gallery w:val="placeholder"/>
        </w:category>
        <w:types>
          <w:type w:val="bbPlcHdr"/>
        </w:types>
        <w:behaviors>
          <w:behavior w:val="content"/>
        </w:behaviors>
        <w:guid w:val="{BAE3B7C1-5F78-4848-B004-70C61A69C972}"/>
      </w:docPartPr>
      <w:docPartBody>
        <w:p w:rsidR="003B00ED" w:rsidRDefault="003B00ED" w:rsidP="003B00ED">
          <w:pPr>
            <w:pStyle w:val="ED0C82A699764180BDB9516387C44BD4"/>
          </w:pPr>
          <w:r w:rsidRPr="003D58FC">
            <w:rPr>
              <w:rStyle w:val="PlaceholderText"/>
            </w:rPr>
            <w:t>[Keywords]</w:t>
          </w:r>
        </w:p>
      </w:docPartBody>
    </w:docPart>
    <w:docPart>
      <w:docPartPr>
        <w:name w:val="56F9758510EE45EFA702DC0B2FFA24BB"/>
        <w:category>
          <w:name w:val="General"/>
          <w:gallery w:val="placeholder"/>
        </w:category>
        <w:types>
          <w:type w:val="bbPlcHdr"/>
        </w:types>
        <w:behaviors>
          <w:behavior w:val="content"/>
        </w:behaviors>
        <w:guid w:val="{CAEAAF2A-4C40-4693-B1FC-2F79DB872B2D}"/>
      </w:docPartPr>
      <w:docPartBody>
        <w:p w:rsidR="003B00ED" w:rsidRDefault="003B00ED" w:rsidP="003B00ED">
          <w:pPr>
            <w:pStyle w:val="56F9758510EE45EFA702DC0B2FFA24BB"/>
          </w:pPr>
          <w:r w:rsidRPr="003D58FC">
            <w:rPr>
              <w:rStyle w:val="PlaceholderText"/>
            </w:rPr>
            <w:t>[Keywords]</w:t>
          </w:r>
        </w:p>
      </w:docPartBody>
    </w:docPart>
    <w:docPart>
      <w:docPartPr>
        <w:name w:val="03CE697529904CE9BE04BF5A5C5814CB"/>
        <w:category>
          <w:name w:val="General"/>
          <w:gallery w:val="placeholder"/>
        </w:category>
        <w:types>
          <w:type w:val="bbPlcHdr"/>
        </w:types>
        <w:behaviors>
          <w:behavior w:val="content"/>
        </w:behaviors>
        <w:guid w:val="{766C5D69-5AE2-4E63-8962-3EAD09A697B3}"/>
      </w:docPartPr>
      <w:docPartBody>
        <w:p w:rsidR="003B00ED" w:rsidRDefault="003B00ED" w:rsidP="003B00ED">
          <w:pPr>
            <w:pStyle w:val="03CE697529904CE9BE04BF5A5C5814CB"/>
          </w:pPr>
          <w:r w:rsidRPr="003D58FC">
            <w:rPr>
              <w:rStyle w:val="PlaceholderText"/>
            </w:rPr>
            <w:t>[Keywords]</w:t>
          </w:r>
        </w:p>
      </w:docPartBody>
    </w:docPart>
    <w:docPart>
      <w:docPartPr>
        <w:name w:val="C396C03DDC994A34A042071058AF4C3B"/>
        <w:category>
          <w:name w:val="General"/>
          <w:gallery w:val="placeholder"/>
        </w:category>
        <w:types>
          <w:type w:val="bbPlcHdr"/>
        </w:types>
        <w:behaviors>
          <w:behavior w:val="content"/>
        </w:behaviors>
        <w:guid w:val="{E06191FB-5A70-4C5C-8825-FB0802A1CFDC}"/>
      </w:docPartPr>
      <w:docPartBody>
        <w:p w:rsidR="003B00ED" w:rsidRDefault="003B00ED" w:rsidP="003B00ED">
          <w:pPr>
            <w:pStyle w:val="C396C03DDC994A34A042071058AF4C3B"/>
          </w:pPr>
          <w:r w:rsidRPr="003D58FC">
            <w:rPr>
              <w:rStyle w:val="PlaceholderText"/>
            </w:rPr>
            <w:t>[Keywords]</w:t>
          </w:r>
        </w:p>
      </w:docPartBody>
    </w:docPart>
    <w:docPart>
      <w:docPartPr>
        <w:name w:val="F1C76F995A9F490D925CE635E981DB2E"/>
        <w:category>
          <w:name w:val="General"/>
          <w:gallery w:val="placeholder"/>
        </w:category>
        <w:types>
          <w:type w:val="bbPlcHdr"/>
        </w:types>
        <w:behaviors>
          <w:behavior w:val="content"/>
        </w:behaviors>
        <w:guid w:val="{C519A5DE-0A80-42E5-B1C2-02FC72E26D68}"/>
      </w:docPartPr>
      <w:docPartBody>
        <w:p w:rsidR="003B00ED" w:rsidRDefault="003B00ED" w:rsidP="003B00ED">
          <w:pPr>
            <w:pStyle w:val="F1C76F995A9F490D925CE635E981DB2E"/>
          </w:pPr>
          <w:r w:rsidRPr="003D58FC">
            <w:rPr>
              <w:rStyle w:val="PlaceholderText"/>
            </w:rPr>
            <w:t>[Keywords]</w:t>
          </w:r>
        </w:p>
      </w:docPartBody>
    </w:docPart>
    <w:docPart>
      <w:docPartPr>
        <w:name w:val="F4DEE1E5863544C394929F41552C4C20"/>
        <w:category>
          <w:name w:val="General"/>
          <w:gallery w:val="placeholder"/>
        </w:category>
        <w:types>
          <w:type w:val="bbPlcHdr"/>
        </w:types>
        <w:behaviors>
          <w:behavior w:val="content"/>
        </w:behaviors>
        <w:guid w:val="{DD6A07EF-8A01-47A2-80D7-730A4D7CF44D}"/>
      </w:docPartPr>
      <w:docPartBody>
        <w:p w:rsidR="003B00ED" w:rsidRDefault="003B00ED" w:rsidP="003B00ED">
          <w:pPr>
            <w:pStyle w:val="F4DEE1E5863544C394929F41552C4C20"/>
          </w:pPr>
          <w:r w:rsidRPr="003D58FC">
            <w:rPr>
              <w:rStyle w:val="PlaceholderText"/>
            </w:rPr>
            <w:t>[Keywords]</w:t>
          </w:r>
        </w:p>
      </w:docPartBody>
    </w:docPart>
    <w:docPart>
      <w:docPartPr>
        <w:name w:val="AC738509872243168C2764771F5E4FC8"/>
        <w:category>
          <w:name w:val="General"/>
          <w:gallery w:val="placeholder"/>
        </w:category>
        <w:types>
          <w:type w:val="bbPlcHdr"/>
        </w:types>
        <w:behaviors>
          <w:behavior w:val="content"/>
        </w:behaviors>
        <w:guid w:val="{3AEA3387-55AA-4E2B-AD15-ECD9D64C3C54}"/>
      </w:docPartPr>
      <w:docPartBody>
        <w:p w:rsidR="003B00ED" w:rsidRDefault="003B00ED" w:rsidP="003B00ED">
          <w:pPr>
            <w:pStyle w:val="AC738509872243168C2764771F5E4FC8"/>
          </w:pPr>
          <w:r w:rsidRPr="003D58FC">
            <w:rPr>
              <w:rStyle w:val="PlaceholderText"/>
            </w:rPr>
            <w:t>[Keywords]</w:t>
          </w:r>
        </w:p>
      </w:docPartBody>
    </w:docPart>
    <w:docPart>
      <w:docPartPr>
        <w:name w:val="177377E7C85C40B3A6698B34273E9D08"/>
        <w:category>
          <w:name w:val="General"/>
          <w:gallery w:val="placeholder"/>
        </w:category>
        <w:types>
          <w:type w:val="bbPlcHdr"/>
        </w:types>
        <w:behaviors>
          <w:behavior w:val="content"/>
        </w:behaviors>
        <w:guid w:val="{4B11E61D-B00E-4295-8C4D-FCC1B6CC86EB}"/>
      </w:docPartPr>
      <w:docPartBody>
        <w:p w:rsidR="003B00ED" w:rsidRDefault="003B00ED" w:rsidP="003B00ED">
          <w:pPr>
            <w:pStyle w:val="177377E7C85C40B3A6698B34273E9D08"/>
          </w:pPr>
          <w:r w:rsidRPr="003D58FC">
            <w:rPr>
              <w:rStyle w:val="PlaceholderText"/>
            </w:rPr>
            <w:t>[Keywords]</w:t>
          </w:r>
        </w:p>
      </w:docPartBody>
    </w:docPart>
    <w:docPart>
      <w:docPartPr>
        <w:name w:val="644E455B07FF47C1B7FE87C7A29A8CB4"/>
        <w:category>
          <w:name w:val="General"/>
          <w:gallery w:val="placeholder"/>
        </w:category>
        <w:types>
          <w:type w:val="bbPlcHdr"/>
        </w:types>
        <w:behaviors>
          <w:behavior w:val="content"/>
        </w:behaviors>
        <w:guid w:val="{9235FCF4-185A-484A-AB5C-9FEBCE9382A1}"/>
      </w:docPartPr>
      <w:docPartBody>
        <w:p w:rsidR="003B00ED" w:rsidRDefault="003B00ED" w:rsidP="003B00ED">
          <w:pPr>
            <w:pStyle w:val="644E455B07FF47C1B7FE87C7A29A8CB4"/>
          </w:pPr>
          <w:r w:rsidRPr="003D58FC">
            <w:rPr>
              <w:rStyle w:val="PlaceholderText"/>
            </w:rPr>
            <w:t>[Keywords]</w:t>
          </w:r>
        </w:p>
      </w:docPartBody>
    </w:docPart>
    <w:docPart>
      <w:docPartPr>
        <w:name w:val="E4C2C352915740819EC61C069AB6CA95"/>
        <w:category>
          <w:name w:val="General"/>
          <w:gallery w:val="placeholder"/>
        </w:category>
        <w:types>
          <w:type w:val="bbPlcHdr"/>
        </w:types>
        <w:behaviors>
          <w:behavior w:val="content"/>
        </w:behaviors>
        <w:guid w:val="{FCDE0B14-CC52-47ED-94EA-C16B5DBA318B}"/>
      </w:docPartPr>
      <w:docPartBody>
        <w:p w:rsidR="003B00ED" w:rsidRDefault="003B00ED" w:rsidP="003B00ED">
          <w:pPr>
            <w:pStyle w:val="E4C2C352915740819EC61C069AB6CA95"/>
          </w:pPr>
          <w:r w:rsidRPr="003D58FC">
            <w:rPr>
              <w:rStyle w:val="PlaceholderText"/>
            </w:rPr>
            <w:t>[Keywords]</w:t>
          </w:r>
        </w:p>
      </w:docPartBody>
    </w:docPart>
    <w:docPart>
      <w:docPartPr>
        <w:name w:val="B9C39D45CBE8481DB1A6A3E5631C8C0A"/>
        <w:category>
          <w:name w:val="General"/>
          <w:gallery w:val="placeholder"/>
        </w:category>
        <w:types>
          <w:type w:val="bbPlcHdr"/>
        </w:types>
        <w:behaviors>
          <w:behavior w:val="content"/>
        </w:behaviors>
        <w:guid w:val="{D5E080B9-560B-4145-9514-125A95542CBD}"/>
      </w:docPartPr>
      <w:docPartBody>
        <w:p w:rsidR="003B00ED" w:rsidRDefault="003B00ED" w:rsidP="003B00ED">
          <w:pPr>
            <w:pStyle w:val="B9C39D45CBE8481DB1A6A3E5631C8C0A"/>
          </w:pPr>
          <w:r w:rsidRPr="003D58FC">
            <w:rPr>
              <w:rStyle w:val="PlaceholderText"/>
            </w:rPr>
            <w:t>[Keywords]</w:t>
          </w:r>
        </w:p>
      </w:docPartBody>
    </w:docPart>
    <w:docPart>
      <w:docPartPr>
        <w:name w:val="CC52DE0F67A84D6AB5A6B1DC88A7B669"/>
        <w:category>
          <w:name w:val="General"/>
          <w:gallery w:val="placeholder"/>
        </w:category>
        <w:types>
          <w:type w:val="bbPlcHdr"/>
        </w:types>
        <w:behaviors>
          <w:behavior w:val="content"/>
        </w:behaviors>
        <w:guid w:val="{9B330CFD-52B8-453B-9F91-CAB57B653668}"/>
      </w:docPartPr>
      <w:docPartBody>
        <w:p w:rsidR="003B00ED" w:rsidRDefault="003B00ED" w:rsidP="003B00ED">
          <w:pPr>
            <w:pStyle w:val="CC52DE0F67A84D6AB5A6B1DC88A7B669"/>
          </w:pPr>
          <w:r w:rsidRPr="003D58FC">
            <w:rPr>
              <w:rStyle w:val="PlaceholderText"/>
            </w:rPr>
            <w:t>[Keywords]</w:t>
          </w:r>
        </w:p>
      </w:docPartBody>
    </w:docPart>
    <w:docPart>
      <w:docPartPr>
        <w:name w:val="97A75AC6E9EF498EAD26BFD893A25763"/>
        <w:category>
          <w:name w:val="General"/>
          <w:gallery w:val="placeholder"/>
        </w:category>
        <w:types>
          <w:type w:val="bbPlcHdr"/>
        </w:types>
        <w:behaviors>
          <w:behavior w:val="content"/>
        </w:behaviors>
        <w:guid w:val="{63AFC1F8-A034-4739-B785-D232997EB097}"/>
      </w:docPartPr>
      <w:docPartBody>
        <w:p w:rsidR="003B00ED" w:rsidRDefault="003B00ED" w:rsidP="003B00ED">
          <w:pPr>
            <w:pStyle w:val="97A75AC6E9EF498EAD26BFD893A25763"/>
          </w:pPr>
          <w:r w:rsidRPr="003D58FC">
            <w:rPr>
              <w:rStyle w:val="PlaceholderText"/>
            </w:rPr>
            <w:t>[Keywords]</w:t>
          </w:r>
        </w:p>
      </w:docPartBody>
    </w:docPart>
    <w:docPart>
      <w:docPartPr>
        <w:name w:val="385537C6355C42B08ADB91E38D319F18"/>
        <w:category>
          <w:name w:val="General"/>
          <w:gallery w:val="placeholder"/>
        </w:category>
        <w:types>
          <w:type w:val="bbPlcHdr"/>
        </w:types>
        <w:behaviors>
          <w:behavior w:val="content"/>
        </w:behaviors>
        <w:guid w:val="{9DE6718C-771D-41FA-B971-4755239D932C}"/>
      </w:docPartPr>
      <w:docPartBody>
        <w:p w:rsidR="003B00ED" w:rsidRDefault="003B00ED" w:rsidP="003B00ED">
          <w:pPr>
            <w:pStyle w:val="385537C6355C42B08ADB91E38D319F18"/>
          </w:pPr>
          <w:r w:rsidRPr="003D58FC">
            <w:rPr>
              <w:rStyle w:val="PlaceholderText"/>
            </w:rPr>
            <w:t>[Keywords]</w:t>
          </w:r>
        </w:p>
      </w:docPartBody>
    </w:docPart>
    <w:docPart>
      <w:docPartPr>
        <w:name w:val="933551796EAA4F298E14F556038FEBE5"/>
        <w:category>
          <w:name w:val="General"/>
          <w:gallery w:val="placeholder"/>
        </w:category>
        <w:types>
          <w:type w:val="bbPlcHdr"/>
        </w:types>
        <w:behaviors>
          <w:behavior w:val="content"/>
        </w:behaviors>
        <w:guid w:val="{7E71FEA6-2A38-4CAD-9603-9DDF559C05B1}"/>
      </w:docPartPr>
      <w:docPartBody>
        <w:p w:rsidR="003B00ED" w:rsidRDefault="003B00ED" w:rsidP="003B00ED">
          <w:pPr>
            <w:pStyle w:val="933551796EAA4F298E14F556038FEBE5"/>
          </w:pPr>
          <w:r w:rsidRPr="003D58FC">
            <w:rPr>
              <w:rStyle w:val="PlaceholderText"/>
            </w:rPr>
            <w:t>[Keywords]</w:t>
          </w:r>
        </w:p>
      </w:docPartBody>
    </w:docPart>
    <w:docPart>
      <w:docPartPr>
        <w:name w:val="5732C91262274A65B4F60FD80E33B75E"/>
        <w:category>
          <w:name w:val="General"/>
          <w:gallery w:val="placeholder"/>
        </w:category>
        <w:types>
          <w:type w:val="bbPlcHdr"/>
        </w:types>
        <w:behaviors>
          <w:behavior w:val="content"/>
        </w:behaviors>
        <w:guid w:val="{ACF485CD-4676-44CA-B40B-572B985DC47A}"/>
      </w:docPartPr>
      <w:docPartBody>
        <w:p w:rsidR="003B00ED" w:rsidRDefault="003B00ED" w:rsidP="003B00ED">
          <w:pPr>
            <w:pStyle w:val="5732C91262274A65B4F60FD80E33B75E"/>
          </w:pPr>
          <w:r w:rsidRPr="003D58FC">
            <w:rPr>
              <w:rStyle w:val="PlaceholderText"/>
            </w:rPr>
            <w:t>[Keywords]</w:t>
          </w:r>
        </w:p>
      </w:docPartBody>
    </w:docPart>
    <w:docPart>
      <w:docPartPr>
        <w:name w:val="F2E1AF8B52EB40D79F693FCD938BE703"/>
        <w:category>
          <w:name w:val="General"/>
          <w:gallery w:val="placeholder"/>
        </w:category>
        <w:types>
          <w:type w:val="bbPlcHdr"/>
        </w:types>
        <w:behaviors>
          <w:behavior w:val="content"/>
        </w:behaviors>
        <w:guid w:val="{52326D7B-22BB-4336-AED1-6B9CCD3563CE}"/>
      </w:docPartPr>
      <w:docPartBody>
        <w:p w:rsidR="003B00ED" w:rsidRDefault="003B00ED" w:rsidP="003B00ED">
          <w:pPr>
            <w:pStyle w:val="F2E1AF8B52EB40D79F693FCD938BE703"/>
          </w:pPr>
          <w:r w:rsidRPr="003D58FC">
            <w:rPr>
              <w:rStyle w:val="PlaceholderText"/>
            </w:rPr>
            <w:t>[Keywords]</w:t>
          </w:r>
        </w:p>
      </w:docPartBody>
    </w:docPart>
    <w:docPart>
      <w:docPartPr>
        <w:name w:val="305037CBBD3C46F6A93FFB3C385B4117"/>
        <w:category>
          <w:name w:val="General"/>
          <w:gallery w:val="placeholder"/>
        </w:category>
        <w:types>
          <w:type w:val="bbPlcHdr"/>
        </w:types>
        <w:behaviors>
          <w:behavior w:val="content"/>
        </w:behaviors>
        <w:guid w:val="{A5F152F3-A648-4C53-B1F0-48A46B9A0B65}"/>
      </w:docPartPr>
      <w:docPartBody>
        <w:p w:rsidR="003B00ED" w:rsidRDefault="003B00ED" w:rsidP="003B00ED">
          <w:pPr>
            <w:pStyle w:val="305037CBBD3C46F6A93FFB3C385B4117"/>
          </w:pPr>
          <w:r w:rsidRPr="003D58FC">
            <w:rPr>
              <w:rStyle w:val="PlaceholderText"/>
            </w:rPr>
            <w:t>[Keywords]</w:t>
          </w:r>
        </w:p>
      </w:docPartBody>
    </w:docPart>
    <w:docPart>
      <w:docPartPr>
        <w:name w:val="9B60044F2C2F427EA5A5E8DC3F85CA0E"/>
        <w:category>
          <w:name w:val="General"/>
          <w:gallery w:val="placeholder"/>
        </w:category>
        <w:types>
          <w:type w:val="bbPlcHdr"/>
        </w:types>
        <w:behaviors>
          <w:behavior w:val="content"/>
        </w:behaviors>
        <w:guid w:val="{AD6640A1-CEA0-491F-8CD6-1853668D8A5E}"/>
      </w:docPartPr>
      <w:docPartBody>
        <w:p w:rsidR="003B00ED" w:rsidRDefault="003B00ED" w:rsidP="003B00ED">
          <w:pPr>
            <w:pStyle w:val="9B60044F2C2F427EA5A5E8DC3F85CA0E"/>
          </w:pPr>
          <w:r w:rsidRPr="003D58FC">
            <w:rPr>
              <w:rStyle w:val="PlaceholderText"/>
            </w:rPr>
            <w:t>[Keywords]</w:t>
          </w:r>
        </w:p>
      </w:docPartBody>
    </w:docPart>
    <w:docPart>
      <w:docPartPr>
        <w:name w:val="BB4A46368133485E8E2B020241475301"/>
        <w:category>
          <w:name w:val="General"/>
          <w:gallery w:val="placeholder"/>
        </w:category>
        <w:types>
          <w:type w:val="bbPlcHdr"/>
        </w:types>
        <w:behaviors>
          <w:behavior w:val="content"/>
        </w:behaviors>
        <w:guid w:val="{A5794164-27B7-41F0-BEE8-2A094E75FC9E}"/>
      </w:docPartPr>
      <w:docPartBody>
        <w:p w:rsidR="003B00ED" w:rsidRDefault="003B00ED" w:rsidP="003B00ED">
          <w:pPr>
            <w:pStyle w:val="BB4A46368133485E8E2B020241475301"/>
          </w:pPr>
          <w:r w:rsidRPr="003D58FC">
            <w:rPr>
              <w:rStyle w:val="PlaceholderText"/>
            </w:rPr>
            <w:t>[Keywords]</w:t>
          </w:r>
        </w:p>
      </w:docPartBody>
    </w:docPart>
    <w:docPart>
      <w:docPartPr>
        <w:name w:val="AE989F67BC9F4C23AB42623985956289"/>
        <w:category>
          <w:name w:val="General"/>
          <w:gallery w:val="placeholder"/>
        </w:category>
        <w:types>
          <w:type w:val="bbPlcHdr"/>
        </w:types>
        <w:behaviors>
          <w:behavior w:val="content"/>
        </w:behaviors>
        <w:guid w:val="{8D5807A3-5A5C-4A63-864E-0797107BD72A}"/>
      </w:docPartPr>
      <w:docPartBody>
        <w:p w:rsidR="003B00ED" w:rsidRDefault="003B00ED" w:rsidP="003B00ED">
          <w:pPr>
            <w:pStyle w:val="AE989F67BC9F4C23AB42623985956289"/>
          </w:pPr>
          <w:r w:rsidRPr="003D58FC">
            <w:rPr>
              <w:rStyle w:val="PlaceholderText"/>
            </w:rPr>
            <w:t>[Keywords]</w:t>
          </w:r>
        </w:p>
      </w:docPartBody>
    </w:docPart>
    <w:docPart>
      <w:docPartPr>
        <w:name w:val="873A85DCC17440C48C071D71F40F5120"/>
        <w:category>
          <w:name w:val="General"/>
          <w:gallery w:val="placeholder"/>
        </w:category>
        <w:types>
          <w:type w:val="bbPlcHdr"/>
        </w:types>
        <w:behaviors>
          <w:behavior w:val="content"/>
        </w:behaviors>
        <w:guid w:val="{6B7DBD1E-5E2D-4423-85D8-6332562A8056}"/>
      </w:docPartPr>
      <w:docPartBody>
        <w:p w:rsidR="003B00ED" w:rsidRDefault="003B00ED" w:rsidP="003B00ED">
          <w:pPr>
            <w:pStyle w:val="873A85DCC17440C48C071D71F40F5120"/>
          </w:pPr>
          <w:r w:rsidRPr="003D58FC">
            <w:rPr>
              <w:rStyle w:val="PlaceholderText"/>
            </w:rPr>
            <w:t>[Keywords]</w:t>
          </w:r>
        </w:p>
      </w:docPartBody>
    </w:docPart>
    <w:docPart>
      <w:docPartPr>
        <w:name w:val="9463DF4AC7F24C1CB47E860B499E797A"/>
        <w:category>
          <w:name w:val="General"/>
          <w:gallery w:val="placeholder"/>
        </w:category>
        <w:types>
          <w:type w:val="bbPlcHdr"/>
        </w:types>
        <w:behaviors>
          <w:behavior w:val="content"/>
        </w:behaviors>
        <w:guid w:val="{C61CD5AA-7D21-43FC-A2C7-920F53469E2B}"/>
      </w:docPartPr>
      <w:docPartBody>
        <w:p w:rsidR="003B00ED" w:rsidRDefault="003B00ED" w:rsidP="003B00ED">
          <w:pPr>
            <w:pStyle w:val="9463DF4AC7F24C1CB47E860B499E797A"/>
          </w:pPr>
          <w:r w:rsidRPr="003D58FC">
            <w:rPr>
              <w:rStyle w:val="PlaceholderText"/>
            </w:rPr>
            <w:t>[Keywords]</w:t>
          </w:r>
        </w:p>
      </w:docPartBody>
    </w:docPart>
    <w:docPart>
      <w:docPartPr>
        <w:name w:val="A3342CF1EB1A4B25BEE96B22553961D2"/>
        <w:category>
          <w:name w:val="General"/>
          <w:gallery w:val="placeholder"/>
        </w:category>
        <w:types>
          <w:type w:val="bbPlcHdr"/>
        </w:types>
        <w:behaviors>
          <w:behavior w:val="content"/>
        </w:behaviors>
        <w:guid w:val="{EBEED933-C659-4C17-A001-5F3CAD8D4D39}"/>
      </w:docPartPr>
      <w:docPartBody>
        <w:p w:rsidR="003B00ED" w:rsidRDefault="003B00ED" w:rsidP="003B00ED">
          <w:pPr>
            <w:pStyle w:val="A3342CF1EB1A4B25BEE96B22553961D2"/>
          </w:pPr>
          <w:r w:rsidRPr="003D58FC">
            <w:rPr>
              <w:rStyle w:val="PlaceholderText"/>
            </w:rPr>
            <w:t>[Keywords]</w:t>
          </w:r>
        </w:p>
      </w:docPartBody>
    </w:docPart>
    <w:docPart>
      <w:docPartPr>
        <w:name w:val="803307E0801B44E79B86DE04A2423DF8"/>
        <w:category>
          <w:name w:val="General"/>
          <w:gallery w:val="placeholder"/>
        </w:category>
        <w:types>
          <w:type w:val="bbPlcHdr"/>
        </w:types>
        <w:behaviors>
          <w:behavior w:val="content"/>
        </w:behaviors>
        <w:guid w:val="{5D7FD545-8FAE-4203-A94C-48B0AD602B8E}"/>
      </w:docPartPr>
      <w:docPartBody>
        <w:p w:rsidR="003B00ED" w:rsidRDefault="003B00ED" w:rsidP="003B00ED">
          <w:pPr>
            <w:pStyle w:val="803307E0801B44E79B86DE04A2423DF8"/>
          </w:pPr>
          <w:r w:rsidRPr="003D58FC">
            <w:rPr>
              <w:rStyle w:val="PlaceholderText"/>
            </w:rPr>
            <w:t>[Keywords]</w:t>
          </w:r>
        </w:p>
      </w:docPartBody>
    </w:docPart>
    <w:docPart>
      <w:docPartPr>
        <w:name w:val="7C5D7428AA5F4F0EA6D6BEBB3A5E96BE"/>
        <w:category>
          <w:name w:val="General"/>
          <w:gallery w:val="placeholder"/>
        </w:category>
        <w:types>
          <w:type w:val="bbPlcHdr"/>
        </w:types>
        <w:behaviors>
          <w:behavior w:val="content"/>
        </w:behaviors>
        <w:guid w:val="{C056DEA2-F1BF-4FBA-A73C-84B0BA51B0EA}"/>
      </w:docPartPr>
      <w:docPartBody>
        <w:p w:rsidR="003B00ED" w:rsidRDefault="003B00ED" w:rsidP="003B00ED">
          <w:pPr>
            <w:pStyle w:val="7C5D7428AA5F4F0EA6D6BEBB3A5E96BE"/>
          </w:pPr>
          <w:r w:rsidRPr="003D58FC">
            <w:rPr>
              <w:rStyle w:val="PlaceholderText"/>
            </w:rPr>
            <w:t>[Keywords]</w:t>
          </w:r>
        </w:p>
      </w:docPartBody>
    </w:docPart>
    <w:docPart>
      <w:docPartPr>
        <w:name w:val="989FA0F5EAE04682A95A10CCCED3EFB6"/>
        <w:category>
          <w:name w:val="General"/>
          <w:gallery w:val="placeholder"/>
        </w:category>
        <w:types>
          <w:type w:val="bbPlcHdr"/>
        </w:types>
        <w:behaviors>
          <w:behavior w:val="content"/>
        </w:behaviors>
        <w:guid w:val="{3B57D197-BC39-42C2-B219-07CC4258D9E5}"/>
      </w:docPartPr>
      <w:docPartBody>
        <w:p w:rsidR="003B00ED" w:rsidRDefault="003B00ED" w:rsidP="003B00ED">
          <w:pPr>
            <w:pStyle w:val="989FA0F5EAE04682A95A10CCCED3EFB6"/>
          </w:pPr>
          <w:r w:rsidRPr="003D58FC">
            <w:rPr>
              <w:rStyle w:val="PlaceholderText"/>
            </w:rPr>
            <w:t>[Keywords]</w:t>
          </w:r>
        </w:p>
      </w:docPartBody>
    </w:docPart>
    <w:docPart>
      <w:docPartPr>
        <w:name w:val="188FD63775DF4278AC6E3D7D4F227EA7"/>
        <w:category>
          <w:name w:val="General"/>
          <w:gallery w:val="placeholder"/>
        </w:category>
        <w:types>
          <w:type w:val="bbPlcHdr"/>
        </w:types>
        <w:behaviors>
          <w:behavior w:val="content"/>
        </w:behaviors>
        <w:guid w:val="{81642B19-9C2B-4A7C-8325-E7354E6C9F14}"/>
      </w:docPartPr>
      <w:docPartBody>
        <w:p w:rsidR="003B00ED" w:rsidRDefault="003B00ED" w:rsidP="003B00ED">
          <w:pPr>
            <w:pStyle w:val="188FD63775DF4278AC6E3D7D4F227EA7"/>
          </w:pPr>
          <w:r w:rsidRPr="003D58FC">
            <w:rPr>
              <w:rStyle w:val="PlaceholderText"/>
            </w:rPr>
            <w:t>[Keywords]</w:t>
          </w:r>
        </w:p>
      </w:docPartBody>
    </w:docPart>
    <w:docPart>
      <w:docPartPr>
        <w:name w:val="A638CE60425249B196A8DFFF3D6FDC92"/>
        <w:category>
          <w:name w:val="General"/>
          <w:gallery w:val="placeholder"/>
        </w:category>
        <w:types>
          <w:type w:val="bbPlcHdr"/>
        </w:types>
        <w:behaviors>
          <w:behavior w:val="content"/>
        </w:behaviors>
        <w:guid w:val="{23BAA938-4FEA-4C0E-BAC8-C4D2472B697B}"/>
      </w:docPartPr>
      <w:docPartBody>
        <w:p w:rsidR="003B00ED" w:rsidRDefault="003B00ED" w:rsidP="003B00ED">
          <w:pPr>
            <w:pStyle w:val="A638CE60425249B196A8DFFF3D6FDC92"/>
          </w:pPr>
          <w:r w:rsidRPr="003D58FC">
            <w:rPr>
              <w:rStyle w:val="PlaceholderText"/>
            </w:rPr>
            <w:t>[Keywords]</w:t>
          </w:r>
        </w:p>
      </w:docPartBody>
    </w:docPart>
    <w:docPart>
      <w:docPartPr>
        <w:name w:val="C1DCA0047D1D4DF291769EE89A3C8BC7"/>
        <w:category>
          <w:name w:val="General"/>
          <w:gallery w:val="placeholder"/>
        </w:category>
        <w:types>
          <w:type w:val="bbPlcHdr"/>
        </w:types>
        <w:behaviors>
          <w:behavior w:val="content"/>
        </w:behaviors>
        <w:guid w:val="{4C5970A6-1093-4155-B7AE-0EC6041BE6FD}"/>
      </w:docPartPr>
      <w:docPartBody>
        <w:p w:rsidR="003B00ED" w:rsidRDefault="003B00ED" w:rsidP="003B00ED">
          <w:pPr>
            <w:pStyle w:val="C1DCA0047D1D4DF291769EE89A3C8BC7"/>
          </w:pPr>
          <w:r w:rsidRPr="003D58FC">
            <w:rPr>
              <w:rStyle w:val="PlaceholderText"/>
            </w:rPr>
            <w:t>[Keywords]</w:t>
          </w:r>
        </w:p>
      </w:docPartBody>
    </w:docPart>
    <w:docPart>
      <w:docPartPr>
        <w:name w:val="E15B6E951F1348F981038274D178B1DF"/>
        <w:category>
          <w:name w:val="General"/>
          <w:gallery w:val="placeholder"/>
        </w:category>
        <w:types>
          <w:type w:val="bbPlcHdr"/>
        </w:types>
        <w:behaviors>
          <w:behavior w:val="content"/>
        </w:behaviors>
        <w:guid w:val="{C5EAE78B-4958-401F-8E92-96441025C815}"/>
      </w:docPartPr>
      <w:docPartBody>
        <w:p w:rsidR="003B00ED" w:rsidRDefault="003B00ED" w:rsidP="003B00ED">
          <w:pPr>
            <w:pStyle w:val="E15B6E951F1348F981038274D178B1DF"/>
          </w:pPr>
          <w:r w:rsidRPr="003D58FC">
            <w:rPr>
              <w:rStyle w:val="PlaceholderText"/>
            </w:rPr>
            <w:t>[Keywords]</w:t>
          </w:r>
        </w:p>
      </w:docPartBody>
    </w:docPart>
    <w:docPart>
      <w:docPartPr>
        <w:name w:val="1ECDC99409A74081A74872B2AD4A3088"/>
        <w:category>
          <w:name w:val="General"/>
          <w:gallery w:val="placeholder"/>
        </w:category>
        <w:types>
          <w:type w:val="bbPlcHdr"/>
        </w:types>
        <w:behaviors>
          <w:behavior w:val="content"/>
        </w:behaviors>
        <w:guid w:val="{451F28C9-7A36-41F0-9A55-909FB3EB6DA6}"/>
      </w:docPartPr>
      <w:docPartBody>
        <w:p w:rsidR="003B00ED" w:rsidRDefault="003B00ED" w:rsidP="003B00ED">
          <w:pPr>
            <w:pStyle w:val="1ECDC99409A74081A74872B2AD4A3088"/>
          </w:pPr>
          <w:r w:rsidRPr="003D58FC">
            <w:rPr>
              <w:rStyle w:val="PlaceholderText"/>
            </w:rPr>
            <w:t>[Keywords]</w:t>
          </w:r>
        </w:p>
      </w:docPartBody>
    </w:docPart>
    <w:docPart>
      <w:docPartPr>
        <w:name w:val="0DD472506E8D417FBC15F57EE3C54139"/>
        <w:category>
          <w:name w:val="General"/>
          <w:gallery w:val="placeholder"/>
        </w:category>
        <w:types>
          <w:type w:val="bbPlcHdr"/>
        </w:types>
        <w:behaviors>
          <w:behavior w:val="content"/>
        </w:behaviors>
        <w:guid w:val="{37683580-0688-49DD-9CE6-BD7FCCAE71A8}"/>
      </w:docPartPr>
      <w:docPartBody>
        <w:p w:rsidR="003B00ED" w:rsidRDefault="003B00ED" w:rsidP="003B00ED">
          <w:pPr>
            <w:pStyle w:val="0DD472506E8D417FBC15F57EE3C54139"/>
          </w:pPr>
          <w:r w:rsidRPr="003D58FC">
            <w:rPr>
              <w:rStyle w:val="PlaceholderText"/>
            </w:rPr>
            <w:t>[Keywords]</w:t>
          </w:r>
        </w:p>
      </w:docPartBody>
    </w:docPart>
    <w:docPart>
      <w:docPartPr>
        <w:name w:val="3E54142DDE074EAC87949238842E93EC"/>
        <w:category>
          <w:name w:val="General"/>
          <w:gallery w:val="placeholder"/>
        </w:category>
        <w:types>
          <w:type w:val="bbPlcHdr"/>
        </w:types>
        <w:behaviors>
          <w:behavior w:val="content"/>
        </w:behaviors>
        <w:guid w:val="{230291A1-B712-4A73-AFCF-0974076F45D3}"/>
      </w:docPartPr>
      <w:docPartBody>
        <w:p w:rsidR="003B00ED" w:rsidRDefault="003B00ED" w:rsidP="003B00ED">
          <w:pPr>
            <w:pStyle w:val="3E54142DDE074EAC87949238842E93EC"/>
          </w:pPr>
          <w:r w:rsidRPr="003D58FC">
            <w:rPr>
              <w:rStyle w:val="PlaceholderText"/>
            </w:rPr>
            <w:t>[Keywords]</w:t>
          </w:r>
        </w:p>
      </w:docPartBody>
    </w:docPart>
    <w:docPart>
      <w:docPartPr>
        <w:name w:val="70E3BD9DC9F147FDA11593B5F29DBDC0"/>
        <w:category>
          <w:name w:val="General"/>
          <w:gallery w:val="placeholder"/>
        </w:category>
        <w:types>
          <w:type w:val="bbPlcHdr"/>
        </w:types>
        <w:behaviors>
          <w:behavior w:val="content"/>
        </w:behaviors>
        <w:guid w:val="{64679EA6-FB28-4EB5-AB2E-F7A9EF646847}"/>
      </w:docPartPr>
      <w:docPartBody>
        <w:p w:rsidR="003B00ED" w:rsidRDefault="003B00ED" w:rsidP="003B00ED">
          <w:pPr>
            <w:pStyle w:val="70E3BD9DC9F147FDA11593B5F29DBDC0"/>
          </w:pPr>
          <w:r w:rsidRPr="003D58FC">
            <w:rPr>
              <w:rStyle w:val="PlaceholderText"/>
            </w:rPr>
            <w:t>[Keywords]</w:t>
          </w:r>
        </w:p>
      </w:docPartBody>
    </w:docPart>
    <w:docPart>
      <w:docPartPr>
        <w:name w:val="751E9C6D6B864DB4B62E5411D065270C"/>
        <w:category>
          <w:name w:val="General"/>
          <w:gallery w:val="placeholder"/>
        </w:category>
        <w:types>
          <w:type w:val="bbPlcHdr"/>
        </w:types>
        <w:behaviors>
          <w:behavior w:val="content"/>
        </w:behaviors>
        <w:guid w:val="{EE39CF52-E868-41FF-8DC2-F581DCD05118}"/>
      </w:docPartPr>
      <w:docPartBody>
        <w:p w:rsidR="003B00ED" w:rsidRDefault="003B00ED" w:rsidP="003B00ED">
          <w:pPr>
            <w:pStyle w:val="751E9C6D6B864DB4B62E5411D065270C"/>
          </w:pPr>
          <w:r w:rsidRPr="003D58FC">
            <w:rPr>
              <w:rStyle w:val="PlaceholderText"/>
            </w:rPr>
            <w:t>[Keywords]</w:t>
          </w:r>
        </w:p>
      </w:docPartBody>
    </w:docPart>
    <w:docPart>
      <w:docPartPr>
        <w:name w:val="0C075FA97DFC42719A31EAB0C2EABCBF"/>
        <w:category>
          <w:name w:val="General"/>
          <w:gallery w:val="placeholder"/>
        </w:category>
        <w:types>
          <w:type w:val="bbPlcHdr"/>
        </w:types>
        <w:behaviors>
          <w:behavior w:val="content"/>
        </w:behaviors>
        <w:guid w:val="{1F70883E-4AB2-446D-845C-4667BF443F55}"/>
      </w:docPartPr>
      <w:docPartBody>
        <w:p w:rsidR="003B00ED" w:rsidRDefault="003B00ED" w:rsidP="003B00ED">
          <w:pPr>
            <w:pStyle w:val="0C075FA97DFC42719A31EAB0C2EABCBF"/>
          </w:pPr>
          <w:r w:rsidRPr="003D58FC">
            <w:rPr>
              <w:rStyle w:val="PlaceholderText"/>
            </w:rPr>
            <w:t>[Keywords]</w:t>
          </w:r>
        </w:p>
      </w:docPartBody>
    </w:docPart>
    <w:docPart>
      <w:docPartPr>
        <w:name w:val="C6DD5A4398804FB18A6C9A3032110FF0"/>
        <w:category>
          <w:name w:val="General"/>
          <w:gallery w:val="placeholder"/>
        </w:category>
        <w:types>
          <w:type w:val="bbPlcHdr"/>
        </w:types>
        <w:behaviors>
          <w:behavior w:val="content"/>
        </w:behaviors>
        <w:guid w:val="{DA83ADDB-2080-4057-BE3E-A4C74127DBC8}"/>
      </w:docPartPr>
      <w:docPartBody>
        <w:p w:rsidR="003B00ED" w:rsidRDefault="003B00ED" w:rsidP="003B00ED">
          <w:pPr>
            <w:pStyle w:val="C6DD5A4398804FB18A6C9A3032110FF0"/>
          </w:pPr>
          <w:r w:rsidRPr="003D58FC">
            <w:rPr>
              <w:rStyle w:val="PlaceholderText"/>
            </w:rPr>
            <w:t>[Keywords]</w:t>
          </w:r>
        </w:p>
      </w:docPartBody>
    </w:docPart>
    <w:docPart>
      <w:docPartPr>
        <w:name w:val="82D5F86D85474848B3524DD3C92A863F"/>
        <w:category>
          <w:name w:val="General"/>
          <w:gallery w:val="placeholder"/>
        </w:category>
        <w:types>
          <w:type w:val="bbPlcHdr"/>
        </w:types>
        <w:behaviors>
          <w:behavior w:val="content"/>
        </w:behaviors>
        <w:guid w:val="{4706A6C7-3CA8-498B-BB03-60C3CDF9CC73}"/>
      </w:docPartPr>
      <w:docPartBody>
        <w:p w:rsidR="003B00ED" w:rsidRDefault="003B00ED" w:rsidP="003B00ED">
          <w:pPr>
            <w:pStyle w:val="82D5F86D85474848B3524DD3C92A863F"/>
          </w:pPr>
          <w:r w:rsidRPr="003D58FC">
            <w:rPr>
              <w:rStyle w:val="PlaceholderText"/>
            </w:rPr>
            <w:t>[Keywords]</w:t>
          </w:r>
        </w:p>
      </w:docPartBody>
    </w:docPart>
    <w:docPart>
      <w:docPartPr>
        <w:name w:val="D64C466A72D046EFBC74DBC71E7A351A"/>
        <w:category>
          <w:name w:val="General"/>
          <w:gallery w:val="placeholder"/>
        </w:category>
        <w:types>
          <w:type w:val="bbPlcHdr"/>
        </w:types>
        <w:behaviors>
          <w:behavior w:val="content"/>
        </w:behaviors>
        <w:guid w:val="{562FF781-A792-4CE7-A323-0ADABBADF305}"/>
      </w:docPartPr>
      <w:docPartBody>
        <w:p w:rsidR="003B00ED" w:rsidRDefault="003B00ED" w:rsidP="003B00ED">
          <w:pPr>
            <w:pStyle w:val="D64C466A72D046EFBC74DBC71E7A351A"/>
          </w:pPr>
          <w:r w:rsidRPr="003D58FC">
            <w:rPr>
              <w:rStyle w:val="PlaceholderText"/>
            </w:rPr>
            <w:t>[Keywords]</w:t>
          </w:r>
        </w:p>
      </w:docPartBody>
    </w:docPart>
    <w:docPart>
      <w:docPartPr>
        <w:name w:val="20279B288EA440D795FB9E1B2DA6D344"/>
        <w:category>
          <w:name w:val="General"/>
          <w:gallery w:val="placeholder"/>
        </w:category>
        <w:types>
          <w:type w:val="bbPlcHdr"/>
        </w:types>
        <w:behaviors>
          <w:behavior w:val="content"/>
        </w:behaviors>
        <w:guid w:val="{7F51FD1A-B7B6-4BE4-9809-1A0A4EE0A628}"/>
      </w:docPartPr>
      <w:docPartBody>
        <w:p w:rsidR="003B00ED" w:rsidRDefault="003B00ED" w:rsidP="003B00ED">
          <w:pPr>
            <w:pStyle w:val="20279B288EA440D795FB9E1B2DA6D344"/>
          </w:pPr>
          <w:r w:rsidRPr="003D58FC">
            <w:rPr>
              <w:rStyle w:val="PlaceholderText"/>
            </w:rPr>
            <w:t>[Keywords]</w:t>
          </w:r>
        </w:p>
      </w:docPartBody>
    </w:docPart>
    <w:docPart>
      <w:docPartPr>
        <w:name w:val="F01042E08491461C9D5B84B603C4DE94"/>
        <w:category>
          <w:name w:val="General"/>
          <w:gallery w:val="placeholder"/>
        </w:category>
        <w:types>
          <w:type w:val="bbPlcHdr"/>
        </w:types>
        <w:behaviors>
          <w:behavior w:val="content"/>
        </w:behaviors>
        <w:guid w:val="{69B62C32-3D04-499E-B4E0-61ACA1C3B5F7}"/>
      </w:docPartPr>
      <w:docPartBody>
        <w:p w:rsidR="003B00ED" w:rsidRDefault="003B00ED" w:rsidP="003B00ED">
          <w:pPr>
            <w:pStyle w:val="F01042E08491461C9D5B84B603C4DE94"/>
          </w:pPr>
          <w:r w:rsidRPr="003D58FC">
            <w:rPr>
              <w:rStyle w:val="PlaceholderText"/>
            </w:rPr>
            <w:t>[Keywords]</w:t>
          </w:r>
        </w:p>
      </w:docPartBody>
    </w:docPart>
    <w:docPart>
      <w:docPartPr>
        <w:name w:val="A9615F10658F48D6A32C00D62787E43C"/>
        <w:category>
          <w:name w:val="General"/>
          <w:gallery w:val="placeholder"/>
        </w:category>
        <w:types>
          <w:type w:val="bbPlcHdr"/>
        </w:types>
        <w:behaviors>
          <w:behavior w:val="content"/>
        </w:behaviors>
        <w:guid w:val="{885A732D-4726-4AE2-87DE-33B71DE7109C}"/>
      </w:docPartPr>
      <w:docPartBody>
        <w:p w:rsidR="003B00ED" w:rsidRDefault="003B00ED" w:rsidP="003B00ED">
          <w:pPr>
            <w:pStyle w:val="A9615F10658F48D6A32C00D62787E43C"/>
          </w:pPr>
          <w:r w:rsidRPr="003D58FC">
            <w:rPr>
              <w:rStyle w:val="PlaceholderText"/>
            </w:rPr>
            <w:t>[Keywords]</w:t>
          </w:r>
        </w:p>
      </w:docPartBody>
    </w:docPart>
    <w:docPart>
      <w:docPartPr>
        <w:name w:val="ACC05D26C901462092368CCCB3244BE3"/>
        <w:category>
          <w:name w:val="General"/>
          <w:gallery w:val="placeholder"/>
        </w:category>
        <w:types>
          <w:type w:val="bbPlcHdr"/>
        </w:types>
        <w:behaviors>
          <w:behavior w:val="content"/>
        </w:behaviors>
        <w:guid w:val="{5CAC8B37-A0B5-49A5-98ED-01690A2FF5FA}"/>
      </w:docPartPr>
      <w:docPartBody>
        <w:p w:rsidR="003B00ED" w:rsidRDefault="003B00ED" w:rsidP="003B00ED">
          <w:pPr>
            <w:pStyle w:val="ACC05D26C901462092368CCCB3244BE3"/>
          </w:pPr>
          <w:r w:rsidRPr="003D58FC">
            <w:rPr>
              <w:rStyle w:val="PlaceholderText"/>
            </w:rPr>
            <w:t>[Keywords]</w:t>
          </w:r>
        </w:p>
      </w:docPartBody>
    </w:docPart>
    <w:docPart>
      <w:docPartPr>
        <w:name w:val="A3F9879DC3E444668298DCEDAA989256"/>
        <w:category>
          <w:name w:val="General"/>
          <w:gallery w:val="placeholder"/>
        </w:category>
        <w:types>
          <w:type w:val="bbPlcHdr"/>
        </w:types>
        <w:behaviors>
          <w:behavior w:val="content"/>
        </w:behaviors>
        <w:guid w:val="{69D4C85B-051A-40B7-ABD8-319C7D7D4959}"/>
      </w:docPartPr>
      <w:docPartBody>
        <w:p w:rsidR="003B00ED" w:rsidRDefault="003B00ED" w:rsidP="003B00ED">
          <w:pPr>
            <w:pStyle w:val="A3F9879DC3E444668298DCEDAA989256"/>
          </w:pPr>
          <w:r w:rsidRPr="003D58FC">
            <w:rPr>
              <w:rStyle w:val="PlaceholderText"/>
            </w:rPr>
            <w:t>[Keywords]</w:t>
          </w:r>
        </w:p>
      </w:docPartBody>
    </w:docPart>
    <w:docPart>
      <w:docPartPr>
        <w:name w:val="ED701D00245A4213BF25D5E0162EE1D2"/>
        <w:category>
          <w:name w:val="General"/>
          <w:gallery w:val="placeholder"/>
        </w:category>
        <w:types>
          <w:type w:val="bbPlcHdr"/>
        </w:types>
        <w:behaviors>
          <w:behavior w:val="content"/>
        </w:behaviors>
        <w:guid w:val="{691972E4-32FC-44DE-B93A-D9CE12283C66}"/>
      </w:docPartPr>
      <w:docPartBody>
        <w:p w:rsidR="003B00ED" w:rsidRDefault="003B00ED" w:rsidP="003B00ED">
          <w:pPr>
            <w:pStyle w:val="ED701D00245A4213BF25D5E0162EE1D2"/>
          </w:pPr>
          <w:r w:rsidRPr="003D58FC">
            <w:rPr>
              <w:rStyle w:val="PlaceholderText"/>
            </w:rPr>
            <w:t>[Keywords]</w:t>
          </w:r>
        </w:p>
      </w:docPartBody>
    </w:docPart>
    <w:docPart>
      <w:docPartPr>
        <w:name w:val="6DD4F15AE07144098C207FBD2C47C983"/>
        <w:category>
          <w:name w:val="General"/>
          <w:gallery w:val="placeholder"/>
        </w:category>
        <w:types>
          <w:type w:val="bbPlcHdr"/>
        </w:types>
        <w:behaviors>
          <w:behavior w:val="content"/>
        </w:behaviors>
        <w:guid w:val="{49D47560-6F3F-4768-B59D-4403329A0687}"/>
      </w:docPartPr>
      <w:docPartBody>
        <w:p w:rsidR="003B00ED" w:rsidRDefault="003B00ED" w:rsidP="003B00ED">
          <w:pPr>
            <w:pStyle w:val="6DD4F15AE07144098C207FBD2C47C983"/>
          </w:pPr>
          <w:r w:rsidRPr="003D58FC">
            <w:rPr>
              <w:rStyle w:val="PlaceholderText"/>
            </w:rPr>
            <w:t>[Keywords]</w:t>
          </w:r>
        </w:p>
      </w:docPartBody>
    </w:docPart>
    <w:docPart>
      <w:docPartPr>
        <w:name w:val="0D0614334738485DB389FC9BA5508446"/>
        <w:category>
          <w:name w:val="General"/>
          <w:gallery w:val="placeholder"/>
        </w:category>
        <w:types>
          <w:type w:val="bbPlcHdr"/>
        </w:types>
        <w:behaviors>
          <w:behavior w:val="content"/>
        </w:behaviors>
        <w:guid w:val="{B25B1EDA-475A-4F11-837B-A77B223820A8}"/>
      </w:docPartPr>
      <w:docPartBody>
        <w:p w:rsidR="003B00ED" w:rsidRDefault="003B00ED" w:rsidP="003B00ED">
          <w:pPr>
            <w:pStyle w:val="0D0614334738485DB389FC9BA5508446"/>
          </w:pPr>
          <w:r w:rsidRPr="003D58FC">
            <w:rPr>
              <w:rStyle w:val="PlaceholderText"/>
            </w:rPr>
            <w:t>[Keywords]</w:t>
          </w:r>
        </w:p>
      </w:docPartBody>
    </w:docPart>
    <w:docPart>
      <w:docPartPr>
        <w:name w:val="B05CE825A2C04EC591CC560150EED2FE"/>
        <w:category>
          <w:name w:val="General"/>
          <w:gallery w:val="placeholder"/>
        </w:category>
        <w:types>
          <w:type w:val="bbPlcHdr"/>
        </w:types>
        <w:behaviors>
          <w:behavior w:val="content"/>
        </w:behaviors>
        <w:guid w:val="{D78031D8-5D69-4B5D-8544-1DB4173CF223}"/>
      </w:docPartPr>
      <w:docPartBody>
        <w:p w:rsidR="003B00ED" w:rsidRDefault="003B00ED" w:rsidP="003B00ED">
          <w:pPr>
            <w:pStyle w:val="B05CE825A2C04EC591CC560150EED2FE"/>
          </w:pPr>
          <w:r w:rsidRPr="003D58FC">
            <w:rPr>
              <w:rStyle w:val="PlaceholderText"/>
            </w:rPr>
            <w:t>[Keywords]</w:t>
          </w:r>
        </w:p>
      </w:docPartBody>
    </w:docPart>
    <w:docPart>
      <w:docPartPr>
        <w:name w:val="58E8822196C94FEDA1F43F9B3BED5338"/>
        <w:category>
          <w:name w:val="General"/>
          <w:gallery w:val="placeholder"/>
        </w:category>
        <w:types>
          <w:type w:val="bbPlcHdr"/>
        </w:types>
        <w:behaviors>
          <w:behavior w:val="content"/>
        </w:behaviors>
        <w:guid w:val="{76F19CB3-CF20-4432-A51F-3DCC8E6ABE7B}"/>
      </w:docPartPr>
      <w:docPartBody>
        <w:p w:rsidR="003B00ED" w:rsidRDefault="003B00ED" w:rsidP="003B00ED">
          <w:pPr>
            <w:pStyle w:val="58E8822196C94FEDA1F43F9B3BED5338"/>
          </w:pPr>
          <w:r w:rsidRPr="003D58FC">
            <w:rPr>
              <w:rStyle w:val="PlaceholderText"/>
            </w:rPr>
            <w:t>[Keywords]</w:t>
          </w:r>
        </w:p>
      </w:docPartBody>
    </w:docPart>
    <w:docPart>
      <w:docPartPr>
        <w:name w:val="4D9CC8414E58469BA51AE28C16A44BBA"/>
        <w:category>
          <w:name w:val="General"/>
          <w:gallery w:val="placeholder"/>
        </w:category>
        <w:types>
          <w:type w:val="bbPlcHdr"/>
        </w:types>
        <w:behaviors>
          <w:behavior w:val="content"/>
        </w:behaviors>
        <w:guid w:val="{ABEE6D9C-FA86-49F4-9D16-E5502F1BEE48}"/>
      </w:docPartPr>
      <w:docPartBody>
        <w:p w:rsidR="003B00ED" w:rsidRDefault="003B00ED" w:rsidP="003B00ED">
          <w:pPr>
            <w:pStyle w:val="4D9CC8414E58469BA51AE28C16A44BBA"/>
          </w:pPr>
          <w:r w:rsidRPr="003D58FC">
            <w:rPr>
              <w:rStyle w:val="PlaceholderText"/>
            </w:rPr>
            <w:t>[Keywords]</w:t>
          </w:r>
        </w:p>
      </w:docPartBody>
    </w:docPart>
    <w:docPart>
      <w:docPartPr>
        <w:name w:val="DF6E1CC38A5F42E68D21F89E318B4FD2"/>
        <w:category>
          <w:name w:val="General"/>
          <w:gallery w:val="placeholder"/>
        </w:category>
        <w:types>
          <w:type w:val="bbPlcHdr"/>
        </w:types>
        <w:behaviors>
          <w:behavior w:val="content"/>
        </w:behaviors>
        <w:guid w:val="{546FE37B-F9FB-470F-A010-4ECFCCB8FD8D}"/>
      </w:docPartPr>
      <w:docPartBody>
        <w:p w:rsidR="003B00ED" w:rsidRDefault="003B00ED" w:rsidP="003B00ED">
          <w:pPr>
            <w:pStyle w:val="DF6E1CC38A5F42E68D21F89E318B4FD2"/>
          </w:pPr>
          <w:r w:rsidRPr="003D58FC">
            <w:rPr>
              <w:rStyle w:val="PlaceholderText"/>
            </w:rPr>
            <w:t>[Keywords]</w:t>
          </w:r>
        </w:p>
      </w:docPartBody>
    </w:docPart>
    <w:docPart>
      <w:docPartPr>
        <w:name w:val="2B2EB4AAF4584356B1855FCA82AF4D1B"/>
        <w:category>
          <w:name w:val="General"/>
          <w:gallery w:val="placeholder"/>
        </w:category>
        <w:types>
          <w:type w:val="bbPlcHdr"/>
        </w:types>
        <w:behaviors>
          <w:behavior w:val="content"/>
        </w:behaviors>
        <w:guid w:val="{7871D099-68D8-4E67-8958-3F911F6C4654}"/>
      </w:docPartPr>
      <w:docPartBody>
        <w:p w:rsidR="003B00ED" w:rsidRDefault="003B00ED" w:rsidP="003B00ED">
          <w:pPr>
            <w:pStyle w:val="2B2EB4AAF4584356B1855FCA82AF4D1B"/>
          </w:pPr>
          <w:r w:rsidRPr="003D58FC">
            <w:rPr>
              <w:rStyle w:val="PlaceholderText"/>
            </w:rPr>
            <w:t>[Keywords]</w:t>
          </w:r>
        </w:p>
      </w:docPartBody>
    </w:docPart>
    <w:docPart>
      <w:docPartPr>
        <w:name w:val="75963B526156483C82E5454B14E4D864"/>
        <w:category>
          <w:name w:val="General"/>
          <w:gallery w:val="placeholder"/>
        </w:category>
        <w:types>
          <w:type w:val="bbPlcHdr"/>
        </w:types>
        <w:behaviors>
          <w:behavior w:val="content"/>
        </w:behaviors>
        <w:guid w:val="{26CC5B61-FBE9-49B6-A393-03E63A825563}"/>
      </w:docPartPr>
      <w:docPartBody>
        <w:p w:rsidR="003B00ED" w:rsidRDefault="003B00ED" w:rsidP="003B00ED">
          <w:pPr>
            <w:pStyle w:val="75963B526156483C82E5454B14E4D864"/>
          </w:pPr>
          <w:r w:rsidRPr="003D58FC">
            <w:rPr>
              <w:rStyle w:val="PlaceholderText"/>
            </w:rPr>
            <w:t>[Keywords]</w:t>
          </w:r>
        </w:p>
      </w:docPartBody>
    </w:docPart>
    <w:docPart>
      <w:docPartPr>
        <w:name w:val="791784A3B761491C84CB3EDE19FB3F8A"/>
        <w:category>
          <w:name w:val="General"/>
          <w:gallery w:val="placeholder"/>
        </w:category>
        <w:types>
          <w:type w:val="bbPlcHdr"/>
        </w:types>
        <w:behaviors>
          <w:behavior w:val="content"/>
        </w:behaviors>
        <w:guid w:val="{D3B3A31E-5361-4C92-A19F-05DBE62C6381}"/>
      </w:docPartPr>
      <w:docPartBody>
        <w:p w:rsidR="003B00ED" w:rsidRDefault="003B00ED" w:rsidP="003B00ED">
          <w:pPr>
            <w:pStyle w:val="791784A3B761491C84CB3EDE19FB3F8A"/>
          </w:pPr>
          <w:r w:rsidRPr="003D58FC">
            <w:rPr>
              <w:rStyle w:val="PlaceholderText"/>
            </w:rPr>
            <w:t>[Keywords]</w:t>
          </w:r>
        </w:p>
      </w:docPartBody>
    </w:docPart>
    <w:docPart>
      <w:docPartPr>
        <w:name w:val="C1D3B6B42F68457DB17AB437154771C6"/>
        <w:category>
          <w:name w:val="General"/>
          <w:gallery w:val="placeholder"/>
        </w:category>
        <w:types>
          <w:type w:val="bbPlcHdr"/>
        </w:types>
        <w:behaviors>
          <w:behavior w:val="content"/>
        </w:behaviors>
        <w:guid w:val="{59A36B96-8270-4614-A749-A5F613149EE2}"/>
      </w:docPartPr>
      <w:docPartBody>
        <w:p w:rsidR="003B00ED" w:rsidRDefault="003B00ED" w:rsidP="003B00ED">
          <w:pPr>
            <w:pStyle w:val="C1D3B6B42F68457DB17AB437154771C6"/>
          </w:pPr>
          <w:r w:rsidRPr="003D58FC">
            <w:rPr>
              <w:rStyle w:val="PlaceholderText"/>
            </w:rPr>
            <w:t>[Keywords]</w:t>
          </w:r>
        </w:p>
      </w:docPartBody>
    </w:docPart>
    <w:docPart>
      <w:docPartPr>
        <w:name w:val="6051692A979B41EFB90EDD096AE4F18D"/>
        <w:category>
          <w:name w:val="General"/>
          <w:gallery w:val="placeholder"/>
        </w:category>
        <w:types>
          <w:type w:val="bbPlcHdr"/>
        </w:types>
        <w:behaviors>
          <w:behavior w:val="content"/>
        </w:behaviors>
        <w:guid w:val="{5A86DA03-3F00-4AED-BAC0-C6EDF00EB286}"/>
      </w:docPartPr>
      <w:docPartBody>
        <w:p w:rsidR="003B00ED" w:rsidRDefault="003B00ED" w:rsidP="003B00ED">
          <w:pPr>
            <w:pStyle w:val="6051692A979B41EFB90EDD096AE4F18D"/>
          </w:pPr>
          <w:r w:rsidRPr="003D58FC">
            <w:rPr>
              <w:rStyle w:val="PlaceholderText"/>
            </w:rPr>
            <w:t>[Keywords]</w:t>
          </w:r>
        </w:p>
      </w:docPartBody>
    </w:docPart>
    <w:docPart>
      <w:docPartPr>
        <w:name w:val="2403D553BB3642ABA49C84B148C3BA2C"/>
        <w:category>
          <w:name w:val="General"/>
          <w:gallery w:val="placeholder"/>
        </w:category>
        <w:types>
          <w:type w:val="bbPlcHdr"/>
        </w:types>
        <w:behaviors>
          <w:behavior w:val="content"/>
        </w:behaviors>
        <w:guid w:val="{0A85BE29-0B3C-4D1D-8F25-96B4CD9A0C92}"/>
      </w:docPartPr>
      <w:docPartBody>
        <w:p w:rsidR="003B00ED" w:rsidRDefault="003B00ED" w:rsidP="003B00ED">
          <w:pPr>
            <w:pStyle w:val="2403D553BB3642ABA49C84B148C3BA2C"/>
          </w:pPr>
          <w:r w:rsidRPr="003D58FC">
            <w:rPr>
              <w:rStyle w:val="PlaceholderText"/>
            </w:rPr>
            <w:t>[Keywords]</w:t>
          </w:r>
        </w:p>
      </w:docPartBody>
    </w:docPart>
    <w:docPart>
      <w:docPartPr>
        <w:name w:val="37008E9911BD4DC498B26E2D3067BE86"/>
        <w:category>
          <w:name w:val="General"/>
          <w:gallery w:val="placeholder"/>
        </w:category>
        <w:types>
          <w:type w:val="bbPlcHdr"/>
        </w:types>
        <w:behaviors>
          <w:behavior w:val="content"/>
        </w:behaviors>
        <w:guid w:val="{B53F61B1-80C6-49FA-B3C8-BA1EE6FB81EB}"/>
      </w:docPartPr>
      <w:docPartBody>
        <w:p w:rsidR="003B00ED" w:rsidRDefault="003B00ED" w:rsidP="003B00ED">
          <w:pPr>
            <w:pStyle w:val="37008E9911BD4DC498B26E2D3067BE86"/>
          </w:pPr>
          <w:r w:rsidRPr="003D58FC">
            <w:rPr>
              <w:rStyle w:val="PlaceholderText"/>
            </w:rPr>
            <w:t>[Keywords]</w:t>
          </w:r>
        </w:p>
      </w:docPartBody>
    </w:docPart>
    <w:docPart>
      <w:docPartPr>
        <w:name w:val="03427F9AAC544D6C92291A59ED4099A0"/>
        <w:category>
          <w:name w:val="General"/>
          <w:gallery w:val="placeholder"/>
        </w:category>
        <w:types>
          <w:type w:val="bbPlcHdr"/>
        </w:types>
        <w:behaviors>
          <w:behavior w:val="content"/>
        </w:behaviors>
        <w:guid w:val="{CE976BE1-3758-4BC3-8A82-17DAE5565DA1}"/>
      </w:docPartPr>
      <w:docPartBody>
        <w:p w:rsidR="003B00ED" w:rsidRDefault="003B00ED" w:rsidP="003B00ED">
          <w:pPr>
            <w:pStyle w:val="03427F9AAC544D6C92291A59ED4099A0"/>
          </w:pPr>
          <w:r w:rsidRPr="003D58FC">
            <w:rPr>
              <w:rStyle w:val="PlaceholderText"/>
            </w:rPr>
            <w:t>[Keywords]</w:t>
          </w:r>
        </w:p>
      </w:docPartBody>
    </w:docPart>
    <w:docPart>
      <w:docPartPr>
        <w:name w:val="F6D454C158D540EA8B1BF1D1AB941263"/>
        <w:category>
          <w:name w:val="General"/>
          <w:gallery w:val="placeholder"/>
        </w:category>
        <w:types>
          <w:type w:val="bbPlcHdr"/>
        </w:types>
        <w:behaviors>
          <w:behavior w:val="content"/>
        </w:behaviors>
        <w:guid w:val="{249D2CA6-D7CF-4855-9558-FFE7E12F8AD5}"/>
      </w:docPartPr>
      <w:docPartBody>
        <w:p w:rsidR="003B00ED" w:rsidRDefault="003B00ED" w:rsidP="003B00ED">
          <w:pPr>
            <w:pStyle w:val="F6D454C158D540EA8B1BF1D1AB941263"/>
          </w:pPr>
          <w:r w:rsidRPr="003D58FC">
            <w:rPr>
              <w:rStyle w:val="PlaceholderText"/>
            </w:rPr>
            <w:t>[Keywords]</w:t>
          </w:r>
        </w:p>
      </w:docPartBody>
    </w:docPart>
    <w:docPart>
      <w:docPartPr>
        <w:name w:val="DBE2AB042635404BB6AA0DCA368D648F"/>
        <w:category>
          <w:name w:val="General"/>
          <w:gallery w:val="placeholder"/>
        </w:category>
        <w:types>
          <w:type w:val="bbPlcHdr"/>
        </w:types>
        <w:behaviors>
          <w:behavior w:val="content"/>
        </w:behaviors>
        <w:guid w:val="{ED726E24-11C0-4BED-8F33-F7ED1363C781}"/>
      </w:docPartPr>
      <w:docPartBody>
        <w:p w:rsidR="003B00ED" w:rsidRDefault="003B00ED" w:rsidP="003B00ED">
          <w:pPr>
            <w:pStyle w:val="DBE2AB042635404BB6AA0DCA368D648F"/>
          </w:pPr>
          <w:r w:rsidRPr="003D58FC">
            <w:rPr>
              <w:rStyle w:val="PlaceholderText"/>
            </w:rPr>
            <w:t>[Keywords]</w:t>
          </w:r>
        </w:p>
      </w:docPartBody>
    </w:docPart>
    <w:docPart>
      <w:docPartPr>
        <w:name w:val="FE73E361E4E34D33884F5692900F16EE"/>
        <w:category>
          <w:name w:val="General"/>
          <w:gallery w:val="placeholder"/>
        </w:category>
        <w:types>
          <w:type w:val="bbPlcHdr"/>
        </w:types>
        <w:behaviors>
          <w:behavior w:val="content"/>
        </w:behaviors>
        <w:guid w:val="{5A96313D-1BBB-49A0-B2D9-5DA531444291}"/>
      </w:docPartPr>
      <w:docPartBody>
        <w:p w:rsidR="003B00ED" w:rsidRDefault="003B00ED" w:rsidP="003B00ED">
          <w:pPr>
            <w:pStyle w:val="FE73E361E4E34D33884F5692900F16EE"/>
          </w:pPr>
          <w:r w:rsidRPr="003D58FC">
            <w:rPr>
              <w:rStyle w:val="PlaceholderText"/>
            </w:rPr>
            <w:t>[Keywords]</w:t>
          </w:r>
        </w:p>
      </w:docPartBody>
    </w:docPart>
    <w:docPart>
      <w:docPartPr>
        <w:name w:val="E8FC581120984220982959AB121DA610"/>
        <w:category>
          <w:name w:val="General"/>
          <w:gallery w:val="placeholder"/>
        </w:category>
        <w:types>
          <w:type w:val="bbPlcHdr"/>
        </w:types>
        <w:behaviors>
          <w:behavior w:val="content"/>
        </w:behaviors>
        <w:guid w:val="{F9D41DFE-8628-4EE7-A462-A98A0525B775}"/>
      </w:docPartPr>
      <w:docPartBody>
        <w:p w:rsidR="003B00ED" w:rsidRDefault="003B00ED" w:rsidP="003B00ED">
          <w:pPr>
            <w:pStyle w:val="E8FC581120984220982959AB121DA610"/>
          </w:pPr>
          <w:r w:rsidRPr="003D58FC">
            <w:rPr>
              <w:rStyle w:val="PlaceholderText"/>
            </w:rPr>
            <w:t>[Keywords]</w:t>
          </w:r>
        </w:p>
      </w:docPartBody>
    </w:docPart>
    <w:docPart>
      <w:docPartPr>
        <w:name w:val="B2E7E9FEB0FC4647828A0935719C2B1D"/>
        <w:category>
          <w:name w:val="General"/>
          <w:gallery w:val="placeholder"/>
        </w:category>
        <w:types>
          <w:type w:val="bbPlcHdr"/>
        </w:types>
        <w:behaviors>
          <w:behavior w:val="content"/>
        </w:behaviors>
        <w:guid w:val="{DC5BEC8F-21F2-4A8B-8AA1-715463A0C005}"/>
      </w:docPartPr>
      <w:docPartBody>
        <w:p w:rsidR="003B00ED" w:rsidRDefault="003B00ED" w:rsidP="003B00ED">
          <w:pPr>
            <w:pStyle w:val="B2E7E9FEB0FC4647828A0935719C2B1D"/>
          </w:pPr>
          <w:r w:rsidRPr="003D58FC">
            <w:rPr>
              <w:rStyle w:val="PlaceholderText"/>
            </w:rPr>
            <w:t>[Keywords]</w:t>
          </w:r>
        </w:p>
      </w:docPartBody>
    </w:docPart>
    <w:docPart>
      <w:docPartPr>
        <w:name w:val="A3D0765959154747B5A93370AE6D3888"/>
        <w:category>
          <w:name w:val="General"/>
          <w:gallery w:val="placeholder"/>
        </w:category>
        <w:types>
          <w:type w:val="bbPlcHdr"/>
        </w:types>
        <w:behaviors>
          <w:behavior w:val="content"/>
        </w:behaviors>
        <w:guid w:val="{60E766ED-4C27-453D-977D-F6383F13BE84}"/>
      </w:docPartPr>
      <w:docPartBody>
        <w:p w:rsidR="003B00ED" w:rsidRDefault="003B00ED" w:rsidP="003B00ED">
          <w:pPr>
            <w:pStyle w:val="A3D0765959154747B5A93370AE6D3888"/>
          </w:pPr>
          <w:r w:rsidRPr="003D58FC">
            <w:rPr>
              <w:rStyle w:val="PlaceholderText"/>
            </w:rPr>
            <w:t>[Keywords]</w:t>
          </w:r>
        </w:p>
      </w:docPartBody>
    </w:docPart>
    <w:docPart>
      <w:docPartPr>
        <w:name w:val="B9EFE568944B4AC0BEEAC515B6F2DEDE"/>
        <w:category>
          <w:name w:val="General"/>
          <w:gallery w:val="placeholder"/>
        </w:category>
        <w:types>
          <w:type w:val="bbPlcHdr"/>
        </w:types>
        <w:behaviors>
          <w:behavior w:val="content"/>
        </w:behaviors>
        <w:guid w:val="{6427D02B-5BA9-42DA-B470-C5D197411075}"/>
      </w:docPartPr>
      <w:docPartBody>
        <w:p w:rsidR="003B00ED" w:rsidRDefault="003B00ED" w:rsidP="003B00ED">
          <w:pPr>
            <w:pStyle w:val="B9EFE568944B4AC0BEEAC515B6F2DEDE"/>
          </w:pPr>
          <w:r w:rsidRPr="003D58FC">
            <w:rPr>
              <w:rStyle w:val="PlaceholderText"/>
            </w:rPr>
            <w:t>[Keywords]</w:t>
          </w:r>
        </w:p>
      </w:docPartBody>
    </w:docPart>
    <w:docPart>
      <w:docPartPr>
        <w:name w:val="8ED2F721D0D641C4827E1F6ED014D4AE"/>
        <w:category>
          <w:name w:val="General"/>
          <w:gallery w:val="placeholder"/>
        </w:category>
        <w:types>
          <w:type w:val="bbPlcHdr"/>
        </w:types>
        <w:behaviors>
          <w:behavior w:val="content"/>
        </w:behaviors>
        <w:guid w:val="{CFCF9D92-02C3-46DF-B0AD-757EAAEBC4EC}"/>
      </w:docPartPr>
      <w:docPartBody>
        <w:p w:rsidR="003B00ED" w:rsidRDefault="003B00ED" w:rsidP="003B00ED">
          <w:pPr>
            <w:pStyle w:val="8ED2F721D0D641C4827E1F6ED014D4AE"/>
          </w:pPr>
          <w:r w:rsidRPr="003D58FC">
            <w:rPr>
              <w:rStyle w:val="PlaceholderText"/>
            </w:rPr>
            <w:t>[Keywords]</w:t>
          </w:r>
        </w:p>
      </w:docPartBody>
    </w:docPart>
    <w:docPart>
      <w:docPartPr>
        <w:name w:val="873E1BB38C3748A09506C5A81B7FDEB8"/>
        <w:category>
          <w:name w:val="General"/>
          <w:gallery w:val="placeholder"/>
        </w:category>
        <w:types>
          <w:type w:val="bbPlcHdr"/>
        </w:types>
        <w:behaviors>
          <w:behavior w:val="content"/>
        </w:behaviors>
        <w:guid w:val="{BD88EB81-D658-43D8-9345-20F76C0BCA5F}"/>
      </w:docPartPr>
      <w:docPartBody>
        <w:p w:rsidR="003B00ED" w:rsidRDefault="003B00ED" w:rsidP="003B00ED">
          <w:pPr>
            <w:pStyle w:val="873E1BB38C3748A09506C5A81B7FDEB8"/>
          </w:pPr>
          <w:r w:rsidRPr="003D58FC">
            <w:rPr>
              <w:rStyle w:val="PlaceholderText"/>
            </w:rPr>
            <w:t>[Keywords]</w:t>
          </w:r>
        </w:p>
      </w:docPartBody>
    </w:docPart>
    <w:docPart>
      <w:docPartPr>
        <w:name w:val="48D7E85A6CF141B4AC1D603BFA7FCC85"/>
        <w:category>
          <w:name w:val="General"/>
          <w:gallery w:val="placeholder"/>
        </w:category>
        <w:types>
          <w:type w:val="bbPlcHdr"/>
        </w:types>
        <w:behaviors>
          <w:behavior w:val="content"/>
        </w:behaviors>
        <w:guid w:val="{E873F3B5-AA5C-4F83-9692-2BC357D6C4E6}"/>
      </w:docPartPr>
      <w:docPartBody>
        <w:p w:rsidR="003B00ED" w:rsidRDefault="003B00ED" w:rsidP="003B00ED">
          <w:pPr>
            <w:pStyle w:val="48D7E85A6CF141B4AC1D603BFA7FCC85"/>
          </w:pPr>
          <w:r w:rsidRPr="003D58FC">
            <w:rPr>
              <w:rStyle w:val="PlaceholderText"/>
            </w:rPr>
            <w:t>[Keywords]</w:t>
          </w:r>
        </w:p>
      </w:docPartBody>
    </w:docPart>
    <w:docPart>
      <w:docPartPr>
        <w:name w:val="34E7A59C1706408191C9B8BA763B772F"/>
        <w:category>
          <w:name w:val="General"/>
          <w:gallery w:val="placeholder"/>
        </w:category>
        <w:types>
          <w:type w:val="bbPlcHdr"/>
        </w:types>
        <w:behaviors>
          <w:behavior w:val="content"/>
        </w:behaviors>
        <w:guid w:val="{B449C31F-505C-4088-B261-92D75732A665}"/>
      </w:docPartPr>
      <w:docPartBody>
        <w:p w:rsidR="003B00ED" w:rsidRDefault="003B00ED" w:rsidP="003B00ED">
          <w:pPr>
            <w:pStyle w:val="34E7A59C1706408191C9B8BA763B772F"/>
          </w:pPr>
          <w:r w:rsidRPr="003D58FC">
            <w:rPr>
              <w:rStyle w:val="PlaceholderText"/>
            </w:rPr>
            <w:t>[Keywords]</w:t>
          </w:r>
        </w:p>
      </w:docPartBody>
    </w:docPart>
    <w:docPart>
      <w:docPartPr>
        <w:name w:val="1D34CF6A8A2744B8BDD7DFF2A0606433"/>
        <w:category>
          <w:name w:val="General"/>
          <w:gallery w:val="placeholder"/>
        </w:category>
        <w:types>
          <w:type w:val="bbPlcHdr"/>
        </w:types>
        <w:behaviors>
          <w:behavior w:val="content"/>
        </w:behaviors>
        <w:guid w:val="{C791B242-F663-424F-A83F-582F12533A9A}"/>
      </w:docPartPr>
      <w:docPartBody>
        <w:p w:rsidR="003B00ED" w:rsidRDefault="003B00ED" w:rsidP="003B00ED">
          <w:pPr>
            <w:pStyle w:val="1D34CF6A8A2744B8BDD7DFF2A0606433"/>
          </w:pPr>
          <w:r w:rsidRPr="003D58FC">
            <w:rPr>
              <w:rStyle w:val="PlaceholderText"/>
            </w:rPr>
            <w:t>[Keywords]</w:t>
          </w:r>
        </w:p>
      </w:docPartBody>
    </w:docPart>
    <w:docPart>
      <w:docPartPr>
        <w:name w:val="0614DE24EA87443C9EBBF293FAF99663"/>
        <w:category>
          <w:name w:val="General"/>
          <w:gallery w:val="placeholder"/>
        </w:category>
        <w:types>
          <w:type w:val="bbPlcHdr"/>
        </w:types>
        <w:behaviors>
          <w:behavior w:val="content"/>
        </w:behaviors>
        <w:guid w:val="{E651A811-3337-491F-9C78-CC8FDD461808}"/>
      </w:docPartPr>
      <w:docPartBody>
        <w:p w:rsidR="003B00ED" w:rsidRDefault="003B00ED" w:rsidP="003B00ED">
          <w:pPr>
            <w:pStyle w:val="0614DE24EA87443C9EBBF293FAF99663"/>
          </w:pPr>
          <w:r w:rsidRPr="003D58FC">
            <w:rPr>
              <w:rStyle w:val="PlaceholderText"/>
            </w:rPr>
            <w:t>[Keywords]</w:t>
          </w:r>
        </w:p>
      </w:docPartBody>
    </w:docPart>
    <w:docPart>
      <w:docPartPr>
        <w:name w:val="0BAB5724A9D5444BBBA5C2C42AA5922A"/>
        <w:category>
          <w:name w:val="General"/>
          <w:gallery w:val="placeholder"/>
        </w:category>
        <w:types>
          <w:type w:val="bbPlcHdr"/>
        </w:types>
        <w:behaviors>
          <w:behavior w:val="content"/>
        </w:behaviors>
        <w:guid w:val="{FC61C942-91EB-4146-9471-F4FFADD5F2AB}"/>
      </w:docPartPr>
      <w:docPartBody>
        <w:p w:rsidR="003B00ED" w:rsidRDefault="003B00ED" w:rsidP="003B00ED">
          <w:pPr>
            <w:pStyle w:val="0BAB5724A9D5444BBBA5C2C42AA5922A"/>
          </w:pPr>
          <w:r w:rsidRPr="003D58FC">
            <w:rPr>
              <w:rStyle w:val="PlaceholderText"/>
            </w:rPr>
            <w:t>[Keywords]</w:t>
          </w:r>
        </w:p>
      </w:docPartBody>
    </w:docPart>
    <w:docPart>
      <w:docPartPr>
        <w:name w:val="13A0056B7D8F460F82220E69082BA73B"/>
        <w:category>
          <w:name w:val="General"/>
          <w:gallery w:val="placeholder"/>
        </w:category>
        <w:types>
          <w:type w:val="bbPlcHdr"/>
        </w:types>
        <w:behaviors>
          <w:behavior w:val="content"/>
        </w:behaviors>
        <w:guid w:val="{EF4D76AA-4EC9-43F7-A83E-C9B83BE4692D}"/>
      </w:docPartPr>
      <w:docPartBody>
        <w:p w:rsidR="003B00ED" w:rsidRDefault="003B00ED" w:rsidP="003B00ED">
          <w:pPr>
            <w:pStyle w:val="13A0056B7D8F460F82220E69082BA73B"/>
          </w:pPr>
          <w:r w:rsidRPr="003D58FC">
            <w:rPr>
              <w:rStyle w:val="PlaceholderText"/>
            </w:rPr>
            <w:t>[Keywords]</w:t>
          </w:r>
        </w:p>
      </w:docPartBody>
    </w:docPart>
    <w:docPart>
      <w:docPartPr>
        <w:name w:val="6C1EF101D8D24BE082B0AE991468F538"/>
        <w:category>
          <w:name w:val="General"/>
          <w:gallery w:val="placeholder"/>
        </w:category>
        <w:types>
          <w:type w:val="bbPlcHdr"/>
        </w:types>
        <w:behaviors>
          <w:behavior w:val="content"/>
        </w:behaviors>
        <w:guid w:val="{B3087AD7-6F4A-4AF4-AA66-4F3BF542353A}"/>
      </w:docPartPr>
      <w:docPartBody>
        <w:p w:rsidR="003B00ED" w:rsidRDefault="003B00ED" w:rsidP="003B00ED">
          <w:pPr>
            <w:pStyle w:val="6C1EF101D8D24BE082B0AE991468F538"/>
          </w:pPr>
          <w:r w:rsidRPr="003D58FC">
            <w:rPr>
              <w:rStyle w:val="PlaceholderText"/>
            </w:rPr>
            <w:t>[Keywords]</w:t>
          </w:r>
        </w:p>
      </w:docPartBody>
    </w:docPart>
    <w:docPart>
      <w:docPartPr>
        <w:name w:val="079F95927BDF4851A966C1F66A070967"/>
        <w:category>
          <w:name w:val="General"/>
          <w:gallery w:val="placeholder"/>
        </w:category>
        <w:types>
          <w:type w:val="bbPlcHdr"/>
        </w:types>
        <w:behaviors>
          <w:behavior w:val="content"/>
        </w:behaviors>
        <w:guid w:val="{A309B04A-0668-4536-AB36-649AF4F9C822}"/>
      </w:docPartPr>
      <w:docPartBody>
        <w:p w:rsidR="003B00ED" w:rsidRDefault="003B00ED" w:rsidP="003B00ED">
          <w:pPr>
            <w:pStyle w:val="079F95927BDF4851A966C1F66A070967"/>
          </w:pPr>
          <w:r w:rsidRPr="003D58FC">
            <w:rPr>
              <w:rStyle w:val="PlaceholderText"/>
            </w:rPr>
            <w:t>[Keywords]</w:t>
          </w:r>
        </w:p>
      </w:docPartBody>
    </w:docPart>
    <w:docPart>
      <w:docPartPr>
        <w:name w:val="A771DD648BE9430BA701CBF284B2681B"/>
        <w:category>
          <w:name w:val="General"/>
          <w:gallery w:val="placeholder"/>
        </w:category>
        <w:types>
          <w:type w:val="bbPlcHdr"/>
        </w:types>
        <w:behaviors>
          <w:behavior w:val="content"/>
        </w:behaviors>
        <w:guid w:val="{453A7635-2A7F-413F-B185-B834AE322E45}"/>
      </w:docPartPr>
      <w:docPartBody>
        <w:p w:rsidR="003B00ED" w:rsidRDefault="003B00ED" w:rsidP="003B00ED">
          <w:pPr>
            <w:pStyle w:val="A771DD648BE9430BA701CBF284B2681B"/>
          </w:pPr>
          <w:r w:rsidRPr="003D58FC">
            <w:rPr>
              <w:rStyle w:val="PlaceholderText"/>
            </w:rPr>
            <w:t>[Keywords]</w:t>
          </w:r>
        </w:p>
      </w:docPartBody>
    </w:docPart>
    <w:docPart>
      <w:docPartPr>
        <w:name w:val="A03A1B4C09204ADB966EB5B51C964C80"/>
        <w:category>
          <w:name w:val="General"/>
          <w:gallery w:val="placeholder"/>
        </w:category>
        <w:types>
          <w:type w:val="bbPlcHdr"/>
        </w:types>
        <w:behaviors>
          <w:behavior w:val="content"/>
        </w:behaviors>
        <w:guid w:val="{0587DAF2-7D62-440C-8DB4-0C42DB3437E1}"/>
      </w:docPartPr>
      <w:docPartBody>
        <w:p w:rsidR="003B00ED" w:rsidRDefault="003B00ED" w:rsidP="003B00ED">
          <w:pPr>
            <w:pStyle w:val="A03A1B4C09204ADB966EB5B51C964C80"/>
          </w:pPr>
          <w:r w:rsidRPr="003D58FC">
            <w:rPr>
              <w:rStyle w:val="PlaceholderText"/>
            </w:rPr>
            <w:t>[Keywords]</w:t>
          </w:r>
        </w:p>
      </w:docPartBody>
    </w:docPart>
    <w:docPart>
      <w:docPartPr>
        <w:name w:val="13CA00439605493480E0AC83AB326B1C"/>
        <w:category>
          <w:name w:val="General"/>
          <w:gallery w:val="placeholder"/>
        </w:category>
        <w:types>
          <w:type w:val="bbPlcHdr"/>
        </w:types>
        <w:behaviors>
          <w:behavior w:val="content"/>
        </w:behaviors>
        <w:guid w:val="{B306B260-3642-4650-AACC-E9BEAFFC22CD}"/>
      </w:docPartPr>
      <w:docPartBody>
        <w:p w:rsidR="003B00ED" w:rsidRDefault="003B00ED" w:rsidP="003B00ED">
          <w:pPr>
            <w:pStyle w:val="13CA00439605493480E0AC83AB326B1C"/>
          </w:pPr>
          <w:r w:rsidRPr="003D58FC">
            <w:rPr>
              <w:rStyle w:val="PlaceholderText"/>
            </w:rPr>
            <w:t>[Keywords]</w:t>
          </w:r>
        </w:p>
      </w:docPartBody>
    </w:docPart>
    <w:docPart>
      <w:docPartPr>
        <w:name w:val="A10DAFE48EB642B4AAEED05F4B9833A9"/>
        <w:category>
          <w:name w:val="General"/>
          <w:gallery w:val="placeholder"/>
        </w:category>
        <w:types>
          <w:type w:val="bbPlcHdr"/>
        </w:types>
        <w:behaviors>
          <w:behavior w:val="content"/>
        </w:behaviors>
        <w:guid w:val="{BD4E7C28-577F-48AC-B861-36B240A8EEC2}"/>
      </w:docPartPr>
      <w:docPartBody>
        <w:p w:rsidR="003B00ED" w:rsidRDefault="003B00ED" w:rsidP="003B00ED">
          <w:pPr>
            <w:pStyle w:val="A10DAFE48EB642B4AAEED05F4B9833A9"/>
          </w:pPr>
          <w:r w:rsidRPr="003D58FC">
            <w:rPr>
              <w:rStyle w:val="PlaceholderText"/>
            </w:rPr>
            <w:t>[Keywords]</w:t>
          </w:r>
        </w:p>
      </w:docPartBody>
    </w:docPart>
    <w:docPart>
      <w:docPartPr>
        <w:name w:val="7CBDCC52E8ED4BAE8BADF0050A0FC73B"/>
        <w:category>
          <w:name w:val="General"/>
          <w:gallery w:val="placeholder"/>
        </w:category>
        <w:types>
          <w:type w:val="bbPlcHdr"/>
        </w:types>
        <w:behaviors>
          <w:behavior w:val="content"/>
        </w:behaviors>
        <w:guid w:val="{BBAFE534-744D-449E-96DB-219B1DAA0506}"/>
      </w:docPartPr>
      <w:docPartBody>
        <w:p w:rsidR="003B00ED" w:rsidRDefault="003B00ED" w:rsidP="003B00ED">
          <w:pPr>
            <w:pStyle w:val="7CBDCC52E8ED4BAE8BADF0050A0FC73B"/>
          </w:pPr>
          <w:r w:rsidRPr="003D58FC">
            <w:rPr>
              <w:rStyle w:val="PlaceholderText"/>
            </w:rPr>
            <w:t>[Keywords]</w:t>
          </w:r>
        </w:p>
      </w:docPartBody>
    </w:docPart>
    <w:docPart>
      <w:docPartPr>
        <w:name w:val="D73493E0D0D2409F8BDC843A91D297C5"/>
        <w:category>
          <w:name w:val="General"/>
          <w:gallery w:val="placeholder"/>
        </w:category>
        <w:types>
          <w:type w:val="bbPlcHdr"/>
        </w:types>
        <w:behaviors>
          <w:behavior w:val="content"/>
        </w:behaviors>
        <w:guid w:val="{D1DB483E-6302-4223-9A0C-79C39F9E7114}"/>
      </w:docPartPr>
      <w:docPartBody>
        <w:p w:rsidR="003B00ED" w:rsidRDefault="003B00ED" w:rsidP="003B00ED">
          <w:pPr>
            <w:pStyle w:val="D73493E0D0D2409F8BDC843A91D297C5"/>
          </w:pPr>
          <w:r w:rsidRPr="003D58FC">
            <w:rPr>
              <w:rStyle w:val="PlaceholderText"/>
            </w:rPr>
            <w:t>[Keywords]</w:t>
          </w:r>
        </w:p>
      </w:docPartBody>
    </w:docPart>
    <w:docPart>
      <w:docPartPr>
        <w:name w:val="4522F8C96E15433DA85C15F9836329F0"/>
        <w:category>
          <w:name w:val="General"/>
          <w:gallery w:val="placeholder"/>
        </w:category>
        <w:types>
          <w:type w:val="bbPlcHdr"/>
        </w:types>
        <w:behaviors>
          <w:behavior w:val="content"/>
        </w:behaviors>
        <w:guid w:val="{876DE85F-E95B-42B1-8B8D-63A432285ECF}"/>
      </w:docPartPr>
      <w:docPartBody>
        <w:p w:rsidR="003B00ED" w:rsidRDefault="003B00ED" w:rsidP="003B00ED">
          <w:pPr>
            <w:pStyle w:val="4522F8C96E15433DA85C15F9836329F0"/>
          </w:pPr>
          <w:r w:rsidRPr="003D58FC">
            <w:rPr>
              <w:rStyle w:val="PlaceholderText"/>
            </w:rPr>
            <w:t>[Keywords]</w:t>
          </w:r>
        </w:p>
      </w:docPartBody>
    </w:docPart>
    <w:docPart>
      <w:docPartPr>
        <w:name w:val="7D731CBEAA314409AABF39D7BFE5D5DC"/>
        <w:category>
          <w:name w:val="General"/>
          <w:gallery w:val="placeholder"/>
        </w:category>
        <w:types>
          <w:type w:val="bbPlcHdr"/>
        </w:types>
        <w:behaviors>
          <w:behavior w:val="content"/>
        </w:behaviors>
        <w:guid w:val="{5A3DE2B4-AD92-4607-8FDD-A55F4E65F91F}"/>
      </w:docPartPr>
      <w:docPartBody>
        <w:p w:rsidR="003B00ED" w:rsidRDefault="003B00ED" w:rsidP="003B00ED">
          <w:pPr>
            <w:pStyle w:val="7D731CBEAA314409AABF39D7BFE5D5DC"/>
          </w:pPr>
          <w:r w:rsidRPr="003D58FC">
            <w:rPr>
              <w:rStyle w:val="PlaceholderText"/>
            </w:rPr>
            <w:t>[Keywords]</w:t>
          </w:r>
        </w:p>
      </w:docPartBody>
    </w:docPart>
    <w:docPart>
      <w:docPartPr>
        <w:name w:val="FEDBCD60F0EF464CBED466437BDC5D1C"/>
        <w:category>
          <w:name w:val="General"/>
          <w:gallery w:val="placeholder"/>
        </w:category>
        <w:types>
          <w:type w:val="bbPlcHdr"/>
        </w:types>
        <w:behaviors>
          <w:behavior w:val="content"/>
        </w:behaviors>
        <w:guid w:val="{2F7B216F-8E7A-4F2C-A20E-25DBC51981D0}"/>
      </w:docPartPr>
      <w:docPartBody>
        <w:p w:rsidR="003B00ED" w:rsidRDefault="003B00ED" w:rsidP="003B00ED">
          <w:pPr>
            <w:pStyle w:val="FEDBCD60F0EF464CBED466437BDC5D1C"/>
          </w:pPr>
          <w:r w:rsidRPr="003D58FC">
            <w:rPr>
              <w:rStyle w:val="PlaceholderText"/>
            </w:rPr>
            <w:t>[Keywords]</w:t>
          </w:r>
        </w:p>
      </w:docPartBody>
    </w:docPart>
    <w:docPart>
      <w:docPartPr>
        <w:name w:val="D13D24D458314A8F9B6D6A125422A04D"/>
        <w:category>
          <w:name w:val="General"/>
          <w:gallery w:val="placeholder"/>
        </w:category>
        <w:types>
          <w:type w:val="bbPlcHdr"/>
        </w:types>
        <w:behaviors>
          <w:behavior w:val="content"/>
        </w:behaviors>
        <w:guid w:val="{302DAACF-0064-40C8-A94E-337649EABF33}"/>
      </w:docPartPr>
      <w:docPartBody>
        <w:p w:rsidR="003B00ED" w:rsidRDefault="003B00ED" w:rsidP="003B00ED">
          <w:pPr>
            <w:pStyle w:val="D13D24D458314A8F9B6D6A125422A04D"/>
          </w:pPr>
          <w:r w:rsidRPr="003D58FC">
            <w:rPr>
              <w:rStyle w:val="PlaceholderText"/>
            </w:rPr>
            <w:t>[Keywords]</w:t>
          </w:r>
        </w:p>
      </w:docPartBody>
    </w:docPart>
    <w:docPart>
      <w:docPartPr>
        <w:name w:val="CAC3113956C74B68B86BE186736E8823"/>
        <w:category>
          <w:name w:val="General"/>
          <w:gallery w:val="placeholder"/>
        </w:category>
        <w:types>
          <w:type w:val="bbPlcHdr"/>
        </w:types>
        <w:behaviors>
          <w:behavior w:val="content"/>
        </w:behaviors>
        <w:guid w:val="{729739C3-3654-4954-8EB1-9F005A8CFB3A}"/>
      </w:docPartPr>
      <w:docPartBody>
        <w:p w:rsidR="003B00ED" w:rsidRDefault="003B00ED" w:rsidP="003B00ED">
          <w:pPr>
            <w:pStyle w:val="CAC3113956C74B68B86BE186736E8823"/>
          </w:pPr>
          <w:r w:rsidRPr="003D58FC">
            <w:rPr>
              <w:rStyle w:val="PlaceholderText"/>
            </w:rPr>
            <w:t>[Keywords]</w:t>
          </w:r>
        </w:p>
      </w:docPartBody>
    </w:docPart>
    <w:docPart>
      <w:docPartPr>
        <w:name w:val="48B44E994FE14C569063142E894CD0D7"/>
        <w:category>
          <w:name w:val="General"/>
          <w:gallery w:val="placeholder"/>
        </w:category>
        <w:types>
          <w:type w:val="bbPlcHdr"/>
        </w:types>
        <w:behaviors>
          <w:behavior w:val="content"/>
        </w:behaviors>
        <w:guid w:val="{7749EE21-9155-4FB5-802B-DF7087509C8B}"/>
      </w:docPartPr>
      <w:docPartBody>
        <w:p w:rsidR="003B00ED" w:rsidRDefault="003B00ED" w:rsidP="003B00ED">
          <w:pPr>
            <w:pStyle w:val="48B44E994FE14C569063142E894CD0D7"/>
          </w:pPr>
          <w:r w:rsidRPr="003D58FC">
            <w:rPr>
              <w:rStyle w:val="PlaceholderText"/>
            </w:rPr>
            <w:t>[Keywords]</w:t>
          </w:r>
        </w:p>
      </w:docPartBody>
    </w:docPart>
    <w:docPart>
      <w:docPartPr>
        <w:name w:val="7E7E573BC5F046F7BBCE07DD0583B8EA"/>
        <w:category>
          <w:name w:val="General"/>
          <w:gallery w:val="placeholder"/>
        </w:category>
        <w:types>
          <w:type w:val="bbPlcHdr"/>
        </w:types>
        <w:behaviors>
          <w:behavior w:val="content"/>
        </w:behaviors>
        <w:guid w:val="{9E2471C6-1E38-47AB-B034-E7F4681C64B2}"/>
      </w:docPartPr>
      <w:docPartBody>
        <w:p w:rsidR="003B00ED" w:rsidRDefault="003B00ED" w:rsidP="003B00ED">
          <w:pPr>
            <w:pStyle w:val="7E7E573BC5F046F7BBCE07DD0583B8EA"/>
          </w:pPr>
          <w:r w:rsidRPr="003D58FC">
            <w:rPr>
              <w:rStyle w:val="PlaceholderText"/>
            </w:rPr>
            <w:t>[Keywords]</w:t>
          </w:r>
        </w:p>
      </w:docPartBody>
    </w:docPart>
    <w:docPart>
      <w:docPartPr>
        <w:name w:val="50DD1841896341D5A05219193A93B68A"/>
        <w:category>
          <w:name w:val="General"/>
          <w:gallery w:val="placeholder"/>
        </w:category>
        <w:types>
          <w:type w:val="bbPlcHdr"/>
        </w:types>
        <w:behaviors>
          <w:behavior w:val="content"/>
        </w:behaviors>
        <w:guid w:val="{6ABD6561-4CC7-47D6-A9C5-6DF2533FEA86}"/>
      </w:docPartPr>
      <w:docPartBody>
        <w:p w:rsidR="003B00ED" w:rsidRDefault="003B00ED" w:rsidP="003B00ED">
          <w:pPr>
            <w:pStyle w:val="50DD1841896341D5A05219193A93B68A"/>
          </w:pPr>
          <w:r w:rsidRPr="003D58FC">
            <w:rPr>
              <w:rStyle w:val="PlaceholderText"/>
            </w:rPr>
            <w:t>[Keywords]</w:t>
          </w:r>
        </w:p>
      </w:docPartBody>
    </w:docPart>
    <w:docPart>
      <w:docPartPr>
        <w:name w:val="E4558BA6AE1F48F8B2AB0853253AE241"/>
        <w:category>
          <w:name w:val="General"/>
          <w:gallery w:val="placeholder"/>
        </w:category>
        <w:types>
          <w:type w:val="bbPlcHdr"/>
        </w:types>
        <w:behaviors>
          <w:behavior w:val="content"/>
        </w:behaviors>
        <w:guid w:val="{7F2C9A8E-EC26-41BD-A5B8-83D4B6AAF84A}"/>
      </w:docPartPr>
      <w:docPartBody>
        <w:p w:rsidR="003B00ED" w:rsidRDefault="003B00ED" w:rsidP="003B00ED">
          <w:pPr>
            <w:pStyle w:val="E4558BA6AE1F48F8B2AB0853253AE241"/>
          </w:pPr>
          <w:r w:rsidRPr="003D58FC">
            <w:rPr>
              <w:rStyle w:val="PlaceholderText"/>
            </w:rPr>
            <w:t>[Keywords]</w:t>
          </w:r>
        </w:p>
      </w:docPartBody>
    </w:docPart>
    <w:docPart>
      <w:docPartPr>
        <w:name w:val="08061A2BB0EE4C33A345EF26C045F3A7"/>
        <w:category>
          <w:name w:val="General"/>
          <w:gallery w:val="placeholder"/>
        </w:category>
        <w:types>
          <w:type w:val="bbPlcHdr"/>
        </w:types>
        <w:behaviors>
          <w:behavior w:val="content"/>
        </w:behaviors>
        <w:guid w:val="{AA145C0F-DD9F-448A-A7DD-23F12EA49D35}"/>
      </w:docPartPr>
      <w:docPartBody>
        <w:p w:rsidR="003B00ED" w:rsidRDefault="003B00ED" w:rsidP="003B00ED">
          <w:pPr>
            <w:pStyle w:val="08061A2BB0EE4C33A345EF26C045F3A7"/>
          </w:pPr>
          <w:r w:rsidRPr="003D58FC">
            <w:rPr>
              <w:rStyle w:val="PlaceholderText"/>
            </w:rPr>
            <w:t>[Keywords]</w:t>
          </w:r>
        </w:p>
      </w:docPartBody>
    </w:docPart>
    <w:docPart>
      <w:docPartPr>
        <w:name w:val="E9296C599DFD4C1A9D773C2BA0ED5E9F"/>
        <w:category>
          <w:name w:val="General"/>
          <w:gallery w:val="placeholder"/>
        </w:category>
        <w:types>
          <w:type w:val="bbPlcHdr"/>
        </w:types>
        <w:behaviors>
          <w:behavior w:val="content"/>
        </w:behaviors>
        <w:guid w:val="{1CAF5CE5-E79B-45D3-82AB-8EBEB1B6F53C}"/>
      </w:docPartPr>
      <w:docPartBody>
        <w:p w:rsidR="003B00ED" w:rsidRDefault="003B00ED" w:rsidP="003B00ED">
          <w:pPr>
            <w:pStyle w:val="E9296C599DFD4C1A9D773C2BA0ED5E9F"/>
          </w:pPr>
          <w:r w:rsidRPr="003D58FC">
            <w:rPr>
              <w:rStyle w:val="PlaceholderText"/>
            </w:rPr>
            <w:t>[Keywords]</w:t>
          </w:r>
        </w:p>
      </w:docPartBody>
    </w:docPart>
    <w:docPart>
      <w:docPartPr>
        <w:name w:val="0895236280B64361B12C02A4B41C11D0"/>
        <w:category>
          <w:name w:val="General"/>
          <w:gallery w:val="placeholder"/>
        </w:category>
        <w:types>
          <w:type w:val="bbPlcHdr"/>
        </w:types>
        <w:behaviors>
          <w:behavior w:val="content"/>
        </w:behaviors>
        <w:guid w:val="{30CA1D42-A17C-405C-BBAF-557116C01F6C}"/>
      </w:docPartPr>
      <w:docPartBody>
        <w:p w:rsidR="003B00ED" w:rsidRDefault="003B00ED" w:rsidP="003B00ED">
          <w:pPr>
            <w:pStyle w:val="0895236280B64361B12C02A4B41C11D0"/>
          </w:pPr>
          <w:r w:rsidRPr="003D58FC">
            <w:rPr>
              <w:rStyle w:val="PlaceholderText"/>
            </w:rPr>
            <w:t>[Keywords]</w:t>
          </w:r>
        </w:p>
      </w:docPartBody>
    </w:docPart>
    <w:docPart>
      <w:docPartPr>
        <w:name w:val="5C1B2A51EF0948BBA20A6151AF186FE8"/>
        <w:category>
          <w:name w:val="General"/>
          <w:gallery w:val="placeholder"/>
        </w:category>
        <w:types>
          <w:type w:val="bbPlcHdr"/>
        </w:types>
        <w:behaviors>
          <w:behavior w:val="content"/>
        </w:behaviors>
        <w:guid w:val="{79B5A178-221C-42D9-82D4-500C6E528B44}"/>
      </w:docPartPr>
      <w:docPartBody>
        <w:p w:rsidR="003B00ED" w:rsidRDefault="003B00ED" w:rsidP="003B00ED">
          <w:pPr>
            <w:pStyle w:val="5C1B2A51EF0948BBA20A6151AF186FE8"/>
          </w:pPr>
          <w:r w:rsidRPr="003D58FC">
            <w:rPr>
              <w:rStyle w:val="PlaceholderText"/>
            </w:rPr>
            <w:t>[Keywords]</w:t>
          </w:r>
        </w:p>
      </w:docPartBody>
    </w:docPart>
    <w:docPart>
      <w:docPartPr>
        <w:name w:val="AC177F992EFE4EC08642F868FBA48DDC"/>
        <w:category>
          <w:name w:val="General"/>
          <w:gallery w:val="placeholder"/>
        </w:category>
        <w:types>
          <w:type w:val="bbPlcHdr"/>
        </w:types>
        <w:behaviors>
          <w:behavior w:val="content"/>
        </w:behaviors>
        <w:guid w:val="{92D7E0E0-2CAD-4F13-A75B-47E2E0081732}"/>
      </w:docPartPr>
      <w:docPartBody>
        <w:p w:rsidR="003B00ED" w:rsidRDefault="003B00ED" w:rsidP="003B00ED">
          <w:pPr>
            <w:pStyle w:val="AC177F992EFE4EC08642F868FBA48DDC"/>
          </w:pPr>
          <w:r w:rsidRPr="003D58FC">
            <w:rPr>
              <w:rStyle w:val="PlaceholderText"/>
            </w:rPr>
            <w:t>[Keywords]</w:t>
          </w:r>
        </w:p>
      </w:docPartBody>
    </w:docPart>
    <w:docPart>
      <w:docPartPr>
        <w:name w:val="CB568CB7F3A34119884FE0EF241F9646"/>
        <w:category>
          <w:name w:val="General"/>
          <w:gallery w:val="placeholder"/>
        </w:category>
        <w:types>
          <w:type w:val="bbPlcHdr"/>
        </w:types>
        <w:behaviors>
          <w:behavior w:val="content"/>
        </w:behaviors>
        <w:guid w:val="{8FC7E3FA-B8B1-4A60-BA21-5C8826A5A8E6}"/>
      </w:docPartPr>
      <w:docPartBody>
        <w:p w:rsidR="003B00ED" w:rsidRDefault="003B00ED" w:rsidP="003B00ED">
          <w:pPr>
            <w:pStyle w:val="CB568CB7F3A34119884FE0EF241F9646"/>
          </w:pPr>
          <w:r w:rsidRPr="003D58FC">
            <w:rPr>
              <w:rStyle w:val="PlaceholderText"/>
            </w:rPr>
            <w:t>[Keywords]</w:t>
          </w:r>
        </w:p>
      </w:docPartBody>
    </w:docPart>
    <w:docPart>
      <w:docPartPr>
        <w:name w:val="64DFD091F98D447D8E2D1AD6B3D8820A"/>
        <w:category>
          <w:name w:val="General"/>
          <w:gallery w:val="placeholder"/>
        </w:category>
        <w:types>
          <w:type w:val="bbPlcHdr"/>
        </w:types>
        <w:behaviors>
          <w:behavior w:val="content"/>
        </w:behaviors>
        <w:guid w:val="{AE5145DE-05E3-451F-B3E1-BFB4D0E0FEDD}"/>
      </w:docPartPr>
      <w:docPartBody>
        <w:p w:rsidR="003B00ED" w:rsidRDefault="003B00ED" w:rsidP="003B00ED">
          <w:pPr>
            <w:pStyle w:val="64DFD091F98D447D8E2D1AD6B3D8820A"/>
          </w:pPr>
          <w:r w:rsidRPr="003D58FC">
            <w:rPr>
              <w:rStyle w:val="PlaceholderText"/>
            </w:rPr>
            <w:t>[Keywords]</w:t>
          </w:r>
        </w:p>
      </w:docPartBody>
    </w:docPart>
    <w:docPart>
      <w:docPartPr>
        <w:name w:val="AAF497880C754FC6BA1598D8422CDE9B"/>
        <w:category>
          <w:name w:val="General"/>
          <w:gallery w:val="placeholder"/>
        </w:category>
        <w:types>
          <w:type w:val="bbPlcHdr"/>
        </w:types>
        <w:behaviors>
          <w:behavior w:val="content"/>
        </w:behaviors>
        <w:guid w:val="{3AC8697B-6B0C-431F-80D4-51A49EB02F4F}"/>
      </w:docPartPr>
      <w:docPartBody>
        <w:p w:rsidR="003B00ED" w:rsidRDefault="003B00ED" w:rsidP="003B00ED">
          <w:pPr>
            <w:pStyle w:val="AAF497880C754FC6BA1598D8422CDE9B"/>
          </w:pPr>
          <w:r w:rsidRPr="003D58FC">
            <w:rPr>
              <w:rStyle w:val="PlaceholderText"/>
            </w:rPr>
            <w:t>[Keywords]</w:t>
          </w:r>
        </w:p>
      </w:docPartBody>
    </w:docPart>
    <w:docPart>
      <w:docPartPr>
        <w:name w:val="5388AFBB801E40029F42EF7462218FFB"/>
        <w:category>
          <w:name w:val="General"/>
          <w:gallery w:val="placeholder"/>
        </w:category>
        <w:types>
          <w:type w:val="bbPlcHdr"/>
        </w:types>
        <w:behaviors>
          <w:behavior w:val="content"/>
        </w:behaviors>
        <w:guid w:val="{F13B14CB-0870-4BD1-A448-5CEE1D5F7539}"/>
      </w:docPartPr>
      <w:docPartBody>
        <w:p w:rsidR="003B00ED" w:rsidRDefault="003B00ED" w:rsidP="003B00ED">
          <w:pPr>
            <w:pStyle w:val="5388AFBB801E40029F42EF7462218FFB"/>
          </w:pPr>
          <w:r w:rsidRPr="003D58FC">
            <w:rPr>
              <w:rStyle w:val="PlaceholderText"/>
            </w:rPr>
            <w:t>[Keywords]</w:t>
          </w:r>
        </w:p>
      </w:docPartBody>
    </w:docPart>
    <w:docPart>
      <w:docPartPr>
        <w:name w:val="B25D13D3156D41EE803953A8FC6DA02A"/>
        <w:category>
          <w:name w:val="General"/>
          <w:gallery w:val="placeholder"/>
        </w:category>
        <w:types>
          <w:type w:val="bbPlcHdr"/>
        </w:types>
        <w:behaviors>
          <w:behavior w:val="content"/>
        </w:behaviors>
        <w:guid w:val="{1299A736-9975-41ED-AD9B-94D9D468B870}"/>
      </w:docPartPr>
      <w:docPartBody>
        <w:p w:rsidR="003B00ED" w:rsidRDefault="003B00ED" w:rsidP="003B00ED">
          <w:pPr>
            <w:pStyle w:val="B25D13D3156D41EE803953A8FC6DA02A"/>
          </w:pPr>
          <w:r w:rsidRPr="003D58FC">
            <w:rPr>
              <w:rStyle w:val="PlaceholderText"/>
            </w:rPr>
            <w:t>[Keywords]</w:t>
          </w:r>
        </w:p>
      </w:docPartBody>
    </w:docPart>
    <w:docPart>
      <w:docPartPr>
        <w:name w:val="9190DF4B130244DEAF622ACD7AAE8BB6"/>
        <w:category>
          <w:name w:val="General"/>
          <w:gallery w:val="placeholder"/>
        </w:category>
        <w:types>
          <w:type w:val="bbPlcHdr"/>
        </w:types>
        <w:behaviors>
          <w:behavior w:val="content"/>
        </w:behaviors>
        <w:guid w:val="{725AA400-D00A-4E95-882E-C6DE7FDA55EB}"/>
      </w:docPartPr>
      <w:docPartBody>
        <w:p w:rsidR="003B00ED" w:rsidRDefault="003B00ED" w:rsidP="003B00ED">
          <w:pPr>
            <w:pStyle w:val="9190DF4B130244DEAF622ACD7AAE8BB6"/>
          </w:pPr>
          <w:r w:rsidRPr="003D58FC">
            <w:rPr>
              <w:rStyle w:val="PlaceholderText"/>
            </w:rPr>
            <w:t>[Keywords]</w:t>
          </w:r>
        </w:p>
      </w:docPartBody>
    </w:docPart>
    <w:docPart>
      <w:docPartPr>
        <w:name w:val="D01A30746C354D7490DDF3EAE2DE315E"/>
        <w:category>
          <w:name w:val="General"/>
          <w:gallery w:val="placeholder"/>
        </w:category>
        <w:types>
          <w:type w:val="bbPlcHdr"/>
        </w:types>
        <w:behaviors>
          <w:behavior w:val="content"/>
        </w:behaviors>
        <w:guid w:val="{21B304AD-614F-4D66-A797-4C58380091A1}"/>
      </w:docPartPr>
      <w:docPartBody>
        <w:p w:rsidR="003B00ED" w:rsidRDefault="003B00ED" w:rsidP="003B00ED">
          <w:pPr>
            <w:pStyle w:val="D01A30746C354D7490DDF3EAE2DE315E"/>
          </w:pPr>
          <w:r w:rsidRPr="003D58FC">
            <w:rPr>
              <w:rStyle w:val="PlaceholderText"/>
            </w:rPr>
            <w:t>[Keywords]</w:t>
          </w:r>
        </w:p>
      </w:docPartBody>
    </w:docPart>
    <w:docPart>
      <w:docPartPr>
        <w:name w:val="F495C0CEA0094EEC8DA96B6BA5CA0C13"/>
        <w:category>
          <w:name w:val="General"/>
          <w:gallery w:val="placeholder"/>
        </w:category>
        <w:types>
          <w:type w:val="bbPlcHdr"/>
        </w:types>
        <w:behaviors>
          <w:behavior w:val="content"/>
        </w:behaviors>
        <w:guid w:val="{477FA49C-5A02-4947-87D6-5E391C26B029}"/>
      </w:docPartPr>
      <w:docPartBody>
        <w:p w:rsidR="003B00ED" w:rsidRDefault="003B00ED" w:rsidP="003B00ED">
          <w:pPr>
            <w:pStyle w:val="F495C0CEA0094EEC8DA96B6BA5CA0C13"/>
          </w:pPr>
          <w:r w:rsidRPr="003D58FC">
            <w:rPr>
              <w:rStyle w:val="PlaceholderText"/>
            </w:rPr>
            <w:t>[Keywords]</w:t>
          </w:r>
        </w:p>
      </w:docPartBody>
    </w:docPart>
    <w:docPart>
      <w:docPartPr>
        <w:name w:val="A3F0CE9BF8C74AC7A0C5381F58DCA488"/>
        <w:category>
          <w:name w:val="General"/>
          <w:gallery w:val="placeholder"/>
        </w:category>
        <w:types>
          <w:type w:val="bbPlcHdr"/>
        </w:types>
        <w:behaviors>
          <w:behavior w:val="content"/>
        </w:behaviors>
        <w:guid w:val="{627A057A-788F-4781-9A1D-0407C8149946}"/>
      </w:docPartPr>
      <w:docPartBody>
        <w:p w:rsidR="003B00ED" w:rsidRDefault="003B00ED" w:rsidP="003B00ED">
          <w:pPr>
            <w:pStyle w:val="A3F0CE9BF8C74AC7A0C5381F58DCA488"/>
          </w:pPr>
          <w:r w:rsidRPr="003D58FC">
            <w:rPr>
              <w:rStyle w:val="PlaceholderText"/>
            </w:rPr>
            <w:t>[Keywords]</w:t>
          </w:r>
        </w:p>
      </w:docPartBody>
    </w:docPart>
    <w:docPart>
      <w:docPartPr>
        <w:name w:val="BDE560B69C734BB4AA6C3CDDEE84E665"/>
        <w:category>
          <w:name w:val="General"/>
          <w:gallery w:val="placeholder"/>
        </w:category>
        <w:types>
          <w:type w:val="bbPlcHdr"/>
        </w:types>
        <w:behaviors>
          <w:behavior w:val="content"/>
        </w:behaviors>
        <w:guid w:val="{B9BBEEA6-6D2E-4C1C-81B2-5D40EBD117EF}"/>
      </w:docPartPr>
      <w:docPartBody>
        <w:p w:rsidR="003B00ED" w:rsidRDefault="003B00ED" w:rsidP="003B00ED">
          <w:pPr>
            <w:pStyle w:val="BDE560B69C734BB4AA6C3CDDEE84E665"/>
          </w:pPr>
          <w:r w:rsidRPr="003D58FC">
            <w:rPr>
              <w:rStyle w:val="PlaceholderText"/>
            </w:rPr>
            <w:t>[Keywords]</w:t>
          </w:r>
        </w:p>
      </w:docPartBody>
    </w:docPart>
    <w:docPart>
      <w:docPartPr>
        <w:name w:val="9922B22CBC934C9391D8A475780F7EE2"/>
        <w:category>
          <w:name w:val="General"/>
          <w:gallery w:val="placeholder"/>
        </w:category>
        <w:types>
          <w:type w:val="bbPlcHdr"/>
        </w:types>
        <w:behaviors>
          <w:behavior w:val="content"/>
        </w:behaviors>
        <w:guid w:val="{206AC868-3737-4680-B90E-DCC45D828651}"/>
      </w:docPartPr>
      <w:docPartBody>
        <w:p w:rsidR="003B00ED" w:rsidRDefault="003B00ED" w:rsidP="003B00ED">
          <w:pPr>
            <w:pStyle w:val="9922B22CBC934C9391D8A475780F7EE2"/>
          </w:pPr>
          <w:r w:rsidRPr="003D58FC">
            <w:rPr>
              <w:rStyle w:val="PlaceholderText"/>
            </w:rPr>
            <w:t>[Keywords]</w:t>
          </w:r>
        </w:p>
      </w:docPartBody>
    </w:docPart>
    <w:docPart>
      <w:docPartPr>
        <w:name w:val="83324A3C25BA4711B0CA707B56C08834"/>
        <w:category>
          <w:name w:val="General"/>
          <w:gallery w:val="placeholder"/>
        </w:category>
        <w:types>
          <w:type w:val="bbPlcHdr"/>
        </w:types>
        <w:behaviors>
          <w:behavior w:val="content"/>
        </w:behaviors>
        <w:guid w:val="{D3BAEFC5-8E6A-4FB5-AAC6-FC479BFE6271}"/>
      </w:docPartPr>
      <w:docPartBody>
        <w:p w:rsidR="003B00ED" w:rsidRDefault="003B00ED" w:rsidP="003B00ED">
          <w:pPr>
            <w:pStyle w:val="83324A3C25BA4711B0CA707B56C08834"/>
          </w:pPr>
          <w:r w:rsidRPr="003D58FC">
            <w:rPr>
              <w:rStyle w:val="PlaceholderText"/>
            </w:rPr>
            <w:t>[Keywords]</w:t>
          </w:r>
        </w:p>
      </w:docPartBody>
    </w:docPart>
    <w:docPart>
      <w:docPartPr>
        <w:name w:val="F0CF9F9C851D44B79883343F1B6351C2"/>
        <w:category>
          <w:name w:val="General"/>
          <w:gallery w:val="placeholder"/>
        </w:category>
        <w:types>
          <w:type w:val="bbPlcHdr"/>
        </w:types>
        <w:behaviors>
          <w:behavior w:val="content"/>
        </w:behaviors>
        <w:guid w:val="{CDC84228-D3FC-475D-8B75-AFFB265EEF09}"/>
      </w:docPartPr>
      <w:docPartBody>
        <w:p w:rsidR="003B00ED" w:rsidRDefault="003B00ED" w:rsidP="003B00ED">
          <w:pPr>
            <w:pStyle w:val="F0CF9F9C851D44B79883343F1B6351C2"/>
          </w:pPr>
          <w:r w:rsidRPr="003D58FC">
            <w:rPr>
              <w:rStyle w:val="PlaceholderText"/>
            </w:rPr>
            <w:t>[Keywords]</w:t>
          </w:r>
        </w:p>
      </w:docPartBody>
    </w:docPart>
    <w:docPart>
      <w:docPartPr>
        <w:name w:val="E7B78BD04C224472A8FBF75500468E56"/>
        <w:category>
          <w:name w:val="General"/>
          <w:gallery w:val="placeholder"/>
        </w:category>
        <w:types>
          <w:type w:val="bbPlcHdr"/>
        </w:types>
        <w:behaviors>
          <w:behavior w:val="content"/>
        </w:behaviors>
        <w:guid w:val="{5D079195-E8D8-4BC9-9EC6-8C2D15C3AAD6}"/>
      </w:docPartPr>
      <w:docPartBody>
        <w:p w:rsidR="003B00ED" w:rsidRDefault="003B00ED" w:rsidP="003B00ED">
          <w:pPr>
            <w:pStyle w:val="E7B78BD04C224472A8FBF75500468E56"/>
          </w:pPr>
          <w:r w:rsidRPr="003D58FC">
            <w:rPr>
              <w:rStyle w:val="PlaceholderText"/>
            </w:rPr>
            <w:t>[Keywords]</w:t>
          </w:r>
        </w:p>
      </w:docPartBody>
    </w:docPart>
    <w:docPart>
      <w:docPartPr>
        <w:name w:val="05D767427AB34A4D86DB1904C8F7E847"/>
        <w:category>
          <w:name w:val="General"/>
          <w:gallery w:val="placeholder"/>
        </w:category>
        <w:types>
          <w:type w:val="bbPlcHdr"/>
        </w:types>
        <w:behaviors>
          <w:behavior w:val="content"/>
        </w:behaviors>
        <w:guid w:val="{B9836BCF-D29D-4483-9108-4EF300C6E7B3}"/>
      </w:docPartPr>
      <w:docPartBody>
        <w:p w:rsidR="003B00ED" w:rsidRDefault="003B00ED" w:rsidP="003B00ED">
          <w:pPr>
            <w:pStyle w:val="05D767427AB34A4D86DB1904C8F7E847"/>
          </w:pPr>
          <w:r w:rsidRPr="003D58FC">
            <w:rPr>
              <w:rStyle w:val="PlaceholderText"/>
            </w:rPr>
            <w:t>[Keywords]</w:t>
          </w:r>
        </w:p>
      </w:docPartBody>
    </w:docPart>
    <w:docPart>
      <w:docPartPr>
        <w:name w:val="543BBD0C175341E58BC6CB719AC59761"/>
        <w:category>
          <w:name w:val="General"/>
          <w:gallery w:val="placeholder"/>
        </w:category>
        <w:types>
          <w:type w:val="bbPlcHdr"/>
        </w:types>
        <w:behaviors>
          <w:behavior w:val="content"/>
        </w:behaviors>
        <w:guid w:val="{18870C31-9EAF-4068-BCC0-0DB52A4B9EB7}"/>
      </w:docPartPr>
      <w:docPartBody>
        <w:p w:rsidR="003B00ED" w:rsidRDefault="003B00ED" w:rsidP="003B00ED">
          <w:pPr>
            <w:pStyle w:val="543BBD0C175341E58BC6CB719AC59761"/>
          </w:pPr>
          <w:r w:rsidRPr="003D58FC">
            <w:rPr>
              <w:rStyle w:val="PlaceholderText"/>
            </w:rPr>
            <w:t>[Keywords]</w:t>
          </w:r>
        </w:p>
      </w:docPartBody>
    </w:docPart>
    <w:docPart>
      <w:docPartPr>
        <w:name w:val="4DAE033CD8D5400D9FF21204743C0F44"/>
        <w:category>
          <w:name w:val="General"/>
          <w:gallery w:val="placeholder"/>
        </w:category>
        <w:types>
          <w:type w:val="bbPlcHdr"/>
        </w:types>
        <w:behaviors>
          <w:behavior w:val="content"/>
        </w:behaviors>
        <w:guid w:val="{9DA2D8F4-7389-490C-AC42-3FBEE6E8F199}"/>
      </w:docPartPr>
      <w:docPartBody>
        <w:p w:rsidR="003B00ED" w:rsidRDefault="003B00ED" w:rsidP="003B00ED">
          <w:pPr>
            <w:pStyle w:val="4DAE033CD8D5400D9FF21204743C0F44"/>
          </w:pPr>
          <w:r w:rsidRPr="003D58FC">
            <w:rPr>
              <w:rStyle w:val="PlaceholderText"/>
            </w:rPr>
            <w:t>[Keywords]</w:t>
          </w:r>
        </w:p>
      </w:docPartBody>
    </w:docPart>
    <w:docPart>
      <w:docPartPr>
        <w:name w:val="1EF3207D1F9D4A278CD7FE1413372718"/>
        <w:category>
          <w:name w:val="General"/>
          <w:gallery w:val="placeholder"/>
        </w:category>
        <w:types>
          <w:type w:val="bbPlcHdr"/>
        </w:types>
        <w:behaviors>
          <w:behavior w:val="content"/>
        </w:behaviors>
        <w:guid w:val="{33AED291-1194-4424-A4B3-F8F808172A94}"/>
      </w:docPartPr>
      <w:docPartBody>
        <w:p w:rsidR="003B00ED" w:rsidRDefault="003B00ED" w:rsidP="003B00ED">
          <w:pPr>
            <w:pStyle w:val="1EF3207D1F9D4A278CD7FE1413372718"/>
          </w:pPr>
          <w:r w:rsidRPr="003D58FC">
            <w:rPr>
              <w:rStyle w:val="PlaceholderText"/>
            </w:rPr>
            <w:t>[Keywords]</w:t>
          </w:r>
        </w:p>
      </w:docPartBody>
    </w:docPart>
    <w:docPart>
      <w:docPartPr>
        <w:name w:val="32379A4773B7420482FE80412C520145"/>
        <w:category>
          <w:name w:val="General"/>
          <w:gallery w:val="placeholder"/>
        </w:category>
        <w:types>
          <w:type w:val="bbPlcHdr"/>
        </w:types>
        <w:behaviors>
          <w:behavior w:val="content"/>
        </w:behaviors>
        <w:guid w:val="{A2FCDA1F-59D8-43C2-B148-51076BF2B859}"/>
      </w:docPartPr>
      <w:docPartBody>
        <w:p w:rsidR="003B00ED" w:rsidRDefault="003B00ED" w:rsidP="003B00ED">
          <w:pPr>
            <w:pStyle w:val="32379A4773B7420482FE80412C520145"/>
          </w:pPr>
          <w:r w:rsidRPr="003D58FC">
            <w:rPr>
              <w:rStyle w:val="PlaceholderText"/>
            </w:rPr>
            <w:t>[Keywords]</w:t>
          </w:r>
        </w:p>
      </w:docPartBody>
    </w:docPart>
    <w:docPart>
      <w:docPartPr>
        <w:name w:val="FC1307828D574BA9B9418FEA13391655"/>
        <w:category>
          <w:name w:val="General"/>
          <w:gallery w:val="placeholder"/>
        </w:category>
        <w:types>
          <w:type w:val="bbPlcHdr"/>
        </w:types>
        <w:behaviors>
          <w:behavior w:val="content"/>
        </w:behaviors>
        <w:guid w:val="{E7526901-D3C2-4F83-AB04-9A442196626C}"/>
      </w:docPartPr>
      <w:docPartBody>
        <w:p w:rsidR="003B00ED" w:rsidRDefault="003B00ED" w:rsidP="003B00ED">
          <w:pPr>
            <w:pStyle w:val="FC1307828D574BA9B9418FEA13391655"/>
          </w:pPr>
          <w:r w:rsidRPr="003D58FC">
            <w:rPr>
              <w:rStyle w:val="PlaceholderText"/>
            </w:rPr>
            <w:t>[Keywords]</w:t>
          </w:r>
        </w:p>
      </w:docPartBody>
    </w:docPart>
    <w:docPart>
      <w:docPartPr>
        <w:name w:val="A3EF4473226D44CDBA0902F0BE88063F"/>
        <w:category>
          <w:name w:val="General"/>
          <w:gallery w:val="placeholder"/>
        </w:category>
        <w:types>
          <w:type w:val="bbPlcHdr"/>
        </w:types>
        <w:behaviors>
          <w:behavior w:val="content"/>
        </w:behaviors>
        <w:guid w:val="{F8033ECA-E34D-4B3B-8145-7F1CD692210E}"/>
      </w:docPartPr>
      <w:docPartBody>
        <w:p w:rsidR="003B00ED" w:rsidRDefault="003B00ED" w:rsidP="003B00ED">
          <w:pPr>
            <w:pStyle w:val="A3EF4473226D44CDBA0902F0BE88063F"/>
          </w:pPr>
          <w:r w:rsidRPr="003D58FC">
            <w:rPr>
              <w:rStyle w:val="PlaceholderText"/>
            </w:rPr>
            <w:t>[Keywords]</w:t>
          </w:r>
        </w:p>
      </w:docPartBody>
    </w:docPart>
    <w:docPart>
      <w:docPartPr>
        <w:name w:val="B34EAB0AAB624E93B809C6FA9FB6B274"/>
        <w:category>
          <w:name w:val="General"/>
          <w:gallery w:val="placeholder"/>
        </w:category>
        <w:types>
          <w:type w:val="bbPlcHdr"/>
        </w:types>
        <w:behaviors>
          <w:behavior w:val="content"/>
        </w:behaviors>
        <w:guid w:val="{E99B00BD-9ED9-47D6-B2C9-7D2F0F53BC23}"/>
      </w:docPartPr>
      <w:docPartBody>
        <w:p w:rsidR="003B00ED" w:rsidRDefault="003B00ED" w:rsidP="003B00ED">
          <w:pPr>
            <w:pStyle w:val="B34EAB0AAB624E93B809C6FA9FB6B274"/>
          </w:pPr>
          <w:r w:rsidRPr="003D58FC">
            <w:rPr>
              <w:rStyle w:val="PlaceholderText"/>
            </w:rPr>
            <w:t>[Keywords]</w:t>
          </w:r>
        </w:p>
      </w:docPartBody>
    </w:docPart>
    <w:docPart>
      <w:docPartPr>
        <w:name w:val="55E09D76A29A43A789AD7C4877E8B397"/>
        <w:category>
          <w:name w:val="General"/>
          <w:gallery w:val="placeholder"/>
        </w:category>
        <w:types>
          <w:type w:val="bbPlcHdr"/>
        </w:types>
        <w:behaviors>
          <w:behavior w:val="content"/>
        </w:behaviors>
        <w:guid w:val="{08E24FFE-214F-4494-8194-39D195442556}"/>
      </w:docPartPr>
      <w:docPartBody>
        <w:p w:rsidR="003B00ED" w:rsidRDefault="003B00ED" w:rsidP="003B00ED">
          <w:pPr>
            <w:pStyle w:val="55E09D76A29A43A789AD7C4877E8B397"/>
          </w:pPr>
          <w:r w:rsidRPr="003D58FC">
            <w:rPr>
              <w:rStyle w:val="PlaceholderText"/>
            </w:rPr>
            <w:t>[Keywords]</w:t>
          </w:r>
        </w:p>
      </w:docPartBody>
    </w:docPart>
    <w:docPart>
      <w:docPartPr>
        <w:name w:val="00C29718A5FD43879D8345DFB9E0E2C6"/>
        <w:category>
          <w:name w:val="General"/>
          <w:gallery w:val="placeholder"/>
        </w:category>
        <w:types>
          <w:type w:val="bbPlcHdr"/>
        </w:types>
        <w:behaviors>
          <w:behavior w:val="content"/>
        </w:behaviors>
        <w:guid w:val="{E3CA0D7D-F321-4E60-8897-B8BB99AD664D}"/>
      </w:docPartPr>
      <w:docPartBody>
        <w:p w:rsidR="003B00ED" w:rsidRDefault="003B00ED" w:rsidP="003B00ED">
          <w:pPr>
            <w:pStyle w:val="00C29718A5FD43879D8345DFB9E0E2C6"/>
          </w:pPr>
          <w:r w:rsidRPr="003D58FC">
            <w:rPr>
              <w:rStyle w:val="PlaceholderText"/>
            </w:rPr>
            <w:t>[Keywords]</w:t>
          </w:r>
        </w:p>
      </w:docPartBody>
    </w:docPart>
    <w:docPart>
      <w:docPartPr>
        <w:name w:val="EF3720602823444C8A6254B170C331BF"/>
        <w:category>
          <w:name w:val="General"/>
          <w:gallery w:val="placeholder"/>
        </w:category>
        <w:types>
          <w:type w:val="bbPlcHdr"/>
        </w:types>
        <w:behaviors>
          <w:behavior w:val="content"/>
        </w:behaviors>
        <w:guid w:val="{2B026D7E-1FC5-478D-A574-CE97307FCF59}"/>
      </w:docPartPr>
      <w:docPartBody>
        <w:p w:rsidR="003B00ED" w:rsidRDefault="003B00ED" w:rsidP="003B00ED">
          <w:pPr>
            <w:pStyle w:val="EF3720602823444C8A6254B170C331BF"/>
          </w:pPr>
          <w:r w:rsidRPr="003D58FC">
            <w:rPr>
              <w:rStyle w:val="PlaceholderText"/>
            </w:rPr>
            <w:t>[Keywords]</w:t>
          </w:r>
        </w:p>
      </w:docPartBody>
    </w:docPart>
    <w:docPart>
      <w:docPartPr>
        <w:name w:val="E348936F656D45D2AB9C6DE3E6FBF27E"/>
        <w:category>
          <w:name w:val="General"/>
          <w:gallery w:val="placeholder"/>
        </w:category>
        <w:types>
          <w:type w:val="bbPlcHdr"/>
        </w:types>
        <w:behaviors>
          <w:behavior w:val="content"/>
        </w:behaviors>
        <w:guid w:val="{F7AA8157-664A-48DF-97DE-A7D512494D92}"/>
      </w:docPartPr>
      <w:docPartBody>
        <w:p w:rsidR="003B00ED" w:rsidRDefault="003B00ED" w:rsidP="003B00ED">
          <w:pPr>
            <w:pStyle w:val="E348936F656D45D2AB9C6DE3E6FBF27E"/>
          </w:pPr>
          <w:r w:rsidRPr="003D58FC">
            <w:rPr>
              <w:rStyle w:val="PlaceholderText"/>
            </w:rPr>
            <w:t>[Keywords]</w:t>
          </w:r>
        </w:p>
      </w:docPartBody>
    </w:docPart>
    <w:docPart>
      <w:docPartPr>
        <w:name w:val="50A019538BEB4ACD88F4FB60A42AEE5E"/>
        <w:category>
          <w:name w:val="General"/>
          <w:gallery w:val="placeholder"/>
        </w:category>
        <w:types>
          <w:type w:val="bbPlcHdr"/>
        </w:types>
        <w:behaviors>
          <w:behavior w:val="content"/>
        </w:behaviors>
        <w:guid w:val="{1C63EBDE-2F13-4A34-A8F3-9DE9BA40604E}"/>
      </w:docPartPr>
      <w:docPartBody>
        <w:p w:rsidR="003B00ED" w:rsidRDefault="003B00ED" w:rsidP="003B00ED">
          <w:pPr>
            <w:pStyle w:val="50A019538BEB4ACD88F4FB60A42AEE5E"/>
          </w:pPr>
          <w:r w:rsidRPr="003D58FC">
            <w:rPr>
              <w:rStyle w:val="PlaceholderText"/>
            </w:rPr>
            <w:t>[Keywords]</w:t>
          </w:r>
        </w:p>
      </w:docPartBody>
    </w:docPart>
    <w:docPart>
      <w:docPartPr>
        <w:name w:val="C815A30653544E8FB81210CC9DFBC912"/>
        <w:category>
          <w:name w:val="General"/>
          <w:gallery w:val="placeholder"/>
        </w:category>
        <w:types>
          <w:type w:val="bbPlcHdr"/>
        </w:types>
        <w:behaviors>
          <w:behavior w:val="content"/>
        </w:behaviors>
        <w:guid w:val="{2647DCAF-6FDA-49AC-B90D-0812357B3508}"/>
      </w:docPartPr>
      <w:docPartBody>
        <w:p w:rsidR="00194944" w:rsidRDefault="00194944" w:rsidP="00194944">
          <w:pPr>
            <w:pStyle w:val="C815A30653544E8FB81210CC9DFBC912"/>
          </w:pPr>
          <w:r w:rsidRPr="003D58FC">
            <w:rPr>
              <w:rStyle w:val="PlaceholderText"/>
            </w:rPr>
            <w:t>[Keywords]</w:t>
          </w:r>
        </w:p>
      </w:docPartBody>
    </w:docPart>
    <w:docPart>
      <w:docPartPr>
        <w:name w:val="5F995F7A1D9C495D91D1A860C9AC18AD"/>
        <w:category>
          <w:name w:val="General"/>
          <w:gallery w:val="placeholder"/>
        </w:category>
        <w:types>
          <w:type w:val="bbPlcHdr"/>
        </w:types>
        <w:behaviors>
          <w:behavior w:val="content"/>
        </w:behaviors>
        <w:guid w:val="{B65E2223-B369-4E94-B3FD-5C55F3B59E6E}"/>
      </w:docPartPr>
      <w:docPartBody>
        <w:p w:rsidR="00194944" w:rsidRDefault="00194944" w:rsidP="00194944">
          <w:pPr>
            <w:pStyle w:val="5F995F7A1D9C495D91D1A860C9AC18AD"/>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194944"/>
    <w:rsid w:val="001C2A42"/>
    <w:rsid w:val="001E3204"/>
    <w:rsid w:val="00266E53"/>
    <w:rsid w:val="002E46A9"/>
    <w:rsid w:val="003B00ED"/>
    <w:rsid w:val="004567A0"/>
    <w:rsid w:val="00472EE5"/>
    <w:rsid w:val="006C14A5"/>
    <w:rsid w:val="007A42A1"/>
    <w:rsid w:val="00827393"/>
    <w:rsid w:val="00A67188"/>
    <w:rsid w:val="00A96180"/>
    <w:rsid w:val="00F13ED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4944"/>
  </w:style>
  <w:style w:type="paragraph" w:customStyle="1" w:styleId="75BD38B864049E4CB05FD22C1CB75C76">
    <w:name w:val="75BD38B864049E4CB05FD22C1CB75C76"/>
  </w:style>
  <w:style w:type="paragraph" w:customStyle="1" w:styleId="C815A30653544E8FB81210CC9DFBC912">
    <w:name w:val="C815A30653544E8FB81210CC9DFBC912"/>
    <w:rsid w:val="00194944"/>
    <w:pPr>
      <w:spacing w:after="160" w:line="259" w:lineRule="auto"/>
    </w:pPr>
    <w:rPr>
      <w:kern w:val="2"/>
      <w:sz w:val="22"/>
      <w:szCs w:val="22"/>
      <w:lang w:eastAsia="en-AU"/>
      <w14:ligatures w14:val="standardContextual"/>
    </w:rPr>
  </w:style>
  <w:style w:type="paragraph" w:customStyle="1" w:styleId="18FCE088CA184FB8B90BCC28935F36F3">
    <w:name w:val="18FCE088CA184FB8B90BCC28935F36F3"/>
    <w:rsid w:val="003B00ED"/>
    <w:pPr>
      <w:spacing w:after="160" w:line="259" w:lineRule="auto"/>
    </w:pPr>
    <w:rPr>
      <w:kern w:val="2"/>
      <w:sz w:val="22"/>
      <w:szCs w:val="22"/>
      <w:lang w:eastAsia="en-AU"/>
      <w14:ligatures w14:val="standardContextual"/>
    </w:rPr>
  </w:style>
  <w:style w:type="paragraph" w:customStyle="1" w:styleId="625B68BF24F940F193172E8C7FCC2F9E">
    <w:name w:val="625B68BF24F940F193172E8C7FCC2F9E"/>
    <w:rsid w:val="003B00ED"/>
    <w:pPr>
      <w:spacing w:after="160" w:line="259" w:lineRule="auto"/>
    </w:pPr>
    <w:rPr>
      <w:kern w:val="2"/>
      <w:sz w:val="22"/>
      <w:szCs w:val="22"/>
      <w:lang w:eastAsia="en-AU"/>
      <w14:ligatures w14:val="standardContextual"/>
    </w:rPr>
  </w:style>
  <w:style w:type="paragraph" w:customStyle="1" w:styleId="932F2B797E2A454FAE62D21E249C92E8">
    <w:name w:val="932F2B797E2A454FAE62D21E249C92E8"/>
    <w:rsid w:val="003B00ED"/>
    <w:pPr>
      <w:spacing w:after="160" w:line="259" w:lineRule="auto"/>
    </w:pPr>
    <w:rPr>
      <w:kern w:val="2"/>
      <w:sz w:val="22"/>
      <w:szCs w:val="22"/>
      <w:lang w:eastAsia="en-AU"/>
      <w14:ligatures w14:val="standardContextual"/>
    </w:rPr>
  </w:style>
  <w:style w:type="paragraph" w:customStyle="1" w:styleId="7D729C02233C4A2EA7C547C68C799CDC">
    <w:name w:val="7D729C02233C4A2EA7C547C68C799CDC"/>
    <w:rsid w:val="003B00ED"/>
    <w:pPr>
      <w:spacing w:after="160" w:line="259" w:lineRule="auto"/>
    </w:pPr>
    <w:rPr>
      <w:kern w:val="2"/>
      <w:sz w:val="22"/>
      <w:szCs w:val="22"/>
      <w:lang w:eastAsia="en-AU"/>
      <w14:ligatures w14:val="standardContextual"/>
    </w:rPr>
  </w:style>
  <w:style w:type="paragraph" w:customStyle="1" w:styleId="D4BEE6C8D40247AEB415899107BADE7E">
    <w:name w:val="D4BEE6C8D40247AEB415899107BADE7E"/>
    <w:rsid w:val="003B00ED"/>
    <w:pPr>
      <w:spacing w:after="160" w:line="259" w:lineRule="auto"/>
    </w:pPr>
    <w:rPr>
      <w:kern w:val="2"/>
      <w:sz w:val="22"/>
      <w:szCs w:val="22"/>
      <w:lang w:eastAsia="en-AU"/>
      <w14:ligatures w14:val="standardContextual"/>
    </w:rPr>
  </w:style>
  <w:style w:type="paragraph" w:customStyle="1" w:styleId="EB95EB1B4BE94C138950FF5FF4F3AAAB">
    <w:name w:val="EB95EB1B4BE94C138950FF5FF4F3AAAB"/>
    <w:rsid w:val="003B00ED"/>
    <w:pPr>
      <w:spacing w:after="160" w:line="259" w:lineRule="auto"/>
    </w:pPr>
    <w:rPr>
      <w:kern w:val="2"/>
      <w:sz w:val="22"/>
      <w:szCs w:val="22"/>
      <w:lang w:eastAsia="en-AU"/>
      <w14:ligatures w14:val="standardContextual"/>
    </w:rPr>
  </w:style>
  <w:style w:type="paragraph" w:customStyle="1" w:styleId="9B4024C15DFB450DAA921EF6C769E955">
    <w:name w:val="9B4024C15DFB450DAA921EF6C769E955"/>
    <w:rsid w:val="003B00ED"/>
    <w:pPr>
      <w:spacing w:after="160" w:line="259" w:lineRule="auto"/>
    </w:pPr>
    <w:rPr>
      <w:kern w:val="2"/>
      <w:sz w:val="22"/>
      <w:szCs w:val="22"/>
      <w:lang w:eastAsia="en-AU"/>
      <w14:ligatures w14:val="standardContextual"/>
    </w:rPr>
  </w:style>
  <w:style w:type="paragraph" w:customStyle="1" w:styleId="9F521945912F4AB6A247BDE7D33DF5A0">
    <w:name w:val="9F521945912F4AB6A247BDE7D33DF5A0"/>
    <w:rsid w:val="003B00ED"/>
    <w:pPr>
      <w:spacing w:after="160" w:line="259" w:lineRule="auto"/>
    </w:pPr>
    <w:rPr>
      <w:kern w:val="2"/>
      <w:sz w:val="22"/>
      <w:szCs w:val="22"/>
      <w:lang w:eastAsia="en-AU"/>
      <w14:ligatures w14:val="standardContextual"/>
    </w:rPr>
  </w:style>
  <w:style w:type="paragraph" w:customStyle="1" w:styleId="E7046F3316E54A10867F22A9FFBC737A">
    <w:name w:val="E7046F3316E54A10867F22A9FFBC737A"/>
    <w:rsid w:val="003B00ED"/>
    <w:pPr>
      <w:spacing w:after="160" w:line="259" w:lineRule="auto"/>
    </w:pPr>
    <w:rPr>
      <w:kern w:val="2"/>
      <w:sz w:val="22"/>
      <w:szCs w:val="22"/>
      <w:lang w:eastAsia="en-AU"/>
      <w14:ligatures w14:val="standardContextual"/>
    </w:rPr>
  </w:style>
  <w:style w:type="paragraph" w:customStyle="1" w:styleId="607852D68B3240F1AC620687329FDD60">
    <w:name w:val="607852D68B3240F1AC620687329FDD60"/>
    <w:rsid w:val="003B00ED"/>
    <w:pPr>
      <w:spacing w:after="160" w:line="259" w:lineRule="auto"/>
    </w:pPr>
    <w:rPr>
      <w:kern w:val="2"/>
      <w:sz w:val="22"/>
      <w:szCs w:val="22"/>
      <w:lang w:eastAsia="en-AU"/>
      <w14:ligatures w14:val="standardContextual"/>
    </w:rPr>
  </w:style>
  <w:style w:type="paragraph" w:customStyle="1" w:styleId="81CE28E2228D4E16B1138E5F5953927F">
    <w:name w:val="81CE28E2228D4E16B1138E5F5953927F"/>
    <w:rsid w:val="003B00ED"/>
    <w:pPr>
      <w:spacing w:after="160" w:line="259" w:lineRule="auto"/>
    </w:pPr>
    <w:rPr>
      <w:kern w:val="2"/>
      <w:sz w:val="22"/>
      <w:szCs w:val="22"/>
      <w:lang w:eastAsia="en-AU"/>
      <w14:ligatures w14:val="standardContextual"/>
    </w:rPr>
  </w:style>
  <w:style w:type="paragraph" w:customStyle="1" w:styleId="536E1D1A26514095AD37BCDA33404CEB">
    <w:name w:val="536E1D1A26514095AD37BCDA33404CEB"/>
    <w:rsid w:val="003B00ED"/>
    <w:pPr>
      <w:spacing w:after="160" w:line="259" w:lineRule="auto"/>
    </w:pPr>
    <w:rPr>
      <w:kern w:val="2"/>
      <w:sz w:val="22"/>
      <w:szCs w:val="22"/>
      <w:lang w:eastAsia="en-AU"/>
      <w14:ligatures w14:val="standardContextual"/>
    </w:rPr>
  </w:style>
  <w:style w:type="paragraph" w:customStyle="1" w:styleId="355A1A0EBFED4731A53F630C7FC70AC9">
    <w:name w:val="355A1A0EBFED4731A53F630C7FC70AC9"/>
    <w:rsid w:val="003B00ED"/>
    <w:pPr>
      <w:spacing w:after="160" w:line="259" w:lineRule="auto"/>
    </w:pPr>
    <w:rPr>
      <w:kern w:val="2"/>
      <w:sz w:val="22"/>
      <w:szCs w:val="22"/>
      <w:lang w:eastAsia="en-AU"/>
      <w14:ligatures w14:val="standardContextual"/>
    </w:rPr>
  </w:style>
  <w:style w:type="paragraph" w:customStyle="1" w:styleId="F9349655E51A470CA358E817153A28E0">
    <w:name w:val="F9349655E51A470CA358E817153A28E0"/>
    <w:rsid w:val="003B00ED"/>
    <w:pPr>
      <w:spacing w:after="160" w:line="259" w:lineRule="auto"/>
    </w:pPr>
    <w:rPr>
      <w:kern w:val="2"/>
      <w:sz w:val="22"/>
      <w:szCs w:val="22"/>
      <w:lang w:eastAsia="en-AU"/>
      <w14:ligatures w14:val="standardContextual"/>
    </w:rPr>
  </w:style>
  <w:style w:type="paragraph" w:customStyle="1" w:styleId="45AAD5B2D64E45CFA7D95B68AE74F46A">
    <w:name w:val="45AAD5B2D64E45CFA7D95B68AE74F46A"/>
    <w:rsid w:val="003B00ED"/>
    <w:pPr>
      <w:spacing w:after="160" w:line="259" w:lineRule="auto"/>
    </w:pPr>
    <w:rPr>
      <w:kern w:val="2"/>
      <w:sz w:val="22"/>
      <w:szCs w:val="22"/>
      <w:lang w:eastAsia="en-AU"/>
      <w14:ligatures w14:val="standardContextual"/>
    </w:rPr>
  </w:style>
  <w:style w:type="paragraph" w:customStyle="1" w:styleId="577556B7E2BB431DB3CF75B32C2AAF72">
    <w:name w:val="577556B7E2BB431DB3CF75B32C2AAF72"/>
    <w:rsid w:val="003B00ED"/>
    <w:pPr>
      <w:spacing w:after="160" w:line="259" w:lineRule="auto"/>
    </w:pPr>
    <w:rPr>
      <w:kern w:val="2"/>
      <w:sz w:val="22"/>
      <w:szCs w:val="22"/>
      <w:lang w:eastAsia="en-AU"/>
      <w14:ligatures w14:val="standardContextual"/>
    </w:rPr>
  </w:style>
  <w:style w:type="paragraph" w:customStyle="1" w:styleId="5938D04FAD7447D2A21A1CE2F8903A69">
    <w:name w:val="5938D04FAD7447D2A21A1CE2F8903A69"/>
    <w:rsid w:val="003B00ED"/>
    <w:pPr>
      <w:spacing w:after="160" w:line="259" w:lineRule="auto"/>
    </w:pPr>
    <w:rPr>
      <w:kern w:val="2"/>
      <w:sz w:val="22"/>
      <w:szCs w:val="22"/>
      <w:lang w:eastAsia="en-AU"/>
      <w14:ligatures w14:val="standardContextual"/>
    </w:rPr>
  </w:style>
  <w:style w:type="paragraph" w:customStyle="1" w:styleId="F50C46D538094DCAAB9EA17D6BE0E873">
    <w:name w:val="F50C46D538094DCAAB9EA17D6BE0E873"/>
    <w:rsid w:val="003B00ED"/>
    <w:pPr>
      <w:spacing w:after="160" w:line="259" w:lineRule="auto"/>
    </w:pPr>
    <w:rPr>
      <w:kern w:val="2"/>
      <w:sz w:val="22"/>
      <w:szCs w:val="22"/>
      <w:lang w:eastAsia="en-AU"/>
      <w14:ligatures w14:val="standardContextual"/>
    </w:rPr>
  </w:style>
  <w:style w:type="paragraph" w:customStyle="1" w:styleId="CDCB29E63AE247C98D33AB5060BADDC1">
    <w:name w:val="CDCB29E63AE247C98D33AB5060BADDC1"/>
    <w:rsid w:val="003B00ED"/>
    <w:pPr>
      <w:spacing w:after="160" w:line="259" w:lineRule="auto"/>
    </w:pPr>
    <w:rPr>
      <w:kern w:val="2"/>
      <w:sz w:val="22"/>
      <w:szCs w:val="22"/>
      <w:lang w:eastAsia="en-AU"/>
      <w14:ligatures w14:val="standardContextual"/>
    </w:rPr>
  </w:style>
  <w:style w:type="paragraph" w:customStyle="1" w:styleId="B8C3132A55D94AB79E94E01D2230B321">
    <w:name w:val="B8C3132A55D94AB79E94E01D2230B321"/>
    <w:rsid w:val="003B00ED"/>
    <w:pPr>
      <w:spacing w:after="160" w:line="259" w:lineRule="auto"/>
    </w:pPr>
    <w:rPr>
      <w:kern w:val="2"/>
      <w:sz w:val="22"/>
      <w:szCs w:val="22"/>
      <w:lang w:eastAsia="en-AU"/>
      <w14:ligatures w14:val="standardContextual"/>
    </w:rPr>
  </w:style>
  <w:style w:type="paragraph" w:customStyle="1" w:styleId="D0D79498637642278BF3DF5AE9E740E0">
    <w:name w:val="D0D79498637642278BF3DF5AE9E740E0"/>
    <w:rsid w:val="003B00ED"/>
    <w:pPr>
      <w:spacing w:after="160" w:line="259" w:lineRule="auto"/>
    </w:pPr>
    <w:rPr>
      <w:kern w:val="2"/>
      <w:sz w:val="22"/>
      <w:szCs w:val="22"/>
      <w:lang w:eastAsia="en-AU"/>
      <w14:ligatures w14:val="standardContextual"/>
    </w:rPr>
  </w:style>
  <w:style w:type="paragraph" w:customStyle="1" w:styleId="1F32F76E8A1A4190B4C5C6B98A024D2D">
    <w:name w:val="1F32F76E8A1A4190B4C5C6B98A024D2D"/>
    <w:rsid w:val="003B00ED"/>
    <w:pPr>
      <w:spacing w:after="160" w:line="259" w:lineRule="auto"/>
    </w:pPr>
    <w:rPr>
      <w:kern w:val="2"/>
      <w:sz w:val="22"/>
      <w:szCs w:val="22"/>
      <w:lang w:eastAsia="en-AU"/>
      <w14:ligatures w14:val="standardContextual"/>
    </w:rPr>
  </w:style>
  <w:style w:type="paragraph" w:customStyle="1" w:styleId="119EBE242ED540B095C80A813248F575">
    <w:name w:val="119EBE242ED540B095C80A813248F575"/>
    <w:rsid w:val="003B00ED"/>
    <w:pPr>
      <w:spacing w:after="160" w:line="259" w:lineRule="auto"/>
    </w:pPr>
    <w:rPr>
      <w:kern w:val="2"/>
      <w:sz w:val="22"/>
      <w:szCs w:val="22"/>
      <w:lang w:eastAsia="en-AU"/>
      <w14:ligatures w14:val="standardContextual"/>
    </w:rPr>
  </w:style>
  <w:style w:type="paragraph" w:customStyle="1" w:styleId="DA8C483BF5CE42A693306DF7D4DE0F41">
    <w:name w:val="DA8C483BF5CE42A693306DF7D4DE0F41"/>
    <w:rsid w:val="003B00ED"/>
    <w:pPr>
      <w:spacing w:after="160" w:line="259" w:lineRule="auto"/>
    </w:pPr>
    <w:rPr>
      <w:kern w:val="2"/>
      <w:sz w:val="22"/>
      <w:szCs w:val="22"/>
      <w:lang w:eastAsia="en-AU"/>
      <w14:ligatures w14:val="standardContextual"/>
    </w:rPr>
  </w:style>
  <w:style w:type="paragraph" w:customStyle="1" w:styleId="F23878BC457C48B7A77BD3B1119DCD2E">
    <w:name w:val="F23878BC457C48B7A77BD3B1119DCD2E"/>
    <w:rsid w:val="003B00ED"/>
    <w:pPr>
      <w:spacing w:after="160" w:line="259" w:lineRule="auto"/>
    </w:pPr>
    <w:rPr>
      <w:kern w:val="2"/>
      <w:sz w:val="22"/>
      <w:szCs w:val="22"/>
      <w:lang w:eastAsia="en-AU"/>
      <w14:ligatures w14:val="standardContextual"/>
    </w:rPr>
  </w:style>
  <w:style w:type="paragraph" w:customStyle="1" w:styleId="C6D4D71B712145BE9A2E9246B48FA1E2">
    <w:name w:val="C6D4D71B712145BE9A2E9246B48FA1E2"/>
    <w:rsid w:val="003B00ED"/>
    <w:pPr>
      <w:spacing w:after="160" w:line="259" w:lineRule="auto"/>
    </w:pPr>
    <w:rPr>
      <w:kern w:val="2"/>
      <w:sz w:val="22"/>
      <w:szCs w:val="22"/>
      <w:lang w:eastAsia="en-AU"/>
      <w14:ligatures w14:val="standardContextual"/>
    </w:rPr>
  </w:style>
  <w:style w:type="paragraph" w:customStyle="1" w:styleId="5F995F7A1D9C495D91D1A860C9AC18AD">
    <w:name w:val="5F995F7A1D9C495D91D1A860C9AC18AD"/>
    <w:rsid w:val="00194944"/>
    <w:pPr>
      <w:spacing w:after="160" w:line="259" w:lineRule="auto"/>
    </w:pPr>
    <w:rPr>
      <w:kern w:val="2"/>
      <w:sz w:val="22"/>
      <w:szCs w:val="22"/>
      <w:lang w:eastAsia="en-AU"/>
      <w14:ligatures w14:val="standardContextual"/>
    </w:rPr>
  </w:style>
  <w:style w:type="paragraph" w:customStyle="1" w:styleId="97EEE9ECFD984A76B7AA2810E9369445">
    <w:name w:val="97EEE9ECFD984A76B7AA2810E9369445"/>
    <w:rsid w:val="003B00ED"/>
    <w:pPr>
      <w:spacing w:after="160" w:line="259" w:lineRule="auto"/>
    </w:pPr>
    <w:rPr>
      <w:kern w:val="2"/>
      <w:sz w:val="22"/>
      <w:szCs w:val="22"/>
      <w:lang w:eastAsia="en-AU"/>
      <w14:ligatures w14:val="standardContextual"/>
    </w:rPr>
  </w:style>
  <w:style w:type="paragraph" w:customStyle="1" w:styleId="702CD458897942BB80044E6A360C5F3D">
    <w:name w:val="702CD458897942BB80044E6A360C5F3D"/>
    <w:rsid w:val="003B00ED"/>
    <w:pPr>
      <w:spacing w:after="160" w:line="259" w:lineRule="auto"/>
    </w:pPr>
    <w:rPr>
      <w:kern w:val="2"/>
      <w:sz w:val="22"/>
      <w:szCs w:val="22"/>
      <w:lang w:eastAsia="en-AU"/>
      <w14:ligatures w14:val="standardContextual"/>
    </w:rPr>
  </w:style>
  <w:style w:type="paragraph" w:customStyle="1" w:styleId="48CDC8C6619B4EB9B8BF85EB389F60C0">
    <w:name w:val="48CDC8C6619B4EB9B8BF85EB389F60C0"/>
    <w:rsid w:val="003B00ED"/>
    <w:pPr>
      <w:spacing w:after="160" w:line="259" w:lineRule="auto"/>
    </w:pPr>
    <w:rPr>
      <w:kern w:val="2"/>
      <w:sz w:val="22"/>
      <w:szCs w:val="22"/>
      <w:lang w:eastAsia="en-AU"/>
      <w14:ligatures w14:val="standardContextual"/>
    </w:rPr>
  </w:style>
  <w:style w:type="paragraph" w:customStyle="1" w:styleId="0EC3EAC9D4D446CFA2E752E29CA194EE">
    <w:name w:val="0EC3EAC9D4D446CFA2E752E29CA194EE"/>
    <w:rsid w:val="003B00ED"/>
    <w:pPr>
      <w:spacing w:after="160" w:line="259" w:lineRule="auto"/>
    </w:pPr>
    <w:rPr>
      <w:kern w:val="2"/>
      <w:sz w:val="22"/>
      <w:szCs w:val="22"/>
      <w:lang w:eastAsia="en-AU"/>
      <w14:ligatures w14:val="standardContextual"/>
    </w:rPr>
  </w:style>
  <w:style w:type="paragraph" w:customStyle="1" w:styleId="977DF444A12343D99D0B9B4DE0C701C6">
    <w:name w:val="977DF444A12343D99D0B9B4DE0C701C6"/>
    <w:rsid w:val="003B00ED"/>
    <w:pPr>
      <w:spacing w:after="160" w:line="259" w:lineRule="auto"/>
    </w:pPr>
    <w:rPr>
      <w:kern w:val="2"/>
      <w:sz w:val="22"/>
      <w:szCs w:val="22"/>
      <w:lang w:eastAsia="en-AU"/>
      <w14:ligatures w14:val="standardContextual"/>
    </w:rPr>
  </w:style>
  <w:style w:type="paragraph" w:customStyle="1" w:styleId="2325C216E68F47649CE731BA18EA1227">
    <w:name w:val="2325C216E68F47649CE731BA18EA1227"/>
    <w:rsid w:val="003B00ED"/>
    <w:pPr>
      <w:spacing w:after="160" w:line="259" w:lineRule="auto"/>
    </w:pPr>
    <w:rPr>
      <w:kern w:val="2"/>
      <w:sz w:val="22"/>
      <w:szCs w:val="22"/>
      <w:lang w:eastAsia="en-AU"/>
      <w14:ligatures w14:val="standardContextual"/>
    </w:rPr>
  </w:style>
  <w:style w:type="paragraph" w:customStyle="1" w:styleId="13217D360F9D470FBDEC5F9D92A4924E">
    <w:name w:val="13217D360F9D470FBDEC5F9D92A4924E"/>
    <w:rsid w:val="003B00ED"/>
    <w:pPr>
      <w:spacing w:after="160" w:line="259" w:lineRule="auto"/>
    </w:pPr>
    <w:rPr>
      <w:kern w:val="2"/>
      <w:sz w:val="22"/>
      <w:szCs w:val="22"/>
      <w:lang w:eastAsia="en-AU"/>
      <w14:ligatures w14:val="standardContextual"/>
    </w:rPr>
  </w:style>
  <w:style w:type="paragraph" w:customStyle="1" w:styleId="625EF22A777A4443AC91778356AA632E">
    <w:name w:val="625EF22A777A4443AC91778356AA632E"/>
    <w:rsid w:val="003B00ED"/>
    <w:pPr>
      <w:spacing w:after="160" w:line="259" w:lineRule="auto"/>
    </w:pPr>
    <w:rPr>
      <w:kern w:val="2"/>
      <w:sz w:val="22"/>
      <w:szCs w:val="22"/>
      <w:lang w:eastAsia="en-AU"/>
      <w14:ligatures w14:val="standardContextual"/>
    </w:rPr>
  </w:style>
  <w:style w:type="paragraph" w:customStyle="1" w:styleId="594CB3662522460598A79B074E0D6896">
    <w:name w:val="594CB3662522460598A79B074E0D6896"/>
    <w:rsid w:val="003B00ED"/>
    <w:pPr>
      <w:spacing w:after="160" w:line="259" w:lineRule="auto"/>
    </w:pPr>
    <w:rPr>
      <w:kern w:val="2"/>
      <w:sz w:val="22"/>
      <w:szCs w:val="22"/>
      <w:lang w:eastAsia="en-AU"/>
      <w14:ligatures w14:val="standardContextual"/>
    </w:rPr>
  </w:style>
  <w:style w:type="paragraph" w:customStyle="1" w:styleId="ED0C82A699764180BDB9516387C44BD4">
    <w:name w:val="ED0C82A699764180BDB9516387C44BD4"/>
    <w:rsid w:val="003B00ED"/>
    <w:pPr>
      <w:spacing w:after="160" w:line="259" w:lineRule="auto"/>
    </w:pPr>
    <w:rPr>
      <w:kern w:val="2"/>
      <w:sz w:val="22"/>
      <w:szCs w:val="22"/>
      <w:lang w:eastAsia="en-AU"/>
      <w14:ligatures w14:val="standardContextual"/>
    </w:rPr>
  </w:style>
  <w:style w:type="paragraph" w:customStyle="1" w:styleId="56F9758510EE45EFA702DC0B2FFA24BB">
    <w:name w:val="56F9758510EE45EFA702DC0B2FFA24BB"/>
    <w:rsid w:val="003B00ED"/>
    <w:pPr>
      <w:spacing w:after="160" w:line="259" w:lineRule="auto"/>
    </w:pPr>
    <w:rPr>
      <w:kern w:val="2"/>
      <w:sz w:val="22"/>
      <w:szCs w:val="22"/>
      <w:lang w:eastAsia="en-AU"/>
      <w14:ligatures w14:val="standardContextual"/>
    </w:rPr>
  </w:style>
  <w:style w:type="paragraph" w:customStyle="1" w:styleId="03CE697529904CE9BE04BF5A5C5814CB">
    <w:name w:val="03CE697529904CE9BE04BF5A5C5814CB"/>
    <w:rsid w:val="003B00ED"/>
    <w:pPr>
      <w:spacing w:after="160" w:line="259" w:lineRule="auto"/>
    </w:pPr>
    <w:rPr>
      <w:kern w:val="2"/>
      <w:sz w:val="22"/>
      <w:szCs w:val="22"/>
      <w:lang w:eastAsia="en-AU"/>
      <w14:ligatures w14:val="standardContextual"/>
    </w:rPr>
  </w:style>
  <w:style w:type="paragraph" w:customStyle="1" w:styleId="C396C03DDC994A34A042071058AF4C3B">
    <w:name w:val="C396C03DDC994A34A042071058AF4C3B"/>
    <w:rsid w:val="003B00ED"/>
    <w:pPr>
      <w:spacing w:after="160" w:line="259" w:lineRule="auto"/>
    </w:pPr>
    <w:rPr>
      <w:kern w:val="2"/>
      <w:sz w:val="22"/>
      <w:szCs w:val="22"/>
      <w:lang w:eastAsia="en-AU"/>
      <w14:ligatures w14:val="standardContextual"/>
    </w:rPr>
  </w:style>
  <w:style w:type="paragraph" w:customStyle="1" w:styleId="F1C76F995A9F490D925CE635E981DB2E">
    <w:name w:val="F1C76F995A9F490D925CE635E981DB2E"/>
    <w:rsid w:val="003B00ED"/>
    <w:pPr>
      <w:spacing w:after="160" w:line="259" w:lineRule="auto"/>
    </w:pPr>
    <w:rPr>
      <w:kern w:val="2"/>
      <w:sz w:val="22"/>
      <w:szCs w:val="22"/>
      <w:lang w:eastAsia="en-AU"/>
      <w14:ligatures w14:val="standardContextual"/>
    </w:rPr>
  </w:style>
  <w:style w:type="paragraph" w:customStyle="1" w:styleId="F4DEE1E5863544C394929F41552C4C20">
    <w:name w:val="F4DEE1E5863544C394929F41552C4C20"/>
    <w:rsid w:val="003B00ED"/>
    <w:pPr>
      <w:spacing w:after="160" w:line="259" w:lineRule="auto"/>
    </w:pPr>
    <w:rPr>
      <w:kern w:val="2"/>
      <w:sz w:val="22"/>
      <w:szCs w:val="22"/>
      <w:lang w:eastAsia="en-AU"/>
      <w14:ligatures w14:val="standardContextual"/>
    </w:rPr>
  </w:style>
  <w:style w:type="paragraph" w:customStyle="1" w:styleId="AC738509872243168C2764771F5E4FC8">
    <w:name w:val="AC738509872243168C2764771F5E4FC8"/>
    <w:rsid w:val="003B00ED"/>
    <w:pPr>
      <w:spacing w:after="160" w:line="259" w:lineRule="auto"/>
    </w:pPr>
    <w:rPr>
      <w:kern w:val="2"/>
      <w:sz w:val="22"/>
      <w:szCs w:val="22"/>
      <w:lang w:eastAsia="en-AU"/>
      <w14:ligatures w14:val="standardContextual"/>
    </w:rPr>
  </w:style>
  <w:style w:type="paragraph" w:customStyle="1" w:styleId="177377E7C85C40B3A6698B34273E9D08">
    <w:name w:val="177377E7C85C40B3A6698B34273E9D08"/>
    <w:rsid w:val="003B00ED"/>
    <w:pPr>
      <w:spacing w:after="160" w:line="259" w:lineRule="auto"/>
    </w:pPr>
    <w:rPr>
      <w:kern w:val="2"/>
      <w:sz w:val="22"/>
      <w:szCs w:val="22"/>
      <w:lang w:eastAsia="en-AU"/>
      <w14:ligatures w14:val="standardContextual"/>
    </w:rPr>
  </w:style>
  <w:style w:type="paragraph" w:customStyle="1" w:styleId="644E455B07FF47C1B7FE87C7A29A8CB4">
    <w:name w:val="644E455B07FF47C1B7FE87C7A29A8CB4"/>
    <w:rsid w:val="003B00ED"/>
    <w:pPr>
      <w:spacing w:after="160" w:line="259" w:lineRule="auto"/>
    </w:pPr>
    <w:rPr>
      <w:kern w:val="2"/>
      <w:sz w:val="22"/>
      <w:szCs w:val="22"/>
      <w:lang w:eastAsia="en-AU"/>
      <w14:ligatures w14:val="standardContextual"/>
    </w:rPr>
  </w:style>
  <w:style w:type="paragraph" w:customStyle="1" w:styleId="E4C2C352915740819EC61C069AB6CA95">
    <w:name w:val="E4C2C352915740819EC61C069AB6CA95"/>
    <w:rsid w:val="003B00ED"/>
    <w:pPr>
      <w:spacing w:after="160" w:line="259" w:lineRule="auto"/>
    </w:pPr>
    <w:rPr>
      <w:kern w:val="2"/>
      <w:sz w:val="22"/>
      <w:szCs w:val="22"/>
      <w:lang w:eastAsia="en-AU"/>
      <w14:ligatures w14:val="standardContextual"/>
    </w:rPr>
  </w:style>
  <w:style w:type="paragraph" w:customStyle="1" w:styleId="B9C39D45CBE8481DB1A6A3E5631C8C0A">
    <w:name w:val="B9C39D45CBE8481DB1A6A3E5631C8C0A"/>
    <w:rsid w:val="003B00ED"/>
    <w:pPr>
      <w:spacing w:after="160" w:line="259" w:lineRule="auto"/>
    </w:pPr>
    <w:rPr>
      <w:kern w:val="2"/>
      <w:sz w:val="22"/>
      <w:szCs w:val="22"/>
      <w:lang w:eastAsia="en-AU"/>
      <w14:ligatures w14:val="standardContextual"/>
    </w:rPr>
  </w:style>
  <w:style w:type="paragraph" w:customStyle="1" w:styleId="CC52DE0F67A84D6AB5A6B1DC88A7B669">
    <w:name w:val="CC52DE0F67A84D6AB5A6B1DC88A7B669"/>
    <w:rsid w:val="003B00ED"/>
    <w:pPr>
      <w:spacing w:after="160" w:line="259" w:lineRule="auto"/>
    </w:pPr>
    <w:rPr>
      <w:kern w:val="2"/>
      <w:sz w:val="22"/>
      <w:szCs w:val="22"/>
      <w:lang w:eastAsia="en-AU"/>
      <w14:ligatures w14:val="standardContextual"/>
    </w:rPr>
  </w:style>
  <w:style w:type="paragraph" w:customStyle="1" w:styleId="97A75AC6E9EF498EAD26BFD893A25763">
    <w:name w:val="97A75AC6E9EF498EAD26BFD893A25763"/>
    <w:rsid w:val="003B00ED"/>
    <w:pPr>
      <w:spacing w:after="160" w:line="259" w:lineRule="auto"/>
    </w:pPr>
    <w:rPr>
      <w:kern w:val="2"/>
      <w:sz w:val="22"/>
      <w:szCs w:val="22"/>
      <w:lang w:eastAsia="en-AU"/>
      <w14:ligatures w14:val="standardContextual"/>
    </w:rPr>
  </w:style>
  <w:style w:type="paragraph" w:customStyle="1" w:styleId="385537C6355C42B08ADB91E38D319F18">
    <w:name w:val="385537C6355C42B08ADB91E38D319F18"/>
    <w:rsid w:val="003B00ED"/>
    <w:pPr>
      <w:spacing w:after="160" w:line="259" w:lineRule="auto"/>
    </w:pPr>
    <w:rPr>
      <w:kern w:val="2"/>
      <w:sz w:val="22"/>
      <w:szCs w:val="22"/>
      <w:lang w:eastAsia="en-AU"/>
      <w14:ligatures w14:val="standardContextual"/>
    </w:rPr>
  </w:style>
  <w:style w:type="paragraph" w:customStyle="1" w:styleId="933551796EAA4F298E14F556038FEBE5">
    <w:name w:val="933551796EAA4F298E14F556038FEBE5"/>
    <w:rsid w:val="003B00ED"/>
    <w:pPr>
      <w:spacing w:after="160" w:line="259" w:lineRule="auto"/>
    </w:pPr>
    <w:rPr>
      <w:kern w:val="2"/>
      <w:sz w:val="22"/>
      <w:szCs w:val="22"/>
      <w:lang w:eastAsia="en-AU"/>
      <w14:ligatures w14:val="standardContextual"/>
    </w:rPr>
  </w:style>
  <w:style w:type="paragraph" w:customStyle="1" w:styleId="5732C91262274A65B4F60FD80E33B75E">
    <w:name w:val="5732C91262274A65B4F60FD80E33B75E"/>
    <w:rsid w:val="003B00ED"/>
    <w:pPr>
      <w:spacing w:after="160" w:line="259" w:lineRule="auto"/>
    </w:pPr>
    <w:rPr>
      <w:kern w:val="2"/>
      <w:sz w:val="22"/>
      <w:szCs w:val="22"/>
      <w:lang w:eastAsia="en-AU"/>
      <w14:ligatures w14:val="standardContextual"/>
    </w:rPr>
  </w:style>
  <w:style w:type="paragraph" w:customStyle="1" w:styleId="F2E1AF8B52EB40D79F693FCD938BE703">
    <w:name w:val="F2E1AF8B52EB40D79F693FCD938BE703"/>
    <w:rsid w:val="003B00ED"/>
    <w:pPr>
      <w:spacing w:after="160" w:line="259" w:lineRule="auto"/>
    </w:pPr>
    <w:rPr>
      <w:kern w:val="2"/>
      <w:sz w:val="22"/>
      <w:szCs w:val="22"/>
      <w:lang w:eastAsia="en-AU"/>
      <w14:ligatures w14:val="standardContextual"/>
    </w:rPr>
  </w:style>
  <w:style w:type="paragraph" w:customStyle="1" w:styleId="305037CBBD3C46F6A93FFB3C385B4117">
    <w:name w:val="305037CBBD3C46F6A93FFB3C385B4117"/>
    <w:rsid w:val="003B00ED"/>
    <w:pPr>
      <w:spacing w:after="160" w:line="259" w:lineRule="auto"/>
    </w:pPr>
    <w:rPr>
      <w:kern w:val="2"/>
      <w:sz w:val="22"/>
      <w:szCs w:val="22"/>
      <w:lang w:eastAsia="en-AU"/>
      <w14:ligatures w14:val="standardContextual"/>
    </w:rPr>
  </w:style>
  <w:style w:type="paragraph" w:customStyle="1" w:styleId="9B60044F2C2F427EA5A5E8DC3F85CA0E">
    <w:name w:val="9B60044F2C2F427EA5A5E8DC3F85CA0E"/>
    <w:rsid w:val="003B00ED"/>
    <w:pPr>
      <w:spacing w:after="160" w:line="259" w:lineRule="auto"/>
    </w:pPr>
    <w:rPr>
      <w:kern w:val="2"/>
      <w:sz w:val="22"/>
      <w:szCs w:val="22"/>
      <w:lang w:eastAsia="en-AU"/>
      <w14:ligatures w14:val="standardContextual"/>
    </w:rPr>
  </w:style>
  <w:style w:type="paragraph" w:customStyle="1" w:styleId="BB4A46368133485E8E2B020241475301">
    <w:name w:val="BB4A46368133485E8E2B020241475301"/>
    <w:rsid w:val="003B00ED"/>
    <w:pPr>
      <w:spacing w:after="160" w:line="259" w:lineRule="auto"/>
    </w:pPr>
    <w:rPr>
      <w:kern w:val="2"/>
      <w:sz w:val="22"/>
      <w:szCs w:val="22"/>
      <w:lang w:eastAsia="en-AU"/>
      <w14:ligatures w14:val="standardContextual"/>
    </w:rPr>
  </w:style>
  <w:style w:type="paragraph" w:customStyle="1" w:styleId="AE989F67BC9F4C23AB42623985956289">
    <w:name w:val="AE989F67BC9F4C23AB42623985956289"/>
    <w:rsid w:val="003B00ED"/>
    <w:pPr>
      <w:spacing w:after="160" w:line="259" w:lineRule="auto"/>
    </w:pPr>
    <w:rPr>
      <w:kern w:val="2"/>
      <w:sz w:val="22"/>
      <w:szCs w:val="22"/>
      <w:lang w:eastAsia="en-AU"/>
      <w14:ligatures w14:val="standardContextual"/>
    </w:rPr>
  </w:style>
  <w:style w:type="paragraph" w:customStyle="1" w:styleId="873A85DCC17440C48C071D71F40F5120">
    <w:name w:val="873A85DCC17440C48C071D71F40F5120"/>
    <w:rsid w:val="003B00ED"/>
    <w:pPr>
      <w:spacing w:after="160" w:line="259" w:lineRule="auto"/>
    </w:pPr>
    <w:rPr>
      <w:kern w:val="2"/>
      <w:sz w:val="22"/>
      <w:szCs w:val="22"/>
      <w:lang w:eastAsia="en-AU"/>
      <w14:ligatures w14:val="standardContextual"/>
    </w:rPr>
  </w:style>
  <w:style w:type="paragraph" w:customStyle="1" w:styleId="9463DF4AC7F24C1CB47E860B499E797A">
    <w:name w:val="9463DF4AC7F24C1CB47E860B499E797A"/>
    <w:rsid w:val="003B00ED"/>
    <w:pPr>
      <w:spacing w:after="160" w:line="259" w:lineRule="auto"/>
    </w:pPr>
    <w:rPr>
      <w:kern w:val="2"/>
      <w:sz w:val="22"/>
      <w:szCs w:val="22"/>
      <w:lang w:eastAsia="en-AU"/>
      <w14:ligatures w14:val="standardContextual"/>
    </w:rPr>
  </w:style>
  <w:style w:type="paragraph" w:customStyle="1" w:styleId="A3342CF1EB1A4B25BEE96B22553961D2">
    <w:name w:val="A3342CF1EB1A4B25BEE96B22553961D2"/>
    <w:rsid w:val="003B00ED"/>
    <w:pPr>
      <w:spacing w:after="160" w:line="259" w:lineRule="auto"/>
    </w:pPr>
    <w:rPr>
      <w:kern w:val="2"/>
      <w:sz w:val="22"/>
      <w:szCs w:val="22"/>
      <w:lang w:eastAsia="en-AU"/>
      <w14:ligatures w14:val="standardContextual"/>
    </w:rPr>
  </w:style>
  <w:style w:type="paragraph" w:customStyle="1" w:styleId="803307E0801B44E79B86DE04A2423DF8">
    <w:name w:val="803307E0801B44E79B86DE04A2423DF8"/>
    <w:rsid w:val="003B00ED"/>
    <w:pPr>
      <w:spacing w:after="160" w:line="259" w:lineRule="auto"/>
    </w:pPr>
    <w:rPr>
      <w:kern w:val="2"/>
      <w:sz w:val="22"/>
      <w:szCs w:val="22"/>
      <w:lang w:eastAsia="en-AU"/>
      <w14:ligatures w14:val="standardContextual"/>
    </w:rPr>
  </w:style>
  <w:style w:type="paragraph" w:customStyle="1" w:styleId="7C5D7428AA5F4F0EA6D6BEBB3A5E96BE">
    <w:name w:val="7C5D7428AA5F4F0EA6D6BEBB3A5E96BE"/>
    <w:rsid w:val="003B00ED"/>
    <w:pPr>
      <w:spacing w:after="160" w:line="259" w:lineRule="auto"/>
    </w:pPr>
    <w:rPr>
      <w:kern w:val="2"/>
      <w:sz w:val="22"/>
      <w:szCs w:val="22"/>
      <w:lang w:eastAsia="en-AU"/>
      <w14:ligatures w14:val="standardContextual"/>
    </w:rPr>
  </w:style>
  <w:style w:type="paragraph" w:customStyle="1" w:styleId="989FA0F5EAE04682A95A10CCCED3EFB6">
    <w:name w:val="989FA0F5EAE04682A95A10CCCED3EFB6"/>
    <w:rsid w:val="003B00ED"/>
    <w:pPr>
      <w:spacing w:after="160" w:line="259" w:lineRule="auto"/>
    </w:pPr>
    <w:rPr>
      <w:kern w:val="2"/>
      <w:sz w:val="22"/>
      <w:szCs w:val="22"/>
      <w:lang w:eastAsia="en-AU"/>
      <w14:ligatures w14:val="standardContextual"/>
    </w:rPr>
  </w:style>
  <w:style w:type="paragraph" w:customStyle="1" w:styleId="188FD63775DF4278AC6E3D7D4F227EA7">
    <w:name w:val="188FD63775DF4278AC6E3D7D4F227EA7"/>
    <w:rsid w:val="003B00ED"/>
    <w:pPr>
      <w:spacing w:after="160" w:line="259" w:lineRule="auto"/>
    </w:pPr>
    <w:rPr>
      <w:kern w:val="2"/>
      <w:sz w:val="22"/>
      <w:szCs w:val="22"/>
      <w:lang w:eastAsia="en-AU"/>
      <w14:ligatures w14:val="standardContextual"/>
    </w:rPr>
  </w:style>
  <w:style w:type="paragraph" w:customStyle="1" w:styleId="A638CE60425249B196A8DFFF3D6FDC92">
    <w:name w:val="A638CE60425249B196A8DFFF3D6FDC92"/>
    <w:rsid w:val="003B00ED"/>
    <w:pPr>
      <w:spacing w:after="160" w:line="259" w:lineRule="auto"/>
    </w:pPr>
    <w:rPr>
      <w:kern w:val="2"/>
      <w:sz w:val="22"/>
      <w:szCs w:val="22"/>
      <w:lang w:eastAsia="en-AU"/>
      <w14:ligatures w14:val="standardContextual"/>
    </w:rPr>
  </w:style>
  <w:style w:type="paragraph" w:customStyle="1" w:styleId="C1DCA0047D1D4DF291769EE89A3C8BC7">
    <w:name w:val="C1DCA0047D1D4DF291769EE89A3C8BC7"/>
    <w:rsid w:val="003B00ED"/>
    <w:pPr>
      <w:spacing w:after="160" w:line="259" w:lineRule="auto"/>
    </w:pPr>
    <w:rPr>
      <w:kern w:val="2"/>
      <w:sz w:val="22"/>
      <w:szCs w:val="22"/>
      <w:lang w:eastAsia="en-AU"/>
      <w14:ligatures w14:val="standardContextual"/>
    </w:rPr>
  </w:style>
  <w:style w:type="paragraph" w:customStyle="1" w:styleId="E15B6E951F1348F981038274D178B1DF">
    <w:name w:val="E15B6E951F1348F981038274D178B1DF"/>
    <w:rsid w:val="003B00ED"/>
    <w:pPr>
      <w:spacing w:after="160" w:line="259" w:lineRule="auto"/>
    </w:pPr>
    <w:rPr>
      <w:kern w:val="2"/>
      <w:sz w:val="22"/>
      <w:szCs w:val="22"/>
      <w:lang w:eastAsia="en-AU"/>
      <w14:ligatures w14:val="standardContextual"/>
    </w:rPr>
  </w:style>
  <w:style w:type="paragraph" w:customStyle="1" w:styleId="1ECDC99409A74081A74872B2AD4A3088">
    <w:name w:val="1ECDC99409A74081A74872B2AD4A3088"/>
    <w:rsid w:val="003B00ED"/>
    <w:pPr>
      <w:spacing w:after="160" w:line="259" w:lineRule="auto"/>
    </w:pPr>
    <w:rPr>
      <w:kern w:val="2"/>
      <w:sz w:val="22"/>
      <w:szCs w:val="22"/>
      <w:lang w:eastAsia="en-AU"/>
      <w14:ligatures w14:val="standardContextual"/>
    </w:rPr>
  </w:style>
  <w:style w:type="paragraph" w:customStyle="1" w:styleId="0DD472506E8D417FBC15F57EE3C54139">
    <w:name w:val="0DD472506E8D417FBC15F57EE3C54139"/>
    <w:rsid w:val="003B00ED"/>
    <w:pPr>
      <w:spacing w:after="160" w:line="259" w:lineRule="auto"/>
    </w:pPr>
    <w:rPr>
      <w:kern w:val="2"/>
      <w:sz w:val="22"/>
      <w:szCs w:val="22"/>
      <w:lang w:eastAsia="en-AU"/>
      <w14:ligatures w14:val="standardContextual"/>
    </w:rPr>
  </w:style>
  <w:style w:type="paragraph" w:customStyle="1" w:styleId="3E54142DDE074EAC87949238842E93EC">
    <w:name w:val="3E54142DDE074EAC87949238842E93EC"/>
    <w:rsid w:val="003B00ED"/>
    <w:pPr>
      <w:spacing w:after="160" w:line="259" w:lineRule="auto"/>
    </w:pPr>
    <w:rPr>
      <w:kern w:val="2"/>
      <w:sz w:val="22"/>
      <w:szCs w:val="22"/>
      <w:lang w:eastAsia="en-AU"/>
      <w14:ligatures w14:val="standardContextual"/>
    </w:rPr>
  </w:style>
  <w:style w:type="paragraph" w:customStyle="1" w:styleId="70E3BD9DC9F147FDA11593B5F29DBDC0">
    <w:name w:val="70E3BD9DC9F147FDA11593B5F29DBDC0"/>
    <w:rsid w:val="003B00ED"/>
    <w:pPr>
      <w:spacing w:after="160" w:line="259" w:lineRule="auto"/>
    </w:pPr>
    <w:rPr>
      <w:kern w:val="2"/>
      <w:sz w:val="22"/>
      <w:szCs w:val="22"/>
      <w:lang w:eastAsia="en-AU"/>
      <w14:ligatures w14:val="standardContextual"/>
    </w:rPr>
  </w:style>
  <w:style w:type="paragraph" w:customStyle="1" w:styleId="751E9C6D6B864DB4B62E5411D065270C">
    <w:name w:val="751E9C6D6B864DB4B62E5411D065270C"/>
    <w:rsid w:val="003B00ED"/>
    <w:pPr>
      <w:spacing w:after="160" w:line="259" w:lineRule="auto"/>
    </w:pPr>
    <w:rPr>
      <w:kern w:val="2"/>
      <w:sz w:val="22"/>
      <w:szCs w:val="22"/>
      <w:lang w:eastAsia="en-AU"/>
      <w14:ligatures w14:val="standardContextual"/>
    </w:rPr>
  </w:style>
  <w:style w:type="paragraph" w:customStyle="1" w:styleId="0C075FA97DFC42719A31EAB0C2EABCBF">
    <w:name w:val="0C075FA97DFC42719A31EAB0C2EABCBF"/>
    <w:rsid w:val="003B00ED"/>
    <w:pPr>
      <w:spacing w:after="160" w:line="259" w:lineRule="auto"/>
    </w:pPr>
    <w:rPr>
      <w:kern w:val="2"/>
      <w:sz w:val="22"/>
      <w:szCs w:val="22"/>
      <w:lang w:eastAsia="en-AU"/>
      <w14:ligatures w14:val="standardContextual"/>
    </w:rPr>
  </w:style>
  <w:style w:type="paragraph" w:customStyle="1" w:styleId="C6DD5A4398804FB18A6C9A3032110FF0">
    <w:name w:val="C6DD5A4398804FB18A6C9A3032110FF0"/>
    <w:rsid w:val="003B00ED"/>
    <w:pPr>
      <w:spacing w:after="160" w:line="259" w:lineRule="auto"/>
    </w:pPr>
    <w:rPr>
      <w:kern w:val="2"/>
      <w:sz w:val="22"/>
      <w:szCs w:val="22"/>
      <w:lang w:eastAsia="en-AU"/>
      <w14:ligatures w14:val="standardContextual"/>
    </w:rPr>
  </w:style>
  <w:style w:type="paragraph" w:customStyle="1" w:styleId="82D5F86D85474848B3524DD3C92A863F">
    <w:name w:val="82D5F86D85474848B3524DD3C92A863F"/>
    <w:rsid w:val="003B00ED"/>
    <w:pPr>
      <w:spacing w:after="160" w:line="259" w:lineRule="auto"/>
    </w:pPr>
    <w:rPr>
      <w:kern w:val="2"/>
      <w:sz w:val="22"/>
      <w:szCs w:val="22"/>
      <w:lang w:eastAsia="en-AU"/>
      <w14:ligatures w14:val="standardContextual"/>
    </w:rPr>
  </w:style>
  <w:style w:type="paragraph" w:customStyle="1" w:styleId="D64C466A72D046EFBC74DBC71E7A351A">
    <w:name w:val="D64C466A72D046EFBC74DBC71E7A351A"/>
    <w:rsid w:val="003B00ED"/>
    <w:pPr>
      <w:spacing w:after="160" w:line="259" w:lineRule="auto"/>
    </w:pPr>
    <w:rPr>
      <w:kern w:val="2"/>
      <w:sz w:val="22"/>
      <w:szCs w:val="22"/>
      <w:lang w:eastAsia="en-AU"/>
      <w14:ligatures w14:val="standardContextual"/>
    </w:rPr>
  </w:style>
  <w:style w:type="paragraph" w:customStyle="1" w:styleId="20279B288EA440D795FB9E1B2DA6D344">
    <w:name w:val="20279B288EA440D795FB9E1B2DA6D344"/>
    <w:rsid w:val="003B00ED"/>
    <w:pPr>
      <w:spacing w:after="160" w:line="259" w:lineRule="auto"/>
    </w:pPr>
    <w:rPr>
      <w:kern w:val="2"/>
      <w:sz w:val="22"/>
      <w:szCs w:val="22"/>
      <w:lang w:eastAsia="en-AU"/>
      <w14:ligatures w14:val="standardContextual"/>
    </w:rPr>
  </w:style>
  <w:style w:type="paragraph" w:customStyle="1" w:styleId="F01042E08491461C9D5B84B603C4DE94">
    <w:name w:val="F01042E08491461C9D5B84B603C4DE94"/>
    <w:rsid w:val="003B00ED"/>
    <w:pPr>
      <w:spacing w:after="160" w:line="259" w:lineRule="auto"/>
    </w:pPr>
    <w:rPr>
      <w:kern w:val="2"/>
      <w:sz w:val="22"/>
      <w:szCs w:val="22"/>
      <w:lang w:eastAsia="en-AU"/>
      <w14:ligatures w14:val="standardContextual"/>
    </w:rPr>
  </w:style>
  <w:style w:type="paragraph" w:customStyle="1" w:styleId="A9615F10658F48D6A32C00D62787E43C">
    <w:name w:val="A9615F10658F48D6A32C00D62787E43C"/>
    <w:rsid w:val="003B00ED"/>
    <w:pPr>
      <w:spacing w:after="160" w:line="259" w:lineRule="auto"/>
    </w:pPr>
    <w:rPr>
      <w:kern w:val="2"/>
      <w:sz w:val="22"/>
      <w:szCs w:val="22"/>
      <w:lang w:eastAsia="en-AU"/>
      <w14:ligatures w14:val="standardContextual"/>
    </w:rPr>
  </w:style>
  <w:style w:type="paragraph" w:customStyle="1" w:styleId="ACC05D26C901462092368CCCB3244BE3">
    <w:name w:val="ACC05D26C901462092368CCCB3244BE3"/>
    <w:rsid w:val="003B00ED"/>
    <w:pPr>
      <w:spacing w:after="160" w:line="259" w:lineRule="auto"/>
    </w:pPr>
    <w:rPr>
      <w:kern w:val="2"/>
      <w:sz w:val="22"/>
      <w:szCs w:val="22"/>
      <w:lang w:eastAsia="en-AU"/>
      <w14:ligatures w14:val="standardContextual"/>
    </w:rPr>
  </w:style>
  <w:style w:type="paragraph" w:customStyle="1" w:styleId="A3F9879DC3E444668298DCEDAA989256">
    <w:name w:val="A3F9879DC3E444668298DCEDAA989256"/>
    <w:rsid w:val="003B00ED"/>
    <w:pPr>
      <w:spacing w:after="160" w:line="259" w:lineRule="auto"/>
    </w:pPr>
    <w:rPr>
      <w:kern w:val="2"/>
      <w:sz w:val="22"/>
      <w:szCs w:val="22"/>
      <w:lang w:eastAsia="en-AU"/>
      <w14:ligatures w14:val="standardContextual"/>
    </w:rPr>
  </w:style>
  <w:style w:type="paragraph" w:customStyle="1" w:styleId="ED701D00245A4213BF25D5E0162EE1D2">
    <w:name w:val="ED701D00245A4213BF25D5E0162EE1D2"/>
    <w:rsid w:val="003B00ED"/>
    <w:pPr>
      <w:spacing w:after="160" w:line="259" w:lineRule="auto"/>
    </w:pPr>
    <w:rPr>
      <w:kern w:val="2"/>
      <w:sz w:val="22"/>
      <w:szCs w:val="22"/>
      <w:lang w:eastAsia="en-AU"/>
      <w14:ligatures w14:val="standardContextual"/>
    </w:rPr>
  </w:style>
  <w:style w:type="paragraph" w:customStyle="1" w:styleId="6DD4F15AE07144098C207FBD2C47C983">
    <w:name w:val="6DD4F15AE07144098C207FBD2C47C983"/>
    <w:rsid w:val="003B00ED"/>
    <w:pPr>
      <w:spacing w:after="160" w:line="259" w:lineRule="auto"/>
    </w:pPr>
    <w:rPr>
      <w:kern w:val="2"/>
      <w:sz w:val="22"/>
      <w:szCs w:val="22"/>
      <w:lang w:eastAsia="en-AU"/>
      <w14:ligatures w14:val="standardContextual"/>
    </w:rPr>
  </w:style>
  <w:style w:type="paragraph" w:customStyle="1" w:styleId="0D0614334738485DB389FC9BA5508446">
    <w:name w:val="0D0614334738485DB389FC9BA5508446"/>
    <w:rsid w:val="003B00ED"/>
    <w:pPr>
      <w:spacing w:after="160" w:line="259" w:lineRule="auto"/>
    </w:pPr>
    <w:rPr>
      <w:kern w:val="2"/>
      <w:sz w:val="22"/>
      <w:szCs w:val="22"/>
      <w:lang w:eastAsia="en-AU"/>
      <w14:ligatures w14:val="standardContextual"/>
    </w:rPr>
  </w:style>
  <w:style w:type="paragraph" w:customStyle="1" w:styleId="B05CE825A2C04EC591CC560150EED2FE">
    <w:name w:val="B05CE825A2C04EC591CC560150EED2FE"/>
    <w:rsid w:val="003B00ED"/>
    <w:pPr>
      <w:spacing w:after="160" w:line="259" w:lineRule="auto"/>
    </w:pPr>
    <w:rPr>
      <w:kern w:val="2"/>
      <w:sz w:val="22"/>
      <w:szCs w:val="22"/>
      <w:lang w:eastAsia="en-AU"/>
      <w14:ligatures w14:val="standardContextual"/>
    </w:rPr>
  </w:style>
  <w:style w:type="paragraph" w:customStyle="1" w:styleId="58E8822196C94FEDA1F43F9B3BED5338">
    <w:name w:val="58E8822196C94FEDA1F43F9B3BED5338"/>
    <w:rsid w:val="003B00ED"/>
    <w:pPr>
      <w:spacing w:after="160" w:line="259" w:lineRule="auto"/>
    </w:pPr>
    <w:rPr>
      <w:kern w:val="2"/>
      <w:sz w:val="22"/>
      <w:szCs w:val="22"/>
      <w:lang w:eastAsia="en-AU"/>
      <w14:ligatures w14:val="standardContextual"/>
    </w:rPr>
  </w:style>
  <w:style w:type="paragraph" w:customStyle="1" w:styleId="4D9CC8414E58469BA51AE28C16A44BBA">
    <w:name w:val="4D9CC8414E58469BA51AE28C16A44BBA"/>
    <w:rsid w:val="003B00ED"/>
    <w:pPr>
      <w:spacing w:after="160" w:line="259" w:lineRule="auto"/>
    </w:pPr>
    <w:rPr>
      <w:kern w:val="2"/>
      <w:sz w:val="22"/>
      <w:szCs w:val="22"/>
      <w:lang w:eastAsia="en-AU"/>
      <w14:ligatures w14:val="standardContextual"/>
    </w:rPr>
  </w:style>
  <w:style w:type="paragraph" w:customStyle="1" w:styleId="DF6E1CC38A5F42E68D21F89E318B4FD2">
    <w:name w:val="DF6E1CC38A5F42E68D21F89E318B4FD2"/>
    <w:rsid w:val="003B00ED"/>
    <w:pPr>
      <w:spacing w:after="160" w:line="259" w:lineRule="auto"/>
    </w:pPr>
    <w:rPr>
      <w:kern w:val="2"/>
      <w:sz w:val="22"/>
      <w:szCs w:val="22"/>
      <w:lang w:eastAsia="en-AU"/>
      <w14:ligatures w14:val="standardContextual"/>
    </w:rPr>
  </w:style>
  <w:style w:type="paragraph" w:customStyle="1" w:styleId="2B2EB4AAF4584356B1855FCA82AF4D1B">
    <w:name w:val="2B2EB4AAF4584356B1855FCA82AF4D1B"/>
    <w:rsid w:val="003B00ED"/>
    <w:pPr>
      <w:spacing w:after="160" w:line="259" w:lineRule="auto"/>
    </w:pPr>
    <w:rPr>
      <w:kern w:val="2"/>
      <w:sz w:val="22"/>
      <w:szCs w:val="22"/>
      <w:lang w:eastAsia="en-AU"/>
      <w14:ligatures w14:val="standardContextual"/>
    </w:rPr>
  </w:style>
  <w:style w:type="paragraph" w:customStyle="1" w:styleId="75963B526156483C82E5454B14E4D864">
    <w:name w:val="75963B526156483C82E5454B14E4D864"/>
    <w:rsid w:val="003B00ED"/>
    <w:pPr>
      <w:spacing w:after="160" w:line="259" w:lineRule="auto"/>
    </w:pPr>
    <w:rPr>
      <w:kern w:val="2"/>
      <w:sz w:val="22"/>
      <w:szCs w:val="22"/>
      <w:lang w:eastAsia="en-AU"/>
      <w14:ligatures w14:val="standardContextual"/>
    </w:rPr>
  </w:style>
  <w:style w:type="paragraph" w:customStyle="1" w:styleId="791784A3B761491C84CB3EDE19FB3F8A">
    <w:name w:val="791784A3B761491C84CB3EDE19FB3F8A"/>
    <w:rsid w:val="003B00ED"/>
    <w:pPr>
      <w:spacing w:after="160" w:line="259" w:lineRule="auto"/>
    </w:pPr>
    <w:rPr>
      <w:kern w:val="2"/>
      <w:sz w:val="22"/>
      <w:szCs w:val="22"/>
      <w:lang w:eastAsia="en-AU"/>
      <w14:ligatures w14:val="standardContextual"/>
    </w:rPr>
  </w:style>
  <w:style w:type="paragraph" w:customStyle="1" w:styleId="C1D3B6B42F68457DB17AB437154771C6">
    <w:name w:val="C1D3B6B42F68457DB17AB437154771C6"/>
    <w:rsid w:val="003B00ED"/>
    <w:pPr>
      <w:spacing w:after="160" w:line="259" w:lineRule="auto"/>
    </w:pPr>
    <w:rPr>
      <w:kern w:val="2"/>
      <w:sz w:val="22"/>
      <w:szCs w:val="22"/>
      <w:lang w:eastAsia="en-AU"/>
      <w14:ligatures w14:val="standardContextual"/>
    </w:rPr>
  </w:style>
  <w:style w:type="paragraph" w:customStyle="1" w:styleId="6051692A979B41EFB90EDD096AE4F18D">
    <w:name w:val="6051692A979B41EFB90EDD096AE4F18D"/>
    <w:rsid w:val="003B00ED"/>
    <w:pPr>
      <w:spacing w:after="160" w:line="259" w:lineRule="auto"/>
    </w:pPr>
    <w:rPr>
      <w:kern w:val="2"/>
      <w:sz w:val="22"/>
      <w:szCs w:val="22"/>
      <w:lang w:eastAsia="en-AU"/>
      <w14:ligatures w14:val="standardContextual"/>
    </w:rPr>
  </w:style>
  <w:style w:type="paragraph" w:customStyle="1" w:styleId="2403D553BB3642ABA49C84B148C3BA2C">
    <w:name w:val="2403D553BB3642ABA49C84B148C3BA2C"/>
    <w:rsid w:val="003B00ED"/>
    <w:pPr>
      <w:spacing w:after="160" w:line="259" w:lineRule="auto"/>
    </w:pPr>
    <w:rPr>
      <w:kern w:val="2"/>
      <w:sz w:val="22"/>
      <w:szCs w:val="22"/>
      <w:lang w:eastAsia="en-AU"/>
      <w14:ligatures w14:val="standardContextual"/>
    </w:rPr>
  </w:style>
  <w:style w:type="paragraph" w:customStyle="1" w:styleId="37008E9911BD4DC498B26E2D3067BE86">
    <w:name w:val="37008E9911BD4DC498B26E2D3067BE86"/>
    <w:rsid w:val="003B00ED"/>
    <w:pPr>
      <w:spacing w:after="160" w:line="259" w:lineRule="auto"/>
    </w:pPr>
    <w:rPr>
      <w:kern w:val="2"/>
      <w:sz w:val="22"/>
      <w:szCs w:val="22"/>
      <w:lang w:eastAsia="en-AU"/>
      <w14:ligatures w14:val="standardContextual"/>
    </w:rPr>
  </w:style>
  <w:style w:type="paragraph" w:customStyle="1" w:styleId="03427F9AAC544D6C92291A59ED4099A0">
    <w:name w:val="03427F9AAC544D6C92291A59ED4099A0"/>
    <w:rsid w:val="003B00ED"/>
    <w:pPr>
      <w:spacing w:after="160" w:line="259" w:lineRule="auto"/>
    </w:pPr>
    <w:rPr>
      <w:kern w:val="2"/>
      <w:sz w:val="22"/>
      <w:szCs w:val="22"/>
      <w:lang w:eastAsia="en-AU"/>
      <w14:ligatures w14:val="standardContextual"/>
    </w:rPr>
  </w:style>
  <w:style w:type="paragraph" w:customStyle="1" w:styleId="F6D454C158D540EA8B1BF1D1AB941263">
    <w:name w:val="F6D454C158D540EA8B1BF1D1AB941263"/>
    <w:rsid w:val="003B00ED"/>
    <w:pPr>
      <w:spacing w:after="160" w:line="259" w:lineRule="auto"/>
    </w:pPr>
    <w:rPr>
      <w:kern w:val="2"/>
      <w:sz w:val="22"/>
      <w:szCs w:val="22"/>
      <w:lang w:eastAsia="en-AU"/>
      <w14:ligatures w14:val="standardContextual"/>
    </w:rPr>
  </w:style>
  <w:style w:type="paragraph" w:customStyle="1" w:styleId="DBE2AB042635404BB6AA0DCA368D648F">
    <w:name w:val="DBE2AB042635404BB6AA0DCA368D648F"/>
    <w:rsid w:val="003B00ED"/>
    <w:pPr>
      <w:spacing w:after="160" w:line="259" w:lineRule="auto"/>
    </w:pPr>
    <w:rPr>
      <w:kern w:val="2"/>
      <w:sz w:val="22"/>
      <w:szCs w:val="22"/>
      <w:lang w:eastAsia="en-AU"/>
      <w14:ligatures w14:val="standardContextual"/>
    </w:rPr>
  </w:style>
  <w:style w:type="paragraph" w:customStyle="1" w:styleId="FE73E361E4E34D33884F5692900F16EE">
    <w:name w:val="FE73E361E4E34D33884F5692900F16EE"/>
    <w:rsid w:val="003B00ED"/>
    <w:pPr>
      <w:spacing w:after="160" w:line="259" w:lineRule="auto"/>
    </w:pPr>
    <w:rPr>
      <w:kern w:val="2"/>
      <w:sz w:val="22"/>
      <w:szCs w:val="22"/>
      <w:lang w:eastAsia="en-AU"/>
      <w14:ligatures w14:val="standardContextual"/>
    </w:rPr>
  </w:style>
  <w:style w:type="paragraph" w:customStyle="1" w:styleId="E8FC581120984220982959AB121DA610">
    <w:name w:val="E8FC581120984220982959AB121DA610"/>
    <w:rsid w:val="003B00ED"/>
    <w:pPr>
      <w:spacing w:after="160" w:line="259" w:lineRule="auto"/>
    </w:pPr>
    <w:rPr>
      <w:kern w:val="2"/>
      <w:sz w:val="22"/>
      <w:szCs w:val="22"/>
      <w:lang w:eastAsia="en-AU"/>
      <w14:ligatures w14:val="standardContextual"/>
    </w:rPr>
  </w:style>
  <w:style w:type="paragraph" w:customStyle="1" w:styleId="B2E7E9FEB0FC4647828A0935719C2B1D">
    <w:name w:val="B2E7E9FEB0FC4647828A0935719C2B1D"/>
    <w:rsid w:val="003B00ED"/>
    <w:pPr>
      <w:spacing w:after="160" w:line="259" w:lineRule="auto"/>
    </w:pPr>
    <w:rPr>
      <w:kern w:val="2"/>
      <w:sz w:val="22"/>
      <w:szCs w:val="22"/>
      <w:lang w:eastAsia="en-AU"/>
      <w14:ligatures w14:val="standardContextual"/>
    </w:rPr>
  </w:style>
  <w:style w:type="paragraph" w:customStyle="1" w:styleId="A3D0765959154747B5A93370AE6D3888">
    <w:name w:val="A3D0765959154747B5A93370AE6D3888"/>
    <w:rsid w:val="003B00ED"/>
    <w:pPr>
      <w:spacing w:after="160" w:line="259" w:lineRule="auto"/>
    </w:pPr>
    <w:rPr>
      <w:kern w:val="2"/>
      <w:sz w:val="22"/>
      <w:szCs w:val="22"/>
      <w:lang w:eastAsia="en-AU"/>
      <w14:ligatures w14:val="standardContextual"/>
    </w:rPr>
  </w:style>
  <w:style w:type="paragraph" w:customStyle="1" w:styleId="B9EFE568944B4AC0BEEAC515B6F2DEDE">
    <w:name w:val="B9EFE568944B4AC0BEEAC515B6F2DEDE"/>
    <w:rsid w:val="003B00ED"/>
    <w:pPr>
      <w:spacing w:after="160" w:line="259" w:lineRule="auto"/>
    </w:pPr>
    <w:rPr>
      <w:kern w:val="2"/>
      <w:sz w:val="22"/>
      <w:szCs w:val="22"/>
      <w:lang w:eastAsia="en-AU"/>
      <w14:ligatures w14:val="standardContextual"/>
    </w:rPr>
  </w:style>
  <w:style w:type="paragraph" w:customStyle="1" w:styleId="8ED2F721D0D641C4827E1F6ED014D4AE">
    <w:name w:val="8ED2F721D0D641C4827E1F6ED014D4AE"/>
    <w:rsid w:val="003B00ED"/>
    <w:pPr>
      <w:spacing w:after="160" w:line="259" w:lineRule="auto"/>
    </w:pPr>
    <w:rPr>
      <w:kern w:val="2"/>
      <w:sz w:val="22"/>
      <w:szCs w:val="22"/>
      <w:lang w:eastAsia="en-AU"/>
      <w14:ligatures w14:val="standardContextual"/>
    </w:rPr>
  </w:style>
  <w:style w:type="paragraph" w:customStyle="1" w:styleId="873E1BB38C3748A09506C5A81B7FDEB8">
    <w:name w:val="873E1BB38C3748A09506C5A81B7FDEB8"/>
    <w:rsid w:val="003B00ED"/>
    <w:pPr>
      <w:spacing w:after="160" w:line="259" w:lineRule="auto"/>
    </w:pPr>
    <w:rPr>
      <w:kern w:val="2"/>
      <w:sz w:val="22"/>
      <w:szCs w:val="22"/>
      <w:lang w:eastAsia="en-AU"/>
      <w14:ligatures w14:val="standardContextual"/>
    </w:rPr>
  </w:style>
  <w:style w:type="paragraph" w:customStyle="1" w:styleId="48D7E85A6CF141B4AC1D603BFA7FCC85">
    <w:name w:val="48D7E85A6CF141B4AC1D603BFA7FCC85"/>
    <w:rsid w:val="003B00ED"/>
    <w:pPr>
      <w:spacing w:after="160" w:line="259" w:lineRule="auto"/>
    </w:pPr>
    <w:rPr>
      <w:kern w:val="2"/>
      <w:sz w:val="22"/>
      <w:szCs w:val="22"/>
      <w:lang w:eastAsia="en-AU"/>
      <w14:ligatures w14:val="standardContextual"/>
    </w:rPr>
  </w:style>
  <w:style w:type="paragraph" w:customStyle="1" w:styleId="34E7A59C1706408191C9B8BA763B772F">
    <w:name w:val="34E7A59C1706408191C9B8BA763B772F"/>
    <w:rsid w:val="003B00ED"/>
    <w:pPr>
      <w:spacing w:after="160" w:line="259" w:lineRule="auto"/>
    </w:pPr>
    <w:rPr>
      <w:kern w:val="2"/>
      <w:sz w:val="22"/>
      <w:szCs w:val="22"/>
      <w:lang w:eastAsia="en-AU"/>
      <w14:ligatures w14:val="standardContextual"/>
    </w:rPr>
  </w:style>
  <w:style w:type="paragraph" w:customStyle="1" w:styleId="1D34CF6A8A2744B8BDD7DFF2A0606433">
    <w:name w:val="1D34CF6A8A2744B8BDD7DFF2A0606433"/>
    <w:rsid w:val="003B00ED"/>
    <w:pPr>
      <w:spacing w:after="160" w:line="259" w:lineRule="auto"/>
    </w:pPr>
    <w:rPr>
      <w:kern w:val="2"/>
      <w:sz w:val="22"/>
      <w:szCs w:val="22"/>
      <w:lang w:eastAsia="en-AU"/>
      <w14:ligatures w14:val="standardContextual"/>
    </w:rPr>
  </w:style>
  <w:style w:type="paragraph" w:customStyle="1" w:styleId="0614DE24EA87443C9EBBF293FAF99663">
    <w:name w:val="0614DE24EA87443C9EBBF293FAF99663"/>
    <w:rsid w:val="003B00ED"/>
    <w:pPr>
      <w:spacing w:after="160" w:line="259" w:lineRule="auto"/>
    </w:pPr>
    <w:rPr>
      <w:kern w:val="2"/>
      <w:sz w:val="22"/>
      <w:szCs w:val="22"/>
      <w:lang w:eastAsia="en-AU"/>
      <w14:ligatures w14:val="standardContextual"/>
    </w:rPr>
  </w:style>
  <w:style w:type="paragraph" w:customStyle="1" w:styleId="0BAB5724A9D5444BBBA5C2C42AA5922A">
    <w:name w:val="0BAB5724A9D5444BBBA5C2C42AA5922A"/>
    <w:rsid w:val="003B00ED"/>
    <w:pPr>
      <w:spacing w:after="160" w:line="259" w:lineRule="auto"/>
    </w:pPr>
    <w:rPr>
      <w:kern w:val="2"/>
      <w:sz w:val="22"/>
      <w:szCs w:val="22"/>
      <w:lang w:eastAsia="en-AU"/>
      <w14:ligatures w14:val="standardContextual"/>
    </w:rPr>
  </w:style>
  <w:style w:type="paragraph" w:customStyle="1" w:styleId="13A0056B7D8F460F82220E69082BA73B">
    <w:name w:val="13A0056B7D8F460F82220E69082BA73B"/>
    <w:rsid w:val="003B00ED"/>
    <w:pPr>
      <w:spacing w:after="160" w:line="259" w:lineRule="auto"/>
    </w:pPr>
    <w:rPr>
      <w:kern w:val="2"/>
      <w:sz w:val="22"/>
      <w:szCs w:val="22"/>
      <w:lang w:eastAsia="en-AU"/>
      <w14:ligatures w14:val="standardContextual"/>
    </w:rPr>
  </w:style>
  <w:style w:type="paragraph" w:customStyle="1" w:styleId="6C1EF101D8D24BE082B0AE991468F538">
    <w:name w:val="6C1EF101D8D24BE082B0AE991468F538"/>
    <w:rsid w:val="003B00ED"/>
    <w:pPr>
      <w:spacing w:after="160" w:line="259" w:lineRule="auto"/>
    </w:pPr>
    <w:rPr>
      <w:kern w:val="2"/>
      <w:sz w:val="22"/>
      <w:szCs w:val="22"/>
      <w:lang w:eastAsia="en-AU"/>
      <w14:ligatures w14:val="standardContextual"/>
    </w:rPr>
  </w:style>
  <w:style w:type="paragraph" w:customStyle="1" w:styleId="079F95927BDF4851A966C1F66A070967">
    <w:name w:val="079F95927BDF4851A966C1F66A070967"/>
    <w:rsid w:val="003B00ED"/>
    <w:pPr>
      <w:spacing w:after="160" w:line="259" w:lineRule="auto"/>
    </w:pPr>
    <w:rPr>
      <w:kern w:val="2"/>
      <w:sz w:val="22"/>
      <w:szCs w:val="22"/>
      <w:lang w:eastAsia="en-AU"/>
      <w14:ligatures w14:val="standardContextual"/>
    </w:rPr>
  </w:style>
  <w:style w:type="paragraph" w:customStyle="1" w:styleId="A771DD648BE9430BA701CBF284B2681B">
    <w:name w:val="A771DD648BE9430BA701CBF284B2681B"/>
    <w:rsid w:val="003B00ED"/>
    <w:pPr>
      <w:spacing w:after="160" w:line="259" w:lineRule="auto"/>
    </w:pPr>
    <w:rPr>
      <w:kern w:val="2"/>
      <w:sz w:val="22"/>
      <w:szCs w:val="22"/>
      <w:lang w:eastAsia="en-AU"/>
      <w14:ligatures w14:val="standardContextual"/>
    </w:rPr>
  </w:style>
  <w:style w:type="paragraph" w:customStyle="1" w:styleId="A03A1B4C09204ADB966EB5B51C964C80">
    <w:name w:val="A03A1B4C09204ADB966EB5B51C964C80"/>
    <w:rsid w:val="003B00ED"/>
    <w:pPr>
      <w:spacing w:after="160" w:line="259" w:lineRule="auto"/>
    </w:pPr>
    <w:rPr>
      <w:kern w:val="2"/>
      <w:sz w:val="22"/>
      <w:szCs w:val="22"/>
      <w:lang w:eastAsia="en-AU"/>
      <w14:ligatures w14:val="standardContextual"/>
    </w:rPr>
  </w:style>
  <w:style w:type="paragraph" w:customStyle="1" w:styleId="13CA00439605493480E0AC83AB326B1C">
    <w:name w:val="13CA00439605493480E0AC83AB326B1C"/>
    <w:rsid w:val="003B00ED"/>
    <w:pPr>
      <w:spacing w:after="160" w:line="259" w:lineRule="auto"/>
    </w:pPr>
    <w:rPr>
      <w:kern w:val="2"/>
      <w:sz w:val="22"/>
      <w:szCs w:val="22"/>
      <w:lang w:eastAsia="en-AU"/>
      <w14:ligatures w14:val="standardContextual"/>
    </w:rPr>
  </w:style>
  <w:style w:type="paragraph" w:customStyle="1" w:styleId="A10DAFE48EB642B4AAEED05F4B9833A9">
    <w:name w:val="A10DAFE48EB642B4AAEED05F4B9833A9"/>
    <w:rsid w:val="003B00ED"/>
    <w:pPr>
      <w:spacing w:after="160" w:line="259" w:lineRule="auto"/>
    </w:pPr>
    <w:rPr>
      <w:kern w:val="2"/>
      <w:sz w:val="22"/>
      <w:szCs w:val="22"/>
      <w:lang w:eastAsia="en-AU"/>
      <w14:ligatures w14:val="standardContextual"/>
    </w:rPr>
  </w:style>
  <w:style w:type="paragraph" w:customStyle="1" w:styleId="7CBDCC52E8ED4BAE8BADF0050A0FC73B">
    <w:name w:val="7CBDCC52E8ED4BAE8BADF0050A0FC73B"/>
    <w:rsid w:val="003B00ED"/>
    <w:pPr>
      <w:spacing w:after="160" w:line="259" w:lineRule="auto"/>
    </w:pPr>
    <w:rPr>
      <w:kern w:val="2"/>
      <w:sz w:val="22"/>
      <w:szCs w:val="22"/>
      <w:lang w:eastAsia="en-AU"/>
      <w14:ligatures w14:val="standardContextual"/>
    </w:rPr>
  </w:style>
  <w:style w:type="paragraph" w:customStyle="1" w:styleId="D73493E0D0D2409F8BDC843A91D297C5">
    <w:name w:val="D73493E0D0D2409F8BDC843A91D297C5"/>
    <w:rsid w:val="003B00ED"/>
    <w:pPr>
      <w:spacing w:after="160" w:line="259" w:lineRule="auto"/>
    </w:pPr>
    <w:rPr>
      <w:kern w:val="2"/>
      <w:sz w:val="22"/>
      <w:szCs w:val="22"/>
      <w:lang w:eastAsia="en-AU"/>
      <w14:ligatures w14:val="standardContextual"/>
    </w:rPr>
  </w:style>
  <w:style w:type="paragraph" w:customStyle="1" w:styleId="4522F8C96E15433DA85C15F9836329F0">
    <w:name w:val="4522F8C96E15433DA85C15F9836329F0"/>
    <w:rsid w:val="003B00ED"/>
    <w:pPr>
      <w:spacing w:after="160" w:line="259" w:lineRule="auto"/>
    </w:pPr>
    <w:rPr>
      <w:kern w:val="2"/>
      <w:sz w:val="22"/>
      <w:szCs w:val="22"/>
      <w:lang w:eastAsia="en-AU"/>
      <w14:ligatures w14:val="standardContextual"/>
    </w:rPr>
  </w:style>
  <w:style w:type="paragraph" w:customStyle="1" w:styleId="7D731CBEAA314409AABF39D7BFE5D5DC">
    <w:name w:val="7D731CBEAA314409AABF39D7BFE5D5DC"/>
    <w:rsid w:val="003B00ED"/>
    <w:pPr>
      <w:spacing w:after="160" w:line="259" w:lineRule="auto"/>
    </w:pPr>
    <w:rPr>
      <w:kern w:val="2"/>
      <w:sz w:val="22"/>
      <w:szCs w:val="22"/>
      <w:lang w:eastAsia="en-AU"/>
      <w14:ligatures w14:val="standardContextual"/>
    </w:rPr>
  </w:style>
  <w:style w:type="paragraph" w:customStyle="1" w:styleId="FEDBCD60F0EF464CBED466437BDC5D1C">
    <w:name w:val="FEDBCD60F0EF464CBED466437BDC5D1C"/>
    <w:rsid w:val="003B00ED"/>
    <w:pPr>
      <w:spacing w:after="160" w:line="259" w:lineRule="auto"/>
    </w:pPr>
    <w:rPr>
      <w:kern w:val="2"/>
      <w:sz w:val="22"/>
      <w:szCs w:val="22"/>
      <w:lang w:eastAsia="en-AU"/>
      <w14:ligatures w14:val="standardContextual"/>
    </w:rPr>
  </w:style>
  <w:style w:type="paragraph" w:customStyle="1" w:styleId="D13D24D458314A8F9B6D6A125422A04D">
    <w:name w:val="D13D24D458314A8F9B6D6A125422A04D"/>
    <w:rsid w:val="003B00ED"/>
    <w:pPr>
      <w:spacing w:after="160" w:line="259" w:lineRule="auto"/>
    </w:pPr>
    <w:rPr>
      <w:kern w:val="2"/>
      <w:sz w:val="22"/>
      <w:szCs w:val="22"/>
      <w:lang w:eastAsia="en-AU"/>
      <w14:ligatures w14:val="standardContextual"/>
    </w:rPr>
  </w:style>
  <w:style w:type="paragraph" w:customStyle="1" w:styleId="CAC3113956C74B68B86BE186736E8823">
    <w:name w:val="CAC3113956C74B68B86BE186736E8823"/>
    <w:rsid w:val="003B00ED"/>
    <w:pPr>
      <w:spacing w:after="160" w:line="259" w:lineRule="auto"/>
    </w:pPr>
    <w:rPr>
      <w:kern w:val="2"/>
      <w:sz w:val="22"/>
      <w:szCs w:val="22"/>
      <w:lang w:eastAsia="en-AU"/>
      <w14:ligatures w14:val="standardContextual"/>
    </w:rPr>
  </w:style>
  <w:style w:type="paragraph" w:customStyle="1" w:styleId="48B44E994FE14C569063142E894CD0D7">
    <w:name w:val="48B44E994FE14C569063142E894CD0D7"/>
    <w:rsid w:val="003B00ED"/>
    <w:pPr>
      <w:spacing w:after="160" w:line="259" w:lineRule="auto"/>
    </w:pPr>
    <w:rPr>
      <w:kern w:val="2"/>
      <w:sz w:val="22"/>
      <w:szCs w:val="22"/>
      <w:lang w:eastAsia="en-AU"/>
      <w14:ligatures w14:val="standardContextual"/>
    </w:rPr>
  </w:style>
  <w:style w:type="paragraph" w:customStyle="1" w:styleId="7E7E573BC5F046F7BBCE07DD0583B8EA">
    <w:name w:val="7E7E573BC5F046F7BBCE07DD0583B8EA"/>
    <w:rsid w:val="003B00ED"/>
    <w:pPr>
      <w:spacing w:after="160" w:line="259" w:lineRule="auto"/>
    </w:pPr>
    <w:rPr>
      <w:kern w:val="2"/>
      <w:sz w:val="22"/>
      <w:szCs w:val="22"/>
      <w:lang w:eastAsia="en-AU"/>
      <w14:ligatures w14:val="standardContextual"/>
    </w:rPr>
  </w:style>
  <w:style w:type="paragraph" w:customStyle="1" w:styleId="50DD1841896341D5A05219193A93B68A">
    <w:name w:val="50DD1841896341D5A05219193A93B68A"/>
    <w:rsid w:val="003B00ED"/>
    <w:pPr>
      <w:spacing w:after="160" w:line="259" w:lineRule="auto"/>
    </w:pPr>
    <w:rPr>
      <w:kern w:val="2"/>
      <w:sz w:val="22"/>
      <w:szCs w:val="22"/>
      <w:lang w:eastAsia="en-AU"/>
      <w14:ligatures w14:val="standardContextual"/>
    </w:rPr>
  </w:style>
  <w:style w:type="paragraph" w:customStyle="1" w:styleId="E4558BA6AE1F48F8B2AB0853253AE241">
    <w:name w:val="E4558BA6AE1F48F8B2AB0853253AE241"/>
    <w:rsid w:val="003B00ED"/>
    <w:pPr>
      <w:spacing w:after="160" w:line="259" w:lineRule="auto"/>
    </w:pPr>
    <w:rPr>
      <w:kern w:val="2"/>
      <w:sz w:val="22"/>
      <w:szCs w:val="22"/>
      <w:lang w:eastAsia="en-AU"/>
      <w14:ligatures w14:val="standardContextual"/>
    </w:rPr>
  </w:style>
  <w:style w:type="paragraph" w:customStyle="1" w:styleId="08061A2BB0EE4C33A345EF26C045F3A7">
    <w:name w:val="08061A2BB0EE4C33A345EF26C045F3A7"/>
    <w:rsid w:val="003B00ED"/>
    <w:pPr>
      <w:spacing w:after="160" w:line="259" w:lineRule="auto"/>
    </w:pPr>
    <w:rPr>
      <w:kern w:val="2"/>
      <w:sz w:val="22"/>
      <w:szCs w:val="22"/>
      <w:lang w:eastAsia="en-AU"/>
      <w14:ligatures w14:val="standardContextual"/>
    </w:rPr>
  </w:style>
  <w:style w:type="paragraph" w:customStyle="1" w:styleId="E9296C599DFD4C1A9D773C2BA0ED5E9F">
    <w:name w:val="E9296C599DFD4C1A9D773C2BA0ED5E9F"/>
    <w:rsid w:val="003B00ED"/>
    <w:pPr>
      <w:spacing w:after="160" w:line="259" w:lineRule="auto"/>
    </w:pPr>
    <w:rPr>
      <w:kern w:val="2"/>
      <w:sz w:val="22"/>
      <w:szCs w:val="22"/>
      <w:lang w:eastAsia="en-AU"/>
      <w14:ligatures w14:val="standardContextual"/>
    </w:rPr>
  </w:style>
  <w:style w:type="paragraph" w:customStyle="1" w:styleId="0895236280B64361B12C02A4B41C11D0">
    <w:name w:val="0895236280B64361B12C02A4B41C11D0"/>
    <w:rsid w:val="003B00ED"/>
    <w:pPr>
      <w:spacing w:after="160" w:line="259" w:lineRule="auto"/>
    </w:pPr>
    <w:rPr>
      <w:kern w:val="2"/>
      <w:sz w:val="22"/>
      <w:szCs w:val="22"/>
      <w:lang w:eastAsia="en-AU"/>
      <w14:ligatures w14:val="standardContextual"/>
    </w:rPr>
  </w:style>
  <w:style w:type="paragraph" w:customStyle="1" w:styleId="5C1B2A51EF0948BBA20A6151AF186FE8">
    <w:name w:val="5C1B2A51EF0948BBA20A6151AF186FE8"/>
    <w:rsid w:val="003B00ED"/>
    <w:pPr>
      <w:spacing w:after="160" w:line="259" w:lineRule="auto"/>
    </w:pPr>
    <w:rPr>
      <w:kern w:val="2"/>
      <w:sz w:val="22"/>
      <w:szCs w:val="22"/>
      <w:lang w:eastAsia="en-AU"/>
      <w14:ligatures w14:val="standardContextual"/>
    </w:rPr>
  </w:style>
  <w:style w:type="paragraph" w:customStyle="1" w:styleId="AC177F992EFE4EC08642F868FBA48DDC">
    <w:name w:val="AC177F992EFE4EC08642F868FBA48DDC"/>
    <w:rsid w:val="003B00ED"/>
    <w:pPr>
      <w:spacing w:after="160" w:line="259" w:lineRule="auto"/>
    </w:pPr>
    <w:rPr>
      <w:kern w:val="2"/>
      <w:sz w:val="22"/>
      <w:szCs w:val="22"/>
      <w:lang w:eastAsia="en-AU"/>
      <w14:ligatures w14:val="standardContextual"/>
    </w:rPr>
  </w:style>
  <w:style w:type="paragraph" w:customStyle="1" w:styleId="CB568CB7F3A34119884FE0EF241F9646">
    <w:name w:val="CB568CB7F3A34119884FE0EF241F9646"/>
    <w:rsid w:val="003B00ED"/>
    <w:pPr>
      <w:spacing w:after="160" w:line="259" w:lineRule="auto"/>
    </w:pPr>
    <w:rPr>
      <w:kern w:val="2"/>
      <w:sz w:val="22"/>
      <w:szCs w:val="22"/>
      <w:lang w:eastAsia="en-AU"/>
      <w14:ligatures w14:val="standardContextual"/>
    </w:rPr>
  </w:style>
  <w:style w:type="paragraph" w:customStyle="1" w:styleId="64DFD091F98D447D8E2D1AD6B3D8820A">
    <w:name w:val="64DFD091F98D447D8E2D1AD6B3D8820A"/>
    <w:rsid w:val="003B00ED"/>
    <w:pPr>
      <w:spacing w:after="160" w:line="259" w:lineRule="auto"/>
    </w:pPr>
    <w:rPr>
      <w:kern w:val="2"/>
      <w:sz w:val="22"/>
      <w:szCs w:val="22"/>
      <w:lang w:eastAsia="en-AU"/>
      <w14:ligatures w14:val="standardContextual"/>
    </w:rPr>
  </w:style>
  <w:style w:type="paragraph" w:customStyle="1" w:styleId="AAF497880C754FC6BA1598D8422CDE9B">
    <w:name w:val="AAF497880C754FC6BA1598D8422CDE9B"/>
    <w:rsid w:val="003B00ED"/>
    <w:pPr>
      <w:spacing w:after="160" w:line="259" w:lineRule="auto"/>
    </w:pPr>
    <w:rPr>
      <w:kern w:val="2"/>
      <w:sz w:val="22"/>
      <w:szCs w:val="22"/>
      <w:lang w:eastAsia="en-AU"/>
      <w14:ligatures w14:val="standardContextual"/>
    </w:rPr>
  </w:style>
  <w:style w:type="paragraph" w:customStyle="1" w:styleId="5388AFBB801E40029F42EF7462218FFB">
    <w:name w:val="5388AFBB801E40029F42EF7462218FFB"/>
    <w:rsid w:val="003B00ED"/>
    <w:pPr>
      <w:spacing w:after="160" w:line="259" w:lineRule="auto"/>
    </w:pPr>
    <w:rPr>
      <w:kern w:val="2"/>
      <w:sz w:val="22"/>
      <w:szCs w:val="22"/>
      <w:lang w:eastAsia="en-AU"/>
      <w14:ligatures w14:val="standardContextual"/>
    </w:rPr>
  </w:style>
  <w:style w:type="paragraph" w:customStyle="1" w:styleId="B25D13D3156D41EE803953A8FC6DA02A">
    <w:name w:val="B25D13D3156D41EE803953A8FC6DA02A"/>
    <w:rsid w:val="003B00ED"/>
    <w:pPr>
      <w:spacing w:after="160" w:line="259" w:lineRule="auto"/>
    </w:pPr>
    <w:rPr>
      <w:kern w:val="2"/>
      <w:sz w:val="22"/>
      <w:szCs w:val="22"/>
      <w:lang w:eastAsia="en-AU"/>
      <w14:ligatures w14:val="standardContextual"/>
    </w:rPr>
  </w:style>
  <w:style w:type="paragraph" w:customStyle="1" w:styleId="9190DF4B130244DEAF622ACD7AAE8BB6">
    <w:name w:val="9190DF4B130244DEAF622ACD7AAE8BB6"/>
    <w:rsid w:val="003B00ED"/>
    <w:pPr>
      <w:spacing w:after="160" w:line="259" w:lineRule="auto"/>
    </w:pPr>
    <w:rPr>
      <w:kern w:val="2"/>
      <w:sz w:val="22"/>
      <w:szCs w:val="22"/>
      <w:lang w:eastAsia="en-AU"/>
      <w14:ligatures w14:val="standardContextual"/>
    </w:rPr>
  </w:style>
  <w:style w:type="paragraph" w:customStyle="1" w:styleId="D01A30746C354D7490DDF3EAE2DE315E">
    <w:name w:val="D01A30746C354D7490DDF3EAE2DE315E"/>
    <w:rsid w:val="003B00ED"/>
    <w:pPr>
      <w:spacing w:after="160" w:line="259" w:lineRule="auto"/>
    </w:pPr>
    <w:rPr>
      <w:kern w:val="2"/>
      <w:sz w:val="22"/>
      <w:szCs w:val="22"/>
      <w:lang w:eastAsia="en-AU"/>
      <w14:ligatures w14:val="standardContextual"/>
    </w:rPr>
  </w:style>
  <w:style w:type="paragraph" w:customStyle="1" w:styleId="F495C0CEA0094EEC8DA96B6BA5CA0C13">
    <w:name w:val="F495C0CEA0094EEC8DA96B6BA5CA0C13"/>
    <w:rsid w:val="003B00ED"/>
    <w:pPr>
      <w:spacing w:after="160" w:line="259" w:lineRule="auto"/>
    </w:pPr>
    <w:rPr>
      <w:kern w:val="2"/>
      <w:sz w:val="22"/>
      <w:szCs w:val="22"/>
      <w:lang w:eastAsia="en-AU"/>
      <w14:ligatures w14:val="standardContextual"/>
    </w:rPr>
  </w:style>
  <w:style w:type="paragraph" w:customStyle="1" w:styleId="A3F0CE9BF8C74AC7A0C5381F58DCA488">
    <w:name w:val="A3F0CE9BF8C74AC7A0C5381F58DCA488"/>
    <w:rsid w:val="003B00ED"/>
    <w:pPr>
      <w:spacing w:after="160" w:line="259" w:lineRule="auto"/>
    </w:pPr>
    <w:rPr>
      <w:kern w:val="2"/>
      <w:sz w:val="22"/>
      <w:szCs w:val="22"/>
      <w:lang w:eastAsia="en-AU"/>
      <w14:ligatures w14:val="standardContextual"/>
    </w:rPr>
  </w:style>
  <w:style w:type="paragraph" w:customStyle="1" w:styleId="BDE560B69C734BB4AA6C3CDDEE84E665">
    <w:name w:val="BDE560B69C734BB4AA6C3CDDEE84E665"/>
    <w:rsid w:val="003B00ED"/>
    <w:pPr>
      <w:spacing w:after="160" w:line="259" w:lineRule="auto"/>
    </w:pPr>
    <w:rPr>
      <w:kern w:val="2"/>
      <w:sz w:val="22"/>
      <w:szCs w:val="22"/>
      <w:lang w:eastAsia="en-AU"/>
      <w14:ligatures w14:val="standardContextual"/>
    </w:rPr>
  </w:style>
  <w:style w:type="paragraph" w:customStyle="1" w:styleId="9922B22CBC934C9391D8A475780F7EE2">
    <w:name w:val="9922B22CBC934C9391D8A475780F7EE2"/>
    <w:rsid w:val="003B00ED"/>
    <w:pPr>
      <w:spacing w:after="160" w:line="259" w:lineRule="auto"/>
    </w:pPr>
    <w:rPr>
      <w:kern w:val="2"/>
      <w:sz w:val="22"/>
      <w:szCs w:val="22"/>
      <w:lang w:eastAsia="en-AU"/>
      <w14:ligatures w14:val="standardContextual"/>
    </w:rPr>
  </w:style>
  <w:style w:type="paragraph" w:customStyle="1" w:styleId="83324A3C25BA4711B0CA707B56C08834">
    <w:name w:val="83324A3C25BA4711B0CA707B56C08834"/>
    <w:rsid w:val="003B00ED"/>
    <w:pPr>
      <w:spacing w:after="160" w:line="259" w:lineRule="auto"/>
    </w:pPr>
    <w:rPr>
      <w:kern w:val="2"/>
      <w:sz w:val="22"/>
      <w:szCs w:val="22"/>
      <w:lang w:eastAsia="en-AU"/>
      <w14:ligatures w14:val="standardContextual"/>
    </w:rPr>
  </w:style>
  <w:style w:type="paragraph" w:customStyle="1" w:styleId="F0CF9F9C851D44B79883343F1B6351C2">
    <w:name w:val="F0CF9F9C851D44B79883343F1B6351C2"/>
    <w:rsid w:val="003B00ED"/>
    <w:pPr>
      <w:spacing w:after="160" w:line="259" w:lineRule="auto"/>
    </w:pPr>
    <w:rPr>
      <w:kern w:val="2"/>
      <w:sz w:val="22"/>
      <w:szCs w:val="22"/>
      <w:lang w:eastAsia="en-AU"/>
      <w14:ligatures w14:val="standardContextual"/>
    </w:rPr>
  </w:style>
  <w:style w:type="paragraph" w:customStyle="1" w:styleId="E7B78BD04C224472A8FBF75500468E56">
    <w:name w:val="E7B78BD04C224472A8FBF75500468E56"/>
    <w:rsid w:val="003B00ED"/>
    <w:pPr>
      <w:spacing w:after="160" w:line="259" w:lineRule="auto"/>
    </w:pPr>
    <w:rPr>
      <w:kern w:val="2"/>
      <w:sz w:val="22"/>
      <w:szCs w:val="22"/>
      <w:lang w:eastAsia="en-AU"/>
      <w14:ligatures w14:val="standardContextual"/>
    </w:rPr>
  </w:style>
  <w:style w:type="paragraph" w:customStyle="1" w:styleId="05D767427AB34A4D86DB1904C8F7E847">
    <w:name w:val="05D767427AB34A4D86DB1904C8F7E847"/>
    <w:rsid w:val="003B00ED"/>
    <w:pPr>
      <w:spacing w:after="160" w:line="259" w:lineRule="auto"/>
    </w:pPr>
    <w:rPr>
      <w:kern w:val="2"/>
      <w:sz w:val="22"/>
      <w:szCs w:val="22"/>
      <w:lang w:eastAsia="en-AU"/>
      <w14:ligatures w14:val="standardContextual"/>
    </w:rPr>
  </w:style>
  <w:style w:type="paragraph" w:customStyle="1" w:styleId="543BBD0C175341E58BC6CB719AC59761">
    <w:name w:val="543BBD0C175341E58BC6CB719AC59761"/>
    <w:rsid w:val="003B00ED"/>
    <w:pPr>
      <w:spacing w:after="160" w:line="259" w:lineRule="auto"/>
    </w:pPr>
    <w:rPr>
      <w:kern w:val="2"/>
      <w:sz w:val="22"/>
      <w:szCs w:val="22"/>
      <w:lang w:eastAsia="en-AU"/>
      <w14:ligatures w14:val="standardContextual"/>
    </w:rPr>
  </w:style>
  <w:style w:type="paragraph" w:customStyle="1" w:styleId="4DAE033CD8D5400D9FF21204743C0F44">
    <w:name w:val="4DAE033CD8D5400D9FF21204743C0F44"/>
    <w:rsid w:val="003B00ED"/>
    <w:pPr>
      <w:spacing w:after="160" w:line="259" w:lineRule="auto"/>
    </w:pPr>
    <w:rPr>
      <w:kern w:val="2"/>
      <w:sz w:val="22"/>
      <w:szCs w:val="22"/>
      <w:lang w:eastAsia="en-AU"/>
      <w14:ligatures w14:val="standardContextual"/>
    </w:rPr>
  </w:style>
  <w:style w:type="paragraph" w:customStyle="1" w:styleId="1EF3207D1F9D4A278CD7FE1413372718">
    <w:name w:val="1EF3207D1F9D4A278CD7FE1413372718"/>
    <w:rsid w:val="003B00ED"/>
    <w:pPr>
      <w:spacing w:after="160" w:line="259" w:lineRule="auto"/>
    </w:pPr>
    <w:rPr>
      <w:kern w:val="2"/>
      <w:sz w:val="22"/>
      <w:szCs w:val="22"/>
      <w:lang w:eastAsia="en-AU"/>
      <w14:ligatures w14:val="standardContextual"/>
    </w:rPr>
  </w:style>
  <w:style w:type="paragraph" w:customStyle="1" w:styleId="32379A4773B7420482FE80412C520145">
    <w:name w:val="32379A4773B7420482FE80412C520145"/>
    <w:rsid w:val="003B00ED"/>
    <w:pPr>
      <w:spacing w:after="160" w:line="259" w:lineRule="auto"/>
    </w:pPr>
    <w:rPr>
      <w:kern w:val="2"/>
      <w:sz w:val="22"/>
      <w:szCs w:val="22"/>
      <w:lang w:eastAsia="en-AU"/>
      <w14:ligatures w14:val="standardContextual"/>
    </w:rPr>
  </w:style>
  <w:style w:type="paragraph" w:customStyle="1" w:styleId="FC1307828D574BA9B9418FEA13391655">
    <w:name w:val="FC1307828D574BA9B9418FEA13391655"/>
    <w:rsid w:val="003B00ED"/>
    <w:pPr>
      <w:spacing w:after="160" w:line="259" w:lineRule="auto"/>
    </w:pPr>
    <w:rPr>
      <w:kern w:val="2"/>
      <w:sz w:val="22"/>
      <w:szCs w:val="22"/>
      <w:lang w:eastAsia="en-AU"/>
      <w14:ligatures w14:val="standardContextual"/>
    </w:rPr>
  </w:style>
  <w:style w:type="paragraph" w:customStyle="1" w:styleId="A3EF4473226D44CDBA0902F0BE88063F">
    <w:name w:val="A3EF4473226D44CDBA0902F0BE88063F"/>
    <w:rsid w:val="003B00ED"/>
    <w:pPr>
      <w:spacing w:after="160" w:line="259" w:lineRule="auto"/>
    </w:pPr>
    <w:rPr>
      <w:kern w:val="2"/>
      <w:sz w:val="22"/>
      <w:szCs w:val="22"/>
      <w:lang w:eastAsia="en-AU"/>
      <w14:ligatures w14:val="standardContextual"/>
    </w:rPr>
  </w:style>
  <w:style w:type="paragraph" w:customStyle="1" w:styleId="B34EAB0AAB624E93B809C6FA9FB6B274">
    <w:name w:val="B34EAB0AAB624E93B809C6FA9FB6B274"/>
    <w:rsid w:val="003B00ED"/>
    <w:pPr>
      <w:spacing w:after="160" w:line="259" w:lineRule="auto"/>
    </w:pPr>
    <w:rPr>
      <w:kern w:val="2"/>
      <w:sz w:val="22"/>
      <w:szCs w:val="22"/>
      <w:lang w:eastAsia="en-AU"/>
      <w14:ligatures w14:val="standardContextual"/>
    </w:rPr>
  </w:style>
  <w:style w:type="paragraph" w:customStyle="1" w:styleId="55E09D76A29A43A789AD7C4877E8B397">
    <w:name w:val="55E09D76A29A43A789AD7C4877E8B397"/>
    <w:rsid w:val="003B00ED"/>
    <w:pPr>
      <w:spacing w:after="160" w:line="259" w:lineRule="auto"/>
    </w:pPr>
    <w:rPr>
      <w:kern w:val="2"/>
      <w:sz w:val="22"/>
      <w:szCs w:val="22"/>
      <w:lang w:eastAsia="en-AU"/>
      <w14:ligatures w14:val="standardContextual"/>
    </w:rPr>
  </w:style>
  <w:style w:type="paragraph" w:customStyle="1" w:styleId="00C29718A5FD43879D8345DFB9E0E2C6">
    <w:name w:val="00C29718A5FD43879D8345DFB9E0E2C6"/>
    <w:rsid w:val="003B00ED"/>
    <w:pPr>
      <w:spacing w:after="160" w:line="259" w:lineRule="auto"/>
    </w:pPr>
    <w:rPr>
      <w:kern w:val="2"/>
      <w:sz w:val="22"/>
      <w:szCs w:val="22"/>
      <w:lang w:eastAsia="en-AU"/>
      <w14:ligatures w14:val="standardContextual"/>
    </w:rPr>
  </w:style>
  <w:style w:type="paragraph" w:customStyle="1" w:styleId="EF3720602823444C8A6254B170C331BF">
    <w:name w:val="EF3720602823444C8A6254B170C331BF"/>
    <w:rsid w:val="003B00ED"/>
    <w:pPr>
      <w:spacing w:after="160" w:line="259" w:lineRule="auto"/>
    </w:pPr>
    <w:rPr>
      <w:kern w:val="2"/>
      <w:sz w:val="22"/>
      <w:szCs w:val="22"/>
      <w:lang w:eastAsia="en-AU"/>
      <w14:ligatures w14:val="standardContextual"/>
    </w:rPr>
  </w:style>
  <w:style w:type="paragraph" w:customStyle="1" w:styleId="E348936F656D45D2AB9C6DE3E6FBF27E">
    <w:name w:val="E348936F656D45D2AB9C6DE3E6FBF27E"/>
    <w:rsid w:val="003B00ED"/>
    <w:pPr>
      <w:spacing w:after="160" w:line="259" w:lineRule="auto"/>
    </w:pPr>
    <w:rPr>
      <w:kern w:val="2"/>
      <w:sz w:val="22"/>
      <w:szCs w:val="22"/>
      <w:lang w:eastAsia="en-AU"/>
      <w14:ligatures w14:val="standardContextual"/>
    </w:rPr>
  </w:style>
  <w:style w:type="paragraph" w:customStyle="1" w:styleId="50A019538BEB4ACD88F4FB60A42AEE5E">
    <w:name w:val="50A019538BEB4ACD88F4FB60A42AEE5E"/>
    <w:rsid w:val="003B00ED"/>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695392-650A-4E41-8353-C55EAB6984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EE30330C-F8D0-4B95-8BB4-BF4D057658BF}">
  <ds:schemaRefs>
    <ds:schemaRef ds:uri="http://schemas.microsoft.com/office/2006/documentManagement/types"/>
    <ds:schemaRef ds:uri="http://purl.org/dc/dcmitype/"/>
    <ds:schemaRef ds:uri="1aab662d-a6b2-42d6-996b-a574723d1ad8"/>
    <ds:schemaRef ds:uri="http://schemas.openxmlformats.org/package/2006/metadata/core-properties"/>
    <ds:schemaRef ds:uri="http://www.w3.org/XML/1998/namespace"/>
    <ds:schemaRef ds:uri="http://schemas.microsoft.com/sharepoint/v3"/>
    <ds:schemaRef ds:uri="http://schemas.microsoft.com/office/2006/metadata/properties"/>
    <ds:schemaRef ds:uri="http://purl.org/dc/terms/"/>
    <ds:schemaRef ds:uri="http://schemas.microsoft.com/office/infopath/2007/PartnerControls"/>
    <ds:schemaRef ds:uri="http://purl.org/dc/elements/1.1/"/>
  </ds:schemaRefs>
</ds:datastoreItem>
</file>

<file path=customXml/itemProps4.xml><?xml version="1.0" encoding="utf-8"?>
<ds:datastoreItem xmlns:ds="http://schemas.openxmlformats.org/officeDocument/2006/customXml" ds:itemID="{24F37878-3676-40C8-B108-FAF3DB7B6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13367</Words>
  <Characters>76193</Characters>
  <Application>Microsoft Office Word</Application>
  <DocSecurity>0</DocSecurity>
  <Lines>634</Lines>
  <Paragraphs>178</Paragraphs>
  <ScaleCrop>false</ScaleCrop>
  <HeadingPairs>
    <vt:vector size="2" baseType="variant">
      <vt:variant>
        <vt:lpstr>Title</vt:lpstr>
      </vt:variant>
      <vt:variant>
        <vt:i4>1</vt:i4>
      </vt:variant>
    </vt:vector>
  </HeadingPairs>
  <TitlesOfParts>
    <vt:vector size="1" baseType="lpstr">
      <vt:lpstr>2025 VCE Hebrew</vt:lpstr>
    </vt:vector>
  </TitlesOfParts>
  <LinksUpToDate>false</LinksUpToDate>
  <CharactersWithSpaces>89382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Hebrew</dc:title>
  <dc:creator/>
  <cp:keywords>Hebrew</cp:keywords>
  <cp:lastModifiedBy/>
  <cp:revision>2</cp:revision>
  <dcterms:created xsi:type="dcterms:W3CDTF">2024-07-09T05:30:00Z</dcterms:created>
  <dcterms:modified xsi:type="dcterms:W3CDTF">2025-03-03T02:28:00Z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