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doc_title" w:displacedByCustomXml="next"/>
    <w:bookmarkStart w:id="1" w:name="_Toc398032444" w:displacedByCustomXml="next"/>
    <w:bookmarkStart w:id="2" w:name="_Toc398032631" w:displacedByCustomXml="next"/>
    <w:sdt>
      <w:sdtPr>
        <w:id w:val="-426587749"/>
        <w:lock w:val="contentLocked"/>
        <w:placeholder>
          <w:docPart w:val="BD181BA5B1BE407EA3A0241124DAB646"/>
        </w:placeholder>
        <w:group/>
      </w:sdtPr>
      <w:sdtEndPr/>
      <w:sdtContent>
        <w:p w14:paraId="6003F6B5" w14:textId="1252FC92" w:rsidR="00711493" w:rsidRPr="004A22BC" w:rsidRDefault="001037DA" w:rsidP="00B22829">
          <w:pPr>
            <w:pStyle w:val="Title"/>
          </w:pPr>
          <w:sdt>
            <w:sdtPr>
              <w:alias w:val="Title"/>
              <w:tag w:val=""/>
              <w:id w:val="1621577399"/>
              <w:placeholder>
                <w:docPart w:val="D275E0144BC946BBB9448319303DEF5B"/>
              </w:placeholder>
              <w:dataBinding w:prefixMappings="xmlns:ns0='http://purl.org/dc/elements/1.1/' xmlns:ns1='http://schemas.openxmlformats.org/package/2006/metadata/core-properties' " w:xpath="/ns1:coreProperties[1]/ns0:title[1]" w:storeItemID="{6C3C8BC8-F283-45AE-878A-BAB7291924A1}"/>
              <w:text/>
            </w:sdtPr>
            <w:sdtEndPr/>
            <w:sdtContent>
              <w:r w:rsidR="00711493">
                <w:t>2025 VCE Hindi</w:t>
              </w:r>
            </w:sdtContent>
          </w:sdt>
        </w:p>
      </w:sdtContent>
    </w:sdt>
    <w:bookmarkEnd w:id="2"/>
    <w:bookmarkEnd w:id="1"/>
    <w:bookmarkEnd w:id="0"/>
    <w:p w14:paraId="131C5A4B" w14:textId="77777777" w:rsidR="00711493" w:rsidRPr="004A22BC" w:rsidRDefault="00711493" w:rsidP="00B22829">
      <w:pPr>
        <w:pStyle w:val="Documentsubtitle"/>
        <w:ind w:right="3543"/>
      </w:pPr>
      <w:r w:rsidRPr="004A22BC">
        <w:drawing>
          <wp:anchor distT="0" distB="0" distL="114300" distR="114300" simplePos="0" relativeHeight="251682816" behindDoc="1" locked="1" layoutInCell="0" allowOverlap="0" wp14:anchorId="00B9CBF8" wp14:editId="72D2A88E">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41C0AF3C" w14:textId="77777777" w:rsidR="00711493" w:rsidRPr="00210AB7" w:rsidRDefault="00711493" w:rsidP="00B22829">
      <w:pPr>
        <w:jc w:val="center"/>
        <w:rPr>
          <w:lang w:val="en-AU"/>
        </w:rPr>
        <w:sectPr w:rsidR="00711493" w:rsidRPr="00210AB7" w:rsidSect="00711493">
          <w:headerReference w:type="default" r:id="rId12"/>
          <w:footerReference w:type="first" r:id="rId13"/>
          <w:pgSz w:w="11907" w:h="16840" w:code="9"/>
          <w:pgMar w:top="0" w:right="567" w:bottom="567" w:left="567" w:header="794" w:footer="686" w:gutter="0"/>
          <w:cols w:space="708"/>
          <w:titlePg/>
          <w:docGrid w:linePitch="360"/>
        </w:sectPr>
      </w:pPr>
    </w:p>
    <w:p w14:paraId="180F6F49" w14:textId="77777777" w:rsidR="00711493" w:rsidRPr="000F5CEC" w:rsidRDefault="00711493" w:rsidP="00B22829">
      <w:pPr>
        <w:rPr>
          <w:color w:val="0F7EB4"/>
          <w:sz w:val="48"/>
          <w:lang w:val="en-AU"/>
        </w:rPr>
      </w:pPr>
      <w:r>
        <w:rPr>
          <w:color w:val="0F7EB4"/>
          <w:sz w:val="48"/>
          <w:lang w:val="en-AU"/>
        </w:rPr>
        <w:lastRenderedPageBreak/>
        <w:t>C</w:t>
      </w:r>
      <w:r w:rsidRPr="000F5CEC">
        <w:rPr>
          <w:color w:val="0F7EB4"/>
          <w:sz w:val="48"/>
          <w:lang w:val="en-AU"/>
        </w:rPr>
        <w:t>ontents</w:t>
      </w:r>
    </w:p>
    <w:p w14:paraId="03DE4897" w14:textId="3456E3E4" w:rsidR="00751420" w:rsidRDefault="00711493">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911952" w:history="1">
        <w:r w:rsidR="00751420" w:rsidRPr="00A0597B">
          <w:rPr>
            <w:rStyle w:val="Hyperlink"/>
          </w:rPr>
          <w:t>VCE Hindi: Teaching and Learning Activities</w:t>
        </w:r>
        <w:r w:rsidR="00751420">
          <w:rPr>
            <w:webHidden/>
          </w:rPr>
          <w:tab/>
        </w:r>
        <w:r w:rsidR="00751420">
          <w:rPr>
            <w:webHidden/>
          </w:rPr>
          <w:fldChar w:fldCharType="begin"/>
        </w:r>
        <w:r w:rsidR="00751420">
          <w:rPr>
            <w:webHidden/>
          </w:rPr>
          <w:instrText xml:space="preserve"> PAGEREF _Toc191911952 \h </w:instrText>
        </w:r>
        <w:r w:rsidR="00751420">
          <w:rPr>
            <w:webHidden/>
          </w:rPr>
        </w:r>
        <w:r w:rsidR="00751420">
          <w:rPr>
            <w:webHidden/>
          </w:rPr>
          <w:fldChar w:fldCharType="separate"/>
        </w:r>
        <w:r w:rsidR="00751420">
          <w:rPr>
            <w:webHidden/>
          </w:rPr>
          <w:t>1</w:t>
        </w:r>
        <w:r w:rsidR="00751420">
          <w:rPr>
            <w:webHidden/>
          </w:rPr>
          <w:fldChar w:fldCharType="end"/>
        </w:r>
      </w:hyperlink>
    </w:p>
    <w:p w14:paraId="01937870" w14:textId="17A7F57A" w:rsidR="00751420" w:rsidRDefault="00751420">
      <w:pPr>
        <w:pStyle w:val="TOC3"/>
        <w:rPr>
          <w:rFonts w:eastAsiaTheme="minorEastAsia"/>
          <w:kern w:val="2"/>
          <w:sz w:val="22"/>
          <w:lang w:val="en-AU" w:eastAsia="en-AU"/>
          <w14:ligatures w14:val="standardContextual"/>
        </w:rPr>
      </w:pPr>
      <w:hyperlink w:anchor="_Toc191911953" w:history="1">
        <w:r w:rsidRPr="00A0597B">
          <w:rPr>
            <w:rStyle w:val="Hyperlink"/>
          </w:rPr>
          <w:t>Unit 1</w:t>
        </w:r>
        <w:r>
          <w:rPr>
            <w:webHidden/>
          </w:rPr>
          <w:tab/>
        </w:r>
        <w:r>
          <w:rPr>
            <w:webHidden/>
          </w:rPr>
          <w:fldChar w:fldCharType="begin"/>
        </w:r>
        <w:r>
          <w:rPr>
            <w:webHidden/>
          </w:rPr>
          <w:instrText xml:space="preserve"> PAGEREF _Toc191911953 \h </w:instrText>
        </w:r>
        <w:r>
          <w:rPr>
            <w:webHidden/>
          </w:rPr>
        </w:r>
        <w:r>
          <w:rPr>
            <w:webHidden/>
          </w:rPr>
          <w:fldChar w:fldCharType="separate"/>
        </w:r>
        <w:r>
          <w:rPr>
            <w:webHidden/>
          </w:rPr>
          <w:t>1</w:t>
        </w:r>
        <w:r>
          <w:rPr>
            <w:webHidden/>
          </w:rPr>
          <w:fldChar w:fldCharType="end"/>
        </w:r>
      </w:hyperlink>
    </w:p>
    <w:p w14:paraId="11802147" w14:textId="302A69B7" w:rsidR="00751420" w:rsidRDefault="00751420">
      <w:pPr>
        <w:pStyle w:val="TOC2"/>
        <w:rPr>
          <w:rFonts w:asciiTheme="minorHAnsi" w:eastAsiaTheme="minorEastAsia" w:hAnsiTheme="minorHAnsi" w:cstheme="minorBidi"/>
          <w:kern w:val="2"/>
          <w:sz w:val="22"/>
          <w:szCs w:val="22"/>
          <w14:ligatures w14:val="standardContextual"/>
        </w:rPr>
      </w:pPr>
      <w:hyperlink w:anchor="_Toc191911954" w:history="1">
        <w:r w:rsidRPr="00A0597B">
          <w:rPr>
            <w:rStyle w:val="Hyperlink"/>
          </w:rPr>
          <w:t>Outcome 1</w:t>
        </w:r>
        <w:r>
          <w:rPr>
            <w:webHidden/>
          </w:rPr>
          <w:tab/>
        </w:r>
        <w:r>
          <w:rPr>
            <w:webHidden/>
          </w:rPr>
          <w:fldChar w:fldCharType="begin"/>
        </w:r>
        <w:r>
          <w:rPr>
            <w:webHidden/>
          </w:rPr>
          <w:instrText xml:space="preserve"> PAGEREF _Toc191911954 \h </w:instrText>
        </w:r>
        <w:r>
          <w:rPr>
            <w:webHidden/>
          </w:rPr>
        </w:r>
        <w:r>
          <w:rPr>
            <w:webHidden/>
          </w:rPr>
          <w:fldChar w:fldCharType="separate"/>
        </w:r>
        <w:r>
          <w:rPr>
            <w:webHidden/>
          </w:rPr>
          <w:t>1</w:t>
        </w:r>
        <w:r>
          <w:rPr>
            <w:webHidden/>
          </w:rPr>
          <w:fldChar w:fldCharType="end"/>
        </w:r>
      </w:hyperlink>
    </w:p>
    <w:p w14:paraId="7B896A4C" w14:textId="79B5DC91" w:rsidR="00751420" w:rsidRDefault="00751420">
      <w:pPr>
        <w:pStyle w:val="TOC2"/>
        <w:rPr>
          <w:rFonts w:asciiTheme="minorHAnsi" w:eastAsiaTheme="minorEastAsia" w:hAnsiTheme="minorHAnsi" w:cstheme="minorBidi"/>
          <w:kern w:val="2"/>
          <w:sz w:val="22"/>
          <w:szCs w:val="22"/>
          <w14:ligatures w14:val="standardContextual"/>
        </w:rPr>
      </w:pPr>
      <w:hyperlink w:anchor="_Toc191911955" w:history="1">
        <w:r w:rsidRPr="00A0597B">
          <w:rPr>
            <w:rStyle w:val="Hyperlink"/>
          </w:rPr>
          <w:t>Examples of learning activities</w:t>
        </w:r>
        <w:r>
          <w:rPr>
            <w:webHidden/>
          </w:rPr>
          <w:tab/>
        </w:r>
        <w:r>
          <w:rPr>
            <w:webHidden/>
          </w:rPr>
          <w:fldChar w:fldCharType="begin"/>
        </w:r>
        <w:r>
          <w:rPr>
            <w:webHidden/>
          </w:rPr>
          <w:instrText xml:space="preserve"> PAGEREF _Toc191911955 \h </w:instrText>
        </w:r>
        <w:r>
          <w:rPr>
            <w:webHidden/>
          </w:rPr>
        </w:r>
        <w:r>
          <w:rPr>
            <w:webHidden/>
          </w:rPr>
          <w:fldChar w:fldCharType="separate"/>
        </w:r>
        <w:r>
          <w:rPr>
            <w:webHidden/>
          </w:rPr>
          <w:t>1</w:t>
        </w:r>
        <w:r>
          <w:rPr>
            <w:webHidden/>
          </w:rPr>
          <w:fldChar w:fldCharType="end"/>
        </w:r>
      </w:hyperlink>
    </w:p>
    <w:p w14:paraId="61BFD237" w14:textId="0C8868D2" w:rsidR="00751420" w:rsidRDefault="00751420">
      <w:pPr>
        <w:pStyle w:val="TOC2"/>
        <w:rPr>
          <w:rFonts w:asciiTheme="minorHAnsi" w:eastAsiaTheme="minorEastAsia" w:hAnsiTheme="minorHAnsi" w:cstheme="minorBidi"/>
          <w:kern w:val="2"/>
          <w:sz w:val="22"/>
          <w:szCs w:val="22"/>
          <w14:ligatures w14:val="standardContextual"/>
        </w:rPr>
      </w:pPr>
      <w:hyperlink w:anchor="_Toc191911956" w:history="1">
        <w:r w:rsidRPr="00A0597B">
          <w:rPr>
            <w:rStyle w:val="Hyperlink"/>
            <w:b/>
            <w:bCs/>
          </w:rPr>
          <w:t>Detailed example</w:t>
        </w:r>
        <w:r>
          <w:rPr>
            <w:webHidden/>
          </w:rPr>
          <w:tab/>
        </w:r>
        <w:r>
          <w:rPr>
            <w:webHidden/>
          </w:rPr>
          <w:fldChar w:fldCharType="begin"/>
        </w:r>
        <w:r>
          <w:rPr>
            <w:webHidden/>
          </w:rPr>
          <w:instrText xml:space="preserve"> PAGEREF _Toc191911956 \h </w:instrText>
        </w:r>
        <w:r>
          <w:rPr>
            <w:webHidden/>
          </w:rPr>
        </w:r>
        <w:r>
          <w:rPr>
            <w:webHidden/>
          </w:rPr>
          <w:fldChar w:fldCharType="separate"/>
        </w:r>
        <w:r>
          <w:rPr>
            <w:webHidden/>
          </w:rPr>
          <w:t>3</w:t>
        </w:r>
        <w:r>
          <w:rPr>
            <w:webHidden/>
          </w:rPr>
          <w:fldChar w:fldCharType="end"/>
        </w:r>
      </w:hyperlink>
    </w:p>
    <w:p w14:paraId="16F08018" w14:textId="16293AC3" w:rsidR="00751420" w:rsidRDefault="00751420">
      <w:pPr>
        <w:pStyle w:val="TOC2"/>
        <w:rPr>
          <w:rFonts w:asciiTheme="minorHAnsi" w:eastAsiaTheme="minorEastAsia" w:hAnsiTheme="minorHAnsi" w:cstheme="minorBidi"/>
          <w:kern w:val="2"/>
          <w:sz w:val="22"/>
          <w:szCs w:val="22"/>
          <w14:ligatures w14:val="standardContextual"/>
        </w:rPr>
      </w:pPr>
      <w:hyperlink w:anchor="_Toc191911957" w:history="1">
        <w:r w:rsidRPr="00A0597B">
          <w:rPr>
            <w:rStyle w:val="Hyperlink"/>
          </w:rPr>
          <w:t>Outcome 2</w:t>
        </w:r>
        <w:r>
          <w:rPr>
            <w:webHidden/>
          </w:rPr>
          <w:tab/>
        </w:r>
        <w:r>
          <w:rPr>
            <w:webHidden/>
          </w:rPr>
          <w:fldChar w:fldCharType="begin"/>
        </w:r>
        <w:r>
          <w:rPr>
            <w:webHidden/>
          </w:rPr>
          <w:instrText xml:space="preserve"> PAGEREF _Toc191911957 \h </w:instrText>
        </w:r>
        <w:r>
          <w:rPr>
            <w:webHidden/>
          </w:rPr>
        </w:r>
        <w:r>
          <w:rPr>
            <w:webHidden/>
          </w:rPr>
          <w:fldChar w:fldCharType="separate"/>
        </w:r>
        <w:r>
          <w:rPr>
            <w:webHidden/>
          </w:rPr>
          <w:t>3</w:t>
        </w:r>
        <w:r>
          <w:rPr>
            <w:webHidden/>
          </w:rPr>
          <w:fldChar w:fldCharType="end"/>
        </w:r>
      </w:hyperlink>
    </w:p>
    <w:p w14:paraId="236ED2B7" w14:textId="41BC636C" w:rsidR="00751420" w:rsidRDefault="00751420">
      <w:pPr>
        <w:pStyle w:val="TOC2"/>
        <w:rPr>
          <w:rFonts w:asciiTheme="minorHAnsi" w:eastAsiaTheme="minorEastAsia" w:hAnsiTheme="minorHAnsi" w:cstheme="minorBidi"/>
          <w:kern w:val="2"/>
          <w:sz w:val="22"/>
          <w:szCs w:val="22"/>
          <w14:ligatures w14:val="standardContextual"/>
        </w:rPr>
      </w:pPr>
      <w:hyperlink w:anchor="_Toc191911958" w:history="1">
        <w:r w:rsidRPr="00A0597B">
          <w:rPr>
            <w:rStyle w:val="Hyperlink"/>
          </w:rPr>
          <w:t>Examples of learning activities</w:t>
        </w:r>
        <w:r>
          <w:rPr>
            <w:webHidden/>
          </w:rPr>
          <w:tab/>
        </w:r>
        <w:r>
          <w:rPr>
            <w:webHidden/>
          </w:rPr>
          <w:fldChar w:fldCharType="begin"/>
        </w:r>
        <w:r>
          <w:rPr>
            <w:webHidden/>
          </w:rPr>
          <w:instrText xml:space="preserve"> PAGEREF _Toc191911958 \h </w:instrText>
        </w:r>
        <w:r>
          <w:rPr>
            <w:webHidden/>
          </w:rPr>
        </w:r>
        <w:r>
          <w:rPr>
            <w:webHidden/>
          </w:rPr>
          <w:fldChar w:fldCharType="separate"/>
        </w:r>
        <w:r>
          <w:rPr>
            <w:webHidden/>
          </w:rPr>
          <w:t>4</w:t>
        </w:r>
        <w:r>
          <w:rPr>
            <w:webHidden/>
          </w:rPr>
          <w:fldChar w:fldCharType="end"/>
        </w:r>
      </w:hyperlink>
    </w:p>
    <w:p w14:paraId="6D968095" w14:textId="0B921983" w:rsidR="00751420" w:rsidRDefault="00751420">
      <w:pPr>
        <w:pStyle w:val="TOC2"/>
        <w:rPr>
          <w:rFonts w:asciiTheme="minorHAnsi" w:eastAsiaTheme="minorEastAsia" w:hAnsiTheme="minorHAnsi" w:cstheme="minorBidi"/>
          <w:kern w:val="2"/>
          <w:sz w:val="22"/>
          <w:szCs w:val="22"/>
          <w14:ligatures w14:val="standardContextual"/>
        </w:rPr>
      </w:pPr>
      <w:hyperlink w:anchor="_Toc191911959" w:history="1">
        <w:r w:rsidRPr="00A0597B">
          <w:rPr>
            <w:rStyle w:val="Hyperlink"/>
            <w:b/>
            <w:bCs/>
          </w:rPr>
          <w:t>Detailed example</w:t>
        </w:r>
        <w:r>
          <w:rPr>
            <w:webHidden/>
          </w:rPr>
          <w:tab/>
        </w:r>
        <w:r>
          <w:rPr>
            <w:webHidden/>
          </w:rPr>
          <w:fldChar w:fldCharType="begin"/>
        </w:r>
        <w:r>
          <w:rPr>
            <w:webHidden/>
          </w:rPr>
          <w:instrText xml:space="preserve"> PAGEREF _Toc191911959 \h </w:instrText>
        </w:r>
        <w:r>
          <w:rPr>
            <w:webHidden/>
          </w:rPr>
        </w:r>
        <w:r>
          <w:rPr>
            <w:webHidden/>
          </w:rPr>
          <w:fldChar w:fldCharType="separate"/>
        </w:r>
        <w:r>
          <w:rPr>
            <w:webHidden/>
          </w:rPr>
          <w:t>5</w:t>
        </w:r>
        <w:r>
          <w:rPr>
            <w:webHidden/>
          </w:rPr>
          <w:fldChar w:fldCharType="end"/>
        </w:r>
      </w:hyperlink>
    </w:p>
    <w:p w14:paraId="41CFC69F" w14:textId="7B815DD6" w:rsidR="00751420" w:rsidRDefault="00751420">
      <w:pPr>
        <w:pStyle w:val="TOC2"/>
        <w:rPr>
          <w:rFonts w:asciiTheme="minorHAnsi" w:eastAsiaTheme="minorEastAsia" w:hAnsiTheme="minorHAnsi" w:cstheme="minorBidi"/>
          <w:kern w:val="2"/>
          <w:sz w:val="22"/>
          <w:szCs w:val="22"/>
          <w14:ligatures w14:val="standardContextual"/>
        </w:rPr>
      </w:pPr>
      <w:hyperlink w:anchor="_Toc191911960" w:history="1">
        <w:r w:rsidRPr="00A0597B">
          <w:rPr>
            <w:rStyle w:val="Hyperlink"/>
          </w:rPr>
          <w:t>Outcome 3</w:t>
        </w:r>
        <w:r>
          <w:rPr>
            <w:webHidden/>
          </w:rPr>
          <w:tab/>
        </w:r>
        <w:r>
          <w:rPr>
            <w:webHidden/>
          </w:rPr>
          <w:fldChar w:fldCharType="begin"/>
        </w:r>
        <w:r>
          <w:rPr>
            <w:webHidden/>
          </w:rPr>
          <w:instrText xml:space="preserve"> PAGEREF _Toc191911960 \h </w:instrText>
        </w:r>
        <w:r>
          <w:rPr>
            <w:webHidden/>
          </w:rPr>
        </w:r>
        <w:r>
          <w:rPr>
            <w:webHidden/>
          </w:rPr>
          <w:fldChar w:fldCharType="separate"/>
        </w:r>
        <w:r>
          <w:rPr>
            <w:webHidden/>
          </w:rPr>
          <w:t>6</w:t>
        </w:r>
        <w:r>
          <w:rPr>
            <w:webHidden/>
          </w:rPr>
          <w:fldChar w:fldCharType="end"/>
        </w:r>
      </w:hyperlink>
    </w:p>
    <w:p w14:paraId="5B038A37" w14:textId="14113064" w:rsidR="00751420" w:rsidRDefault="00751420">
      <w:pPr>
        <w:pStyle w:val="TOC2"/>
        <w:rPr>
          <w:rFonts w:asciiTheme="minorHAnsi" w:eastAsiaTheme="minorEastAsia" w:hAnsiTheme="minorHAnsi" w:cstheme="minorBidi"/>
          <w:kern w:val="2"/>
          <w:sz w:val="22"/>
          <w:szCs w:val="22"/>
          <w14:ligatures w14:val="standardContextual"/>
        </w:rPr>
      </w:pPr>
      <w:hyperlink w:anchor="_Toc191911961" w:history="1">
        <w:r w:rsidRPr="00A0597B">
          <w:rPr>
            <w:rStyle w:val="Hyperlink"/>
          </w:rPr>
          <w:t>Examples of learning activities</w:t>
        </w:r>
        <w:r>
          <w:rPr>
            <w:webHidden/>
          </w:rPr>
          <w:tab/>
        </w:r>
        <w:r>
          <w:rPr>
            <w:webHidden/>
          </w:rPr>
          <w:fldChar w:fldCharType="begin"/>
        </w:r>
        <w:r>
          <w:rPr>
            <w:webHidden/>
          </w:rPr>
          <w:instrText xml:space="preserve"> PAGEREF _Toc191911961 \h </w:instrText>
        </w:r>
        <w:r>
          <w:rPr>
            <w:webHidden/>
          </w:rPr>
        </w:r>
        <w:r>
          <w:rPr>
            <w:webHidden/>
          </w:rPr>
          <w:fldChar w:fldCharType="separate"/>
        </w:r>
        <w:r>
          <w:rPr>
            <w:webHidden/>
          </w:rPr>
          <w:t>6</w:t>
        </w:r>
        <w:r>
          <w:rPr>
            <w:webHidden/>
          </w:rPr>
          <w:fldChar w:fldCharType="end"/>
        </w:r>
      </w:hyperlink>
    </w:p>
    <w:p w14:paraId="31DA529F" w14:textId="720F2E28" w:rsidR="00751420" w:rsidRDefault="00751420">
      <w:pPr>
        <w:pStyle w:val="TOC2"/>
        <w:rPr>
          <w:rFonts w:asciiTheme="minorHAnsi" w:eastAsiaTheme="minorEastAsia" w:hAnsiTheme="minorHAnsi" w:cstheme="minorBidi"/>
          <w:kern w:val="2"/>
          <w:sz w:val="22"/>
          <w:szCs w:val="22"/>
          <w14:ligatures w14:val="standardContextual"/>
        </w:rPr>
      </w:pPr>
      <w:hyperlink w:anchor="_Toc191911962" w:history="1">
        <w:r w:rsidRPr="00A0597B">
          <w:rPr>
            <w:rStyle w:val="Hyperlink"/>
            <w:b/>
            <w:bCs/>
          </w:rPr>
          <w:t>Detailed example</w:t>
        </w:r>
        <w:r>
          <w:rPr>
            <w:webHidden/>
          </w:rPr>
          <w:tab/>
        </w:r>
        <w:r>
          <w:rPr>
            <w:webHidden/>
          </w:rPr>
          <w:fldChar w:fldCharType="begin"/>
        </w:r>
        <w:r>
          <w:rPr>
            <w:webHidden/>
          </w:rPr>
          <w:instrText xml:space="preserve"> PAGEREF _Toc191911962 \h </w:instrText>
        </w:r>
        <w:r>
          <w:rPr>
            <w:webHidden/>
          </w:rPr>
        </w:r>
        <w:r>
          <w:rPr>
            <w:webHidden/>
          </w:rPr>
          <w:fldChar w:fldCharType="separate"/>
        </w:r>
        <w:r>
          <w:rPr>
            <w:webHidden/>
          </w:rPr>
          <w:t>8</w:t>
        </w:r>
        <w:r>
          <w:rPr>
            <w:webHidden/>
          </w:rPr>
          <w:fldChar w:fldCharType="end"/>
        </w:r>
      </w:hyperlink>
    </w:p>
    <w:p w14:paraId="1FA07428" w14:textId="7E0C67D3" w:rsidR="00751420" w:rsidRDefault="00751420">
      <w:pPr>
        <w:pStyle w:val="TOC3"/>
        <w:rPr>
          <w:rFonts w:eastAsiaTheme="minorEastAsia"/>
          <w:kern w:val="2"/>
          <w:sz w:val="22"/>
          <w:lang w:val="en-AU" w:eastAsia="en-AU"/>
          <w14:ligatures w14:val="standardContextual"/>
        </w:rPr>
      </w:pPr>
      <w:hyperlink w:anchor="_Toc191911963" w:history="1">
        <w:r w:rsidRPr="00A0597B">
          <w:rPr>
            <w:rStyle w:val="Hyperlink"/>
          </w:rPr>
          <w:t>Unit 2</w:t>
        </w:r>
        <w:r>
          <w:rPr>
            <w:webHidden/>
          </w:rPr>
          <w:tab/>
        </w:r>
        <w:r>
          <w:rPr>
            <w:webHidden/>
          </w:rPr>
          <w:fldChar w:fldCharType="begin"/>
        </w:r>
        <w:r>
          <w:rPr>
            <w:webHidden/>
          </w:rPr>
          <w:instrText xml:space="preserve"> PAGEREF _Toc191911963 \h </w:instrText>
        </w:r>
        <w:r>
          <w:rPr>
            <w:webHidden/>
          </w:rPr>
        </w:r>
        <w:r>
          <w:rPr>
            <w:webHidden/>
          </w:rPr>
          <w:fldChar w:fldCharType="separate"/>
        </w:r>
        <w:r>
          <w:rPr>
            <w:webHidden/>
          </w:rPr>
          <w:t>10</w:t>
        </w:r>
        <w:r>
          <w:rPr>
            <w:webHidden/>
          </w:rPr>
          <w:fldChar w:fldCharType="end"/>
        </w:r>
      </w:hyperlink>
    </w:p>
    <w:p w14:paraId="6994E690" w14:textId="249BD1BA" w:rsidR="00751420" w:rsidRDefault="00751420">
      <w:pPr>
        <w:pStyle w:val="TOC2"/>
        <w:rPr>
          <w:rFonts w:asciiTheme="minorHAnsi" w:eastAsiaTheme="minorEastAsia" w:hAnsiTheme="minorHAnsi" w:cstheme="minorBidi"/>
          <w:kern w:val="2"/>
          <w:sz w:val="22"/>
          <w:szCs w:val="22"/>
          <w14:ligatures w14:val="standardContextual"/>
        </w:rPr>
      </w:pPr>
      <w:hyperlink w:anchor="_Toc191911964" w:history="1">
        <w:r w:rsidRPr="00A0597B">
          <w:rPr>
            <w:rStyle w:val="Hyperlink"/>
          </w:rPr>
          <w:t>Outcome 1</w:t>
        </w:r>
        <w:r>
          <w:rPr>
            <w:webHidden/>
          </w:rPr>
          <w:tab/>
        </w:r>
        <w:r>
          <w:rPr>
            <w:webHidden/>
          </w:rPr>
          <w:fldChar w:fldCharType="begin"/>
        </w:r>
        <w:r>
          <w:rPr>
            <w:webHidden/>
          </w:rPr>
          <w:instrText xml:space="preserve"> PAGEREF _Toc191911964 \h </w:instrText>
        </w:r>
        <w:r>
          <w:rPr>
            <w:webHidden/>
          </w:rPr>
        </w:r>
        <w:r>
          <w:rPr>
            <w:webHidden/>
          </w:rPr>
          <w:fldChar w:fldCharType="separate"/>
        </w:r>
        <w:r>
          <w:rPr>
            <w:webHidden/>
          </w:rPr>
          <w:t>10</w:t>
        </w:r>
        <w:r>
          <w:rPr>
            <w:webHidden/>
          </w:rPr>
          <w:fldChar w:fldCharType="end"/>
        </w:r>
      </w:hyperlink>
    </w:p>
    <w:p w14:paraId="105E1FD2" w14:textId="4854BA6C" w:rsidR="00751420" w:rsidRDefault="00751420">
      <w:pPr>
        <w:pStyle w:val="TOC2"/>
        <w:rPr>
          <w:rFonts w:asciiTheme="minorHAnsi" w:eastAsiaTheme="minorEastAsia" w:hAnsiTheme="minorHAnsi" w:cstheme="minorBidi"/>
          <w:kern w:val="2"/>
          <w:sz w:val="22"/>
          <w:szCs w:val="22"/>
          <w14:ligatures w14:val="standardContextual"/>
        </w:rPr>
      </w:pPr>
      <w:hyperlink w:anchor="_Toc191911965" w:history="1">
        <w:r w:rsidRPr="00A0597B">
          <w:rPr>
            <w:rStyle w:val="Hyperlink"/>
          </w:rPr>
          <w:t>Examples of learning activities</w:t>
        </w:r>
        <w:r>
          <w:rPr>
            <w:webHidden/>
          </w:rPr>
          <w:tab/>
        </w:r>
        <w:r>
          <w:rPr>
            <w:webHidden/>
          </w:rPr>
          <w:fldChar w:fldCharType="begin"/>
        </w:r>
        <w:r>
          <w:rPr>
            <w:webHidden/>
          </w:rPr>
          <w:instrText xml:space="preserve"> PAGEREF _Toc191911965 \h </w:instrText>
        </w:r>
        <w:r>
          <w:rPr>
            <w:webHidden/>
          </w:rPr>
        </w:r>
        <w:r>
          <w:rPr>
            <w:webHidden/>
          </w:rPr>
          <w:fldChar w:fldCharType="separate"/>
        </w:r>
        <w:r>
          <w:rPr>
            <w:webHidden/>
          </w:rPr>
          <w:t>10</w:t>
        </w:r>
        <w:r>
          <w:rPr>
            <w:webHidden/>
          </w:rPr>
          <w:fldChar w:fldCharType="end"/>
        </w:r>
      </w:hyperlink>
    </w:p>
    <w:p w14:paraId="05F77849" w14:textId="6ADB2173" w:rsidR="00751420" w:rsidRDefault="00751420">
      <w:pPr>
        <w:pStyle w:val="TOC2"/>
        <w:rPr>
          <w:rFonts w:asciiTheme="minorHAnsi" w:eastAsiaTheme="minorEastAsia" w:hAnsiTheme="minorHAnsi" w:cstheme="minorBidi"/>
          <w:kern w:val="2"/>
          <w:sz w:val="22"/>
          <w:szCs w:val="22"/>
          <w14:ligatures w14:val="standardContextual"/>
        </w:rPr>
      </w:pPr>
      <w:hyperlink w:anchor="_Toc191911966" w:history="1">
        <w:r w:rsidRPr="00A0597B">
          <w:rPr>
            <w:rStyle w:val="Hyperlink"/>
            <w:b/>
            <w:bCs/>
          </w:rPr>
          <w:t>Detailed example</w:t>
        </w:r>
        <w:r>
          <w:rPr>
            <w:webHidden/>
          </w:rPr>
          <w:tab/>
        </w:r>
        <w:r>
          <w:rPr>
            <w:webHidden/>
          </w:rPr>
          <w:fldChar w:fldCharType="begin"/>
        </w:r>
        <w:r>
          <w:rPr>
            <w:webHidden/>
          </w:rPr>
          <w:instrText xml:space="preserve"> PAGEREF _Toc191911966 \h </w:instrText>
        </w:r>
        <w:r>
          <w:rPr>
            <w:webHidden/>
          </w:rPr>
        </w:r>
        <w:r>
          <w:rPr>
            <w:webHidden/>
          </w:rPr>
          <w:fldChar w:fldCharType="separate"/>
        </w:r>
        <w:r>
          <w:rPr>
            <w:webHidden/>
          </w:rPr>
          <w:t>12</w:t>
        </w:r>
        <w:r>
          <w:rPr>
            <w:webHidden/>
          </w:rPr>
          <w:fldChar w:fldCharType="end"/>
        </w:r>
      </w:hyperlink>
    </w:p>
    <w:p w14:paraId="01CE3674" w14:textId="4E6D1D6F" w:rsidR="00751420" w:rsidRDefault="00751420">
      <w:pPr>
        <w:pStyle w:val="TOC2"/>
        <w:rPr>
          <w:rFonts w:asciiTheme="minorHAnsi" w:eastAsiaTheme="minorEastAsia" w:hAnsiTheme="minorHAnsi" w:cstheme="minorBidi"/>
          <w:kern w:val="2"/>
          <w:sz w:val="22"/>
          <w:szCs w:val="22"/>
          <w14:ligatures w14:val="standardContextual"/>
        </w:rPr>
      </w:pPr>
      <w:hyperlink w:anchor="_Toc191911967" w:history="1">
        <w:r w:rsidRPr="00A0597B">
          <w:rPr>
            <w:rStyle w:val="Hyperlink"/>
          </w:rPr>
          <w:t>Outcome 2</w:t>
        </w:r>
        <w:r>
          <w:rPr>
            <w:webHidden/>
          </w:rPr>
          <w:tab/>
        </w:r>
        <w:r>
          <w:rPr>
            <w:webHidden/>
          </w:rPr>
          <w:fldChar w:fldCharType="begin"/>
        </w:r>
        <w:r>
          <w:rPr>
            <w:webHidden/>
          </w:rPr>
          <w:instrText xml:space="preserve"> PAGEREF _Toc191911967 \h </w:instrText>
        </w:r>
        <w:r>
          <w:rPr>
            <w:webHidden/>
          </w:rPr>
        </w:r>
        <w:r>
          <w:rPr>
            <w:webHidden/>
          </w:rPr>
          <w:fldChar w:fldCharType="separate"/>
        </w:r>
        <w:r>
          <w:rPr>
            <w:webHidden/>
          </w:rPr>
          <w:t>13</w:t>
        </w:r>
        <w:r>
          <w:rPr>
            <w:webHidden/>
          </w:rPr>
          <w:fldChar w:fldCharType="end"/>
        </w:r>
      </w:hyperlink>
    </w:p>
    <w:p w14:paraId="5F0BC0E1" w14:textId="1B661707" w:rsidR="00751420" w:rsidRDefault="00751420">
      <w:pPr>
        <w:pStyle w:val="TOC2"/>
        <w:rPr>
          <w:rFonts w:asciiTheme="minorHAnsi" w:eastAsiaTheme="minorEastAsia" w:hAnsiTheme="minorHAnsi" w:cstheme="minorBidi"/>
          <w:kern w:val="2"/>
          <w:sz w:val="22"/>
          <w:szCs w:val="22"/>
          <w14:ligatures w14:val="standardContextual"/>
        </w:rPr>
      </w:pPr>
      <w:hyperlink w:anchor="_Toc191911968" w:history="1">
        <w:r w:rsidRPr="00A0597B">
          <w:rPr>
            <w:rStyle w:val="Hyperlink"/>
          </w:rPr>
          <w:t>Examples of learning activities</w:t>
        </w:r>
        <w:r>
          <w:rPr>
            <w:webHidden/>
          </w:rPr>
          <w:tab/>
        </w:r>
        <w:r>
          <w:rPr>
            <w:webHidden/>
          </w:rPr>
          <w:fldChar w:fldCharType="begin"/>
        </w:r>
        <w:r>
          <w:rPr>
            <w:webHidden/>
          </w:rPr>
          <w:instrText xml:space="preserve"> PAGEREF _Toc191911968 \h </w:instrText>
        </w:r>
        <w:r>
          <w:rPr>
            <w:webHidden/>
          </w:rPr>
        </w:r>
        <w:r>
          <w:rPr>
            <w:webHidden/>
          </w:rPr>
          <w:fldChar w:fldCharType="separate"/>
        </w:r>
        <w:r>
          <w:rPr>
            <w:webHidden/>
          </w:rPr>
          <w:t>13</w:t>
        </w:r>
        <w:r>
          <w:rPr>
            <w:webHidden/>
          </w:rPr>
          <w:fldChar w:fldCharType="end"/>
        </w:r>
      </w:hyperlink>
    </w:p>
    <w:p w14:paraId="60F34F2E" w14:textId="7495BA9C" w:rsidR="00751420" w:rsidRDefault="00751420">
      <w:pPr>
        <w:pStyle w:val="TOC2"/>
        <w:rPr>
          <w:rFonts w:asciiTheme="minorHAnsi" w:eastAsiaTheme="minorEastAsia" w:hAnsiTheme="minorHAnsi" w:cstheme="minorBidi"/>
          <w:kern w:val="2"/>
          <w:sz w:val="22"/>
          <w:szCs w:val="22"/>
          <w14:ligatures w14:val="standardContextual"/>
        </w:rPr>
      </w:pPr>
      <w:hyperlink w:anchor="_Toc191911969" w:history="1">
        <w:r w:rsidRPr="00A0597B">
          <w:rPr>
            <w:rStyle w:val="Hyperlink"/>
            <w:b/>
            <w:bCs/>
          </w:rPr>
          <w:t>Detailed example</w:t>
        </w:r>
        <w:r>
          <w:rPr>
            <w:webHidden/>
          </w:rPr>
          <w:tab/>
        </w:r>
        <w:r>
          <w:rPr>
            <w:webHidden/>
          </w:rPr>
          <w:fldChar w:fldCharType="begin"/>
        </w:r>
        <w:r>
          <w:rPr>
            <w:webHidden/>
          </w:rPr>
          <w:instrText xml:space="preserve"> PAGEREF _Toc191911969 \h </w:instrText>
        </w:r>
        <w:r>
          <w:rPr>
            <w:webHidden/>
          </w:rPr>
        </w:r>
        <w:r>
          <w:rPr>
            <w:webHidden/>
          </w:rPr>
          <w:fldChar w:fldCharType="separate"/>
        </w:r>
        <w:r>
          <w:rPr>
            <w:webHidden/>
          </w:rPr>
          <w:t>15</w:t>
        </w:r>
        <w:r>
          <w:rPr>
            <w:webHidden/>
          </w:rPr>
          <w:fldChar w:fldCharType="end"/>
        </w:r>
      </w:hyperlink>
    </w:p>
    <w:p w14:paraId="71318794" w14:textId="0525DEC4" w:rsidR="00751420" w:rsidRDefault="00751420">
      <w:pPr>
        <w:pStyle w:val="TOC2"/>
        <w:rPr>
          <w:rFonts w:asciiTheme="minorHAnsi" w:eastAsiaTheme="minorEastAsia" w:hAnsiTheme="minorHAnsi" w:cstheme="minorBidi"/>
          <w:kern w:val="2"/>
          <w:sz w:val="22"/>
          <w:szCs w:val="22"/>
          <w14:ligatures w14:val="standardContextual"/>
        </w:rPr>
      </w:pPr>
      <w:hyperlink w:anchor="_Toc191911970" w:history="1">
        <w:r w:rsidRPr="00A0597B">
          <w:rPr>
            <w:rStyle w:val="Hyperlink"/>
          </w:rPr>
          <w:t>Outcom</w:t>
        </w:r>
        <w:r w:rsidRPr="00A0597B">
          <w:rPr>
            <w:rStyle w:val="Hyperlink"/>
          </w:rPr>
          <w:t>e</w:t>
        </w:r>
        <w:r w:rsidRPr="00A0597B">
          <w:rPr>
            <w:rStyle w:val="Hyperlink"/>
          </w:rPr>
          <w:t xml:space="preserve"> 3</w:t>
        </w:r>
        <w:r>
          <w:rPr>
            <w:webHidden/>
          </w:rPr>
          <w:tab/>
        </w:r>
        <w:r>
          <w:rPr>
            <w:webHidden/>
          </w:rPr>
          <w:fldChar w:fldCharType="begin"/>
        </w:r>
        <w:r>
          <w:rPr>
            <w:webHidden/>
          </w:rPr>
          <w:instrText xml:space="preserve"> PAGEREF _Toc191911970 \h </w:instrText>
        </w:r>
        <w:r>
          <w:rPr>
            <w:webHidden/>
          </w:rPr>
        </w:r>
        <w:r>
          <w:rPr>
            <w:webHidden/>
          </w:rPr>
          <w:fldChar w:fldCharType="separate"/>
        </w:r>
        <w:r>
          <w:rPr>
            <w:webHidden/>
          </w:rPr>
          <w:t>16</w:t>
        </w:r>
        <w:r>
          <w:rPr>
            <w:webHidden/>
          </w:rPr>
          <w:fldChar w:fldCharType="end"/>
        </w:r>
      </w:hyperlink>
    </w:p>
    <w:p w14:paraId="142B19E0" w14:textId="0B34EE87" w:rsidR="00751420" w:rsidRDefault="00751420">
      <w:pPr>
        <w:pStyle w:val="TOC2"/>
        <w:rPr>
          <w:rFonts w:asciiTheme="minorHAnsi" w:eastAsiaTheme="minorEastAsia" w:hAnsiTheme="minorHAnsi" w:cstheme="minorBidi"/>
          <w:kern w:val="2"/>
          <w:sz w:val="22"/>
          <w:szCs w:val="22"/>
          <w14:ligatures w14:val="standardContextual"/>
        </w:rPr>
      </w:pPr>
      <w:hyperlink w:anchor="_Toc191911971" w:history="1">
        <w:r w:rsidRPr="00A0597B">
          <w:rPr>
            <w:rStyle w:val="Hyperlink"/>
          </w:rPr>
          <w:t>Examples of learning activities</w:t>
        </w:r>
        <w:r>
          <w:rPr>
            <w:webHidden/>
          </w:rPr>
          <w:tab/>
        </w:r>
        <w:r>
          <w:rPr>
            <w:webHidden/>
          </w:rPr>
          <w:fldChar w:fldCharType="begin"/>
        </w:r>
        <w:r>
          <w:rPr>
            <w:webHidden/>
          </w:rPr>
          <w:instrText xml:space="preserve"> PAGEREF _Toc191911971 \h </w:instrText>
        </w:r>
        <w:r>
          <w:rPr>
            <w:webHidden/>
          </w:rPr>
        </w:r>
        <w:r>
          <w:rPr>
            <w:webHidden/>
          </w:rPr>
          <w:fldChar w:fldCharType="separate"/>
        </w:r>
        <w:r>
          <w:rPr>
            <w:webHidden/>
          </w:rPr>
          <w:t>16</w:t>
        </w:r>
        <w:r>
          <w:rPr>
            <w:webHidden/>
          </w:rPr>
          <w:fldChar w:fldCharType="end"/>
        </w:r>
      </w:hyperlink>
    </w:p>
    <w:p w14:paraId="548C696F" w14:textId="151F246C" w:rsidR="00751420" w:rsidRDefault="00751420">
      <w:pPr>
        <w:pStyle w:val="TOC2"/>
        <w:rPr>
          <w:rFonts w:asciiTheme="minorHAnsi" w:eastAsiaTheme="minorEastAsia" w:hAnsiTheme="minorHAnsi" w:cstheme="minorBidi"/>
          <w:kern w:val="2"/>
          <w:sz w:val="22"/>
          <w:szCs w:val="22"/>
          <w14:ligatures w14:val="standardContextual"/>
        </w:rPr>
      </w:pPr>
      <w:hyperlink w:anchor="_Toc191911972" w:history="1">
        <w:r w:rsidRPr="00A0597B">
          <w:rPr>
            <w:rStyle w:val="Hyperlink"/>
            <w:rFonts w:cs="Arial"/>
            <w:b/>
            <w:bCs/>
          </w:rPr>
          <w:t xml:space="preserve"> Detailed example</w:t>
        </w:r>
        <w:r>
          <w:rPr>
            <w:webHidden/>
          </w:rPr>
          <w:tab/>
        </w:r>
        <w:r>
          <w:rPr>
            <w:webHidden/>
          </w:rPr>
          <w:fldChar w:fldCharType="begin"/>
        </w:r>
        <w:r>
          <w:rPr>
            <w:webHidden/>
          </w:rPr>
          <w:instrText xml:space="preserve"> PAGEREF _Toc191911972 \h </w:instrText>
        </w:r>
        <w:r>
          <w:rPr>
            <w:webHidden/>
          </w:rPr>
        </w:r>
        <w:r>
          <w:rPr>
            <w:webHidden/>
          </w:rPr>
          <w:fldChar w:fldCharType="separate"/>
        </w:r>
        <w:r>
          <w:rPr>
            <w:webHidden/>
          </w:rPr>
          <w:t>18</w:t>
        </w:r>
        <w:r>
          <w:rPr>
            <w:webHidden/>
          </w:rPr>
          <w:fldChar w:fldCharType="end"/>
        </w:r>
      </w:hyperlink>
    </w:p>
    <w:p w14:paraId="29B5B6F8" w14:textId="6AD05546" w:rsidR="00751420" w:rsidRDefault="00751420">
      <w:pPr>
        <w:pStyle w:val="TOC3"/>
        <w:rPr>
          <w:rFonts w:eastAsiaTheme="minorEastAsia"/>
          <w:kern w:val="2"/>
          <w:sz w:val="22"/>
          <w:lang w:val="en-AU" w:eastAsia="en-AU"/>
          <w14:ligatures w14:val="standardContextual"/>
        </w:rPr>
      </w:pPr>
      <w:hyperlink w:anchor="_Toc191911973" w:history="1">
        <w:r w:rsidRPr="00A0597B">
          <w:rPr>
            <w:rStyle w:val="Hyperlink"/>
          </w:rPr>
          <w:t>Unit 3</w:t>
        </w:r>
        <w:r>
          <w:rPr>
            <w:webHidden/>
          </w:rPr>
          <w:tab/>
        </w:r>
        <w:r>
          <w:rPr>
            <w:webHidden/>
          </w:rPr>
          <w:fldChar w:fldCharType="begin"/>
        </w:r>
        <w:r>
          <w:rPr>
            <w:webHidden/>
          </w:rPr>
          <w:instrText xml:space="preserve"> PAGEREF _Toc191911973 \h </w:instrText>
        </w:r>
        <w:r>
          <w:rPr>
            <w:webHidden/>
          </w:rPr>
        </w:r>
        <w:r>
          <w:rPr>
            <w:webHidden/>
          </w:rPr>
          <w:fldChar w:fldCharType="separate"/>
        </w:r>
        <w:r>
          <w:rPr>
            <w:webHidden/>
          </w:rPr>
          <w:t>20</w:t>
        </w:r>
        <w:r>
          <w:rPr>
            <w:webHidden/>
          </w:rPr>
          <w:fldChar w:fldCharType="end"/>
        </w:r>
      </w:hyperlink>
    </w:p>
    <w:p w14:paraId="3B39144C" w14:textId="32EF1A84" w:rsidR="00751420" w:rsidRDefault="00751420">
      <w:pPr>
        <w:pStyle w:val="TOC2"/>
        <w:rPr>
          <w:rFonts w:asciiTheme="minorHAnsi" w:eastAsiaTheme="minorEastAsia" w:hAnsiTheme="minorHAnsi" w:cstheme="minorBidi"/>
          <w:kern w:val="2"/>
          <w:sz w:val="22"/>
          <w:szCs w:val="22"/>
          <w14:ligatures w14:val="standardContextual"/>
        </w:rPr>
      </w:pPr>
      <w:hyperlink w:anchor="_Toc191911974" w:history="1">
        <w:r w:rsidRPr="00A0597B">
          <w:rPr>
            <w:rStyle w:val="Hyperlink"/>
          </w:rPr>
          <w:t>Outcome 1</w:t>
        </w:r>
        <w:r>
          <w:rPr>
            <w:webHidden/>
          </w:rPr>
          <w:tab/>
        </w:r>
        <w:r>
          <w:rPr>
            <w:webHidden/>
          </w:rPr>
          <w:fldChar w:fldCharType="begin"/>
        </w:r>
        <w:r>
          <w:rPr>
            <w:webHidden/>
          </w:rPr>
          <w:instrText xml:space="preserve"> PAGEREF _Toc191911974 \h </w:instrText>
        </w:r>
        <w:r>
          <w:rPr>
            <w:webHidden/>
          </w:rPr>
        </w:r>
        <w:r>
          <w:rPr>
            <w:webHidden/>
          </w:rPr>
          <w:fldChar w:fldCharType="separate"/>
        </w:r>
        <w:r>
          <w:rPr>
            <w:webHidden/>
          </w:rPr>
          <w:t>20</w:t>
        </w:r>
        <w:r>
          <w:rPr>
            <w:webHidden/>
          </w:rPr>
          <w:fldChar w:fldCharType="end"/>
        </w:r>
      </w:hyperlink>
    </w:p>
    <w:p w14:paraId="17CC7709" w14:textId="322FA97A" w:rsidR="00751420" w:rsidRDefault="00751420">
      <w:pPr>
        <w:pStyle w:val="TOC2"/>
        <w:rPr>
          <w:rFonts w:asciiTheme="minorHAnsi" w:eastAsiaTheme="minorEastAsia" w:hAnsiTheme="minorHAnsi" w:cstheme="minorBidi"/>
          <w:kern w:val="2"/>
          <w:sz w:val="22"/>
          <w:szCs w:val="22"/>
          <w14:ligatures w14:val="standardContextual"/>
        </w:rPr>
      </w:pPr>
      <w:hyperlink w:anchor="_Toc191911975" w:history="1">
        <w:r w:rsidRPr="00A0597B">
          <w:rPr>
            <w:rStyle w:val="Hyperlink"/>
          </w:rPr>
          <w:t>Examples of learning activities</w:t>
        </w:r>
        <w:r>
          <w:rPr>
            <w:webHidden/>
          </w:rPr>
          <w:tab/>
        </w:r>
        <w:r>
          <w:rPr>
            <w:webHidden/>
          </w:rPr>
          <w:fldChar w:fldCharType="begin"/>
        </w:r>
        <w:r>
          <w:rPr>
            <w:webHidden/>
          </w:rPr>
          <w:instrText xml:space="preserve"> PAGEREF _Toc191911975 \h </w:instrText>
        </w:r>
        <w:r>
          <w:rPr>
            <w:webHidden/>
          </w:rPr>
        </w:r>
        <w:r>
          <w:rPr>
            <w:webHidden/>
          </w:rPr>
          <w:fldChar w:fldCharType="separate"/>
        </w:r>
        <w:r>
          <w:rPr>
            <w:webHidden/>
          </w:rPr>
          <w:t>20</w:t>
        </w:r>
        <w:r>
          <w:rPr>
            <w:webHidden/>
          </w:rPr>
          <w:fldChar w:fldCharType="end"/>
        </w:r>
      </w:hyperlink>
    </w:p>
    <w:p w14:paraId="19FF5C6E" w14:textId="0A791C1E" w:rsidR="00751420" w:rsidRDefault="00751420">
      <w:pPr>
        <w:pStyle w:val="TOC2"/>
        <w:rPr>
          <w:rFonts w:asciiTheme="minorHAnsi" w:eastAsiaTheme="minorEastAsia" w:hAnsiTheme="minorHAnsi" w:cstheme="minorBidi"/>
          <w:kern w:val="2"/>
          <w:sz w:val="22"/>
          <w:szCs w:val="22"/>
          <w14:ligatures w14:val="standardContextual"/>
        </w:rPr>
      </w:pPr>
      <w:hyperlink w:anchor="_Toc191911976" w:history="1">
        <w:r w:rsidRPr="00A0597B">
          <w:rPr>
            <w:rStyle w:val="Hyperlink"/>
            <w:b/>
            <w:bCs/>
          </w:rPr>
          <w:t>Detailed example</w:t>
        </w:r>
        <w:r>
          <w:rPr>
            <w:webHidden/>
          </w:rPr>
          <w:tab/>
        </w:r>
        <w:r>
          <w:rPr>
            <w:webHidden/>
          </w:rPr>
          <w:fldChar w:fldCharType="begin"/>
        </w:r>
        <w:r>
          <w:rPr>
            <w:webHidden/>
          </w:rPr>
          <w:instrText xml:space="preserve"> PAGEREF _Toc191911976 \h </w:instrText>
        </w:r>
        <w:r>
          <w:rPr>
            <w:webHidden/>
          </w:rPr>
        </w:r>
        <w:r>
          <w:rPr>
            <w:webHidden/>
          </w:rPr>
          <w:fldChar w:fldCharType="separate"/>
        </w:r>
        <w:r>
          <w:rPr>
            <w:webHidden/>
          </w:rPr>
          <w:t>21</w:t>
        </w:r>
        <w:r>
          <w:rPr>
            <w:webHidden/>
          </w:rPr>
          <w:fldChar w:fldCharType="end"/>
        </w:r>
      </w:hyperlink>
    </w:p>
    <w:p w14:paraId="7489985D" w14:textId="06E34070" w:rsidR="00751420" w:rsidRDefault="00751420">
      <w:pPr>
        <w:pStyle w:val="TOC2"/>
        <w:rPr>
          <w:rFonts w:asciiTheme="minorHAnsi" w:eastAsiaTheme="minorEastAsia" w:hAnsiTheme="minorHAnsi" w:cstheme="minorBidi"/>
          <w:kern w:val="2"/>
          <w:sz w:val="22"/>
          <w:szCs w:val="22"/>
          <w14:ligatures w14:val="standardContextual"/>
        </w:rPr>
      </w:pPr>
      <w:hyperlink w:anchor="_Toc191911977" w:history="1">
        <w:r w:rsidRPr="00A0597B">
          <w:rPr>
            <w:rStyle w:val="Hyperlink"/>
          </w:rPr>
          <w:t>Outcome 2</w:t>
        </w:r>
        <w:r>
          <w:rPr>
            <w:webHidden/>
          </w:rPr>
          <w:tab/>
        </w:r>
        <w:r>
          <w:rPr>
            <w:webHidden/>
          </w:rPr>
          <w:fldChar w:fldCharType="begin"/>
        </w:r>
        <w:r>
          <w:rPr>
            <w:webHidden/>
          </w:rPr>
          <w:instrText xml:space="preserve"> PAGEREF _Toc191911977 \h </w:instrText>
        </w:r>
        <w:r>
          <w:rPr>
            <w:webHidden/>
          </w:rPr>
        </w:r>
        <w:r>
          <w:rPr>
            <w:webHidden/>
          </w:rPr>
          <w:fldChar w:fldCharType="separate"/>
        </w:r>
        <w:r>
          <w:rPr>
            <w:webHidden/>
          </w:rPr>
          <w:t>22</w:t>
        </w:r>
        <w:r>
          <w:rPr>
            <w:webHidden/>
          </w:rPr>
          <w:fldChar w:fldCharType="end"/>
        </w:r>
      </w:hyperlink>
    </w:p>
    <w:p w14:paraId="5DA70EA9" w14:textId="7B1C99BF" w:rsidR="00751420" w:rsidRDefault="00751420">
      <w:pPr>
        <w:pStyle w:val="TOC2"/>
        <w:rPr>
          <w:rFonts w:asciiTheme="minorHAnsi" w:eastAsiaTheme="minorEastAsia" w:hAnsiTheme="minorHAnsi" w:cstheme="minorBidi"/>
          <w:kern w:val="2"/>
          <w:sz w:val="22"/>
          <w:szCs w:val="22"/>
          <w14:ligatures w14:val="standardContextual"/>
        </w:rPr>
      </w:pPr>
      <w:hyperlink w:anchor="_Toc191911978" w:history="1">
        <w:r w:rsidRPr="00A0597B">
          <w:rPr>
            <w:rStyle w:val="Hyperlink"/>
          </w:rPr>
          <w:t>Examples of learning activities</w:t>
        </w:r>
        <w:r>
          <w:rPr>
            <w:webHidden/>
          </w:rPr>
          <w:tab/>
        </w:r>
        <w:r>
          <w:rPr>
            <w:webHidden/>
          </w:rPr>
          <w:fldChar w:fldCharType="begin"/>
        </w:r>
        <w:r>
          <w:rPr>
            <w:webHidden/>
          </w:rPr>
          <w:instrText xml:space="preserve"> PAGEREF _Toc191911978 \h </w:instrText>
        </w:r>
        <w:r>
          <w:rPr>
            <w:webHidden/>
          </w:rPr>
        </w:r>
        <w:r>
          <w:rPr>
            <w:webHidden/>
          </w:rPr>
          <w:fldChar w:fldCharType="separate"/>
        </w:r>
        <w:r>
          <w:rPr>
            <w:webHidden/>
          </w:rPr>
          <w:t>23</w:t>
        </w:r>
        <w:r>
          <w:rPr>
            <w:webHidden/>
          </w:rPr>
          <w:fldChar w:fldCharType="end"/>
        </w:r>
      </w:hyperlink>
    </w:p>
    <w:p w14:paraId="6CEA525E" w14:textId="6C400AB6" w:rsidR="00751420" w:rsidRDefault="00751420">
      <w:pPr>
        <w:pStyle w:val="TOC2"/>
        <w:rPr>
          <w:rFonts w:asciiTheme="minorHAnsi" w:eastAsiaTheme="minorEastAsia" w:hAnsiTheme="minorHAnsi" w:cstheme="minorBidi"/>
          <w:kern w:val="2"/>
          <w:sz w:val="22"/>
          <w:szCs w:val="22"/>
          <w14:ligatures w14:val="standardContextual"/>
        </w:rPr>
      </w:pPr>
      <w:hyperlink w:anchor="_Toc191911979" w:history="1">
        <w:r w:rsidRPr="00A0597B">
          <w:rPr>
            <w:rStyle w:val="Hyperlink"/>
            <w:b/>
            <w:bCs/>
          </w:rPr>
          <w:t>Detailed example</w:t>
        </w:r>
        <w:r>
          <w:rPr>
            <w:webHidden/>
          </w:rPr>
          <w:tab/>
        </w:r>
        <w:r>
          <w:rPr>
            <w:webHidden/>
          </w:rPr>
          <w:fldChar w:fldCharType="begin"/>
        </w:r>
        <w:r>
          <w:rPr>
            <w:webHidden/>
          </w:rPr>
          <w:instrText xml:space="preserve"> PAGEREF _Toc191911979 \h </w:instrText>
        </w:r>
        <w:r>
          <w:rPr>
            <w:webHidden/>
          </w:rPr>
        </w:r>
        <w:r>
          <w:rPr>
            <w:webHidden/>
          </w:rPr>
          <w:fldChar w:fldCharType="separate"/>
        </w:r>
        <w:r>
          <w:rPr>
            <w:webHidden/>
          </w:rPr>
          <w:t>25</w:t>
        </w:r>
        <w:r>
          <w:rPr>
            <w:webHidden/>
          </w:rPr>
          <w:fldChar w:fldCharType="end"/>
        </w:r>
      </w:hyperlink>
    </w:p>
    <w:p w14:paraId="7466CC58" w14:textId="23CFF432" w:rsidR="00751420" w:rsidRDefault="00751420">
      <w:pPr>
        <w:pStyle w:val="TOC2"/>
        <w:rPr>
          <w:rFonts w:asciiTheme="minorHAnsi" w:eastAsiaTheme="minorEastAsia" w:hAnsiTheme="minorHAnsi" w:cstheme="minorBidi"/>
          <w:kern w:val="2"/>
          <w:sz w:val="22"/>
          <w:szCs w:val="22"/>
          <w14:ligatures w14:val="standardContextual"/>
        </w:rPr>
      </w:pPr>
      <w:hyperlink w:anchor="_Toc191911980" w:history="1">
        <w:r w:rsidRPr="00A0597B">
          <w:rPr>
            <w:rStyle w:val="Hyperlink"/>
          </w:rPr>
          <w:t>Outcome 3</w:t>
        </w:r>
        <w:r>
          <w:rPr>
            <w:webHidden/>
          </w:rPr>
          <w:tab/>
        </w:r>
        <w:r>
          <w:rPr>
            <w:webHidden/>
          </w:rPr>
          <w:fldChar w:fldCharType="begin"/>
        </w:r>
        <w:r>
          <w:rPr>
            <w:webHidden/>
          </w:rPr>
          <w:instrText xml:space="preserve"> PAGEREF _Toc191911980 \h </w:instrText>
        </w:r>
        <w:r>
          <w:rPr>
            <w:webHidden/>
          </w:rPr>
        </w:r>
        <w:r>
          <w:rPr>
            <w:webHidden/>
          </w:rPr>
          <w:fldChar w:fldCharType="separate"/>
        </w:r>
        <w:r>
          <w:rPr>
            <w:webHidden/>
          </w:rPr>
          <w:t>26</w:t>
        </w:r>
        <w:r>
          <w:rPr>
            <w:webHidden/>
          </w:rPr>
          <w:fldChar w:fldCharType="end"/>
        </w:r>
      </w:hyperlink>
    </w:p>
    <w:p w14:paraId="26BA30E6" w14:textId="3CA13A87" w:rsidR="00751420" w:rsidRDefault="00751420">
      <w:pPr>
        <w:pStyle w:val="TOC2"/>
        <w:rPr>
          <w:rFonts w:asciiTheme="minorHAnsi" w:eastAsiaTheme="minorEastAsia" w:hAnsiTheme="minorHAnsi" w:cstheme="minorBidi"/>
          <w:kern w:val="2"/>
          <w:sz w:val="22"/>
          <w:szCs w:val="22"/>
          <w14:ligatures w14:val="standardContextual"/>
        </w:rPr>
      </w:pPr>
      <w:hyperlink w:anchor="_Toc191911981" w:history="1">
        <w:r w:rsidRPr="00A0597B">
          <w:rPr>
            <w:rStyle w:val="Hyperlink"/>
          </w:rPr>
          <w:t>Examples of learning activities</w:t>
        </w:r>
        <w:r>
          <w:rPr>
            <w:webHidden/>
          </w:rPr>
          <w:tab/>
        </w:r>
        <w:r>
          <w:rPr>
            <w:webHidden/>
          </w:rPr>
          <w:fldChar w:fldCharType="begin"/>
        </w:r>
        <w:r>
          <w:rPr>
            <w:webHidden/>
          </w:rPr>
          <w:instrText xml:space="preserve"> PAGEREF _Toc191911981 \h </w:instrText>
        </w:r>
        <w:r>
          <w:rPr>
            <w:webHidden/>
          </w:rPr>
        </w:r>
        <w:r>
          <w:rPr>
            <w:webHidden/>
          </w:rPr>
          <w:fldChar w:fldCharType="separate"/>
        </w:r>
        <w:r>
          <w:rPr>
            <w:webHidden/>
          </w:rPr>
          <w:t>26</w:t>
        </w:r>
        <w:r>
          <w:rPr>
            <w:webHidden/>
          </w:rPr>
          <w:fldChar w:fldCharType="end"/>
        </w:r>
      </w:hyperlink>
    </w:p>
    <w:p w14:paraId="4FF2B4CE" w14:textId="312F7418" w:rsidR="00751420" w:rsidRDefault="00751420">
      <w:pPr>
        <w:pStyle w:val="TOC2"/>
        <w:rPr>
          <w:rFonts w:asciiTheme="minorHAnsi" w:eastAsiaTheme="minorEastAsia" w:hAnsiTheme="minorHAnsi" w:cstheme="minorBidi"/>
          <w:kern w:val="2"/>
          <w:sz w:val="22"/>
          <w:szCs w:val="22"/>
          <w14:ligatures w14:val="standardContextual"/>
        </w:rPr>
      </w:pPr>
      <w:hyperlink w:anchor="_Toc191911982" w:history="1">
        <w:r w:rsidRPr="00A0597B">
          <w:rPr>
            <w:rStyle w:val="Hyperlink"/>
            <w:b/>
            <w:bCs/>
          </w:rPr>
          <w:t>Detailed example</w:t>
        </w:r>
        <w:r>
          <w:rPr>
            <w:webHidden/>
          </w:rPr>
          <w:tab/>
        </w:r>
        <w:r>
          <w:rPr>
            <w:webHidden/>
          </w:rPr>
          <w:fldChar w:fldCharType="begin"/>
        </w:r>
        <w:r>
          <w:rPr>
            <w:webHidden/>
          </w:rPr>
          <w:instrText xml:space="preserve"> PAGEREF _Toc191911982 \h </w:instrText>
        </w:r>
        <w:r>
          <w:rPr>
            <w:webHidden/>
          </w:rPr>
        </w:r>
        <w:r>
          <w:rPr>
            <w:webHidden/>
          </w:rPr>
          <w:fldChar w:fldCharType="separate"/>
        </w:r>
        <w:r>
          <w:rPr>
            <w:webHidden/>
          </w:rPr>
          <w:t>28</w:t>
        </w:r>
        <w:r>
          <w:rPr>
            <w:webHidden/>
          </w:rPr>
          <w:fldChar w:fldCharType="end"/>
        </w:r>
      </w:hyperlink>
    </w:p>
    <w:p w14:paraId="2D0F2717" w14:textId="38B345EC" w:rsidR="00751420" w:rsidRDefault="00751420">
      <w:pPr>
        <w:pStyle w:val="TOC3"/>
        <w:rPr>
          <w:rFonts w:eastAsiaTheme="minorEastAsia"/>
          <w:kern w:val="2"/>
          <w:sz w:val="22"/>
          <w:lang w:val="en-AU" w:eastAsia="en-AU"/>
          <w14:ligatures w14:val="standardContextual"/>
        </w:rPr>
      </w:pPr>
      <w:hyperlink w:anchor="_Toc191911983" w:history="1">
        <w:r w:rsidRPr="00A0597B">
          <w:rPr>
            <w:rStyle w:val="Hyperlink"/>
          </w:rPr>
          <w:t>Unit 4</w:t>
        </w:r>
        <w:r>
          <w:rPr>
            <w:webHidden/>
          </w:rPr>
          <w:tab/>
        </w:r>
        <w:r>
          <w:rPr>
            <w:webHidden/>
          </w:rPr>
          <w:fldChar w:fldCharType="begin"/>
        </w:r>
        <w:r>
          <w:rPr>
            <w:webHidden/>
          </w:rPr>
          <w:instrText xml:space="preserve"> PAGEREF _Toc191911983 \h </w:instrText>
        </w:r>
        <w:r>
          <w:rPr>
            <w:webHidden/>
          </w:rPr>
        </w:r>
        <w:r>
          <w:rPr>
            <w:webHidden/>
          </w:rPr>
          <w:fldChar w:fldCharType="separate"/>
        </w:r>
        <w:r>
          <w:rPr>
            <w:webHidden/>
          </w:rPr>
          <w:t>30</w:t>
        </w:r>
        <w:r>
          <w:rPr>
            <w:webHidden/>
          </w:rPr>
          <w:fldChar w:fldCharType="end"/>
        </w:r>
      </w:hyperlink>
    </w:p>
    <w:p w14:paraId="395B788B" w14:textId="7654F927" w:rsidR="00751420" w:rsidRDefault="00751420">
      <w:pPr>
        <w:pStyle w:val="TOC2"/>
        <w:rPr>
          <w:rFonts w:asciiTheme="minorHAnsi" w:eastAsiaTheme="minorEastAsia" w:hAnsiTheme="minorHAnsi" w:cstheme="minorBidi"/>
          <w:kern w:val="2"/>
          <w:sz w:val="22"/>
          <w:szCs w:val="22"/>
          <w14:ligatures w14:val="standardContextual"/>
        </w:rPr>
      </w:pPr>
      <w:hyperlink w:anchor="_Toc191911984" w:history="1">
        <w:r w:rsidRPr="00A0597B">
          <w:rPr>
            <w:rStyle w:val="Hyperlink"/>
          </w:rPr>
          <w:t>Outcome 1</w:t>
        </w:r>
        <w:r>
          <w:rPr>
            <w:webHidden/>
          </w:rPr>
          <w:tab/>
        </w:r>
        <w:r>
          <w:rPr>
            <w:webHidden/>
          </w:rPr>
          <w:fldChar w:fldCharType="begin"/>
        </w:r>
        <w:r>
          <w:rPr>
            <w:webHidden/>
          </w:rPr>
          <w:instrText xml:space="preserve"> PAGEREF _Toc191911984 \h </w:instrText>
        </w:r>
        <w:r>
          <w:rPr>
            <w:webHidden/>
          </w:rPr>
        </w:r>
        <w:r>
          <w:rPr>
            <w:webHidden/>
          </w:rPr>
          <w:fldChar w:fldCharType="separate"/>
        </w:r>
        <w:r>
          <w:rPr>
            <w:webHidden/>
          </w:rPr>
          <w:t>30</w:t>
        </w:r>
        <w:r>
          <w:rPr>
            <w:webHidden/>
          </w:rPr>
          <w:fldChar w:fldCharType="end"/>
        </w:r>
      </w:hyperlink>
    </w:p>
    <w:p w14:paraId="052C4883" w14:textId="79A4FB94" w:rsidR="00751420" w:rsidRDefault="00751420">
      <w:pPr>
        <w:pStyle w:val="TOC2"/>
        <w:rPr>
          <w:rFonts w:asciiTheme="minorHAnsi" w:eastAsiaTheme="minorEastAsia" w:hAnsiTheme="minorHAnsi" w:cstheme="minorBidi"/>
          <w:kern w:val="2"/>
          <w:sz w:val="22"/>
          <w:szCs w:val="22"/>
          <w14:ligatures w14:val="standardContextual"/>
        </w:rPr>
      </w:pPr>
      <w:hyperlink w:anchor="_Toc191911985" w:history="1">
        <w:r w:rsidRPr="00A0597B">
          <w:rPr>
            <w:rStyle w:val="Hyperlink"/>
          </w:rPr>
          <w:t>Examples of learning activities</w:t>
        </w:r>
        <w:r>
          <w:rPr>
            <w:webHidden/>
          </w:rPr>
          <w:tab/>
        </w:r>
        <w:r>
          <w:rPr>
            <w:webHidden/>
          </w:rPr>
          <w:fldChar w:fldCharType="begin"/>
        </w:r>
        <w:r>
          <w:rPr>
            <w:webHidden/>
          </w:rPr>
          <w:instrText xml:space="preserve"> PAGEREF _Toc191911985 \h </w:instrText>
        </w:r>
        <w:r>
          <w:rPr>
            <w:webHidden/>
          </w:rPr>
        </w:r>
        <w:r>
          <w:rPr>
            <w:webHidden/>
          </w:rPr>
          <w:fldChar w:fldCharType="separate"/>
        </w:r>
        <w:r>
          <w:rPr>
            <w:webHidden/>
          </w:rPr>
          <w:t>30</w:t>
        </w:r>
        <w:r>
          <w:rPr>
            <w:webHidden/>
          </w:rPr>
          <w:fldChar w:fldCharType="end"/>
        </w:r>
      </w:hyperlink>
    </w:p>
    <w:p w14:paraId="0EE67F2B" w14:textId="43C8CBAC" w:rsidR="00751420" w:rsidRDefault="00751420">
      <w:pPr>
        <w:pStyle w:val="TOC2"/>
        <w:rPr>
          <w:rFonts w:asciiTheme="minorHAnsi" w:eastAsiaTheme="minorEastAsia" w:hAnsiTheme="minorHAnsi" w:cstheme="minorBidi"/>
          <w:kern w:val="2"/>
          <w:sz w:val="22"/>
          <w:szCs w:val="22"/>
          <w14:ligatures w14:val="standardContextual"/>
        </w:rPr>
      </w:pPr>
      <w:hyperlink w:anchor="_Toc191911986" w:history="1">
        <w:r w:rsidRPr="00A0597B">
          <w:rPr>
            <w:rStyle w:val="Hyperlink"/>
            <w:b/>
            <w:bCs/>
          </w:rPr>
          <w:t>Detailed example</w:t>
        </w:r>
        <w:r>
          <w:rPr>
            <w:webHidden/>
          </w:rPr>
          <w:tab/>
        </w:r>
        <w:r>
          <w:rPr>
            <w:webHidden/>
          </w:rPr>
          <w:fldChar w:fldCharType="begin"/>
        </w:r>
        <w:r>
          <w:rPr>
            <w:webHidden/>
          </w:rPr>
          <w:instrText xml:space="preserve"> PAGEREF _Toc191911986 \h </w:instrText>
        </w:r>
        <w:r>
          <w:rPr>
            <w:webHidden/>
          </w:rPr>
        </w:r>
        <w:r>
          <w:rPr>
            <w:webHidden/>
          </w:rPr>
          <w:fldChar w:fldCharType="separate"/>
        </w:r>
        <w:r>
          <w:rPr>
            <w:webHidden/>
          </w:rPr>
          <w:t>32</w:t>
        </w:r>
        <w:r>
          <w:rPr>
            <w:webHidden/>
          </w:rPr>
          <w:fldChar w:fldCharType="end"/>
        </w:r>
      </w:hyperlink>
    </w:p>
    <w:p w14:paraId="3BA9433A" w14:textId="6CDD901A" w:rsidR="00751420" w:rsidRDefault="00751420">
      <w:pPr>
        <w:pStyle w:val="TOC2"/>
        <w:rPr>
          <w:rFonts w:asciiTheme="minorHAnsi" w:eastAsiaTheme="minorEastAsia" w:hAnsiTheme="minorHAnsi" w:cstheme="minorBidi"/>
          <w:kern w:val="2"/>
          <w:sz w:val="22"/>
          <w:szCs w:val="22"/>
          <w14:ligatures w14:val="standardContextual"/>
        </w:rPr>
      </w:pPr>
      <w:hyperlink w:anchor="_Toc191911987" w:history="1">
        <w:r w:rsidRPr="00A0597B">
          <w:rPr>
            <w:rStyle w:val="Hyperlink"/>
          </w:rPr>
          <w:t>Outcome 2</w:t>
        </w:r>
        <w:r>
          <w:rPr>
            <w:webHidden/>
          </w:rPr>
          <w:tab/>
        </w:r>
        <w:r>
          <w:rPr>
            <w:webHidden/>
          </w:rPr>
          <w:fldChar w:fldCharType="begin"/>
        </w:r>
        <w:r>
          <w:rPr>
            <w:webHidden/>
          </w:rPr>
          <w:instrText xml:space="preserve"> PAGEREF _Toc191911987 \h </w:instrText>
        </w:r>
        <w:r>
          <w:rPr>
            <w:webHidden/>
          </w:rPr>
        </w:r>
        <w:r>
          <w:rPr>
            <w:webHidden/>
          </w:rPr>
          <w:fldChar w:fldCharType="separate"/>
        </w:r>
        <w:r>
          <w:rPr>
            <w:webHidden/>
          </w:rPr>
          <w:t>33</w:t>
        </w:r>
        <w:r>
          <w:rPr>
            <w:webHidden/>
          </w:rPr>
          <w:fldChar w:fldCharType="end"/>
        </w:r>
      </w:hyperlink>
    </w:p>
    <w:p w14:paraId="6784E128" w14:textId="5232917A" w:rsidR="00751420" w:rsidRDefault="00751420">
      <w:pPr>
        <w:pStyle w:val="TOC2"/>
        <w:rPr>
          <w:rFonts w:asciiTheme="minorHAnsi" w:eastAsiaTheme="minorEastAsia" w:hAnsiTheme="minorHAnsi" w:cstheme="minorBidi"/>
          <w:kern w:val="2"/>
          <w:sz w:val="22"/>
          <w:szCs w:val="22"/>
          <w14:ligatures w14:val="standardContextual"/>
        </w:rPr>
      </w:pPr>
      <w:hyperlink w:anchor="_Toc191911988" w:history="1">
        <w:r w:rsidRPr="00A0597B">
          <w:rPr>
            <w:rStyle w:val="Hyperlink"/>
          </w:rPr>
          <w:t>Examples of learning activities</w:t>
        </w:r>
        <w:r>
          <w:rPr>
            <w:webHidden/>
          </w:rPr>
          <w:tab/>
        </w:r>
        <w:r>
          <w:rPr>
            <w:webHidden/>
          </w:rPr>
          <w:fldChar w:fldCharType="begin"/>
        </w:r>
        <w:r>
          <w:rPr>
            <w:webHidden/>
          </w:rPr>
          <w:instrText xml:space="preserve"> PAGEREF _Toc191911988 \h </w:instrText>
        </w:r>
        <w:r>
          <w:rPr>
            <w:webHidden/>
          </w:rPr>
        </w:r>
        <w:r>
          <w:rPr>
            <w:webHidden/>
          </w:rPr>
          <w:fldChar w:fldCharType="separate"/>
        </w:r>
        <w:r>
          <w:rPr>
            <w:webHidden/>
          </w:rPr>
          <w:t>33</w:t>
        </w:r>
        <w:r>
          <w:rPr>
            <w:webHidden/>
          </w:rPr>
          <w:fldChar w:fldCharType="end"/>
        </w:r>
      </w:hyperlink>
    </w:p>
    <w:p w14:paraId="6FBEBA9B" w14:textId="76A6E446" w:rsidR="00751420" w:rsidRDefault="00751420">
      <w:pPr>
        <w:pStyle w:val="TOC2"/>
        <w:rPr>
          <w:rFonts w:asciiTheme="minorHAnsi" w:eastAsiaTheme="minorEastAsia" w:hAnsiTheme="minorHAnsi" w:cstheme="minorBidi"/>
          <w:kern w:val="2"/>
          <w:sz w:val="22"/>
          <w:szCs w:val="22"/>
          <w14:ligatures w14:val="standardContextual"/>
        </w:rPr>
      </w:pPr>
      <w:hyperlink w:anchor="_Toc191911989" w:history="1">
        <w:r w:rsidRPr="00A0597B">
          <w:rPr>
            <w:rStyle w:val="Hyperlink"/>
            <w:b/>
            <w:bCs/>
          </w:rPr>
          <w:t>Detailed example</w:t>
        </w:r>
        <w:r>
          <w:rPr>
            <w:webHidden/>
          </w:rPr>
          <w:tab/>
        </w:r>
        <w:r>
          <w:rPr>
            <w:webHidden/>
          </w:rPr>
          <w:fldChar w:fldCharType="begin"/>
        </w:r>
        <w:r>
          <w:rPr>
            <w:webHidden/>
          </w:rPr>
          <w:instrText xml:space="preserve"> PAGEREF _Toc191911989 \h </w:instrText>
        </w:r>
        <w:r>
          <w:rPr>
            <w:webHidden/>
          </w:rPr>
        </w:r>
        <w:r>
          <w:rPr>
            <w:webHidden/>
          </w:rPr>
          <w:fldChar w:fldCharType="separate"/>
        </w:r>
        <w:r>
          <w:rPr>
            <w:webHidden/>
          </w:rPr>
          <w:t>35</w:t>
        </w:r>
        <w:r>
          <w:rPr>
            <w:webHidden/>
          </w:rPr>
          <w:fldChar w:fldCharType="end"/>
        </w:r>
      </w:hyperlink>
    </w:p>
    <w:p w14:paraId="0309CEEA" w14:textId="0451E8CF" w:rsidR="00751420" w:rsidRDefault="00751420">
      <w:pPr>
        <w:pStyle w:val="TOC2"/>
        <w:rPr>
          <w:rFonts w:asciiTheme="minorHAnsi" w:eastAsiaTheme="minorEastAsia" w:hAnsiTheme="minorHAnsi" w:cstheme="minorBidi"/>
          <w:kern w:val="2"/>
          <w:sz w:val="22"/>
          <w:szCs w:val="22"/>
          <w14:ligatures w14:val="standardContextual"/>
        </w:rPr>
      </w:pPr>
      <w:hyperlink w:anchor="_Toc191911990" w:history="1">
        <w:r w:rsidRPr="00A0597B">
          <w:rPr>
            <w:rStyle w:val="Hyperlink"/>
          </w:rPr>
          <w:t>Outcome 3</w:t>
        </w:r>
        <w:r>
          <w:rPr>
            <w:webHidden/>
          </w:rPr>
          <w:tab/>
        </w:r>
        <w:r>
          <w:rPr>
            <w:webHidden/>
          </w:rPr>
          <w:fldChar w:fldCharType="begin"/>
        </w:r>
        <w:r>
          <w:rPr>
            <w:webHidden/>
          </w:rPr>
          <w:instrText xml:space="preserve"> PAGEREF _Toc191911990 \h </w:instrText>
        </w:r>
        <w:r>
          <w:rPr>
            <w:webHidden/>
          </w:rPr>
        </w:r>
        <w:r>
          <w:rPr>
            <w:webHidden/>
          </w:rPr>
          <w:fldChar w:fldCharType="separate"/>
        </w:r>
        <w:r>
          <w:rPr>
            <w:webHidden/>
          </w:rPr>
          <w:t>37</w:t>
        </w:r>
        <w:r>
          <w:rPr>
            <w:webHidden/>
          </w:rPr>
          <w:fldChar w:fldCharType="end"/>
        </w:r>
      </w:hyperlink>
    </w:p>
    <w:p w14:paraId="2A538B33" w14:textId="190A021F" w:rsidR="00751420" w:rsidRDefault="00751420">
      <w:pPr>
        <w:pStyle w:val="TOC2"/>
        <w:rPr>
          <w:rFonts w:asciiTheme="minorHAnsi" w:eastAsiaTheme="minorEastAsia" w:hAnsiTheme="minorHAnsi" w:cstheme="minorBidi"/>
          <w:kern w:val="2"/>
          <w:sz w:val="22"/>
          <w:szCs w:val="22"/>
          <w14:ligatures w14:val="standardContextual"/>
        </w:rPr>
      </w:pPr>
      <w:hyperlink w:anchor="_Toc191911991" w:history="1">
        <w:r w:rsidRPr="00A0597B">
          <w:rPr>
            <w:rStyle w:val="Hyperlink"/>
          </w:rPr>
          <w:t>Examples of learning activities</w:t>
        </w:r>
        <w:r>
          <w:rPr>
            <w:webHidden/>
          </w:rPr>
          <w:tab/>
        </w:r>
        <w:r>
          <w:rPr>
            <w:webHidden/>
          </w:rPr>
          <w:fldChar w:fldCharType="begin"/>
        </w:r>
        <w:r>
          <w:rPr>
            <w:webHidden/>
          </w:rPr>
          <w:instrText xml:space="preserve"> PAGEREF _Toc191911991 \h </w:instrText>
        </w:r>
        <w:r>
          <w:rPr>
            <w:webHidden/>
          </w:rPr>
        </w:r>
        <w:r>
          <w:rPr>
            <w:webHidden/>
          </w:rPr>
          <w:fldChar w:fldCharType="separate"/>
        </w:r>
        <w:r>
          <w:rPr>
            <w:webHidden/>
          </w:rPr>
          <w:t>37</w:t>
        </w:r>
        <w:r>
          <w:rPr>
            <w:webHidden/>
          </w:rPr>
          <w:fldChar w:fldCharType="end"/>
        </w:r>
      </w:hyperlink>
    </w:p>
    <w:p w14:paraId="620FF31A" w14:textId="19A70D59" w:rsidR="00751420" w:rsidRDefault="00751420">
      <w:pPr>
        <w:pStyle w:val="TOC2"/>
        <w:rPr>
          <w:rFonts w:asciiTheme="minorHAnsi" w:eastAsiaTheme="minorEastAsia" w:hAnsiTheme="minorHAnsi" w:cstheme="minorBidi"/>
          <w:kern w:val="2"/>
          <w:sz w:val="22"/>
          <w:szCs w:val="22"/>
          <w14:ligatures w14:val="standardContextual"/>
        </w:rPr>
      </w:pPr>
      <w:hyperlink w:anchor="_Toc191911992" w:history="1">
        <w:r w:rsidRPr="00A0597B">
          <w:rPr>
            <w:rStyle w:val="Hyperlink"/>
            <w:b/>
            <w:bCs/>
          </w:rPr>
          <w:t>Detailed example</w:t>
        </w:r>
        <w:r>
          <w:rPr>
            <w:webHidden/>
          </w:rPr>
          <w:tab/>
        </w:r>
        <w:r>
          <w:rPr>
            <w:webHidden/>
          </w:rPr>
          <w:fldChar w:fldCharType="begin"/>
        </w:r>
        <w:r>
          <w:rPr>
            <w:webHidden/>
          </w:rPr>
          <w:instrText xml:space="preserve"> PAGEREF _Toc191911992 \h </w:instrText>
        </w:r>
        <w:r>
          <w:rPr>
            <w:webHidden/>
          </w:rPr>
        </w:r>
        <w:r>
          <w:rPr>
            <w:webHidden/>
          </w:rPr>
          <w:fldChar w:fldCharType="separate"/>
        </w:r>
        <w:r>
          <w:rPr>
            <w:webHidden/>
          </w:rPr>
          <w:t>39</w:t>
        </w:r>
        <w:r>
          <w:rPr>
            <w:webHidden/>
          </w:rPr>
          <w:fldChar w:fldCharType="end"/>
        </w:r>
      </w:hyperlink>
    </w:p>
    <w:p w14:paraId="493BA4A0" w14:textId="18EE198B" w:rsidR="00711493" w:rsidRPr="000F5CEC" w:rsidRDefault="00711493" w:rsidP="00B22829">
      <w:r>
        <w:rPr>
          <w:rFonts w:ascii="Arial" w:eastAsia="Times New Roman" w:hAnsi="Arial" w:cs="Arial"/>
          <w:b/>
          <w:bCs/>
          <w:noProof/>
          <w:sz w:val="24"/>
          <w:szCs w:val="24"/>
          <w:lang w:val="en-AU" w:eastAsia="en-AU"/>
        </w:rPr>
        <w:fldChar w:fldCharType="end"/>
      </w:r>
    </w:p>
    <w:p w14:paraId="10276558" w14:textId="77777777" w:rsidR="00711493" w:rsidRPr="000F5CEC" w:rsidRDefault="00711493" w:rsidP="00B22829">
      <w:pPr>
        <w:rPr>
          <w:lang w:val="en-AU" w:eastAsia="en-AU"/>
        </w:rPr>
        <w:sectPr w:rsidR="00711493" w:rsidRPr="000F5CEC" w:rsidSect="00711493">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5267A4EE" w14:textId="059088AA" w:rsidR="00711493" w:rsidRPr="000F5CEC" w:rsidRDefault="00711493" w:rsidP="00B22829">
      <w:pPr>
        <w:pStyle w:val="Heading1"/>
      </w:pPr>
      <w:bookmarkStart w:id="3" w:name="_Toc191911952"/>
      <w:r>
        <w:lastRenderedPageBreak/>
        <w:t xml:space="preserve">VCE </w:t>
      </w:r>
      <w:r w:rsidR="00A505B0">
        <w:t>Hindi</w:t>
      </w:r>
      <w:r>
        <w:t>: Teaching and Learning Activities</w:t>
      </w:r>
      <w:bookmarkEnd w:id="3"/>
    </w:p>
    <w:p w14:paraId="6D2F0EA2" w14:textId="77777777" w:rsidR="00711493" w:rsidRDefault="00711493" w:rsidP="00B22829">
      <w:pPr>
        <w:pStyle w:val="Heading3"/>
      </w:pPr>
      <w:bookmarkStart w:id="4" w:name="_Toc191911953"/>
      <w:r>
        <w:t>Unit 1</w:t>
      </w:r>
      <w:bookmarkEnd w:id="4"/>
    </w:p>
    <w:p w14:paraId="41514454" w14:textId="77777777" w:rsidR="00711493" w:rsidRPr="00B13D9B" w:rsidRDefault="00711493" w:rsidP="00B22829">
      <w:pPr>
        <w:pStyle w:val="Heading4"/>
      </w:pPr>
      <w:bookmarkStart w:id="5"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711493" w:rsidRPr="00F040C4" w14:paraId="1657FB36" w14:textId="77777777" w:rsidTr="00B22829">
        <w:trPr>
          <w:trHeight w:val="274"/>
        </w:trPr>
        <w:tc>
          <w:tcPr>
            <w:tcW w:w="2197" w:type="dxa"/>
            <w:shd w:val="clear" w:color="auto" w:fill="0F7EB4"/>
          </w:tcPr>
          <w:bookmarkEnd w:id="5"/>
          <w:p w14:paraId="65B71E82" w14:textId="77777777" w:rsidR="00711493" w:rsidRPr="00F040C4" w:rsidRDefault="00711493" w:rsidP="00B22829">
            <w:pPr>
              <w:pStyle w:val="VCAAtablecondensedheading"/>
              <w:rPr>
                <w:b w:val="0"/>
              </w:rPr>
            </w:pPr>
            <w:r w:rsidRPr="00F040C4">
              <w:t xml:space="preserve">Concept </w:t>
            </w:r>
          </w:p>
        </w:tc>
        <w:tc>
          <w:tcPr>
            <w:tcW w:w="2197" w:type="dxa"/>
            <w:shd w:val="clear" w:color="auto" w:fill="0F7EB4"/>
          </w:tcPr>
          <w:p w14:paraId="3D1A52D1" w14:textId="77777777" w:rsidR="00711493" w:rsidRPr="00F040C4" w:rsidRDefault="00711493" w:rsidP="00B22829">
            <w:pPr>
              <w:pStyle w:val="VCAAtablecondensedheading"/>
              <w:rPr>
                <w:b w:val="0"/>
              </w:rPr>
            </w:pPr>
            <w:r w:rsidRPr="00F040C4">
              <w:t>Perspective</w:t>
            </w:r>
          </w:p>
        </w:tc>
        <w:tc>
          <w:tcPr>
            <w:tcW w:w="2197" w:type="dxa"/>
            <w:shd w:val="clear" w:color="auto" w:fill="0F7EB4"/>
          </w:tcPr>
          <w:p w14:paraId="35E803DA" w14:textId="77777777" w:rsidR="00711493" w:rsidRPr="00F040C4" w:rsidRDefault="00711493" w:rsidP="00B22829">
            <w:pPr>
              <w:pStyle w:val="VCAAtablecondensedheading"/>
              <w:rPr>
                <w:b w:val="0"/>
              </w:rPr>
            </w:pPr>
            <w:r w:rsidRPr="00F040C4">
              <w:t>Topic</w:t>
            </w:r>
          </w:p>
        </w:tc>
        <w:tc>
          <w:tcPr>
            <w:tcW w:w="2198" w:type="dxa"/>
            <w:shd w:val="clear" w:color="auto" w:fill="0F7EB4"/>
          </w:tcPr>
          <w:p w14:paraId="20E89990" w14:textId="77777777" w:rsidR="00711493" w:rsidRPr="00F040C4" w:rsidRDefault="00711493" w:rsidP="00B22829">
            <w:pPr>
              <w:pStyle w:val="VCAAtablecondensedheading"/>
              <w:rPr>
                <w:b w:val="0"/>
              </w:rPr>
            </w:pPr>
            <w:r w:rsidRPr="00F040C4">
              <w:t>Subtopic</w:t>
            </w:r>
          </w:p>
        </w:tc>
      </w:tr>
      <w:tr w:rsidR="00711493" w:rsidRPr="00F040C4" w14:paraId="4051D007" w14:textId="77777777" w:rsidTr="00751420">
        <w:trPr>
          <w:trHeight w:val="1701"/>
        </w:trPr>
        <w:tc>
          <w:tcPr>
            <w:tcW w:w="2197" w:type="dxa"/>
            <w:vAlign w:val="center"/>
          </w:tcPr>
          <w:p w14:paraId="484D0E8C" w14:textId="77777777" w:rsidR="00711493" w:rsidRPr="0094696C" w:rsidRDefault="00711493" w:rsidP="00B22829">
            <w:pPr>
              <w:pStyle w:val="VCAAbody"/>
              <w:jc w:val="center"/>
            </w:pPr>
            <w:r w:rsidRPr="0094696C">
              <w:t>Identity</w:t>
            </w:r>
          </w:p>
        </w:tc>
        <w:tc>
          <w:tcPr>
            <w:tcW w:w="2197" w:type="dxa"/>
            <w:vAlign w:val="center"/>
          </w:tcPr>
          <w:p w14:paraId="4F33F916" w14:textId="77777777" w:rsidR="00711493" w:rsidRPr="000A7273" w:rsidRDefault="00711493" w:rsidP="00B22829">
            <w:pPr>
              <w:pStyle w:val="VCAAbody"/>
              <w:jc w:val="center"/>
            </w:pPr>
            <w:r w:rsidRPr="000A7273">
              <w:t>Personal</w:t>
            </w:r>
          </w:p>
        </w:tc>
        <w:tc>
          <w:tcPr>
            <w:tcW w:w="2197" w:type="dxa"/>
            <w:vAlign w:val="center"/>
          </w:tcPr>
          <w:p w14:paraId="17E78DDF" w14:textId="77777777" w:rsidR="00711493" w:rsidRPr="0094696C" w:rsidRDefault="00711493" w:rsidP="00B22829">
            <w:pPr>
              <w:pStyle w:val="VCAAbody"/>
              <w:jc w:val="center"/>
            </w:pPr>
            <w:r w:rsidRPr="000A7273">
              <w:t>Inclusivity, Diversity and Belonging</w:t>
            </w:r>
            <w:r w:rsidRPr="0094696C">
              <w:t xml:space="preserve"> </w:t>
            </w:r>
          </w:p>
        </w:tc>
        <w:tc>
          <w:tcPr>
            <w:tcW w:w="2198" w:type="dxa"/>
            <w:vAlign w:val="center"/>
          </w:tcPr>
          <w:p w14:paraId="293A656D" w14:textId="77777777" w:rsidR="00711493" w:rsidRPr="0094696C" w:rsidRDefault="00711493" w:rsidP="00B22829">
            <w:pPr>
              <w:pStyle w:val="VCAAbody"/>
              <w:jc w:val="center"/>
            </w:pPr>
            <w:r w:rsidRPr="0094696C">
              <w:t>Watch your language! Impact of language use on personal image</w:t>
            </w:r>
          </w:p>
        </w:tc>
      </w:tr>
    </w:tbl>
    <w:p w14:paraId="1DA676AF" w14:textId="77777777" w:rsidR="00711493" w:rsidRPr="00B13D9B" w:rsidRDefault="00711493" w:rsidP="00711493">
      <w:pPr>
        <w:pStyle w:val="Heading2"/>
        <w:rPr>
          <w:sz w:val="28"/>
        </w:rPr>
      </w:pPr>
      <w:bookmarkStart w:id="6" w:name="_Hlk179222526"/>
      <w:bookmarkStart w:id="7" w:name="_Toc191911954"/>
      <w:r w:rsidRPr="00B13D9B">
        <w:rPr>
          <w:sz w:val="28"/>
        </w:rPr>
        <w:t>Outcome 1</w:t>
      </w:r>
      <w:bookmarkEnd w:id="7"/>
    </w:p>
    <w:bookmarkEnd w:id="6"/>
    <w:p w14:paraId="1623DEC2" w14:textId="44E258E7" w:rsidR="00711493" w:rsidRDefault="00711493" w:rsidP="00711493">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A1FABB3727F6455585654DC05B23F010"/>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BB1912">
        <w:rPr>
          <w:shd w:val="clear" w:color="auto" w:fill="FFFFFF"/>
        </w:rPr>
        <w:t xml:space="preserve">. </w:t>
      </w:r>
    </w:p>
    <w:p w14:paraId="79258161" w14:textId="77777777" w:rsidR="00711493" w:rsidRPr="00753F1C" w:rsidRDefault="00711493" w:rsidP="00711493">
      <w:pPr>
        <w:pStyle w:val="Heading2"/>
        <w:rPr>
          <w:sz w:val="24"/>
          <w:szCs w:val="24"/>
        </w:rPr>
      </w:pPr>
      <w:bookmarkStart w:id="8" w:name="_Toc191911955"/>
      <w:r w:rsidRPr="00753F1C">
        <w:rPr>
          <w:sz w:val="24"/>
          <w:szCs w:val="24"/>
        </w:rPr>
        <w:t>Examples of learning activities</w:t>
      </w:r>
      <w:bookmarkEnd w:id="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711493" w14:paraId="169FC02F" w14:textId="77777777" w:rsidTr="00B22829">
        <w:trPr>
          <w:cantSplit/>
        </w:trPr>
        <w:tc>
          <w:tcPr>
            <w:tcW w:w="9634" w:type="dxa"/>
          </w:tcPr>
          <w:p w14:paraId="2EE15C54" w14:textId="77777777" w:rsidR="00711493" w:rsidRPr="00F66F92" w:rsidRDefault="00711493" w:rsidP="00B22829">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711493" w14:paraId="5681386F" w14:textId="77777777" w:rsidTr="00B22829">
        <w:trPr>
          <w:cantSplit/>
        </w:trPr>
        <w:tc>
          <w:tcPr>
            <w:tcW w:w="9634" w:type="dxa"/>
          </w:tcPr>
          <w:p w14:paraId="099C915C" w14:textId="77777777" w:rsidR="00711493" w:rsidRPr="00F66F92" w:rsidRDefault="00711493" w:rsidP="00B22829">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711493" w14:paraId="6F237F3F" w14:textId="77777777" w:rsidTr="00B22829">
        <w:trPr>
          <w:cantSplit/>
        </w:trPr>
        <w:tc>
          <w:tcPr>
            <w:tcW w:w="9634" w:type="dxa"/>
          </w:tcPr>
          <w:p w14:paraId="365ED523" w14:textId="77777777" w:rsidR="00711493" w:rsidRPr="00F66F92" w:rsidRDefault="00711493" w:rsidP="00B22829">
            <w:pPr>
              <w:pStyle w:val="VCAAbulletlevel2"/>
              <w:spacing w:after="0"/>
            </w:pPr>
            <w:r w:rsidRPr="00A76523">
              <w:t>Share a personal story or experience using the descriptive language and engaging storytelling techniques you have brainstormed as a class.</w:t>
            </w:r>
          </w:p>
        </w:tc>
      </w:tr>
      <w:tr w:rsidR="00711493" w14:paraId="7D464334" w14:textId="77777777" w:rsidTr="00B22829">
        <w:trPr>
          <w:cantSplit/>
        </w:trPr>
        <w:tc>
          <w:tcPr>
            <w:tcW w:w="9634" w:type="dxa"/>
          </w:tcPr>
          <w:p w14:paraId="3FD5846E" w14:textId="1697D0B0" w:rsidR="00711493" w:rsidRPr="00F66F92" w:rsidRDefault="00711493" w:rsidP="00B22829">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2C4BBA7E8EF041F98C2E40528C8079CA"/>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A76523">
              <w:t xml:space="preserve"> on a </w:t>
            </w:r>
            <w:r>
              <w:t>sticky</w:t>
            </w:r>
            <w:r w:rsidRPr="00A76523">
              <w:t xml:space="preserve"> note and stick these around the p</w:t>
            </w:r>
            <w:r>
              <w:t>ortraits</w:t>
            </w:r>
            <w:r w:rsidRPr="00A76523">
              <w:t>.</w:t>
            </w:r>
          </w:p>
        </w:tc>
      </w:tr>
      <w:tr w:rsidR="00711493" w14:paraId="3F3F719A" w14:textId="77777777" w:rsidTr="00B22829">
        <w:trPr>
          <w:cantSplit/>
        </w:trPr>
        <w:tc>
          <w:tcPr>
            <w:tcW w:w="9634" w:type="dxa"/>
          </w:tcPr>
          <w:p w14:paraId="0B8D1A87" w14:textId="77777777" w:rsidR="00711493" w:rsidRPr="00F66F92" w:rsidRDefault="00711493" w:rsidP="00B22829">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711493" w14:paraId="1BCAD560" w14:textId="77777777" w:rsidTr="00B22829">
        <w:trPr>
          <w:cantSplit/>
        </w:trPr>
        <w:tc>
          <w:tcPr>
            <w:tcW w:w="9634" w:type="dxa"/>
          </w:tcPr>
          <w:p w14:paraId="7FF60280" w14:textId="77777777" w:rsidR="00711493" w:rsidRPr="00F66F92" w:rsidRDefault="00711493" w:rsidP="00B22829">
            <w:pPr>
              <w:pStyle w:val="VCAAbulletlevel2"/>
            </w:pPr>
            <w:r w:rsidRPr="00633101">
              <w:rPr>
                <w:lang w:val="en-US"/>
              </w:rPr>
              <w:t>Write a reflective text on your personal identity and its relationship to language.</w:t>
            </w:r>
          </w:p>
        </w:tc>
      </w:tr>
      <w:tr w:rsidR="00711493" w14:paraId="754A4E47" w14:textId="77777777" w:rsidTr="00B22829">
        <w:trPr>
          <w:cantSplit/>
        </w:trPr>
        <w:tc>
          <w:tcPr>
            <w:tcW w:w="9634" w:type="dxa"/>
          </w:tcPr>
          <w:p w14:paraId="4F687481" w14:textId="77777777" w:rsidR="00711493" w:rsidRPr="00F66F92" w:rsidRDefault="00711493" w:rsidP="00B22829">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711493" w14:paraId="1A4FF8BB" w14:textId="77777777" w:rsidTr="00B22829">
        <w:trPr>
          <w:cantSplit/>
        </w:trPr>
        <w:tc>
          <w:tcPr>
            <w:tcW w:w="9634" w:type="dxa"/>
          </w:tcPr>
          <w:p w14:paraId="3EA9FCB1" w14:textId="61B5C7F2" w:rsidR="00711493" w:rsidRPr="00F66F92" w:rsidRDefault="00711493" w:rsidP="00B22829">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CB701622F8324F309AF1AB5D5CEA9F43"/>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A76523">
              <w:t>.</w:t>
            </w:r>
          </w:p>
        </w:tc>
      </w:tr>
      <w:tr w:rsidR="00711493" w14:paraId="40FD06C5" w14:textId="77777777" w:rsidTr="00B22829">
        <w:trPr>
          <w:cantSplit/>
        </w:trPr>
        <w:tc>
          <w:tcPr>
            <w:tcW w:w="9634" w:type="dxa"/>
          </w:tcPr>
          <w:p w14:paraId="0905DD07" w14:textId="77777777" w:rsidR="00711493" w:rsidRDefault="00711493" w:rsidP="00B22829">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711493" w14:paraId="13A3EA15" w14:textId="77777777" w:rsidTr="00B22829">
        <w:trPr>
          <w:cantSplit/>
        </w:trPr>
        <w:tc>
          <w:tcPr>
            <w:tcW w:w="9634" w:type="dxa"/>
          </w:tcPr>
          <w:p w14:paraId="45F99A5E" w14:textId="77777777" w:rsidR="00711493" w:rsidRPr="00A76523" w:rsidRDefault="00711493" w:rsidP="00B22829">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711493" w14:paraId="51D071B6" w14:textId="77777777" w:rsidTr="00B22829">
        <w:trPr>
          <w:cantSplit/>
        </w:trPr>
        <w:tc>
          <w:tcPr>
            <w:tcW w:w="9634" w:type="dxa"/>
          </w:tcPr>
          <w:p w14:paraId="1257EA9E" w14:textId="77777777" w:rsidR="00711493" w:rsidRPr="00A76523" w:rsidRDefault="00711493" w:rsidP="00B22829">
            <w:pPr>
              <w:pStyle w:val="VCAAbulletlevel2"/>
              <w:spacing w:after="0"/>
            </w:pPr>
            <w:r>
              <w:t>I</w:t>
            </w:r>
            <w:r w:rsidRPr="00A76523">
              <w:t>n small groups</w:t>
            </w:r>
            <w:r>
              <w:t>, c</w:t>
            </w:r>
            <w:r w:rsidRPr="00A76523">
              <w:t>reate posters that unpack and promote more inclusive and respectful communication.</w:t>
            </w:r>
          </w:p>
        </w:tc>
      </w:tr>
      <w:tr w:rsidR="00711493" w14:paraId="5B077519" w14:textId="77777777" w:rsidTr="00B22829">
        <w:trPr>
          <w:cantSplit/>
        </w:trPr>
        <w:tc>
          <w:tcPr>
            <w:tcW w:w="9634" w:type="dxa"/>
          </w:tcPr>
          <w:p w14:paraId="44A72371" w14:textId="77777777" w:rsidR="00711493" w:rsidRPr="00A76523" w:rsidRDefault="00711493" w:rsidP="00B22829">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711493" w14:paraId="2FA3BAA3" w14:textId="77777777" w:rsidTr="00B22829">
        <w:trPr>
          <w:cantSplit/>
        </w:trPr>
        <w:tc>
          <w:tcPr>
            <w:tcW w:w="9634" w:type="dxa"/>
          </w:tcPr>
          <w:p w14:paraId="4824321F" w14:textId="703B48CC" w:rsidR="00711493" w:rsidRPr="00A76523" w:rsidRDefault="00711493" w:rsidP="00B22829">
            <w:pPr>
              <w:pStyle w:val="VCAAbulletlevel2"/>
              <w:spacing w:after="0"/>
            </w:pPr>
            <w:bookmarkStart w:id="9" w:name="_Hlk139633649"/>
            <w:r w:rsidRPr="00A76523">
              <w:t xml:space="preserve">Discuss the use of </w:t>
            </w:r>
            <w:sdt>
              <w:sdtPr>
                <w:alias w:val="Keywords"/>
                <w:tag w:val=""/>
                <w:id w:val="125903447"/>
                <w:placeholder>
                  <w:docPart w:val="E50FDDB75C1C408C95CEEB7F78F928CF"/>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A76523">
              <w:t xml:space="preserve"> between </w:t>
            </w:r>
            <w:r>
              <w:t>2</w:t>
            </w:r>
            <w:r w:rsidRPr="00A76523">
              <w:t xml:space="preserve"> different groups in </w:t>
            </w:r>
            <w:sdt>
              <w:sdtPr>
                <w:alias w:val="Keywords"/>
                <w:tag w:val=""/>
                <w:id w:val="667834847"/>
                <w:placeholder>
                  <w:docPart w:val="D58AA6F0CBE6489D8D216006A938C448"/>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A76523">
              <w:t>-speaking communities and reflect on their</w:t>
            </w:r>
            <w:r>
              <w:t xml:space="preserve"> language</w:t>
            </w:r>
            <w:r w:rsidRPr="00A76523">
              <w:t xml:space="preserve"> norms and standards. </w:t>
            </w:r>
            <w:bookmarkEnd w:id="9"/>
          </w:p>
        </w:tc>
      </w:tr>
      <w:tr w:rsidR="00711493" w14:paraId="09EF4EB5" w14:textId="77777777" w:rsidTr="00B22829">
        <w:trPr>
          <w:cantSplit/>
        </w:trPr>
        <w:tc>
          <w:tcPr>
            <w:tcW w:w="9634" w:type="dxa"/>
          </w:tcPr>
          <w:p w14:paraId="373BBDDB" w14:textId="77777777" w:rsidR="00711493" w:rsidRPr="00A76523" w:rsidRDefault="00711493" w:rsidP="00B22829">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711493" w14:paraId="0D3FAF46" w14:textId="77777777" w:rsidTr="00B22829">
        <w:trPr>
          <w:cantSplit/>
        </w:trPr>
        <w:tc>
          <w:tcPr>
            <w:tcW w:w="9634" w:type="dxa"/>
          </w:tcPr>
          <w:p w14:paraId="3CAB288E" w14:textId="77777777" w:rsidR="00711493" w:rsidRPr="00A76523" w:rsidRDefault="00711493" w:rsidP="00B22829">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711493" w14:paraId="5FAD4FED" w14:textId="77777777" w:rsidTr="00B22829">
        <w:trPr>
          <w:cantSplit/>
        </w:trPr>
        <w:tc>
          <w:tcPr>
            <w:tcW w:w="9634" w:type="dxa"/>
          </w:tcPr>
          <w:p w14:paraId="5F33C22E" w14:textId="77777777" w:rsidR="00711493" w:rsidRPr="00A76523" w:rsidRDefault="00711493" w:rsidP="00B22829">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711493" w14:paraId="2F9A1A78" w14:textId="77777777" w:rsidTr="00B22829">
        <w:trPr>
          <w:cantSplit/>
        </w:trPr>
        <w:tc>
          <w:tcPr>
            <w:tcW w:w="9634" w:type="dxa"/>
          </w:tcPr>
          <w:p w14:paraId="16E0228C" w14:textId="77777777" w:rsidR="00711493" w:rsidRPr="00A76523" w:rsidRDefault="00711493" w:rsidP="00B22829">
            <w:pPr>
              <w:pStyle w:val="VCAAbulletlevel2"/>
              <w:spacing w:after="0"/>
            </w:pPr>
            <w:r w:rsidRPr="00A76523">
              <w:t xml:space="preserve">Listen to a guest speaker sharing personal experiences related to language and personal image, then ask questions and share your personal experiences. </w:t>
            </w:r>
          </w:p>
        </w:tc>
      </w:tr>
      <w:tr w:rsidR="00711493" w14:paraId="12A6AFF1" w14:textId="77777777" w:rsidTr="00B22829">
        <w:trPr>
          <w:cantSplit/>
        </w:trPr>
        <w:tc>
          <w:tcPr>
            <w:tcW w:w="9634" w:type="dxa"/>
            <w:shd w:val="clear" w:color="auto" w:fill="D9D9D9" w:themeFill="background1" w:themeFillShade="D9"/>
          </w:tcPr>
          <w:p w14:paraId="45F63D9E" w14:textId="77777777" w:rsidR="00711493" w:rsidRPr="00875BC2" w:rsidRDefault="00711493" w:rsidP="00B22829">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16994A06" wp14:editId="11B97F8E">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711493" w14:paraId="7E3413FA" w14:textId="77777777" w:rsidTr="00B22829">
        <w:tc>
          <w:tcPr>
            <w:tcW w:w="9634" w:type="dxa"/>
            <w:tcBorders>
              <w:bottom w:val="single" w:sz="4" w:space="0" w:color="C6ECFF" w:themeColor="accent1" w:themeTint="33"/>
            </w:tcBorders>
            <w:shd w:val="clear" w:color="auto" w:fill="auto"/>
          </w:tcPr>
          <w:p w14:paraId="1FB8665A" w14:textId="77777777" w:rsidR="00711493" w:rsidRDefault="00711493" w:rsidP="00B22829">
            <w:pPr>
              <w:pStyle w:val="VCAAbulletlevel2"/>
              <w:numPr>
                <w:ilvl w:val="0"/>
                <w:numId w:val="0"/>
              </w:numPr>
              <w:spacing w:after="0"/>
              <w:ind w:left="360"/>
            </w:pPr>
          </w:p>
          <w:p w14:paraId="003B4E36" w14:textId="77777777" w:rsidR="00711493" w:rsidRPr="00BB1912" w:rsidRDefault="00711493" w:rsidP="00B22829">
            <w:pPr>
              <w:pStyle w:val="VCAAbulletlevel2"/>
              <w:numPr>
                <w:ilvl w:val="0"/>
                <w:numId w:val="0"/>
              </w:numPr>
              <w:spacing w:after="0"/>
              <w:ind w:left="360"/>
            </w:pPr>
          </w:p>
        </w:tc>
      </w:tr>
      <w:tr w:rsidR="00711493" w14:paraId="6B5BE6AE" w14:textId="77777777" w:rsidTr="00B22829">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EEF5E07" w14:textId="77777777" w:rsidR="00711493" w:rsidRPr="00AC53F0" w:rsidRDefault="00711493" w:rsidP="00B22829">
            <w:pPr>
              <w:pStyle w:val="Heading2"/>
            </w:pPr>
            <w:bookmarkStart w:id="10" w:name="_Toc191911956"/>
            <w:r w:rsidRPr="00B13D9B">
              <w:rPr>
                <w:b/>
                <w:bCs/>
                <w:noProof/>
                <w:color w:val="004EA8"/>
              </w:rPr>
              <w:drawing>
                <wp:anchor distT="0" distB="0" distL="114300" distR="114300" simplePos="0" relativeHeight="251660288" behindDoc="0" locked="0" layoutInCell="1" allowOverlap="1" wp14:anchorId="145F26FB" wp14:editId="21672E19">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0"/>
            <w:r w:rsidRPr="00B13D9B">
              <w:rPr>
                <w:b/>
                <w:bCs/>
                <w:color w:val="004EA8"/>
              </w:rPr>
              <w:t xml:space="preserve"> </w:t>
            </w:r>
          </w:p>
          <w:p w14:paraId="2FF6EC50" w14:textId="77777777" w:rsidR="00711493" w:rsidRDefault="00711493" w:rsidP="00B22829">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2ED494A0" w14:textId="77777777" w:rsidR="00711493" w:rsidRDefault="00711493" w:rsidP="00B22829">
            <w:pPr>
              <w:pStyle w:val="VCAAbulletlevel2"/>
              <w:numPr>
                <w:ilvl w:val="0"/>
                <w:numId w:val="0"/>
              </w:numPr>
              <w:rPr>
                <w:b/>
                <w:bCs/>
                <w:color w:val="004EA8"/>
                <w:sz w:val="32"/>
                <w:szCs w:val="32"/>
              </w:rPr>
            </w:pPr>
          </w:p>
          <w:p w14:paraId="2C56969E" w14:textId="77777777" w:rsidR="00711493" w:rsidRPr="00A76523" w:rsidRDefault="00711493" w:rsidP="00B22829">
            <w:pPr>
              <w:pStyle w:val="VCAAbulletlevel2"/>
              <w:spacing w:after="0"/>
            </w:pPr>
            <w:r w:rsidRPr="00A76523">
              <w:t>Watch a video of a debate and record useful expressions to use in your group’s debate.</w:t>
            </w:r>
            <w:r>
              <w:br/>
            </w:r>
          </w:p>
          <w:p w14:paraId="10DCF2BC" w14:textId="77777777" w:rsidR="00711493" w:rsidRPr="00A76523" w:rsidRDefault="00711493" w:rsidP="00B22829">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0758C6C7" w14:textId="77777777" w:rsidR="00711493" w:rsidRPr="00A76523" w:rsidRDefault="00711493" w:rsidP="00B22829">
            <w:pPr>
              <w:pStyle w:val="VCAAbulletlevel2"/>
              <w:spacing w:after="0"/>
            </w:pPr>
            <w:r w:rsidRPr="00A76523">
              <w:t>Collect a debate discussion card for your group and research the topic, taking notes and creating a glossary of key terms.</w:t>
            </w:r>
            <w:r>
              <w:br/>
            </w:r>
          </w:p>
          <w:p w14:paraId="73CE87C6" w14:textId="77777777" w:rsidR="00711493" w:rsidRPr="00A76523" w:rsidRDefault="00711493" w:rsidP="00B22829">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553B9BB5" w14:textId="77777777" w:rsidR="00711493" w:rsidRPr="00A76523" w:rsidRDefault="00711493" w:rsidP="00B22829">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6AD1546E" w14:textId="77777777" w:rsidR="00711493" w:rsidRPr="00A76523" w:rsidRDefault="00711493" w:rsidP="00B22829">
            <w:pPr>
              <w:pStyle w:val="VCAAbulletlevel2"/>
              <w:spacing w:after="0"/>
            </w:pPr>
            <w:r w:rsidRPr="00A76523">
              <w:t>Prepare arguments supporting your position and challenging the other team’s possible arguments.</w:t>
            </w:r>
            <w:r>
              <w:br/>
            </w:r>
          </w:p>
          <w:p w14:paraId="7BA0EC74" w14:textId="77777777" w:rsidR="00711493" w:rsidRPr="00A76523" w:rsidRDefault="00711493" w:rsidP="00B22829">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679C1EF1" w14:textId="77777777" w:rsidR="00711493" w:rsidRPr="0066155E" w:rsidRDefault="00711493" w:rsidP="00B22829">
            <w:pPr>
              <w:pStyle w:val="VCAAbulletlevel2"/>
              <w:spacing w:after="0"/>
            </w:pPr>
            <w:r w:rsidRPr="00A76523">
              <w:t xml:space="preserve">Engage in a structured </w:t>
            </w:r>
            <w:hyperlink r:id="rId23" w:history="1">
              <w:r w:rsidRPr="00392B0A">
                <w:rPr>
                  <w:rStyle w:val="Hyperlink"/>
                </w:rPr>
                <w:t>debate</w:t>
              </w:r>
            </w:hyperlink>
            <w:r w:rsidRPr="00A76523">
              <w:t xml:space="preserve">. </w:t>
            </w:r>
          </w:p>
        </w:tc>
      </w:tr>
    </w:tbl>
    <w:p w14:paraId="3FAD86F7" w14:textId="77777777" w:rsidR="00711493" w:rsidRDefault="00711493" w:rsidP="00711493"/>
    <w:p w14:paraId="7F1F7EFA" w14:textId="77777777" w:rsidR="00711493" w:rsidRDefault="00711493" w:rsidP="00711493"/>
    <w:p w14:paraId="7657476F" w14:textId="77777777" w:rsidR="00711493" w:rsidRDefault="00711493" w:rsidP="00711493">
      <w:pPr>
        <w:pStyle w:val="Heading4"/>
      </w:pPr>
      <w:r>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711493" w:rsidRPr="00F201FE" w14:paraId="5D182E7E" w14:textId="77777777" w:rsidTr="00B22829">
        <w:trPr>
          <w:trHeight w:val="274"/>
        </w:trPr>
        <w:tc>
          <w:tcPr>
            <w:tcW w:w="2197" w:type="dxa"/>
            <w:shd w:val="clear" w:color="auto" w:fill="0F7EB4"/>
          </w:tcPr>
          <w:p w14:paraId="0D5C6F07" w14:textId="77777777" w:rsidR="00711493" w:rsidRPr="00F040C4" w:rsidRDefault="00711493" w:rsidP="00B22829">
            <w:pPr>
              <w:pStyle w:val="VCAAtablecondensedheading"/>
              <w:rPr>
                <w:b w:val="0"/>
              </w:rPr>
            </w:pPr>
            <w:r w:rsidRPr="00F040C4">
              <w:t xml:space="preserve">Concept </w:t>
            </w:r>
          </w:p>
        </w:tc>
        <w:tc>
          <w:tcPr>
            <w:tcW w:w="2197" w:type="dxa"/>
            <w:shd w:val="clear" w:color="auto" w:fill="0F7EB4"/>
          </w:tcPr>
          <w:p w14:paraId="2E1C2334" w14:textId="77777777" w:rsidR="00711493" w:rsidRPr="00F040C4" w:rsidRDefault="00711493" w:rsidP="00B22829">
            <w:pPr>
              <w:pStyle w:val="VCAAtablecondensedheading"/>
              <w:rPr>
                <w:b w:val="0"/>
              </w:rPr>
            </w:pPr>
            <w:r w:rsidRPr="00F040C4">
              <w:t>Perspective</w:t>
            </w:r>
          </w:p>
        </w:tc>
        <w:tc>
          <w:tcPr>
            <w:tcW w:w="2197" w:type="dxa"/>
            <w:shd w:val="clear" w:color="auto" w:fill="0F7EB4"/>
          </w:tcPr>
          <w:p w14:paraId="087F5C8F" w14:textId="77777777" w:rsidR="00711493" w:rsidRPr="00F040C4" w:rsidRDefault="00711493" w:rsidP="00B22829">
            <w:pPr>
              <w:pStyle w:val="VCAAtablecondensedheading"/>
              <w:rPr>
                <w:b w:val="0"/>
              </w:rPr>
            </w:pPr>
            <w:r w:rsidRPr="00F040C4">
              <w:t>Topic</w:t>
            </w:r>
          </w:p>
        </w:tc>
        <w:tc>
          <w:tcPr>
            <w:tcW w:w="2198" w:type="dxa"/>
            <w:shd w:val="clear" w:color="auto" w:fill="0F7EB4"/>
          </w:tcPr>
          <w:p w14:paraId="190E8530" w14:textId="77777777" w:rsidR="00711493" w:rsidRPr="00F040C4" w:rsidRDefault="00711493" w:rsidP="00B22829">
            <w:pPr>
              <w:pStyle w:val="VCAAtablecondensedheading"/>
              <w:rPr>
                <w:b w:val="0"/>
              </w:rPr>
            </w:pPr>
            <w:r w:rsidRPr="00F040C4">
              <w:t>Subtopic</w:t>
            </w:r>
          </w:p>
        </w:tc>
      </w:tr>
      <w:tr w:rsidR="00711493" w:rsidRPr="00990040" w14:paraId="63E0B6C5" w14:textId="77777777" w:rsidTr="00751420">
        <w:trPr>
          <w:trHeight w:val="1701"/>
        </w:trPr>
        <w:tc>
          <w:tcPr>
            <w:tcW w:w="2197" w:type="dxa"/>
            <w:vAlign w:val="center"/>
          </w:tcPr>
          <w:p w14:paraId="03BC907D" w14:textId="77777777" w:rsidR="00711493" w:rsidRPr="002256A5" w:rsidRDefault="00711493" w:rsidP="00B22829">
            <w:pPr>
              <w:pStyle w:val="VCAAbody"/>
              <w:jc w:val="center"/>
            </w:pPr>
            <w:r w:rsidRPr="002256A5">
              <w:t>Sustainability</w:t>
            </w:r>
          </w:p>
        </w:tc>
        <w:tc>
          <w:tcPr>
            <w:tcW w:w="2197" w:type="dxa"/>
            <w:vAlign w:val="center"/>
          </w:tcPr>
          <w:p w14:paraId="73FFB06C" w14:textId="77777777" w:rsidR="00711493" w:rsidRPr="00F040C4" w:rsidRDefault="00711493" w:rsidP="00B22829">
            <w:pPr>
              <w:pStyle w:val="VCAAbody"/>
              <w:jc w:val="center"/>
            </w:pPr>
            <w:r>
              <w:t>Community</w:t>
            </w:r>
          </w:p>
        </w:tc>
        <w:tc>
          <w:tcPr>
            <w:tcW w:w="2197" w:type="dxa"/>
            <w:vAlign w:val="center"/>
          </w:tcPr>
          <w:p w14:paraId="33201519" w14:textId="77777777" w:rsidR="00711493" w:rsidRPr="00F040C4" w:rsidRDefault="00711493" w:rsidP="00B22829">
            <w:pPr>
              <w:pStyle w:val="VCAAbody"/>
              <w:jc w:val="center"/>
            </w:pPr>
            <w:r w:rsidRPr="002256A5">
              <w:t>Sustaining language and culture</w:t>
            </w:r>
          </w:p>
        </w:tc>
        <w:tc>
          <w:tcPr>
            <w:tcW w:w="2198" w:type="dxa"/>
            <w:vAlign w:val="center"/>
          </w:tcPr>
          <w:p w14:paraId="70D62F47" w14:textId="77777777" w:rsidR="00711493" w:rsidRPr="00F040C4" w:rsidRDefault="00711493" w:rsidP="00B22829">
            <w:pPr>
              <w:pStyle w:val="VCAAbody"/>
              <w:jc w:val="center"/>
            </w:pPr>
            <w:r w:rsidRPr="002256A5">
              <w:t>Celebrating culture– specific community events</w:t>
            </w:r>
          </w:p>
        </w:tc>
      </w:tr>
    </w:tbl>
    <w:p w14:paraId="3ED086B2" w14:textId="77777777" w:rsidR="00711493" w:rsidRPr="00B13D9B" w:rsidRDefault="00711493" w:rsidP="00711493">
      <w:pPr>
        <w:pStyle w:val="Heading2"/>
        <w:rPr>
          <w:sz w:val="28"/>
        </w:rPr>
      </w:pPr>
      <w:bookmarkStart w:id="11" w:name="_Toc191911957"/>
      <w:r w:rsidRPr="1AB6DD3E">
        <w:rPr>
          <w:sz w:val="28"/>
        </w:rPr>
        <w:t>Outcome 2</w:t>
      </w:r>
      <w:bookmarkEnd w:id="11"/>
    </w:p>
    <w:p w14:paraId="60CC406A" w14:textId="6E18E1B7" w:rsidR="00711493" w:rsidRPr="00FD4DAA" w:rsidRDefault="00711493" w:rsidP="00711493">
      <w:pPr>
        <w:pStyle w:val="VCAAbody"/>
        <w:rPr>
          <w:shd w:val="clear" w:color="auto" w:fill="FFFFFF"/>
        </w:rPr>
      </w:pPr>
      <w:r w:rsidRPr="00FD4DAA">
        <w:rPr>
          <w:shd w:val="clear" w:color="auto" w:fill="FFFFFF"/>
        </w:rPr>
        <w:lastRenderedPageBreak/>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79879BEF1F5546A5A77145C09BFC7559"/>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D4DAA">
        <w:rPr>
          <w:shd w:val="clear" w:color="auto" w:fill="FFFFFF"/>
        </w:rPr>
        <w:t xml:space="preserve"> related to different aspects of the subtopic studied and respond in writing to short-answer questions about the texts in English.</w:t>
      </w:r>
    </w:p>
    <w:p w14:paraId="16D015FA" w14:textId="77777777" w:rsidR="00711493" w:rsidRPr="00753F1C" w:rsidRDefault="00711493" w:rsidP="00711493">
      <w:pPr>
        <w:pStyle w:val="Heading2"/>
        <w:rPr>
          <w:sz w:val="24"/>
          <w:szCs w:val="24"/>
        </w:rPr>
      </w:pPr>
      <w:bookmarkStart w:id="12" w:name="_Toc191911958"/>
      <w:r w:rsidRPr="00633101">
        <w:rPr>
          <w:sz w:val="24"/>
          <w:szCs w:val="24"/>
        </w:rPr>
        <w:t>Examples of learning activities</w:t>
      </w:r>
      <w:bookmarkEnd w:id="12"/>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711493" w14:paraId="21E7DA5D" w14:textId="77777777" w:rsidTr="00B22829">
        <w:trPr>
          <w:cantSplit/>
        </w:trPr>
        <w:tc>
          <w:tcPr>
            <w:tcW w:w="8783" w:type="dxa"/>
          </w:tcPr>
          <w:p w14:paraId="47E7C7C6" w14:textId="77777777" w:rsidR="00711493" w:rsidRPr="00F66F92" w:rsidRDefault="00711493" w:rsidP="00B22829">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711493" w14:paraId="5928DA8E" w14:textId="77777777" w:rsidTr="00B22829">
        <w:trPr>
          <w:cantSplit/>
        </w:trPr>
        <w:tc>
          <w:tcPr>
            <w:tcW w:w="8783" w:type="dxa"/>
          </w:tcPr>
          <w:p w14:paraId="56B0D6AF" w14:textId="0F73072D" w:rsidR="00711493" w:rsidRPr="00F66F92" w:rsidRDefault="00711493" w:rsidP="00B22829">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52B3A200A3284357977203FF5BDE879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Hindi</w:t>
                </w:r>
              </w:sdtContent>
            </w:sdt>
            <w:r>
              <w:t xml:space="preserve">. </w:t>
            </w:r>
          </w:p>
        </w:tc>
      </w:tr>
      <w:tr w:rsidR="00711493" w14:paraId="5720B1C3" w14:textId="77777777" w:rsidTr="00B22829">
        <w:trPr>
          <w:cantSplit/>
        </w:trPr>
        <w:tc>
          <w:tcPr>
            <w:tcW w:w="8783" w:type="dxa"/>
          </w:tcPr>
          <w:p w14:paraId="0F555168" w14:textId="77777777" w:rsidR="00711493" w:rsidRPr="00F66F92" w:rsidRDefault="00711493" w:rsidP="00B22829">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711493" w14:paraId="51CF8F41" w14:textId="77777777" w:rsidTr="00B22829">
        <w:trPr>
          <w:cantSplit/>
        </w:trPr>
        <w:tc>
          <w:tcPr>
            <w:tcW w:w="8783" w:type="dxa"/>
          </w:tcPr>
          <w:p w14:paraId="1C505B69" w14:textId="6D995F2F" w:rsidR="00711493" w:rsidRPr="00F66F92" w:rsidRDefault="00711493" w:rsidP="00B22829">
            <w:pPr>
              <w:pStyle w:val="VCAAbulletlevel2"/>
              <w:spacing w:after="0"/>
            </w:pPr>
            <w:r>
              <w:t xml:space="preserve">In pairs, look at an image related to a cultural celebration in a </w:t>
            </w:r>
            <w:sdt>
              <w:sdtPr>
                <w:rPr>
                  <w:lang w:val="en-AU"/>
                </w:rPr>
                <w:alias w:val="Keywords"/>
                <w:tag w:val=""/>
                <w:id w:val="-681590336"/>
                <w:placeholder>
                  <w:docPart w:val="C465B8BE9A2F4146A16701B681ADF45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Hindi</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11B4E13DFA12474A9FCC1EB7776B5AE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Hindi</w:t>
                </w:r>
              </w:sdtContent>
            </w:sdt>
            <w:r>
              <w:t xml:space="preserve"> from the perspective of one of the people in the image.</w:t>
            </w:r>
          </w:p>
        </w:tc>
      </w:tr>
      <w:tr w:rsidR="00711493" w14:paraId="76EB2E70" w14:textId="77777777" w:rsidTr="00B22829">
        <w:trPr>
          <w:cantSplit/>
        </w:trPr>
        <w:tc>
          <w:tcPr>
            <w:tcW w:w="8783" w:type="dxa"/>
          </w:tcPr>
          <w:p w14:paraId="22B78EBA" w14:textId="6DA29216" w:rsidR="00711493" w:rsidRPr="00F66F92" w:rsidRDefault="00711493" w:rsidP="00B22829">
            <w:pPr>
              <w:pStyle w:val="VCAAbulletlevel2"/>
              <w:spacing w:after="0"/>
            </w:pPr>
            <w:r>
              <w:t xml:space="preserve">Listen to a podcast in </w:t>
            </w:r>
            <w:sdt>
              <w:sdtPr>
                <w:rPr>
                  <w:lang w:val="en-AU"/>
                </w:rPr>
                <w:alias w:val="Keywords"/>
                <w:tag w:val=""/>
                <w:id w:val="1697965787"/>
                <w:placeholder>
                  <w:docPart w:val="F1855F8EAB504EADB11BD738F2976933"/>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Hindi</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AA6BAEF179514D10BF9465D6656D2231"/>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 xml:space="preserve"> using the selected interrogatives, then answer the comprehension questions in </w:t>
            </w:r>
            <w:sdt>
              <w:sdtPr>
                <w:rPr>
                  <w:lang w:val="en-AU"/>
                </w:rPr>
                <w:alias w:val="Keywords"/>
                <w:tag w:val=""/>
                <w:id w:val="2098287835"/>
                <w:placeholder>
                  <w:docPart w:val="5F16B8A1A5CD4B4EA4FEB5B521E8A204"/>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Hindi</w:t>
                </w:r>
              </w:sdtContent>
            </w:sdt>
            <w:r>
              <w:t xml:space="preserve">. </w:t>
            </w:r>
          </w:p>
        </w:tc>
      </w:tr>
      <w:tr w:rsidR="00711493" w14:paraId="31876B93" w14:textId="77777777" w:rsidTr="00B22829">
        <w:trPr>
          <w:cantSplit/>
        </w:trPr>
        <w:tc>
          <w:tcPr>
            <w:tcW w:w="8783" w:type="dxa"/>
          </w:tcPr>
          <w:p w14:paraId="376179B8" w14:textId="77777777" w:rsidR="00711493" w:rsidRPr="00F66F92" w:rsidRDefault="00711493" w:rsidP="00B22829">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711493" w14:paraId="551E0BD8" w14:textId="77777777" w:rsidTr="00B22829">
        <w:trPr>
          <w:cantSplit/>
        </w:trPr>
        <w:tc>
          <w:tcPr>
            <w:tcW w:w="8783" w:type="dxa"/>
          </w:tcPr>
          <w:p w14:paraId="3336B72D" w14:textId="77777777" w:rsidR="00711493" w:rsidRPr="00F66F92" w:rsidRDefault="00711493" w:rsidP="00B22829">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711493" w14:paraId="4C1A67BE" w14:textId="77777777" w:rsidTr="00B22829">
        <w:trPr>
          <w:cantSplit/>
        </w:trPr>
        <w:tc>
          <w:tcPr>
            <w:tcW w:w="8783" w:type="dxa"/>
            <w:shd w:val="clear" w:color="auto" w:fill="D9D9D9" w:themeFill="background1" w:themeFillShade="D9"/>
          </w:tcPr>
          <w:p w14:paraId="7CB936C8" w14:textId="2FE58D4E" w:rsidR="00711493" w:rsidRPr="00875BC2" w:rsidRDefault="00711493" w:rsidP="00B22829">
            <w:pPr>
              <w:pStyle w:val="VCAAbulletlevel2"/>
              <w:spacing w:after="0"/>
              <w:rPr>
                <w:b/>
                <w:bCs/>
              </w:rPr>
            </w:pPr>
            <w:r w:rsidRPr="00875BC2">
              <w:rPr>
                <w:b/>
                <w:noProof/>
              </w:rPr>
              <w:drawing>
                <wp:anchor distT="0" distB="0" distL="114300" distR="114300" simplePos="0" relativeHeight="251661312" behindDoc="0" locked="0" layoutInCell="1" allowOverlap="1" wp14:anchorId="0E60306E" wp14:editId="1B2E9A0B">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 xml:space="preserve">Present a 1 to 2–minute speech to the class about a cultural celebration in a </w:t>
            </w:r>
            <w:sdt>
              <w:sdtPr>
                <w:rPr>
                  <w:b/>
                </w:rPr>
                <w:alias w:val="Keywords"/>
                <w:tag w:val=""/>
                <w:id w:val="-1834751869"/>
                <w:placeholder>
                  <w:docPart w:val="303A8E2CC12F4CD2BED51DACEF8657D9"/>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Hindi</w:t>
                </w:r>
              </w:sdtContent>
            </w:sdt>
            <w:r w:rsidRPr="00875BC2">
              <w:rPr>
                <w:b/>
              </w:rPr>
              <w:t>-speaking community.</w:t>
            </w:r>
            <w:r w:rsidRPr="00875BC2">
              <w:rPr>
                <w:b/>
                <w:bCs/>
              </w:rPr>
              <w:t xml:space="preserve"> </w:t>
            </w:r>
          </w:p>
          <w:p w14:paraId="68778446" w14:textId="77777777" w:rsidR="00711493" w:rsidRPr="00BB1912" w:rsidRDefault="00711493" w:rsidP="00B22829">
            <w:pPr>
              <w:pStyle w:val="VCAAbulletlevel2"/>
              <w:numPr>
                <w:ilvl w:val="0"/>
                <w:numId w:val="0"/>
              </w:numPr>
              <w:shd w:val="clear" w:color="auto" w:fill="D9D9D9" w:themeFill="background1" w:themeFillShade="D9"/>
              <w:spacing w:after="0"/>
              <w:ind w:left="360"/>
            </w:pPr>
          </w:p>
        </w:tc>
      </w:tr>
      <w:tr w:rsidR="00711493" w14:paraId="320BC581" w14:textId="77777777" w:rsidTr="00B22829">
        <w:trPr>
          <w:cantSplit/>
        </w:trPr>
        <w:tc>
          <w:tcPr>
            <w:tcW w:w="8783" w:type="dxa"/>
            <w:shd w:val="clear" w:color="auto" w:fill="FFFFFF" w:themeFill="background1"/>
          </w:tcPr>
          <w:p w14:paraId="2C0AB699" w14:textId="77777777" w:rsidR="00711493" w:rsidRPr="00BB1912" w:rsidRDefault="00711493" w:rsidP="00B22829">
            <w:pPr>
              <w:pStyle w:val="VCAAbulletlevel2"/>
              <w:spacing w:after="0"/>
            </w:pPr>
            <w:r>
              <w:t xml:space="preserve">Brainstorm useful </w:t>
            </w:r>
            <w:hyperlink r:id="rId24"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711493" w14:paraId="2FF43540" w14:textId="77777777" w:rsidTr="00B22829">
        <w:trPr>
          <w:cantSplit/>
        </w:trPr>
        <w:tc>
          <w:tcPr>
            <w:tcW w:w="8783" w:type="dxa"/>
            <w:shd w:val="clear" w:color="auto" w:fill="FFFFFF" w:themeFill="background1"/>
          </w:tcPr>
          <w:p w14:paraId="08A4A901" w14:textId="782DE4BA" w:rsidR="00711493" w:rsidRDefault="00711493" w:rsidP="00B22829">
            <w:pPr>
              <w:pStyle w:val="VCAAbulletlevel2"/>
              <w:spacing w:after="0"/>
            </w:pPr>
            <w:r>
              <w:t xml:space="preserve">Write a script for an interview with a local </w:t>
            </w:r>
            <w:sdt>
              <w:sdtPr>
                <w:rPr>
                  <w:lang w:val="en-AU"/>
                </w:rPr>
                <w:alias w:val="Keywords"/>
                <w:tag w:val=""/>
                <w:id w:val="-843475448"/>
                <w:placeholder>
                  <w:docPart w:val="941573CB8DCD46B0AC6040E3FBD92B0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Hindi</w:t>
                </w:r>
              </w:sdtContent>
            </w:sdt>
            <w:r>
              <w:t xml:space="preserve">-speaking community member asking them about an important cultural celebration. </w:t>
            </w:r>
          </w:p>
        </w:tc>
      </w:tr>
      <w:tr w:rsidR="00711493" w14:paraId="4132ACAE" w14:textId="77777777" w:rsidTr="00B22829">
        <w:trPr>
          <w:cantSplit/>
        </w:trPr>
        <w:tc>
          <w:tcPr>
            <w:tcW w:w="8783" w:type="dxa"/>
            <w:tcBorders>
              <w:bottom w:val="single" w:sz="4" w:space="0" w:color="auto"/>
            </w:tcBorders>
            <w:shd w:val="clear" w:color="auto" w:fill="FFFFFF" w:themeFill="background1"/>
          </w:tcPr>
          <w:p w14:paraId="46ABA055" w14:textId="146AAD4D" w:rsidR="00711493" w:rsidRDefault="00711493" w:rsidP="00B22829">
            <w:pPr>
              <w:pStyle w:val="VCAAbulletlevel2"/>
              <w:spacing w:after="0"/>
            </w:pPr>
            <w:r>
              <w:lastRenderedPageBreak/>
              <w:t xml:space="preserve">Complete a </w:t>
            </w:r>
            <w:hyperlink r:id="rId25" w:history="1">
              <w:r w:rsidRPr="007D2E7A">
                <w:rPr>
                  <w:rStyle w:val="Hyperlink"/>
                  <w:lang w:val="en-AU"/>
                </w:rPr>
                <w:t>PMI chart</w:t>
              </w:r>
            </w:hyperlink>
            <w:r>
              <w:t xml:space="preserve"> about preserving a </w:t>
            </w:r>
            <w:sdt>
              <w:sdtPr>
                <w:rPr>
                  <w:lang w:val="en-AU"/>
                </w:rPr>
                <w:alias w:val="Keywords"/>
                <w:tag w:val=""/>
                <w:id w:val="842674756"/>
                <w:placeholder>
                  <w:docPart w:val="1D71A284F78A4E0A8CB36D96E461A935"/>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Hindi</w:t>
                </w:r>
              </w:sdtContent>
            </w:sdt>
            <w:r>
              <w:t xml:space="preserve">-speaking celebration in the local community. Write an informative article in </w:t>
            </w:r>
            <w:sdt>
              <w:sdtPr>
                <w:rPr>
                  <w:lang w:val="en-AU"/>
                </w:rPr>
                <w:alias w:val="Keywords"/>
                <w:tag w:val=""/>
                <w:id w:val="-208812138"/>
                <w:placeholder>
                  <w:docPart w:val="271C6D9566FE44A9B5BF3148802B383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Hindi</w:t>
                </w:r>
              </w:sdtContent>
            </w:sdt>
            <w:r>
              <w:t xml:space="preserve"> for the local community paper outlining the advantages and disadvantages of continuing to hold this event.</w:t>
            </w:r>
          </w:p>
        </w:tc>
      </w:tr>
      <w:tr w:rsidR="00705721" w14:paraId="5BC9B845" w14:textId="77777777" w:rsidTr="00B22829">
        <w:trPr>
          <w:cantSplit/>
        </w:trPr>
        <w:tc>
          <w:tcPr>
            <w:tcW w:w="8783" w:type="dxa"/>
            <w:tcBorders>
              <w:bottom w:val="single" w:sz="4" w:space="0" w:color="auto"/>
            </w:tcBorders>
            <w:shd w:val="clear" w:color="auto" w:fill="FFFFFF" w:themeFill="background1"/>
          </w:tcPr>
          <w:p w14:paraId="67023C21" w14:textId="6AD7897F" w:rsidR="00705721" w:rsidRDefault="00705721" w:rsidP="00B22829">
            <w:pPr>
              <w:pStyle w:val="VCAAbulletlevel2"/>
              <w:spacing w:after="0"/>
            </w:pPr>
            <w:r w:rsidRPr="00705721">
              <w:t>Choose a cultural celebration and, in small groups, develop a plan to host this celebration at your school. Write a persuasive letter to your school principal providing the details of the event and outlining why it would be a valuable experience for students.</w:t>
            </w:r>
          </w:p>
        </w:tc>
      </w:tr>
      <w:tr w:rsidR="00711493" w14:paraId="3AA09206" w14:textId="77777777" w:rsidTr="00B22829">
        <w:tc>
          <w:tcPr>
            <w:tcW w:w="8783" w:type="dxa"/>
            <w:tcBorders>
              <w:bottom w:val="single" w:sz="4" w:space="0" w:color="B5E2F1"/>
            </w:tcBorders>
            <w:shd w:val="clear" w:color="auto" w:fill="FFFFFF" w:themeFill="background1"/>
          </w:tcPr>
          <w:p w14:paraId="501753D8" w14:textId="77777777" w:rsidR="00711493" w:rsidRDefault="00711493" w:rsidP="00B22829">
            <w:pPr>
              <w:pStyle w:val="VCAAbulletlevel2"/>
              <w:numPr>
                <w:ilvl w:val="0"/>
                <w:numId w:val="0"/>
              </w:numPr>
              <w:spacing w:after="0"/>
              <w:ind w:left="360"/>
            </w:pPr>
          </w:p>
          <w:p w14:paraId="29F86DFF" w14:textId="77777777" w:rsidR="00711493" w:rsidRDefault="00711493" w:rsidP="00B22829">
            <w:pPr>
              <w:pStyle w:val="VCAAbulletlevel2"/>
              <w:numPr>
                <w:ilvl w:val="0"/>
                <w:numId w:val="0"/>
              </w:numPr>
              <w:spacing w:after="0"/>
              <w:ind w:left="360" w:hanging="360"/>
            </w:pPr>
          </w:p>
        </w:tc>
      </w:tr>
      <w:tr w:rsidR="00711493" w14:paraId="59D74023"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3D0EC779" w14:textId="77777777" w:rsidR="00711493" w:rsidRPr="0094696C" w:rsidRDefault="00711493" w:rsidP="00B22829">
            <w:pPr>
              <w:pStyle w:val="Heading2"/>
              <w:rPr>
                <w:b/>
                <w:bCs/>
                <w:color w:val="004EA8"/>
              </w:rPr>
            </w:pPr>
            <w:bookmarkStart w:id="13" w:name="_Toc191911959"/>
            <w:r w:rsidRPr="00B13D9B">
              <w:rPr>
                <w:b/>
                <w:bCs/>
                <w:noProof/>
                <w:color w:val="004EA8"/>
              </w:rPr>
              <w:drawing>
                <wp:anchor distT="0" distB="0" distL="114300" distR="114300" simplePos="0" relativeHeight="251668480" behindDoc="0" locked="0" layoutInCell="1" allowOverlap="1" wp14:anchorId="65D866AB" wp14:editId="39E7A3AF">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3"/>
            <w:r w:rsidRPr="00B13D9B">
              <w:rPr>
                <w:b/>
                <w:bCs/>
                <w:color w:val="004EA8"/>
              </w:rPr>
              <w:t xml:space="preserve"> </w:t>
            </w:r>
          </w:p>
          <w:p w14:paraId="7B0737E2" w14:textId="69C2CF49" w:rsidR="00711493" w:rsidRDefault="00711493" w:rsidP="00B22829">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D207746A268D413CA89A81BA7732AD4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Hindi</w:t>
                </w:r>
              </w:sdtContent>
            </w:sdt>
            <w:r w:rsidRPr="40C49421">
              <w:rPr>
                <w:b/>
                <w:bCs/>
                <w:color w:val="004EA8"/>
                <w:sz w:val="32"/>
                <w:szCs w:val="32"/>
              </w:rPr>
              <w:t xml:space="preserve">-speaking community. </w:t>
            </w:r>
          </w:p>
          <w:p w14:paraId="5EF7CB84" w14:textId="77777777" w:rsidR="00711493" w:rsidRDefault="00711493" w:rsidP="00B22829">
            <w:pPr>
              <w:pStyle w:val="VCAAbulletlevel2"/>
              <w:numPr>
                <w:ilvl w:val="0"/>
                <w:numId w:val="0"/>
              </w:numPr>
              <w:rPr>
                <w:b/>
                <w:bCs/>
                <w:color w:val="004EA8"/>
                <w:sz w:val="32"/>
                <w:szCs w:val="32"/>
              </w:rPr>
            </w:pPr>
          </w:p>
          <w:p w14:paraId="63476EE0" w14:textId="719710FD" w:rsidR="00711493" w:rsidRDefault="00711493" w:rsidP="00B22829">
            <w:pPr>
              <w:pStyle w:val="VCAAbulletlevel2"/>
              <w:spacing w:after="0"/>
            </w:pPr>
            <w:r>
              <w:t xml:space="preserve">Choose a cultural celebration from a </w:t>
            </w:r>
            <w:sdt>
              <w:sdtPr>
                <w:rPr>
                  <w:lang w:val="en-AU"/>
                </w:rPr>
                <w:alias w:val="Keywords"/>
                <w:tag w:val=""/>
                <w:id w:val="-878237751"/>
                <w:placeholder>
                  <w:docPart w:val="FEF854E856AD4CDC98551814C176600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Hindi</w:t>
                </w:r>
              </w:sdtContent>
            </w:sdt>
            <w:r>
              <w:t>-speaking community and complete a ‘Know, wonder, learn’ table.</w:t>
            </w:r>
          </w:p>
          <w:p w14:paraId="4675851B" w14:textId="77777777" w:rsidR="00711493" w:rsidRDefault="00711493" w:rsidP="00B22829">
            <w:pPr>
              <w:pStyle w:val="VCAAbulletlevel2"/>
              <w:numPr>
                <w:ilvl w:val="0"/>
                <w:numId w:val="0"/>
              </w:numPr>
              <w:spacing w:after="0"/>
              <w:ind w:left="360"/>
            </w:pPr>
          </w:p>
          <w:p w14:paraId="25802EB5" w14:textId="77777777" w:rsidR="00711493" w:rsidRPr="00A76523" w:rsidRDefault="00711493" w:rsidP="00B22829">
            <w:pPr>
              <w:pStyle w:val="VCAAbulletlevel2"/>
              <w:spacing w:after="0"/>
            </w:pPr>
            <w:r>
              <w:t>Brainstorm target vocabulary required to present a speech to the class about the celebration. Create and run an online revision activity.</w:t>
            </w:r>
            <w:r>
              <w:br/>
            </w:r>
          </w:p>
          <w:p w14:paraId="418C9DAF" w14:textId="6C33D9A4" w:rsidR="00711493" w:rsidRPr="00A76523" w:rsidRDefault="00711493" w:rsidP="00B22829">
            <w:pPr>
              <w:pStyle w:val="VCAAbulletlevel2"/>
              <w:spacing w:after="0"/>
            </w:pPr>
            <w:r>
              <w:t xml:space="preserve">Design and create a </w:t>
            </w:r>
            <w:hyperlink r:id="rId26" w:history="1">
              <w:r w:rsidRPr="00EC36CA">
                <w:rPr>
                  <w:rStyle w:val="Hyperlink"/>
                </w:rPr>
                <w:t>mind map</w:t>
              </w:r>
            </w:hyperlink>
            <w:r>
              <w:t xml:space="preserve"> in </w:t>
            </w:r>
            <w:sdt>
              <w:sdtPr>
                <w:rPr>
                  <w:lang w:val="en-AU"/>
                </w:rPr>
                <w:alias w:val="Keywords"/>
                <w:tag w:val=""/>
                <w:id w:val="-1807236649"/>
                <w:placeholder>
                  <w:docPart w:val="62D971980F6C4594A476A40C6464303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Hindi</w:t>
                </w:r>
              </w:sdtContent>
            </w:sdt>
            <w:r w:rsidRPr="007D2E7A">
              <w:rPr>
                <w:lang w:val="en-AU"/>
              </w:rPr>
              <w:t>,</w:t>
            </w:r>
            <w:r>
              <w:t xml:space="preserve"> identifying the different types of information you will require for your presentation.  </w:t>
            </w:r>
            <w:r>
              <w:br/>
            </w:r>
          </w:p>
          <w:p w14:paraId="4A8A2ACD" w14:textId="3017F6F0" w:rsidR="00711493" w:rsidRDefault="00711493" w:rsidP="00B22829">
            <w:pPr>
              <w:pStyle w:val="VCAAbulletlevel2"/>
              <w:spacing w:after="0"/>
            </w:pPr>
            <w:r>
              <w:t xml:space="preserve">Watch a documentary, video or film about the cultural celebration or event in </w:t>
            </w:r>
            <w:sdt>
              <w:sdtPr>
                <w:rPr>
                  <w:lang w:val="en-AU"/>
                </w:rPr>
                <w:alias w:val="Keywords"/>
                <w:tag w:val=""/>
                <w:id w:val="-2039040853"/>
                <w:placeholder>
                  <w:docPart w:val="C77247C2B20546BE87822996D2769E4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Hindi</w:t>
                </w:r>
              </w:sdtContent>
            </w:sdt>
            <w:r>
              <w:t xml:space="preserve"> and identify the target vocabulary and main points conveyed in the text. Add this to your mind map.</w:t>
            </w:r>
          </w:p>
          <w:p w14:paraId="3198C75A" w14:textId="77777777" w:rsidR="00711493" w:rsidRDefault="00711493" w:rsidP="00B22829">
            <w:pPr>
              <w:pStyle w:val="VCAAbulletlevel2"/>
              <w:numPr>
                <w:ilvl w:val="0"/>
                <w:numId w:val="0"/>
              </w:numPr>
              <w:spacing w:after="0"/>
            </w:pPr>
          </w:p>
          <w:p w14:paraId="4D24891B" w14:textId="4B73A236" w:rsidR="00711493" w:rsidRDefault="00711493" w:rsidP="00B22829">
            <w:pPr>
              <w:pStyle w:val="VCAAbulletlevel2"/>
              <w:spacing w:after="0"/>
            </w:pPr>
            <w:r>
              <w:t xml:space="preserve">Revise question words in </w:t>
            </w:r>
            <w:sdt>
              <w:sdtPr>
                <w:rPr>
                  <w:lang w:val="en-AU"/>
                </w:rPr>
                <w:alias w:val="Keywords"/>
                <w:tag w:val=""/>
                <w:id w:val="-270709121"/>
                <w:placeholder>
                  <w:docPart w:val="C477D32D0FFD49B49ADA01420FAE256B"/>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Hindi</w:t>
                </w:r>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3744FBF256244FDAA701BA315A0591C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Hindi</w:t>
                </w:r>
              </w:sdtContent>
            </w:sdt>
            <w:r>
              <w:t>-speaking community.</w:t>
            </w:r>
          </w:p>
          <w:p w14:paraId="0DACC09B" w14:textId="77777777" w:rsidR="00711493" w:rsidRDefault="00711493" w:rsidP="00B22829">
            <w:pPr>
              <w:pStyle w:val="VCAAbulletlevel2"/>
              <w:numPr>
                <w:ilvl w:val="0"/>
                <w:numId w:val="0"/>
              </w:numPr>
              <w:spacing w:after="0"/>
            </w:pPr>
          </w:p>
          <w:p w14:paraId="3765AE16" w14:textId="77777777" w:rsidR="00711493" w:rsidRPr="00A76523" w:rsidRDefault="00711493" w:rsidP="00B22829">
            <w:pPr>
              <w:pStyle w:val="VCAAbulletlevel2"/>
              <w:spacing w:after="0"/>
            </w:pPr>
            <w:r w:rsidRPr="005450E3">
              <w:t>Identify other students</w:t>
            </w:r>
            <w:r>
              <w:t xml:space="preserve"> who have chosen the same cultural celebration. In pairs or groups, complete </w:t>
            </w:r>
            <w:bookmarkStart w:id="14" w:name="_Int_3ieTZmd5"/>
            <w:r>
              <w:t>a</w:t>
            </w:r>
            <w:bookmarkEnd w:id="14"/>
            <w:r>
              <w:t xml:space="preserve"> </w:t>
            </w:r>
            <w:hyperlink r:id="rId27">
              <w:r w:rsidRPr="6F702DB1">
                <w:rPr>
                  <w:rStyle w:val="Hyperlink"/>
                </w:rPr>
                <w:t>question quadrants</w:t>
              </w:r>
            </w:hyperlink>
            <w:r>
              <w:t xml:space="preserve"> activity to analyse and select the most appropriate questions for an interview about a cultural celebration. Think about questioning techniques, interview format, </w:t>
            </w:r>
            <w:proofErr w:type="gramStart"/>
            <w:r>
              <w:t>style</w:t>
            </w:r>
            <w:proofErr w:type="gramEnd"/>
            <w:r>
              <w:t xml:space="preserve"> and the information you want to elicit. </w:t>
            </w:r>
            <w:r>
              <w:br/>
            </w:r>
          </w:p>
          <w:p w14:paraId="52D4492C" w14:textId="77777777" w:rsidR="00711493" w:rsidRPr="00A76523" w:rsidRDefault="00711493" w:rsidP="00B22829">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35080C41" w14:textId="77777777" w:rsidR="00711493" w:rsidRDefault="00711493" w:rsidP="00B22829">
            <w:pPr>
              <w:pStyle w:val="VCAAbulletlevel2"/>
              <w:spacing w:after="0"/>
            </w:pPr>
            <w:r>
              <w:t xml:space="preserve">Reflect on your own part in the mock interview using a </w:t>
            </w:r>
            <w:hyperlink r:id="rId28"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10CAE957" w14:textId="77777777" w:rsidR="00711493" w:rsidRDefault="00711493" w:rsidP="00B22829">
            <w:pPr>
              <w:pStyle w:val="VCAAbulletlevel2"/>
              <w:numPr>
                <w:ilvl w:val="0"/>
                <w:numId w:val="0"/>
              </w:numPr>
              <w:spacing w:after="0"/>
              <w:ind w:left="360" w:hanging="360"/>
            </w:pPr>
          </w:p>
          <w:p w14:paraId="53666C45" w14:textId="40C09DD9" w:rsidR="00711493" w:rsidRDefault="00711493" w:rsidP="00B22829">
            <w:pPr>
              <w:pStyle w:val="VCAAbulletlevel2"/>
              <w:spacing w:after="0"/>
            </w:pPr>
            <w:r>
              <w:lastRenderedPageBreak/>
              <w:t xml:space="preserve">Record your interview about the cultural celebration with a local </w:t>
            </w:r>
            <w:sdt>
              <w:sdtPr>
                <w:rPr>
                  <w:lang w:val="en-AU"/>
                </w:rPr>
                <w:alias w:val="Keywords"/>
                <w:tag w:val=""/>
                <w:id w:val="-696237148"/>
                <w:placeholder>
                  <w:docPart w:val="248E086CE8B64E12862BC2E192E4C8B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Hindi</w:t>
                </w:r>
              </w:sdtContent>
            </w:sdt>
            <w:r>
              <w:t>-speaking community member, using the questions you have generated and actively listening and participating in the conversation.</w:t>
            </w:r>
          </w:p>
          <w:p w14:paraId="1B547FB7" w14:textId="77777777" w:rsidR="00711493" w:rsidRDefault="00711493" w:rsidP="00B22829">
            <w:pPr>
              <w:pStyle w:val="VCAAbulletlevel2"/>
              <w:numPr>
                <w:ilvl w:val="0"/>
                <w:numId w:val="0"/>
              </w:numPr>
              <w:spacing w:after="0"/>
              <w:ind w:left="360" w:hanging="360"/>
            </w:pPr>
          </w:p>
          <w:p w14:paraId="13B4517F" w14:textId="77777777" w:rsidR="00711493" w:rsidRDefault="00711493" w:rsidP="00B22829">
            <w:pPr>
              <w:pStyle w:val="VCAAbulletlevel2"/>
              <w:spacing w:after="0"/>
            </w:pPr>
            <w:r>
              <w:t>Watch the recording of the interview, making notes about key pieces of information, then write several quotes or anecdotes that can be incorporated into your presentation.</w:t>
            </w:r>
          </w:p>
          <w:p w14:paraId="07A72997" w14:textId="77777777" w:rsidR="00711493" w:rsidRDefault="00711493" w:rsidP="00B22829">
            <w:pPr>
              <w:pStyle w:val="VCAAbulletlevel2"/>
              <w:numPr>
                <w:ilvl w:val="0"/>
                <w:numId w:val="0"/>
              </w:numPr>
              <w:spacing w:after="0"/>
            </w:pPr>
          </w:p>
          <w:p w14:paraId="32F33F07" w14:textId="77777777" w:rsidR="00711493" w:rsidRDefault="00711493" w:rsidP="00B22829">
            <w:pPr>
              <w:pStyle w:val="VCAAbulletlevel2"/>
              <w:spacing w:after="0"/>
            </w:pPr>
            <w:r>
              <w:t>Write a draft script for your 1 to 2–minute speech and respond to feedback from your teacher to further improve your work.</w:t>
            </w:r>
          </w:p>
          <w:p w14:paraId="38C5B9B9" w14:textId="77777777" w:rsidR="00711493" w:rsidRDefault="00711493" w:rsidP="00B22829">
            <w:pPr>
              <w:pStyle w:val="VCAAbulletlevel2"/>
              <w:numPr>
                <w:ilvl w:val="0"/>
                <w:numId w:val="0"/>
              </w:numPr>
              <w:spacing w:after="0"/>
              <w:ind w:left="360"/>
            </w:pPr>
          </w:p>
          <w:p w14:paraId="1472C14E" w14:textId="2E22C577" w:rsidR="00711493" w:rsidRDefault="00711493" w:rsidP="00B22829">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B6E765C5175F49CB97CE83F1EE10671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Hindi</w:t>
                </w:r>
              </w:sdtContent>
            </w:sdt>
            <w:r>
              <w:t>-speaking community.</w:t>
            </w:r>
          </w:p>
          <w:p w14:paraId="116E91AC" w14:textId="77777777" w:rsidR="00711493" w:rsidRPr="0066155E" w:rsidRDefault="00711493" w:rsidP="00B22829">
            <w:pPr>
              <w:pStyle w:val="VCAAbulletlevel2"/>
              <w:numPr>
                <w:ilvl w:val="0"/>
                <w:numId w:val="0"/>
              </w:numPr>
              <w:spacing w:after="0"/>
              <w:ind w:left="360" w:hanging="360"/>
            </w:pPr>
          </w:p>
        </w:tc>
      </w:tr>
    </w:tbl>
    <w:p w14:paraId="537ABD49" w14:textId="77777777" w:rsidR="00711493" w:rsidRDefault="00711493" w:rsidP="00711493"/>
    <w:p w14:paraId="5ED2915D" w14:textId="77777777" w:rsidR="00711493" w:rsidRDefault="00711493" w:rsidP="00711493">
      <w:pPr>
        <w:pStyle w:val="Heading4"/>
      </w:pPr>
      <w:r>
        <w:t>Unit 1 - Area of Study 3</w:t>
      </w:r>
    </w:p>
    <w:tbl>
      <w:tblPr>
        <w:tblStyle w:val="TableGrid"/>
        <w:tblW w:w="8789" w:type="dxa"/>
        <w:tblInd w:w="-5" w:type="dxa"/>
        <w:tblLook w:val="04A0" w:firstRow="1" w:lastRow="0" w:firstColumn="1" w:lastColumn="0" w:noHBand="0" w:noVBand="1"/>
      </w:tblPr>
      <w:tblGrid>
        <w:gridCol w:w="2197"/>
        <w:gridCol w:w="2197"/>
        <w:gridCol w:w="2197"/>
        <w:gridCol w:w="2198"/>
      </w:tblGrid>
      <w:tr w:rsidR="00711493" w:rsidRPr="00F040C4" w14:paraId="66AA5677" w14:textId="77777777" w:rsidTr="00B22829">
        <w:trPr>
          <w:trHeight w:val="274"/>
        </w:trPr>
        <w:tc>
          <w:tcPr>
            <w:tcW w:w="2197" w:type="dxa"/>
            <w:shd w:val="clear" w:color="auto" w:fill="0F7EB4"/>
          </w:tcPr>
          <w:p w14:paraId="4F1F74D3" w14:textId="77777777" w:rsidR="00711493" w:rsidRPr="00F040C4" w:rsidRDefault="00711493" w:rsidP="00B22829">
            <w:pPr>
              <w:pStyle w:val="VCAAtablecondensedheading"/>
              <w:rPr>
                <w:b w:val="0"/>
              </w:rPr>
            </w:pPr>
            <w:r w:rsidRPr="00F040C4">
              <w:t xml:space="preserve">Concept </w:t>
            </w:r>
          </w:p>
        </w:tc>
        <w:tc>
          <w:tcPr>
            <w:tcW w:w="2197" w:type="dxa"/>
            <w:shd w:val="clear" w:color="auto" w:fill="0F7EB4"/>
          </w:tcPr>
          <w:p w14:paraId="04D1ACE8" w14:textId="77777777" w:rsidR="00711493" w:rsidRPr="00F040C4" w:rsidRDefault="00711493" w:rsidP="00B22829">
            <w:pPr>
              <w:pStyle w:val="VCAAtablecondensedheading"/>
              <w:rPr>
                <w:b w:val="0"/>
              </w:rPr>
            </w:pPr>
            <w:r w:rsidRPr="00F040C4">
              <w:t>Perspective</w:t>
            </w:r>
          </w:p>
        </w:tc>
        <w:tc>
          <w:tcPr>
            <w:tcW w:w="2197" w:type="dxa"/>
            <w:shd w:val="clear" w:color="auto" w:fill="0F7EB4"/>
          </w:tcPr>
          <w:p w14:paraId="7AE2E31F" w14:textId="77777777" w:rsidR="00711493" w:rsidRPr="00F040C4" w:rsidRDefault="00711493" w:rsidP="00B22829">
            <w:pPr>
              <w:pStyle w:val="VCAAtablecondensedheading"/>
              <w:rPr>
                <w:b w:val="0"/>
              </w:rPr>
            </w:pPr>
            <w:r w:rsidRPr="00F040C4">
              <w:t>Topic</w:t>
            </w:r>
          </w:p>
        </w:tc>
        <w:tc>
          <w:tcPr>
            <w:tcW w:w="2198" w:type="dxa"/>
            <w:shd w:val="clear" w:color="auto" w:fill="0F7EB4"/>
          </w:tcPr>
          <w:p w14:paraId="6D3007DB" w14:textId="77777777" w:rsidR="00711493" w:rsidRPr="00F040C4" w:rsidRDefault="00711493" w:rsidP="00B22829">
            <w:pPr>
              <w:pStyle w:val="VCAAtablecondensedheading"/>
              <w:rPr>
                <w:b w:val="0"/>
              </w:rPr>
            </w:pPr>
            <w:r w:rsidRPr="00F040C4">
              <w:t>Subtopic</w:t>
            </w:r>
          </w:p>
        </w:tc>
      </w:tr>
      <w:tr w:rsidR="00711493" w:rsidRPr="00F040C4" w14:paraId="59CFECC2" w14:textId="77777777" w:rsidTr="00751420">
        <w:trPr>
          <w:trHeight w:val="1701"/>
        </w:trPr>
        <w:tc>
          <w:tcPr>
            <w:tcW w:w="2197" w:type="dxa"/>
            <w:vAlign w:val="center"/>
          </w:tcPr>
          <w:p w14:paraId="2FC40174" w14:textId="77777777" w:rsidR="00711493" w:rsidRPr="002256A5" w:rsidRDefault="00711493" w:rsidP="00B22829">
            <w:pPr>
              <w:pStyle w:val="VCAAbody"/>
              <w:jc w:val="center"/>
            </w:pPr>
            <w:r w:rsidRPr="00F040C4">
              <w:t>Identity</w:t>
            </w:r>
          </w:p>
        </w:tc>
        <w:tc>
          <w:tcPr>
            <w:tcW w:w="2197" w:type="dxa"/>
            <w:vAlign w:val="center"/>
          </w:tcPr>
          <w:p w14:paraId="0D787A0A" w14:textId="77777777" w:rsidR="00711493" w:rsidRPr="00F040C4" w:rsidRDefault="00711493" w:rsidP="00B22829">
            <w:pPr>
              <w:pStyle w:val="VCAAbody"/>
              <w:jc w:val="center"/>
            </w:pPr>
            <w:r>
              <w:rPr>
                <w:lang w:val="en-AU"/>
              </w:rPr>
              <w:t>Community</w:t>
            </w:r>
          </w:p>
        </w:tc>
        <w:tc>
          <w:tcPr>
            <w:tcW w:w="2197" w:type="dxa"/>
            <w:vAlign w:val="center"/>
          </w:tcPr>
          <w:p w14:paraId="61EE7C44" w14:textId="77777777" w:rsidR="00711493" w:rsidRPr="00F040C4" w:rsidRDefault="00711493" w:rsidP="00B22829">
            <w:pPr>
              <w:pStyle w:val="VCAAbody"/>
              <w:jc w:val="center"/>
            </w:pPr>
            <w:r w:rsidRPr="00F040C4">
              <w:t>Living in Australia</w:t>
            </w:r>
          </w:p>
        </w:tc>
        <w:tc>
          <w:tcPr>
            <w:tcW w:w="2198" w:type="dxa"/>
            <w:vAlign w:val="center"/>
          </w:tcPr>
          <w:p w14:paraId="1522241B" w14:textId="77777777" w:rsidR="00711493" w:rsidRPr="00F040C4" w:rsidRDefault="00711493" w:rsidP="00B22829">
            <w:pPr>
              <w:pStyle w:val="VCAAbody"/>
              <w:jc w:val="center"/>
            </w:pPr>
            <w:r w:rsidRPr="008F6521">
              <w:rPr>
                <w:lang w:val="en-AU"/>
              </w:rPr>
              <w:t xml:space="preserve">Australian leaders in art, literature, music, </w:t>
            </w:r>
            <w:proofErr w:type="gramStart"/>
            <w:r w:rsidRPr="008F6521">
              <w:rPr>
                <w:lang w:val="en-AU"/>
              </w:rPr>
              <w:t>research</w:t>
            </w:r>
            <w:proofErr w:type="gramEnd"/>
            <w:r w:rsidRPr="008F6521">
              <w:rPr>
                <w:lang w:val="en-AU"/>
              </w:rPr>
              <w:t xml:space="preserve"> or technology</w:t>
            </w:r>
          </w:p>
        </w:tc>
      </w:tr>
    </w:tbl>
    <w:p w14:paraId="18BABD39" w14:textId="77777777" w:rsidR="00711493" w:rsidRPr="00B13D9B" w:rsidRDefault="00711493" w:rsidP="00711493">
      <w:pPr>
        <w:pStyle w:val="Heading2"/>
        <w:rPr>
          <w:sz w:val="28"/>
        </w:rPr>
      </w:pPr>
      <w:bookmarkStart w:id="15" w:name="_Toc189485923"/>
      <w:bookmarkStart w:id="16" w:name="_Toc191911960"/>
      <w:r w:rsidRPr="00B13D9B">
        <w:rPr>
          <w:sz w:val="28"/>
        </w:rPr>
        <w:t>Outcome 3</w:t>
      </w:r>
      <w:bookmarkEnd w:id="15"/>
      <w:bookmarkEnd w:id="16"/>
    </w:p>
    <w:p w14:paraId="4EF9F904" w14:textId="0D2EB5C2" w:rsidR="00711493" w:rsidRPr="00387AF6" w:rsidRDefault="00711493" w:rsidP="00711493">
      <w:pPr>
        <w:pStyle w:val="VCAAbody"/>
        <w:rPr>
          <w:shd w:val="clear" w:color="auto" w:fill="FFFFFF"/>
        </w:rPr>
      </w:pPr>
      <w:r w:rsidRPr="00387AF6">
        <w:rPr>
          <w:shd w:val="clear" w:color="auto" w:fill="FFFFFF"/>
        </w:rPr>
        <w:t xml:space="preserve">On completion of this unit the student should be able to produce original writing in </w:t>
      </w:r>
      <w:sdt>
        <w:sdtPr>
          <w:alias w:val="Keywords"/>
          <w:tag w:val=""/>
          <w:id w:val="-152837662"/>
          <w:placeholder>
            <w:docPart w:val="F43BC02A763245A58FF63AC6F354AF6A"/>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387AF6">
        <w:rPr>
          <w:shd w:val="clear" w:color="auto" w:fill="FFFFFF"/>
        </w:rPr>
        <w:t xml:space="preserve"> on the subtopic studied that includes information to support ideas and opinions.</w:t>
      </w:r>
    </w:p>
    <w:p w14:paraId="66D2E8F7" w14:textId="77777777" w:rsidR="00711493" w:rsidRPr="00753F1C" w:rsidRDefault="00711493" w:rsidP="00711493">
      <w:pPr>
        <w:pStyle w:val="Heading2"/>
        <w:rPr>
          <w:sz w:val="24"/>
          <w:szCs w:val="24"/>
        </w:rPr>
      </w:pPr>
      <w:bookmarkStart w:id="17" w:name="_Toc189485924"/>
      <w:bookmarkStart w:id="18" w:name="_Toc191911961"/>
      <w:r w:rsidRPr="00633101">
        <w:rPr>
          <w:sz w:val="24"/>
          <w:szCs w:val="24"/>
        </w:rPr>
        <w:t>Examples of learning activities</w:t>
      </w:r>
      <w:bookmarkEnd w:id="17"/>
      <w:bookmarkEnd w:id="1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711493" w14:paraId="35462EE4" w14:textId="77777777" w:rsidTr="00B22829">
        <w:trPr>
          <w:cantSplit/>
        </w:trPr>
        <w:tc>
          <w:tcPr>
            <w:tcW w:w="9634" w:type="dxa"/>
          </w:tcPr>
          <w:p w14:paraId="444035C1" w14:textId="77777777" w:rsidR="00711493" w:rsidRPr="00D37937" w:rsidRDefault="00711493" w:rsidP="00B22829">
            <w:pPr>
              <w:pStyle w:val="VCAAbulletlevel2"/>
              <w:spacing w:after="0"/>
            </w:pPr>
            <w:r w:rsidRPr="00D37937">
              <w:t xml:space="preserve">Explore your own identity through a visual text by creating a </w:t>
            </w:r>
            <w:hyperlink r:id="rId29" w:history="1">
              <w:r w:rsidRPr="00D37937">
                <w:rPr>
                  <w:rStyle w:val="Hyperlink"/>
                </w:rPr>
                <w:t>language portrait</w:t>
              </w:r>
            </w:hyperlink>
            <w:r w:rsidRPr="00D37937">
              <w:t xml:space="preserve"> representing the languages you understand, are familiar with and/or speak.</w:t>
            </w:r>
          </w:p>
          <w:p w14:paraId="6E5B07C6" w14:textId="77777777" w:rsidR="00711493" w:rsidRPr="00F66F92" w:rsidRDefault="00711493" w:rsidP="00B22829">
            <w:pPr>
              <w:pStyle w:val="VCAAbulletlevel2"/>
              <w:numPr>
                <w:ilvl w:val="0"/>
                <w:numId w:val="0"/>
              </w:numPr>
              <w:spacing w:after="0"/>
              <w:ind w:left="360"/>
            </w:pPr>
          </w:p>
        </w:tc>
      </w:tr>
      <w:tr w:rsidR="00711493" w14:paraId="6AC95077" w14:textId="77777777" w:rsidTr="00B22829">
        <w:trPr>
          <w:cantSplit/>
        </w:trPr>
        <w:tc>
          <w:tcPr>
            <w:tcW w:w="9634" w:type="dxa"/>
          </w:tcPr>
          <w:p w14:paraId="6081B353" w14:textId="77777777" w:rsidR="00711493" w:rsidRPr="00F66F92" w:rsidRDefault="00711493" w:rsidP="00B22829">
            <w:pPr>
              <w:pStyle w:val="VCAAbulletlevel2"/>
              <w:spacing w:after="0"/>
            </w:pPr>
            <w:r w:rsidRPr="00870416">
              <w:t xml:space="preserve">Brainstorm key vocabulary or phrases required for the </w:t>
            </w:r>
            <w:r>
              <w:t>sub</w:t>
            </w:r>
            <w:r w:rsidRPr="00870416">
              <w:t>topic, then collaboratively create a vocabulary list for a classroom display or using an online revision tool.</w:t>
            </w:r>
          </w:p>
        </w:tc>
      </w:tr>
      <w:tr w:rsidR="00711493" w14:paraId="2E45C525" w14:textId="77777777" w:rsidTr="00B22829">
        <w:trPr>
          <w:cantSplit/>
        </w:trPr>
        <w:tc>
          <w:tcPr>
            <w:tcW w:w="9634" w:type="dxa"/>
          </w:tcPr>
          <w:p w14:paraId="4820D2DA" w14:textId="77777777" w:rsidR="00711493" w:rsidRPr="00F66F92" w:rsidRDefault="00711493" w:rsidP="00B22829">
            <w:pPr>
              <w:pStyle w:val="VCAAbulletlevel2"/>
              <w:spacing w:after="0"/>
            </w:pPr>
            <w:r w:rsidRPr="00F201FE">
              <w:t>Explore people’s identities and experiences of living in Australia, through various</w:t>
            </w:r>
            <w:r>
              <w:t xml:space="preserve"> writing styles and</w:t>
            </w:r>
            <w:r w:rsidRPr="00F201FE">
              <w:t xml:space="preserve"> text types such as poems, short </w:t>
            </w:r>
            <w:proofErr w:type="gramStart"/>
            <w:r w:rsidRPr="00F201FE">
              <w:t>stories</w:t>
            </w:r>
            <w:proofErr w:type="gramEnd"/>
            <w:r w:rsidRPr="00F201FE">
              <w:t xml:space="preserve"> or personal narratives. Read or view a text, then analyse and discuss what you understood with your peers.</w:t>
            </w:r>
          </w:p>
        </w:tc>
      </w:tr>
      <w:tr w:rsidR="00711493" w14:paraId="7CE6265F" w14:textId="77777777" w:rsidTr="00B22829">
        <w:trPr>
          <w:cantSplit/>
        </w:trPr>
        <w:tc>
          <w:tcPr>
            <w:tcW w:w="9634" w:type="dxa"/>
          </w:tcPr>
          <w:p w14:paraId="45A8EF03" w14:textId="77777777" w:rsidR="00711493" w:rsidRPr="00F66F92" w:rsidRDefault="00711493" w:rsidP="00B22829">
            <w:pPr>
              <w:pStyle w:val="VCAAbulletlevel2"/>
              <w:spacing w:after="0"/>
            </w:pPr>
            <w:r w:rsidRPr="00F201FE">
              <w:t xml:space="preserve">Research Australian pioneers in technology, literature, art, </w:t>
            </w:r>
            <w:proofErr w:type="gramStart"/>
            <w:r w:rsidRPr="00F201FE">
              <w:t>music</w:t>
            </w:r>
            <w:proofErr w:type="gramEnd"/>
            <w:r w:rsidRPr="00F201FE">
              <w:t xml:space="preserve"> or research and create a presentation showcasing how these leaders have contributed to shaping Australia’s cultural and technological landscape.</w:t>
            </w:r>
          </w:p>
        </w:tc>
      </w:tr>
      <w:tr w:rsidR="00711493" w14:paraId="504FE756" w14:textId="77777777" w:rsidTr="00B22829">
        <w:trPr>
          <w:cantSplit/>
        </w:trPr>
        <w:tc>
          <w:tcPr>
            <w:tcW w:w="9634" w:type="dxa"/>
          </w:tcPr>
          <w:p w14:paraId="245AF403" w14:textId="77777777" w:rsidR="00711493" w:rsidRPr="00F66F92" w:rsidRDefault="00711493" w:rsidP="00B22829">
            <w:pPr>
              <w:pStyle w:val="VCAAbulletlevel2"/>
              <w:spacing w:after="0"/>
            </w:pPr>
            <w:r w:rsidRPr="00F201FE">
              <w:lastRenderedPageBreak/>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r>
              <w:t xml:space="preserve"> </w:t>
            </w:r>
          </w:p>
        </w:tc>
      </w:tr>
      <w:tr w:rsidR="00711493" w14:paraId="2DD57BBD" w14:textId="77777777" w:rsidTr="00B22829">
        <w:trPr>
          <w:cantSplit/>
        </w:trPr>
        <w:tc>
          <w:tcPr>
            <w:tcW w:w="9634" w:type="dxa"/>
          </w:tcPr>
          <w:p w14:paraId="246ABCB0" w14:textId="49F1DD1B" w:rsidR="00711493" w:rsidRPr="00F66F92" w:rsidRDefault="00711493" w:rsidP="00B22829">
            <w:pPr>
              <w:pStyle w:val="VCAAbulletlevel2"/>
              <w:spacing w:after="0"/>
            </w:pPr>
            <w:r w:rsidRPr="00F201FE">
              <w:t xml:space="preserve">In pairs or small groups, read a biography, highlight the text type </w:t>
            </w:r>
            <w:proofErr w:type="gramStart"/>
            <w:r w:rsidRPr="00F201FE">
              <w:t>features</w:t>
            </w:r>
            <w:proofErr w:type="gramEnd"/>
            <w:r w:rsidRPr="00F201FE">
              <w:t xml:space="preserve"> and </w:t>
            </w:r>
            <w:r w:rsidRPr="00631DDC">
              <w:t xml:space="preserve">discuss useful phrases. Use your findings to write a biography of one prominent </w:t>
            </w:r>
            <w:sdt>
              <w:sdtPr>
                <w:alias w:val="Keywords"/>
                <w:tag w:val=""/>
                <w:id w:val="2005621649"/>
                <w:placeholder>
                  <w:docPart w:val="D238255F7E354B76B6503346E247A2C0"/>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631DDC">
              <w:t xml:space="preserve">-speaking leader in art, literature, music, </w:t>
            </w:r>
            <w:proofErr w:type="gramStart"/>
            <w:r w:rsidRPr="00631DDC">
              <w:t>research</w:t>
            </w:r>
            <w:proofErr w:type="gramEnd"/>
            <w:r w:rsidRPr="00631DDC">
              <w:t xml:space="preserve"> or technology. Describe their contribution to their respective field and discuss how their work reflects aspects of Australian culture and identity.</w:t>
            </w:r>
          </w:p>
        </w:tc>
      </w:tr>
      <w:tr w:rsidR="00711493" w14:paraId="6FDC13C5" w14:textId="77777777" w:rsidTr="00B22829">
        <w:trPr>
          <w:cantSplit/>
        </w:trPr>
        <w:tc>
          <w:tcPr>
            <w:tcW w:w="9634" w:type="dxa"/>
          </w:tcPr>
          <w:p w14:paraId="71F8C64B" w14:textId="77777777" w:rsidR="00711493" w:rsidRPr="00F66F92" w:rsidRDefault="00711493" w:rsidP="00B22829">
            <w:pPr>
              <w:pStyle w:val="VCAAbulletlevel2"/>
              <w:spacing w:after="0"/>
            </w:pPr>
            <w:r w:rsidRPr="00631DDC">
              <w:t>Create an interactive timeline showcasing important milestones in Australian art, literature, music, research and/or technology. Reflect on and explain how these milestones have influenced the cultural and technological evolution of the nation</w:t>
            </w:r>
            <w:r>
              <w:t>.</w:t>
            </w:r>
          </w:p>
        </w:tc>
      </w:tr>
      <w:tr w:rsidR="00711493" w14:paraId="40ABBBAA" w14:textId="77777777" w:rsidTr="00B22829">
        <w:trPr>
          <w:cantSplit/>
        </w:trPr>
        <w:tc>
          <w:tcPr>
            <w:tcW w:w="9634" w:type="dxa"/>
          </w:tcPr>
          <w:p w14:paraId="68EF5564" w14:textId="0FF6052E" w:rsidR="00711493" w:rsidRPr="00631DDC" w:rsidRDefault="00711493" w:rsidP="00B22829">
            <w:pPr>
              <w:pStyle w:val="VCAAbulletlevel2"/>
              <w:spacing w:after="0"/>
            </w:pPr>
            <w:r w:rsidRPr="00631DDC">
              <w:t xml:space="preserve">Reflect on your understanding of multiculturalism and people from diverse backgrounds living in Australia and complete a </w:t>
            </w:r>
            <w:r>
              <w:t>‘K</w:t>
            </w:r>
            <w:r w:rsidRPr="00631DDC">
              <w:t>now</w:t>
            </w:r>
            <w:r>
              <w:t>, w</w:t>
            </w:r>
            <w:r w:rsidRPr="00631DDC">
              <w:t>onder</w:t>
            </w:r>
            <w:r>
              <w:t>, l</w:t>
            </w:r>
            <w:r w:rsidRPr="00631DDC">
              <w:t>earn</w:t>
            </w:r>
            <w:r>
              <w:t>’</w:t>
            </w:r>
            <w:r w:rsidRPr="00631DDC">
              <w:t xml:space="preserve"> chart. Working in pairs, brainstorm questions in </w:t>
            </w:r>
            <w:sdt>
              <w:sdtPr>
                <w:alias w:val="Keywords"/>
                <w:tag w:val=""/>
                <w:id w:val="519742300"/>
                <w:placeholder>
                  <w:docPart w:val="97742A1A70C34426A78BE1A7E169A1CC"/>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631DDC">
              <w:t xml:space="preserve"> that could be</w:t>
            </w:r>
            <w:r w:rsidRPr="00F201FE">
              <w:t xml:space="preserve"> asked in an interview.</w:t>
            </w:r>
          </w:p>
        </w:tc>
      </w:tr>
      <w:tr w:rsidR="00711493" w14:paraId="3B77EE13" w14:textId="77777777" w:rsidTr="00B22829">
        <w:trPr>
          <w:cantSplit/>
        </w:trPr>
        <w:tc>
          <w:tcPr>
            <w:tcW w:w="9634" w:type="dxa"/>
          </w:tcPr>
          <w:p w14:paraId="174B3689" w14:textId="4CA496A8" w:rsidR="00711493" w:rsidRPr="00631DDC" w:rsidRDefault="00711493" w:rsidP="00B22829">
            <w:pPr>
              <w:pStyle w:val="VCAAbulletlevel2"/>
              <w:spacing w:after="0"/>
            </w:pPr>
            <w:r w:rsidRPr="000D0B85">
              <w:t xml:space="preserve">Conduct interviews with individuals from diverse backgrounds living in Australia. Use </w:t>
            </w:r>
            <w:sdt>
              <w:sdtPr>
                <w:alias w:val="Keywords"/>
                <w:tag w:val=""/>
                <w:id w:val="-1959404542"/>
                <w:placeholder>
                  <w:docPart w:val="6678AB070EC34472BF3FDE84FAB27845"/>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0D0B85">
              <w:t xml:space="preserve"> to write notes about how people’s lives in Australia have shaped their perspectives, </w:t>
            </w:r>
            <w:proofErr w:type="gramStart"/>
            <w:r w:rsidRPr="000D0B85">
              <w:t>experiences</w:t>
            </w:r>
            <w:proofErr w:type="gramEnd"/>
            <w:r w:rsidRPr="000D0B85">
              <w:t xml:space="preserve"> and identities.</w:t>
            </w:r>
          </w:p>
        </w:tc>
      </w:tr>
      <w:tr w:rsidR="00711493" w14:paraId="13C99FF2" w14:textId="77777777" w:rsidTr="00B22829">
        <w:trPr>
          <w:cantSplit/>
        </w:trPr>
        <w:tc>
          <w:tcPr>
            <w:tcW w:w="9634" w:type="dxa"/>
          </w:tcPr>
          <w:p w14:paraId="02F5339C" w14:textId="77777777" w:rsidR="00711493" w:rsidRPr="000D0B85" w:rsidRDefault="00711493" w:rsidP="00B22829">
            <w:pPr>
              <w:pStyle w:val="VCAAbulletlevel2"/>
              <w:spacing w:after="0"/>
            </w:pPr>
            <w:r w:rsidRPr="000D0B85">
              <w:t xml:space="preserve">Create a collage representing the diversity of Australian artistic expression, combining visual elements with quotes from influential artists, writers, musicians, </w:t>
            </w:r>
            <w:proofErr w:type="gramStart"/>
            <w:r w:rsidRPr="000D0B85">
              <w:t>researchers</w:t>
            </w:r>
            <w:proofErr w:type="gramEnd"/>
            <w:r w:rsidRPr="000D0B85">
              <w:t xml:space="preserve"> and technologists.</w:t>
            </w:r>
          </w:p>
        </w:tc>
      </w:tr>
      <w:tr w:rsidR="00711493" w14:paraId="479EFBB7" w14:textId="77777777" w:rsidTr="00B22829">
        <w:trPr>
          <w:cantSplit/>
        </w:trPr>
        <w:tc>
          <w:tcPr>
            <w:tcW w:w="9634" w:type="dxa"/>
          </w:tcPr>
          <w:p w14:paraId="3909CA34" w14:textId="77777777" w:rsidR="00711493" w:rsidRPr="000D0B85" w:rsidRDefault="00711493" w:rsidP="00B22829">
            <w:pPr>
              <w:pStyle w:val="VCAAbulletlevel2"/>
              <w:spacing w:after="0"/>
            </w:pPr>
            <w:r w:rsidRPr="000D0B85">
              <w:t xml:space="preserve">Complete a </w:t>
            </w:r>
            <w:hyperlink r:id="rId30" w:history="1">
              <w:r w:rsidRPr="00F040C4">
                <w:t>gallery walk</w:t>
              </w:r>
            </w:hyperlink>
            <w:r w:rsidRPr="000D0B85">
              <w:t xml:space="preserve">, viewing different texts or images, or listening to a piece of music created by Australian leaders. Record your learnings, </w:t>
            </w:r>
            <w:proofErr w:type="gramStart"/>
            <w:r w:rsidRPr="000D0B85">
              <w:t>observations</w:t>
            </w:r>
            <w:proofErr w:type="gramEnd"/>
            <w:r w:rsidRPr="000D0B85">
              <w:t xml:space="preserve"> and feelings about each item on the walk. Analyse and compare the different pieces, examining common themes that emerge and how they relate to Australian identity and culture.</w:t>
            </w:r>
          </w:p>
        </w:tc>
      </w:tr>
      <w:tr w:rsidR="00711493" w14:paraId="64D96772" w14:textId="77777777" w:rsidTr="00B22829">
        <w:trPr>
          <w:cantSplit/>
        </w:trPr>
        <w:tc>
          <w:tcPr>
            <w:tcW w:w="9634" w:type="dxa"/>
            <w:shd w:val="clear" w:color="auto" w:fill="D9D9D9" w:themeFill="background1" w:themeFillShade="D9"/>
          </w:tcPr>
          <w:p w14:paraId="392B789E" w14:textId="77777777" w:rsidR="00711493" w:rsidRPr="00AB43C5" w:rsidRDefault="00711493" w:rsidP="00B22829">
            <w:pPr>
              <w:pStyle w:val="VCAAbulletlevel2"/>
              <w:rPr>
                <w:b/>
                <w:bCs/>
              </w:rPr>
            </w:pPr>
            <w:r w:rsidRPr="00AB43C5">
              <w:rPr>
                <w:b/>
                <w:bCs/>
                <w:noProof/>
              </w:rPr>
              <w:drawing>
                <wp:anchor distT="0" distB="0" distL="114300" distR="114300" simplePos="0" relativeHeight="251693056" behindDoc="0" locked="0" layoutInCell="1" allowOverlap="1" wp14:anchorId="038E2F22" wp14:editId="00B2E86C">
                  <wp:simplePos x="0" y="0"/>
                  <wp:positionH relativeFrom="column">
                    <wp:posOffset>4877232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22699336"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AB43C5">
              <w:rPr>
                <w:b/>
                <w:bCs/>
              </w:rPr>
              <w:t xml:space="preserve">Explore your own identity and experiences of living in Australia, through art, music, </w:t>
            </w:r>
            <w:proofErr w:type="gramStart"/>
            <w:r w:rsidRPr="00AB43C5">
              <w:rPr>
                <w:b/>
                <w:bCs/>
              </w:rPr>
              <w:t>literature</w:t>
            </w:r>
            <w:proofErr w:type="gramEnd"/>
            <w:r w:rsidRPr="00AB43C5">
              <w:rPr>
                <w:b/>
                <w:bCs/>
              </w:rPr>
              <w:t xml:space="preserve"> or technology.  </w:t>
            </w:r>
          </w:p>
          <w:p w14:paraId="53BF16C5" w14:textId="77777777" w:rsidR="00711493" w:rsidRPr="00BB1912" w:rsidRDefault="00711493" w:rsidP="00B22829">
            <w:pPr>
              <w:pStyle w:val="VCAAbulletlevel2"/>
              <w:numPr>
                <w:ilvl w:val="0"/>
                <w:numId w:val="0"/>
              </w:numPr>
              <w:shd w:val="clear" w:color="auto" w:fill="D9D9D9" w:themeFill="background1" w:themeFillShade="D9"/>
              <w:spacing w:after="0"/>
              <w:ind w:left="360"/>
            </w:pPr>
          </w:p>
        </w:tc>
      </w:tr>
      <w:tr w:rsidR="00711493" w14:paraId="6FE818E0" w14:textId="77777777" w:rsidTr="00B22829">
        <w:trPr>
          <w:cantSplit/>
        </w:trPr>
        <w:tc>
          <w:tcPr>
            <w:tcW w:w="9634" w:type="dxa"/>
            <w:shd w:val="clear" w:color="auto" w:fill="FFFFFF" w:themeFill="background1"/>
          </w:tcPr>
          <w:p w14:paraId="03625F21" w14:textId="77777777" w:rsidR="00711493" w:rsidRPr="00BB1912" w:rsidRDefault="00711493" w:rsidP="00B22829">
            <w:pPr>
              <w:pStyle w:val="VCAAbulletlevel2"/>
              <w:spacing w:after="0"/>
            </w:pPr>
            <w:r w:rsidRPr="00F201FE">
              <w:t xml:space="preserve">Engage in a </w:t>
            </w:r>
            <w:hyperlink r:id="rId31" w:history="1">
              <w:r w:rsidRPr="00F040C4">
                <w:t>debate</w:t>
              </w:r>
            </w:hyperlink>
            <w:r w:rsidRPr="00F201FE">
              <w:t xml:space="preserve"> about the significance of cultural representation in Australian creative industries and the importance of diverse voices and perspectives in different forms of artistic expression.</w:t>
            </w:r>
          </w:p>
        </w:tc>
      </w:tr>
      <w:tr w:rsidR="00711493" w14:paraId="038F2434" w14:textId="77777777" w:rsidTr="00B22829">
        <w:trPr>
          <w:cantSplit/>
        </w:trPr>
        <w:tc>
          <w:tcPr>
            <w:tcW w:w="9634" w:type="dxa"/>
            <w:shd w:val="clear" w:color="auto" w:fill="FFFFFF" w:themeFill="background1"/>
          </w:tcPr>
          <w:p w14:paraId="360F49CE" w14:textId="77777777" w:rsidR="00711493" w:rsidRDefault="00711493" w:rsidP="00B22829">
            <w:pPr>
              <w:pStyle w:val="VCAAbulletlevel2"/>
            </w:pPr>
            <w:r w:rsidRPr="0012328B">
              <w:t xml:space="preserve">Watch short video clips of different groups speaking about their fields of endeavour and identify the connection between language and identity. </w:t>
            </w:r>
          </w:p>
        </w:tc>
      </w:tr>
      <w:tr w:rsidR="00711493" w14:paraId="51630FE1" w14:textId="77777777" w:rsidTr="00B22829">
        <w:trPr>
          <w:cantSplit/>
        </w:trPr>
        <w:tc>
          <w:tcPr>
            <w:tcW w:w="9634" w:type="dxa"/>
            <w:tcBorders>
              <w:bottom w:val="single" w:sz="4" w:space="0" w:color="auto"/>
            </w:tcBorders>
            <w:shd w:val="clear" w:color="auto" w:fill="FFFFFF" w:themeFill="background1"/>
          </w:tcPr>
          <w:p w14:paraId="256C937E" w14:textId="77777777" w:rsidR="00711493" w:rsidRDefault="00711493" w:rsidP="00B22829">
            <w:pPr>
              <w:pStyle w:val="VCAAbulletlevel2"/>
              <w:spacing w:after="0"/>
            </w:pPr>
            <w:r w:rsidRPr="000D0B85">
              <w:t>Explore how language influences the way you perceive yourself and others in the context of Australia’s multicultural society, then write a paragraph reflecting on your learning.</w:t>
            </w:r>
            <w:r>
              <w:t xml:space="preserve"> </w:t>
            </w:r>
          </w:p>
        </w:tc>
      </w:tr>
      <w:tr w:rsidR="00711493" w14:paraId="20983A7B" w14:textId="77777777" w:rsidTr="00B22829">
        <w:trPr>
          <w:cantSplit/>
        </w:trPr>
        <w:tc>
          <w:tcPr>
            <w:tcW w:w="9634" w:type="dxa"/>
            <w:tcBorders>
              <w:bottom w:val="single" w:sz="4" w:space="0" w:color="auto"/>
            </w:tcBorders>
            <w:shd w:val="clear" w:color="auto" w:fill="FFFFFF" w:themeFill="background1"/>
          </w:tcPr>
          <w:p w14:paraId="60651309" w14:textId="77777777" w:rsidR="00711493" w:rsidRPr="000D0B85" w:rsidRDefault="00711493" w:rsidP="00B22829">
            <w:pPr>
              <w:pStyle w:val="VCAAbulletlevel2"/>
              <w:spacing w:after="0"/>
            </w:pPr>
            <w:r w:rsidRPr="000D0B85">
              <w:lastRenderedPageBreak/>
              <w:t xml:space="preserve">Watch songs being performed, reflecting on how they were inspired by Australian landscapes, </w:t>
            </w:r>
            <w:proofErr w:type="gramStart"/>
            <w:r w:rsidRPr="000D0B85">
              <w:t>history</w:t>
            </w:r>
            <w:proofErr w:type="gramEnd"/>
            <w:r w:rsidRPr="000D0B85">
              <w:t xml:space="preserve"> or cultural diversity, then compose a song of your own. Use language creatively to convey emotions and tell compelling stories through your lyrics.</w:t>
            </w:r>
            <w:r>
              <w:t xml:space="preserve"> </w:t>
            </w:r>
          </w:p>
        </w:tc>
      </w:tr>
      <w:tr w:rsidR="00711493" w14:paraId="563E69A0" w14:textId="77777777" w:rsidTr="00B22829">
        <w:trPr>
          <w:cantSplit/>
        </w:trPr>
        <w:tc>
          <w:tcPr>
            <w:tcW w:w="9634" w:type="dxa"/>
            <w:tcBorders>
              <w:bottom w:val="single" w:sz="4" w:space="0" w:color="auto"/>
            </w:tcBorders>
            <w:shd w:val="clear" w:color="auto" w:fill="FFFFFF" w:themeFill="background1"/>
          </w:tcPr>
          <w:p w14:paraId="0B083DFA" w14:textId="77777777" w:rsidR="00711493" w:rsidRPr="000D0B85" w:rsidRDefault="00711493" w:rsidP="00B22829">
            <w:pPr>
              <w:pStyle w:val="VCAAbulletlevel2"/>
              <w:spacing w:after="0"/>
            </w:pPr>
            <w:r w:rsidRPr="000D0B85">
              <w:t xml:space="preserve">Brainstorm how technology has influenced Australian society, exploring both positive and negative impacts. Analyse the role of technology in shaping modern Australian life by collecting resources about a chosen piece of technology and discuss these during a </w:t>
            </w:r>
            <w:r>
              <w:t>‘T</w:t>
            </w:r>
            <w:r w:rsidRPr="000D0B85">
              <w:t>hink</w:t>
            </w:r>
            <w:r>
              <w:t xml:space="preserve">, </w:t>
            </w:r>
            <w:r w:rsidRPr="000D0B85">
              <w:t>pair</w:t>
            </w:r>
            <w:r>
              <w:t xml:space="preserve">, </w:t>
            </w:r>
            <w:r w:rsidRPr="000D0B85">
              <w:t>share</w:t>
            </w:r>
            <w:r>
              <w:t>’</w:t>
            </w:r>
            <w:r w:rsidRPr="000D0B85">
              <w:t xml:space="preserve"> activity. Participate in a </w:t>
            </w:r>
            <w:hyperlink r:id="rId32" w:history="1">
              <w:r w:rsidRPr="00631DDC">
                <w:t>fishbowl activity</w:t>
              </w:r>
            </w:hyperlink>
            <w:r w:rsidRPr="000D0B85">
              <w:t>, facilitating discussions and sharing your knowledge</w:t>
            </w:r>
            <w:r>
              <w:t>.</w:t>
            </w:r>
          </w:p>
        </w:tc>
      </w:tr>
      <w:tr w:rsidR="00711493" w14:paraId="0FEE52F7" w14:textId="77777777" w:rsidTr="00B22829">
        <w:trPr>
          <w:cantSplit/>
        </w:trPr>
        <w:tc>
          <w:tcPr>
            <w:tcW w:w="9634" w:type="dxa"/>
            <w:tcBorders>
              <w:bottom w:val="single" w:sz="4" w:space="0" w:color="auto"/>
            </w:tcBorders>
            <w:shd w:val="clear" w:color="auto" w:fill="FFFFFF" w:themeFill="background1"/>
          </w:tcPr>
          <w:p w14:paraId="3366F5BE" w14:textId="77777777" w:rsidR="00711493" w:rsidRPr="000D0B85" w:rsidRDefault="00711493" w:rsidP="00B22829">
            <w:pPr>
              <w:pStyle w:val="VCAAbulletlevel2"/>
              <w:spacing w:after="0"/>
            </w:pPr>
            <w:r w:rsidRPr="00D37937">
              <w:t xml:space="preserve">Write a reflective video blog post or journal entry about a piece of technology you have </w:t>
            </w:r>
            <w:r w:rsidRPr="001C55C4">
              <w:t>learned about, exchange drafts with peers to provide constructive feedback</w:t>
            </w:r>
            <w:r>
              <w:t>,</w:t>
            </w:r>
            <w:r w:rsidRPr="000D0B85">
              <w:t xml:space="preserve"> then publish your texts in a class journal or on a class blog</w:t>
            </w:r>
            <w:r w:rsidRPr="001C55C4">
              <w:t>.</w:t>
            </w:r>
          </w:p>
        </w:tc>
      </w:tr>
      <w:tr w:rsidR="00711493" w14:paraId="037497B6" w14:textId="77777777" w:rsidTr="00B22829">
        <w:trPr>
          <w:cantSplit/>
        </w:trPr>
        <w:tc>
          <w:tcPr>
            <w:tcW w:w="9634" w:type="dxa"/>
            <w:tcBorders>
              <w:bottom w:val="single" w:sz="4" w:space="0" w:color="auto"/>
            </w:tcBorders>
            <w:shd w:val="clear" w:color="auto" w:fill="FFFFFF" w:themeFill="background1"/>
          </w:tcPr>
          <w:p w14:paraId="44F19882" w14:textId="7A673345" w:rsidR="00711493" w:rsidRPr="000D0B85" w:rsidRDefault="00711493" w:rsidP="00B22829">
            <w:pPr>
              <w:pStyle w:val="VCAAbulletlevel2"/>
              <w:spacing w:after="0"/>
            </w:pPr>
            <w:r w:rsidRPr="000D0B85">
              <w:t xml:space="preserve">Research and compare initiatives that promote </w:t>
            </w:r>
            <w:sdt>
              <w:sdtPr>
                <w:alias w:val="Keywords"/>
                <w:tag w:val=""/>
                <w:id w:val="-604340065"/>
                <w:placeholder>
                  <w:docPart w:val="E5ED9D0C05E042448C97A908276C6701"/>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0D0B85">
              <w:t xml:space="preserve"> and/or Aboriginal and Torres Strait Islander languages, and the role these initiatives play in strengthening cultural identity. </w:t>
            </w:r>
          </w:p>
        </w:tc>
      </w:tr>
      <w:tr w:rsidR="00711493" w14:paraId="583A98B2" w14:textId="77777777" w:rsidTr="00B22829">
        <w:trPr>
          <w:cantSplit/>
        </w:trPr>
        <w:tc>
          <w:tcPr>
            <w:tcW w:w="9634" w:type="dxa"/>
            <w:tcBorders>
              <w:bottom w:val="single" w:sz="4" w:space="0" w:color="B5E2F1"/>
            </w:tcBorders>
            <w:shd w:val="clear" w:color="auto" w:fill="FFFFFF" w:themeFill="background1"/>
          </w:tcPr>
          <w:p w14:paraId="2AECC47C" w14:textId="34A82CCF" w:rsidR="00711493" w:rsidRDefault="00711493" w:rsidP="00B22829">
            <w:pPr>
              <w:pStyle w:val="VCAAbulletlevel2"/>
              <w:spacing w:after="0"/>
            </w:pPr>
            <w:r w:rsidRPr="000D0B85">
              <w:t>Write a report exploring how language</w:t>
            </w:r>
            <w:r w:rsidRPr="00F201FE">
              <w:t xml:space="preserve"> preserves and revitalises cultures, identifying links between communities in Australia and </w:t>
            </w:r>
            <w:sdt>
              <w:sdtPr>
                <w:alias w:val="Keywords"/>
                <w:tag w:val=""/>
                <w:id w:val="903641723"/>
                <w:placeholder>
                  <w:docPart w:val="E473D3C9678A46D8A54F72447406847B"/>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201FE">
              <w:t xml:space="preserve">-speaking cultures here and around the world. </w:t>
            </w:r>
          </w:p>
        </w:tc>
      </w:tr>
      <w:tr w:rsidR="00711493" w14:paraId="03222676" w14:textId="77777777" w:rsidTr="00B22829">
        <w:tc>
          <w:tcPr>
            <w:tcW w:w="9634" w:type="dxa"/>
            <w:tcBorders>
              <w:bottom w:val="single" w:sz="4" w:space="0" w:color="B5E2F1"/>
            </w:tcBorders>
            <w:shd w:val="clear" w:color="auto" w:fill="FFFFFF" w:themeFill="background1"/>
          </w:tcPr>
          <w:p w14:paraId="5B00C1B9" w14:textId="77777777" w:rsidR="00711493" w:rsidRDefault="00711493" w:rsidP="00B22829">
            <w:pPr>
              <w:pStyle w:val="VCAAbulletlevel2"/>
              <w:numPr>
                <w:ilvl w:val="0"/>
                <w:numId w:val="0"/>
              </w:numPr>
              <w:spacing w:after="0"/>
              <w:ind w:left="360" w:hanging="360"/>
            </w:pPr>
          </w:p>
          <w:p w14:paraId="4714C6F9" w14:textId="77777777" w:rsidR="00711493" w:rsidRPr="000D0B85" w:rsidRDefault="00711493" w:rsidP="00B22829">
            <w:pPr>
              <w:pStyle w:val="VCAAbulletlevel2"/>
              <w:numPr>
                <w:ilvl w:val="0"/>
                <w:numId w:val="0"/>
              </w:numPr>
              <w:spacing w:after="0"/>
              <w:ind w:left="360" w:hanging="360"/>
            </w:pPr>
          </w:p>
        </w:tc>
      </w:tr>
      <w:tr w:rsidR="00711493" w14:paraId="7009915C" w14:textId="77777777" w:rsidTr="00B22829">
        <w:tblPrEx>
          <w:tblBorders>
            <w:left w:val="single" w:sz="4" w:space="0" w:color="auto"/>
            <w:right w:val="single" w:sz="4" w:space="0" w:color="auto"/>
          </w:tblBorders>
        </w:tblPrEx>
        <w:tc>
          <w:tcPr>
            <w:tcW w:w="9634" w:type="dxa"/>
            <w:tcBorders>
              <w:top w:val="single" w:sz="4" w:space="0" w:color="B5E2F1"/>
              <w:left w:val="single" w:sz="4" w:space="0" w:color="B5E2F1"/>
              <w:bottom w:val="single" w:sz="4" w:space="0" w:color="B5E2F1"/>
              <w:right w:val="single" w:sz="4" w:space="0" w:color="B5E2F1"/>
            </w:tcBorders>
            <w:shd w:val="clear" w:color="auto" w:fill="F1FBFE"/>
          </w:tcPr>
          <w:p w14:paraId="502A34D7" w14:textId="77777777" w:rsidR="00711493" w:rsidRPr="00AB43C5" w:rsidRDefault="00711493" w:rsidP="00B22829">
            <w:pPr>
              <w:pStyle w:val="Heading2"/>
              <w:rPr>
                <w:b/>
                <w:bCs/>
                <w:color w:val="004EA8"/>
              </w:rPr>
            </w:pPr>
            <w:bookmarkStart w:id="19" w:name="_Toc189485925"/>
            <w:bookmarkStart w:id="20" w:name="_Toc191911962"/>
            <w:r w:rsidRPr="00B13D9B">
              <w:rPr>
                <w:b/>
                <w:bCs/>
                <w:noProof/>
                <w:color w:val="004EA8"/>
              </w:rPr>
              <w:drawing>
                <wp:anchor distT="0" distB="0" distL="114300" distR="114300" simplePos="0" relativeHeight="251694080" behindDoc="0" locked="0" layoutInCell="1" allowOverlap="1" wp14:anchorId="6A8B2C22" wp14:editId="7828F754">
                  <wp:simplePos x="0" y="0"/>
                  <wp:positionH relativeFrom="column">
                    <wp:posOffset>4611802</wp:posOffset>
                  </wp:positionH>
                  <wp:positionV relativeFrom="paragraph">
                    <wp:posOffset>159385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83510722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9"/>
            <w:bookmarkEnd w:id="20"/>
            <w:r w:rsidRPr="00B13D9B">
              <w:rPr>
                <w:b/>
                <w:bCs/>
                <w:color w:val="004EA8"/>
              </w:rPr>
              <w:t xml:space="preserve"> </w:t>
            </w:r>
          </w:p>
          <w:p w14:paraId="7E39E9E1" w14:textId="77777777" w:rsidR="00711493" w:rsidRDefault="00711493" w:rsidP="00B22829">
            <w:pPr>
              <w:pStyle w:val="VCAAbulletlevel2"/>
              <w:numPr>
                <w:ilvl w:val="0"/>
                <w:numId w:val="0"/>
              </w:numPr>
              <w:spacing w:line="240" w:lineRule="auto"/>
              <w:rPr>
                <w:b/>
                <w:bCs/>
                <w:color w:val="004EA8"/>
                <w:sz w:val="32"/>
                <w:szCs w:val="32"/>
              </w:rPr>
            </w:pPr>
            <w:r w:rsidRPr="0012328B">
              <w:rPr>
                <w:b/>
                <w:bCs/>
                <w:color w:val="004EA8"/>
                <w:sz w:val="32"/>
                <w:szCs w:val="32"/>
              </w:rPr>
              <w:t xml:space="preserve">An exploration of identity and experiences of living in Australia, through art, music, </w:t>
            </w:r>
            <w:proofErr w:type="gramStart"/>
            <w:r w:rsidRPr="0012328B">
              <w:rPr>
                <w:b/>
                <w:bCs/>
                <w:color w:val="004EA8"/>
                <w:sz w:val="32"/>
                <w:szCs w:val="32"/>
              </w:rPr>
              <w:t>literature</w:t>
            </w:r>
            <w:proofErr w:type="gramEnd"/>
            <w:r w:rsidRPr="0012328B">
              <w:rPr>
                <w:b/>
                <w:bCs/>
                <w:color w:val="004EA8"/>
                <w:sz w:val="32"/>
                <w:szCs w:val="32"/>
              </w:rPr>
              <w:t xml:space="preserve"> or technology. </w:t>
            </w:r>
          </w:p>
          <w:p w14:paraId="0ECE626A" w14:textId="77777777" w:rsidR="00711493" w:rsidRDefault="00711493" w:rsidP="00B22829">
            <w:pPr>
              <w:pStyle w:val="VCAAbulletlevel2"/>
              <w:numPr>
                <w:ilvl w:val="0"/>
                <w:numId w:val="0"/>
              </w:numPr>
              <w:rPr>
                <w:b/>
                <w:bCs/>
                <w:color w:val="004EA8"/>
                <w:sz w:val="32"/>
                <w:szCs w:val="32"/>
              </w:rPr>
            </w:pPr>
          </w:p>
          <w:p w14:paraId="1EA231C9" w14:textId="77777777" w:rsidR="00711493" w:rsidRDefault="00711493" w:rsidP="00B22829">
            <w:pPr>
              <w:pStyle w:val="VCAAbulletlevel2"/>
              <w:spacing w:after="0"/>
            </w:pPr>
            <w:r w:rsidRPr="00990040">
              <w:t>Brainstorm ideas about the concept of identity. Share what you think identity means and how it relates to your life and your experiences of living in Australia.</w:t>
            </w:r>
          </w:p>
          <w:p w14:paraId="4F5CA51D" w14:textId="77777777" w:rsidR="00711493" w:rsidRPr="00990040" w:rsidRDefault="00711493" w:rsidP="00B22829">
            <w:pPr>
              <w:pStyle w:val="VCAAbulletlevel2"/>
              <w:numPr>
                <w:ilvl w:val="0"/>
                <w:numId w:val="0"/>
              </w:numPr>
              <w:spacing w:after="0"/>
              <w:ind w:left="360"/>
            </w:pPr>
          </w:p>
          <w:p w14:paraId="3037331C" w14:textId="77777777" w:rsidR="00711493" w:rsidRDefault="00711493" w:rsidP="00B22829">
            <w:pPr>
              <w:pStyle w:val="VCAAbulletlevel2"/>
              <w:spacing w:after="0"/>
            </w:pPr>
            <w:r w:rsidRPr="00990040">
              <w:t xml:space="preserve">Discuss ‘Australian culture’ and the diverse backgrounds of people living in </w:t>
            </w:r>
            <w:proofErr w:type="gramStart"/>
            <w:r w:rsidRPr="00990040">
              <w:t>Australia, and</w:t>
            </w:r>
            <w:proofErr w:type="gramEnd"/>
            <w:r w:rsidRPr="00990040">
              <w:t xml:space="preserve"> explore the significance of embracing and respecting various cultural identities.</w:t>
            </w:r>
          </w:p>
          <w:p w14:paraId="50B09063" w14:textId="77777777" w:rsidR="00711493" w:rsidRPr="00990040" w:rsidRDefault="00711493" w:rsidP="00B22829">
            <w:pPr>
              <w:pStyle w:val="VCAAbulletlevel2"/>
              <w:numPr>
                <w:ilvl w:val="0"/>
                <w:numId w:val="0"/>
              </w:numPr>
              <w:spacing w:after="0"/>
            </w:pPr>
          </w:p>
          <w:p w14:paraId="20A0104A" w14:textId="099F7178" w:rsidR="00711493" w:rsidRDefault="00711493" w:rsidP="00B22829">
            <w:pPr>
              <w:pStyle w:val="VCAAbulletlevel2"/>
              <w:spacing w:after="0"/>
            </w:pPr>
            <w:r w:rsidRPr="00990040">
              <w:t xml:space="preserve">Watch a video clip or documentary about a </w:t>
            </w:r>
            <w:sdt>
              <w:sdtPr>
                <w:alias w:val="Keywords"/>
                <w:tag w:val=""/>
                <w:id w:val="-1537798579"/>
                <w:placeholder>
                  <w:docPart w:val="645F48C12FC043E2BE7DEE141B333351"/>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990040">
              <w:t>-speaking person living in Australia and how their identity is impacted by their languages and cultures.</w:t>
            </w:r>
          </w:p>
          <w:p w14:paraId="379DB70F" w14:textId="77777777" w:rsidR="00711493" w:rsidRPr="00990040" w:rsidRDefault="00711493" w:rsidP="00B22829">
            <w:pPr>
              <w:pStyle w:val="VCAAbulletlevel2"/>
              <w:numPr>
                <w:ilvl w:val="0"/>
                <w:numId w:val="0"/>
              </w:numPr>
              <w:spacing w:after="0"/>
            </w:pPr>
          </w:p>
          <w:p w14:paraId="38847B90" w14:textId="77777777" w:rsidR="00711493" w:rsidRDefault="00711493" w:rsidP="00B22829">
            <w:pPr>
              <w:pStyle w:val="VCAAbulletlevel2"/>
              <w:spacing w:after="0"/>
            </w:pPr>
            <w:r w:rsidRPr="00990040">
              <w:t xml:space="preserve">Choose a piece of art, music, </w:t>
            </w:r>
            <w:proofErr w:type="gramStart"/>
            <w:r w:rsidRPr="00990040">
              <w:t>literature</w:t>
            </w:r>
            <w:proofErr w:type="gramEnd"/>
            <w:r w:rsidRPr="00990040">
              <w:t xml:space="preserve"> or technology that interests or inspires you and identify the emotions, themes and links conveyed within the work.</w:t>
            </w:r>
          </w:p>
          <w:p w14:paraId="4D85173B" w14:textId="77777777" w:rsidR="00711493" w:rsidRPr="00990040" w:rsidRDefault="00711493" w:rsidP="00B22829">
            <w:pPr>
              <w:pStyle w:val="VCAAbulletlevel2"/>
              <w:numPr>
                <w:ilvl w:val="0"/>
                <w:numId w:val="0"/>
              </w:numPr>
              <w:spacing w:after="0"/>
            </w:pPr>
          </w:p>
          <w:p w14:paraId="05D91D0F" w14:textId="29B87561" w:rsidR="00711493" w:rsidRDefault="00711493" w:rsidP="00B22829">
            <w:pPr>
              <w:pStyle w:val="VCAAbulletlevel2"/>
              <w:spacing w:after="0"/>
            </w:pPr>
            <w:r w:rsidRPr="00990040">
              <w:t xml:space="preserve">Create your own piece of art, music, </w:t>
            </w:r>
            <w:proofErr w:type="gramStart"/>
            <w:r w:rsidRPr="00990040">
              <w:t>literature</w:t>
            </w:r>
            <w:proofErr w:type="gramEnd"/>
            <w:r w:rsidRPr="00990040">
              <w:t xml:space="preserve"> or technology (using </w:t>
            </w:r>
            <w:sdt>
              <w:sdtPr>
                <w:alias w:val="Keywords"/>
                <w:tag w:val=""/>
                <w:id w:val="1163968146"/>
                <w:placeholder>
                  <w:docPart w:val="465ACE338FF741EFA930E436B0C20358"/>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990040">
              <w:t xml:space="preserve"> where appropriate), considering the key information you want to convey about your identity.</w:t>
            </w:r>
          </w:p>
          <w:p w14:paraId="753C8E21" w14:textId="77777777" w:rsidR="00711493" w:rsidRPr="00990040" w:rsidRDefault="00711493" w:rsidP="00B22829">
            <w:pPr>
              <w:pStyle w:val="VCAAbulletlevel2"/>
              <w:numPr>
                <w:ilvl w:val="0"/>
                <w:numId w:val="0"/>
              </w:numPr>
              <w:spacing w:after="0"/>
            </w:pPr>
          </w:p>
          <w:p w14:paraId="2F258558" w14:textId="77777777" w:rsidR="00711493" w:rsidRDefault="00711493" w:rsidP="00B22829">
            <w:pPr>
              <w:pStyle w:val="VCAAbulletlevel2"/>
              <w:spacing w:after="0"/>
            </w:pPr>
            <w:r w:rsidRPr="00990040">
              <w:lastRenderedPageBreak/>
              <w:t>Write a paragraph explaining why you chose this medium to express your identity and what you want the audience to learn about you.</w:t>
            </w:r>
          </w:p>
          <w:p w14:paraId="4D795676" w14:textId="77777777" w:rsidR="00711493" w:rsidRPr="00990040" w:rsidRDefault="00711493" w:rsidP="00B22829">
            <w:pPr>
              <w:pStyle w:val="VCAAbulletlevel2"/>
              <w:numPr>
                <w:ilvl w:val="0"/>
                <w:numId w:val="0"/>
              </w:numPr>
              <w:spacing w:after="0"/>
            </w:pPr>
          </w:p>
          <w:p w14:paraId="42F6D05F" w14:textId="77777777" w:rsidR="00711493" w:rsidRDefault="00711493" w:rsidP="00B22829">
            <w:pPr>
              <w:pStyle w:val="VCAAbulletlevel2"/>
              <w:spacing w:after="0"/>
            </w:pPr>
            <w:r w:rsidRPr="00990040">
              <w:t xml:space="preserve">Display work in the classroom ‘gallery’ and view, listen to, </w:t>
            </w:r>
            <w:proofErr w:type="gramStart"/>
            <w:r w:rsidRPr="00990040">
              <w:t>read</w:t>
            </w:r>
            <w:proofErr w:type="gramEnd"/>
            <w:r w:rsidRPr="00990040">
              <w:t xml:space="preserve"> or experience a piece of work randomly assigned to you. Write notes about what you learned and how the piece made you feel, then write questions about the piece and the creator on cue cards.</w:t>
            </w:r>
          </w:p>
          <w:p w14:paraId="11A4AEBF" w14:textId="77777777" w:rsidR="00711493" w:rsidRPr="00990040" w:rsidRDefault="00711493" w:rsidP="00B22829">
            <w:pPr>
              <w:pStyle w:val="VCAAbulletlevel2"/>
              <w:numPr>
                <w:ilvl w:val="0"/>
                <w:numId w:val="0"/>
              </w:numPr>
              <w:spacing w:after="0"/>
            </w:pPr>
          </w:p>
          <w:p w14:paraId="75D08DE1" w14:textId="77777777" w:rsidR="00711493" w:rsidRDefault="00711493" w:rsidP="00B22829">
            <w:pPr>
              <w:pStyle w:val="VCAAbulletlevel2"/>
              <w:spacing w:after="0"/>
            </w:pPr>
            <w:r w:rsidRPr="00990040">
              <w:t xml:space="preserve">Brainstorm repair strategies that could be used in a conversation or interview and create a </w:t>
            </w:r>
            <w:r>
              <w:t>‘</w:t>
            </w:r>
            <w:r w:rsidRPr="00990040">
              <w:t>repair strategies</w:t>
            </w:r>
            <w:r>
              <w:t>’</w:t>
            </w:r>
            <w:r w:rsidRPr="00990040">
              <w:t xml:space="preserve"> revision list.</w:t>
            </w:r>
          </w:p>
          <w:p w14:paraId="5CDFEF4A" w14:textId="77777777" w:rsidR="00711493" w:rsidRPr="00990040" w:rsidRDefault="00711493" w:rsidP="00B22829">
            <w:pPr>
              <w:pStyle w:val="VCAAbulletlevel2"/>
              <w:numPr>
                <w:ilvl w:val="0"/>
                <w:numId w:val="0"/>
              </w:numPr>
              <w:spacing w:after="0"/>
            </w:pPr>
          </w:p>
          <w:p w14:paraId="15EBE225" w14:textId="77777777" w:rsidR="00711493" w:rsidRDefault="00711493" w:rsidP="00B22829">
            <w:pPr>
              <w:pStyle w:val="VCAAbulletlevel2"/>
              <w:spacing w:after="0"/>
            </w:pPr>
            <w:r w:rsidRPr="00990040">
              <w:t>Watch an online interview and make notes about the key features, unique characteristics and language used. Discuss these features as a class, identifying the purpose and audience of each text.</w:t>
            </w:r>
          </w:p>
          <w:p w14:paraId="154F6D60" w14:textId="77777777" w:rsidR="00711493" w:rsidRPr="00990040" w:rsidRDefault="00711493" w:rsidP="00B22829">
            <w:pPr>
              <w:pStyle w:val="VCAAbulletlevel2"/>
              <w:numPr>
                <w:ilvl w:val="0"/>
                <w:numId w:val="0"/>
              </w:numPr>
              <w:spacing w:after="0"/>
              <w:ind w:left="360"/>
            </w:pPr>
          </w:p>
          <w:p w14:paraId="2323BDBD" w14:textId="77777777" w:rsidR="00711493" w:rsidRDefault="00711493" w:rsidP="00B22829">
            <w:pPr>
              <w:pStyle w:val="VCAAbulletlevel2"/>
              <w:spacing w:after="0"/>
            </w:pPr>
            <w:r w:rsidRPr="00631DDC">
              <w:t>Collect the cue cards containing questions about you and your work. Read the questions on the cue cards and write key words</w:t>
            </w:r>
            <w:r w:rsidRPr="00990040" w:rsidDel="00631DDC">
              <w:t xml:space="preserve"> </w:t>
            </w:r>
            <w:r w:rsidRPr="00990040">
              <w:t>on sticky notes</w:t>
            </w:r>
            <w:r w:rsidRPr="00990040" w:rsidDel="00631DDC">
              <w:t xml:space="preserve"> </w:t>
            </w:r>
            <w:r w:rsidRPr="00990040">
              <w:t>that you could use to respond to the questions. Consider appropriate language use based on your target audience (e.g. formal vs informal language).</w:t>
            </w:r>
          </w:p>
          <w:p w14:paraId="2D32C88A" w14:textId="77777777" w:rsidR="00711493" w:rsidRPr="00990040" w:rsidRDefault="00711493" w:rsidP="00B22829">
            <w:pPr>
              <w:pStyle w:val="VCAAbulletlevel2"/>
              <w:numPr>
                <w:ilvl w:val="0"/>
                <w:numId w:val="0"/>
              </w:numPr>
              <w:spacing w:after="0"/>
            </w:pPr>
          </w:p>
          <w:p w14:paraId="1044178C" w14:textId="77777777" w:rsidR="00711493" w:rsidRDefault="00711493" w:rsidP="00B22829">
            <w:pPr>
              <w:pStyle w:val="VCAAbulletlevel2"/>
              <w:spacing w:after="0"/>
            </w:pPr>
            <w:r w:rsidRPr="00990040">
              <w:t>Participate in a pair or small group ‘hot seat’ activity, where someone reads the questions about your piece of work from the cue cards and you respond, using repair strategies and/or your sticky notes if required.</w:t>
            </w:r>
          </w:p>
          <w:p w14:paraId="1F481F4B" w14:textId="77777777" w:rsidR="00711493" w:rsidRPr="00990040" w:rsidRDefault="00711493" w:rsidP="00B22829">
            <w:pPr>
              <w:pStyle w:val="VCAAbulletlevel2"/>
              <w:numPr>
                <w:ilvl w:val="0"/>
                <w:numId w:val="0"/>
              </w:numPr>
              <w:spacing w:after="0"/>
            </w:pPr>
          </w:p>
          <w:p w14:paraId="2CE53406" w14:textId="77777777" w:rsidR="00711493" w:rsidRPr="0066155E" w:rsidRDefault="00711493" w:rsidP="00B22829">
            <w:pPr>
              <w:pStyle w:val="VCAAbulletlevel2"/>
              <w:spacing w:after="0"/>
            </w:pPr>
            <w:r w:rsidRPr="00990040">
              <w:t>Record a v</w:t>
            </w:r>
            <w:r>
              <w:t>ideo b</w:t>
            </w:r>
            <w:r w:rsidRPr="00990040">
              <w:t xml:space="preserve">log post exploring your own identity and your experiences of living in Australia, incorporating references to your piece of art, music, </w:t>
            </w:r>
            <w:proofErr w:type="gramStart"/>
            <w:r w:rsidRPr="00990040">
              <w:t>literature</w:t>
            </w:r>
            <w:proofErr w:type="gramEnd"/>
            <w:r w:rsidRPr="00990040">
              <w:t xml:space="preserve"> or technology.</w:t>
            </w:r>
          </w:p>
        </w:tc>
      </w:tr>
    </w:tbl>
    <w:p w14:paraId="3A1A65B1" w14:textId="77777777" w:rsidR="00711493" w:rsidRDefault="00711493" w:rsidP="00711493"/>
    <w:p w14:paraId="21BC071A" w14:textId="77777777" w:rsidR="00711493" w:rsidRDefault="00711493" w:rsidP="00711493">
      <w:pPr>
        <w:pStyle w:val="Figures"/>
        <w:jc w:val="left"/>
        <w:rPr>
          <w:lang w:val="en-AU"/>
        </w:rPr>
      </w:pPr>
    </w:p>
    <w:p w14:paraId="45693514" w14:textId="77777777" w:rsidR="00711493" w:rsidRDefault="00711493" w:rsidP="00711493">
      <w:pPr>
        <w:pStyle w:val="Figures"/>
        <w:jc w:val="left"/>
        <w:rPr>
          <w:lang w:val="en-AU"/>
        </w:rPr>
      </w:pPr>
    </w:p>
    <w:p w14:paraId="702628CA" w14:textId="77777777" w:rsidR="00711493" w:rsidRDefault="00711493" w:rsidP="00711493">
      <w:pPr>
        <w:pStyle w:val="Figures"/>
        <w:jc w:val="left"/>
        <w:rPr>
          <w:lang w:val="en-AU"/>
        </w:rPr>
      </w:pPr>
    </w:p>
    <w:p w14:paraId="02F7B623" w14:textId="77777777" w:rsidR="00711493" w:rsidRDefault="00711493" w:rsidP="00711493">
      <w:pPr>
        <w:pStyle w:val="Figures"/>
        <w:jc w:val="left"/>
        <w:rPr>
          <w:lang w:val="en-AU"/>
        </w:rPr>
      </w:pPr>
    </w:p>
    <w:p w14:paraId="74130DCA" w14:textId="77777777" w:rsidR="00711493" w:rsidRDefault="00711493" w:rsidP="00711493">
      <w:pPr>
        <w:pStyle w:val="Figures"/>
        <w:jc w:val="left"/>
        <w:rPr>
          <w:lang w:val="en-AU"/>
        </w:rPr>
      </w:pPr>
    </w:p>
    <w:p w14:paraId="1A04FD9E" w14:textId="77777777" w:rsidR="00711493" w:rsidRDefault="00711493" w:rsidP="00711493">
      <w:pPr>
        <w:pStyle w:val="Figures"/>
        <w:jc w:val="left"/>
        <w:rPr>
          <w:lang w:val="en-AU"/>
        </w:rPr>
      </w:pPr>
    </w:p>
    <w:p w14:paraId="4C824AEC" w14:textId="77777777" w:rsidR="00711493" w:rsidRDefault="00711493" w:rsidP="00711493">
      <w:pPr>
        <w:pStyle w:val="Figures"/>
        <w:jc w:val="left"/>
        <w:rPr>
          <w:lang w:val="en-AU"/>
        </w:rPr>
      </w:pPr>
    </w:p>
    <w:p w14:paraId="3D81263D" w14:textId="77777777" w:rsidR="00711493" w:rsidRDefault="00711493" w:rsidP="00711493">
      <w:pPr>
        <w:pStyle w:val="Figures"/>
        <w:jc w:val="left"/>
        <w:rPr>
          <w:lang w:val="en-AU"/>
        </w:rPr>
        <w:sectPr w:rsidR="00711493" w:rsidSect="00711493">
          <w:headerReference w:type="default" r:id="rId33"/>
          <w:footerReference w:type="default" r:id="rId34"/>
          <w:headerReference w:type="first" r:id="rId35"/>
          <w:footerReference w:type="first" r:id="rId36"/>
          <w:pgSz w:w="11907" w:h="16840" w:code="9"/>
          <w:pgMar w:top="1430" w:right="1134" w:bottom="993" w:left="1985" w:header="392" w:footer="273" w:gutter="0"/>
          <w:pgNumType w:start="1"/>
          <w:cols w:space="708"/>
          <w:docGrid w:linePitch="360"/>
        </w:sectPr>
      </w:pPr>
    </w:p>
    <w:p w14:paraId="1EA4B838" w14:textId="77777777" w:rsidR="00711493" w:rsidRPr="00B13D9B" w:rsidRDefault="00711493" w:rsidP="00711493">
      <w:pPr>
        <w:pStyle w:val="Heading3"/>
      </w:pPr>
      <w:bookmarkStart w:id="21" w:name="_Hlk179272074"/>
      <w:bookmarkStart w:id="22" w:name="_Toc191911963"/>
      <w:r w:rsidRPr="00B13D9B">
        <w:lastRenderedPageBreak/>
        <w:t>Unit 2</w:t>
      </w:r>
      <w:bookmarkEnd w:id="22"/>
    </w:p>
    <w:p w14:paraId="303C0FD1" w14:textId="77777777" w:rsidR="00711493" w:rsidRDefault="00711493" w:rsidP="00711493">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711493" w:rsidRPr="00F040C4" w14:paraId="1E47AB58" w14:textId="77777777" w:rsidTr="00B22829">
        <w:trPr>
          <w:trHeight w:val="274"/>
        </w:trPr>
        <w:tc>
          <w:tcPr>
            <w:tcW w:w="2161" w:type="dxa"/>
            <w:shd w:val="clear" w:color="auto" w:fill="0F7EB4"/>
          </w:tcPr>
          <w:p w14:paraId="0B3785BE" w14:textId="77777777" w:rsidR="00711493" w:rsidRPr="00F040C4" w:rsidRDefault="00711493" w:rsidP="00B22829">
            <w:pPr>
              <w:pStyle w:val="VCAAtablecondensedheading"/>
              <w:rPr>
                <w:b w:val="0"/>
              </w:rPr>
            </w:pPr>
            <w:r w:rsidRPr="00F040C4">
              <w:t xml:space="preserve">Concept </w:t>
            </w:r>
          </w:p>
        </w:tc>
        <w:tc>
          <w:tcPr>
            <w:tcW w:w="2162" w:type="dxa"/>
            <w:shd w:val="clear" w:color="auto" w:fill="0F7EB4"/>
          </w:tcPr>
          <w:p w14:paraId="6C128211" w14:textId="77777777" w:rsidR="00711493" w:rsidRPr="00F040C4" w:rsidRDefault="00711493" w:rsidP="00B22829">
            <w:pPr>
              <w:pStyle w:val="VCAAtablecondensedheading"/>
              <w:rPr>
                <w:b w:val="0"/>
              </w:rPr>
            </w:pPr>
            <w:r w:rsidRPr="00F040C4">
              <w:t>Perspective</w:t>
            </w:r>
          </w:p>
        </w:tc>
        <w:tc>
          <w:tcPr>
            <w:tcW w:w="2162" w:type="dxa"/>
            <w:shd w:val="clear" w:color="auto" w:fill="0F7EB4"/>
          </w:tcPr>
          <w:p w14:paraId="1D14C149" w14:textId="77777777" w:rsidR="00711493" w:rsidRPr="00F040C4" w:rsidRDefault="00711493" w:rsidP="00B22829">
            <w:pPr>
              <w:pStyle w:val="VCAAtablecondensedheading"/>
              <w:rPr>
                <w:b w:val="0"/>
              </w:rPr>
            </w:pPr>
            <w:r w:rsidRPr="00F040C4">
              <w:t>Topic</w:t>
            </w:r>
          </w:p>
        </w:tc>
        <w:tc>
          <w:tcPr>
            <w:tcW w:w="2162" w:type="dxa"/>
            <w:shd w:val="clear" w:color="auto" w:fill="0F7EB4"/>
          </w:tcPr>
          <w:p w14:paraId="4047D1C8" w14:textId="77777777" w:rsidR="00711493" w:rsidRPr="00F040C4" w:rsidRDefault="00711493" w:rsidP="00B22829">
            <w:pPr>
              <w:pStyle w:val="VCAAtablecondensedheading"/>
              <w:rPr>
                <w:b w:val="0"/>
              </w:rPr>
            </w:pPr>
            <w:r w:rsidRPr="00F040C4">
              <w:t>Subtopic</w:t>
            </w:r>
          </w:p>
        </w:tc>
      </w:tr>
      <w:tr w:rsidR="00711493" w:rsidRPr="00F040C4" w14:paraId="48990219" w14:textId="77777777" w:rsidTr="00751420">
        <w:trPr>
          <w:trHeight w:val="1701"/>
        </w:trPr>
        <w:tc>
          <w:tcPr>
            <w:tcW w:w="2161" w:type="dxa"/>
            <w:vAlign w:val="center"/>
          </w:tcPr>
          <w:p w14:paraId="0F4E6601" w14:textId="7CDB2CE7" w:rsidR="00711493" w:rsidRPr="0094696C" w:rsidRDefault="00711493" w:rsidP="00751420">
            <w:pPr>
              <w:pStyle w:val="VCAAbody"/>
              <w:jc w:val="center"/>
            </w:pPr>
            <w:r w:rsidRPr="0094696C">
              <w:t>Legacy</w:t>
            </w:r>
          </w:p>
        </w:tc>
        <w:tc>
          <w:tcPr>
            <w:tcW w:w="2162" w:type="dxa"/>
            <w:vAlign w:val="center"/>
          </w:tcPr>
          <w:p w14:paraId="4DABEA89" w14:textId="77777777" w:rsidR="00711493" w:rsidRPr="0094696C" w:rsidRDefault="00711493" w:rsidP="00751420">
            <w:pPr>
              <w:pStyle w:val="VCAAbody"/>
              <w:jc w:val="center"/>
            </w:pPr>
            <w:r w:rsidRPr="0094696C">
              <w:t>Personal</w:t>
            </w:r>
          </w:p>
        </w:tc>
        <w:tc>
          <w:tcPr>
            <w:tcW w:w="2162" w:type="dxa"/>
            <w:vAlign w:val="center"/>
          </w:tcPr>
          <w:p w14:paraId="5751701F" w14:textId="77777777" w:rsidR="00711493" w:rsidRPr="0094696C" w:rsidRDefault="00711493" w:rsidP="00751420">
            <w:pPr>
              <w:pStyle w:val="VCAAbody"/>
              <w:jc w:val="center"/>
            </w:pPr>
            <w:r w:rsidRPr="005A0EDD">
              <w:t>Innovation</w:t>
            </w:r>
          </w:p>
        </w:tc>
        <w:tc>
          <w:tcPr>
            <w:tcW w:w="2162" w:type="dxa"/>
            <w:vAlign w:val="center"/>
          </w:tcPr>
          <w:p w14:paraId="6A4733BE" w14:textId="77777777" w:rsidR="00711493" w:rsidRPr="0094696C" w:rsidRDefault="00711493" w:rsidP="00751420">
            <w:pPr>
              <w:pStyle w:val="VCAAbody"/>
              <w:jc w:val="center"/>
            </w:pPr>
            <w:r w:rsidRPr="005A0EDD">
              <w:t>Innovations I can’t live without</w:t>
            </w:r>
          </w:p>
        </w:tc>
      </w:tr>
    </w:tbl>
    <w:p w14:paraId="30F25F83" w14:textId="77777777" w:rsidR="00711493" w:rsidRPr="00B13D9B" w:rsidRDefault="00711493" w:rsidP="00711493">
      <w:pPr>
        <w:pStyle w:val="Heading2"/>
        <w:rPr>
          <w:sz w:val="28"/>
        </w:rPr>
      </w:pPr>
      <w:bookmarkStart w:id="23" w:name="_Toc191911964"/>
      <w:r w:rsidRPr="00633101">
        <w:rPr>
          <w:sz w:val="28"/>
        </w:rPr>
        <w:t xml:space="preserve">Outcome </w:t>
      </w:r>
      <w:r>
        <w:rPr>
          <w:sz w:val="28"/>
        </w:rPr>
        <w:t>1</w:t>
      </w:r>
      <w:bookmarkEnd w:id="23"/>
      <w:r w:rsidRPr="00B13D9B">
        <w:rPr>
          <w:sz w:val="28"/>
        </w:rPr>
        <w:tab/>
      </w:r>
    </w:p>
    <w:p w14:paraId="5D46E3AE" w14:textId="3B66A83D" w:rsidR="00711493" w:rsidRPr="00FD4DAA" w:rsidRDefault="00711493" w:rsidP="00711493">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D4027F4D39B543C2A5DEDBD73D392C7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Hindi</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3BD474331F264AD9A6D39EFF425D5D2A"/>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Hindi</w:t>
          </w:r>
        </w:sdtContent>
      </w:sdt>
      <w:r w:rsidRPr="00FD4DAA">
        <w:rPr>
          <w:shd w:val="clear" w:color="auto" w:fill="FFFFFF"/>
        </w:rPr>
        <w:t xml:space="preserve">. </w:t>
      </w:r>
    </w:p>
    <w:p w14:paraId="039961CE" w14:textId="77777777" w:rsidR="00711493" w:rsidRPr="00753F1C" w:rsidRDefault="00711493" w:rsidP="00711493">
      <w:pPr>
        <w:pStyle w:val="Heading2"/>
        <w:rPr>
          <w:sz w:val="24"/>
          <w:szCs w:val="24"/>
        </w:rPr>
      </w:pPr>
      <w:bookmarkStart w:id="24" w:name="_Toc191911965"/>
      <w:r w:rsidRPr="00633101">
        <w:rPr>
          <w:sz w:val="24"/>
          <w:szCs w:val="24"/>
        </w:rPr>
        <w:t>Examples of learning activities</w:t>
      </w:r>
      <w:bookmarkEnd w:id="24"/>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711493" w14:paraId="62944B5C" w14:textId="77777777" w:rsidTr="00B22829">
        <w:trPr>
          <w:cantSplit/>
        </w:trPr>
        <w:tc>
          <w:tcPr>
            <w:tcW w:w="8783" w:type="dxa"/>
          </w:tcPr>
          <w:p w14:paraId="2E49DC47" w14:textId="7F686BBE" w:rsidR="00711493" w:rsidRPr="00F66F92" w:rsidRDefault="00711493" w:rsidP="00B22829">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960017DE79194CC89CA65E9C527C6421"/>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530117">
              <w:t xml:space="preserve"> and explain</w:t>
            </w:r>
            <w:r>
              <w:t xml:space="preserve"> why</w:t>
            </w:r>
            <w:r w:rsidRPr="00530117">
              <w:t xml:space="preserve"> they are essential to your life.</w:t>
            </w:r>
          </w:p>
        </w:tc>
      </w:tr>
      <w:tr w:rsidR="00711493" w14:paraId="4116FB3E" w14:textId="77777777" w:rsidTr="00B22829">
        <w:trPr>
          <w:cantSplit/>
        </w:trPr>
        <w:tc>
          <w:tcPr>
            <w:tcW w:w="8783" w:type="dxa"/>
          </w:tcPr>
          <w:p w14:paraId="6E1BF1C5" w14:textId="767336FB" w:rsidR="00711493" w:rsidRPr="00F66F92" w:rsidRDefault="00711493" w:rsidP="00B22829">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0F9DBC79B6BE4E1080BD485E490AA762"/>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 Discuss why some words may not feature in your print dictionary. Learn and revise the words using an online revision tool.</w:t>
            </w:r>
          </w:p>
        </w:tc>
      </w:tr>
      <w:tr w:rsidR="00711493" w14:paraId="116DB8C1" w14:textId="77777777" w:rsidTr="00B22829">
        <w:trPr>
          <w:cantSplit/>
        </w:trPr>
        <w:tc>
          <w:tcPr>
            <w:tcW w:w="8783" w:type="dxa"/>
          </w:tcPr>
          <w:p w14:paraId="29B149EC" w14:textId="6735C006" w:rsidR="00711493" w:rsidRPr="00F66F92" w:rsidRDefault="00711493" w:rsidP="00B22829">
            <w:pPr>
              <w:pStyle w:val="VCAAbulletlevel2"/>
              <w:spacing w:after="0"/>
            </w:pPr>
            <w:r w:rsidRPr="00530117">
              <w:t xml:space="preserve">Watch </w:t>
            </w:r>
            <w:r>
              <w:t>online</w:t>
            </w:r>
            <w:r w:rsidRPr="00530117">
              <w:t xml:space="preserve"> videos in </w:t>
            </w:r>
            <w:sdt>
              <w:sdtPr>
                <w:alias w:val="Keywords"/>
                <w:tag w:val=""/>
                <w:id w:val="-1080907557"/>
                <w:placeholder>
                  <w:docPart w:val="F16DD06E9914431A85A60D525FA1C31C"/>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711493" w14:paraId="21DC0ADF" w14:textId="77777777" w:rsidTr="00B22829">
        <w:trPr>
          <w:cantSplit/>
        </w:trPr>
        <w:tc>
          <w:tcPr>
            <w:tcW w:w="8783" w:type="dxa"/>
          </w:tcPr>
          <w:p w14:paraId="39558BAC" w14:textId="4A82A1D7" w:rsidR="00711493" w:rsidRPr="00F66F92" w:rsidRDefault="00711493" w:rsidP="00B22829">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F18C14AE6915402A943D60AD265B51B6"/>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711493" w14:paraId="539F7FE4" w14:textId="77777777" w:rsidTr="00B22829">
        <w:trPr>
          <w:cantSplit/>
        </w:trPr>
        <w:tc>
          <w:tcPr>
            <w:tcW w:w="8783" w:type="dxa"/>
          </w:tcPr>
          <w:p w14:paraId="1199C822" w14:textId="77777777" w:rsidR="00711493" w:rsidRPr="00F66F92" w:rsidRDefault="00711493" w:rsidP="00B22829">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711493" w14:paraId="1FFE9ABA" w14:textId="77777777" w:rsidTr="00B22829">
        <w:trPr>
          <w:cantSplit/>
        </w:trPr>
        <w:tc>
          <w:tcPr>
            <w:tcW w:w="8783" w:type="dxa"/>
          </w:tcPr>
          <w:p w14:paraId="28FA28DE" w14:textId="77777777" w:rsidR="00711493" w:rsidRPr="00F66F92" w:rsidRDefault="00711493" w:rsidP="00B22829">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711493" w14:paraId="7CC39D2E" w14:textId="77777777" w:rsidTr="00B22829">
        <w:trPr>
          <w:cantSplit/>
        </w:trPr>
        <w:tc>
          <w:tcPr>
            <w:tcW w:w="8783" w:type="dxa"/>
          </w:tcPr>
          <w:p w14:paraId="05828F64" w14:textId="6059CACB" w:rsidR="00711493" w:rsidRPr="00F66F92" w:rsidRDefault="00711493" w:rsidP="00B22829">
            <w:pPr>
              <w:pStyle w:val="VCAAbulletlevel2"/>
              <w:spacing w:after="0"/>
            </w:pPr>
            <w:bookmarkStart w:id="25" w:name="_Hlk144760449"/>
            <w:r>
              <w:lastRenderedPageBreak/>
              <w:t xml:space="preserve">Discuss vocabulary and grammatical structures that could be useful when expressing opinions in </w:t>
            </w:r>
            <w:sdt>
              <w:sdtPr>
                <w:alias w:val="Keywords"/>
                <w:tag w:val=""/>
                <w:id w:val="996622927"/>
                <w:placeholder>
                  <w:docPart w:val="E7E10851D9BC44DEBB93055399E1F500"/>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 then participate in a ‘running dictation’ activity, focusing on revising this information.</w:t>
            </w:r>
            <w:bookmarkEnd w:id="25"/>
          </w:p>
        </w:tc>
      </w:tr>
      <w:tr w:rsidR="00711493" w14:paraId="69B270E4" w14:textId="77777777" w:rsidTr="00B22829">
        <w:trPr>
          <w:cantSplit/>
        </w:trPr>
        <w:tc>
          <w:tcPr>
            <w:tcW w:w="8783" w:type="dxa"/>
          </w:tcPr>
          <w:p w14:paraId="7771F434" w14:textId="77777777" w:rsidR="00711493" w:rsidRPr="00F66F92" w:rsidRDefault="00711493" w:rsidP="00B22829">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711493" w14:paraId="40774BF7" w14:textId="77777777" w:rsidTr="00B22829">
        <w:trPr>
          <w:cantSplit/>
        </w:trPr>
        <w:tc>
          <w:tcPr>
            <w:tcW w:w="8783" w:type="dxa"/>
          </w:tcPr>
          <w:p w14:paraId="7DA1BA5C" w14:textId="77777777" w:rsidR="00711493" w:rsidRDefault="00711493" w:rsidP="00B22829">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711493" w14:paraId="0719EA18" w14:textId="77777777" w:rsidTr="00B22829">
        <w:trPr>
          <w:cantSplit/>
        </w:trPr>
        <w:tc>
          <w:tcPr>
            <w:tcW w:w="8783" w:type="dxa"/>
          </w:tcPr>
          <w:p w14:paraId="3BAA15FA" w14:textId="00135EE2" w:rsidR="00711493" w:rsidRDefault="00711493" w:rsidP="00B22829">
            <w:pPr>
              <w:pStyle w:val="VCAAbulletlevel2"/>
              <w:spacing w:after="0"/>
            </w:pPr>
            <w:r>
              <w:t xml:space="preserve">Identify different ways of asking questions in </w:t>
            </w:r>
            <w:sdt>
              <w:sdtPr>
                <w:alias w:val="Keywords"/>
                <w:tag w:val=""/>
                <w:id w:val="45804127"/>
                <w:placeholder>
                  <w:docPart w:val="A521D15437F548BEA54272B87571A1CA"/>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 discussing both open and closed questions. Participate in a ‘</w:t>
            </w:r>
            <w:hyperlink r:id="rId37"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711493" w14:paraId="28EC489C" w14:textId="77777777" w:rsidTr="00B22829">
        <w:trPr>
          <w:cantSplit/>
        </w:trPr>
        <w:tc>
          <w:tcPr>
            <w:tcW w:w="8783" w:type="dxa"/>
          </w:tcPr>
          <w:p w14:paraId="08365F22" w14:textId="77777777" w:rsidR="00711493" w:rsidRDefault="00711493" w:rsidP="00B22829">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711493" w14:paraId="20E8A067" w14:textId="77777777" w:rsidTr="00B22829">
        <w:trPr>
          <w:cantSplit/>
        </w:trPr>
        <w:tc>
          <w:tcPr>
            <w:tcW w:w="8783" w:type="dxa"/>
          </w:tcPr>
          <w:p w14:paraId="0BAA576D" w14:textId="2010A633" w:rsidR="00711493" w:rsidRDefault="00711493" w:rsidP="00B22829">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21B3F2028137482F962009B993B063A5"/>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 xml:space="preserve"> about</w:t>
            </w:r>
            <w:r w:rsidRPr="00530117">
              <w:t xml:space="preserve"> sustainable innovations and discuss their potential to create a positive impact on the world.</w:t>
            </w:r>
          </w:p>
        </w:tc>
      </w:tr>
      <w:tr w:rsidR="00711493" w14:paraId="1B522227" w14:textId="77777777" w:rsidTr="00B22829">
        <w:trPr>
          <w:cantSplit/>
        </w:trPr>
        <w:tc>
          <w:tcPr>
            <w:tcW w:w="8783" w:type="dxa"/>
          </w:tcPr>
          <w:p w14:paraId="175E64EA" w14:textId="77777777" w:rsidR="00711493" w:rsidRDefault="00711493" w:rsidP="00B22829">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711493" w14:paraId="275CAE21" w14:textId="77777777" w:rsidTr="00B22829">
        <w:trPr>
          <w:cantSplit/>
        </w:trPr>
        <w:tc>
          <w:tcPr>
            <w:tcW w:w="8783" w:type="dxa"/>
          </w:tcPr>
          <w:p w14:paraId="38F4EE09" w14:textId="77777777" w:rsidR="00711493" w:rsidRDefault="00711493" w:rsidP="00B22829">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711493" w14:paraId="3AC0B689" w14:textId="77777777" w:rsidTr="00B22829">
        <w:trPr>
          <w:cantSplit/>
        </w:trPr>
        <w:tc>
          <w:tcPr>
            <w:tcW w:w="8783" w:type="dxa"/>
          </w:tcPr>
          <w:p w14:paraId="2991002E" w14:textId="77777777" w:rsidR="00711493" w:rsidRDefault="00711493" w:rsidP="00B22829">
            <w:pPr>
              <w:pStyle w:val="VCAAbulletlevel2"/>
              <w:spacing w:after="0"/>
            </w:pPr>
            <w:r w:rsidRPr="0009120F">
              <w:t>Read a letter to the editor, focusing on the negative impact of technology in schools.</w:t>
            </w:r>
          </w:p>
        </w:tc>
      </w:tr>
      <w:tr w:rsidR="00711493" w14:paraId="189D0048" w14:textId="77777777" w:rsidTr="00B22829">
        <w:trPr>
          <w:cantSplit/>
        </w:trPr>
        <w:tc>
          <w:tcPr>
            <w:tcW w:w="8783" w:type="dxa"/>
            <w:tcBorders>
              <w:bottom w:val="single" w:sz="4" w:space="0" w:color="auto"/>
            </w:tcBorders>
            <w:shd w:val="clear" w:color="auto" w:fill="D9D9D9" w:themeFill="background1" w:themeFillShade="D9"/>
          </w:tcPr>
          <w:p w14:paraId="0E2766BC" w14:textId="77777777" w:rsidR="00711493" w:rsidRPr="002E4CED" w:rsidRDefault="00711493" w:rsidP="00B22829">
            <w:pPr>
              <w:pStyle w:val="VCAAbulletlevel2"/>
              <w:spacing w:after="0"/>
              <w:rPr>
                <w:b/>
                <w:noProof/>
              </w:rPr>
            </w:pPr>
            <w:r w:rsidRPr="002E4CED">
              <w:rPr>
                <w:b/>
                <w:noProof/>
              </w:rPr>
              <w:drawing>
                <wp:anchor distT="0" distB="0" distL="114300" distR="114300" simplePos="0" relativeHeight="251662336" behindDoc="0" locked="0" layoutInCell="1" allowOverlap="1" wp14:anchorId="56A55B28" wp14:editId="20A7014C">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711493" w14:paraId="2F409654" w14:textId="77777777" w:rsidTr="00B22829">
        <w:trPr>
          <w:cantSplit/>
        </w:trPr>
        <w:tc>
          <w:tcPr>
            <w:tcW w:w="8783" w:type="dxa"/>
            <w:tcBorders>
              <w:bottom w:val="single" w:sz="4" w:space="0" w:color="B5E2F1"/>
            </w:tcBorders>
            <w:shd w:val="clear" w:color="auto" w:fill="FFFFFF" w:themeFill="background1"/>
          </w:tcPr>
          <w:p w14:paraId="5A2096A8" w14:textId="77777777" w:rsidR="00711493" w:rsidRDefault="00711493" w:rsidP="00B22829">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38"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711493" w14:paraId="22800B34" w14:textId="77777777" w:rsidTr="00B22829">
        <w:trPr>
          <w:cantSplit/>
        </w:trPr>
        <w:tc>
          <w:tcPr>
            <w:tcW w:w="8783" w:type="dxa"/>
            <w:tcBorders>
              <w:bottom w:val="single" w:sz="4" w:space="0" w:color="B5E2F1"/>
            </w:tcBorders>
            <w:shd w:val="clear" w:color="auto" w:fill="FFFFFF" w:themeFill="background1"/>
          </w:tcPr>
          <w:p w14:paraId="5BD3F28D" w14:textId="77777777" w:rsidR="00711493" w:rsidRDefault="00711493" w:rsidP="00B22829">
            <w:pPr>
              <w:pStyle w:val="VCAAbulletlevel2"/>
              <w:numPr>
                <w:ilvl w:val="0"/>
                <w:numId w:val="0"/>
              </w:numPr>
            </w:pPr>
          </w:p>
          <w:p w14:paraId="6D0CE37C" w14:textId="77777777" w:rsidR="00711493" w:rsidRPr="00530117" w:rsidRDefault="00711493" w:rsidP="00B22829">
            <w:pPr>
              <w:pStyle w:val="VCAAbulletlevel2"/>
              <w:numPr>
                <w:ilvl w:val="0"/>
                <w:numId w:val="0"/>
              </w:numPr>
            </w:pPr>
          </w:p>
        </w:tc>
      </w:tr>
      <w:tr w:rsidR="00711493" w14:paraId="37BD0405"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253A86CF" w14:textId="77777777" w:rsidR="00711493" w:rsidRPr="00C836A8" w:rsidRDefault="00711493" w:rsidP="00B22829">
            <w:pPr>
              <w:pStyle w:val="Heading2"/>
              <w:rPr>
                <w:b/>
                <w:bCs/>
                <w:color w:val="004EA8"/>
              </w:rPr>
            </w:pPr>
            <w:bookmarkStart w:id="26" w:name="_Toc191911966"/>
            <w:r w:rsidRPr="00B13D9B">
              <w:rPr>
                <w:b/>
                <w:bCs/>
                <w:noProof/>
                <w:color w:val="004EA8"/>
              </w:rPr>
              <w:lastRenderedPageBreak/>
              <w:drawing>
                <wp:anchor distT="0" distB="0" distL="114300" distR="114300" simplePos="0" relativeHeight="251669504" behindDoc="0" locked="0" layoutInCell="1" allowOverlap="1" wp14:anchorId="41E98C70" wp14:editId="37BD77A2">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6"/>
            <w:r w:rsidRPr="00B13D9B">
              <w:rPr>
                <w:b/>
                <w:bCs/>
                <w:color w:val="004EA8"/>
              </w:rPr>
              <w:t xml:space="preserve"> </w:t>
            </w:r>
          </w:p>
          <w:p w14:paraId="51528086" w14:textId="77777777" w:rsidR="00711493" w:rsidRDefault="00711493" w:rsidP="00B22829">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65197FE6" w14:textId="77777777" w:rsidR="00711493" w:rsidRDefault="00711493" w:rsidP="00B22829">
            <w:pPr>
              <w:pStyle w:val="VCAAbulletlevel2"/>
              <w:numPr>
                <w:ilvl w:val="0"/>
                <w:numId w:val="0"/>
              </w:numPr>
              <w:rPr>
                <w:b/>
                <w:bCs/>
                <w:color w:val="004EA8"/>
                <w:sz w:val="32"/>
                <w:szCs w:val="32"/>
              </w:rPr>
            </w:pPr>
          </w:p>
          <w:p w14:paraId="1E4C97FD" w14:textId="77777777" w:rsidR="00711493" w:rsidRDefault="00711493" w:rsidP="00B22829">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7B6F7AEE" w14:textId="77777777" w:rsidR="00711493" w:rsidRPr="002D4607" w:rsidRDefault="00711493" w:rsidP="00B22829">
            <w:pPr>
              <w:pStyle w:val="VCAAbulletlevel2"/>
              <w:numPr>
                <w:ilvl w:val="0"/>
                <w:numId w:val="0"/>
              </w:numPr>
              <w:spacing w:after="0"/>
              <w:ind w:left="360"/>
            </w:pPr>
          </w:p>
          <w:p w14:paraId="7ECBFB3C" w14:textId="77777777" w:rsidR="00711493" w:rsidRDefault="00711493" w:rsidP="00B22829">
            <w:pPr>
              <w:pStyle w:val="VCAAbulletlevel2"/>
              <w:spacing w:after="0"/>
            </w:pPr>
            <w:r w:rsidRPr="002D4607">
              <w:t>Watch online talks about innovations and take notes using guided note-taking sheets.</w:t>
            </w:r>
          </w:p>
          <w:p w14:paraId="727239E2" w14:textId="77777777" w:rsidR="00711493" w:rsidRPr="002D4607" w:rsidRDefault="00711493" w:rsidP="00B22829">
            <w:pPr>
              <w:pStyle w:val="VCAAbulletlevel2"/>
              <w:numPr>
                <w:ilvl w:val="0"/>
                <w:numId w:val="0"/>
              </w:numPr>
              <w:spacing w:after="0"/>
            </w:pPr>
          </w:p>
          <w:p w14:paraId="23239481" w14:textId="17461A7D" w:rsidR="00711493" w:rsidRDefault="00711493" w:rsidP="00B22829">
            <w:pPr>
              <w:pStyle w:val="VCAAbulletlevel2"/>
              <w:spacing w:after="0"/>
            </w:pPr>
            <w:r w:rsidRPr="002D4607">
              <w:t xml:space="preserve">Discuss key information, memorable quotes and any new ideas or perspectives you gained from the online talks, then organise your notes using a mind map or </w:t>
            </w:r>
            <w:r>
              <w:t>‘</w:t>
            </w:r>
            <w:r w:rsidR="00705721">
              <w:t>P</w:t>
            </w:r>
            <w:r w:rsidRPr="002D4607">
              <w:t>lus, minus, interesting</w:t>
            </w:r>
            <w:r>
              <w:t>’</w:t>
            </w:r>
            <w:r w:rsidRPr="002D4607">
              <w:t xml:space="preserve"> chart.</w:t>
            </w:r>
          </w:p>
          <w:p w14:paraId="2704E704" w14:textId="77777777" w:rsidR="00711493" w:rsidRPr="002D4607" w:rsidRDefault="00711493" w:rsidP="00B22829">
            <w:pPr>
              <w:pStyle w:val="VCAAbulletlevel2"/>
              <w:numPr>
                <w:ilvl w:val="0"/>
                <w:numId w:val="0"/>
              </w:numPr>
              <w:spacing w:after="0"/>
            </w:pPr>
          </w:p>
          <w:p w14:paraId="021F493E" w14:textId="77777777" w:rsidR="00711493" w:rsidRDefault="00711493" w:rsidP="00B22829">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05497943" w14:textId="77777777" w:rsidR="00711493" w:rsidRPr="002D4607" w:rsidRDefault="00711493" w:rsidP="00B22829">
            <w:pPr>
              <w:pStyle w:val="VCAAbulletlevel2"/>
              <w:numPr>
                <w:ilvl w:val="0"/>
                <w:numId w:val="0"/>
              </w:numPr>
              <w:spacing w:after="0"/>
            </w:pPr>
          </w:p>
          <w:p w14:paraId="6EBDB97C" w14:textId="77777777" w:rsidR="00711493" w:rsidRDefault="00711493" w:rsidP="00B22829">
            <w:pPr>
              <w:pStyle w:val="VCAAbulletlevel2"/>
              <w:spacing w:after="0"/>
            </w:pPr>
            <w:r w:rsidRPr="002D4607">
              <w:t>Complete a class survey, identifying the innovations you couldn’t live without and</w:t>
            </w:r>
            <w:r>
              <w:t xml:space="preserve"> identify </w:t>
            </w:r>
            <w:r w:rsidRPr="002D4607">
              <w:t>trends in the data.</w:t>
            </w:r>
          </w:p>
          <w:p w14:paraId="7F81B914" w14:textId="77777777" w:rsidR="00711493" w:rsidRPr="002D4607" w:rsidRDefault="00711493" w:rsidP="00B22829">
            <w:pPr>
              <w:pStyle w:val="VCAAbulletlevel2"/>
              <w:numPr>
                <w:ilvl w:val="0"/>
                <w:numId w:val="0"/>
              </w:numPr>
              <w:spacing w:after="0"/>
            </w:pPr>
          </w:p>
          <w:p w14:paraId="2EA62CAD" w14:textId="77777777" w:rsidR="00711493" w:rsidRDefault="00711493" w:rsidP="00B22829">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380CBECB" w14:textId="77777777" w:rsidR="00711493" w:rsidRPr="002D4607" w:rsidRDefault="00711493" w:rsidP="00B22829">
            <w:pPr>
              <w:pStyle w:val="VCAAbulletlevel2"/>
              <w:numPr>
                <w:ilvl w:val="0"/>
                <w:numId w:val="0"/>
              </w:numPr>
              <w:spacing w:after="0"/>
            </w:pPr>
          </w:p>
          <w:p w14:paraId="5C003255" w14:textId="77777777" w:rsidR="00711493" w:rsidRDefault="00711493" w:rsidP="00B22829">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0E97D6C0" w14:textId="77777777" w:rsidR="00711493" w:rsidRPr="002D4607" w:rsidRDefault="00711493" w:rsidP="00B22829">
            <w:pPr>
              <w:pStyle w:val="VCAAbulletlevel2"/>
              <w:numPr>
                <w:ilvl w:val="0"/>
                <w:numId w:val="0"/>
              </w:numPr>
              <w:spacing w:after="0"/>
            </w:pPr>
          </w:p>
          <w:p w14:paraId="72163E7E" w14:textId="77777777" w:rsidR="00711493" w:rsidRDefault="00711493" w:rsidP="00B22829">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5A685132" w14:textId="77777777" w:rsidR="00711493" w:rsidRPr="002D4607" w:rsidRDefault="00711493" w:rsidP="00B22829">
            <w:pPr>
              <w:pStyle w:val="VCAAbulletlevel2"/>
              <w:numPr>
                <w:ilvl w:val="0"/>
                <w:numId w:val="0"/>
              </w:numPr>
              <w:spacing w:after="0"/>
            </w:pPr>
          </w:p>
          <w:p w14:paraId="6EFFDAE1" w14:textId="77777777" w:rsidR="00711493" w:rsidRDefault="00711493" w:rsidP="00B22829">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687CE345" w14:textId="77777777" w:rsidR="00711493" w:rsidRPr="002D4607" w:rsidRDefault="00711493" w:rsidP="00B22829">
            <w:pPr>
              <w:pStyle w:val="VCAAbulletlevel2"/>
              <w:numPr>
                <w:ilvl w:val="0"/>
                <w:numId w:val="0"/>
              </w:numPr>
              <w:spacing w:after="0"/>
            </w:pPr>
          </w:p>
          <w:p w14:paraId="1A27BFE3" w14:textId="77777777" w:rsidR="00711493" w:rsidRDefault="00711493" w:rsidP="00B22829">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01F91793" w14:textId="77777777" w:rsidR="00711493" w:rsidRPr="002D4607" w:rsidRDefault="00711493" w:rsidP="00B22829">
            <w:pPr>
              <w:pStyle w:val="VCAAbulletlevel2"/>
              <w:numPr>
                <w:ilvl w:val="0"/>
                <w:numId w:val="0"/>
              </w:numPr>
              <w:spacing w:after="0"/>
            </w:pPr>
          </w:p>
          <w:p w14:paraId="4C0A070B" w14:textId="77777777" w:rsidR="00711493" w:rsidRPr="0066155E" w:rsidRDefault="00711493" w:rsidP="00B22829">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21"/>
    </w:tbl>
    <w:p w14:paraId="6950082F" w14:textId="77777777" w:rsidR="00711493" w:rsidRDefault="00711493" w:rsidP="00711493"/>
    <w:p w14:paraId="3E56E125" w14:textId="77777777" w:rsidR="00711493" w:rsidRDefault="00711493" w:rsidP="00711493"/>
    <w:p w14:paraId="26081BC3" w14:textId="77777777" w:rsidR="00711493" w:rsidRDefault="00711493" w:rsidP="00711493">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711493" w:rsidRPr="00F040C4" w14:paraId="063FD4CE" w14:textId="77777777" w:rsidTr="00B22829">
        <w:trPr>
          <w:trHeight w:val="274"/>
        </w:trPr>
        <w:tc>
          <w:tcPr>
            <w:tcW w:w="2197" w:type="dxa"/>
            <w:shd w:val="clear" w:color="auto" w:fill="0F7EB4"/>
          </w:tcPr>
          <w:p w14:paraId="201DE115" w14:textId="77777777" w:rsidR="00711493" w:rsidRPr="00F040C4" w:rsidRDefault="00711493" w:rsidP="00B22829">
            <w:pPr>
              <w:pStyle w:val="VCAAtablecondensedheading"/>
              <w:rPr>
                <w:b w:val="0"/>
              </w:rPr>
            </w:pPr>
            <w:r w:rsidRPr="00F040C4">
              <w:t xml:space="preserve">Concept </w:t>
            </w:r>
          </w:p>
        </w:tc>
        <w:tc>
          <w:tcPr>
            <w:tcW w:w="2197" w:type="dxa"/>
            <w:shd w:val="clear" w:color="auto" w:fill="0F7EB4"/>
          </w:tcPr>
          <w:p w14:paraId="3550A2EB" w14:textId="77777777" w:rsidR="00711493" w:rsidRPr="00F040C4" w:rsidRDefault="00711493" w:rsidP="00B22829">
            <w:pPr>
              <w:pStyle w:val="VCAAtablecondensedheading"/>
              <w:rPr>
                <w:b w:val="0"/>
              </w:rPr>
            </w:pPr>
            <w:r w:rsidRPr="00F040C4">
              <w:t>Perspective</w:t>
            </w:r>
          </w:p>
        </w:tc>
        <w:tc>
          <w:tcPr>
            <w:tcW w:w="2197" w:type="dxa"/>
            <w:shd w:val="clear" w:color="auto" w:fill="0F7EB4"/>
          </w:tcPr>
          <w:p w14:paraId="7186E55D" w14:textId="77777777" w:rsidR="00711493" w:rsidRPr="00F040C4" w:rsidRDefault="00711493" w:rsidP="00B22829">
            <w:pPr>
              <w:pStyle w:val="VCAAtablecondensedheading"/>
              <w:rPr>
                <w:b w:val="0"/>
              </w:rPr>
            </w:pPr>
            <w:r w:rsidRPr="00F040C4">
              <w:t>Topic</w:t>
            </w:r>
          </w:p>
        </w:tc>
        <w:tc>
          <w:tcPr>
            <w:tcW w:w="2198" w:type="dxa"/>
            <w:shd w:val="clear" w:color="auto" w:fill="0F7EB4"/>
          </w:tcPr>
          <w:p w14:paraId="5F1A1260" w14:textId="77777777" w:rsidR="00711493" w:rsidRPr="00F040C4" w:rsidRDefault="00711493" w:rsidP="00B22829">
            <w:pPr>
              <w:pStyle w:val="VCAAtablecondensedheading"/>
              <w:rPr>
                <w:b w:val="0"/>
              </w:rPr>
            </w:pPr>
            <w:r w:rsidRPr="00F040C4">
              <w:t>Subtopic</w:t>
            </w:r>
          </w:p>
        </w:tc>
      </w:tr>
      <w:tr w:rsidR="00711493" w:rsidRPr="00F040C4" w14:paraId="2ED072D6" w14:textId="77777777" w:rsidTr="00751420">
        <w:trPr>
          <w:trHeight w:val="1701"/>
        </w:trPr>
        <w:tc>
          <w:tcPr>
            <w:tcW w:w="2197" w:type="dxa"/>
            <w:vAlign w:val="center"/>
          </w:tcPr>
          <w:p w14:paraId="59D393D6" w14:textId="77777777" w:rsidR="00711493" w:rsidRPr="005A0EDD" w:rsidRDefault="00711493" w:rsidP="00B22829">
            <w:pPr>
              <w:pStyle w:val="VCAAbody"/>
              <w:jc w:val="center"/>
            </w:pPr>
            <w:r w:rsidRPr="005A0EDD">
              <w:t>Responsibility</w:t>
            </w:r>
          </w:p>
        </w:tc>
        <w:tc>
          <w:tcPr>
            <w:tcW w:w="2197" w:type="dxa"/>
            <w:vAlign w:val="center"/>
          </w:tcPr>
          <w:p w14:paraId="24DB7101" w14:textId="77777777" w:rsidR="00711493" w:rsidRPr="005A0EDD" w:rsidRDefault="00711493" w:rsidP="00B22829">
            <w:pPr>
              <w:pStyle w:val="VCAAbody"/>
              <w:jc w:val="center"/>
            </w:pPr>
            <w:r w:rsidRPr="005A0EDD">
              <w:t>Community</w:t>
            </w:r>
          </w:p>
        </w:tc>
        <w:tc>
          <w:tcPr>
            <w:tcW w:w="2197" w:type="dxa"/>
            <w:vAlign w:val="center"/>
          </w:tcPr>
          <w:p w14:paraId="118AFB4C" w14:textId="77777777" w:rsidR="00711493" w:rsidRPr="005A0EDD" w:rsidRDefault="00711493" w:rsidP="00B22829">
            <w:pPr>
              <w:pStyle w:val="VCAAbody"/>
              <w:jc w:val="center"/>
            </w:pPr>
            <w:r w:rsidRPr="005A0EDD">
              <w:t>Society</w:t>
            </w:r>
          </w:p>
        </w:tc>
        <w:tc>
          <w:tcPr>
            <w:tcW w:w="2198" w:type="dxa"/>
            <w:vAlign w:val="center"/>
          </w:tcPr>
          <w:p w14:paraId="1BD75479" w14:textId="77777777" w:rsidR="00711493" w:rsidRPr="005A0EDD" w:rsidRDefault="00711493" w:rsidP="00B22829">
            <w:pPr>
              <w:pStyle w:val="VCAAbody"/>
              <w:jc w:val="center"/>
            </w:pPr>
            <w:r w:rsidRPr="005A0EDD">
              <w:t>Attitudes to an aging population</w:t>
            </w:r>
          </w:p>
        </w:tc>
      </w:tr>
    </w:tbl>
    <w:p w14:paraId="0DD23D28" w14:textId="77777777" w:rsidR="00711493" w:rsidRPr="00633101" w:rsidRDefault="00711493" w:rsidP="00711493">
      <w:pPr>
        <w:pStyle w:val="Heading2"/>
        <w:rPr>
          <w:color w:val="004EA8"/>
          <w:sz w:val="28"/>
        </w:rPr>
      </w:pPr>
      <w:bookmarkStart w:id="27" w:name="_Toc191911967"/>
      <w:r w:rsidRPr="00633101">
        <w:rPr>
          <w:sz w:val="28"/>
        </w:rPr>
        <w:t xml:space="preserve">Outcome </w:t>
      </w:r>
      <w:r>
        <w:rPr>
          <w:sz w:val="28"/>
        </w:rPr>
        <w:t>2</w:t>
      </w:r>
      <w:bookmarkEnd w:id="27"/>
      <w:r w:rsidRPr="00633101">
        <w:rPr>
          <w:color w:val="004EA8"/>
          <w:sz w:val="28"/>
        </w:rPr>
        <w:tab/>
      </w:r>
    </w:p>
    <w:p w14:paraId="5580F0F6" w14:textId="7BE2F578" w:rsidR="00711493" w:rsidRPr="00FD4DAA" w:rsidRDefault="00711493" w:rsidP="00711493">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432259ED1BFB47FCB40694F6CE3B66E9"/>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5F3E71E5B7D74022806CFA25ED1C0C9C"/>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w:t>
      </w:r>
    </w:p>
    <w:p w14:paraId="4EA8E781" w14:textId="77777777" w:rsidR="00711493" w:rsidRPr="00753F1C" w:rsidRDefault="00711493" w:rsidP="00711493">
      <w:pPr>
        <w:pStyle w:val="Heading2"/>
        <w:rPr>
          <w:sz w:val="24"/>
          <w:szCs w:val="24"/>
        </w:rPr>
      </w:pPr>
      <w:bookmarkStart w:id="28" w:name="_Toc191911968"/>
      <w:r w:rsidRPr="00633101">
        <w:rPr>
          <w:sz w:val="24"/>
          <w:szCs w:val="24"/>
        </w:rPr>
        <w:t>Examples of learning activities</w:t>
      </w:r>
      <w:bookmarkEnd w:id="2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711493" w14:paraId="0DC8DE0E" w14:textId="77777777" w:rsidTr="00B22829">
        <w:trPr>
          <w:cantSplit/>
        </w:trPr>
        <w:tc>
          <w:tcPr>
            <w:tcW w:w="8783" w:type="dxa"/>
          </w:tcPr>
          <w:p w14:paraId="40C62D69" w14:textId="77777777" w:rsidR="00711493" w:rsidRPr="00F66F92" w:rsidRDefault="00711493" w:rsidP="00B22829">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711493" w14:paraId="60E2C171" w14:textId="77777777" w:rsidTr="00B22829">
        <w:trPr>
          <w:cantSplit/>
        </w:trPr>
        <w:tc>
          <w:tcPr>
            <w:tcW w:w="8783" w:type="dxa"/>
          </w:tcPr>
          <w:p w14:paraId="6DFB6872" w14:textId="77777777" w:rsidR="00711493" w:rsidRPr="00F66F92" w:rsidRDefault="00711493" w:rsidP="00B22829">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711493" w14:paraId="5D0B8CE9" w14:textId="77777777" w:rsidTr="00B22829">
        <w:trPr>
          <w:cantSplit/>
        </w:trPr>
        <w:tc>
          <w:tcPr>
            <w:tcW w:w="8783" w:type="dxa"/>
          </w:tcPr>
          <w:p w14:paraId="7623F8C5" w14:textId="77777777" w:rsidR="00711493" w:rsidRPr="00F66F92" w:rsidRDefault="00711493" w:rsidP="00B22829">
            <w:pPr>
              <w:pStyle w:val="VCAAbulletlevel2"/>
            </w:pPr>
            <w:r w:rsidRPr="008C6AA2">
              <w:t>Create a list of common myths about aging, then research and present evidence-based arguments to counter these misconceptions.</w:t>
            </w:r>
          </w:p>
        </w:tc>
      </w:tr>
      <w:tr w:rsidR="00711493" w14:paraId="1A8B8BE5" w14:textId="77777777" w:rsidTr="00B22829">
        <w:trPr>
          <w:cantSplit/>
        </w:trPr>
        <w:tc>
          <w:tcPr>
            <w:tcW w:w="8783" w:type="dxa"/>
          </w:tcPr>
          <w:p w14:paraId="1F299D7D" w14:textId="77777777" w:rsidR="00711493" w:rsidRPr="00F66F92" w:rsidRDefault="00711493" w:rsidP="00B22829">
            <w:pPr>
              <w:pStyle w:val="VCAAbulletlevel2"/>
              <w:spacing w:after="0"/>
            </w:pPr>
            <w:r w:rsidRPr="00FE7AA7">
              <w:t xml:space="preserve">View images that reflect attitudes to an aging population from different perspectives. </w:t>
            </w:r>
          </w:p>
        </w:tc>
      </w:tr>
      <w:tr w:rsidR="00711493" w14:paraId="09A5B5EA" w14:textId="77777777" w:rsidTr="00B22829">
        <w:trPr>
          <w:cantSplit/>
        </w:trPr>
        <w:tc>
          <w:tcPr>
            <w:tcW w:w="8783" w:type="dxa"/>
          </w:tcPr>
          <w:p w14:paraId="76828E9B" w14:textId="0DC58629" w:rsidR="00711493" w:rsidRPr="00F66F92" w:rsidRDefault="00711493" w:rsidP="00B22829">
            <w:pPr>
              <w:pStyle w:val="VCAAbulletlevel2"/>
              <w:spacing w:after="0"/>
            </w:pPr>
            <w:r>
              <w:t xml:space="preserve">In pairs, choose one image, </w:t>
            </w:r>
            <w:r w:rsidRPr="00FE7AA7">
              <w:t>brainstorm</w:t>
            </w:r>
            <w:r>
              <w:t xml:space="preserve"> </w:t>
            </w:r>
            <w:r w:rsidRPr="00FE7AA7">
              <w:t>the vocabulary required to describe the image, then complete a ‘</w:t>
            </w:r>
            <w:r w:rsidR="00705721">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711493" w14:paraId="090E238C" w14:textId="77777777" w:rsidTr="00B22829">
        <w:trPr>
          <w:cantSplit/>
        </w:trPr>
        <w:tc>
          <w:tcPr>
            <w:tcW w:w="8783" w:type="dxa"/>
          </w:tcPr>
          <w:p w14:paraId="3540912C" w14:textId="77777777" w:rsidR="00711493" w:rsidRPr="00F66F92" w:rsidRDefault="00711493" w:rsidP="00B22829">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711493" w14:paraId="206D96A8" w14:textId="77777777" w:rsidTr="00B22829">
        <w:trPr>
          <w:cantSplit/>
        </w:trPr>
        <w:tc>
          <w:tcPr>
            <w:tcW w:w="8783" w:type="dxa"/>
          </w:tcPr>
          <w:p w14:paraId="7E766E2C" w14:textId="6E110106" w:rsidR="00711493" w:rsidRPr="00F66F92" w:rsidRDefault="00711493" w:rsidP="00B22829">
            <w:pPr>
              <w:pStyle w:val="VCAAbulletlevel2"/>
              <w:spacing w:after="0"/>
            </w:pPr>
            <w:r w:rsidRPr="00FE7AA7">
              <w:lastRenderedPageBreak/>
              <w:t xml:space="preserve">Read texts about </w:t>
            </w:r>
            <w:sdt>
              <w:sdtPr>
                <w:alias w:val="Keywords"/>
                <w:tag w:val=""/>
                <w:id w:val="1382205414"/>
                <w:placeholder>
                  <w:docPart w:val="A160805C3B874B0EBE824A97E0B5D993"/>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711493" w14:paraId="60B75E34" w14:textId="77777777" w:rsidTr="00B22829">
        <w:trPr>
          <w:cantSplit/>
        </w:trPr>
        <w:tc>
          <w:tcPr>
            <w:tcW w:w="8783" w:type="dxa"/>
          </w:tcPr>
          <w:p w14:paraId="27396A7F" w14:textId="34AA0CBD" w:rsidR="00711493" w:rsidRPr="00F66F92" w:rsidRDefault="00711493" w:rsidP="00B22829">
            <w:pPr>
              <w:pStyle w:val="VCAAbulletlevel2"/>
              <w:spacing w:after="0"/>
            </w:pPr>
            <w:r w:rsidRPr="00FE7AA7">
              <w:t>View examples of media texts (e.g. advertisements, articles, TV shows) in</w:t>
            </w:r>
            <w:r>
              <w:t xml:space="preserve"> </w:t>
            </w:r>
            <w:sdt>
              <w:sdtPr>
                <w:alias w:val="Keywords"/>
                <w:tag w:val=""/>
                <w:id w:val="1023206853"/>
                <w:placeholder>
                  <w:docPart w:val="ED2F39682CFE4A8CB7A165121C20F190"/>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E7AA7">
              <w:t xml:space="preserve"> that feature older adults and analyse the messages, stereotypes and attitudes conveyed in these representations.</w:t>
            </w:r>
          </w:p>
        </w:tc>
      </w:tr>
      <w:tr w:rsidR="00711493" w14:paraId="78F9C494" w14:textId="77777777" w:rsidTr="00B22829">
        <w:trPr>
          <w:cantSplit/>
        </w:trPr>
        <w:tc>
          <w:tcPr>
            <w:tcW w:w="8783" w:type="dxa"/>
          </w:tcPr>
          <w:p w14:paraId="75A5E973" w14:textId="77777777" w:rsidR="00711493" w:rsidRDefault="00711493" w:rsidP="00B22829">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711493" w14:paraId="4D25BC76" w14:textId="77777777" w:rsidTr="00B22829">
        <w:trPr>
          <w:cantSplit/>
        </w:trPr>
        <w:tc>
          <w:tcPr>
            <w:tcW w:w="8783" w:type="dxa"/>
          </w:tcPr>
          <w:p w14:paraId="20F75FDF" w14:textId="77777777" w:rsidR="00711493" w:rsidRDefault="00711493" w:rsidP="00B22829">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711493" w14:paraId="30E189A9" w14:textId="77777777" w:rsidTr="00B22829">
        <w:trPr>
          <w:cantSplit/>
        </w:trPr>
        <w:tc>
          <w:tcPr>
            <w:tcW w:w="8783" w:type="dxa"/>
          </w:tcPr>
          <w:p w14:paraId="3BBBDB86" w14:textId="77777777" w:rsidR="00711493" w:rsidRDefault="00711493" w:rsidP="00B22829">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711493" w14:paraId="38554D96" w14:textId="77777777" w:rsidTr="00B22829">
        <w:trPr>
          <w:cantSplit/>
        </w:trPr>
        <w:tc>
          <w:tcPr>
            <w:tcW w:w="8783" w:type="dxa"/>
            <w:tcBorders>
              <w:bottom w:val="single" w:sz="4" w:space="0" w:color="auto"/>
            </w:tcBorders>
            <w:shd w:val="clear" w:color="auto" w:fill="D9D9D9" w:themeFill="background1" w:themeFillShade="D9"/>
          </w:tcPr>
          <w:p w14:paraId="576AD409" w14:textId="2DA9212C" w:rsidR="00711493" w:rsidRPr="008C6AA2" w:rsidRDefault="00711493" w:rsidP="00B22829">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7AA35E9C" wp14:editId="687181ED">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29" w:name="_Hlk142083761"/>
            <w:r w:rsidRPr="00FE7AA7">
              <w:rPr>
                <w:b/>
                <w:bCs/>
              </w:rPr>
              <w:t xml:space="preserve">Organise an intergenerational dialogue event with older adults from the </w:t>
            </w:r>
            <w:sdt>
              <w:sdtPr>
                <w:rPr>
                  <w:b/>
                  <w:bCs/>
                </w:rPr>
                <w:alias w:val="Keywords"/>
                <w:tag w:val=""/>
                <w:id w:val="143407084"/>
                <w:placeholder>
                  <w:docPart w:val="FB005A2708294BED963952BCEE82D754"/>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Hindi</w:t>
                </w:r>
              </w:sdtContent>
            </w:sdt>
            <w:r w:rsidRPr="00FE7AA7">
              <w:rPr>
                <w:b/>
                <w:bCs/>
              </w:rPr>
              <w:t>-speaking community and discuss how their lives have changed over time.</w:t>
            </w:r>
            <w:bookmarkEnd w:id="29"/>
          </w:p>
        </w:tc>
      </w:tr>
      <w:tr w:rsidR="00711493" w14:paraId="5ED4950E" w14:textId="77777777" w:rsidTr="00B22829">
        <w:trPr>
          <w:cantSplit/>
        </w:trPr>
        <w:tc>
          <w:tcPr>
            <w:tcW w:w="8783" w:type="dxa"/>
            <w:tcBorders>
              <w:bottom w:val="single" w:sz="4" w:space="0" w:color="auto"/>
            </w:tcBorders>
            <w:shd w:val="clear" w:color="auto" w:fill="auto"/>
          </w:tcPr>
          <w:p w14:paraId="3B8E580C" w14:textId="77777777" w:rsidR="00711493" w:rsidRDefault="00711493" w:rsidP="00B22829">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711493" w14:paraId="3D0EF342" w14:textId="77777777" w:rsidTr="00B22829">
        <w:trPr>
          <w:cantSplit/>
        </w:trPr>
        <w:tc>
          <w:tcPr>
            <w:tcW w:w="8783" w:type="dxa"/>
            <w:tcBorders>
              <w:bottom w:val="single" w:sz="4" w:space="0" w:color="auto"/>
            </w:tcBorders>
            <w:shd w:val="clear" w:color="auto" w:fill="auto"/>
          </w:tcPr>
          <w:p w14:paraId="1C672BFB" w14:textId="0D2099AF" w:rsidR="00711493" w:rsidRPr="00FE7AA7" w:rsidRDefault="00711493" w:rsidP="00B22829">
            <w:pPr>
              <w:pStyle w:val="VCAAbulletlevel2"/>
              <w:spacing w:after="0"/>
            </w:pPr>
            <w:r w:rsidRPr="00FE7AA7">
              <w:t xml:space="preserve">Analyse examples of ageist language in </w:t>
            </w:r>
            <w:sdt>
              <w:sdtPr>
                <w:alias w:val="Keywords"/>
                <w:tag w:val=""/>
                <w:id w:val="1144856130"/>
                <w:placeholder>
                  <w:docPart w:val="B954BCE98C6244B7A13799066B3C1A9F"/>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E7AA7">
              <w:t xml:space="preserve"> and discuss how these linguistic choices perpetuate stereotypes. Suggest alternative, respectful ways to refer to older adults.</w:t>
            </w:r>
          </w:p>
        </w:tc>
      </w:tr>
      <w:tr w:rsidR="00711493" w14:paraId="16C95852" w14:textId="77777777" w:rsidTr="00B22829">
        <w:trPr>
          <w:cantSplit/>
        </w:trPr>
        <w:tc>
          <w:tcPr>
            <w:tcW w:w="8783" w:type="dxa"/>
            <w:tcBorders>
              <w:bottom w:val="single" w:sz="4" w:space="0" w:color="auto"/>
            </w:tcBorders>
            <w:shd w:val="clear" w:color="auto" w:fill="auto"/>
          </w:tcPr>
          <w:p w14:paraId="0196F1DD" w14:textId="77777777" w:rsidR="00711493" w:rsidRPr="00FE7AA7" w:rsidRDefault="00711493" w:rsidP="00B22829">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711493" w14:paraId="5BBB63E2" w14:textId="77777777" w:rsidTr="00B22829">
        <w:trPr>
          <w:cantSplit/>
        </w:trPr>
        <w:tc>
          <w:tcPr>
            <w:tcW w:w="8783" w:type="dxa"/>
            <w:tcBorders>
              <w:bottom w:val="single" w:sz="4" w:space="0" w:color="auto"/>
            </w:tcBorders>
            <w:shd w:val="clear" w:color="auto" w:fill="auto"/>
          </w:tcPr>
          <w:p w14:paraId="454DFBA3" w14:textId="69B6A11B" w:rsidR="00711493" w:rsidRPr="00FE7AA7" w:rsidRDefault="00711493" w:rsidP="00B22829">
            <w:pPr>
              <w:pStyle w:val="VCAAbulletlevel2"/>
              <w:spacing w:after="0"/>
            </w:pPr>
            <w:r w:rsidRPr="00FE7AA7">
              <w:t>Reflect on what you have learned</w:t>
            </w:r>
            <w:r w:rsidR="00705721">
              <w:t xml:space="preserve"> throughout this unit of work</w:t>
            </w:r>
            <w:r w:rsidRPr="00FE7AA7">
              <w:t xml:space="preserve"> by completing a </w:t>
            </w:r>
            <w:hyperlink r:id="rId39"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711493" w14:paraId="26ECB551" w14:textId="77777777" w:rsidTr="00B22829">
        <w:trPr>
          <w:cantSplit/>
        </w:trPr>
        <w:tc>
          <w:tcPr>
            <w:tcW w:w="8783" w:type="dxa"/>
            <w:tcBorders>
              <w:bottom w:val="single" w:sz="4" w:space="0" w:color="auto"/>
            </w:tcBorders>
            <w:shd w:val="clear" w:color="auto" w:fill="auto"/>
          </w:tcPr>
          <w:p w14:paraId="3EF3B828" w14:textId="7D489D43" w:rsidR="00711493" w:rsidRPr="00FE7AA7" w:rsidRDefault="00711493" w:rsidP="00B22829">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5AC19FD56A60451B951535633D66C340"/>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711493" w14:paraId="03E97740" w14:textId="77777777" w:rsidTr="00B22829">
        <w:trPr>
          <w:cantSplit/>
          <w:trHeight w:val="851"/>
        </w:trPr>
        <w:tc>
          <w:tcPr>
            <w:tcW w:w="8783" w:type="dxa"/>
            <w:tcBorders>
              <w:bottom w:val="single" w:sz="4" w:space="0" w:color="auto"/>
            </w:tcBorders>
            <w:shd w:val="clear" w:color="auto" w:fill="auto"/>
          </w:tcPr>
          <w:p w14:paraId="61F4B5A5" w14:textId="77777777" w:rsidR="00711493" w:rsidRPr="00FE7AA7" w:rsidRDefault="00711493" w:rsidP="00B22829">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711493" w14:paraId="7B5E0B9B" w14:textId="77777777" w:rsidTr="00B22829">
        <w:trPr>
          <w:cantSplit/>
        </w:trPr>
        <w:tc>
          <w:tcPr>
            <w:tcW w:w="8783" w:type="dxa"/>
            <w:tcBorders>
              <w:bottom w:val="nil"/>
            </w:tcBorders>
            <w:shd w:val="clear" w:color="auto" w:fill="FFFFFF" w:themeFill="background1"/>
          </w:tcPr>
          <w:p w14:paraId="2E9092D7" w14:textId="77777777" w:rsidR="00711493" w:rsidRDefault="00711493" w:rsidP="00B22829">
            <w:pPr>
              <w:pStyle w:val="VCAAbulletlevel2"/>
              <w:spacing w:after="0"/>
            </w:pPr>
            <w:r w:rsidRPr="00FE7AA7">
              <w:t xml:space="preserve">Write a short story envisioning how society may change as the population ages. </w:t>
            </w:r>
          </w:p>
        </w:tc>
      </w:tr>
      <w:tr w:rsidR="00711493" w14:paraId="56528B1F" w14:textId="77777777" w:rsidTr="00B22829">
        <w:tc>
          <w:tcPr>
            <w:tcW w:w="8783" w:type="dxa"/>
            <w:tcBorders>
              <w:bottom w:val="single" w:sz="4" w:space="0" w:color="C6ECFF" w:themeColor="accent1" w:themeTint="33"/>
            </w:tcBorders>
            <w:shd w:val="clear" w:color="auto" w:fill="FFFFFF" w:themeFill="background1"/>
          </w:tcPr>
          <w:p w14:paraId="61F040C7" w14:textId="77777777" w:rsidR="00711493" w:rsidRDefault="00711493" w:rsidP="00B22829">
            <w:pPr>
              <w:pStyle w:val="VCAAbulletlevel2"/>
              <w:numPr>
                <w:ilvl w:val="0"/>
                <w:numId w:val="0"/>
              </w:numPr>
              <w:spacing w:after="0"/>
              <w:ind w:left="360"/>
            </w:pPr>
          </w:p>
          <w:p w14:paraId="58F1FBB7" w14:textId="77777777" w:rsidR="00711493" w:rsidRPr="00FE7AA7" w:rsidRDefault="00711493" w:rsidP="00B22829">
            <w:pPr>
              <w:pStyle w:val="VCAAbulletlevel2"/>
              <w:numPr>
                <w:ilvl w:val="0"/>
                <w:numId w:val="0"/>
              </w:numPr>
              <w:spacing w:after="0"/>
              <w:ind w:left="360" w:hanging="360"/>
            </w:pPr>
          </w:p>
        </w:tc>
      </w:tr>
      <w:tr w:rsidR="00711493" w14:paraId="34AF70B4" w14:textId="77777777" w:rsidTr="00B22829">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7B016D4" w14:textId="77777777" w:rsidR="00711493" w:rsidRPr="000A7273" w:rsidRDefault="00711493" w:rsidP="00B22829">
            <w:pPr>
              <w:pStyle w:val="Heading2"/>
              <w:rPr>
                <w:b/>
                <w:bCs/>
                <w:color w:val="004EA8"/>
              </w:rPr>
            </w:pPr>
            <w:bookmarkStart w:id="30" w:name="_Toc191911969"/>
            <w:r>
              <w:rPr>
                <w:noProof/>
              </w:rPr>
              <w:drawing>
                <wp:anchor distT="0" distB="0" distL="114300" distR="114300" simplePos="0" relativeHeight="251670528" behindDoc="0" locked="0" layoutInCell="1" allowOverlap="1" wp14:anchorId="659259A8" wp14:editId="3A8665D6">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0"/>
            <w:r>
              <w:t xml:space="preserve"> </w:t>
            </w:r>
          </w:p>
          <w:p w14:paraId="79689270" w14:textId="33380B77" w:rsidR="00711493" w:rsidRDefault="00711493" w:rsidP="00B22829">
            <w:pPr>
              <w:pStyle w:val="VCAAbulletlevel2"/>
              <w:numPr>
                <w:ilvl w:val="0"/>
                <w:numId w:val="0"/>
              </w:numPr>
              <w:spacing w:line="240" w:lineRule="auto"/>
              <w:rPr>
                <w:b/>
                <w:bCs/>
                <w:color w:val="004EA8"/>
                <w:sz w:val="32"/>
                <w:szCs w:val="32"/>
              </w:rPr>
            </w:pPr>
            <w:r w:rsidRPr="008C6AA2">
              <w:rPr>
                <w:b/>
                <w:bCs/>
                <w:color w:val="004EA8"/>
                <w:sz w:val="32"/>
                <w:szCs w:val="32"/>
              </w:rPr>
              <w:t xml:space="preserve">An intergenerational dialogue event with older adults from a </w:t>
            </w:r>
            <w:sdt>
              <w:sdtPr>
                <w:rPr>
                  <w:b/>
                  <w:bCs/>
                  <w:color w:val="004EA8"/>
                  <w:sz w:val="32"/>
                  <w:szCs w:val="32"/>
                </w:rPr>
                <w:alias w:val="Keywords"/>
                <w:tag w:val=""/>
                <w:id w:val="-2050284306"/>
                <w:placeholder>
                  <w:docPart w:val="44F433ED915C4D989F0B0BAEB018C7F4"/>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Hindi</w:t>
                </w:r>
              </w:sdtContent>
            </w:sdt>
            <w:r w:rsidRPr="008C6AA2">
              <w:rPr>
                <w:b/>
                <w:bCs/>
                <w:color w:val="004EA8"/>
                <w:sz w:val="32"/>
                <w:szCs w:val="32"/>
              </w:rPr>
              <w:t>-speaking community, discussing how their lives have changed over time.</w:t>
            </w:r>
          </w:p>
          <w:p w14:paraId="3BC6C135" w14:textId="77777777" w:rsidR="00711493" w:rsidRDefault="00711493" w:rsidP="00B22829">
            <w:pPr>
              <w:pStyle w:val="VCAAbulletlevel2"/>
              <w:numPr>
                <w:ilvl w:val="0"/>
                <w:numId w:val="0"/>
              </w:numPr>
              <w:rPr>
                <w:b/>
                <w:bCs/>
                <w:color w:val="004EA8"/>
                <w:sz w:val="32"/>
                <w:szCs w:val="32"/>
              </w:rPr>
            </w:pPr>
          </w:p>
          <w:p w14:paraId="52EEE518" w14:textId="77777777" w:rsidR="00711493" w:rsidRDefault="00711493" w:rsidP="00B22829">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31D7B791" w14:textId="77777777" w:rsidR="00711493" w:rsidRPr="00FE7AA7" w:rsidRDefault="00711493" w:rsidP="00B22829">
            <w:pPr>
              <w:pStyle w:val="VCAAbulletlevel2"/>
              <w:numPr>
                <w:ilvl w:val="0"/>
                <w:numId w:val="0"/>
              </w:numPr>
              <w:spacing w:after="0"/>
              <w:ind w:left="360"/>
            </w:pPr>
          </w:p>
          <w:p w14:paraId="3BA9F417" w14:textId="77777777" w:rsidR="00711493" w:rsidRDefault="00711493" w:rsidP="00B22829">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0205FBF6" w14:textId="77777777" w:rsidR="00711493" w:rsidRPr="00FE7AA7" w:rsidRDefault="00711493" w:rsidP="00B22829">
            <w:pPr>
              <w:pStyle w:val="VCAAbulletlevel2"/>
              <w:numPr>
                <w:ilvl w:val="0"/>
                <w:numId w:val="0"/>
              </w:numPr>
              <w:spacing w:after="0"/>
            </w:pPr>
          </w:p>
          <w:p w14:paraId="3A9FCB88" w14:textId="7077DDF3" w:rsidR="00711493" w:rsidRDefault="00711493" w:rsidP="00B22829">
            <w:pPr>
              <w:pStyle w:val="VCAAbulletlevel2"/>
              <w:spacing w:after="0"/>
            </w:pPr>
            <w:r w:rsidRPr="00FE7AA7">
              <w:t xml:space="preserve">Select and write a set of questions in </w:t>
            </w:r>
            <w:sdt>
              <w:sdtPr>
                <w:alias w:val="Keywords"/>
                <w:tag w:val=""/>
                <w:id w:val="-1920397118"/>
                <w:placeholder>
                  <w:docPart w:val="2CD47BBF7178430684373A5673291F93"/>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1F4FFEF8" w14:textId="77777777" w:rsidR="00711493" w:rsidRPr="00FE7AA7" w:rsidRDefault="00711493" w:rsidP="00B22829">
            <w:pPr>
              <w:pStyle w:val="VCAAbulletlevel2"/>
              <w:numPr>
                <w:ilvl w:val="0"/>
                <w:numId w:val="0"/>
              </w:numPr>
              <w:spacing w:after="0"/>
            </w:pPr>
          </w:p>
          <w:p w14:paraId="5AF5436A" w14:textId="77777777" w:rsidR="00711493" w:rsidRDefault="00711493" w:rsidP="00B22829">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0E2812C0" w14:textId="77777777" w:rsidR="00711493" w:rsidRPr="00FE7AA7" w:rsidRDefault="00711493" w:rsidP="00B22829">
            <w:pPr>
              <w:pStyle w:val="VCAAbulletlevel2"/>
              <w:numPr>
                <w:ilvl w:val="0"/>
                <w:numId w:val="0"/>
              </w:numPr>
              <w:spacing w:after="0"/>
            </w:pPr>
          </w:p>
          <w:p w14:paraId="3264100A" w14:textId="4DD9EFA2" w:rsidR="00711493" w:rsidRDefault="00711493" w:rsidP="00B22829">
            <w:pPr>
              <w:pStyle w:val="VCAAbulletlevel2"/>
              <w:spacing w:after="0"/>
            </w:pPr>
            <w:r w:rsidRPr="00FE7AA7">
              <w:t xml:space="preserve">Invite local </w:t>
            </w:r>
            <w:sdt>
              <w:sdtPr>
                <w:alias w:val="Keywords"/>
                <w:tag w:val=""/>
                <w:id w:val="-282423197"/>
                <w:placeholder>
                  <w:docPart w:val="E2E1E96BC0DE4696B109A5F58D4511B2"/>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E7AA7">
              <w:t>-speaking community members to attend an intergenerational dialogue event. Ask your prepared questions, listening actively to the responses, and ask follow-up questions to deepen the discussion.</w:t>
            </w:r>
          </w:p>
          <w:p w14:paraId="43C823A1" w14:textId="77777777" w:rsidR="00711493" w:rsidRPr="00FE7AA7" w:rsidRDefault="00711493" w:rsidP="00B22829">
            <w:pPr>
              <w:pStyle w:val="VCAAbulletlevel2"/>
              <w:numPr>
                <w:ilvl w:val="0"/>
                <w:numId w:val="0"/>
              </w:numPr>
              <w:spacing w:after="0"/>
            </w:pPr>
          </w:p>
          <w:p w14:paraId="700BA2B7" w14:textId="77777777" w:rsidR="00711493" w:rsidRDefault="00711493" w:rsidP="00B22829">
            <w:pPr>
              <w:pStyle w:val="VCAAbulletlevel2"/>
              <w:spacing w:after="0"/>
            </w:pPr>
            <w:r w:rsidRPr="00FE7AA7">
              <w:t xml:space="preserve">Take notes during the </w:t>
            </w:r>
            <w:r>
              <w:t>interview</w:t>
            </w:r>
            <w:r w:rsidRPr="00FE7AA7">
              <w:t xml:space="preserve"> to capture key insights, memorable anecdotes and lessons learned.</w:t>
            </w:r>
          </w:p>
          <w:p w14:paraId="096E2E69" w14:textId="77777777" w:rsidR="00711493" w:rsidRPr="00FE7AA7" w:rsidRDefault="00711493" w:rsidP="00B22829">
            <w:pPr>
              <w:pStyle w:val="VCAAbulletlevel2"/>
              <w:numPr>
                <w:ilvl w:val="0"/>
                <w:numId w:val="0"/>
              </w:numPr>
              <w:spacing w:after="0"/>
            </w:pPr>
          </w:p>
          <w:p w14:paraId="62F72339" w14:textId="77777777" w:rsidR="00711493" w:rsidRDefault="00711493" w:rsidP="00B22829">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3E0F1A93" w14:textId="77777777" w:rsidR="00711493" w:rsidRPr="00FE7AA7" w:rsidRDefault="00711493" w:rsidP="00B22829">
            <w:pPr>
              <w:pStyle w:val="VCAAbulletlevel2"/>
              <w:numPr>
                <w:ilvl w:val="0"/>
                <w:numId w:val="0"/>
              </w:numPr>
              <w:spacing w:after="0"/>
            </w:pPr>
          </w:p>
          <w:p w14:paraId="647B3D36" w14:textId="77777777" w:rsidR="00711493" w:rsidRDefault="00711493" w:rsidP="00B22829">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66E82937" w14:textId="77777777" w:rsidR="00711493" w:rsidRPr="00FE7AA7" w:rsidRDefault="00711493" w:rsidP="00B22829">
            <w:pPr>
              <w:pStyle w:val="VCAAbulletlevel2"/>
              <w:numPr>
                <w:ilvl w:val="0"/>
                <w:numId w:val="0"/>
              </w:numPr>
              <w:spacing w:after="0"/>
            </w:pPr>
          </w:p>
          <w:p w14:paraId="738212B2" w14:textId="77777777" w:rsidR="00711493" w:rsidRDefault="00711493" w:rsidP="00B22829">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60143032" w14:textId="77777777" w:rsidR="00711493" w:rsidRPr="00FE7AA7" w:rsidRDefault="00711493" w:rsidP="00B22829">
            <w:pPr>
              <w:pStyle w:val="VCAAbulletlevel2"/>
              <w:numPr>
                <w:ilvl w:val="0"/>
                <w:numId w:val="0"/>
              </w:numPr>
              <w:spacing w:after="0"/>
            </w:pPr>
          </w:p>
          <w:p w14:paraId="0189DFFC" w14:textId="77777777" w:rsidR="00711493" w:rsidRDefault="00711493" w:rsidP="00B22829">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216276A7" w14:textId="77777777" w:rsidR="00711493" w:rsidRPr="00FE7AA7" w:rsidRDefault="00711493" w:rsidP="00B22829">
            <w:pPr>
              <w:pStyle w:val="VCAAbulletlevel2"/>
              <w:numPr>
                <w:ilvl w:val="0"/>
                <w:numId w:val="0"/>
              </w:numPr>
            </w:pPr>
          </w:p>
          <w:p w14:paraId="596EAFAC" w14:textId="77777777" w:rsidR="00711493" w:rsidRDefault="00711493" w:rsidP="00B22829">
            <w:pPr>
              <w:pStyle w:val="VCAAbulletlevel2"/>
              <w:spacing w:after="0"/>
            </w:pPr>
            <w:r w:rsidRPr="00FE7AA7">
              <w:t>Share your reflections with the class, allowing for further discussions and insights.</w:t>
            </w:r>
          </w:p>
          <w:p w14:paraId="06563803" w14:textId="77777777" w:rsidR="00711493" w:rsidRPr="0066155E" w:rsidRDefault="00711493" w:rsidP="00B22829">
            <w:pPr>
              <w:pStyle w:val="VCAAbulletlevel2"/>
              <w:numPr>
                <w:ilvl w:val="0"/>
                <w:numId w:val="0"/>
              </w:numPr>
              <w:spacing w:after="0"/>
            </w:pPr>
          </w:p>
        </w:tc>
      </w:tr>
    </w:tbl>
    <w:p w14:paraId="49838A46" w14:textId="77777777" w:rsidR="00711493" w:rsidRDefault="00711493" w:rsidP="00711493">
      <w:bookmarkStart w:id="31" w:name="_Hlk179282842"/>
    </w:p>
    <w:p w14:paraId="0B3778BE" w14:textId="77777777" w:rsidR="00751420" w:rsidRPr="00751420" w:rsidRDefault="00751420" w:rsidP="00751420">
      <w:pPr>
        <w:pStyle w:val="Heading4"/>
      </w:pPr>
      <w:bookmarkStart w:id="32" w:name="_Toc188440469"/>
      <w:bookmarkStart w:id="33" w:name="_Hlk183091116"/>
      <w:bookmarkEnd w:id="31"/>
      <w:r w:rsidRPr="00751420">
        <w:t>Unit 2- Area of Study 3</w:t>
      </w:r>
    </w:p>
    <w:p w14:paraId="62B91207" w14:textId="7A97AE18" w:rsidR="00751420" w:rsidRPr="00751420" w:rsidRDefault="00751420" w:rsidP="00751420">
      <w:pPr>
        <w:pStyle w:val="VCAAbody"/>
      </w:pPr>
      <w:r w:rsidRPr="00751420">
        <w:t xml:space="preserve"> </w:t>
      </w:r>
    </w:p>
    <w:tbl>
      <w:tblPr>
        <w:tblStyle w:val="TableGrid"/>
        <w:tblW w:w="8789" w:type="dxa"/>
        <w:tblInd w:w="-5" w:type="dxa"/>
        <w:tblLook w:val="04A0" w:firstRow="1" w:lastRow="0" w:firstColumn="1" w:lastColumn="0" w:noHBand="0" w:noVBand="1"/>
      </w:tblPr>
      <w:tblGrid>
        <w:gridCol w:w="2197"/>
        <w:gridCol w:w="2197"/>
        <w:gridCol w:w="2197"/>
        <w:gridCol w:w="2198"/>
      </w:tblGrid>
      <w:tr w:rsidR="00751420" w:rsidRPr="00751420" w14:paraId="5C7B6185" w14:textId="77777777" w:rsidTr="00751420">
        <w:trPr>
          <w:trHeight w:val="274"/>
        </w:trPr>
        <w:tc>
          <w:tcPr>
            <w:tcW w:w="2197" w:type="dxa"/>
            <w:shd w:val="clear" w:color="auto" w:fill="0F7EB4"/>
          </w:tcPr>
          <w:p w14:paraId="70F58882" w14:textId="77777777" w:rsidR="00751420" w:rsidRPr="00751420" w:rsidRDefault="00751420" w:rsidP="00751420">
            <w:pPr>
              <w:spacing w:before="80" w:after="80" w:line="280" w:lineRule="exact"/>
              <w:jc w:val="center"/>
              <w:rPr>
                <w:rFonts w:ascii="Arial Narrow" w:hAnsi="Arial Narrow" w:cs="Arial"/>
                <w:color w:val="FFFFFF" w:themeColor="background1"/>
                <w:sz w:val="20"/>
                <w14:ligatures w14:val="standardContextual"/>
              </w:rPr>
            </w:pPr>
            <w:r w:rsidRPr="00751420">
              <w:rPr>
                <w:rFonts w:ascii="Arial Narrow" w:hAnsi="Arial Narrow" w:cs="Arial"/>
                <w:b/>
                <w:color w:val="FFFFFF" w:themeColor="background1"/>
                <w:sz w:val="20"/>
                <w14:ligatures w14:val="standardContextual"/>
              </w:rPr>
              <w:t xml:space="preserve">Concept </w:t>
            </w:r>
          </w:p>
        </w:tc>
        <w:tc>
          <w:tcPr>
            <w:tcW w:w="2197" w:type="dxa"/>
            <w:shd w:val="clear" w:color="auto" w:fill="0F7EB4"/>
          </w:tcPr>
          <w:p w14:paraId="1682C7A2" w14:textId="77777777" w:rsidR="00751420" w:rsidRPr="00751420" w:rsidRDefault="00751420" w:rsidP="00751420">
            <w:pPr>
              <w:spacing w:before="80" w:after="80" w:line="280" w:lineRule="exact"/>
              <w:jc w:val="center"/>
              <w:rPr>
                <w:rFonts w:ascii="Arial Narrow" w:hAnsi="Arial Narrow" w:cs="Arial"/>
                <w:color w:val="FFFFFF" w:themeColor="background1"/>
                <w:sz w:val="20"/>
                <w14:ligatures w14:val="standardContextual"/>
              </w:rPr>
            </w:pPr>
            <w:r w:rsidRPr="00751420">
              <w:rPr>
                <w:rFonts w:ascii="Arial Narrow" w:hAnsi="Arial Narrow" w:cs="Arial"/>
                <w:b/>
                <w:color w:val="FFFFFF" w:themeColor="background1"/>
                <w:sz w:val="20"/>
                <w14:ligatures w14:val="standardContextual"/>
              </w:rPr>
              <w:t>Perspective</w:t>
            </w:r>
          </w:p>
        </w:tc>
        <w:tc>
          <w:tcPr>
            <w:tcW w:w="2197" w:type="dxa"/>
            <w:shd w:val="clear" w:color="auto" w:fill="0F7EB4"/>
          </w:tcPr>
          <w:p w14:paraId="3231549D" w14:textId="77777777" w:rsidR="00751420" w:rsidRPr="00751420" w:rsidRDefault="00751420" w:rsidP="00751420">
            <w:pPr>
              <w:spacing w:before="80" w:after="80" w:line="280" w:lineRule="exact"/>
              <w:jc w:val="center"/>
              <w:rPr>
                <w:rFonts w:ascii="Arial Narrow" w:hAnsi="Arial Narrow" w:cs="Arial"/>
                <w:color w:val="FFFFFF" w:themeColor="background1"/>
                <w:sz w:val="20"/>
                <w14:ligatures w14:val="standardContextual"/>
              </w:rPr>
            </w:pPr>
            <w:r w:rsidRPr="00751420">
              <w:rPr>
                <w:rFonts w:ascii="Arial Narrow" w:hAnsi="Arial Narrow" w:cs="Arial"/>
                <w:b/>
                <w:color w:val="FFFFFF" w:themeColor="background1"/>
                <w:sz w:val="20"/>
                <w14:ligatures w14:val="standardContextual"/>
              </w:rPr>
              <w:t>Topic</w:t>
            </w:r>
          </w:p>
        </w:tc>
        <w:tc>
          <w:tcPr>
            <w:tcW w:w="2198" w:type="dxa"/>
            <w:shd w:val="clear" w:color="auto" w:fill="0F7EB4"/>
          </w:tcPr>
          <w:p w14:paraId="2987DECF" w14:textId="77777777" w:rsidR="00751420" w:rsidRPr="00751420" w:rsidRDefault="00751420" w:rsidP="00751420">
            <w:pPr>
              <w:spacing w:before="80" w:after="80" w:line="280" w:lineRule="exact"/>
              <w:jc w:val="center"/>
              <w:rPr>
                <w:rFonts w:ascii="Arial Narrow" w:hAnsi="Arial Narrow" w:cs="Arial"/>
                <w:color w:val="FFFFFF" w:themeColor="background1"/>
                <w:sz w:val="20"/>
                <w14:ligatures w14:val="standardContextual"/>
              </w:rPr>
            </w:pPr>
            <w:r w:rsidRPr="00751420">
              <w:rPr>
                <w:rFonts w:ascii="Arial Narrow" w:hAnsi="Arial Narrow" w:cs="Arial"/>
                <w:b/>
                <w:color w:val="FFFFFF" w:themeColor="background1"/>
                <w:sz w:val="20"/>
                <w14:ligatures w14:val="standardContextual"/>
              </w:rPr>
              <w:t>Subtopic</w:t>
            </w:r>
          </w:p>
        </w:tc>
      </w:tr>
      <w:tr w:rsidR="00751420" w:rsidRPr="00751420" w14:paraId="1ADD959D" w14:textId="77777777" w:rsidTr="00751420">
        <w:trPr>
          <w:trHeight w:val="1701"/>
        </w:trPr>
        <w:tc>
          <w:tcPr>
            <w:tcW w:w="2197" w:type="dxa"/>
            <w:vAlign w:val="center"/>
          </w:tcPr>
          <w:p w14:paraId="04591F9C" w14:textId="76BF9796" w:rsidR="00751420" w:rsidRPr="00751420" w:rsidRDefault="00751420" w:rsidP="00751420">
            <w:pPr>
              <w:pStyle w:val="VCAAbody"/>
              <w:jc w:val="center"/>
            </w:pPr>
            <w:r w:rsidRPr="00751420">
              <w:t>Legacy</w:t>
            </w:r>
          </w:p>
        </w:tc>
        <w:tc>
          <w:tcPr>
            <w:tcW w:w="2197" w:type="dxa"/>
            <w:vAlign w:val="center"/>
          </w:tcPr>
          <w:p w14:paraId="6A1E538C" w14:textId="77777777" w:rsidR="00751420" w:rsidRPr="00751420" w:rsidRDefault="00751420" w:rsidP="00751420">
            <w:pPr>
              <w:pStyle w:val="VCAAbody"/>
              <w:jc w:val="center"/>
            </w:pPr>
            <w:r w:rsidRPr="00751420">
              <w:t>Community</w:t>
            </w:r>
          </w:p>
        </w:tc>
        <w:tc>
          <w:tcPr>
            <w:tcW w:w="2197" w:type="dxa"/>
            <w:vAlign w:val="center"/>
          </w:tcPr>
          <w:p w14:paraId="287824B0" w14:textId="77777777" w:rsidR="00751420" w:rsidRPr="00751420" w:rsidRDefault="00751420" w:rsidP="00751420">
            <w:pPr>
              <w:pStyle w:val="VCAAbody"/>
              <w:jc w:val="center"/>
            </w:pPr>
            <w:r w:rsidRPr="00751420">
              <w:t>History and traditions</w:t>
            </w:r>
          </w:p>
        </w:tc>
        <w:tc>
          <w:tcPr>
            <w:tcW w:w="2198" w:type="dxa"/>
            <w:vAlign w:val="center"/>
          </w:tcPr>
          <w:p w14:paraId="24242CF6" w14:textId="77777777" w:rsidR="00751420" w:rsidRPr="00751420" w:rsidRDefault="00751420" w:rsidP="00751420">
            <w:pPr>
              <w:pStyle w:val="VCAAbody"/>
              <w:jc w:val="center"/>
            </w:pPr>
            <w:r w:rsidRPr="00751420">
              <w:t xml:space="preserve">Impact of a famous </w:t>
            </w:r>
            <w:sdt>
              <w:sdtPr>
                <w:alias w:val="Keywords"/>
                <w:tag w:val=""/>
                <w:id w:val="-2091535985"/>
                <w:placeholder>
                  <w:docPart w:val="3C79FE7259A5463FB92898D07BDB95C7"/>
                </w:placeholder>
                <w:dataBinding w:prefixMappings="xmlns:ns0='http://purl.org/dc/elements/1.1/' xmlns:ns1='http://schemas.openxmlformats.org/package/2006/metadata/core-properties' " w:xpath="/ns1:coreProperties[1]/ns1:keywords[1]" w:storeItemID="{6C3C8BC8-F283-45AE-878A-BAB7291924A1}"/>
                <w:text/>
              </w:sdtPr>
              <w:sdtContent>
                <w:r w:rsidRPr="00751420">
                  <w:t>Hindi</w:t>
                </w:r>
              </w:sdtContent>
            </w:sdt>
            <w:r w:rsidRPr="00751420">
              <w:t xml:space="preserve"> - speaking person in their chosen endeavour and Australian society</w:t>
            </w:r>
          </w:p>
        </w:tc>
      </w:tr>
    </w:tbl>
    <w:p w14:paraId="28871715" w14:textId="77777777" w:rsidR="00751420" w:rsidRPr="00751420" w:rsidRDefault="00751420" w:rsidP="00751420">
      <w:pPr>
        <w:pStyle w:val="Heading2"/>
        <w:rPr>
          <w:sz w:val="28"/>
        </w:rPr>
      </w:pPr>
      <w:bookmarkStart w:id="34" w:name="_Toc183082948"/>
      <w:bookmarkStart w:id="35" w:name="_Toc183089421"/>
      <w:bookmarkStart w:id="36" w:name="_Toc183090509"/>
      <w:bookmarkStart w:id="37" w:name="_Toc183091015"/>
      <w:bookmarkStart w:id="38" w:name="_Toc183082947"/>
      <w:bookmarkStart w:id="39" w:name="_Toc183089420"/>
      <w:bookmarkStart w:id="40" w:name="_Toc183090508"/>
      <w:bookmarkStart w:id="41" w:name="_Toc183091014"/>
      <w:bookmarkStart w:id="42" w:name="_Toc191911970"/>
      <w:r w:rsidRPr="00751420">
        <w:rPr>
          <w:sz w:val="28"/>
        </w:rPr>
        <w:t>Outcome 3</w:t>
      </w:r>
      <w:bookmarkEnd w:id="38"/>
      <w:bookmarkEnd w:id="39"/>
      <w:bookmarkEnd w:id="40"/>
      <w:bookmarkEnd w:id="41"/>
      <w:bookmarkEnd w:id="42"/>
      <w:r w:rsidRPr="00751420">
        <w:rPr>
          <w:sz w:val="28"/>
        </w:rPr>
        <w:tab/>
      </w:r>
    </w:p>
    <w:p w14:paraId="70959769" w14:textId="77777777" w:rsidR="00751420" w:rsidRPr="00751420" w:rsidRDefault="00751420" w:rsidP="00751420">
      <w:pPr>
        <w:rPr>
          <w:rFonts w:ascii="Arial" w:hAnsi="Arial" w:cs="Arial"/>
          <w:color w:val="000000" w:themeColor="text1"/>
          <w:sz w:val="20"/>
          <w:shd w:val="clear" w:color="auto" w:fill="FFFFFF"/>
        </w:rPr>
      </w:pPr>
      <w:r w:rsidRPr="00751420">
        <w:rPr>
          <w:rFonts w:ascii="Arial" w:hAnsi="Arial" w:cs="Arial"/>
          <w:color w:val="000000" w:themeColor="text1"/>
          <w:sz w:val="20"/>
          <w:shd w:val="clear" w:color="auto" w:fill="FFFFFF"/>
        </w:rPr>
        <w:t xml:space="preserve">On completion of this unit the student should be able to deliver a spoken presentation in </w:t>
      </w:r>
      <w:sdt>
        <w:sdtPr>
          <w:rPr>
            <w:rFonts w:ascii="Arial" w:hAnsi="Arial" w:cs="Arial"/>
            <w:color w:val="000000" w:themeColor="text1"/>
            <w:sz w:val="20"/>
            <w:shd w:val="clear" w:color="auto" w:fill="FFFFFF"/>
          </w:rPr>
          <w:alias w:val="Keywords"/>
          <w:tag w:val=""/>
          <w:id w:val="-865682936"/>
          <w:placeholder>
            <w:docPart w:val="1B92576CE7484A388D808B3DFF253DCB"/>
          </w:placeholder>
          <w:dataBinding w:prefixMappings="xmlns:ns0='http://purl.org/dc/elements/1.1/' xmlns:ns1='http://schemas.openxmlformats.org/package/2006/metadata/core-properties' " w:xpath="/ns1:coreProperties[1]/ns1:keywords[1]" w:storeItemID="{6C3C8BC8-F283-45AE-878A-BAB7291924A1}"/>
          <w:text/>
        </w:sdtPr>
        <w:sdtContent>
          <w:r w:rsidRPr="00751420">
            <w:rPr>
              <w:rFonts w:ascii="Arial" w:hAnsi="Arial" w:cs="Arial"/>
              <w:color w:val="000000" w:themeColor="text1"/>
              <w:sz w:val="20"/>
              <w:shd w:val="clear" w:color="auto" w:fill="FFFFFF"/>
            </w:rPr>
            <w:t>Hindi</w:t>
          </w:r>
        </w:sdtContent>
      </w:sdt>
      <w:r w:rsidRPr="00751420">
        <w:rPr>
          <w:rFonts w:ascii="Arial" w:hAnsi="Arial" w:cs="Arial"/>
          <w:color w:val="000000" w:themeColor="text1"/>
          <w:sz w:val="20"/>
          <w:shd w:val="clear" w:color="auto" w:fill="FFFFFF"/>
        </w:rPr>
        <w:t xml:space="preserve"> that accurately expresses meaning to </w:t>
      </w:r>
      <w:sdt>
        <w:sdtPr>
          <w:rPr>
            <w:rFonts w:ascii="Arial" w:hAnsi="Arial" w:cs="Arial"/>
            <w:color w:val="000000" w:themeColor="text1"/>
            <w:sz w:val="20"/>
            <w:shd w:val="clear" w:color="auto" w:fill="FFFFFF"/>
          </w:rPr>
          <w:alias w:val="Keywords"/>
          <w:tag w:val=""/>
          <w:id w:val="1561131831"/>
          <w:placeholder>
            <w:docPart w:val="3A46C63575254CD8855EBE8B66CD0DF0"/>
          </w:placeholder>
          <w:dataBinding w:prefixMappings="xmlns:ns0='http://purl.org/dc/elements/1.1/' xmlns:ns1='http://schemas.openxmlformats.org/package/2006/metadata/core-properties' " w:xpath="/ns1:coreProperties[1]/ns1:keywords[1]" w:storeItemID="{6C3C8BC8-F283-45AE-878A-BAB7291924A1}"/>
          <w:text/>
        </w:sdtPr>
        <w:sdtContent>
          <w:r w:rsidRPr="00751420">
            <w:rPr>
              <w:rFonts w:ascii="Arial" w:hAnsi="Arial" w:cs="Arial"/>
              <w:color w:val="000000" w:themeColor="text1"/>
              <w:sz w:val="20"/>
              <w:shd w:val="clear" w:color="auto" w:fill="FFFFFF"/>
            </w:rPr>
            <w:t>Hindi</w:t>
          </w:r>
        </w:sdtContent>
      </w:sdt>
      <w:r w:rsidRPr="00751420">
        <w:rPr>
          <w:rFonts w:ascii="Arial" w:hAnsi="Arial" w:cs="Arial"/>
          <w:color w:val="000000" w:themeColor="text1"/>
          <w:sz w:val="20"/>
          <w:shd w:val="clear" w:color="auto" w:fill="FFFFFF"/>
        </w:rPr>
        <w:t>-speakers on the subtopic related to Australia that has been studied.</w:t>
      </w:r>
    </w:p>
    <w:p w14:paraId="41C15D02" w14:textId="765C07D4" w:rsidR="00751420" w:rsidRPr="00751420" w:rsidRDefault="00751420" w:rsidP="00751420">
      <w:pPr>
        <w:pStyle w:val="Heading2"/>
      </w:pPr>
      <w:bookmarkStart w:id="43" w:name="_Toc191911971"/>
      <w:r w:rsidRPr="00751420">
        <w:rPr>
          <w:sz w:val="24"/>
          <w:szCs w:val="24"/>
        </w:rPr>
        <w:t>Examples of learning activities</w:t>
      </w:r>
      <w:bookmarkEnd w:id="34"/>
      <w:bookmarkEnd w:id="35"/>
      <w:bookmarkEnd w:id="36"/>
      <w:bookmarkEnd w:id="37"/>
      <w:bookmarkEnd w:id="4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751420" w:rsidRPr="00751420" w14:paraId="2A72638B" w14:textId="77777777" w:rsidTr="00751420">
        <w:trPr>
          <w:cantSplit/>
        </w:trPr>
        <w:tc>
          <w:tcPr>
            <w:tcW w:w="8783" w:type="dxa"/>
          </w:tcPr>
          <w:p w14:paraId="3219FFAD" w14:textId="77777777" w:rsidR="00751420" w:rsidRPr="00751420" w:rsidRDefault="00751420" w:rsidP="00751420">
            <w:pPr>
              <w:pStyle w:val="VCAAbulletlevel2"/>
              <w:spacing w:after="0"/>
            </w:pPr>
            <w:r w:rsidRPr="00751420">
              <w:t xml:space="preserve">Research and prepare a set of portraits of famous </w:t>
            </w:r>
            <w:sdt>
              <w:sdtPr>
                <w:alias w:val="Keywords"/>
                <w:tag w:val=""/>
                <w:id w:val="-747656460"/>
                <w:placeholder>
                  <w:docPart w:val="3604D077F652404395BFAF333ABFE1E3"/>
                </w:placeholder>
                <w:dataBinding w:prefixMappings="xmlns:ns0='http://purl.org/dc/elements/1.1/' xmlns:ns1='http://schemas.openxmlformats.org/package/2006/metadata/core-properties' " w:xpath="/ns1:coreProperties[1]/ns1:keywords[1]" w:storeItemID="{6C3C8BC8-F283-45AE-878A-BAB7291924A1}"/>
                <w:text/>
              </w:sdtPr>
              <w:sdtContent>
                <w:r w:rsidRPr="00751420">
                  <w:t>Hindi</w:t>
                </w:r>
              </w:sdtContent>
            </w:sdt>
            <w:r w:rsidRPr="00751420">
              <w:t xml:space="preserve">-speaking individuals from various fields of endeavour, such as science, sports, literature, </w:t>
            </w:r>
            <w:proofErr w:type="gramStart"/>
            <w:r w:rsidRPr="00751420">
              <w:t>music</w:t>
            </w:r>
            <w:proofErr w:type="gramEnd"/>
            <w:r w:rsidRPr="00751420">
              <w:t xml:space="preserve"> or politics. Create a portrait recognition game in the classroom or an online space, matching the name, field of endeavour and portrait, and share your observations with your classmates.</w:t>
            </w:r>
          </w:p>
        </w:tc>
      </w:tr>
      <w:tr w:rsidR="00751420" w:rsidRPr="00751420" w14:paraId="19728D08" w14:textId="77777777" w:rsidTr="00751420">
        <w:trPr>
          <w:cantSplit/>
        </w:trPr>
        <w:tc>
          <w:tcPr>
            <w:tcW w:w="8783" w:type="dxa"/>
          </w:tcPr>
          <w:p w14:paraId="0161A138" w14:textId="77777777" w:rsidR="00751420" w:rsidRPr="00751420" w:rsidRDefault="00751420" w:rsidP="00751420">
            <w:pPr>
              <w:pStyle w:val="VCAAbulletlevel2"/>
              <w:spacing w:after="0"/>
            </w:pPr>
            <w:r w:rsidRPr="00751420">
              <w:t xml:space="preserve">Brainstorm and write a glossary of words and expressions required for presenting a speech about the impact of a famous </w:t>
            </w:r>
            <w:sdt>
              <w:sdtPr>
                <w:alias w:val="Keywords"/>
                <w:tag w:val=""/>
                <w:id w:val="1186327003"/>
                <w:placeholder>
                  <w:docPart w:val="D18661D49EDA4D8FA2991FB5436B836C"/>
                </w:placeholder>
                <w:dataBinding w:prefixMappings="xmlns:ns0='http://purl.org/dc/elements/1.1/' xmlns:ns1='http://schemas.openxmlformats.org/package/2006/metadata/core-properties' " w:xpath="/ns1:coreProperties[1]/ns1:keywords[1]" w:storeItemID="{6C3C8BC8-F283-45AE-878A-BAB7291924A1}"/>
                <w:text/>
              </w:sdtPr>
              <w:sdtContent>
                <w:r w:rsidRPr="00751420">
                  <w:t>Hindi</w:t>
                </w:r>
              </w:sdtContent>
            </w:sdt>
            <w:r w:rsidRPr="00751420">
              <w:t xml:space="preserve"> speaking person in their chosen field, both in Australia and around the world.</w:t>
            </w:r>
          </w:p>
        </w:tc>
      </w:tr>
      <w:tr w:rsidR="00751420" w:rsidRPr="00751420" w14:paraId="3EBD76A1" w14:textId="77777777" w:rsidTr="00751420">
        <w:trPr>
          <w:cantSplit/>
        </w:trPr>
        <w:tc>
          <w:tcPr>
            <w:tcW w:w="8783" w:type="dxa"/>
          </w:tcPr>
          <w:p w14:paraId="5A991B69" w14:textId="77777777" w:rsidR="00751420" w:rsidRPr="00751420" w:rsidRDefault="00751420" w:rsidP="00751420">
            <w:pPr>
              <w:pStyle w:val="VCAAbulletlevel2"/>
              <w:spacing w:after="0"/>
            </w:pPr>
            <w:r w:rsidRPr="00751420">
              <w:t>Participate in a grammar and spelling relay writing activity with a focus on structures that may appear within a bibliography or interview, where two teams correct deliberate grammar and spelling errors, passing the marker from one student to the next. The relay continues until all errors in each sentence are corrected. The team that finishes first with the most accurate sentence wins the round.</w:t>
            </w:r>
          </w:p>
        </w:tc>
      </w:tr>
      <w:tr w:rsidR="00751420" w:rsidRPr="00751420" w14:paraId="21E2BBEC" w14:textId="77777777" w:rsidTr="00751420">
        <w:trPr>
          <w:cantSplit/>
        </w:trPr>
        <w:tc>
          <w:tcPr>
            <w:tcW w:w="8783" w:type="dxa"/>
          </w:tcPr>
          <w:p w14:paraId="057CDACE" w14:textId="770CE154" w:rsidR="00751420" w:rsidRPr="00751420" w:rsidRDefault="00751420" w:rsidP="00751420">
            <w:pPr>
              <w:pStyle w:val="VCAAbulletlevel2"/>
              <w:spacing w:after="0"/>
              <w:rPr>
                <w:sz w:val="20"/>
              </w:rPr>
            </w:pPr>
            <w:r w:rsidRPr="00751420">
              <w:lastRenderedPageBreak/>
              <w:t xml:space="preserve">Create and display a digital presentation in </w:t>
            </w:r>
            <w:sdt>
              <w:sdtPr>
                <w:alias w:val="Keywords"/>
                <w:tag w:val=""/>
                <w:id w:val="-1139331684"/>
                <w:placeholder>
                  <w:docPart w:val="720BEED76829441A909864D8221E4F85"/>
                </w:placeholder>
                <w:dataBinding w:prefixMappings="xmlns:ns0='http://purl.org/dc/elements/1.1/' xmlns:ns1='http://schemas.openxmlformats.org/package/2006/metadata/core-properties' " w:xpath="/ns1:coreProperties[1]/ns1:keywords[1]" w:storeItemID="{6C3C8BC8-F283-45AE-878A-BAB7291924A1}"/>
                <w:text/>
              </w:sdtPr>
              <w:sdtContent>
                <w:r w:rsidRPr="00751420">
                  <w:t>Hindi</w:t>
                </w:r>
              </w:sdtContent>
            </w:sdt>
            <w:r w:rsidRPr="00751420">
              <w:t xml:space="preserve"> about a famous </w:t>
            </w:r>
            <w:sdt>
              <w:sdtPr>
                <w:alias w:val="Keywords"/>
                <w:tag w:val=""/>
                <w:id w:val="-1456022146"/>
                <w:placeholder>
                  <w:docPart w:val="2D9A160727124CD785897371949F7182"/>
                </w:placeholder>
                <w:dataBinding w:prefixMappings="xmlns:ns0='http://purl.org/dc/elements/1.1/' xmlns:ns1='http://schemas.openxmlformats.org/package/2006/metadata/core-properties' " w:xpath="/ns1:coreProperties[1]/ns1:keywords[1]" w:storeItemID="{6C3C8BC8-F283-45AE-878A-BAB7291924A1}"/>
                <w:text/>
              </w:sdtPr>
              <w:sdtContent>
                <w:r w:rsidRPr="00751420">
                  <w:t>Hindi</w:t>
                </w:r>
              </w:sdtContent>
            </w:sdt>
            <w:r w:rsidRPr="00751420">
              <w:t xml:space="preserve">-speaking person, highlighting their achievements and impact on society. Showcase the presentations in a class exhibition about the impact of famous </w:t>
            </w:r>
            <w:sdt>
              <w:sdtPr>
                <w:alias w:val="Keywords"/>
                <w:tag w:val=""/>
                <w:id w:val="-679740674"/>
                <w:placeholder>
                  <w:docPart w:val="9A3EF94F27414687AB5797F47144C171"/>
                </w:placeholder>
                <w:dataBinding w:prefixMappings="xmlns:ns0='http://purl.org/dc/elements/1.1/' xmlns:ns1='http://schemas.openxmlformats.org/package/2006/metadata/core-properties' " w:xpath="/ns1:coreProperties[1]/ns1:keywords[1]" w:storeItemID="{6C3C8BC8-F283-45AE-878A-BAB7291924A1}"/>
                <w:text/>
              </w:sdtPr>
              <w:sdtContent>
                <w:r w:rsidRPr="00751420">
                  <w:t>Hindi</w:t>
                </w:r>
              </w:sdtContent>
            </w:sdt>
            <w:r w:rsidRPr="00751420">
              <w:t xml:space="preserve">-speaking people in their chosen field in Australia and around the world. Then, participate in a </w:t>
            </w:r>
            <w:hyperlink r:id="rId40" w:history="1">
              <w:r w:rsidRPr="00751420">
                <w:rPr>
                  <w:rStyle w:val="Hyperlink"/>
                </w:rPr>
                <w:t>‘gallery walk’</w:t>
              </w:r>
            </w:hyperlink>
            <w:r w:rsidRPr="00751420">
              <w:t>, viewing, reading or listening to information about each famous person and completing a worksheet, table or series of short-answer questions.</w:t>
            </w:r>
          </w:p>
        </w:tc>
      </w:tr>
      <w:tr w:rsidR="00751420" w:rsidRPr="00751420" w14:paraId="24B16BEF" w14:textId="77777777" w:rsidTr="00751420">
        <w:trPr>
          <w:cantSplit/>
        </w:trPr>
        <w:tc>
          <w:tcPr>
            <w:tcW w:w="8783" w:type="dxa"/>
          </w:tcPr>
          <w:p w14:paraId="12501139" w14:textId="77777777" w:rsidR="00751420" w:rsidRPr="00751420" w:rsidRDefault="00751420" w:rsidP="00751420">
            <w:pPr>
              <w:pStyle w:val="VCAAbulletlevel2"/>
              <w:spacing w:after="0"/>
              <w:rPr>
                <w:sz w:val="20"/>
              </w:rPr>
            </w:pPr>
            <w:r w:rsidRPr="00751420">
              <w:t xml:space="preserve">Create an infographic illustrating the impact of </w:t>
            </w:r>
            <w:sdt>
              <w:sdtPr>
                <w:alias w:val="Keywords"/>
                <w:tag w:val=""/>
                <w:id w:val="87201429"/>
                <w:placeholder>
                  <w:docPart w:val="6493571AD2EE48FD8E6BB94DE66A31A5"/>
                </w:placeholder>
                <w:dataBinding w:prefixMappings="xmlns:ns0='http://purl.org/dc/elements/1.1/' xmlns:ns1='http://schemas.openxmlformats.org/package/2006/metadata/core-properties' " w:xpath="/ns1:coreProperties[1]/ns1:keywords[1]" w:storeItemID="{6C3C8BC8-F283-45AE-878A-BAB7291924A1}"/>
                <w:text/>
              </w:sdtPr>
              <w:sdtContent>
                <w:r w:rsidRPr="00751420">
                  <w:t>Hindi</w:t>
                </w:r>
              </w:sdtContent>
            </w:sdt>
            <w:r w:rsidRPr="00751420">
              <w:t xml:space="preserve">-speaking individuals in their field, using information collated from the exhibition. Use statistics, graphs, </w:t>
            </w:r>
            <w:proofErr w:type="gramStart"/>
            <w:r w:rsidRPr="00751420">
              <w:t>images</w:t>
            </w:r>
            <w:proofErr w:type="gramEnd"/>
            <w:r w:rsidRPr="00751420">
              <w:t xml:space="preserve"> and examples that highlight the significant accomplishments, breakthroughs, contributions, awards, or other relevant facts that reflect the importance of their achievements around the world, and how these are or can be applicable to Australia.</w:t>
            </w:r>
          </w:p>
        </w:tc>
      </w:tr>
      <w:tr w:rsidR="00751420" w:rsidRPr="00751420" w14:paraId="53148AAF" w14:textId="77777777" w:rsidTr="00751420">
        <w:trPr>
          <w:cantSplit/>
        </w:trPr>
        <w:tc>
          <w:tcPr>
            <w:tcW w:w="8783" w:type="dxa"/>
          </w:tcPr>
          <w:p w14:paraId="45867A74" w14:textId="2E66C198" w:rsidR="00751420" w:rsidRPr="00751420" w:rsidRDefault="00751420" w:rsidP="00751420">
            <w:pPr>
              <w:pStyle w:val="VCAAbulletlevel2"/>
              <w:spacing w:after="0"/>
            </w:pPr>
            <w:r w:rsidRPr="00751420">
              <w:t xml:space="preserve">Read biographies or view short documentaries about famous </w:t>
            </w:r>
            <w:sdt>
              <w:sdtPr>
                <w:alias w:val="Keywords"/>
                <w:tag w:val=""/>
                <w:id w:val="-1245562574"/>
                <w:placeholder>
                  <w:docPart w:val="0E57C28CFC4B49ECB69F056BE09FE6F2"/>
                </w:placeholder>
                <w:dataBinding w:prefixMappings="xmlns:ns0='http://purl.org/dc/elements/1.1/' xmlns:ns1='http://schemas.openxmlformats.org/package/2006/metadata/core-properties' " w:xpath="/ns1:coreProperties[1]/ns1:keywords[1]" w:storeItemID="{6C3C8BC8-F283-45AE-878A-BAB7291924A1}"/>
                <w:text/>
              </w:sdtPr>
              <w:sdtContent>
                <w:r w:rsidRPr="00751420">
                  <w:t>Hindi</w:t>
                </w:r>
              </w:sdtContent>
            </w:sdt>
            <w:r w:rsidRPr="00751420">
              <w:t xml:space="preserve">-speaking people throughout history. Compare one </w:t>
            </w:r>
            <w:sdt>
              <w:sdtPr>
                <w:alias w:val="Keywords"/>
                <w:tag w:val=""/>
                <w:id w:val="-753042568"/>
                <w:placeholder>
                  <w:docPart w:val="0AFD21E47C0A461CAA83D00C44443E6D"/>
                </w:placeholder>
                <w:dataBinding w:prefixMappings="xmlns:ns0='http://purl.org/dc/elements/1.1/' xmlns:ns1='http://schemas.openxmlformats.org/package/2006/metadata/core-properties' " w:xpath="/ns1:coreProperties[1]/ns1:keywords[1]" w:storeItemID="{6C3C8BC8-F283-45AE-878A-BAB7291924A1}"/>
                <w:text/>
              </w:sdtPr>
              <w:sdtContent>
                <w:r w:rsidRPr="00751420">
                  <w:t>Hindi</w:t>
                </w:r>
              </w:sdtContent>
            </w:sdt>
            <w:r w:rsidRPr="00751420">
              <w:t xml:space="preserve">-speaking person’s achievements to a person from a similar field of endeavour in Australia. Analyse their achievements and the impacts they had in their fields of endeavour using a </w:t>
            </w:r>
            <w:hyperlink r:id="rId41" w:history="1">
              <w:r w:rsidRPr="00751420">
                <w:rPr>
                  <w:rStyle w:val="Hyperlink"/>
                </w:rPr>
                <w:t>KWHL chart</w:t>
              </w:r>
            </w:hyperlink>
            <w:r w:rsidRPr="00751420">
              <w:t>.</w:t>
            </w:r>
          </w:p>
        </w:tc>
      </w:tr>
      <w:tr w:rsidR="00751420" w:rsidRPr="00751420" w14:paraId="1EF522C3" w14:textId="77777777" w:rsidTr="00751420">
        <w:trPr>
          <w:cantSplit/>
        </w:trPr>
        <w:tc>
          <w:tcPr>
            <w:tcW w:w="8783" w:type="dxa"/>
          </w:tcPr>
          <w:p w14:paraId="56192D8B" w14:textId="77777777" w:rsidR="00751420" w:rsidRPr="00751420" w:rsidRDefault="00751420" w:rsidP="00751420">
            <w:pPr>
              <w:pStyle w:val="VCAAbulletlevel2"/>
              <w:spacing w:after="0"/>
            </w:pPr>
            <w:r w:rsidRPr="00751420">
              <w:t xml:space="preserve">Listen to and view a speech about a famous </w:t>
            </w:r>
            <w:sdt>
              <w:sdtPr>
                <w:alias w:val="Keywords"/>
                <w:tag w:val=""/>
                <w:id w:val="584033613"/>
                <w:placeholder>
                  <w:docPart w:val="7329999ABFFB499EB84726ECFB829CA9"/>
                </w:placeholder>
                <w:dataBinding w:prefixMappings="xmlns:ns0='http://purl.org/dc/elements/1.1/' xmlns:ns1='http://schemas.openxmlformats.org/package/2006/metadata/core-properties' " w:xpath="/ns1:coreProperties[1]/ns1:keywords[1]" w:storeItemID="{6C3C8BC8-F283-45AE-878A-BAB7291924A1}"/>
                <w:text/>
              </w:sdtPr>
              <w:sdtContent>
                <w:r w:rsidRPr="00751420">
                  <w:t>Hindi</w:t>
                </w:r>
              </w:sdtContent>
            </w:sdt>
            <w:r w:rsidRPr="00751420">
              <w:t xml:space="preserve">-speaking </w:t>
            </w:r>
            <w:proofErr w:type="gramStart"/>
            <w:r w:rsidRPr="00751420">
              <w:t>person, and</w:t>
            </w:r>
            <w:proofErr w:type="gramEnd"/>
            <w:r w:rsidRPr="00751420">
              <w:t xml:space="preserve"> identify the main characteristics of this text type. Create a list of unique language or mannerisms that are used by the </w:t>
            </w:r>
            <w:sdt>
              <w:sdtPr>
                <w:alias w:val="Keywords"/>
                <w:tag w:val=""/>
                <w:id w:val="1593978364"/>
                <w:placeholder>
                  <w:docPart w:val="EC31EB8606444AE4B6D45D0FF6EABB5A"/>
                </w:placeholder>
                <w:dataBinding w:prefixMappings="xmlns:ns0='http://purl.org/dc/elements/1.1/' xmlns:ns1='http://schemas.openxmlformats.org/package/2006/metadata/core-properties' " w:xpath="/ns1:coreProperties[1]/ns1:keywords[1]" w:storeItemID="{6C3C8BC8-F283-45AE-878A-BAB7291924A1}"/>
                <w:text/>
              </w:sdtPr>
              <w:sdtContent>
                <w:r w:rsidRPr="00751420">
                  <w:t>Hindi</w:t>
                </w:r>
              </w:sdtContent>
            </w:sdt>
            <w:r w:rsidRPr="00751420">
              <w:t>-speaking person throughout the speech.</w:t>
            </w:r>
          </w:p>
        </w:tc>
      </w:tr>
      <w:tr w:rsidR="00751420" w:rsidRPr="00751420" w14:paraId="5A773161" w14:textId="77777777" w:rsidTr="00751420">
        <w:trPr>
          <w:cantSplit/>
        </w:trPr>
        <w:tc>
          <w:tcPr>
            <w:tcW w:w="8783" w:type="dxa"/>
          </w:tcPr>
          <w:p w14:paraId="3D435095" w14:textId="77777777" w:rsidR="00751420" w:rsidRPr="00751420" w:rsidRDefault="00751420" w:rsidP="00751420">
            <w:pPr>
              <w:pStyle w:val="VCAAbulletlevel2"/>
              <w:spacing w:after="0"/>
            </w:pPr>
            <w:r w:rsidRPr="00751420">
              <w:t>Discuss the effectiveness of the text type features, language use and body language in conveying information within the speech. Compare vocabulary and expressions used in the speech with your glossary and add any new words or phrases.</w:t>
            </w:r>
          </w:p>
        </w:tc>
      </w:tr>
      <w:tr w:rsidR="00751420" w:rsidRPr="00751420" w14:paraId="1C06CEF7" w14:textId="77777777" w:rsidTr="00751420">
        <w:trPr>
          <w:cantSplit/>
        </w:trPr>
        <w:tc>
          <w:tcPr>
            <w:tcW w:w="8783" w:type="dxa"/>
          </w:tcPr>
          <w:p w14:paraId="29AE3A7E" w14:textId="77777777" w:rsidR="00751420" w:rsidRPr="00751420" w:rsidRDefault="00751420" w:rsidP="00751420">
            <w:pPr>
              <w:pStyle w:val="VCAAbulletlevel2"/>
              <w:spacing w:after="0"/>
            </w:pPr>
            <w:r w:rsidRPr="00751420">
              <w:t xml:space="preserve">View a video clip or listen to a podcast interview, then discuss active listening strategies and effective questioning skills that can be used during interviews and discussions. Create a list of different strategies you could implement when engaging in a conversation. </w:t>
            </w:r>
          </w:p>
        </w:tc>
      </w:tr>
      <w:tr w:rsidR="00751420" w:rsidRPr="00751420" w14:paraId="170F582E" w14:textId="77777777" w:rsidTr="00751420">
        <w:trPr>
          <w:cantSplit/>
        </w:trPr>
        <w:tc>
          <w:tcPr>
            <w:tcW w:w="8783" w:type="dxa"/>
          </w:tcPr>
          <w:p w14:paraId="4C3E8F61" w14:textId="0EB5AAC3" w:rsidR="00751420" w:rsidRPr="00751420" w:rsidRDefault="00751420" w:rsidP="00751420">
            <w:pPr>
              <w:pStyle w:val="VCAAbulletlevel2"/>
              <w:spacing w:after="0"/>
              <w:rPr>
                <w:sz w:val="20"/>
              </w:rPr>
            </w:pPr>
            <w:r w:rsidRPr="00751420">
              <w:t xml:space="preserve">Participate in a </w:t>
            </w:r>
            <w:hyperlink r:id="rId42" w:anchor="link87" w:history="1">
              <w:r w:rsidRPr="00751420">
                <w:rPr>
                  <w:rStyle w:val="Hyperlink"/>
                </w:rPr>
                <w:t>‘hot seat’ activity</w:t>
              </w:r>
            </w:hyperlink>
            <w:r w:rsidRPr="00751420">
              <w:t xml:space="preserve"> where you either assume the role of a famous </w:t>
            </w:r>
            <w:sdt>
              <w:sdtPr>
                <w:alias w:val="Keywords"/>
                <w:tag w:val=""/>
                <w:id w:val="1023130550"/>
                <w:placeholder>
                  <w:docPart w:val="6C3C55D96D3C4270ABDB657787B532FE"/>
                </w:placeholder>
                <w:dataBinding w:prefixMappings="xmlns:ns0='http://purl.org/dc/elements/1.1/' xmlns:ns1='http://schemas.openxmlformats.org/package/2006/metadata/core-properties' " w:xpath="/ns1:coreProperties[1]/ns1:keywords[1]" w:storeItemID="{6C3C8BC8-F283-45AE-878A-BAB7291924A1}"/>
                <w:text/>
              </w:sdtPr>
              <w:sdtContent>
                <w:r w:rsidRPr="00751420">
                  <w:t>Hindi</w:t>
                </w:r>
              </w:sdtContent>
            </w:sdt>
            <w:r w:rsidRPr="00751420">
              <w:t>-speaking person or the interviewing, who asks the ‘famous person’ questions about their life and achievements. Answer questions in a way that emulates the speech and mannerisms of the famous person.</w:t>
            </w:r>
          </w:p>
        </w:tc>
      </w:tr>
      <w:tr w:rsidR="00751420" w:rsidRPr="00751420" w14:paraId="700B7B83" w14:textId="77777777" w:rsidTr="00751420">
        <w:trPr>
          <w:cantSplit/>
        </w:trPr>
        <w:tc>
          <w:tcPr>
            <w:tcW w:w="8783" w:type="dxa"/>
          </w:tcPr>
          <w:p w14:paraId="42B68B51" w14:textId="77777777" w:rsidR="00751420" w:rsidRPr="00751420" w:rsidRDefault="00751420" w:rsidP="00751420">
            <w:pPr>
              <w:pStyle w:val="VCAAbulletlevel2"/>
              <w:spacing w:after="0"/>
            </w:pPr>
            <w:r w:rsidRPr="00751420">
              <w:t xml:space="preserve">Create and perform a short role-play or interview recounting a key moment in a famous </w:t>
            </w:r>
            <w:sdt>
              <w:sdtPr>
                <w:alias w:val="Keywords"/>
                <w:tag w:val=""/>
                <w:id w:val="869881786"/>
                <w:placeholder>
                  <w:docPart w:val="9F48F8A8E0D44934A37C348EA2228B04"/>
                </w:placeholder>
                <w:dataBinding w:prefixMappings="xmlns:ns0='http://purl.org/dc/elements/1.1/' xmlns:ns1='http://schemas.openxmlformats.org/package/2006/metadata/core-properties' " w:xpath="/ns1:coreProperties[1]/ns1:keywords[1]" w:storeItemID="{6C3C8BC8-F283-45AE-878A-BAB7291924A1}"/>
                <w:text/>
              </w:sdtPr>
              <w:sdtContent>
                <w:r w:rsidRPr="00751420">
                  <w:t>Hindi</w:t>
                </w:r>
              </w:sdtContent>
            </w:sdt>
            <w:r w:rsidRPr="00751420">
              <w:t xml:space="preserve">-speaking person's life or showcasing their impact in their chosen field. Incorporate historical details and dialogue to showcase their contributions in an Australia and/or global </w:t>
            </w:r>
            <w:proofErr w:type="gramStart"/>
            <w:r w:rsidRPr="00751420">
              <w:t>context, and</w:t>
            </w:r>
            <w:proofErr w:type="gramEnd"/>
            <w:r w:rsidRPr="00751420">
              <w:t xml:space="preserve"> use gestures and body language to bring the person to life.</w:t>
            </w:r>
          </w:p>
        </w:tc>
      </w:tr>
      <w:tr w:rsidR="00751420" w:rsidRPr="00751420" w14:paraId="05932F5D" w14:textId="77777777" w:rsidTr="00751420">
        <w:trPr>
          <w:cantSplit/>
        </w:trPr>
        <w:tc>
          <w:tcPr>
            <w:tcW w:w="8783" w:type="dxa"/>
          </w:tcPr>
          <w:p w14:paraId="038E4FAC" w14:textId="77777777" w:rsidR="00751420" w:rsidRPr="00751420" w:rsidRDefault="00751420" w:rsidP="00751420">
            <w:pPr>
              <w:pStyle w:val="VCAAbulletlevel2"/>
              <w:spacing w:after="0"/>
            </w:pPr>
            <w:r w:rsidRPr="00751420">
              <w:t xml:space="preserve">Participate in an online text type scavenger hunt, using the internet to locate specific </w:t>
            </w:r>
            <w:sdt>
              <w:sdtPr>
                <w:alias w:val="Keywords"/>
                <w:tag w:val=""/>
                <w:id w:val="335425796"/>
                <w:placeholder>
                  <w:docPart w:val="CAB83BCD58564A15B73E02FBCFCE179D"/>
                </w:placeholder>
                <w:dataBinding w:prefixMappings="xmlns:ns0='http://purl.org/dc/elements/1.1/' xmlns:ns1='http://schemas.openxmlformats.org/package/2006/metadata/core-properties' " w:xpath="/ns1:coreProperties[1]/ns1:keywords[1]" w:storeItemID="{6C3C8BC8-F283-45AE-878A-BAB7291924A1}"/>
                <w:text/>
              </w:sdtPr>
              <w:sdtContent>
                <w:r w:rsidRPr="00751420">
                  <w:t>Hindi</w:t>
                </w:r>
              </w:sdtContent>
            </w:sdt>
            <w:r w:rsidRPr="00751420">
              <w:t xml:space="preserve"> text types on a task sheet. Take screenshots of the text types, share your </w:t>
            </w:r>
            <w:proofErr w:type="gramStart"/>
            <w:r w:rsidRPr="00751420">
              <w:t>finding</w:t>
            </w:r>
            <w:proofErr w:type="gramEnd"/>
            <w:r w:rsidRPr="00751420">
              <w:t xml:space="preserve"> and compare them with other students. Discuss features, conventions and phrases that helped you identify each text type.</w:t>
            </w:r>
          </w:p>
        </w:tc>
      </w:tr>
      <w:tr w:rsidR="00751420" w:rsidRPr="00751420" w14:paraId="00EBB487" w14:textId="77777777" w:rsidTr="00751420">
        <w:trPr>
          <w:cantSplit/>
        </w:trPr>
        <w:tc>
          <w:tcPr>
            <w:tcW w:w="8783" w:type="dxa"/>
          </w:tcPr>
          <w:p w14:paraId="7A8CA6E6" w14:textId="77777777" w:rsidR="00751420" w:rsidRPr="00751420" w:rsidRDefault="00751420" w:rsidP="00751420">
            <w:pPr>
              <w:pStyle w:val="VCAAbulletlevel2"/>
              <w:spacing w:after="0"/>
            </w:pPr>
            <w:r w:rsidRPr="00751420">
              <w:lastRenderedPageBreak/>
              <w:t xml:space="preserve">Re-write a text about a famous </w:t>
            </w:r>
            <w:sdt>
              <w:sdtPr>
                <w:alias w:val="Keywords"/>
                <w:tag w:val=""/>
                <w:id w:val="1159884506"/>
                <w:placeholder>
                  <w:docPart w:val="89FCCCBF0E4A49D1A37245B62DEBC0F2"/>
                </w:placeholder>
                <w:dataBinding w:prefixMappings="xmlns:ns0='http://purl.org/dc/elements/1.1/' xmlns:ns1='http://schemas.openxmlformats.org/package/2006/metadata/core-properties' " w:xpath="/ns1:coreProperties[1]/ns1:keywords[1]" w:storeItemID="{6C3C8BC8-F283-45AE-878A-BAB7291924A1}"/>
                <w:text/>
              </w:sdtPr>
              <w:sdtContent>
                <w:r w:rsidRPr="00751420">
                  <w:t>Hindi</w:t>
                </w:r>
              </w:sdtContent>
            </w:sdt>
            <w:r w:rsidRPr="00751420">
              <w:t>-speaking person. For example, rewrite a biography into a speech, news report or interview. Adapt the content, considering the specific features and conventions associated with the text type. Use relevant vocabulary and grammar to effectively convey information and engage the readers through your re-imagined text.</w:t>
            </w:r>
          </w:p>
        </w:tc>
      </w:tr>
      <w:tr w:rsidR="00751420" w:rsidRPr="00751420" w14:paraId="6270C936" w14:textId="77777777" w:rsidTr="00751420">
        <w:trPr>
          <w:cantSplit/>
        </w:trPr>
        <w:tc>
          <w:tcPr>
            <w:tcW w:w="8783" w:type="dxa"/>
            <w:tcBorders>
              <w:bottom w:val="single" w:sz="4" w:space="0" w:color="auto"/>
            </w:tcBorders>
            <w:shd w:val="clear" w:color="auto" w:fill="D9D9D9" w:themeFill="background1" w:themeFillShade="D9"/>
          </w:tcPr>
          <w:p w14:paraId="6D7952F7" w14:textId="77777777" w:rsidR="00751420" w:rsidRPr="00751420" w:rsidRDefault="00751420" w:rsidP="00751420">
            <w:pPr>
              <w:pStyle w:val="VCAAbulletlevel2"/>
              <w:shd w:val="clear" w:color="auto" w:fill="D9D9D9" w:themeFill="background1" w:themeFillShade="D9"/>
              <w:spacing w:after="0"/>
              <w:rPr>
                <w:b/>
                <w:bCs/>
                <w:sz w:val="20"/>
              </w:rPr>
            </w:pPr>
            <w:r w:rsidRPr="00751420">
              <w:rPr>
                <w:b/>
                <w:bCs/>
              </w:rPr>
              <w:drawing>
                <wp:anchor distT="0" distB="0" distL="114300" distR="114300" simplePos="0" relativeHeight="251696128" behindDoc="0" locked="0" layoutInCell="1" allowOverlap="1" wp14:anchorId="48117885" wp14:editId="6149628D">
                  <wp:simplePos x="0" y="0"/>
                  <wp:positionH relativeFrom="column">
                    <wp:posOffset>4907712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16827735"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751420">
              <w:rPr>
                <w:b/>
                <w:bCs/>
              </w:rPr>
              <w:t xml:space="preserve">Prepare and deliver a speech for a virtual museum tour about the impact of a famous </w:t>
            </w:r>
            <w:sdt>
              <w:sdtPr>
                <w:rPr>
                  <w:b/>
                  <w:bCs/>
                </w:rPr>
                <w:alias w:val="Keywords"/>
                <w:tag w:val=""/>
                <w:id w:val="-1472973984"/>
                <w:placeholder>
                  <w:docPart w:val="AD32AC9983EE4F1F84B77A82C24E8A87"/>
                </w:placeholder>
                <w:dataBinding w:prefixMappings="xmlns:ns0='http://purl.org/dc/elements/1.1/' xmlns:ns1='http://schemas.openxmlformats.org/package/2006/metadata/core-properties' " w:xpath="/ns1:coreProperties[1]/ns1:keywords[1]" w:storeItemID="{6C3C8BC8-F283-45AE-878A-BAB7291924A1}"/>
                <w:text/>
              </w:sdtPr>
              <w:sdtContent>
                <w:r w:rsidRPr="00751420">
                  <w:rPr>
                    <w:b/>
                    <w:bCs/>
                  </w:rPr>
                  <w:t>Hindi</w:t>
                </w:r>
              </w:sdtContent>
            </w:sdt>
            <w:r w:rsidRPr="00751420">
              <w:rPr>
                <w:b/>
                <w:bCs/>
              </w:rPr>
              <w:t>-speaking person in their field of endeavour in Australia.</w:t>
            </w:r>
          </w:p>
        </w:tc>
      </w:tr>
      <w:tr w:rsidR="00751420" w:rsidRPr="00751420" w14:paraId="58FAD6CC" w14:textId="77777777" w:rsidTr="00322B51">
        <w:tc>
          <w:tcPr>
            <w:tcW w:w="8783" w:type="dxa"/>
            <w:tcBorders>
              <w:bottom w:val="single" w:sz="4" w:space="0" w:color="B5E2F1"/>
            </w:tcBorders>
            <w:shd w:val="clear" w:color="auto" w:fill="FFFFFF" w:themeFill="background1"/>
          </w:tcPr>
          <w:p w14:paraId="1BE40F2F" w14:textId="77777777" w:rsidR="00751420" w:rsidRPr="00751420" w:rsidRDefault="00751420" w:rsidP="00751420">
            <w:pPr>
              <w:tabs>
                <w:tab w:val="left" w:pos="425"/>
              </w:tabs>
              <w:spacing w:before="120" w:afterAutospacing="1" w:line="280" w:lineRule="exact"/>
              <w:ind w:left="360"/>
              <w:contextualSpacing/>
              <w:rPr>
                <w:rFonts w:ascii="Arial" w:eastAsia="Arial" w:hAnsi="Arial" w:cs="Arial"/>
                <w:color w:val="000000"/>
                <w:w w:val="95"/>
                <w:kern w:val="22"/>
                <w:sz w:val="20"/>
                <w:szCs w:val="20"/>
                <w:lang w:val="en-GB" w:eastAsia="ja-JP"/>
              </w:rPr>
            </w:pPr>
          </w:p>
          <w:p w14:paraId="17274D80" w14:textId="77777777" w:rsidR="00751420" w:rsidRPr="00751420" w:rsidRDefault="00751420" w:rsidP="00751420">
            <w:pPr>
              <w:tabs>
                <w:tab w:val="left" w:pos="425"/>
              </w:tabs>
              <w:spacing w:before="120" w:afterAutospacing="1" w:line="280" w:lineRule="exact"/>
              <w:ind w:left="360"/>
              <w:contextualSpacing/>
              <w:rPr>
                <w:rFonts w:ascii="Arial" w:eastAsia="Arial" w:hAnsi="Arial" w:cs="Arial"/>
                <w:color w:val="000000"/>
                <w:w w:val="95"/>
                <w:kern w:val="22"/>
                <w:sz w:val="20"/>
                <w:szCs w:val="20"/>
                <w:lang w:val="en-GB" w:eastAsia="ja-JP"/>
              </w:rPr>
            </w:pPr>
          </w:p>
          <w:p w14:paraId="59D4EFA8" w14:textId="77777777" w:rsidR="00751420" w:rsidRPr="00751420" w:rsidRDefault="00751420" w:rsidP="00751420">
            <w:pPr>
              <w:tabs>
                <w:tab w:val="left" w:pos="425"/>
              </w:tabs>
              <w:spacing w:before="120" w:afterAutospacing="1" w:line="280" w:lineRule="exact"/>
              <w:ind w:left="360"/>
              <w:contextualSpacing/>
              <w:rPr>
                <w:rFonts w:ascii="Arial" w:eastAsia="Arial" w:hAnsi="Arial" w:cs="Arial"/>
                <w:color w:val="000000"/>
                <w:w w:val="95"/>
                <w:kern w:val="22"/>
                <w:sz w:val="20"/>
                <w:szCs w:val="20"/>
                <w:lang w:val="en-GB" w:eastAsia="ja-JP"/>
              </w:rPr>
            </w:pPr>
          </w:p>
        </w:tc>
      </w:tr>
      <w:tr w:rsidR="00751420" w:rsidRPr="00751420" w14:paraId="516FC626" w14:textId="77777777" w:rsidTr="00322B51">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24BD4A73" w14:textId="5D2D3A9B" w:rsidR="00751420" w:rsidRPr="00751420" w:rsidRDefault="00751420" w:rsidP="00751420">
            <w:pPr>
              <w:spacing w:before="400" w:after="120"/>
              <w:contextualSpacing/>
              <w:outlineLvl w:val="1"/>
              <w:rPr>
                <w:rFonts w:ascii="Arial" w:hAnsi="Arial" w:cs="Arial"/>
                <w:b/>
                <w:bCs/>
                <w:color w:val="004EA8"/>
                <w:sz w:val="40"/>
                <w:szCs w:val="28"/>
                <w:lang w:val="en-AU"/>
              </w:rPr>
            </w:pPr>
            <w:bookmarkStart w:id="44" w:name="_Toc183082949"/>
            <w:bookmarkStart w:id="45" w:name="_Toc183089422"/>
            <w:bookmarkStart w:id="46" w:name="_Toc183090510"/>
            <w:bookmarkStart w:id="47" w:name="_Toc183091016"/>
            <w:bookmarkStart w:id="48" w:name="_Toc191911972"/>
            <w:r w:rsidRPr="00751420">
              <w:rPr>
                <w:rFonts w:ascii="Arial" w:hAnsi="Arial" w:cs="Arial"/>
                <w:noProof/>
                <w:color w:val="0F7EB4"/>
                <w:sz w:val="40"/>
                <w:szCs w:val="28"/>
                <w:lang w:val="en-AU"/>
              </w:rPr>
              <w:drawing>
                <wp:anchor distT="0" distB="0" distL="114300" distR="114300" simplePos="0" relativeHeight="251697152" behindDoc="0" locked="0" layoutInCell="1" allowOverlap="1" wp14:anchorId="5756AC10" wp14:editId="23CB4A31">
                  <wp:simplePos x="0" y="0"/>
                  <wp:positionH relativeFrom="column">
                    <wp:posOffset>4441190</wp:posOffset>
                  </wp:positionH>
                  <wp:positionV relativeFrom="paragraph">
                    <wp:posOffset>236220</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98365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Pr>
                <w:rFonts w:ascii="Arial" w:hAnsi="Arial" w:cs="Arial"/>
                <w:b/>
                <w:bCs/>
                <w:color w:val="004EA8"/>
                <w:sz w:val="40"/>
                <w:szCs w:val="28"/>
                <w:lang w:val="en-AU"/>
              </w:rPr>
              <w:br/>
            </w:r>
            <w:r w:rsidRPr="00751420">
              <w:rPr>
                <w:rFonts w:ascii="Arial" w:hAnsi="Arial" w:cs="Arial"/>
                <w:b/>
                <w:bCs/>
                <w:color w:val="004EA8"/>
                <w:sz w:val="40"/>
                <w:szCs w:val="28"/>
                <w:lang w:val="en-AU"/>
              </w:rPr>
              <w:t>Detailed example</w:t>
            </w:r>
            <w:bookmarkEnd w:id="44"/>
            <w:bookmarkEnd w:id="45"/>
            <w:bookmarkEnd w:id="46"/>
            <w:bookmarkEnd w:id="47"/>
            <w:bookmarkEnd w:id="48"/>
            <w:r w:rsidRPr="00751420">
              <w:rPr>
                <w:rFonts w:ascii="Arial" w:hAnsi="Arial" w:cs="Arial"/>
                <w:color w:val="0F7EB4"/>
                <w:sz w:val="40"/>
                <w:szCs w:val="28"/>
                <w:lang w:val="en-AU"/>
              </w:rPr>
              <w:t xml:space="preserve"> </w:t>
            </w:r>
          </w:p>
          <w:p w14:paraId="254743CF" w14:textId="59AB8483" w:rsidR="00751420" w:rsidRPr="00751420" w:rsidRDefault="00751420" w:rsidP="00751420">
            <w:pPr>
              <w:pStyle w:val="VCAAbulletlevel2"/>
              <w:numPr>
                <w:ilvl w:val="0"/>
                <w:numId w:val="0"/>
              </w:numPr>
              <w:spacing w:line="240" w:lineRule="auto"/>
              <w:rPr>
                <w:b/>
                <w:bCs/>
                <w:color w:val="004EA8"/>
                <w:sz w:val="32"/>
                <w:szCs w:val="32"/>
              </w:rPr>
            </w:pPr>
            <w:r w:rsidRPr="00751420">
              <w:rPr>
                <w:b/>
                <w:bCs/>
                <w:color w:val="004EA8"/>
                <w:sz w:val="32"/>
                <w:szCs w:val="32"/>
              </w:rPr>
              <w:t xml:space="preserve">A speech for a virtual museum tour about the impact of a famous </w:t>
            </w:r>
            <w:sdt>
              <w:sdtPr>
                <w:rPr>
                  <w:b/>
                  <w:bCs/>
                  <w:color w:val="004EA8"/>
                  <w:sz w:val="32"/>
                  <w:szCs w:val="32"/>
                </w:rPr>
                <w:alias w:val="Keywords"/>
                <w:tag w:val=""/>
                <w:id w:val="933103987"/>
                <w:placeholder>
                  <w:docPart w:val="069FA68FC5314A2AB3070BD9DFE8B236"/>
                </w:placeholder>
                <w:dataBinding w:prefixMappings="xmlns:ns0='http://purl.org/dc/elements/1.1/' xmlns:ns1='http://schemas.openxmlformats.org/package/2006/metadata/core-properties' " w:xpath="/ns1:coreProperties[1]/ns1:keywords[1]" w:storeItemID="{6C3C8BC8-F283-45AE-878A-BAB7291924A1}"/>
                <w:text/>
              </w:sdtPr>
              <w:sdtContent>
                <w:r w:rsidRPr="00751420">
                  <w:rPr>
                    <w:b/>
                    <w:bCs/>
                    <w:color w:val="004EA8"/>
                    <w:sz w:val="32"/>
                    <w:szCs w:val="32"/>
                  </w:rPr>
                  <w:t>Hindi</w:t>
                </w:r>
              </w:sdtContent>
            </w:sdt>
            <w:r w:rsidRPr="00751420">
              <w:rPr>
                <w:b/>
                <w:bCs/>
                <w:color w:val="004EA8"/>
                <w:sz w:val="32"/>
                <w:szCs w:val="32"/>
              </w:rPr>
              <w:t xml:space="preserve">-speaking person in their field of endeavour in Australia.  </w:t>
            </w:r>
            <w:r>
              <w:rPr>
                <w:b/>
                <w:bCs/>
                <w:color w:val="004EA8"/>
                <w:sz w:val="32"/>
                <w:szCs w:val="32"/>
              </w:rPr>
              <w:br/>
            </w:r>
          </w:p>
          <w:p w14:paraId="11C8B54B" w14:textId="77777777" w:rsidR="00751420" w:rsidRPr="00751420" w:rsidRDefault="00751420" w:rsidP="00751420">
            <w:pPr>
              <w:pStyle w:val="VCAAbulletlevel2"/>
            </w:pPr>
            <w:r w:rsidRPr="00751420">
              <w:t xml:space="preserve">Listen to and read a speech about a significant historical figure in </w:t>
            </w:r>
            <w:sdt>
              <w:sdtPr>
                <w:alias w:val="Keywords"/>
                <w:tag w:val=""/>
                <w:id w:val="-536511195"/>
                <w:placeholder>
                  <w:docPart w:val="1323FACF6397487881A793D95DD884DF"/>
                </w:placeholder>
                <w:dataBinding w:prefixMappings="xmlns:ns0='http://purl.org/dc/elements/1.1/' xmlns:ns1='http://schemas.openxmlformats.org/package/2006/metadata/core-properties' " w:xpath="/ns1:coreProperties[1]/ns1:keywords[1]" w:storeItemID="{6C3C8BC8-F283-45AE-878A-BAB7291924A1}"/>
                <w:text/>
              </w:sdtPr>
              <w:sdtContent>
                <w:r w:rsidRPr="00751420">
                  <w:t>Hindi</w:t>
                </w:r>
              </w:sdtContent>
            </w:sdt>
            <w:r w:rsidRPr="00751420">
              <w:t xml:space="preserve">. Analyse and write notes about the text type structures and language features used, such as engaging openings, emotive language, storytelling techniques, rhetorical </w:t>
            </w:r>
            <w:proofErr w:type="gramStart"/>
            <w:r w:rsidRPr="00751420">
              <w:t>devices</w:t>
            </w:r>
            <w:proofErr w:type="gramEnd"/>
            <w:r w:rsidRPr="00751420">
              <w:t xml:space="preserve"> and clear transitions.</w:t>
            </w:r>
          </w:p>
          <w:p w14:paraId="5BDFB8B0" w14:textId="77777777" w:rsidR="00751420" w:rsidRPr="00751420" w:rsidRDefault="00751420" w:rsidP="00751420">
            <w:pPr>
              <w:pStyle w:val="VCAAbulletlevel2"/>
              <w:numPr>
                <w:ilvl w:val="0"/>
                <w:numId w:val="0"/>
              </w:numPr>
              <w:ind w:left="360"/>
            </w:pPr>
          </w:p>
          <w:p w14:paraId="30BD2BDA" w14:textId="77777777" w:rsidR="00751420" w:rsidRPr="00751420" w:rsidRDefault="00751420" w:rsidP="00751420">
            <w:pPr>
              <w:pStyle w:val="VCAAbulletlevel2"/>
            </w:pPr>
            <w:r w:rsidRPr="00751420">
              <w:t xml:space="preserve">Research a famous </w:t>
            </w:r>
            <w:sdt>
              <w:sdtPr>
                <w:alias w:val="Keywords"/>
                <w:tag w:val=""/>
                <w:id w:val="-1527247210"/>
                <w:placeholder>
                  <w:docPart w:val="A7E2806298514782AFF0151E7914A1A5"/>
                </w:placeholder>
                <w:dataBinding w:prefixMappings="xmlns:ns0='http://purl.org/dc/elements/1.1/' xmlns:ns1='http://schemas.openxmlformats.org/package/2006/metadata/core-properties' " w:xpath="/ns1:coreProperties[1]/ns1:keywords[1]" w:storeItemID="{6C3C8BC8-F283-45AE-878A-BAB7291924A1}"/>
                <w:text/>
              </w:sdtPr>
              <w:sdtContent>
                <w:r w:rsidRPr="00751420">
                  <w:t>Hindi</w:t>
                </w:r>
              </w:sdtContent>
            </w:sdt>
            <w:r w:rsidRPr="00751420">
              <w:t>-speaking person, their field of endeavour, the impact they have made, and relevant artefacts. Create a timeline of significant milestones in their life and then make specific connections to their contribution in Australia, whether direct or indirect, by creating and annotating a timeline.</w:t>
            </w:r>
          </w:p>
          <w:p w14:paraId="644823F5" w14:textId="77777777" w:rsidR="00751420" w:rsidRPr="00751420" w:rsidRDefault="00751420" w:rsidP="00751420">
            <w:pPr>
              <w:pStyle w:val="VCAAbulletlevel2"/>
              <w:numPr>
                <w:ilvl w:val="0"/>
                <w:numId w:val="0"/>
              </w:numPr>
              <w:ind w:left="360"/>
            </w:pPr>
          </w:p>
          <w:p w14:paraId="3E985F12" w14:textId="77777777" w:rsidR="00751420" w:rsidRPr="00751420" w:rsidRDefault="00751420" w:rsidP="00751420">
            <w:pPr>
              <w:pStyle w:val="VCAAbulletlevel2"/>
            </w:pPr>
            <w:r w:rsidRPr="00751420">
              <w:t xml:space="preserve">Identify and select quotes and anecdotes related to the famous </w:t>
            </w:r>
            <w:sdt>
              <w:sdtPr>
                <w:alias w:val="Keywords"/>
                <w:tag w:val=""/>
                <w:id w:val="-1613512085"/>
                <w:placeholder>
                  <w:docPart w:val="25C9649BCE0A42F6BEADA3A1917E6A21"/>
                </w:placeholder>
                <w:dataBinding w:prefixMappings="xmlns:ns0='http://purl.org/dc/elements/1.1/' xmlns:ns1='http://schemas.openxmlformats.org/package/2006/metadata/core-properties' " w:xpath="/ns1:coreProperties[1]/ns1:keywords[1]" w:storeItemID="{6C3C8BC8-F283-45AE-878A-BAB7291924A1}"/>
                <w:text/>
              </w:sdtPr>
              <w:sdtContent>
                <w:r w:rsidRPr="00751420">
                  <w:t>Hindi</w:t>
                </w:r>
              </w:sdtContent>
            </w:sdt>
            <w:r w:rsidRPr="00751420">
              <w:t xml:space="preserve">-speaking person, their </w:t>
            </w:r>
            <w:proofErr w:type="gramStart"/>
            <w:r w:rsidRPr="00751420">
              <w:t>influence</w:t>
            </w:r>
            <w:proofErr w:type="gramEnd"/>
            <w:r w:rsidRPr="00751420">
              <w:t xml:space="preserve"> and their significant achievements in their field. Annotate and analyse the language used in these quotes and anecdotes and brainstorm how they may be useful within different text types and contexts, and for different purposes and audiences.</w:t>
            </w:r>
          </w:p>
          <w:p w14:paraId="7684130C" w14:textId="77777777" w:rsidR="00751420" w:rsidRPr="00751420" w:rsidRDefault="00751420" w:rsidP="00751420">
            <w:pPr>
              <w:pStyle w:val="VCAAbulletlevel2"/>
              <w:numPr>
                <w:ilvl w:val="0"/>
                <w:numId w:val="0"/>
              </w:numPr>
              <w:ind w:left="360"/>
            </w:pPr>
          </w:p>
          <w:p w14:paraId="43DBA793" w14:textId="77777777" w:rsidR="00751420" w:rsidRPr="00751420" w:rsidRDefault="00751420" w:rsidP="00751420">
            <w:pPr>
              <w:pStyle w:val="VCAAbulletlevel2"/>
            </w:pPr>
            <w:r w:rsidRPr="00751420">
              <w:t xml:space="preserve">Identify the intended context, </w:t>
            </w:r>
            <w:proofErr w:type="gramStart"/>
            <w:r w:rsidRPr="00751420">
              <w:t>purpose</w:t>
            </w:r>
            <w:proofErr w:type="gramEnd"/>
            <w:r w:rsidRPr="00751420">
              <w:t xml:space="preserve"> and audience for your tour, and then discuss the importance of using an appropriate register (e.g. formal or informal) and selecting appropriate vocabulary and grammatical structures for the context. Brainstorm sentence starters, grammatical structures and vocabulary that would be useful, and then plan your virtual museum tour. </w:t>
            </w:r>
          </w:p>
          <w:p w14:paraId="5CB881C0" w14:textId="77777777" w:rsidR="00751420" w:rsidRPr="00751420" w:rsidRDefault="00751420" w:rsidP="00751420">
            <w:pPr>
              <w:pStyle w:val="VCAAbulletlevel2"/>
              <w:numPr>
                <w:ilvl w:val="0"/>
                <w:numId w:val="0"/>
              </w:numPr>
              <w:ind w:left="360"/>
            </w:pPr>
          </w:p>
          <w:p w14:paraId="2D568A4D" w14:textId="77777777" w:rsidR="00751420" w:rsidRPr="00751420" w:rsidRDefault="00751420" w:rsidP="00751420">
            <w:pPr>
              <w:pStyle w:val="VCAAbulletlevel2"/>
            </w:pPr>
            <w:r w:rsidRPr="00751420">
              <w:t>Write the script for your museum tour using the timeline of your famous person’s life to help you structure the text, identifying their impact both in their field of endeavour and within Australian society.</w:t>
            </w:r>
          </w:p>
          <w:p w14:paraId="6C0486DC" w14:textId="77777777" w:rsidR="00751420" w:rsidRPr="00751420" w:rsidRDefault="00751420" w:rsidP="00751420">
            <w:pPr>
              <w:pStyle w:val="VCAAbulletlevel2"/>
              <w:numPr>
                <w:ilvl w:val="0"/>
                <w:numId w:val="0"/>
              </w:numPr>
              <w:ind w:left="360"/>
            </w:pPr>
          </w:p>
          <w:p w14:paraId="04B68C6D" w14:textId="77777777" w:rsidR="00751420" w:rsidRPr="00751420" w:rsidRDefault="00751420" w:rsidP="00751420">
            <w:pPr>
              <w:pStyle w:val="VCAAbulletlevel2"/>
            </w:pPr>
            <w:r w:rsidRPr="00751420">
              <w:t xml:space="preserve">View a range of images related to the famous </w:t>
            </w:r>
            <w:sdt>
              <w:sdtPr>
                <w:alias w:val="Keywords"/>
                <w:tag w:val=""/>
                <w:id w:val="-1813091752"/>
                <w:placeholder>
                  <w:docPart w:val="514CEBAD3C594E028F296520034BECE5"/>
                </w:placeholder>
                <w:dataBinding w:prefixMappings="xmlns:ns0='http://purl.org/dc/elements/1.1/' xmlns:ns1='http://schemas.openxmlformats.org/package/2006/metadata/core-properties' " w:xpath="/ns1:coreProperties[1]/ns1:keywords[1]" w:storeItemID="{6C3C8BC8-F283-45AE-878A-BAB7291924A1}"/>
                <w:text/>
              </w:sdtPr>
              <w:sdtContent>
                <w:r w:rsidRPr="00751420">
                  <w:t>Hindi</w:t>
                </w:r>
              </w:sdtContent>
            </w:sdt>
            <w:r w:rsidRPr="00751420">
              <w:t xml:space="preserve">-speaking person and their achievements. Select several images for use in your virtual </w:t>
            </w:r>
            <w:proofErr w:type="gramStart"/>
            <w:r w:rsidRPr="00751420">
              <w:t>tour, and</w:t>
            </w:r>
            <w:proofErr w:type="gramEnd"/>
            <w:r w:rsidRPr="00751420">
              <w:t xml:space="preserve"> identify why you </w:t>
            </w:r>
            <w:r w:rsidRPr="00751420">
              <w:lastRenderedPageBreak/>
              <w:t xml:space="preserve">chose these images and how they will add value to the text; then discuss your selections with a partner. Complete a ‘word, phrase, sentence’ activity identifying key information in </w:t>
            </w:r>
            <w:sdt>
              <w:sdtPr>
                <w:alias w:val="Keywords"/>
                <w:tag w:val=""/>
                <w:id w:val="-1755586871"/>
                <w:placeholder>
                  <w:docPart w:val="31ADA22450F244DE8DB1495773BE2E53"/>
                </w:placeholder>
                <w:dataBinding w:prefixMappings="xmlns:ns0='http://purl.org/dc/elements/1.1/' xmlns:ns1='http://schemas.openxmlformats.org/package/2006/metadata/core-properties' " w:xpath="/ns1:coreProperties[1]/ns1:keywords[1]" w:storeItemID="{6C3C8BC8-F283-45AE-878A-BAB7291924A1}"/>
                <w:text/>
              </w:sdtPr>
              <w:sdtContent>
                <w:r w:rsidRPr="00751420">
                  <w:t>Hindi</w:t>
                </w:r>
              </w:sdtContent>
            </w:sdt>
            <w:r w:rsidRPr="00751420">
              <w:t>, and add references to the images within your script text.</w:t>
            </w:r>
          </w:p>
          <w:p w14:paraId="6A35F7A7" w14:textId="77777777" w:rsidR="00751420" w:rsidRPr="00751420" w:rsidRDefault="00751420" w:rsidP="00751420">
            <w:pPr>
              <w:pStyle w:val="VCAAbulletlevel2"/>
              <w:numPr>
                <w:ilvl w:val="0"/>
                <w:numId w:val="0"/>
              </w:numPr>
              <w:ind w:left="360"/>
            </w:pPr>
          </w:p>
          <w:p w14:paraId="336ABB81" w14:textId="77777777" w:rsidR="00751420" w:rsidRPr="00751420" w:rsidRDefault="00751420" w:rsidP="00751420">
            <w:pPr>
              <w:pStyle w:val="VCAAbulletlevel2"/>
            </w:pPr>
            <w:r w:rsidRPr="00751420">
              <w:t>Create a digital or virtual presentation to accompany your museum tour, using appropriate text and images to engage the audience.</w:t>
            </w:r>
          </w:p>
          <w:p w14:paraId="20A804AE" w14:textId="77777777" w:rsidR="00751420" w:rsidRPr="00751420" w:rsidRDefault="00751420" w:rsidP="00751420">
            <w:pPr>
              <w:pStyle w:val="VCAAbulletlevel2"/>
              <w:numPr>
                <w:ilvl w:val="0"/>
                <w:numId w:val="0"/>
              </w:numPr>
              <w:ind w:left="360"/>
            </w:pPr>
          </w:p>
          <w:p w14:paraId="68C83F41" w14:textId="77777777" w:rsidR="00751420" w:rsidRPr="00751420" w:rsidRDefault="00751420" w:rsidP="00751420">
            <w:pPr>
              <w:pStyle w:val="VCAAbulletlevel2"/>
            </w:pPr>
            <w:r w:rsidRPr="00751420">
              <w:t xml:space="preserve">Participate in a peer review, exchanging scripts and presentations with a partner and providing feedback about grammar, punctuation, spelling, clarity, </w:t>
            </w:r>
            <w:proofErr w:type="gramStart"/>
            <w:r w:rsidRPr="00751420">
              <w:t>sequencing</w:t>
            </w:r>
            <w:proofErr w:type="gramEnd"/>
            <w:r w:rsidRPr="00751420">
              <w:t xml:space="preserve"> and visual elements. Use the feedback and make relevant improvements to the script and presentation.</w:t>
            </w:r>
          </w:p>
          <w:p w14:paraId="652F9BB8" w14:textId="77777777" w:rsidR="00751420" w:rsidRPr="00751420" w:rsidRDefault="00751420" w:rsidP="00751420">
            <w:pPr>
              <w:pStyle w:val="VCAAbulletlevel2"/>
              <w:numPr>
                <w:ilvl w:val="0"/>
                <w:numId w:val="0"/>
              </w:numPr>
              <w:ind w:left="360"/>
            </w:pPr>
          </w:p>
          <w:p w14:paraId="6E75CC64" w14:textId="77777777" w:rsidR="00751420" w:rsidRPr="00751420" w:rsidRDefault="00751420" w:rsidP="00751420">
            <w:pPr>
              <w:pStyle w:val="VCAAbulletlevel2"/>
            </w:pPr>
            <w:r w:rsidRPr="00751420">
              <w:t xml:space="preserve">Record a draft of your museum tour and then complete a self-assessment activity, reflecting on your presentation (e.g. pronunciation, intonation, rhythm, body language). Write three suggestions for </w:t>
            </w:r>
            <w:proofErr w:type="gramStart"/>
            <w:r w:rsidRPr="00751420">
              <w:t>improvement, and</w:t>
            </w:r>
            <w:proofErr w:type="gramEnd"/>
            <w:r w:rsidRPr="00751420">
              <w:t xml:space="preserve"> re-record your presentation adopting those changes.</w:t>
            </w:r>
          </w:p>
          <w:p w14:paraId="382EFD68" w14:textId="77777777" w:rsidR="00751420" w:rsidRPr="00751420" w:rsidRDefault="00751420" w:rsidP="00751420">
            <w:pPr>
              <w:pStyle w:val="VCAAbulletlevel2"/>
              <w:numPr>
                <w:ilvl w:val="0"/>
                <w:numId w:val="0"/>
              </w:numPr>
              <w:ind w:left="360"/>
            </w:pPr>
          </w:p>
          <w:p w14:paraId="7DBC59F7" w14:textId="77777777" w:rsidR="00751420" w:rsidRPr="00751420" w:rsidRDefault="00751420" w:rsidP="00751420">
            <w:pPr>
              <w:pStyle w:val="VCAAbulletlevel2"/>
            </w:pPr>
            <w:r w:rsidRPr="00751420">
              <w:t xml:space="preserve">Brainstorm potential questions the audience may have about the person or their impact at the conclusion of your virtual tour. Prepare thoughtful and well-informed responses to address these questions. </w:t>
            </w:r>
          </w:p>
          <w:p w14:paraId="3DD45B1B" w14:textId="77777777" w:rsidR="00751420" w:rsidRPr="00751420" w:rsidRDefault="00751420" w:rsidP="00751420">
            <w:pPr>
              <w:pStyle w:val="VCAAbulletlevel2"/>
              <w:numPr>
                <w:ilvl w:val="0"/>
                <w:numId w:val="0"/>
              </w:numPr>
              <w:ind w:left="360"/>
            </w:pPr>
          </w:p>
          <w:p w14:paraId="16B7F6C0" w14:textId="77777777" w:rsidR="00751420" w:rsidRPr="00751420" w:rsidRDefault="00751420" w:rsidP="00751420">
            <w:pPr>
              <w:pStyle w:val="VCAAbulletlevel2"/>
            </w:pPr>
            <w:r w:rsidRPr="00751420">
              <w:t>Present the final recording of your museum tour in small groups, allowing time for questions at the end of your presentation. Once all presentations have finished, complete a TQE chart about your thoughts, questions, and epiphanies (newly learnt information) to be researched in future.</w:t>
            </w:r>
          </w:p>
          <w:p w14:paraId="2A81D25B" w14:textId="77777777" w:rsidR="00751420" w:rsidRPr="00751420" w:rsidRDefault="00751420" w:rsidP="00751420">
            <w:pPr>
              <w:tabs>
                <w:tab w:val="left" w:pos="425"/>
              </w:tabs>
              <w:spacing w:before="120" w:afterAutospacing="1" w:line="280" w:lineRule="exact"/>
              <w:contextualSpacing/>
              <w:rPr>
                <w:rFonts w:ascii="Arial" w:eastAsia="Arial" w:hAnsi="Arial" w:cs="Arial"/>
                <w:color w:val="000000"/>
                <w:w w:val="95"/>
                <w:kern w:val="22"/>
                <w:sz w:val="20"/>
                <w:szCs w:val="20"/>
                <w:lang w:val="en-GB" w:eastAsia="ja-JP"/>
              </w:rPr>
            </w:pPr>
          </w:p>
        </w:tc>
      </w:tr>
    </w:tbl>
    <w:bookmarkEnd w:id="33"/>
    <w:p w14:paraId="65DA67C1" w14:textId="77777777" w:rsidR="00711493" w:rsidRDefault="00711493" w:rsidP="00711493">
      <w:pPr>
        <w:pStyle w:val="Heading3"/>
        <w:sectPr w:rsidR="00711493" w:rsidSect="00705721">
          <w:pgSz w:w="11907" w:h="16840" w:code="9"/>
          <w:pgMar w:top="1430" w:right="1134" w:bottom="993" w:left="1985" w:header="392" w:footer="273" w:gutter="0"/>
          <w:cols w:space="708"/>
          <w:docGrid w:linePitch="360"/>
        </w:sectPr>
      </w:pPr>
      <w:r>
        <w:lastRenderedPageBreak/>
        <w:br/>
      </w:r>
      <w:r>
        <w:br/>
      </w:r>
      <w:r>
        <w:br/>
      </w:r>
    </w:p>
    <w:p w14:paraId="06CB3B72" w14:textId="77777777" w:rsidR="00711493" w:rsidRDefault="00711493" w:rsidP="00711493">
      <w:pPr>
        <w:pStyle w:val="Heading3"/>
      </w:pPr>
      <w:bookmarkStart w:id="49" w:name="_Toc191911973"/>
      <w:r>
        <w:lastRenderedPageBreak/>
        <w:t>Unit 3</w:t>
      </w:r>
      <w:bookmarkEnd w:id="32"/>
      <w:bookmarkEnd w:id="49"/>
    </w:p>
    <w:p w14:paraId="3DB44035" w14:textId="77777777" w:rsidR="00711493" w:rsidRDefault="00711493" w:rsidP="00711493">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711493" w:rsidRPr="007B23FE" w14:paraId="1B8E25B3" w14:textId="77777777" w:rsidTr="00B22829">
        <w:trPr>
          <w:trHeight w:val="274"/>
        </w:trPr>
        <w:tc>
          <w:tcPr>
            <w:tcW w:w="2197" w:type="dxa"/>
            <w:shd w:val="clear" w:color="auto" w:fill="0F7EB4"/>
          </w:tcPr>
          <w:p w14:paraId="47100925"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4D3BACC1"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055F3990"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31300DCC"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711493" w:rsidRPr="007B23FE" w14:paraId="673F3B08" w14:textId="77777777" w:rsidTr="00751420">
        <w:trPr>
          <w:trHeight w:val="1701"/>
        </w:trPr>
        <w:tc>
          <w:tcPr>
            <w:tcW w:w="2197" w:type="dxa"/>
            <w:vAlign w:val="center"/>
          </w:tcPr>
          <w:p w14:paraId="37490EA8" w14:textId="77777777" w:rsidR="00711493" w:rsidRPr="007B23FE" w:rsidRDefault="00711493" w:rsidP="00B22829">
            <w:pPr>
              <w:pStyle w:val="VCAAbody"/>
              <w:jc w:val="center"/>
            </w:pPr>
            <w:r w:rsidRPr="007B23FE">
              <w:t>Sustainability</w:t>
            </w:r>
          </w:p>
        </w:tc>
        <w:tc>
          <w:tcPr>
            <w:tcW w:w="2197" w:type="dxa"/>
            <w:vAlign w:val="center"/>
          </w:tcPr>
          <w:p w14:paraId="08C41994" w14:textId="77777777" w:rsidR="00711493" w:rsidRPr="007B23FE" w:rsidRDefault="00711493" w:rsidP="00B22829">
            <w:pPr>
              <w:pStyle w:val="VCAAbody"/>
              <w:jc w:val="center"/>
            </w:pPr>
            <w:r w:rsidRPr="00E4335C">
              <w:t>Personal</w:t>
            </w:r>
          </w:p>
        </w:tc>
        <w:tc>
          <w:tcPr>
            <w:tcW w:w="2197" w:type="dxa"/>
            <w:vAlign w:val="center"/>
          </w:tcPr>
          <w:p w14:paraId="6615EE5F" w14:textId="77777777" w:rsidR="00711493" w:rsidRPr="007B23FE" w:rsidRDefault="00711493" w:rsidP="00B22829">
            <w:pPr>
              <w:pStyle w:val="VCAAbody"/>
              <w:jc w:val="center"/>
            </w:pPr>
            <w:r w:rsidRPr="00E4335C">
              <w:t>Sustaining language and culture</w:t>
            </w:r>
          </w:p>
        </w:tc>
        <w:tc>
          <w:tcPr>
            <w:tcW w:w="2198" w:type="dxa"/>
            <w:vAlign w:val="center"/>
          </w:tcPr>
          <w:p w14:paraId="7266A7C6" w14:textId="77777777" w:rsidR="00711493" w:rsidRPr="007B23FE" w:rsidRDefault="00711493" w:rsidP="00B22829">
            <w:pPr>
              <w:pStyle w:val="VCAAbody"/>
              <w:jc w:val="center"/>
            </w:pPr>
            <w:r w:rsidRPr="00E4335C">
              <w:t>A cultural tradition I will keep in the future</w:t>
            </w:r>
          </w:p>
        </w:tc>
      </w:tr>
    </w:tbl>
    <w:p w14:paraId="7FC89584" w14:textId="77777777" w:rsidR="00711493" w:rsidRPr="00B13D9B" w:rsidRDefault="00711493" w:rsidP="00711493">
      <w:pPr>
        <w:pStyle w:val="Heading2"/>
        <w:rPr>
          <w:sz w:val="28"/>
        </w:rPr>
      </w:pPr>
      <w:bookmarkStart w:id="50" w:name="_Toc188440470"/>
      <w:bookmarkStart w:id="51" w:name="_Toc191911974"/>
      <w:r w:rsidRPr="00B13D9B">
        <w:rPr>
          <w:sz w:val="28"/>
        </w:rPr>
        <w:t>Outcome 1</w:t>
      </w:r>
      <w:bookmarkEnd w:id="50"/>
      <w:bookmarkEnd w:id="51"/>
    </w:p>
    <w:p w14:paraId="4D1CF392" w14:textId="448B6362" w:rsidR="00711493" w:rsidRDefault="00711493" w:rsidP="00711493">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9B5A5FCBC68946AB92C7290F903743CE"/>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Hindi</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6AB90360" w14:textId="77777777" w:rsidR="00711493" w:rsidRPr="00753F1C" w:rsidRDefault="00711493" w:rsidP="00711493">
      <w:pPr>
        <w:pStyle w:val="Heading2"/>
        <w:rPr>
          <w:sz w:val="24"/>
          <w:szCs w:val="24"/>
        </w:rPr>
      </w:pPr>
      <w:bookmarkStart w:id="52" w:name="_Toc188440471"/>
      <w:bookmarkStart w:id="53" w:name="_Toc191911975"/>
      <w:r w:rsidRPr="00753F1C">
        <w:rPr>
          <w:sz w:val="24"/>
          <w:szCs w:val="24"/>
        </w:rPr>
        <w:t>Examples of learning activities</w:t>
      </w:r>
      <w:bookmarkEnd w:id="52"/>
      <w:bookmarkEnd w:id="5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711493" w14:paraId="20D96959" w14:textId="77777777" w:rsidTr="00B22829">
        <w:trPr>
          <w:cantSplit/>
        </w:trPr>
        <w:tc>
          <w:tcPr>
            <w:tcW w:w="8783" w:type="dxa"/>
          </w:tcPr>
          <w:p w14:paraId="56C363D3" w14:textId="081CADEC" w:rsidR="00711493" w:rsidRPr="00F66F92" w:rsidRDefault="00711493" w:rsidP="00B22829">
            <w:pPr>
              <w:pStyle w:val="VCAAbulletlevel2"/>
            </w:pPr>
            <w:r w:rsidRPr="00E4335C">
              <w:t xml:space="preserve">Research a </w:t>
            </w:r>
            <w:sdt>
              <w:sdtPr>
                <w:rPr>
                  <w:shd w:val="clear" w:color="auto" w:fill="FFFFFF"/>
                </w:rPr>
                <w:alias w:val="Keywords"/>
                <w:tag w:val=""/>
                <w:id w:val="312455101"/>
                <w:placeholder>
                  <w:docPart w:val="2A9172DFC71040438FCDBC24C37AE3D1"/>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Hindi</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711493" w14:paraId="7A5131C4" w14:textId="77777777" w:rsidTr="00B22829">
        <w:trPr>
          <w:cantSplit/>
        </w:trPr>
        <w:tc>
          <w:tcPr>
            <w:tcW w:w="8783" w:type="dxa"/>
          </w:tcPr>
          <w:p w14:paraId="4FAB510D" w14:textId="77777777" w:rsidR="00711493" w:rsidRPr="00E4335C" w:rsidRDefault="00711493" w:rsidP="00B22829">
            <w:pPr>
              <w:pStyle w:val="VCAAbulletlevel2"/>
              <w:rPr>
                <w:color w:val="212121"/>
                <w:shd w:val="clear" w:color="auto" w:fill="FFFFFF"/>
              </w:rPr>
            </w:pPr>
            <w:r w:rsidRPr="00F40190">
              <w:rPr>
                <w:shd w:val="clear" w:color="auto" w:fill="FFFFFF"/>
              </w:rPr>
              <w:t xml:space="preserve">Participate in a </w:t>
            </w:r>
            <w:hyperlink r:id="rId43"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711493" w14:paraId="4CEF0A75" w14:textId="77777777" w:rsidTr="00B22829">
        <w:trPr>
          <w:cantSplit/>
        </w:trPr>
        <w:tc>
          <w:tcPr>
            <w:tcW w:w="8783" w:type="dxa"/>
          </w:tcPr>
          <w:p w14:paraId="17EF2870" w14:textId="2941F3D7" w:rsidR="00711493" w:rsidRDefault="00711493" w:rsidP="00B22829">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2029D476E67B4CB9A580C96104872E46"/>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Hindi</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711493" w14:paraId="500292AA" w14:textId="77777777" w:rsidTr="00B22829">
        <w:trPr>
          <w:cantSplit/>
        </w:trPr>
        <w:tc>
          <w:tcPr>
            <w:tcW w:w="8783" w:type="dxa"/>
          </w:tcPr>
          <w:p w14:paraId="09710612" w14:textId="4F48FA78" w:rsidR="00711493" w:rsidRPr="00EF154E" w:rsidRDefault="00711493" w:rsidP="00B22829">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 </w:t>
            </w:r>
            <w:sdt>
              <w:sdtPr>
                <w:rPr>
                  <w:shd w:val="clear" w:color="auto" w:fill="FFFFFF"/>
                </w:rPr>
                <w:alias w:val="Keywords"/>
                <w:tag w:val=""/>
                <w:id w:val="-729604993"/>
                <w:placeholder>
                  <w:docPart w:val="15390F12F1B44396BA5608B7ED42CFE0"/>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Hindi</w:t>
                </w:r>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711493" w14:paraId="512A45FB" w14:textId="77777777" w:rsidTr="00B22829">
        <w:trPr>
          <w:cantSplit/>
        </w:trPr>
        <w:tc>
          <w:tcPr>
            <w:tcW w:w="8783" w:type="dxa"/>
          </w:tcPr>
          <w:p w14:paraId="0DC17175" w14:textId="77777777" w:rsidR="00711493" w:rsidRPr="00F66F92" w:rsidRDefault="00711493" w:rsidP="00B22829">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711493" w14:paraId="672D9D52" w14:textId="77777777" w:rsidTr="00B22829">
        <w:trPr>
          <w:cantSplit/>
        </w:trPr>
        <w:tc>
          <w:tcPr>
            <w:tcW w:w="8783" w:type="dxa"/>
          </w:tcPr>
          <w:p w14:paraId="5DCB9C07" w14:textId="77777777" w:rsidR="00711493" w:rsidRPr="00F66F92" w:rsidRDefault="00711493" w:rsidP="00B22829">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711493" w14:paraId="02F539DC" w14:textId="77777777" w:rsidTr="00B22829">
        <w:trPr>
          <w:cantSplit/>
        </w:trPr>
        <w:tc>
          <w:tcPr>
            <w:tcW w:w="8783" w:type="dxa"/>
          </w:tcPr>
          <w:p w14:paraId="5BF93864" w14:textId="77777777" w:rsidR="00711493" w:rsidRPr="00F66F92" w:rsidRDefault="00711493" w:rsidP="00B22829">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711493" w14:paraId="27691295" w14:textId="77777777" w:rsidTr="00B22829">
        <w:trPr>
          <w:cantSplit/>
        </w:trPr>
        <w:tc>
          <w:tcPr>
            <w:tcW w:w="8783" w:type="dxa"/>
          </w:tcPr>
          <w:p w14:paraId="14B9651F" w14:textId="3DBDAF3A" w:rsidR="00711493" w:rsidRPr="00F66F92" w:rsidRDefault="00711493" w:rsidP="00B22829">
            <w:pPr>
              <w:pStyle w:val="VCAAbulletlevel2"/>
              <w:spacing w:after="0"/>
            </w:pPr>
            <w:r w:rsidRPr="00EF154E">
              <w:t>Plan a</w:t>
            </w:r>
            <w:r w:rsidRPr="00E4335C">
              <w:rPr>
                <w:shd w:val="clear" w:color="auto" w:fill="FFFFFF"/>
              </w:rPr>
              <w:t xml:space="preserve"> </w:t>
            </w:r>
            <w:sdt>
              <w:sdtPr>
                <w:rPr>
                  <w:shd w:val="clear" w:color="auto" w:fill="FFFFFF"/>
                </w:rPr>
                <w:alias w:val="Keywords"/>
                <w:tag w:val=""/>
                <w:id w:val="-711495874"/>
                <w:placeholder>
                  <w:docPart w:val="5582C7EEE9014D93878F97F6AEFBC7F8"/>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Hindi</w:t>
                </w:r>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E7C09445850A40C9A03DDC3FA92500B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Hindi</w:t>
                </w:r>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711493" w14:paraId="206802AA" w14:textId="77777777" w:rsidTr="00B22829">
        <w:trPr>
          <w:cantSplit/>
        </w:trPr>
        <w:tc>
          <w:tcPr>
            <w:tcW w:w="8783" w:type="dxa"/>
          </w:tcPr>
          <w:p w14:paraId="04FAB114" w14:textId="77777777" w:rsidR="00711493" w:rsidRPr="00EF154E" w:rsidRDefault="00711493" w:rsidP="00B22829">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711493" w14:paraId="60C7C0CA" w14:textId="77777777" w:rsidTr="00B22829">
        <w:trPr>
          <w:cantSplit/>
        </w:trPr>
        <w:tc>
          <w:tcPr>
            <w:tcW w:w="8783" w:type="dxa"/>
            <w:shd w:val="clear" w:color="auto" w:fill="D9D9D9" w:themeFill="background1" w:themeFillShade="D9"/>
          </w:tcPr>
          <w:p w14:paraId="513B08A7" w14:textId="30F8118C" w:rsidR="00711493" w:rsidRPr="00875BC2" w:rsidRDefault="00711493" w:rsidP="00B22829">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2A4EB3AA" wp14:editId="284F4E03">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 xml:space="preserve">Prepare and participate in debates, arguing for or against the importance of preserving a </w:t>
            </w:r>
            <w:sdt>
              <w:sdtPr>
                <w:rPr>
                  <w:b/>
                  <w:bCs/>
                  <w:shd w:val="clear" w:color="auto" w:fill="D9D9D9" w:themeFill="background1" w:themeFillShade="D9"/>
                </w:rPr>
                <w:alias w:val="Keywords"/>
                <w:tag w:val=""/>
                <w:id w:val="-1052849022"/>
                <w:placeholder>
                  <w:docPart w:val="E2635FD4CE664534B8EFF600AE107489"/>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Hindi</w:t>
                </w:r>
              </w:sdtContent>
            </w:sdt>
            <w:r w:rsidRPr="00875BC2">
              <w:rPr>
                <w:b/>
                <w:bCs/>
              </w:rPr>
              <w:t xml:space="preserve"> cultural tradition, and </w:t>
            </w:r>
            <w:r>
              <w:rPr>
                <w:b/>
                <w:bCs/>
              </w:rPr>
              <w:t>e</w:t>
            </w:r>
            <w:r w:rsidRPr="00875BC2">
              <w:rPr>
                <w:b/>
                <w:bCs/>
              </w:rPr>
              <w:t xml:space="preserve">xpressing your opinion. </w:t>
            </w:r>
          </w:p>
        </w:tc>
      </w:tr>
      <w:tr w:rsidR="00711493" w14:paraId="16625A35" w14:textId="77777777" w:rsidTr="00B22829">
        <w:trPr>
          <w:cantSplit/>
        </w:trPr>
        <w:tc>
          <w:tcPr>
            <w:tcW w:w="8783" w:type="dxa"/>
            <w:shd w:val="clear" w:color="auto" w:fill="FFFFFF" w:themeFill="background1"/>
          </w:tcPr>
          <w:p w14:paraId="6A3BE237" w14:textId="77777777" w:rsidR="00711493" w:rsidRPr="006C0BD9" w:rsidRDefault="00711493" w:rsidP="00B22829">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711493" w14:paraId="56C721FE" w14:textId="77777777" w:rsidTr="00B22829">
        <w:tc>
          <w:tcPr>
            <w:tcW w:w="8783" w:type="dxa"/>
            <w:tcBorders>
              <w:bottom w:val="single" w:sz="4" w:space="0" w:color="C6ECFF" w:themeColor="accent1" w:themeTint="33"/>
            </w:tcBorders>
            <w:shd w:val="clear" w:color="auto" w:fill="auto"/>
          </w:tcPr>
          <w:p w14:paraId="562B7141" w14:textId="77777777" w:rsidR="00711493" w:rsidRDefault="00711493" w:rsidP="00B22829">
            <w:pPr>
              <w:pStyle w:val="VCAAbulletlevel2"/>
              <w:numPr>
                <w:ilvl w:val="0"/>
                <w:numId w:val="0"/>
              </w:numPr>
            </w:pPr>
          </w:p>
          <w:p w14:paraId="5BA4A7D3" w14:textId="77777777" w:rsidR="00711493" w:rsidRPr="00BB1912" w:rsidRDefault="00711493" w:rsidP="00B22829">
            <w:pPr>
              <w:pStyle w:val="VCAAbulletlevel2"/>
              <w:numPr>
                <w:ilvl w:val="0"/>
                <w:numId w:val="0"/>
              </w:numPr>
            </w:pPr>
          </w:p>
        </w:tc>
      </w:tr>
      <w:tr w:rsidR="00711493" w14:paraId="62EEFB24" w14:textId="77777777" w:rsidTr="00B22829">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06FED08" w14:textId="77777777" w:rsidR="00711493" w:rsidRPr="002E4CED" w:rsidRDefault="00711493" w:rsidP="00B22829">
            <w:pPr>
              <w:pStyle w:val="Heading2"/>
              <w:rPr>
                <w:b/>
                <w:bCs/>
                <w:color w:val="004EA8"/>
              </w:rPr>
            </w:pPr>
            <w:bookmarkStart w:id="54" w:name="_Toc188440472"/>
            <w:bookmarkStart w:id="55" w:name="_Toc191911976"/>
            <w:r w:rsidRPr="00B13D9B">
              <w:rPr>
                <w:b/>
                <w:bCs/>
                <w:noProof/>
                <w:color w:val="004EA8"/>
              </w:rPr>
              <w:drawing>
                <wp:anchor distT="0" distB="0" distL="114300" distR="114300" simplePos="0" relativeHeight="251672576" behindDoc="0" locked="0" layoutInCell="1" allowOverlap="1" wp14:anchorId="057086FC" wp14:editId="48F7265F">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4"/>
            <w:bookmarkEnd w:id="55"/>
            <w:r w:rsidRPr="00B13D9B">
              <w:rPr>
                <w:b/>
                <w:bCs/>
                <w:color w:val="004EA8"/>
              </w:rPr>
              <w:t xml:space="preserve"> </w:t>
            </w:r>
          </w:p>
          <w:p w14:paraId="50E52AFD" w14:textId="37C5FAA8" w:rsidR="00711493" w:rsidRDefault="00711493" w:rsidP="00B22829">
            <w:pPr>
              <w:pStyle w:val="VCAAbulletlevel2"/>
              <w:numPr>
                <w:ilvl w:val="0"/>
                <w:numId w:val="0"/>
              </w:numPr>
              <w:spacing w:line="240" w:lineRule="auto"/>
              <w:rPr>
                <w:b/>
                <w:bCs/>
                <w:color w:val="004EA8"/>
                <w:sz w:val="32"/>
                <w:szCs w:val="32"/>
              </w:rPr>
            </w:pPr>
            <w:r w:rsidRPr="006C0BD9">
              <w:rPr>
                <w:b/>
                <w:bCs/>
                <w:color w:val="004EA8"/>
                <w:sz w:val="32"/>
                <w:szCs w:val="32"/>
              </w:rPr>
              <w:t xml:space="preserve">Prepare and participate in debates, arguing for or against the importance of preserving a </w:t>
            </w:r>
            <w:sdt>
              <w:sdtPr>
                <w:rPr>
                  <w:b/>
                  <w:bCs/>
                  <w:color w:val="004EA8"/>
                  <w:sz w:val="32"/>
                  <w:szCs w:val="32"/>
                </w:rPr>
                <w:alias w:val="Keywords"/>
                <w:tag w:val=""/>
                <w:id w:val="-1266992840"/>
                <w:placeholder>
                  <w:docPart w:val="6849CB815B21444FBCDE2406597B5623"/>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Hindi</w:t>
                </w:r>
              </w:sdtContent>
            </w:sdt>
            <w:r w:rsidRPr="006C0BD9">
              <w:rPr>
                <w:b/>
                <w:bCs/>
                <w:color w:val="004EA8"/>
                <w:sz w:val="32"/>
                <w:szCs w:val="32"/>
              </w:rPr>
              <w:t xml:space="preserve"> cultural tradition, and expressing your opinion</w:t>
            </w:r>
            <w:r w:rsidRPr="00BB1912">
              <w:rPr>
                <w:b/>
                <w:bCs/>
                <w:color w:val="004EA8"/>
                <w:sz w:val="32"/>
                <w:szCs w:val="32"/>
              </w:rPr>
              <w:t>.</w:t>
            </w:r>
          </w:p>
          <w:p w14:paraId="02AF1903" w14:textId="77777777" w:rsidR="00711493" w:rsidRDefault="00711493" w:rsidP="00B22829">
            <w:pPr>
              <w:pStyle w:val="VCAAbulletlevel2"/>
              <w:numPr>
                <w:ilvl w:val="0"/>
                <w:numId w:val="0"/>
              </w:numPr>
              <w:rPr>
                <w:b/>
                <w:bCs/>
                <w:color w:val="004EA8"/>
                <w:sz w:val="32"/>
                <w:szCs w:val="32"/>
              </w:rPr>
            </w:pPr>
          </w:p>
          <w:p w14:paraId="125F2730" w14:textId="77777777" w:rsidR="00711493" w:rsidRPr="00A76523" w:rsidRDefault="00711493" w:rsidP="00B22829">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676F1E86" w14:textId="77777777" w:rsidR="00711493" w:rsidRPr="00A76523" w:rsidRDefault="00711493" w:rsidP="00B22829">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2CF2F377" w14:textId="157DFA00" w:rsidR="00711493" w:rsidRPr="00A76523" w:rsidRDefault="00711493" w:rsidP="00B22829">
            <w:pPr>
              <w:pStyle w:val="VCAAbulletlevel2"/>
            </w:pPr>
            <w:r w:rsidRPr="00603480">
              <w:t>Create a chart, graph or diagram</w:t>
            </w:r>
            <w:r>
              <w:t xml:space="preserve"> </w:t>
            </w:r>
            <w:proofErr w:type="gramStart"/>
            <w:r w:rsidR="00705721">
              <w:t>summarising</w:t>
            </w:r>
            <w:r w:rsidRPr="00603480">
              <w:t xml:space="preserve"> responses</w:t>
            </w:r>
            <w:proofErr w:type="gramEnd"/>
            <w:r w:rsidRPr="00603480">
              <w:t xml:space="preserve"> from your survey. Brainstorm phrases you could use in the debate to </w:t>
            </w:r>
            <w:r>
              <w:t xml:space="preserve">describe the visual aids you have created and </w:t>
            </w:r>
            <w:r>
              <w:lastRenderedPageBreak/>
              <w:t xml:space="preserve">use them to </w:t>
            </w:r>
            <w:r w:rsidRPr="00603480">
              <w:t xml:space="preserve">support your arguments. </w:t>
            </w:r>
            <w:r>
              <w:br/>
            </w:r>
          </w:p>
          <w:p w14:paraId="7F72EE93" w14:textId="77777777" w:rsidR="00711493" w:rsidRPr="00A76523" w:rsidRDefault="00711493" w:rsidP="00B22829">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77376F24" w14:textId="77777777" w:rsidR="00711493" w:rsidRPr="00A76523" w:rsidRDefault="00711493" w:rsidP="00B22829">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24AFAE18" w14:textId="77777777" w:rsidR="00711493" w:rsidRPr="00A76523" w:rsidRDefault="00711493" w:rsidP="00B22829">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02B6857F" w14:textId="77777777" w:rsidR="00711493" w:rsidRPr="00A76523" w:rsidRDefault="00711493" w:rsidP="00B22829">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2F2C0426" w14:textId="77777777" w:rsidR="00711493" w:rsidRDefault="00711493" w:rsidP="00B22829">
            <w:pPr>
              <w:pStyle w:val="VCAAbulletlevel2"/>
            </w:pPr>
            <w:r>
              <w:t>Practise active listening in pairs: paraphrase what your partner says and/or ask questions to clarify understanding, then swap roles.</w:t>
            </w:r>
          </w:p>
          <w:p w14:paraId="46A7E353" w14:textId="77777777" w:rsidR="00711493" w:rsidRDefault="00711493" w:rsidP="00B22829">
            <w:pPr>
              <w:pStyle w:val="VCAAbulletlevel2"/>
              <w:numPr>
                <w:ilvl w:val="0"/>
                <w:numId w:val="0"/>
              </w:numPr>
              <w:ind w:left="360" w:hanging="360"/>
            </w:pPr>
          </w:p>
          <w:p w14:paraId="31C8B681" w14:textId="77777777" w:rsidR="00711493" w:rsidRDefault="00711493" w:rsidP="00B22829">
            <w:pPr>
              <w:pStyle w:val="VCAAbulletlevel2"/>
            </w:pPr>
            <w:r w:rsidRPr="006B27C6">
              <w:t xml:space="preserve">Play negotiation games (e.g. </w:t>
            </w:r>
            <w:hyperlink r:id="rId44" w:history="1">
              <w:r w:rsidRPr="006B27C6">
                <w:rPr>
                  <w:rStyle w:val="Hyperlink"/>
                </w:rPr>
                <w:t>The 2-Dollar Game</w:t>
              </w:r>
            </w:hyperlink>
            <w:r w:rsidRPr="006B27C6">
              <w:t xml:space="preserve"> or </w:t>
            </w:r>
            <w:hyperlink r:id="rId45"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7C0E340C" w14:textId="77777777" w:rsidR="00711493" w:rsidRDefault="00711493" w:rsidP="00B22829">
            <w:pPr>
              <w:pStyle w:val="VCAAbulletlevel2"/>
              <w:numPr>
                <w:ilvl w:val="0"/>
                <w:numId w:val="0"/>
              </w:numPr>
              <w:ind w:left="360" w:hanging="360"/>
            </w:pPr>
          </w:p>
          <w:p w14:paraId="47EFB19C" w14:textId="77777777" w:rsidR="00711493" w:rsidRDefault="00711493" w:rsidP="00B22829">
            <w:pPr>
              <w:pStyle w:val="VCAAbulletlevel2"/>
            </w:pPr>
            <w:r w:rsidRPr="006B27C6">
              <w:t>Brainstorm arguments both for and against the preservation of cultural traditions and provide supporting evidence to justify each position.</w:t>
            </w:r>
          </w:p>
          <w:p w14:paraId="517D943F" w14:textId="77777777" w:rsidR="00711493" w:rsidRDefault="00711493" w:rsidP="00B22829">
            <w:pPr>
              <w:pStyle w:val="VCAAbulletlevel2"/>
              <w:numPr>
                <w:ilvl w:val="0"/>
                <w:numId w:val="0"/>
              </w:numPr>
              <w:ind w:left="360" w:hanging="360"/>
            </w:pPr>
          </w:p>
          <w:p w14:paraId="59AD2846" w14:textId="77777777" w:rsidR="00711493" w:rsidRPr="0066155E" w:rsidRDefault="00711493" w:rsidP="00B22829">
            <w:pPr>
              <w:pStyle w:val="VCAAbulletlevel2"/>
            </w:pPr>
            <w:r w:rsidRPr="006B27C6">
              <w:t>Participate in a debate</w:t>
            </w:r>
            <w:r>
              <w:t>.</w:t>
            </w:r>
          </w:p>
        </w:tc>
      </w:tr>
    </w:tbl>
    <w:p w14:paraId="05257BA2" w14:textId="77777777" w:rsidR="00711493" w:rsidRDefault="00711493" w:rsidP="00711493">
      <w:pPr>
        <w:rPr>
          <w:lang w:val="en-AU"/>
        </w:rPr>
      </w:pPr>
    </w:p>
    <w:p w14:paraId="6E180F9F" w14:textId="77777777" w:rsidR="00711493" w:rsidRDefault="00711493" w:rsidP="00711493">
      <w:pPr>
        <w:rPr>
          <w:lang w:val="en-AU"/>
        </w:rPr>
      </w:pPr>
      <w:bookmarkStart w:id="56" w:name="_Toc188440475"/>
    </w:p>
    <w:p w14:paraId="2C1C380E" w14:textId="77777777" w:rsidR="00711493" w:rsidRDefault="00711493" w:rsidP="00711493">
      <w:pPr>
        <w:pStyle w:val="Heading4"/>
      </w:pPr>
      <w:r w:rsidRPr="00B13D9B">
        <w:t xml:space="preserve">Unit </w:t>
      </w:r>
      <w:proofErr w:type="gramStart"/>
      <w:r>
        <w:t>3  -</w:t>
      </w:r>
      <w:proofErr w:type="gramEnd"/>
      <w:r>
        <w:t xml:space="preserve"> Area</w:t>
      </w:r>
      <w:r w:rsidRPr="00B13D9B">
        <w:t xml:space="preserve">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711493" w:rsidRPr="007B23FE" w14:paraId="230B094B" w14:textId="77777777" w:rsidTr="00B22829">
        <w:trPr>
          <w:trHeight w:val="274"/>
        </w:trPr>
        <w:tc>
          <w:tcPr>
            <w:tcW w:w="2197" w:type="dxa"/>
            <w:shd w:val="clear" w:color="auto" w:fill="0F7EB4"/>
          </w:tcPr>
          <w:p w14:paraId="519F3D23"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64F94F90"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4B6E3E13"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5F5034EB"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711493" w:rsidRPr="007B23FE" w14:paraId="778BD3BE" w14:textId="77777777" w:rsidTr="00751420">
        <w:trPr>
          <w:trHeight w:val="1701"/>
        </w:trPr>
        <w:tc>
          <w:tcPr>
            <w:tcW w:w="2197" w:type="dxa"/>
            <w:vAlign w:val="center"/>
          </w:tcPr>
          <w:p w14:paraId="797047A0" w14:textId="77777777" w:rsidR="00711493" w:rsidRPr="007B23FE" w:rsidRDefault="00711493" w:rsidP="00B22829">
            <w:pPr>
              <w:spacing w:before="120" w:after="120" w:line="280" w:lineRule="exact"/>
              <w:jc w:val="center"/>
              <w:rPr>
                <w:rFonts w:ascii="Arial" w:hAnsi="Arial" w:cs="Arial"/>
                <w:color w:val="000000" w:themeColor="text1"/>
                <w:sz w:val="20"/>
              </w:rPr>
            </w:pPr>
            <w:r>
              <w:rPr>
                <w:rFonts w:ascii="Arial" w:hAnsi="Arial" w:cs="Arial"/>
                <w:color w:val="000000" w:themeColor="text1"/>
                <w:sz w:val="20"/>
              </w:rPr>
              <w:t>Identity</w:t>
            </w:r>
          </w:p>
        </w:tc>
        <w:tc>
          <w:tcPr>
            <w:tcW w:w="2197" w:type="dxa"/>
            <w:vAlign w:val="center"/>
          </w:tcPr>
          <w:p w14:paraId="6378CCF8" w14:textId="77777777" w:rsidR="00711493" w:rsidRPr="007B23FE" w:rsidRDefault="00711493" w:rsidP="00B22829">
            <w:pPr>
              <w:spacing w:before="120" w:after="120" w:line="280" w:lineRule="exact"/>
              <w:jc w:val="center"/>
              <w:rPr>
                <w:rFonts w:ascii="Arial" w:hAnsi="Arial" w:cs="Arial"/>
                <w:color w:val="000000" w:themeColor="text1"/>
                <w:sz w:val="20"/>
              </w:rPr>
            </w:pPr>
            <w:r w:rsidRPr="00E4335C">
              <w:rPr>
                <w:rFonts w:ascii="Arial" w:hAnsi="Arial" w:cs="Arial"/>
                <w:color w:val="000000" w:themeColor="text1"/>
                <w:sz w:val="20"/>
              </w:rPr>
              <w:t>Personal</w:t>
            </w:r>
          </w:p>
        </w:tc>
        <w:tc>
          <w:tcPr>
            <w:tcW w:w="2197" w:type="dxa"/>
            <w:vAlign w:val="center"/>
          </w:tcPr>
          <w:p w14:paraId="2C5C2C13" w14:textId="77777777" w:rsidR="00711493" w:rsidRPr="007B23FE" w:rsidRDefault="00711493" w:rsidP="00B22829">
            <w:pPr>
              <w:spacing w:before="120" w:after="120" w:line="280" w:lineRule="exact"/>
              <w:jc w:val="center"/>
              <w:rPr>
                <w:rFonts w:ascii="Arial" w:hAnsi="Arial" w:cs="Arial"/>
                <w:color w:val="000000" w:themeColor="text1"/>
                <w:sz w:val="20"/>
                <w:lang w:val="en-AU"/>
              </w:rPr>
            </w:pPr>
          </w:p>
          <w:p w14:paraId="6713908B" w14:textId="77777777" w:rsidR="00711493" w:rsidRDefault="00711493" w:rsidP="00B22829">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 xml:space="preserve">Living in Australia </w:t>
            </w:r>
          </w:p>
          <w:p w14:paraId="749D14D0" w14:textId="77777777" w:rsidR="00711493" w:rsidRPr="007B23FE" w:rsidRDefault="00711493" w:rsidP="00B22829">
            <w:pPr>
              <w:spacing w:before="120" w:after="120" w:line="280" w:lineRule="exact"/>
              <w:jc w:val="center"/>
              <w:rPr>
                <w:rFonts w:ascii="Arial" w:hAnsi="Arial" w:cs="Arial"/>
                <w:color w:val="000000" w:themeColor="text1"/>
                <w:sz w:val="20"/>
              </w:rPr>
            </w:pPr>
          </w:p>
        </w:tc>
        <w:tc>
          <w:tcPr>
            <w:tcW w:w="2198" w:type="dxa"/>
            <w:vAlign w:val="center"/>
          </w:tcPr>
          <w:p w14:paraId="4934541E" w14:textId="77777777" w:rsidR="00711493" w:rsidRPr="007B23FE" w:rsidRDefault="00711493" w:rsidP="00B22829">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What multicultural Australia means to me</w:t>
            </w:r>
          </w:p>
        </w:tc>
      </w:tr>
    </w:tbl>
    <w:p w14:paraId="4A471FDA" w14:textId="77777777" w:rsidR="00711493" w:rsidRPr="00B13D9B" w:rsidRDefault="00711493" w:rsidP="00711493">
      <w:pPr>
        <w:pStyle w:val="Heading2"/>
        <w:rPr>
          <w:sz w:val="28"/>
        </w:rPr>
      </w:pPr>
      <w:bookmarkStart w:id="57" w:name="_Toc188440476"/>
      <w:bookmarkStart w:id="58" w:name="_Toc189124133"/>
      <w:bookmarkStart w:id="59" w:name="_Toc191911977"/>
      <w:r w:rsidRPr="00B13D9B">
        <w:rPr>
          <w:sz w:val="28"/>
        </w:rPr>
        <w:t xml:space="preserve">Outcome </w:t>
      </w:r>
      <w:bookmarkEnd w:id="57"/>
      <w:bookmarkEnd w:id="58"/>
      <w:r>
        <w:rPr>
          <w:sz w:val="28"/>
        </w:rPr>
        <w:t>2</w:t>
      </w:r>
      <w:bookmarkEnd w:id="59"/>
    </w:p>
    <w:p w14:paraId="259DC38A" w14:textId="74DEFE65" w:rsidR="00711493" w:rsidRDefault="00711493" w:rsidP="00711493">
      <w:pPr>
        <w:pStyle w:val="VCAAbody"/>
        <w:rPr>
          <w:shd w:val="clear" w:color="auto" w:fill="FFFFFF"/>
        </w:rPr>
      </w:pPr>
      <w:r w:rsidRPr="006476F9">
        <w:rPr>
          <w:shd w:val="clear" w:color="auto" w:fill="FFFFFF"/>
        </w:rPr>
        <w:lastRenderedPageBreak/>
        <w:t xml:space="preserve">On completion of this unit the student should be able to </w:t>
      </w:r>
      <w:proofErr w:type="spellStart"/>
      <w:r w:rsidRPr="006476F9">
        <w:rPr>
          <w:shd w:val="clear" w:color="auto" w:fill="FFFFFF"/>
        </w:rPr>
        <w:t>analyse</w:t>
      </w:r>
      <w:proofErr w:type="spellEnd"/>
      <w:r w:rsidRPr="006476F9">
        <w:rPr>
          <w:shd w:val="clear" w:color="auto" w:fill="FFFFFF"/>
        </w:rPr>
        <w:t xml:space="preserve"> and </w:t>
      </w:r>
      <w:proofErr w:type="spellStart"/>
      <w:r w:rsidRPr="006476F9">
        <w:rPr>
          <w:shd w:val="clear" w:color="auto" w:fill="FFFFFF"/>
        </w:rPr>
        <w:t>synthesise</w:t>
      </w:r>
      <w:proofErr w:type="spellEnd"/>
      <w:r w:rsidRPr="006476F9">
        <w:rPr>
          <w:shd w:val="clear" w:color="auto" w:fill="FFFFFF"/>
        </w:rPr>
        <w:t xml:space="preserve"> information from texts in </w:t>
      </w:r>
      <w:sdt>
        <w:sdtPr>
          <w:rPr>
            <w:shd w:val="clear" w:color="auto" w:fill="FFFFFF"/>
          </w:rPr>
          <w:alias w:val="Keywords"/>
          <w:tag w:val=""/>
          <w:id w:val="1559053098"/>
          <w:placeholder>
            <w:docPart w:val="63EA34D97B0E48D58AB0D7CE334914EA"/>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Hindi</w:t>
          </w:r>
        </w:sdtContent>
      </w:sdt>
      <w:r>
        <w:rPr>
          <w:shd w:val="clear" w:color="auto" w:fill="FFFFFF"/>
        </w:rPr>
        <w:t xml:space="preserve"> </w:t>
      </w:r>
      <w:r w:rsidRPr="00A8426F">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244339689"/>
          <w:placeholder>
            <w:docPart w:val="3B3421535D774F48ACCF133B95ED32C8"/>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Hindi</w:t>
          </w:r>
        </w:sdtContent>
      </w:sdt>
      <w:r w:rsidRPr="00A8426F">
        <w:rPr>
          <w:shd w:val="clear" w:color="auto" w:fill="FFFFFF"/>
        </w:rPr>
        <w:t>.</w:t>
      </w:r>
    </w:p>
    <w:p w14:paraId="30635AB4" w14:textId="77777777" w:rsidR="00711493" w:rsidRDefault="00711493" w:rsidP="00711493">
      <w:pPr>
        <w:pStyle w:val="Heading2"/>
        <w:rPr>
          <w:sz w:val="24"/>
          <w:szCs w:val="24"/>
        </w:rPr>
      </w:pPr>
      <w:bookmarkStart w:id="60" w:name="_Toc188440477"/>
      <w:bookmarkStart w:id="61" w:name="_Toc189124134"/>
      <w:bookmarkStart w:id="62" w:name="_Toc191911978"/>
      <w:r w:rsidRPr="00753F1C">
        <w:rPr>
          <w:sz w:val="24"/>
          <w:szCs w:val="24"/>
        </w:rPr>
        <w:t>Examples of learning activities</w:t>
      </w:r>
      <w:bookmarkEnd w:id="60"/>
      <w:bookmarkEnd w:id="61"/>
      <w:bookmarkEnd w:id="62"/>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711493" w:rsidRPr="006476F9" w14:paraId="5C115F9C" w14:textId="77777777" w:rsidTr="00B22829">
        <w:trPr>
          <w:cantSplit/>
        </w:trPr>
        <w:tc>
          <w:tcPr>
            <w:tcW w:w="8778" w:type="dxa"/>
          </w:tcPr>
          <w:p w14:paraId="6E9B6F7F" w14:textId="05574A3D" w:rsidR="00711493" w:rsidRPr="00D159A5" w:rsidRDefault="00711493" w:rsidP="00B22829">
            <w:pPr>
              <w:pStyle w:val="VCAAbulletlevel2"/>
            </w:pPr>
            <w:r w:rsidRPr="00D159A5">
              <w:t xml:space="preserve">Discuss the meaning of multiculturalism and where or how we can see it in society. Identify key words or phrases from the discussion and, using a dictionary, create a word cloud in </w:t>
            </w:r>
            <w:sdt>
              <w:sdtPr>
                <w:alias w:val="Keywords"/>
                <w:tag w:val=""/>
                <w:id w:val="-451025349"/>
                <w:placeholder>
                  <w:docPart w:val="1FE6F38DB06E45C4A53C0B7E901384D2"/>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w:t>
            </w:r>
          </w:p>
        </w:tc>
      </w:tr>
      <w:tr w:rsidR="00711493" w:rsidRPr="006476F9" w14:paraId="567B12F3" w14:textId="77777777" w:rsidTr="00B22829">
        <w:trPr>
          <w:cantSplit/>
        </w:trPr>
        <w:tc>
          <w:tcPr>
            <w:tcW w:w="8778" w:type="dxa"/>
          </w:tcPr>
          <w:p w14:paraId="218DC2E8" w14:textId="77777777" w:rsidR="00711493" w:rsidRPr="00D159A5" w:rsidRDefault="00711493" w:rsidP="00B22829">
            <w:pPr>
              <w:pStyle w:val="VCAAbulletlevel2"/>
            </w:pPr>
            <w:r w:rsidRPr="00D159A5">
              <w:t>Create an interactive vocabulary game or a sentence-building activity in an online space to practise using challenging words or expressions connected to multiculturalism.</w:t>
            </w:r>
          </w:p>
        </w:tc>
      </w:tr>
      <w:tr w:rsidR="00711493" w:rsidRPr="006476F9" w14:paraId="7E6FD5C1" w14:textId="77777777" w:rsidTr="00B22829">
        <w:trPr>
          <w:cantSplit/>
        </w:trPr>
        <w:tc>
          <w:tcPr>
            <w:tcW w:w="8778" w:type="dxa"/>
          </w:tcPr>
          <w:p w14:paraId="4A92D7DB" w14:textId="77777777" w:rsidR="00711493" w:rsidRPr="00D159A5" w:rsidRDefault="00711493" w:rsidP="00B22829">
            <w:pPr>
              <w:pStyle w:val="VCAAbulletlevel2"/>
            </w:pPr>
            <w:r w:rsidRPr="00D159A5">
              <w:t>With a partner, brainstorm and research factors that have contributed to multiculturalism in Australia. Create a diagram or visual representation to effectively structure and categorise these factors. Write short captions, annotations or sentences that describe the diagram or visual.</w:t>
            </w:r>
          </w:p>
        </w:tc>
      </w:tr>
      <w:tr w:rsidR="00711493" w:rsidRPr="006476F9" w14:paraId="738D6C9E" w14:textId="77777777" w:rsidTr="00B22829">
        <w:trPr>
          <w:cantSplit/>
        </w:trPr>
        <w:tc>
          <w:tcPr>
            <w:tcW w:w="8778" w:type="dxa"/>
          </w:tcPr>
          <w:p w14:paraId="23684E38" w14:textId="77777777" w:rsidR="00711493" w:rsidRPr="00D159A5" w:rsidRDefault="00711493" w:rsidP="00B22829">
            <w:pPr>
              <w:pStyle w:val="VCAAbulletlevel2"/>
            </w:pPr>
            <w:r w:rsidRPr="00D159A5">
              <w:t>Revise grammar patterns and phrases used to express and justify ideas and personal opinions (e.g. ‘I think …,’ ‘according to …’, ‘this is because …’) and then view a series of images focusing on different aspects of multiculturalism in Australia. Complete a ‘Word, phrase, sentence’ activity, and use this to write dot-points on sticky-notes about what aspects of multiculturalism are being shown, adding a justification for your choices. Display the images and sticky-notes around the room.</w:t>
            </w:r>
          </w:p>
        </w:tc>
      </w:tr>
      <w:tr w:rsidR="00711493" w:rsidRPr="006476F9" w14:paraId="1F3B32A9" w14:textId="77777777" w:rsidTr="00B22829">
        <w:trPr>
          <w:cantSplit/>
        </w:trPr>
        <w:tc>
          <w:tcPr>
            <w:tcW w:w="8778" w:type="dxa"/>
          </w:tcPr>
          <w:p w14:paraId="138CE508" w14:textId="77777777" w:rsidR="00711493" w:rsidRPr="00D159A5" w:rsidRDefault="00711493" w:rsidP="00B22829">
            <w:pPr>
              <w:pStyle w:val="VCAAbulletlevel2"/>
            </w:pPr>
            <w:r w:rsidRPr="00D159A5">
              <w:t xml:space="preserve">Visit the website of the </w:t>
            </w:r>
            <w:hyperlink r:id="rId46" w:history="1">
              <w:r w:rsidRPr="00042D94">
                <w:rPr>
                  <w:rStyle w:val="Hyperlink"/>
                </w:rPr>
                <w:t>Immigration Museum</w:t>
              </w:r>
            </w:hyperlink>
            <w:r w:rsidRPr="00D159A5">
              <w:t xml:space="preserve"> and read or view texts related to culture and identity. Reflect on the significance of texts and/or artefacts and their connection to multiculturalism. Share your thoughts, </w:t>
            </w:r>
            <w:proofErr w:type="gramStart"/>
            <w:r w:rsidRPr="00D159A5">
              <w:t>emotions</w:t>
            </w:r>
            <w:proofErr w:type="gramEnd"/>
            <w:r w:rsidRPr="00D159A5">
              <w:t xml:space="preserve"> and observations about each one, identifying the narrative each showcases about diversity in Australia.</w:t>
            </w:r>
          </w:p>
        </w:tc>
      </w:tr>
      <w:tr w:rsidR="00711493" w:rsidRPr="006476F9" w14:paraId="23B9D306" w14:textId="77777777" w:rsidTr="00B22829">
        <w:trPr>
          <w:cantSplit/>
        </w:trPr>
        <w:tc>
          <w:tcPr>
            <w:tcW w:w="8778" w:type="dxa"/>
          </w:tcPr>
          <w:p w14:paraId="3D132D33" w14:textId="0A1DC8E6" w:rsidR="00711493" w:rsidRPr="00D159A5" w:rsidRDefault="00711493" w:rsidP="00B22829">
            <w:pPr>
              <w:pStyle w:val="VCAAbulletlevel2"/>
            </w:pPr>
            <w:r w:rsidRPr="00D159A5">
              <w:t xml:space="preserve">Listen to an online talk in </w:t>
            </w:r>
            <w:sdt>
              <w:sdtPr>
                <w:alias w:val="Keywords"/>
                <w:tag w:val=""/>
                <w:id w:val="-1779176131"/>
                <w:placeholder>
                  <w:docPart w:val="C74E3A5A1A6B44E7859DB2220E258109"/>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D159A5">
              <w:t xml:space="preserve"> about the impact of multiculturalism on identity. Discuss the information presented in the talk, and then reflect on your own understanding and interactions with different people, </w:t>
            </w:r>
            <w:proofErr w:type="gramStart"/>
            <w:r w:rsidRPr="00D159A5">
              <w:t>languages</w:t>
            </w:r>
            <w:proofErr w:type="gramEnd"/>
            <w:r w:rsidRPr="00D159A5">
              <w:t xml:space="preserve"> and cultures. Create a collage using images that display how language and culture has impacted your life and/or identity.</w:t>
            </w:r>
          </w:p>
        </w:tc>
      </w:tr>
      <w:tr w:rsidR="00711493" w:rsidRPr="006476F9" w14:paraId="1FED0E06" w14:textId="77777777" w:rsidTr="00B22829">
        <w:trPr>
          <w:cantSplit/>
        </w:trPr>
        <w:tc>
          <w:tcPr>
            <w:tcW w:w="8778" w:type="dxa"/>
          </w:tcPr>
          <w:p w14:paraId="2AE14A53" w14:textId="77777777" w:rsidR="00711493" w:rsidRPr="00D159A5" w:rsidRDefault="00711493" w:rsidP="00B22829">
            <w:pPr>
              <w:pStyle w:val="VCAAbulletlevel2"/>
            </w:pPr>
            <w:r w:rsidRPr="00D159A5">
              <w:t>Conduct a ‘</w:t>
            </w:r>
            <w:hyperlink r:id="rId47" w:history="1">
              <w:r w:rsidRPr="00042D94">
                <w:rPr>
                  <w:rStyle w:val="Hyperlink"/>
                </w:rPr>
                <w:t>gallery walk</w:t>
              </w:r>
            </w:hyperlink>
            <w:r w:rsidRPr="00D159A5">
              <w:t>’ with the collages and complete a ‘</w:t>
            </w:r>
            <w:hyperlink r:id="rId48" w:history="1">
              <w:r w:rsidRPr="00042D94">
                <w:rPr>
                  <w:rStyle w:val="Hyperlink"/>
                </w:rPr>
                <w:t>See, think, wonder</w:t>
              </w:r>
            </w:hyperlink>
            <w:r w:rsidRPr="00D159A5">
              <w:t>’ worksheet about the different perspectives and ways multiculturalism has been experienced by students in the class. Use your observations, the information from the online talk and the Immigration Museum texts to write a reflective journal entry about the different ways multiculturalism can impact people, including yourself.</w:t>
            </w:r>
          </w:p>
        </w:tc>
      </w:tr>
      <w:tr w:rsidR="00711493" w:rsidRPr="006476F9" w14:paraId="7B032909" w14:textId="77777777" w:rsidTr="00B22829">
        <w:trPr>
          <w:cantSplit/>
        </w:trPr>
        <w:tc>
          <w:tcPr>
            <w:tcW w:w="8778" w:type="dxa"/>
          </w:tcPr>
          <w:p w14:paraId="643FB4AC" w14:textId="77777777" w:rsidR="00711493" w:rsidRPr="00D159A5" w:rsidRDefault="00711493" w:rsidP="00B22829">
            <w:pPr>
              <w:pStyle w:val="VCAAbulletlevel2"/>
            </w:pPr>
            <w:r w:rsidRPr="00D159A5">
              <w:lastRenderedPageBreak/>
              <w:t>Read a series of questions for a reading comprehension task, annotate the command terms or question words, and highlight the key information within each question. Re-read your annotations, then skim read the reading comprehension task and locate and identify the relevant sections of the text. Complete a close read of the text, using your annotations as guidance, and respond to the reading comprehension questions by paraphrasing the information you have identified. Share your answers with a partner and discuss other strategies that can be used to locate information in texts.</w:t>
            </w:r>
          </w:p>
        </w:tc>
      </w:tr>
      <w:tr w:rsidR="00711493" w:rsidRPr="006476F9" w14:paraId="1117E778" w14:textId="77777777" w:rsidTr="00B22829">
        <w:trPr>
          <w:cantSplit/>
        </w:trPr>
        <w:tc>
          <w:tcPr>
            <w:tcW w:w="8778" w:type="dxa"/>
          </w:tcPr>
          <w:p w14:paraId="434A3674" w14:textId="20CAE086" w:rsidR="00711493" w:rsidRPr="00D159A5" w:rsidRDefault="00711493" w:rsidP="00B22829">
            <w:pPr>
              <w:pStyle w:val="VCAAbulletlevel2"/>
            </w:pPr>
            <w:r w:rsidRPr="00D159A5">
              <w:t xml:space="preserve">Read an excerpt from a biography, </w:t>
            </w:r>
            <w:proofErr w:type="gramStart"/>
            <w:r w:rsidRPr="00D159A5">
              <w:t>letter</w:t>
            </w:r>
            <w:proofErr w:type="gramEnd"/>
            <w:r w:rsidRPr="00D159A5">
              <w:t xml:space="preserve"> or journal about a migrant from a </w:t>
            </w:r>
            <w:sdt>
              <w:sdtPr>
                <w:alias w:val="Keywords"/>
                <w:tag w:val=""/>
                <w:id w:val="47345833"/>
                <w:placeholder>
                  <w:docPart w:val="5AC2479249084598958A3A07D1FF3698"/>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D159A5">
              <w:t>-speaking country</w:t>
            </w:r>
            <w:r>
              <w:t xml:space="preserve"> or community</w:t>
            </w:r>
            <w:r w:rsidRPr="00D159A5">
              <w:t xml:space="preserve"> and their experiences of living in Australia. In small groups, identify and discuss the main characteristics of the text type, the context in which the text was written and the intended audience. Identify the author's purpose and how it influences the style and register of the text, recording information on a guided note-taking sheet. </w:t>
            </w:r>
          </w:p>
        </w:tc>
      </w:tr>
      <w:tr w:rsidR="00711493" w:rsidRPr="006476F9" w14:paraId="70447644" w14:textId="77777777" w:rsidTr="00B22829">
        <w:trPr>
          <w:cantSplit/>
        </w:trPr>
        <w:tc>
          <w:tcPr>
            <w:tcW w:w="8778" w:type="dxa"/>
          </w:tcPr>
          <w:p w14:paraId="5D17AC93" w14:textId="77777777" w:rsidR="00711493" w:rsidRPr="00D159A5" w:rsidRDefault="00711493" w:rsidP="00B22829">
            <w:pPr>
              <w:pStyle w:val="VCAAbulletlevel2"/>
            </w:pPr>
            <w:r w:rsidRPr="00D159A5">
              <w:t>In small groups, analyse examples of written text types allocated by the teacher, and identify key text type features and conventions. Create a poster about the features and conventions for your allocated text type, including examples from your texts, to be used as a reference for your peers in class.</w:t>
            </w:r>
          </w:p>
        </w:tc>
      </w:tr>
      <w:tr w:rsidR="00711493" w:rsidRPr="006476F9" w14:paraId="1B78B00A" w14:textId="77777777" w:rsidTr="00B22829">
        <w:trPr>
          <w:cantSplit/>
        </w:trPr>
        <w:tc>
          <w:tcPr>
            <w:tcW w:w="8778" w:type="dxa"/>
          </w:tcPr>
          <w:p w14:paraId="0D79FA01" w14:textId="77777777" w:rsidR="00711493" w:rsidRPr="00D159A5" w:rsidRDefault="00711493" w:rsidP="00B22829">
            <w:pPr>
              <w:pStyle w:val="VCAAbulletlevel2"/>
            </w:pPr>
            <w:r w:rsidRPr="00D159A5">
              <w:t>Read or listen to a text about multiculturalism in Victoria and rewrite the main points of a reading or listening text into a different text type, such as presenting discussion points from an interview as points in a mock report or conveying the main ideas of an informative article through an email or personal letter.</w:t>
            </w:r>
          </w:p>
        </w:tc>
      </w:tr>
      <w:tr w:rsidR="00711493" w:rsidRPr="006476F9" w14:paraId="06415D90" w14:textId="77777777" w:rsidTr="00B22829">
        <w:trPr>
          <w:cantSplit/>
        </w:trPr>
        <w:tc>
          <w:tcPr>
            <w:tcW w:w="8778" w:type="dxa"/>
          </w:tcPr>
          <w:p w14:paraId="0006218A" w14:textId="77777777" w:rsidR="00711493" w:rsidRPr="00D159A5" w:rsidRDefault="00711493" w:rsidP="00B22829">
            <w:pPr>
              <w:pStyle w:val="VCAAbulletlevel2"/>
            </w:pPr>
            <w:r w:rsidRPr="00D159A5">
              <w:t>Revise grammatical elements that could be useful when comparing and contrasting, and then collect sentences on the topic from your teacher. Use various grammatical structures and vocabulary to modify the sentences to effectively contrast and compare information or points of view; for example, using comparative and superlative forms of adjectives and adverbs, comparative conjunctions (e.g. but, however, while) or comparative phrases and clauses (e.g. in contrast to, while it is true that, on the contrary).</w:t>
            </w:r>
          </w:p>
        </w:tc>
      </w:tr>
      <w:tr w:rsidR="00711493" w:rsidRPr="006476F9" w14:paraId="1C8B448C" w14:textId="77777777" w:rsidTr="00B22829">
        <w:trPr>
          <w:cantSplit/>
        </w:trPr>
        <w:tc>
          <w:tcPr>
            <w:tcW w:w="8778" w:type="dxa"/>
          </w:tcPr>
          <w:p w14:paraId="14AF1A29" w14:textId="77777777" w:rsidR="00711493" w:rsidRPr="00D159A5" w:rsidRDefault="00711493" w:rsidP="00B22829">
            <w:pPr>
              <w:pStyle w:val="VCAAbulletlevel2"/>
            </w:pPr>
            <w:r w:rsidRPr="00D159A5">
              <w:t xml:space="preserve">Discuss questioning strategies and use of formal and informal language when interviewing people within the community, then create a series of questions that can explore and unpack people’s concepts of multiculturalism in Australia. </w:t>
            </w:r>
          </w:p>
        </w:tc>
      </w:tr>
      <w:tr w:rsidR="00711493" w:rsidRPr="006476F9" w14:paraId="6F186B71" w14:textId="77777777" w:rsidTr="00B22829">
        <w:trPr>
          <w:cantSplit/>
        </w:trPr>
        <w:tc>
          <w:tcPr>
            <w:tcW w:w="8778" w:type="dxa"/>
          </w:tcPr>
          <w:p w14:paraId="25D1723E" w14:textId="7B8D3A2B" w:rsidR="00711493" w:rsidRPr="00D159A5" w:rsidRDefault="00711493" w:rsidP="00B22829">
            <w:pPr>
              <w:pStyle w:val="VCAAbulletlevel2"/>
            </w:pPr>
            <w:r w:rsidRPr="00D159A5">
              <w:t xml:space="preserve">Interview people in the community with diverse perspectives reflective of the broader society. Collate and summarise your interview data in </w:t>
            </w:r>
            <w:sdt>
              <w:sdtPr>
                <w:alias w:val="Keywords"/>
                <w:tag w:val=""/>
                <w:id w:val="1411423373"/>
                <w:placeholder>
                  <w:docPart w:val="4B00E6C844C0468EB58A3B8F348FC5B2"/>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D159A5">
              <w:t>.</w:t>
            </w:r>
          </w:p>
        </w:tc>
      </w:tr>
      <w:tr w:rsidR="00711493" w:rsidRPr="006476F9" w14:paraId="7D6D3BD7" w14:textId="77777777" w:rsidTr="00B22829">
        <w:trPr>
          <w:cantSplit/>
        </w:trPr>
        <w:tc>
          <w:tcPr>
            <w:tcW w:w="8778" w:type="dxa"/>
            <w:shd w:val="clear" w:color="auto" w:fill="D9D9D9" w:themeFill="background1" w:themeFillShade="D9"/>
          </w:tcPr>
          <w:p w14:paraId="16DED3BA" w14:textId="5EC1426B" w:rsidR="00711493" w:rsidRPr="00920126" w:rsidRDefault="00711493" w:rsidP="00B22829">
            <w:pPr>
              <w:pStyle w:val="VCAAbulletlevel2"/>
              <w:rPr>
                <w:b/>
                <w:bCs/>
              </w:rPr>
            </w:pPr>
            <w:r w:rsidRPr="00920126">
              <w:rPr>
                <w:b/>
                <w:bCs/>
                <w:noProof/>
              </w:rPr>
              <w:drawing>
                <wp:anchor distT="0" distB="0" distL="114300" distR="114300" simplePos="0" relativeHeight="251691008" behindDoc="0" locked="0" layoutInCell="1" allowOverlap="1" wp14:anchorId="309E57E0" wp14:editId="459E089D">
                  <wp:simplePos x="0" y="0"/>
                  <wp:positionH relativeFrom="column">
                    <wp:posOffset>4924425</wp:posOffset>
                  </wp:positionH>
                  <wp:positionV relativeFrom="paragraph">
                    <wp:posOffset>112395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275866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920126">
              <w:rPr>
                <w:b/>
                <w:bCs/>
              </w:rPr>
              <w:t xml:space="preserve">Create a short story for young speakers of </w:t>
            </w:r>
            <w:sdt>
              <w:sdtPr>
                <w:rPr>
                  <w:b/>
                  <w:bCs/>
                </w:rPr>
                <w:alias w:val="Keywords"/>
                <w:tag w:val=""/>
                <w:id w:val="10885148"/>
                <w:placeholder>
                  <w:docPart w:val="E00375ED9F844531A08D5470EDD8344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Hindi</w:t>
                </w:r>
              </w:sdtContent>
            </w:sdt>
            <w:r w:rsidRPr="00920126">
              <w:rPr>
                <w:b/>
                <w:bCs/>
              </w:rPr>
              <w:t xml:space="preserve"> to explain the importance of multiculturalism in Australia by combining the information from various texts and your own experiences. </w:t>
            </w:r>
          </w:p>
        </w:tc>
      </w:tr>
    </w:tbl>
    <w:p w14:paraId="629DACED" w14:textId="77777777" w:rsidR="00711493" w:rsidRDefault="00711493" w:rsidP="00711493">
      <w:pPr>
        <w:rPr>
          <w:lang w:val="en-AU"/>
        </w:rPr>
      </w:pPr>
    </w:p>
    <w:tbl>
      <w:tblPr>
        <w:tblStyle w:val="TableGrid"/>
        <w:tblW w:w="0" w:type="auto"/>
        <w:tblInd w:w="-5" w:type="dxa"/>
        <w:tblLook w:val="04A0" w:firstRow="1" w:lastRow="0" w:firstColumn="1" w:lastColumn="0" w:noHBand="0" w:noVBand="1"/>
      </w:tblPr>
      <w:tblGrid>
        <w:gridCol w:w="8783"/>
      </w:tblGrid>
      <w:tr w:rsidR="00711493" w14:paraId="75A333B9"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55FFE9D2" w14:textId="77777777" w:rsidR="00711493" w:rsidRPr="00805F90" w:rsidRDefault="00711493" w:rsidP="00B22829">
            <w:pPr>
              <w:pStyle w:val="Heading2"/>
              <w:rPr>
                <w:b/>
                <w:bCs/>
                <w:color w:val="004EA8"/>
              </w:rPr>
            </w:pPr>
            <w:bookmarkStart w:id="63" w:name="_Toc189124135"/>
            <w:bookmarkStart w:id="64" w:name="_Toc191911979"/>
            <w:r w:rsidRPr="00B13D9B">
              <w:rPr>
                <w:b/>
                <w:bCs/>
                <w:noProof/>
                <w:color w:val="004EA8"/>
              </w:rPr>
              <w:lastRenderedPageBreak/>
              <w:drawing>
                <wp:anchor distT="0" distB="0" distL="114300" distR="114300" simplePos="0" relativeHeight="251692032" behindDoc="0" locked="0" layoutInCell="1" allowOverlap="1" wp14:anchorId="5ABD3983" wp14:editId="2854458F">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4909122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3"/>
            <w:bookmarkEnd w:id="64"/>
            <w:r w:rsidRPr="00B13D9B">
              <w:rPr>
                <w:b/>
                <w:bCs/>
                <w:color w:val="004EA8"/>
              </w:rPr>
              <w:t xml:space="preserve"> </w:t>
            </w:r>
          </w:p>
          <w:p w14:paraId="55BA0271" w14:textId="112FF234" w:rsidR="00711493" w:rsidRDefault="00711493" w:rsidP="00B22829">
            <w:pPr>
              <w:pStyle w:val="VCAAbulletlevel2"/>
              <w:numPr>
                <w:ilvl w:val="0"/>
                <w:numId w:val="0"/>
              </w:numPr>
              <w:rPr>
                <w:b/>
                <w:bCs/>
                <w:color w:val="004EA8"/>
                <w:sz w:val="32"/>
                <w:szCs w:val="32"/>
              </w:rPr>
            </w:pPr>
            <w:r w:rsidRPr="00F67EAE">
              <w:rPr>
                <w:b/>
                <w:bCs/>
                <w:color w:val="004EA8"/>
                <w:sz w:val="32"/>
                <w:szCs w:val="32"/>
              </w:rPr>
              <w:t>A short story in</w:t>
            </w:r>
            <w:r w:rsidRPr="00FD7181">
              <w:rPr>
                <w:b/>
                <w:bCs/>
                <w:color w:val="004EA8"/>
                <w:sz w:val="32"/>
                <w:szCs w:val="32"/>
              </w:rPr>
              <w:t xml:space="preserve"> </w:t>
            </w:r>
            <w:sdt>
              <w:sdtPr>
                <w:rPr>
                  <w:b/>
                  <w:bCs/>
                  <w:color w:val="004EA8"/>
                  <w:sz w:val="32"/>
                  <w:szCs w:val="32"/>
                </w:rPr>
                <w:alias w:val="Keywords"/>
                <w:tag w:val=""/>
                <w:id w:val="305979318"/>
                <w:placeholder>
                  <w:docPart w:val="058DCBB91FFE4CF8A7AFA73DBA788A1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Hindi</w:t>
                </w:r>
              </w:sdtContent>
            </w:sdt>
            <w:r w:rsidRPr="00FD7181">
              <w:rPr>
                <w:b/>
                <w:bCs/>
                <w:color w:val="004EA8"/>
                <w:sz w:val="32"/>
                <w:szCs w:val="32"/>
              </w:rPr>
              <w:t xml:space="preserve"> </w:t>
            </w:r>
            <w:r w:rsidRPr="00F67EAE">
              <w:rPr>
                <w:b/>
                <w:bCs/>
                <w:color w:val="004EA8"/>
                <w:sz w:val="32"/>
                <w:szCs w:val="32"/>
              </w:rPr>
              <w:t>explaining the importance of multiculturalism in Australia</w:t>
            </w:r>
            <w:r w:rsidRPr="00FD7181">
              <w:rPr>
                <w:b/>
                <w:bCs/>
                <w:color w:val="004EA8"/>
                <w:sz w:val="32"/>
                <w:szCs w:val="32"/>
              </w:rPr>
              <w:t>.</w:t>
            </w:r>
          </w:p>
          <w:p w14:paraId="5BFC8B21" w14:textId="77777777" w:rsidR="00711493" w:rsidRDefault="00711493" w:rsidP="00B22829">
            <w:pPr>
              <w:pStyle w:val="VCAAbulletlevel2"/>
              <w:numPr>
                <w:ilvl w:val="0"/>
                <w:numId w:val="0"/>
              </w:numPr>
              <w:rPr>
                <w:b/>
                <w:bCs/>
                <w:color w:val="004EA8"/>
                <w:sz w:val="32"/>
                <w:szCs w:val="32"/>
              </w:rPr>
            </w:pPr>
          </w:p>
          <w:p w14:paraId="02726847" w14:textId="77777777" w:rsidR="00711493" w:rsidRDefault="00711493" w:rsidP="00B22829">
            <w:pPr>
              <w:pStyle w:val="VCAAbulletlevel2"/>
            </w:pPr>
            <w:r>
              <w:t>Discuss the key text type features and conventions of short stories, such as different narrative structures, or the use of literary devices (e.g. point of view, imagery, figurative language, repetition, flashback).</w:t>
            </w:r>
            <w:r>
              <w:br/>
            </w:r>
          </w:p>
          <w:p w14:paraId="7A1725DC" w14:textId="77777777" w:rsidR="00711493" w:rsidRDefault="00711493" w:rsidP="00B22829">
            <w:pPr>
              <w:pStyle w:val="VCAAbulletlevel2"/>
            </w:pPr>
            <w:r>
              <w:t xml:space="preserve">Create a list of vocabulary and expressions related to expressing thoughts and feelings, such as emotive and figurative language. Use the list to complete a fill-the-blank exercise using the new or challenging </w:t>
            </w:r>
            <w:proofErr w:type="gramStart"/>
            <w:r>
              <w:t>vocabulary, or</w:t>
            </w:r>
            <w:proofErr w:type="gramEnd"/>
            <w:r>
              <w:t xml:space="preserve"> incorporate this vocabulary into sentences about possible shared or lived experiences focusing on multiculturalism.  </w:t>
            </w:r>
            <w:r>
              <w:br/>
            </w:r>
          </w:p>
          <w:p w14:paraId="6514605C" w14:textId="70BD56BA" w:rsidR="00711493" w:rsidRDefault="00711493" w:rsidP="00B22829">
            <w:pPr>
              <w:pStyle w:val="VCAAbulletlevel2"/>
            </w:pPr>
            <w:r>
              <w:t xml:space="preserve">Analyse excerpts of articles and letters written by individuals from the </w:t>
            </w:r>
            <w:sdt>
              <w:sdtPr>
                <w:alias w:val="Keywords"/>
                <w:tag w:val=""/>
                <w:id w:val="432785598"/>
                <w:placeholder>
                  <w:docPart w:val="42A8CEFDF74342E7AD92C68AE72EC09D"/>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-speaking community, focusing on their experiences of living in a different country. Identify the tone of the pieces and the language choices that help in creating the tone. Identify the audience and the purpose of the text and how language varies depending on the intended target audience and purpose.</w:t>
            </w:r>
            <w:r>
              <w:br/>
            </w:r>
          </w:p>
          <w:p w14:paraId="59C18881" w14:textId="021E7CDA" w:rsidR="00711493" w:rsidRDefault="00711493" w:rsidP="00B22829">
            <w:pPr>
              <w:pStyle w:val="VCAAbulletlevel2"/>
            </w:pPr>
            <w:r>
              <w:t xml:space="preserve">Read a children’s book or short story about immigration to Australia in </w:t>
            </w:r>
            <w:sdt>
              <w:sdtPr>
                <w:alias w:val="Keywords"/>
                <w:tag w:val=""/>
                <w:id w:val="-1986379067"/>
                <w:placeholder>
                  <w:docPart w:val="11C7B990DA1A43EAAC6979336ADE30E1"/>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 Compare language choice in the text to the articles and letters previously analysed and compare the use of language depending on the audience and purpose.</w:t>
            </w:r>
            <w:r>
              <w:br/>
            </w:r>
          </w:p>
          <w:p w14:paraId="709EA9F5" w14:textId="77777777" w:rsidR="00711493" w:rsidRDefault="00711493" w:rsidP="00B22829">
            <w:pPr>
              <w:pStyle w:val="VCAAbulletlevel2"/>
            </w:pPr>
            <w:r>
              <w:t>Reread the excerpts, letters and stories and identify the main ideas and supporting information within the texts. Summarise, compare, and contrast the information using a mind map or Venn Diagram, and then discuss your findings with a partner.</w:t>
            </w:r>
            <w:r>
              <w:br/>
            </w:r>
          </w:p>
          <w:p w14:paraId="11EB07D4" w14:textId="77777777" w:rsidR="00711493" w:rsidRDefault="00711493" w:rsidP="00B22829">
            <w:pPr>
              <w:pStyle w:val="VCAAbulletlevel2"/>
            </w:pPr>
            <w:r>
              <w:t>Create a list of your experiences with multiculturalism in Australia. Rank them in order of most to least impactful in your life. Choose one experience as the basis of your children’s story, and then brainstorm a list of words or phrases appropriate for the audience and purpose that can be used in your story.</w:t>
            </w:r>
            <w:r>
              <w:br/>
            </w:r>
          </w:p>
          <w:p w14:paraId="0098122E" w14:textId="77777777" w:rsidR="00711493" w:rsidRDefault="00711493" w:rsidP="00B22829">
            <w:pPr>
              <w:pStyle w:val="VCAAbulletlevel2"/>
            </w:pPr>
            <w:r>
              <w:t xml:space="preserve">Complete a planning sheet for your short story, providing the main ideas (e.g. What is multiculturalism? What does it mean to me?), target audience, and purpose of your piece. Incorporate ideas from the texts you have viewed, </w:t>
            </w:r>
            <w:proofErr w:type="gramStart"/>
            <w:r>
              <w:t>read</w:t>
            </w:r>
            <w:proofErr w:type="gramEnd"/>
            <w:r>
              <w:t xml:space="preserve"> and listened to, in addition to examples from your own experience. </w:t>
            </w:r>
            <w:r>
              <w:br/>
            </w:r>
          </w:p>
          <w:p w14:paraId="64FE3118" w14:textId="6619B9C5" w:rsidR="00711493" w:rsidRDefault="00711493" w:rsidP="00B22829">
            <w:pPr>
              <w:pStyle w:val="VCAAbulletlevel2"/>
            </w:pPr>
            <w:r>
              <w:t xml:space="preserve">Write the draft for your short story in </w:t>
            </w:r>
            <w:sdt>
              <w:sdtPr>
                <w:alias w:val="Keywords"/>
                <w:tag w:val=""/>
                <w:id w:val="-1232377704"/>
                <w:placeholder>
                  <w:docPart w:val="D0FA39ED59DE487CA69367E63413362C"/>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 xml:space="preserve"> using your planning sheet to sequence information and incorporate relevant content, vocabulary, grammatical </w:t>
            </w:r>
            <w:proofErr w:type="gramStart"/>
            <w:r>
              <w:t>structures</w:t>
            </w:r>
            <w:proofErr w:type="gramEnd"/>
            <w:r>
              <w:t xml:space="preserve"> and text type conventions.</w:t>
            </w:r>
            <w:r>
              <w:br/>
            </w:r>
          </w:p>
          <w:p w14:paraId="06AE6361" w14:textId="77777777" w:rsidR="00711493" w:rsidRDefault="00711493" w:rsidP="00B22829">
            <w:pPr>
              <w:pStyle w:val="VCAAbulletlevel2"/>
            </w:pPr>
            <w:r>
              <w:t xml:space="preserve">Participate in a peer review session, exchanging your written texts with a partner and providing constructive feedback to each other. Discuss which ideas from other texts are evident in your draft, and reflect on your own experiences with multiculturalism in Australia by applying </w:t>
            </w:r>
            <w:hyperlink r:id="rId49" w:history="1">
              <w:r w:rsidRPr="00F67EAE">
                <w:rPr>
                  <w:rStyle w:val="Hyperlink"/>
                </w:rPr>
                <w:t>critical thinking techniques</w:t>
              </w:r>
            </w:hyperlink>
            <w:r>
              <w:t>, such as logical reasoning, evidence evaluation and perspective analysis.</w:t>
            </w:r>
            <w:r>
              <w:br/>
            </w:r>
          </w:p>
          <w:p w14:paraId="6B273044" w14:textId="77777777" w:rsidR="00711493" w:rsidRDefault="00711493" w:rsidP="00B22829">
            <w:pPr>
              <w:pStyle w:val="VCAAbulletlevel2"/>
            </w:pPr>
            <w:r>
              <w:lastRenderedPageBreak/>
              <w:t xml:space="preserve">Revisit your draft </w:t>
            </w:r>
            <w:proofErr w:type="gramStart"/>
            <w:r>
              <w:t>and,</w:t>
            </w:r>
            <w:proofErr w:type="gramEnd"/>
            <w:r>
              <w:t xml:space="preserve"> based on peer feedback, tailor the content, language and tone to resonate with your specific audience. Revise and edit your draft to ensure it effectively communicates your message to the intended audience.</w:t>
            </w:r>
            <w:r>
              <w:br/>
            </w:r>
          </w:p>
          <w:p w14:paraId="59738B1A" w14:textId="77777777" w:rsidR="00711493" w:rsidRDefault="00711493" w:rsidP="00B22829">
            <w:pPr>
              <w:pStyle w:val="VCAAbulletlevel2"/>
            </w:pPr>
            <w:r>
              <w:t xml:space="preserve">Create a series of multiple-choice, </w:t>
            </w:r>
            <w:proofErr w:type="gramStart"/>
            <w:r>
              <w:t>open-ended</w:t>
            </w:r>
            <w:proofErr w:type="gramEnd"/>
            <w:r>
              <w:t xml:space="preserve"> and short-answer questions and an accompanying answer key based on your story.</w:t>
            </w:r>
            <w:r>
              <w:br/>
            </w:r>
          </w:p>
          <w:p w14:paraId="40AC3B96" w14:textId="77777777" w:rsidR="00711493" w:rsidRDefault="00711493" w:rsidP="00B22829">
            <w:pPr>
              <w:pStyle w:val="VCAAbulletlevel2"/>
            </w:pPr>
            <w:r>
              <w:t xml:space="preserve">Exchange stories with at least two partners, then read their texts and respond to their questions. Exchange answer keys and discuss what an ideal response for each question could look like and how the writing reflects the text type conventions and the target audience. </w:t>
            </w:r>
            <w:r>
              <w:br/>
            </w:r>
          </w:p>
          <w:p w14:paraId="2A76CCD9" w14:textId="77777777" w:rsidR="00711493" w:rsidRDefault="00711493" w:rsidP="00B22829">
            <w:pPr>
              <w:pStyle w:val="VCAAbulletlevel2"/>
            </w:pPr>
            <w:r>
              <w:t>View your mind map about the excerpts and stories you have read and add any new information you have learnt from your peers’ stories. Write a short reflection that synthesises your learnings about multiculturalism from the different texts.</w:t>
            </w:r>
          </w:p>
          <w:p w14:paraId="2A9D7521" w14:textId="77777777" w:rsidR="00711493" w:rsidRPr="0066155E" w:rsidRDefault="00711493" w:rsidP="00B22829">
            <w:pPr>
              <w:pStyle w:val="VCAAbulletlevel2"/>
              <w:numPr>
                <w:ilvl w:val="0"/>
                <w:numId w:val="0"/>
              </w:numPr>
              <w:ind w:left="360"/>
            </w:pPr>
          </w:p>
        </w:tc>
      </w:tr>
    </w:tbl>
    <w:p w14:paraId="11043E04" w14:textId="77777777" w:rsidR="00711493" w:rsidRDefault="00711493" w:rsidP="00711493">
      <w:pPr>
        <w:spacing w:after="0" w:afterAutospacing="1" w:line="240" w:lineRule="auto"/>
        <w:textAlignment w:val="baseline"/>
        <w:rPr>
          <w:rFonts w:ascii="Arial" w:eastAsia="Times New Roman" w:hAnsi="Arial" w:cs="Arial"/>
          <w:color w:val="000000"/>
          <w:lang w:val="en-AU" w:eastAsia="en-AU"/>
        </w:rPr>
      </w:pPr>
      <w:r w:rsidRPr="007A6451">
        <w:rPr>
          <w:rFonts w:ascii="Arial" w:eastAsia="Times New Roman" w:hAnsi="Arial" w:cs="Arial"/>
          <w:color w:val="000000"/>
          <w:lang w:val="en-AU" w:eastAsia="en-AU"/>
        </w:rPr>
        <w:lastRenderedPageBreak/>
        <w:t> </w:t>
      </w:r>
    </w:p>
    <w:p w14:paraId="6ACBD207" w14:textId="77777777" w:rsidR="00711493" w:rsidRPr="005A0EDD" w:rsidRDefault="00711493" w:rsidP="00711493">
      <w:pPr>
        <w:rPr>
          <w:lang w:val="en-AU"/>
        </w:rPr>
      </w:pPr>
    </w:p>
    <w:bookmarkEnd w:id="56"/>
    <w:p w14:paraId="284547B0" w14:textId="77777777" w:rsidR="00711493" w:rsidRDefault="00711493" w:rsidP="00711493">
      <w:pPr>
        <w:pStyle w:val="Heading4"/>
      </w:pPr>
      <w:r>
        <w:t>U</w:t>
      </w:r>
      <w:r w:rsidRPr="00B13D9B">
        <w:t xml:space="preserve">nit </w:t>
      </w:r>
      <w:r>
        <w:t xml:space="preserve">3 </w:t>
      </w:r>
      <w:r w:rsidRPr="00B13D9B">
        <w:t xml:space="preserve">- Area of Study </w:t>
      </w:r>
      <w:r>
        <w:t xml:space="preserve">3 </w:t>
      </w:r>
    </w:p>
    <w:tbl>
      <w:tblPr>
        <w:tblStyle w:val="TableGrid"/>
        <w:tblW w:w="8647" w:type="dxa"/>
        <w:tblInd w:w="-5" w:type="dxa"/>
        <w:tblLook w:val="04A0" w:firstRow="1" w:lastRow="0" w:firstColumn="1" w:lastColumn="0" w:noHBand="0" w:noVBand="1"/>
      </w:tblPr>
      <w:tblGrid>
        <w:gridCol w:w="2161"/>
        <w:gridCol w:w="2162"/>
        <w:gridCol w:w="2162"/>
        <w:gridCol w:w="2162"/>
      </w:tblGrid>
      <w:tr w:rsidR="00711493" w:rsidRPr="007B23FE" w14:paraId="3B0AAE5F" w14:textId="77777777" w:rsidTr="00751420">
        <w:trPr>
          <w:trHeight w:val="274"/>
        </w:trPr>
        <w:tc>
          <w:tcPr>
            <w:tcW w:w="2161" w:type="dxa"/>
            <w:shd w:val="clear" w:color="auto" w:fill="0F7EB4"/>
          </w:tcPr>
          <w:p w14:paraId="04DBE935"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62" w:type="dxa"/>
            <w:shd w:val="clear" w:color="auto" w:fill="0F7EB4"/>
          </w:tcPr>
          <w:p w14:paraId="038E4790"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62" w:type="dxa"/>
            <w:shd w:val="clear" w:color="auto" w:fill="0F7EB4"/>
          </w:tcPr>
          <w:p w14:paraId="045C005C"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62" w:type="dxa"/>
            <w:shd w:val="clear" w:color="auto" w:fill="0F7EB4"/>
          </w:tcPr>
          <w:p w14:paraId="588680DE"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711493" w:rsidRPr="007B23FE" w14:paraId="3D39E2E5" w14:textId="77777777" w:rsidTr="00751420">
        <w:trPr>
          <w:trHeight w:val="1701"/>
        </w:trPr>
        <w:tc>
          <w:tcPr>
            <w:tcW w:w="2161" w:type="dxa"/>
            <w:vAlign w:val="center"/>
          </w:tcPr>
          <w:p w14:paraId="23D057AB" w14:textId="77777777" w:rsidR="00711493" w:rsidRPr="007B23FE" w:rsidRDefault="00711493" w:rsidP="00B22829">
            <w:pPr>
              <w:pStyle w:val="VCAAbody"/>
              <w:jc w:val="center"/>
            </w:pPr>
            <w:r>
              <w:t>Responsibility</w:t>
            </w:r>
          </w:p>
        </w:tc>
        <w:tc>
          <w:tcPr>
            <w:tcW w:w="2162" w:type="dxa"/>
            <w:vAlign w:val="center"/>
          </w:tcPr>
          <w:p w14:paraId="0ABFF6D8" w14:textId="77777777" w:rsidR="00711493" w:rsidRPr="007B23FE" w:rsidRDefault="00711493" w:rsidP="00B22829">
            <w:pPr>
              <w:pStyle w:val="VCAAbody"/>
              <w:jc w:val="center"/>
            </w:pPr>
            <w:r>
              <w:t>Healthy Lifestyles</w:t>
            </w:r>
          </w:p>
        </w:tc>
        <w:tc>
          <w:tcPr>
            <w:tcW w:w="2162" w:type="dxa"/>
            <w:vAlign w:val="center"/>
          </w:tcPr>
          <w:p w14:paraId="016D6708" w14:textId="77777777" w:rsidR="00711493" w:rsidRPr="007B23FE" w:rsidRDefault="00711493" w:rsidP="00B22829">
            <w:pPr>
              <w:pStyle w:val="VCAAbody"/>
              <w:jc w:val="center"/>
            </w:pPr>
            <w:r>
              <w:t>Youth</w:t>
            </w:r>
          </w:p>
        </w:tc>
        <w:tc>
          <w:tcPr>
            <w:tcW w:w="2162" w:type="dxa"/>
            <w:vAlign w:val="center"/>
          </w:tcPr>
          <w:p w14:paraId="5D1657F9" w14:textId="77777777" w:rsidR="00711493" w:rsidRPr="007B23FE" w:rsidRDefault="00711493" w:rsidP="00B22829">
            <w:pPr>
              <w:pStyle w:val="VCAAbody"/>
              <w:jc w:val="center"/>
            </w:pPr>
            <w:r>
              <w:t>Personal</w:t>
            </w:r>
          </w:p>
        </w:tc>
      </w:tr>
    </w:tbl>
    <w:p w14:paraId="70C23EA9" w14:textId="77777777" w:rsidR="00711493" w:rsidRPr="00B13D9B" w:rsidRDefault="00711493" w:rsidP="00711493">
      <w:pPr>
        <w:pStyle w:val="Heading2"/>
        <w:rPr>
          <w:sz w:val="28"/>
        </w:rPr>
      </w:pPr>
      <w:bookmarkStart w:id="65" w:name="_Toc191911980"/>
      <w:r w:rsidRPr="00B13D9B">
        <w:rPr>
          <w:sz w:val="28"/>
        </w:rPr>
        <w:t xml:space="preserve">Outcome </w:t>
      </w:r>
      <w:r>
        <w:rPr>
          <w:sz w:val="28"/>
        </w:rPr>
        <w:t>3</w:t>
      </w:r>
      <w:bookmarkEnd w:id="65"/>
    </w:p>
    <w:p w14:paraId="66EAC092" w14:textId="71DA6AB8" w:rsidR="00711493" w:rsidRPr="000A7273" w:rsidRDefault="00711493" w:rsidP="00711493">
      <w:pPr>
        <w:pStyle w:val="VCAAbody"/>
        <w:rPr>
          <w:shd w:val="clear" w:color="auto" w:fill="FFFFFF"/>
        </w:rPr>
      </w:pPr>
      <w:r w:rsidRPr="000A7273">
        <w:rPr>
          <w:shd w:val="clear" w:color="auto" w:fill="FFFFFF"/>
        </w:rPr>
        <w:t xml:space="preserve">On completion of this unit the student should be able to write in </w:t>
      </w:r>
      <w:sdt>
        <w:sdtPr>
          <w:rPr>
            <w:shd w:val="clear" w:color="auto" w:fill="FFFFFF"/>
          </w:rPr>
          <w:alias w:val="Keywords"/>
          <w:tag w:val=""/>
          <w:id w:val="-528719201"/>
          <w:placeholder>
            <w:docPart w:val="21C4BEC3B03442AB8815F0D7EDF0200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Hindi</w:t>
          </w:r>
        </w:sdtContent>
      </w:sdt>
      <w:r w:rsidRPr="000A7273">
        <w:rPr>
          <w:shd w:val="clear" w:color="auto" w:fill="FFFFFF"/>
        </w:rPr>
        <w:t xml:space="preserve"> for a specific context, </w:t>
      </w:r>
      <w:proofErr w:type="gramStart"/>
      <w:r w:rsidRPr="000A7273">
        <w:rPr>
          <w:shd w:val="clear" w:color="auto" w:fill="FFFFFF"/>
        </w:rPr>
        <w:t>purpose</w:t>
      </w:r>
      <w:proofErr w:type="gramEnd"/>
      <w:r w:rsidRPr="000A7273">
        <w:rPr>
          <w:shd w:val="clear" w:color="auto" w:fill="FFFFFF"/>
        </w:rPr>
        <w:t xml:space="preserve"> and audience, using appropriate text features and information to support ideas and opinions.</w:t>
      </w:r>
    </w:p>
    <w:p w14:paraId="56EA7F86" w14:textId="77777777" w:rsidR="00711493" w:rsidRDefault="00711493" w:rsidP="00711493">
      <w:pPr>
        <w:pStyle w:val="Heading2"/>
        <w:rPr>
          <w:sz w:val="24"/>
          <w:szCs w:val="24"/>
        </w:rPr>
      </w:pPr>
      <w:bookmarkStart w:id="66" w:name="_Toc191911981"/>
      <w:r w:rsidRPr="00753F1C">
        <w:rPr>
          <w:sz w:val="24"/>
          <w:szCs w:val="24"/>
        </w:rPr>
        <w:t>Examples of learning activities</w:t>
      </w:r>
      <w:bookmarkEnd w:id="66"/>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711493" w:rsidRPr="006D4EF4" w14:paraId="7893C9C1" w14:textId="77777777" w:rsidTr="00B22829">
        <w:trPr>
          <w:cantSplit/>
        </w:trPr>
        <w:tc>
          <w:tcPr>
            <w:tcW w:w="8783" w:type="dxa"/>
          </w:tcPr>
          <w:p w14:paraId="7D2B1363" w14:textId="77777777" w:rsidR="00711493" w:rsidRPr="00FD4DAA" w:rsidRDefault="00711493" w:rsidP="00B22829">
            <w:pPr>
              <w:pStyle w:val="VCAAbulletlevel2"/>
            </w:pPr>
            <w:r w:rsidRPr="00FD4DAA">
              <w:t xml:space="preserve">Research and collate information about different aspects of a healthy lifestyle. Use the findings to create a glossary that includes key terms and definitions related to nutrition, exercise, mental </w:t>
            </w:r>
            <w:proofErr w:type="gramStart"/>
            <w:r w:rsidRPr="00FD4DAA">
              <w:t>wellbeing</w:t>
            </w:r>
            <w:proofErr w:type="gramEnd"/>
            <w:r w:rsidRPr="00FD4DAA">
              <w:t xml:space="preserve"> and other relevant topics.</w:t>
            </w:r>
          </w:p>
        </w:tc>
      </w:tr>
      <w:tr w:rsidR="00711493" w:rsidRPr="006D4EF4" w14:paraId="6CCA3036" w14:textId="77777777" w:rsidTr="00B22829">
        <w:trPr>
          <w:cantSplit/>
        </w:trPr>
        <w:tc>
          <w:tcPr>
            <w:tcW w:w="8783" w:type="dxa"/>
          </w:tcPr>
          <w:p w14:paraId="58AFD6A4" w14:textId="77777777" w:rsidR="00711493" w:rsidRPr="00FD4DAA" w:rsidRDefault="00711493" w:rsidP="00B22829">
            <w:pPr>
              <w:pStyle w:val="VCAAbulletlevel2"/>
            </w:pPr>
            <w:r w:rsidRPr="00FD4DAA">
              <w:t>Use a vocabulary building worksheet or activity, focusing on health-related words and expressions; for example, matching games, fill-the-</w:t>
            </w:r>
            <w:proofErr w:type="gramStart"/>
            <w:r w:rsidRPr="00FD4DAA">
              <w:t>gap</w:t>
            </w:r>
            <w:proofErr w:type="gramEnd"/>
            <w:r w:rsidRPr="00FD4DAA">
              <w:t xml:space="preserve"> or word association exercises.</w:t>
            </w:r>
          </w:p>
        </w:tc>
      </w:tr>
      <w:tr w:rsidR="00711493" w:rsidRPr="006D4EF4" w14:paraId="100E1C0B" w14:textId="77777777" w:rsidTr="00B22829">
        <w:trPr>
          <w:cantSplit/>
        </w:trPr>
        <w:tc>
          <w:tcPr>
            <w:tcW w:w="8783" w:type="dxa"/>
          </w:tcPr>
          <w:p w14:paraId="23A87145" w14:textId="77777777" w:rsidR="00711493" w:rsidRPr="00555A56" w:rsidRDefault="00711493" w:rsidP="00B22829">
            <w:pPr>
              <w:pStyle w:val="VCAAbulletlevel2"/>
            </w:pPr>
            <w:r w:rsidRPr="00FD4DAA">
              <w:lastRenderedPageBreak/>
              <w:t xml:space="preserve">Participate in the </w:t>
            </w:r>
            <w:hyperlink r:id="rId50" w:history="1">
              <w:r w:rsidRPr="00FD4DAA">
                <w:rPr>
                  <w:rStyle w:val="Hyperlink"/>
                </w:rPr>
                <w:t>Snowball</w:t>
              </w:r>
            </w:hyperlink>
            <w:r w:rsidRPr="00FD4DAA">
              <w:t xml:space="preserve"> game where you build upon sentence prompts related to a healthy lifestyle. Begin by saying a sentence prompt, such as ‘I enjoy staying active by ...’ or ‘I manage stress by ...’, then adding your own idea to the sentence, before passing the sentence to the next person who repeats the previous ideas and adds their own. Continue the process, creating a collaborative chain of ideas that promote language practice and creativity in expressing personal thoughts about healthy living.</w:t>
            </w:r>
          </w:p>
        </w:tc>
      </w:tr>
      <w:tr w:rsidR="00711493" w:rsidRPr="006D4EF4" w14:paraId="787C7972" w14:textId="77777777" w:rsidTr="00B22829">
        <w:trPr>
          <w:cantSplit/>
        </w:trPr>
        <w:tc>
          <w:tcPr>
            <w:tcW w:w="8783" w:type="dxa"/>
          </w:tcPr>
          <w:p w14:paraId="08567969" w14:textId="77777777" w:rsidR="00711493" w:rsidRPr="00FD4DAA" w:rsidRDefault="00711493" w:rsidP="00B22829">
            <w:pPr>
              <w:pStyle w:val="VCAAbulletlevel2"/>
            </w:pPr>
            <w:r w:rsidRPr="00FD4DAA">
              <w:t xml:space="preserve">Listen to a podcast where young people discuss their experiences of juggling school commitments, recreational </w:t>
            </w:r>
            <w:proofErr w:type="gramStart"/>
            <w:r w:rsidRPr="00FD4DAA">
              <w:t>activities</w:t>
            </w:r>
            <w:proofErr w:type="gramEnd"/>
            <w:r w:rsidRPr="00FD4DAA">
              <w:t xml:space="preserve"> and part-time work. As you listen, compile a list of the valuable tips and insights shared by the speakers.</w:t>
            </w:r>
          </w:p>
        </w:tc>
      </w:tr>
      <w:tr w:rsidR="00711493" w:rsidRPr="006D4EF4" w14:paraId="33E0EE52" w14:textId="77777777" w:rsidTr="00B22829">
        <w:trPr>
          <w:cantSplit/>
        </w:trPr>
        <w:tc>
          <w:tcPr>
            <w:tcW w:w="8783" w:type="dxa"/>
          </w:tcPr>
          <w:p w14:paraId="5A4C157B" w14:textId="306F5B24" w:rsidR="00711493" w:rsidRPr="00FD4DAA" w:rsidRDefault="00711493" w:rsidP="00B22829">
            <w:pPr>
              <w:pStyle w:val="VCAAbulletlevel2"/>
            </w:pPr>
            <w:r w:rsidRPr="00FD4DAA">
              <w:t xml:space="preserve">Create a Healthy Lifestyle online space in </w:t>
            </w:r>
            <w:sdt>
              <w:sdtPr>
                <w:alias w:val="Keywords"/>
                <w:tag w:val=""/>
                <w:id w:val="253946069"/>
                <w:placeholder>
                  <w:docPart w:val="E41CCB21A8914DD390639603EEEB6B62"/>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D4DAA">
              <w:t>, and share information and thoughts on various healthy lifestyle topics, such as healthy recipes, workout routines, stress management techniques or personal anecdotes related to maintaining a healthy lifestyle.</w:t>
            </w:r>
          </w:p>
        </w:tc>
      </w:tr>
      <w:tr w:rsidR="00711493" w:rsidRPr="006D4EF4" w14:paraId="08684E17" w14:textId="77777777" w:rsidTr="00B22829">
        <w:trPr>
          <w:cantSplit/>
        </w:trPr>
        <w:tc>
          <w:tcPr>
            <w:tcW w:w="8783" w:type="dxa"/>
          </w:tcPr>
          <w:p w14:paraId="57238313" w14:textId="235B82AE" w:rsidR="00711493" w:rsidRPr="00FD4DAA" w:rsidRDefault="00711493" w:rsidP="00B22829">
            <w:pPr>
              <w:pStyle w:val="VCAAbulletlevel2"/>
            </w:pPr>
            <w:r w:rsidRPr="00FD4DAA">
              <w:t xml:space="preserve">Run a mini health fair exhibition in </w:t>
            </w:r>
            <w:sdt>
              <w:sdtPr>
                <w:alias w:val="Keywords"/>
                <w:tag w:val=""/>
                <w:id w:val="1886756325"/>
                <w:placeholder>
                  <w:docPart w:val="F046DD239A1F4F40A88E99C294B730D6"/>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D4DAA">
              <w:t xml:space="preserve"> showcasing your knowledge of healthy living. Prepare informative displays, interactive </w:t>
            </w:r>
            <w:proofErr w:type="gramStart"/>
            <w:r w:rsidRPr="00FD4DAA">
              <w:t>activities</w:t>
            </w:r>
            <w:proofErr w:type="gramEnd"/>
            <w:r w:rsidRPr="00FD4DAA">
              <w:t xml:space="preserve"> or presentations on different aspects of a healthy lifestyle. Engage the class or </w:t>
            </w:r>
            <w:sdt>
              <w:sdtPr>
                <w:alias w:val="Keywords"/>
                <w:tag w:val=""/>
                <w:id w:val="130761833"/>
                <w:placeholder>
                  <w:docPart w:val="22FE73F20CC24E168709679D6263BF75"/>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D4DAA">
              <w:t xml:space="preserve"> speaking visitors, explain key concepts and provide practical tips for incorporating healthy habits into daily life.</w:t>
            </w:r>
          </w:p>
        </w:tc>
      </w:tr>
      <w:tr w:rsidR="00711493" w:rsidRPr="006D4EF4" w14:paraId="24DDB6B7" w14:textId="77777777" w:rsidTr="00B22829">
        <w:trPr>
          <w:cantSplit/>
        </w:trPr>
        <w:tc>
          <w:tcPr>
            <w:tcW w:w="8783" w:type="dxa"/>
          </w:tcPr>
          <w:p w14:paraId="24888832" w14:textId="00290C58" w:rsidR="00711493" w:rsidRPr="00FD4DAA" w:rsidRDefault="00711493" w:rsidP="00B22829">
            <w:pPr>
              <w:pStyle w:val="VCAAbulletlevel2"/>
            </w:pPr>
            <w:r w:rsidRPr="00FD4DAA">
              <w:t xml:space="preserve">Create a personal health plan in </w:t>
            </w:r>
            <w:sdt>
              <w:sdtPr>
                <w:alias w:val="Keywords"/>
                <w:tag w:val=""/>
                <w:id w:val="-635173282"/>
                <w:placeholder>
                  <w:docPart w:val="265741AA775D49D392FE9F620C2ADC41"/>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D4DAA">
              <w:t xml:space="preserve">. Reflect on your current habits and set realistic goals for improving your physical, </w:t>
            </w:r>
            <w:proofErr w:type="gramStart"/>
            <w:r w:rsidRPr="00FD4DAA">
              <w:t>mental</w:t>
            </w:r>
            <w:proofErr w:type="gramEnd"/>
            <w:r w:rsidRPr="00FD4DAA">
              <w:t xml:space="preserve"> or emotional wellbeing. Outline specific actions, create a </w:t>
            </w:r>
            <w:proofErr w:type="gramStart"/>
            <w:r w:rsidRPr="00FD4DAA">
              <w:t>timeline</w:t>
            </w:r>
            <w:proofErr w:type="gramEnd"/>
            <w:r w:rsidRPr="00FD4DAA">
              <w:t xml:space="preserve"> and track your progress throughout the unit or term.</w:t>
            </w:r>
          </w:p>
        </w:tc>
      </w:tr>
      <w:tr w:rsidR="00711493" w:rsidRPr="006D4EF4" w14:paraId="5A54C037" w14:textId="77777777" w:rsidTr="00B22829">
        <w:trPr>
          <w:cantSplit/>
        </w:trPr>
        <w:tc>
          <w:tcPr>
            <w:tcW w:w="8783" w:type="dxa"/>
          </w:tcPr>
          <w:p w14:paraId="68B74812" w14:textId="3157A7BA" w:rsidR="00711493" w:rsidRPr="00FD4DAA" w:rsidRDefault="00711493" w:rsidP="00B22829">
            <w:pPr>
              <w:pStyle w:val="VCAAbulletlevel2"/>
            </w:pPr>
            <w:r w:rsidRPr="00FD4DAA">
              <w:t xml:space="preserve">Research and gather evidence to support arguments about topics, such as the impact of technology on physical activity, then engage in a structured debate or open discussion presenting your viewpoints and counter arguments in </w:t>
            </w:r>
            <w:sdt>
              <w:sdtPr>
                <w:alias w:val="Keywords"/>
                <w:tag w:val=""/>
                <w:id w:val="1146779798"/>
                <w:placeholder>
                  <w:docPart w:val="74AE6AFB1BBB4555A3E42952B1CEC19D"/>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D4DAA">
              <w:t>.</w:t>
            </w:r>
          </w:p>
        </w:tc>
      </w:tr>
      <w:tr w:rsidR="00711493" w:rsidRPr="006D4EF4" w14:paraId="545624C2" w14:textId="77777777" w:rsidTr="00B22829">
        <w:trPr>
          <w:cantSplit/>
        </w:trPr>
        <w:tc>
          <w:tcPr>
            <w:tcW w:w="8783" w:type="dxa"/>
          </w:tcPr>
          <w:p w14:paraId="005EEA7B" w14:textId="1CEC84BB" w:rsidR="00711493" w:rsidRPr="00555A56" w:rsidRDefault="00711493" w:rsidP="00B22829">
            <w:pPr>
              <w:pStyle w:val="VCAAbulletlevel2"/>
            </w:pPr>
            <w:r w:rsidRPr="00FD4DAA">
              <w:t xml:space="preserve">Collaborate with a </w:t>
            </w:r>
            <w:sdt>
              <w:sdtPr>
                <w:alias w:val="Keywords"/>
                <w:tag w:val=""/>
                <w:id w:val="619572478"/>
                <w:placeholder>
                  <w:docPart w:val="DA34E6B67EAA462E84D4FEC87CA6EE4B"/>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D4DAA">
              <w:t xml:space="preserve">-speaking fitness instructor or wellness professional and participate in a hands-on workshop or demonstration in </w:t>
            </w:r>
            <w:sdt>
              <w:sdtPr>
                <w:alias w:val="Keywords"/>
                <w:tag w:val=""/>
                <w:id w:val="-1348246523"/>
                <w:placeholder>
                  <w:docPart w:val="56BBC9E15C854A94BAC7AE4CC904DAC8"/>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D4DAA">
              <w:t>. Write an email to the person thanking them for the session and explaining the benefits for your health.</w:t>
            </w:r>
          </w:p>
        </w:tc>
      </w:tr>
      <w:tr w:rsidR="00711493" w:rsidRPr="006D4EF4" w14:paraId="5FF39393" w14:textId="77777777" w:rsidTr="00B22829">
        <w:trPr>
          <w:cantSplit/>
        </w:trPr>
        <w:tc>
          <w:tcPr>
            <w:tcW w:w="8783" w:type="dxa"/>
          </w:tcPr>
          <w:p w14:paraId="07CD0989" w14:textId="77777777" w:rsidR="00711493" w:rsidRPr="00555A56" w:rsidRDefault="00711493" w:rsidP="00B22829">
            <w:pPr>
              <w:pStyle w:val="VCAAbulletlevel2"/>
            </w:pPr>
            <w:r w:rsidRPr="00FD4DAA">
              <w:t xml:space="preserve">Revise language and grammatical structures related to asking for and giving advice, and complete a </w:t>
            </w:r>
            <w:hyperlink r:id="rId51" w:history="1">
              <w:r w:rsidRPr="00FD4DAA">
                <w:rPr>
                  <w:rStyle w:val="Hyperlink"/>
                </w:rPr>
                <w:t>Running Dictation</w:t>
              </w:r>
            </w:hyperlink>
            <w:r w:rsidRPr="00FD4DAA">
              <w:t xml:space="preserve"> activity to practise using these elements in sentences. Then, collect cards featuring some healthy lifestyle challenges young people might face, such as stress or the impact of technology on physical activity, and work with a partner to role-play asking for and giving advice.</w:t>
            </w:r>
            <w:r w:rsidRPr="00555A56">
              <w:t xml:space="preserve"> </w:t>
            </w:r>
          </w:p>
        </w:tc>
      </w:tr>
      <w:tr w:rsidR="00711493" w:rsidRPr="006D4EF4" w14:paraId="7EAA7920" w14:textId="77777777" w:rsidTr="00B22829">
        <w:trPr>
          <w:cantSplit/>
        </w:trPr>
        <w:tc>
          <w:tcPr>
            <w:tcW w:w="8783" w:type="dxa"/>
          </w:tcPr>
          <w:p w14:paraId="1E716132" w14:textId="38ACAC49" w:rsidR="00711493" w:rsidRPr="00FD4DAA" w:rsidRDefault="00711493" w:rsidP="00B22829">
            <w:pPr>
              <w:pStyle w:val="VCAAbulletlevel2"/>
            </w:pPr>
            <w:r w:rsidRPr="00FD4DAA">
              <w:t xml:space="preserve">Prepare a list of interview questions in advance and then conduct a live or virtual interview with a </w:t>
            </w:r>
            <w:sdt>
              <w:sdtPr>
                <w:alias w:val="Keywords"/>
                <w:tag w:val=""/>
                <w:id w:val="-1019311490"/>
                <w:placeholder>
                  <w:docPart w:val="8380D0F3CB9843EE8D79E2619B5CB0E0"/>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D4DAA">
              <w:t>-speaking health expert. Ask the expert about the importance of healthy living, effective strategies for maintaining a balanced lifestyle and the expert's personal insights and advice.</w:t>
            </w:r>
          </w:p>
        </w:tc>
      </w:tr>
      <w:tr w:rsidR="00711493" w:rsidRPr="006D4EF4" w14:paraId="2C32687C" w14:textId="77777777" w:rsidTr="00B22829">
        <w:trPr>
          <w:cantSplit/>
        </w:trPr>
        <w:tc>
          <w:tcPr>
            <w:tcW w:w="8783" w:type="dxa"/>
            <w:shd w:val="clear" w:color="auto" w:fill="D9D9D9" w:themeFill="background1" w:themeFillShade="D9"/>
          </w:tcPr>
          <w:p w14:paraId="6CF5C924" w14:textId="1F2EAB2A" w:rsidR="00711493" w:rsidRPr="00FD4DAA" w:rsidRDefault="00711493" w:rsidP="00B22829">
            <w:pPr>
              <w:pStyle w:val="VCAAbulletlevel2"/>
              <w:rPr>
                <w:b/>
                <w:bCs/>
              </w:rPr>
            </w:pPr>
            <w:r w:rsidRPr="00FD4DAA">
              <w:rPr>
                <w:b/>
                <w:bCs/>
                <w:noProof/>
              </w:rPr>
              <w:lastRenderedPageBreak/>
              <w:drawing>
                <wp:anchor distT="0" distB="0" distL="114300" distR="114300" simplePos="0" relativeHeight="251681792" behindDoc="0" locked="0" layoutInCell="1" allowOverlap="1" wp14:anchorId="43FD592A" wp14:editId="69526E68">
                  <wp:simplePos x="0" y="0"/>
                  <wp:positionH relativeFrom="column">
                    <wp:posOffset>4752596</wp:posOffset>
                  </wp:positionH>
                  <wp:positionV relativeFrom="paragraph">
                    <wp:posOffset>100775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8189382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Create a reflective video-diary, ‘My Ideal Day’ in </w:t>
            </w:r>
            <w:sdt>
              <w:sdtPr>
                <w:rPr>
                  <w:b/>
                  <w:bCs/>
                </w:rPr>
                <w:alias w:val="Keywords"/>
                <w:tag w:val=""/>
                <w:id w:val="-1885007197"/>
                <w:placeholder>
                  <w:docPart w:val="350B44DCC0784500B1EA571484832BF0"/>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Hindi</w:t>
                </w:r>
              </w:sdtContent>
            </w:sdt>
            <w:r w:rsidRPr="00FD4DAA">
              <w:rPr>
                <w:b/>
                <w:bCs/>
              </w:rPr>
              <w:t xml:space="preserve"> documenting and sharing your vision of a perfect day, incorporating healthy lifestyle choices. </w:t>
            </w:r>
          </w:p>
        </w:tc>
      </w:tr>
    </w:tbl>
    <w:p w14:paraId="24DF2102" w14:textId="77777777" w:rsidR="00711493" w:rsidRDefault="00711493" w:rsidP="00711493">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711493" w14:paraId="4D2DA597"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F0219E7" w14:textId="77777777" w:rsidR="00711493" w:rsidRPr="000A7273" w:rsidRDefault="00711493" w:rsidP="00B22829">
            <w:pPr>
              <w:pStyle w:val="Heading2"/>
              <w:rPr>
                <w:b/>
                <w:bCs/>
                <w:color w:val="004EA8"/>
              </w:rPr>
            </w:pPr>
            <w:bookmarkStart w:id="67" w:name="_Toc191911982"/>
            <w:r w:rsidRPr="00B13D9B">
              <w:rPr>
                <w:b/>
                <w:bCs/>
                <w:noProof/>
                <w:color w:val="004EA8"/>
              </w:rPr>
              <w:drawing>
                <wp:anchor distT="0" distB="0" distL="114300" distR="114300" simplePos="0" relativeHeight="251674624" behindDoc="0" locked="0" layoutInCell="1" allowOverlap="1" wp14:anchorId="1A6276EE" wp14:editId="4E79588F">
                  <wp:simplePos x="0" y="0"/>
                  <wp:positionH relativeFrom="column">
                    <wp:posOffset>4594225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89296151"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7"/>
            <w:r w:rsidRPr="00B13D9B">
              <w:rPr>
                <w:b/>
                <w:bCs/>
                <w:color w:val="004EA8"/>
              </w:rPr>
              <w:t xml:space="preserve"> </w:t>
            </w:r>
          </w:p>
          <w:p w14:paraId="2EA87408" w14:textId="7A17351E" w:rsidR="00711493" w:rsidRDefault="00711493" w:rsidP="00B22829">
            <w:pPr>
              <w:pStyle w:val="VCAAbulletlevel2"/>
              <w:numPr>
                <w:ilvl w:val="0"/>
                <w:numId w:val="0"/>
              </w:numPr>
              <w:spacing w:line="240" w:lineRule="auto"/>
              <w:rPr>
                <w:b/>
                <w:bCs/>
                <w:color w:val="004EA8"/>
                <w:sz w:val="32"/>
                <w:szCs w:val="32"/>
              </w:rPr>
            </w:pPr>
            <w:r w:rsidRPr="006D4EF4">
              <w:rPr>
                <w:b/>
                <w:bCs/>
                <w:color w:val="004EA8"/>
                <w:sz w:val="32"/>
                <w:szCs w:val="32"/>
              </w:rPr>
              <w:t xml:space="preserve">Create a reflective video-diary, </w:t>
            </w:r>
            <w:r>
              <w:rPr>
                <w:b/>
                <w:bCs/>
                <w:color w:val="004EA8"/>
                <w:sz w:val="32"/>
                <w:szCs w:val="32"/>
              </w:rPr>
              <w:t>‘</w:t>
            </w:r>
            <w:r w:rsidRPr="006D4EF4">
              <w:rPr>
                <w:b/>
                <w:bCs/>
                <w:color w:val="004EA8"/>
                <w:sz w:val="32"/>
                <w:szCs w:val="32"/>
              </w:rPr>
              <w:t>My Ideal Day</w:t>
            </w:r>
            <w:r>
              <w:rPr>
                <w:b/>
                <w:bCs/>
                <w:color w:val="004EA8"/>
                <w:sz w:val="32"/>
                <w:szCs w:val="32"/>
              </w:rPr>
              <w:t>’,</w:t>
            </w:r>
            <w:r w:rsidRPr="006D4EF4">
              <w:rPr>
                <w:b/>
                <w:bCs/>
                <w:color w:val="004EA8"/>
                <w:sz w:val="32"/>
                <w:szCs w:val="32"/>
              </w:rPr>
              <w:t xml:space="preserve"> in </w:t>
            </w:r>
            <w:r w:rsidRPr="00FD7181">
              <w:rPr>
                <w:b/>
                <w:bCs/>
                <w:color w:val="004EA8"/>
                <w:sz w:val="32"/>
                <w:szCs w:val="32"/>
              </w:rPr>
              <w:t xml:space="preserve"> </w:t>
            </w:r>
            <w:sdt>
              <w:sdtPr>
                <w:rPr>
                  <w:b/>
                  <w:bCs/>
                  <w:color w:val="004EA8"/>
                  <w:sz w:val="32"/>
                  <w:szCs w:val="32"/>
                </w:rPr>
                <w:alias w:val="Keywords"/>
                <w:tag w:val=""/>
                <w:id w:val="1423834120"/>
                <w:placeholder>
                  <w:docPart w:val="8A261D1FC27A43888417D68F5116EC4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Hindi</w:t>
                </w:r>
              </w:sdtContent>
            </w:sdt>
            <w:r w:rsidRPr="006D4EF4">
              <w:rPr>
                <w:b/>
                <w:bCs/>
                <w:color w:val="004EA8"/>
                <w:sz w:val="32"/>
                <w:szCs w:val="32"/>
              </w:rPr>
              <w:t>, documenting and sharing your vision of a perfect day incorporating healthy lifestyle choices</w:t>
            </w:r>
            <w:r w:rsidRPr="00FD7181">
              <w:rPr>
                <w:b/>
                <w:bCs/>
                <w:color w:val="004EA8"/>
                <w:sz w:val="32"/>
                <w:szCs w:val="32"/>
              </w:rPr>
              <w:t>.</w:t>
            </w:r>
          </w:p>
          <w:p w14:paraId="0F782AD4" w14:textId="77777777" w:rsidR="00711493" w:rsidRDefault="00711493" w:rsidP="00B22829">
            <w:pPr>
              <w:pStyle w:val="VCAAbulletlevel2"/>
              <w:numPr>
                <w:ilvl w:val="0"/>
                <w:numId w:val="0"/>
              </w:numPr>
              <w:rPr>
                <w:b/>
                <w:bCs/>
                <w:color w:val="004EA8"/>
                <w:sz w:val="32"/>
                <w:szCs w:val="32"/>
              </w:rPr>
            </w:pPr>
          </w:p>
          <w:p w14:paraId="100FCB47" w14:textId="77777777" w:rsidR="00711493" w:rsidRDefault="00711493" w:rsidP="00B22829">
            <w:pPr>
              <w:pStyle w:val="VCAAbulletlevel2"/>
            </w:pPr>
            <w:r>
              <w:t>Watch examples of vlogs and analyse different approaches to storytelling. Discuss the elements that make these videos engaging and impactful.</w:t>
            </w:r>
            <w:r>
              <w:br/>
            </w:r>
          </w:p>
          <w:p w14:paraId="48F6287A" w14:textId="77777777" w:rsidR="00711493" w:rsidRDefault="00711493" w:rsidP="00B22829">
            <w:pPr>
              <w:pStyle w:val="VCAAbulletlevel2"/>
            </w:pPr>
            <w:r>
              <w:t xml:space="preserve">Create a list of health-related words and phrases that you will use in your video-diary. Explore synonyms, antonyms and idiomatic expressions related to healthy lifestyle choices to enhance the richness of the language. </w:t>
            </w:r>
            <w:r>
              <w:br/>
            </w:r>
          </w:p>
          <w:p w14:paraId="267BA750" w14:textId="77777777" w:rsidR="00711493" w:rsidRDefault="00711493" w:rsidP="00B22829">
            <w:pPr>
              <w:pStyle w:val="VCAAbulletlevel2"/>
            </w:pPr>
            <w:r>
              <w:t>Create a mind-map showing the different healthy lifestyle elements you need to represent in your video-</w:t>
            </w:r>
            <w:proofErr w:type="gramStart"/>
            <w:r>
              <w:t>blog, and</w:t>
            </w:r>
            <w:proofErr w:type="gramEnd"/>
            <w:r>
              <w:t xml:space="preserve"> add examples for each category.</w:t>
            </w:r>
            <w:r>
              <w:br/>
            </w:r>
          </w:p>
          <w:p w14:paraId="70CE7D7A" w14:textId="77777777" w:rsidR="00711493" w:rsidRDefault="00711493" w:rsidP="00B22829">
            <w:pPr>
              <w:pStyle w:val="VCAAbulletlevel2"/>
            </w:pPr>
            <w:r>
              <w:t xml:space="preserve">Use a </w:t>
            </w:r>
            <w:hyperlink r:id="rId52" w:history="1">
              <w:r w:rsidRPr="006D4EF4">
                <w:rPr>
                  <w:rStyle w:val="Hyperlink"/>
                </w:rPr>
                <w:t>storyboarding</w:t>
              </w:r>
            </w:hyperlink>
            <w:r>
              <w:t xml:space="preserve"> technique to plan out your ideas. Consider visuals, </w:t>
            </w:r>
            <w:proofErr w:type="gramStart"/>
            <w:r>
              <w:t>narrations</w:t>
            </w:r>
            <w:proofErr w:type="gramEnd"/>
            <w:r>
              <w:t xml:space="preserve"> and any additional elements you want to incorporate.</w:t>
            </w:r>
            <w:r>
              <w:br/>
            </w:r>
          </w:p>
          <w:p w14:paraId="3CB0B438" w14:textId="77777777" w:rsidR="00711493" w:rsidRDefault="00711493" w:rsidP="00B22829">
            <w:pPr>
              <w:pStyle w:val="VCAAbulletlevel2"/>
            </w:pPr>
            <w:r>
              <w:t xml:space="preserve">Revise reported speech structures, then read a short text and highlight this grammatical structure. Collect an excerpt from a different </w:t>
            </w:r>
            <w:proofErr w:type="gramStart"/>
            <w:r>
              <w:t>text, and</w:t>
            </w:r>
            <w:proofErr w:type="gramEnd"/>
            <w:r>
              <w:t xml:space="preserve"> re-write this text using reported speech. </w:t>
            </w:r>
            <w:r>
              <w:br/>
            </w:r>
          </w:p>
          <w:p w14:paraId="61FEAEC5" w14:textId="77777777" w:rsidR="00711493" w:rsidRDefault="00711493" w:rsidP="00B22829">
            <w:pPr>
              <w:pStyle w:val="VCAAbulletlevel2"/>
            </w:pPr>
            <w:r>
              <w:t xml:space="preserve">Brainstorm personal anecdotes, stories or experiences related to lifestyle choices to make your video more relatable and captivating for the </w:t>
            </w:r>
            <w:proofErr w:type="gramStart"/>
            <w:r>
              <w:t>audience, and</w:t>
            </w:r>
            <w:proofErr w:type="gramEnd"/>
            <w:r>
              <w:t xml:space="preserve"> write sentences or paragraphs to share this information.</w:t>
            </w:r>
            <w:r>
              <w:br/>
            </w:r>
          </w:p>
          <w:p w14:paraId="0283A106" w14:textId="77777777" w:rsidR="00711493" w:rsidRDefault="00711493" w:rsidP="00B22829">
            <w:pPr>
              <w:pStyle w:val="VCAAbulletlevel2"/>
            </w:pPr>
            <w:r>
              <w:t>Write the draft for your video-diary, incorporating the information from your mind-map, storyboard, vocabulary list and the grammatical structures.</w:t>
            </w:r>
            <w:r>
              <w:br/>
            </w:r>
          </w:p>
          <w:p w14:paraId="0EC51469" w14:textId="77777777" w:rsidR="00711493" w:rsidRDefault="00711493" w:rsidP="00B22829">
            <w:pPr>
              <w:pStyle w:val="VCAAbulletlevel2"/>
            </w:pPr>
            <w:r>
              <w:t xml:space="preserve">Participate in peer collaboration and feedback sessions, reviewing each other’s scripts or outlines, exchanging </w:t>
            </w:r>
            <w:proofErr w:type="gramStart"/>
            <w:r>
              <w:t>ideas</w:t>
            </w:r>
            <w:proofErr w:type="gramEnd"/>
            <w:r>
              <w:t xml:space="preserve"> and providing constructive feedback on the language used.</w:t>
            </w:r>
            <w:r>
              <w:br/>
            </w:r>
          </w:p>
          <w:p w14:paraId="39ACC096" w14:textId="77777777" w:rsidR="00711493" w:rsidRDefault="00711493" w:rsidP="00B22829">
            <w:pPr>
              <w:pStyle w:val="VCAAbulletlevel2"/>
            </w:pPr>
            <w:r>
              <w:t xml:space="preserve">Incorporate any edits, </w:t>
            </w:r>
            <w:proofErr w:type="gramStart"/>
            <w:r>
              <w:t>updates</w:t>
            </w:r>
            <w:proofErr w:type="gramEnd"/>
            <w:r>
              <w:t xml:space="preserve"> and suggestions from your collaborative groups.</w:t>
            </w:r>
            <w:r>
              <w:br/>
            </w:r>
          </w:p>
          <w:p w14:paraId="33650D10" w14:textId="77777777" w:rsidR="00711493" w:rsidRDefault="00711493" w:rsidP="00B22829">
            <w:pPr>
              <w:pStyle w:val="VCAAbulletlevel2"/>
            </w:pPr>
            <w:r>
              <w:t xml:space="preserve">Record your video diaries, focusing on pronunciation, intonation, </w:t>
            </w:r>
            <w:proofErr w:type="gramStart"/>
            <w:r>
              <w:t>tone</w:t>
            </w:r>
            <w:proofErr w:type="gramEnd"/>
            <w:r>
              <w:t xml:space="preserve"> and fluency.</w:t>
            </w:r>
            <w:r>
              <w:br/>
            </w:r>
          </w:p>
          <w:p w14:paraId="46B2FF18" w14:textId="77777777" w:rsidR="00711493" w:rsidRDefault="00711493" w:rsidP="00B22829">
            <w:pPr>
              <w:pStyle w:val="VCAAbulletlevel2"/>
            </w:pPr>
            <w:r>
              <w:t>Share your video-diaries in a small group. Provide feedback and positive comments to your peers.</w:t>
            </w:r>
            <w:r>
              <w:br/>
            </w:r>
          </w:p>
          <w:p w14:paraId="5BF12537" w14:textId="77777777" w:rsidR="00711493" w:rsidRPr="0066155E" w:rsidRDefault="00711493" w:rsidP="00B22829">
            <w:pPr>
              <w:pStyle w:val="VCAAbulletlevel2"/>
            </w:pPr>
            <w:r>
              <w:lastRenderedPageBreak/>
              <w:t xml:space="preserve">Participate in a reflection session, where you share your experience, </w:t>
            </w:r>
            <w:proofErr w:type="gramStart"/>
            <w:r>
              <w:t>challenges</w:t>
            </w:r>
            <w:proofErr w:type="gramEnd"/>
            <w:r>
              <w:t xml:space="preserve"> and key takeaways from the project.</w:t>
            </w:r>
          </w:p>
        </w:tc>
      </w:tr>
    </w:tbl>
    <w:p w14:paraId="6B36804C" w14:textId="77777777" w:rsidR="00711493" w:rsidRDefault="00711493" w:rsidP="00711493">
      <w:pPr>
        <w:rPr>
          <w:lang w:val="en-AU"/>
        </w:rPr>
      </w:pPr>
    </w:p>
    <w:p w14:paraId="24E4D9C6" w14:textId="77777777" w:rsidR="00711493" w:rsidRDefault="00711493" w:rsidP="00711493">
      <w:pPr>
        <w:rPr>
          <w:lang w:val="en-AU"/>
        </w:rPr>
      </w:pPr>
    </w:p>
    <w:p w14:paraId="4EA7328B" w14:textId="77777777" w:rsidR="00711493" w:rsidRDefault="00711493" w:rsidP="00711493">
      <w:pPr>
        <w:pStyle w:val="Heading3"/>
        <w:sectPr w:rsidR="00711493" w:rsidSect="00532FEE">
          <w:pgSz w:w="11907" w:h="16840" w:code="9"/>
          <w:pgMar w:top="1430" w:right="1134" w:bottom="993" w:left="1985" w:header="392" w:footer="273" w:gutter="0"/>
          <w:cols w:space="708"/>
          <w:docGrid w:linePitch="360"/>
        </w:sectPr>
      </w:pPr>
    </w:p>
    <w:p w14:paraId="7F4ADCAD" w14:textId="77777777" w:rsidR="00711493" w:rsidRDefault="00711493" w:rsidP="00711493">
      <w:pPr>
        <w:pStyle w:val="Heading3"/>
      </w:pPr>
      <w:bookmarkStart w:id="68" w:name="_Toc191911983"/>
      <w:r>
        <w:lastRenderedPageBreak/>
        <w:t>Unit 4</w:t>
      </w:r>
      <w:bookmarkEnd w:id="68"/>
    </w:p>
    <w:p w14:paraId="7600E569" w14:textId="77777777" w:rsidR="00711493" w:rsidRDefault="00711493" w:rsidP="00711493">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711493" w:rsidRPr="007B23FE" w14:paraId="3C95E1E1" w14:textId="77777777" w:rsidTr="00B22829">
        <w:trPr>
          <w:trHeight w:val="274"/>
        </w:trPr>
        <w:tc>
          <w:tcPr>
            <w:tcW w:w="2197" w:type="dxa"/>
            <w:shd w:val="clear" w:color="auto" w:fill="0F7EB4"/>
          </w:tcPr>
          <w:p w14:paraId="1B6DE40F"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61D2D11D"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6FAD322E"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626AF716"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711493" w:rsidRPr="007B23FE" w14:paraId="609CEEA0" w14:textId="77777777" w:rsidTr="00751420">
        <w:trPr>
          <w:trHeight w:val="1701"/>
        </w:trPr>
        <w:tc>
          <w:tcPr>
            <w:tcW w:w="2197" w:type="dxa"/>
            <w:vAlign w:val="center"/>
          </w:tcPr>
          <w:p w14:paraId="5D075B3D" w14:textId="77777777" w:rsidR="00711493" w:rsidRPr="007B23FE" w:rsidRDefault="00711493" w:rsidP="00B22829">
            <w:pPr>
              <w:pStyle w:val="VCAAbody"/>
              <w:jc w:val="center"/>
            </w:pPr>
            <w:r w:rsidRPr="0009743F">
              <w:t>Responsibility</w:t>
            </w:r>
          </w:p>
        </w:tc>
        <w:tc>
          <w:tcPr>
            <w:tcW w:w="2197" w:type="dxa"/>
            <w:vAlign w:val="center"/>
          </w:tcPr>
          <w:p w14:paraId="7E441F94" w14:textId="77777777" w:rsidR="00711493" w:rsidRPr="007B23FE" w:rsidRDefault="00711493" w:rsidP="00B22829">
            <w:pPr>
              <w:pStyle w:val="VCAAbody"/>
              <w:jc w:val="center"/>
            </w:pPr>
            <w:r w:rsidRPr="0009743F">
              <w:t>Global</w:t>
            </w:r>
          </w:p>
        </w:tc>
        <w:tc>
          <w:tcPr>
            <w:tcW w:w="2197" w:type="dxa"/>
            <w:vAlign w:val="center"/>
          </w:tcPr>
          <w:p w14:paraId="167C6A9A" w14:textId="77777777" w:rsidR="00711493" w:rsidRPr="007B23FE" w:rsidRDefault="00711493" w:rsidP="00B22829">
            <w:pPr>
              <w:pStyle w:val="VCAAbody"/>
              <w:jc w:val="center"/>
            </w:pPr>
            <w:r w:rsidRPr="0009743F">
              <w:t>Society</w:t>
            </w:r>
          </w:p>
        </w:tc>
        <w:tc>
          <w:tcPr>
            <w:tcW w:w="2198" w:type="dxa"/>
            <w:vAlign w:val="center"/>
          </w:tcPr>
          <w:p w14:paraId="3E1256E9" w14:textId="77777777" w:rsidR="00711493" w:rsidRPr="007B23FE" w:rsidRDefault="00711493" w:rsidP="00B22829">
            <w:pPr>
              <w:pStyle w:val="VCAAbody"/>
              <w:jc w:val="center"/>
            </w:pPr>
            <w:r w:rsidRPr="0009743F">
              <w:t>Staying connected locally and globally</w:t>
            </w:r>
          </w:p>
        </w:tc>
      </w:tr>
    </w:tbl>
    <w:p w14:paraId="7F7B62FD" w14:textId="77777777" w:rsidR="00711493" w:rsidRPr="00B13D9B" w:rsidRDefault="00711493" w:rsidP="00711493">
      <w:pPr>
        <w:pStyle w:val="Heading2"/>
        <w:rPr>
          <w:sz w:val="28"/>
        </w:rPr>
      </w:pPr>
      <w:bookmarkStart w:id="69" w:name="_Toc191911984"/>
      <w:r w:rsidRPr="1AB6DD3E">
        <w:rPr>
          <w:sz w:val="28"/>
        </w:rPr>
        <w:t>Outcome 1</w:t>
      </w:r>
      <w:bookmarkEnd w:id="69"/>
    </w:p>
    <w:p w14:paraId="3B916F35" w14:textId="2B5A0949" w:rsidR="00711493" w:rsidRDefault="00711493" w:rsidP="00711493">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E827CAC3E787467F9BCBF3F9D7ADDB2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Hindi</w:t>
          </w:r>
        </w:sdtContent>
      </w:sdt>
      <w:r w:rsidRPr="000A7273">
        <w:rPr>
          <w:shd w:val="clear" w:color="auto" w:fill="FFFFFF"/>
        </w:rPr>
        <w:t>.</w:t>
      </w:r>
    </w:p>
    <w:p w14:paraId="5564224A" w14:textId="77777777" w:rsidR="00711493" w:rsidRDefault="00711493" w:rsidP="00711493">
      <w:pPr>
        <w:pStyle w:val="Heading2"/>
        <w:tabs>
          <w:tab w:val="left" w:pos="3632"/>
        </w:tabs>
        <w:rPr>
          <w:sz w:val="24"/>
          <w:szCs w:val="24"/>
        </w:rPr>
      </w:pPr>
      <w:bookmarkStart w:id="70" w:name="_Toc191911985"/>
      <w:r w:rsidRPr="00753F1C">
        <w:rPr>
          <w:sz w:val="24"/>
          <w:szCs w:val="24"/>
        </w:rPr>
        <w:t>Examples of learning activities</w:t>
      </w:r>
      <w:bookmarkEnd w:id="70"/>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711493" w:rsidRPr="0009743F" w14:paraId="56F70F98" w14:textId="77777777" w:rsidTr="00B22829">
        <w:trPr>
          <w:cantSplit/>
        </w:trPr>
        <w:tc>
          <w:tcPr>
            <w:tcW w:w="8783" w:type="dxa"/>
          </w:tcPr>
          <w:p w14:paraId="7D844925" w14:textId="7495C5B3" w:rsidR="00711493" w:rsidRPr="00FD4DAA" w:rsidRDefault="00711493" w:rsidP="00B22829">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F38BAAC39DAB488E852F3E92A03C154F"/>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D4DAA">
              <w:t>; then, record and listen to yourself saying the words, reflecting on your own pronunciation and seeking feedback from your partner.</w:t>
            </w:r>
          </w:p>
        </w:tc>
      </w:tr>
      <w:tr w:rsidR="00711493" w:rsidRPr="0009743F" w14:paraId="215E84D4" w14:textId="77777777" w:rsidTr="00B22829">
        <w:trPr>
          <w:cantSplit/>
        </w:trPr>
        <w:tc>
          <w:tcPr>
            <w:tcW w:w="8783" w:type="dxa"/>
          </w:tcPr>
          <w:p w14:paraId="5F1E1D7F" w14:textId="77777777" w:rsidR="00711493" w:rsidRPr="00FD4DAA" w:rsidRDefault="00711493" w:rsidP="00B22829">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711493" w:rsidRPr="0009743F" w14:paraId="0D5BD172" w14:textId="77777777" w:rsidTr="00B22829">
        <w:trPr>
          <w:cantSplit/>
        </w:trPr>
        <w:tc>
          <w:tcPr>
            <w:tcW w:w="8783" w:type="dxa"/>
          </w:tcPr>
          <w:p w14:paraId="421A7DE0" w14:textId="77777777" w:rsidR="00711493" w:rsidRPr="00FD4DAA" w:rsidRDefault="00711493" w:rsidP="00B22829">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711493" w:rsidRPr="0009743F" w14:paraId="1676791B" w14:textId="77777777" w:rsidTr="00B22829">
        <w:trPr>
          <w:cantSplit/>
        </w:trPr>
        <w:tc>
          <w:tcPr>
            <w:tcW w:w="8783" w:type="dxa"/>
          </w:tcPr>
          <w:p w14:paraId="167EB871" w14:textId="5DE63A7D" w:rsidR="00711493" w:rsidRPr="00FD4DAA" w:rsidRDefault="00711493" w:rsidP="00B22829">
            <w:pPr>
              <w:pStyle w:val="VCAAbulletlevel2"/>
            </w:pPr>
            <w:r w:rsidRPr="00FD4DAA">
              <w:t xml:space="preserve">Create a simulated profile in </w:t>
            </w:r>
            <w:sdt>
              <w:sdtPr>
                <w:alias w:val="Keywords"/>
                <w:tag w:val=""/>
                <w:id w:val="1278986307"/>
                <w:placeholder>
                  <w:docPart w:val="991887E51A9A43F895AAE108A0D42464"/>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711493" w:rsidRPr="0009743F" w14:paraId="4FCF8FF2" w14:textId="77777777" w:rsidTr="00B22829">
        <w:trPr>
          <w:cantSplit/>
        </w:trPr>
        <w:tc>
          <w:tcPr>
            <w:tcW w:w="8783" w:type="dxa"/>
          </w:tcPr>
          <w:p w14:paraId="5A10C12C" w14:textId="77777777" w:rsidR="00711493" w:rsidRPr="00FD4DAA" w:rsidRDefault="00711493" w:rsidP="00B22829">
            <w:pPr>
              <w:pStyle w:val="VCAAbulletlevel2"/>
            </w:pPr>
            <w:r w:rsidRPr="00FD4DAA">
              <w:lastRenderedPageBreak/>
              <w:t xml:space="preserve">Study statistics, trends or infographics reflecting social media use across different age groups in Australia. Annotate the texts using a ’See, think, wonder’ table. In small groups, choose and discuss a ‘wondering’ using a </w:t>
            </w:r>
            <w:hyperlink r:id="rId53" w:history="1">
              <w:r w:rsidRPr="00FD4DAA">
                <w:t>Placemat</w:t>
              </w:r>
            </w:hyperlink>
            <w:r w:rsidRPr="00FD4DAA">
              <w:t xml:space="preserve"> graphic organiser to reflect on your observations.</w:t>
            </w:r>
          </w:p>
        </w:tc>
      </w:tr>
      <w:tr w:rsidR="00711493" w:rsidRPr="0009743F" w14:paraId="60CAABE6" w14:textId="77777777" w:rsidTr="00B22829">
        <w:trPr>
          <w:cantSplit/>
        </w:trPr>
        <w:tc>
          <w:tcPr>
            <w:tcW w:w="8783" w:type="dxa"/>
          </w:tcPr>
          <w:p w14:paraId="68D22462" w14:textId="77777777" w:rsidR="00711493" w:rsidRPr="00FD4DAA" w:rsidRDefault="00711493" w:rsidP="00B22829">
            <w:pPr>
              <w:pStyle w:val="VCAAbulletlevel2"/>
            </w:pPr>
            <w:r w:rsidRPr="00FD4DAA">
              <w:t>Read an article or report about how technology has improved global communication. Highlight and annotate key vocabulary, ideas, and text type features. Then, summarise the information in the text.</w:t>
            </w:r>
          </w:p>
        </w:tc>
      </w:tr>
      <w:tr w:rsidR="00711493" w:rsidRPr="0009743F" w14:paraId="3A8B6C7F" w14:textId="77777777" w:rsidTr="00B22829">
        <w:trPr>
          <w:cantSplit/>
        </w:trPr>
        <w:tc>
          <w:tcPr>
            <w:tcW w:w="8783" w:type="dxa"/>
          </w:tcPr>
          <w:p w14:paraId="5A3190C3" w14:textId="2DDAD787" w:rsidR="00711493" w:rsidRPr="00FD4DAA" w:rsidRDefault="00711493" w:rsidP="00B22829">
            <w:pPr>
              <w:pStyle w:val="VCAAbulletlevel2"/>
            </w:pPr>
            <w:r w:rsidRPr="00FD4DAA">
              <w:t xml:space="preserve">Research current words or phrases that are unique to the </w:t>
            </w:r>
            <w:sdt>
              <w:sdtPr>
                <w:alias w:val="Keywords"/>
                <w:tag w:val=""/>
                <w:id w:val="1476253084"/>
                <w:placeholder>
                  <w:docPart w:val="4213B16406944D05BB0A2A6C9C48AF94"/>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D4DAA">
              <w:t xml:space="preserve">-speaking community (e.g. slang, abbreviations, acronyms). Interview members of the </w:t>
            </w:r>
            <w:sdt>
              <w:sdtPr>
                <w:alias w:val="Keywords"/>
                <w:tag w:val=""/>
                <w:id w:val="1226185796"/>
                <w:placeholder>
                  <w:docPart w:val="8AAD0D895643459DBCBDBAF9F7B8EC3C"/>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711493" w:rsidRPr="0009743F" w14:paraId="28F9AD2B" w14:textId="77777777" w:rsidTr="00B22829">
        <w:trPr>
          <w:cantSplit/>
        </w:trPr>
        <w:tc>
          <w:tcPr>
            <w:tcW w:w="8783" w:type="dxa"/>
          </w:tcPr>
          <w:p w14:paraId="11CE0DF2" w14:textId="464B7A91" w:rsidR="00711493" w:rsidRPr="00FD4DAA" w:rsidRDefault="00711493" w:rsidP="00B22829">
            <w:pPr>
              <w:pStyle w:val="VCAAbulletlevel2"/>
            </w:pPr>
            <w:r w:rsidRPr="00FD4DAA">
              <w:t xml:space="preserve">Research different ways you could meet members of the </w:t>
            </w:r>
            <w:sdt>
              <w:sdtPr>
                <w:alias w:val="Keywords"/>
                <w:tag w:val=""/>
                <w:id w:val="1890369977"/>
                <w:placeholder>
                  <w:docPart w:val="977FB6B14B6A4D93BD951DF683061ED3"/>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A87233D51DCC44B6988DEDA94294F510"/>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D4DAA">
              <w:t>-speaking community (e.g. upcoming community events, online forums, community centres).</w:t>
            </w:r>
          </w:p>
        </w:tc>
      </w:tr>
      <w:tr w:rsidR="00711493" w:rsidRPr="0009743F" w14:paraId="61E21617" w14:textId="77777777" w:rsidTr="00B22829">
        <w:trPr>
          <w:cantSplit/>
        </w:trPr>
        <w:tc>
          <w:tcPr>
            <w:tcW w:w="8783" w:type="dxa"/>
          </w:tcPr>
          <w:p w14:paraId="0D752390" w14:textId="77777777" w:rsidR="00711493" w:rsidRPr="00FD4DAA" w:rsidRDefault="00711493" w:rsidP="00B22829">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711493" w:rsidRPr="0009743F" w14:paraId="0BA15F7A" w14:textId="77777777" w:rsidTr="00B22829">
        <w:trPr>
          <w:cantSplit/>
        </w:trPr>
        <w:tc>
          <w:tcPr>
            <w:tcW w:w="8783" w:type="dxa"/>
          </w:tcPr>
          <w:p w14:paraId="397654D6" w14:textId="5EB8AD36" w:rsidR="00711493" w:rsidRPr="00FD4DAA" w:rsidRDefault="00711493" w:rsidP="00B22829">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0FDCD31057184EB89C00286C3DF91D9B"/>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D4DAA">
              <w:t>-speaking primary school students were the target audience. Using the information from the online talk, modify the language and simplify the concepts to make it more accessible and engaging for young learners.</w:t>
            </w:r>
          </w:p>
        </w:tc>
      </w:tr>
      <w:tr w:rsidR="00711493" w:rsidRPr="0009743F" w14:paraId="32FE3B5F" w14:textId="77777777" w:rsidTr="00B22829">
        <w:trPr>
          <w:cantSplit/>
        </w:trPr>
        <w:tc>
          <w:tcPr>
            <w:tcW w:w="8783" w:type="dxa"/>
          </w:tcPr>
          <w:p w14:paraId="48D8749B" w14:textId="36CF5000" w:rsidR="00711493" w:rsidRPr="00FD4DAA" w:rsidRDefault="00711493" w:rsidP="00B22829">
            <w:pPr>
              <w:pStyle w:val="VCAAbulletlevel2"/>
            </w:pPr>
            <w:r w:rsidRPr="00FD4DAA">
              <w:t xml:space="preserve">Plan and record a series of short video clips that highlight the way </w:t>
            </w:r>
            <w:sdt>
              <w:sdtPr>
                <w:alias w:val="Keywords"/>
                <w:tag w:val=""/>
                <w:id w:val="-337854237"/>
                <w:placeholder>
                  <w:docPart w:val="279F3516A9B142E28E5367F92ECFA037"/>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711493" w:rsidRPr="0009743F" w14:paraId="37107A02" w14:textId="77777777" w:rsidTr="00B22829">
        <w:trPr>
          <w:cantSplit/>
        </w:trPr>
        <w:tc>
          <w:tcPr>
            <w:tcW w:w="8783" w:type="dxa"/>
          </w:tcPr>
          <w:p w14:paraId="5E3875EA" w14:textId="435E631B" w:rsidR="00711493" w:rsidRPr="00FD4DAA" w:rsidRDefault="00711493" w:rsidP="00B22829">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2B4B76A3728B46FB98FF553BD771E661"/>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D4DAA">
              <w:t xml:space="preserve">-speaking country or community). Write notes about the hurdles individuals may encounter in a local and global context, and brainstorm possible solutions as a class. </w:t>
            </w:r>
          </w:p>
        </w:tc>
      </w:tr>
      <w:tr w:rsidR="00711493" w:rsidRPr="0009743F" w14:paraId="4F3B9C96" w14:textId="77777777" w:rsidTr="00B22829">
        <w:trPr>
          <w:cantSplit/>
        </w:trPr>
        <w:tc>
          <w:tcPr>
            <w:tcW w:w="8783" w:type="dxa"/>
          </w:tcPr>
          <w:p w14:paraId="0E257D11" w14:textId="535A48C1" w:rsidR="00711493" w:rsidRPr="00FD4DAA" w:rsidRDefault="00711493" w:rsidP="00B22829">
            <w:pPr>
              <w:pStyle w:val="VCAAbulletlevel2"/>
            </w:pPr>
            <w:r w:rsidRPr="00FD4DAA">
              <w:lastRenderedPageBreak/>
              <w:t xml:space="preserve">Write an informative article for newly arrived </w:t>
            </w:r>
            <w:sdt>
              <w:sdtPr>
                <w:alias w:val="Keywords"/>
                <w:tag w:val=""/>
                <w:id w:val="267049237"/>
                <w:placeholder>
                  <w:docPart w:val="BA40E2F56C494C448CDB8114E8435041"/>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D4DAA">
              <w:t xml:space="preserve">-speaking individuals detailing effective ways to get in contact with other </w:t>
            </w:r>
            <w:sdt>
              <w:sdtPr>
                <w:alias w:val="Keywords"/>
                <w:tag w:val=""/>
                <w:id w:val="1087037972"/>
                <w:placeholder>
                  <w:docPart w:val="8F748C31433E4BE58E9F610C9CF96674"/>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D4DAA">
              <w:t xml:space="preserve">-speaking individuals in Victoria or to maintain contact with friends and family in a </w:t>
            </w:r>
            <w:sdt>
              <w:sdtPr>
                <w:alias w:val="Keywords"/>
                <w:tag w:val=""/>
                <w:id w:val="-202019704"/>
                <w:placeholder>
                  <w:docPart w:val="5EBB6CFAB5DF408A87ED04AD7AB4FB51"/>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FD4DAA">
              <w:t>-speaking country or community.</w:t>
            </w:r>
          </w:p>
        </w:tc>
      </w:tr>
      <w:tr w:rsidR="00711493" w:rsidRPr="0009743F" w14:paraId="547FAA99" w14:textId="77777777" w:rsidTr="00B22829">
        <w:trPr>
          <w:cantSplit/>
        </w:trPr>
        <w:tc>
          <w:tcPr>
            <w:tcW w:w="8783" w:type="dxa"/>
            <w:shd w:val="clear" w:color="auto" w:fill="D9D9D9" w:themeFill="background1" w:themeFillShade="D9"/>
          </w:tcPr>
          <w:p w14:paraId="3CF31529" w14:textId="77777777" w:rsidR="00711493" w:rsidRPr="005A0EDD" w:rsidRDefault="00711493" w:rsidP="00B22829">
            <w:pPr>
              <w:pStyle w:val="VCAAbulletlevel2"/>
              <w:rPr>
                <w:b/>
              </w:rPr>
            </w:pPr>
            <w:r w:rsidRPr="005A0EDD">
              <w:rPr>
                <w:b/>
                <w:noProof/>
              </w:rPr>
              <w:drawing>
                <wp:anchor distT="0" distB="0" distL="114300" distR="114300" simplePos="0" relativeHeight="251675648" behindDoc="0" locked="0" layoutInCell="1" allowOverlap="1" wp14:anchorId="41548874" wp14:editId="63039DAF">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40C08E37" w14:textId="77777777" w:rsidR="00711493" w:rsidRPr="0009743F" w:rsidRDefault="00711493" w:rsidP="00711493">
      <w:pPr>
        <w:rPr>
          <w:lang w:val="en-AU"/>
        </w:rPr>
      </w:pPr>
    </w:p>
    <w:tbl>
      <w:tblPr>
        <w:tblStyle w:val="TableGrid"/>
        <w:tblW w:w="0" w:type="auto"/>
        <w:tblInd w:w="-5" w:type="dxa"/>
        <w:tblLook w:val="04A0" w:firstRow="1" w:lastRow="0" w:firstColumn="1" w:lastColumn="0" w:noHBand="0" w:noVBand="1"/>
      </w:tblPr>
      <w:tblGrid>
        <w:gridCol w:w="8783"/>
      </w:tblGrid>
      <w:tr w:rsidR="00711493" w14:paraId="17A656E5"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61CBDA1" w14:textId="77777777" w:rsidR="00711493" w:rsidRPr="009E1C82" w:rsidRDefault="00711493" w:rsidP="00B22829">
            <w:pPr>
              <w:pStyle w:val="Heading2"/>
              <w:rPr>
                <w:b/>
                <w:bCs/>
                <w:color w:val="004EA8"/>
              </w:rPr>
            </w:pPr>
            <w:bookmarkStart w:id="71" w:name="_Toc191911986"/>
            <w:r w:rsidRPr="00B13D9B">
              <w:rPr>
                <w:b/>
                <w:bCs/>
                <w:noProof/>
                <w:color w:val="004EA8"/>
              </w:rPr>
              <w:drawing>
                <wp:anchor distT="0" distB="0" distL="114300" distR="114300" simplePos="0" relativeHeight="251676672" behindDoc="0" locked="0" layoutInCell="1" allowOverlap="1" wp14:anchorId="1CC530B9" wp14:editId="53EADD22">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1"/>
            <w:r w:rsidRPr="00B13D9B">
              <w:rPr>
                <w:b/>
                <w:bCs/>
                <w:color w:val="004EA8"/>
              </w:rPr>
              <w:t xml:space="preserve"> </w:t>
            </w:r>
          </w:p>
          <w:p w14:paraId="07A3A7AD" w14:textId="77777777" w:rsidR="00711493" w:rsidRDefault="00711493" w:rsidP="00B22829">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2C6457B0" w14:textId="77777777" w:rsidR="00711493" w:rsidRDefault="00711493" w:rsidP="00B22829">
            <w:pPr>
              <w:pStyle w:val="VCAAbulletlevel2"/>
              <w:numPr>
                <w:ilvl w:val="0"/>
                <w:numId w:val="0"/>
              </w:numPr>
              <w:rPr>
                <w:b/>
                <w:bCs/>
                <w:color w:val="004EA8"/>
                <w:sz w:val="32"/>
                <w:szCs w:val="32"/>
              </w:rPr>
            </w:pPr>
          </w:p>
          <w:p w14:paraId="2084CB7D" w14:textId="77777777" w:rsidR="00711493" w:rsidRDefault="00711493" w:rsidP="00B22829">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217F3801" w14:textId="3BFC3794" w:rsidR="00711493" w:rsidRDefault="00711493" w:rsidP="00B22829">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9A54E9358B0A401B8BFDD63208EE7839"/>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 and take notes comparing the strengths and weaknesses of different methods of communication.</w:t>
            </w:r>
            <w:r>
              <w:br/>
            </w:r>
          </w:p>
          <w:p w14:paraId="28943DAE" w14:textId="77777777" w:rsidR="00711493" w:rsidRDefault="00711493" w:rsidP="00B22829">
            <w:pPr>
              <w:pStyle w:val="VCAAbulletlevel2"/>
            </w:pPr>
            <w:r>
              <w:t>Choose one medium of communication and brainstorm different ways in which it could be used to invite someone to an upcoming event in either a local or global context.</w:t>
            </w:r>
          </w:p>
          <w:p w14:paraId="5A0F0258" w14:textId="77777777" w:rsidR="00711493" w:rsidRDefault="00711493" w:rsidP="00B22829">
            <w:pPr>
              <w:pStyle w:val="VCAAbulletlevel2"/>
              <w:numPr>
                <w:ilvl w:val="0"/>
                <w:numId w:val="0"/>
              </w:numPr>
              <w:ind w:left="360"/>
            </w:pPr>
          </w:p>
          <w:p w14:paraId="0CD9C469" w14:textId="5180B224" w:rsidR="00711493" w:rsidRDefault="00711493" w:rsidP="00B22829">
            <w:pPr>
              <w:pStyle w:val="VCAAbulletlevel2"/>
            </w:pPr>
            <w:r>
              <w:t xml:space="preserve">Brainstorm different scenarios and target audiences for your role-play (e.g. inviting your </w:t>
            </w:r>
            <w:sdt>
              <w:sdtPr>
                <w:alias w:val="Keywords"/>
                <w:tag w:val=""/>
                <w:id w:val="1398006997"/>
                <w:placeholder>
                  <w:docPart w:val="5B920164A22340658F916AF9CD20F97F"/>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1950ACD7" w14:textId="77777777" w:rsidR="00711493" w:rsidRDefault="00711493" w:rsidP="00B22829">
            <w:pPr>
              <w:pStyle w:val="VCAAbulletlevel2"/>
            </w:pPr>
            <w:r>
              <w:t>Draft your role-play using a flow chart annotating the characteristics and complexities of your chosen medium of communication in this context.</w:t>
            </w:r>
            <w:r>
              <w:br/>
              <w:t xml:space="preserve"> </w:t>
            </w:r>
          </w:p>
          <w:p w14:paraId="47036C87" w14:textId="77777777" w:rsidR="00711493" w:rsidRDefault="00711493" w:rsidP="00B22829">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69674843" w14:textId="7383E3FC" w:rsidR="00711493" w:rsidRDefault="00711493" w:rsidP="00B22829">
            <w:pPr>
              <w:pStyle w:val="VCAAbulletlevel2"/>
            </w:pPr>
            <w:r>
              <w:t xml:space="preserve">Record a practice role-play in </w:t>
            </w:r>
            <w:sdt>
              <w:sdtPr>
                <w:alias w:val="Keywords"/>
                <w:tag w:val=""/>
                <w:id w:val="-1080296189"/>
                <w:placeholder>
                  <w:docPart w:val="1BB3CAE52B33450F8435FF832AAC2AD4"/>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3A4C2EA6" w14:textId="77777777" w:rsidR="00711493" w:rsidRPr="0066155E" w:rsidRDefault="00711493" w:rsidP="00B22829">
            <w:pPr>
              <w:pStyle w:val="VCAAbulletlevel2"/>
            </w:pPr>
            <w:r>
              <w:t>Watch each group’s role-play and complete a worksheet on the purpose, audience, medium of communication, and advantages and disadvantages of the chosen medium. Share your findings with your group and discuss how you would approach one of the scenarios presented.</w:t>
            </w:r>
          </w:p>
        </w:tc>
      </w:tr>
    </w:tbl>
    <w:p w14:paraId="0AEA5A76" w14:textId="77777777" w:rsidR="00711493" w:rsidRDefault="00711493" w:rsidP="00711493">
      <w:pPr>
        <w:pStyle w:val="Heading4"/>
      </w:pPr>
      <w:r w:rsidRPr="00B13D9B">
        <w:lastRenderedPageBreak/>
        <w:t xml:space="preserve">Unit </w:t>
      </w:r>
      <w:proofErr w:type="gramStart"/>
      <w:r>
        <w:t>4  -</w:t>
      </w:r>
      <w:proofErr w:type="gramEnd"/>
      <w:r>
        <w:t xml:space="preserve"> Area</w:t>
      </w:r>
      <w:r w:rsidRPr="00B13D9B">
        <w:t xml:space="preserve">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711493" w:rsidRPr="007B23FE" w14:paraId="4FC9AC46" w14:textId="77777777" w:rsidTr="00B22829">
        <w:trPr>
          <w:trHeight w:val="274"/>
        </w:trPr>
        <w:tc>
          <w:tcPr>
            <w:tcW w:w="2197" w:type="dxa"/>
            <w:shd w:val="clear" w:color="auto" w:fill="0F7EB4"/>
          </w:tcPr>
          <w:p w14:paraId="5B9D1AC9"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35197A85"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2D7E1091"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584E52C1"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711493" w:rsidRPr="007B23FE" w14:paraId="73843487" w14:textId="77777777" w:rsidTr="00751420">
        <w:trPr>
          <w:trHeight w:val="1701"/>
        </w:trPr>
        <w:tc>
          <w:tcPr>
            <w:tcW w:w="2197" w:type="dxa"/>
            <w:vAlign w:val="center"/>
          </w:tcPr>
          <w:p w14:paraId="06E2E46E" w14:textId="77777777" w:rsidR="00711493" w:rsidRPr="007B23FE" w:rsidRDefault="00711493" w:rsidP="00B22829">
            <w:pPr>
              <w:pStyle w:val="VCAAbody"/>
              <w:jc w:val="center"/>
            </w:pPr>
            <w:r w:rsidRPr="00B000F7">
              <w:t>Legacy</w:t>
            </w:r>
          </w:p>
        </w:tc>
        <w:tc>
          <w:tcPr>
            <w:tcW w:w="2197" w:type="dxa"/>
            <w:vAlign w:val="center"/>
          </w:tcPr>
          <w:p w14:paraId="4962121F" w14:textId="77777777" w:rsidR="00711493" w:rsidRPr="007B23FE" w:rsidRDefault="00711493" w:rsidP="00B22829">
            <w:pPr>
              <w:pStyle w:val="VCAAbody"/>
              <w:jc w:val="center"/>
            </w:pPr>
            <w:r w:rsidRPr="00B000F7">
              <w:t>Global</w:t>
            </w:r>
          </w:p>
        </w:tc>
        <w:tc>
          <w:tcPr>
            <w:tcW w:w="2197" w:type="dxa"/>
            <w:vAlign w:val="center"/>
          </w:tcPr>
          <w:p w14:paraId="525E1803" w14:textId="77777777" w:rsidR="00711493" w:rsidRPr="007B23FE" w:rsidRDefault="00711493" w:rsidP="00B22829">
            <w:pPr>
              <w:pStyle w:val="VCAAbody"/>
              <w:jc w:val="center"/>
            </w:pPr>
            <w:r>
              <w:t>History and Traditions</w:t>
            </w:r>
          </w:p>
        </w:tc>
        <w:tc>
          <w:tcPr>
            <w:tcW w:w="2198" w:type="dxa"/>
            <w:vAlign w:val="center"/>
          </w:tcPr>
          <w:p w14:paraId="7ECC0261" w14:textId="77777777" w:rsidR="00711493" w:rsidRPr="007B23FE" w:rsidRDefault="00711493" w:rsidP="00B22829">
            <w:pPr>
              <w:pStyle w:val="VCAAbody"/>
              <w:jc w:val="center"/>
            </w:pPr>
            <w:r w:rsidRPr="00B000F7">
              <w:t>Traditions that have stood the test of time</w:t>
            </w:r>
          </w:p>
        </w:tc>
      </w:tr>
    </w:tbl>
    <w:p w14:paraId="31E01176" w14:textId="77777777" w:rsidR="00711493" w:rsidRPr="00B13D9B" w:rsidRDefault="00711493" w:rsidP="00711493">
      <w:pPr>
        <w:pStyle w:val="Heading2"/>
        <w:rPr>
          <w:sz w:val="28"/>
        </w:rPr>
      </w:pPr>
      <w:bookmarkStart w:id="72" w:name="_Toc189124143"/>
      <w:bookmarkStart w:id="73" w:name="_Toc191911987"/>
      <w:r w:rsidRPr="00B13D9B">
        <w:rPr>
          <w:sz w:val="28"/>
        </w:rPr>
        <w:t xml:space="preserve">Outcome </w:t>
      </w:r>
      <w:r>
        <w:rPr>
          <w:sz w:val="28"/>
        </w:rPr>
        <w:t>2</w:t>
      </w:r>
      <w:bookmarkEnd w:id="72"/>
      <w:bookmarkEnd w:id="73"/>
    </w:p>
    <w:p w14:paraId="7C0A9D6D" w14:textId="276437A6" w:rsidR="00711493" w:rsidRDefault="00711493" w:rsidP="00711493">
      <w:pPr>
        <w:pStyle w:val="VCAAbody"/>
        <w:rPr>
          <w:shd w:val="clear" w:color="auto" w:fill="FFFFFF"/>
        </w:rPr>
      </w:pPr>
      <w:r w:rsidRPr="006F2769">
        <w:rPr>
          <w:shd w:val="clear" w:color="auto" w:fill="FFFFFF"/>
        </w:rPr>
        <w:t xml:space="preserve">On completion of this unit the student should be able to identify information from texts in </w:t>
      </w:r>
      <w:sdt>
        <w:sdtPr>
          <w:rPr>
            <w:shd w:val="clear" w:color="auto" w:fill="FFFFFF"/>
          </w:rPr>
          <w:alias w:val="Keywords"/>
          <w:tag w:val=""/>
          <w:id w:val="-1592620372"/>
          <w:placeholder>
            <w:docPart w:val="7E9C1939C7444F2284A8B63DA261815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Hindi</w:t>
          </w:r>
        </w:sdtContent>
      </w:sdt>
      <w:r w:rsidRPr="006F2769">
        <w:rPr>
          <w:shd w:val="clear" w:color="auto" w:fill="FFFFFF"/>
        </w:rPr>
        <w:t xml:space="preserve"> related to different aspects of the subtopic studied and use relevant information to write an extended response for a specific context, </w:t>
      </w:r>
      <w:proofErr w:type="gramStart"/>
      <w:r w:rsidRPr="006F2769">
        <w:rPr>
          <w:shd w:val="clear" w:color="auto" w:fill="FFFFFF"/>
        </w:rPr>
        <w:t>purpose</w:t>
      </w:r>
      <w:proofErr w:type="gramEnd"/>
      <w:r w:rsidRPr="006F2769">
        <w:rPr>
          <w:shd w:val="clear" w:color="auto" w:fill="FFFFFF"/>
        </w:rPr>
        <w:t xml:space="preserve"> and audience in </w:t>
      </w:r>
      <w:sdt>
        <w:sdtPr>
          <w:rPr>
            <w:shd w:val="clear" w:color="auto" w:fill="FFFFFF"/>
          </w:rPr>
          <w:alias w:val="Keywords"/>
          <w:tag w:val=""/>
          <w:id w:val="-191070450"/>
          <w:placeholder>
            <w:docPart w:val="36686B090F54429F8E395132F6B38EF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Hindi</w:t>
          </w:r>
        </w:sdtContent>
      </w:sdt>
      <w:r w:rsidRPr="006F2769">
        <w:rPr>
          <w:shd w:val="clear" w:color="auto" w:fill="FFFFFF"/>
        </w:rPr>
        <w:t>.</w:t>
      </w:r>
    </w:p>
    <w:p w14:paraId="3E465C54" w14:textId="77777777" w:rsidR="00711493" w:rsidRPr="00B000F7" w:rsidRDefault="00711493" w:rsidP="00711493">
      <w:pPr>
        <w:pStyle w:val="Heading2"/>
        <w:rPr>
          <w:sz w:val="24"/>
          <w:szCs w:val="24"/>
        </w:rPr>
      </w:pPr>
      <w:bookmarkStart w:id="74" w:name="_Toc189124144"/>
      <w:bookmarkStart w:id="75" w:name="_Toc191911988"/>
      <w:r w:rsidRPr="00753F1C">
        <w:rPr>
          <w:sz w:val="24"/>
          <w:szCs w:val="24"/>
        </w:rPr>
        <w:t>Examples of learning activities</w:t>
      </w:r>
      <w:bookmarkEnd w:id="74"/>
      <w:bookmarkEnd w:id="75"/>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711493" w:rsidRPr="00B000F7" w14:paraId="33F76E2E" w14:textId="77777777" w:rsidTr="00B22829">
        <w:trPr>
          <w:cantSplit/>
        </w:trPr>
        <w:tc>
          <w:tcPr>
            <w:tcW w:w="8778" w:type="dxa"/>
          </w:tcPr>
          <w:p w14:paraId="2C50D490" w14:textId="4B74E79B" w:rsidR="00711493" w:rsidRPr="00B000F7" w:rsidRDefault="00711493" w:rsidP="00B22829">
            <w:pPr>
              <w:pStyle w:val="VCAAbulletlevel2"/>
            </w:pPr>
            <w:r w:rsidRPr="00B000F7">
              <w:t xml:space="preserve">Research information on different </w:t>
            </w:r>
            <w:sdt>
              <w:sdtPr>
                <w:alias w:val="Keywords"/>
                <w:tag w:val=""/>
                <w:id w:val="953686519"/>
                <w:placeholder>
                  <w:docPart w:val="FF02B2C528FD4220A82665B59E4CC9DC"/>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B000F7">
              <w:t xml:space="preserve"> traditions and celebrations and the </w:t>
            </w:r>
            <w:proofErr w:type="gramStart"/>
            <w:r w:rsidRPr="00B000F7">
              <w:t>time period</w:t>
            </w:r>
            <w:proofErr w:type="gramEnd"/>
            <w:r w:rsidRPr="00B000F7">
              <w:t xml:space="preserve"> they originated from. Organise information using a timeline and write a short explanation about the significance of the event at the time, and if applicable, </w:t>
            </w:r>
            <w:r>
              <w:t xml:space="preserve">in </w:t>
            </w:r>
            <w:r w:rsidRPr="00B000F7">
              <w:t xml:space="preserve">the modern day. </w:t>
            </w:r>
          </w:p>
        </w:tc>
      </w:tr>
      <w:tr w:rsidR="00711493" w:rsidRPr="00B000F7" w14:paraId="6BE90C4A" w14:textId="77777777" w:rsidTr="00B22829">
        <w:trPr>
          <w:cantSplit/>
        </w:trPr>
        <w:tc>
          <w:tcPr>
            <w:tcW w:w="8778" w:type="dxa"/>
          </w:tcPr>
          <w:p w14:paraId="364ABAB2" w14:textId="1C16EEBE" w:rsidR="00711493" w:rsidRPr="00B000F7" w:rsidRDefault="00711493" w:rsidP="00B22829">
            <w:pPr>
              <w:pStyle w:val="VCAAbulletlevel2"/>
            </w:pPr>
            <w:r w:rsidRPr="00B000F7">
              <w:t xml:space="preserve">Research current celebrations in </w:t>
            </w:r>
            <w:sdt>
              <w:sdtPr>
                <w:alias w:val="Keywords"/>
                <w:tag w:val=""/>
                <w:id w:val="-1375918579"/>
                <w:placeholder>
                  <w:docPart w:val="36910E90528F4C408272FA53086AF5A9"/>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B000F7">
              <w:t xml:space="preserve">-speaking countries and communities and write these on a class calendar. View images of the different celebrations and write observations, </w:t>
            </w:r>
            <w:proofErr w:type="gramStart"/>
            <w:r w:rsidRPr="00B000F7">
              <w:t>interpretations</w:t>
            </w:r>
            <w:proofErr w:type="gramEnd"/>
            <w:r w:rsidRPr="00B000F7">
              <w:t xml:space="preserve"> and questions on sticky-notes, placing them around each image. As a class, discuss the comments and questions on the sticky-notes and write down any new information on separate sticky-notes.</w:t>
            </w:r>
          </w:p>
        </w:tc>
      </w:tr>
      <w:tr w:rsidR="00711493" w:rsidRPr="00B000F7" w14:paraId="3D599B0E" w14:textId="77777777" w:rsidTr="00B22829">
        <w:trPr>
          <w:cantSplit/>
        </w:trPr>
        <w:tc>
          <w:tcPr>
            <w:tcW w:w="8778" w:type="dxa"/>
          </w:tcPr>
          <w:p w14:paraId="6689539D" w14:textId="77777777" w:rsidR="00711493" w:rsidRPr="00B000F7" w:rsidRDefault="00711493" w:rsidP="00B22829">
            <w:pPr>
              <w:pStyle w:val="VCAAbulletlevel2"/>
            </w:pPr>
            <w:r w:rsidRPr="00B000F7">
              <w:t>Brainstorm useful vocabulary or phrases required to discuss traditions and celebrations and their importance in modern society. Play Pictionary, forming groups and taking turns to draw the images and guess the key vocabulary or phrases.</w:t>
            </w:r>
          </w:p>
        </w:tc>
      </w:tr>
      <w:tr w:rsidR="00711493" w:rsidRPr="00B000F7" w14:paraId="20FA7FC3" w14:textId="77777777" w:rsidTr="00B22829">
        <w:trPr>
          <w:cantSplit/>
        </w:trPr>
        <w:tc>
          <w:tcPr>
            <w:tcW w:w="8778" w:type="dxa"/>
          </w:tcPr>
          <w:p w14:paraId="319E4CF1" w14:textId="22D669F1" w:rsidR="00711493" w:rsidRPr="00B000F7" w:rsidRDefault="00711493" w:rsidP="00B22829">
            <w:pPr>
              <w:pStyle w:val="VCAAbulletlevel2"/>
            </w:pPr>
            <w:r w:rsidRPr="00B000F7">
              <w:t xml:space="preserve">Reflect on the importance and impact that a </w:t>
            </w:r>
            <w:sdt>
              <w:sdtPr>
                <w:alias w:val="Keywords"/>
                <w:tag w:val=""/>
                <w:id w:val="-1120137808"/>
                <w:placeholder>
                  <w:docPart w:val="FD77934960024AEC9ED10A1A0703540C"/>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B000F7">
              <w:t xml:space="preserve"> tradition or celebration has had in your life, or that you would like to experience in the future. Write a short journal entry or personal reflection about why this tradition or festival is important to you. </w:t>
            </w:r>
          </w:p>
        </w:tc>
      </w:tr>
      <w:tr w:rsidR="00711493" w:rsidRPr="00B000F7" w14:paraId="48EEBB09" w14:textId="77777777" w:rsidTr="00B22829">
        <w:trPr>
          <w:cantSplit/>
        </w:trPr>
        <w:tc>
          <w:tcPr>
            <w:tcW w:w="8778" w:type="dxa"/>
          </w:tcPr>
          <w:p w14:paraId="450416E2" w14:textId="10BA32C7" w:rsidR="00711493" w:rsidRPr="00B000F7" w:rsidRDefault="00711493" w:rsidP="00B22829">
            <w:pPr>
              <w:pStyle w:val="VCAAbulletlevel2"/>
            </w:pPr>
            <w:r w:rsidRPr="00B000F7">
              <w:t xml:space="preserve">Watch a documentary and read an article about a tradition or celebration from a </w:t>
            </w:r>
            <w:sdt>
              <w:sdtPr>
                <w:alias w:val="Keywords"/>
                <w:tag w:val=""/>
                <w:id w:val="1394317577"/>
                <w:placeholder>
                  <w:docPart w:val="C0FC9C75FD0B4B1983FB0E534A9C15F2"/>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B000F7">
              <w:t xml:space="preserve">-speaking country or community that is celebrated in other countries around the world. Write key ideas and information about both texts in </w:t>
            </w:r>
            <w:sdt>
              <w:sdtPr>
                <w:alias w:val="Keywords"/>
                <w:tag w:val=""/>
                <w:id w:val="1366093855"/>
                <w:placeholder>
                  <w:docPart w:val="1EDA042CCD3F4CE89992A271887AC677"/>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B000F7">
              <w:t xml:space="preserve"> on a guided note-taking sheet or in your book. Use an online graphic tool (e.g. mind map, Tree Chart, Sequence of Events Chain) to organise and compare the information presented in the two texts. Then, discuss your work with a partner.</w:t>
            </w:r>
          </w:p>
        </w:tc>
      </w:tr>
      <w:tr w:rsidR="00711493" w:rsidRPr="00B000F7" w14:paraId="141774AA" w14:textId="77777777" w:rsidTr="00B22829">
        <w:trPr>
          <w:cantSplit/>
        </w:trPr>
        <w:tc>
          <w:tcPr>
            <w:tcW w:w="8778" w:type="dxa"/>
          </w:tcPr>
          <w:p w14:paraId="098A276F" w14:textId="7663B00F" w:rsidR="00711493" w:rsidRPr="00B000F7" w:rsidRDefault="00711493" w:rsidP="00B22829">
            <w:pPr>
              <w:pStyle w:val="VCAAbulletlevel2"/>
            </w:pPr>
            <w:r w:rsidRPr="00B000F7">
              <w:lastRenderedPageBreak/>
              <w:t xml:space="preserve">Research traditions or celebrations from </w:t>
            </w:r>
            <w:sdt>
              <w:sdtPr>
                <w:rPr>
                  <w:szCs w:val="22"/>
                </w:rPr>
                <w:alias w:val="Keywords"/>
                <w:tag w:val=""/>
                <w:id w:val="128451470"/>
                <w:placeholder>
                  <w:docPart w:val="D2E07C3A6BAD48578993450CC08EDB21"/>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Hindi</w:t>
                </w:r>
              </w:sdtContent>
            </w:sdt>
            <w:r w:rsidRPr="00B000F7">
              <w:t xml:space="preserve">-speaking countries or communities that are practised in Australia. Identify the similarities and differences between how these traditions or celebrations are practised in the two locations using information from your timeline, class calendar, </w:t>
            </w:r>
            <w:proofErr w:type="gramStart"/>
            <w:r w:rsidRPr="00B000F7">
              <w:t>documentary</w:t>
            </w:r>
            <w:proofErr w:type="gramEnd"/>
            <w:r w:rsidRPr="00B000F7">
              <w:t xml:space="preserve"> and article. Summarise your observations or interpretations in dot-points in </w:t>
            </w:r>
            <w:sdt>
              <w:sdtPr>
                <w:rPr>
                  <w:szCs w:val="22"/>
                </w:rPr>
                <w:alias w:val="Keywords"/>
                <w:tag w:val=""/>
                <w:id w:val="-2073646710"/>
                <w:placeholder>
                  <w:docPart w:val="463BDE122DFA46D284B9B4CC1E1A76BF"/>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Hindi</w:t>
                </w:r>
              </w:sdtContent>
            </w:sdt>
            <w:r w:rsidRPr="00B000F7">
              <w:t>. Complete a ‘Think, pair, share’ activity with your classmates, and reflect on why some traditions and celebrations are practised in Australia, and others are not.</w:t>
            </w:r>
          </w:p>
        </w:tc>
      </w:tr>
      <w:tr w:rsidR="00711493" w:rsidRPr="00B000F7" w14:paraId="47C4048B" w14:textId="77777777" w:rsidTr="00B22829">
        <w:trPr>
          <w:cantSplit/>
        </w:trPr>
        <w:tc>
          <w:tcPr>
            <w:tcW w:w="8778" w:type="dxa"/>
          </w:tcPr>
          <w:p w14:paraId="62E35F18" w14:textId="48558F67" w:rsidR="00711493" w:rsidRPr="00B000F7" w:rsidRDefault="00711493" w:rsidP="00B22829">
            <w:pPr>
              <w:pStyle w:val="VCAAbulletlevel2"/>
            </w:pPr>
            <w:r w:rsidRPr="00B000F7">
              <w:t xml:space="preserve">Read an article, blog post, review, or report about a tradition or celebration from a </w:t>
            </w:r>
            <w:sdt>
              <w:sdtPr>
                <w:rPr>
                  <w:szCs w:val="22"/>
                </w:rPr>
                <w:alias w:val="Keywords"/>
                <w:tag w:val=""/>
                <w:id w:val="-2102482131"/>
                <w:placeholder>
                  <w:docPart w:val="83B7B1159E904BBCB2DFAF87F803CDC2"/>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Hindi</w:t>
                </w:r>
              </w:sdtContent>
            </w:sdt>
            <w:r w:rsidRPr="00B000F7">
              <w:t xml:space="preserve">-speaking country or community. Annotate the text, identifying key vocabulary and information, then use the </w:t>
            </w:r>
            <w:r>
              <w:t>‘W</w:t>
            </w:r>
            <w:r w:rsidRPr="00B000F7">
              <w:t>ord</w:t>
            </w:r>
            <w:r>
              <w:t>, p</w:t>
            </w:r>
            <w:r w:rsidRPr="00B000F7">
              <w:t>hrase</w:t>
            </w:r>
            <w:r>
              <w:t>, s</w:t>
            </w:r>
            <w:r w:rsidRPr="00B000F7">
              <w:t>entence</w:t>
            </w:r>
            <w:r>
              <w:t>’</w:t>
            </w:r>
            <w:r w:rsidRPr="00B000F7">
              <w:t xml:space="preserve"> thinking strategy to explain your annotations.  </w:t>
            </w:r>
          </w:p>
        </w:tc>
      </w:tr>
      <w:tr w:rsidR="00711493" w:rsidRPr="00B000F7" w14:paraId="02AEA74A" w14:textId="77777777" w:rsidTr="00B22829">
        <w:trPr>
          <w:cantSplit/>
        </w:trPr>
        <w:tc>
          <w:tcPr>
            <w:tcW w:w="8778" w:type="dxa"/>
          </w:tcPr>
          <w:p w14:paraId="45EF26C1" w14:textId="77777777" w:rsidR="00711493" w:rsidRPr="00B000F7" w:rsidRDefault="00711493" w:rsidP="00B22829">
            <w:pPr>
              <w:pStyle w:val="VCAAbulletlevel2"/>
            </w:pPr>
            <w:r w:rsidRPr="00B000F7">
              <w:t>As a class, create a table of different written text types and brainstorm common text type conventions (e.g. text structure, openings and endings, salutations, rebuttals) and language features (e.g. tense, passive voice, descriptive or persuasive language) for each. Create a mix-and-match activity with the table and revise in small groups. Identify which text types you would like to further revise.</w:t>
            </w:r>
          </w:p>
        </w:tc>
      </w:tr>
      <w:tr w:rsidR="00711493" w:rsidRPr="00B000F7" w14:paraId="1E24933F" w14:textId="77777777" w:rsidTr="00B22829">
        <w:trPr>
          <w:cantSplit/>
        </w:trPr>
        <w:tc>
          <w:tcPr>
            <w:tcW w:w="8778" w:type="dxa"/>
          </w:tcPr>
          <w:p w14:paraId="015467F3" w14:textId="010848FF" w:rsidR="00711493" w:rsidRPr="00B000F7" w:rsidRDefault="00711493" w:rsidP="00B22829">
            <w:pPr>
              <w:pStyle w:val="VCAAbulletlevel2"/>
            </w:pPr>
            <w:r w:rsidRPr="00B000F7">
              <w:t xml:space="preserve">Read a text that contains intentional grammatical, punctuation and spelling errors. Identify the mistakes and then make corrections, either individually or in pairs. Explain the reasons for your corrections and discuss any challenging aspects of the text with the class. Reread the text about a </w:t>
            </w:r>
            <w:sdt>
              <w:sdtPr>
                <w:rPr>
                  <w:szCs w:val="22"/>
                </w:rPr>
                <w:alias w:val="Keywords"/>
                <w:tag w:val=""/>
                <w:id w:val="-423418546"/>
                <w:placeholder>
                  <w:docPart w:val="DBF892AF6B2349608387F6DBC10511BB"/>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Hindi</w:t>
                </w:r>
              </w:sdtContent>
            </w:sdt>
            <w:r w:rsidRPr="00B000F7">
              <w:t xml:space="preserve"> tradition or celebration that is celebrated in other countries around the world and tell a partner what you learnt.</w:t>
            </w:r>
          </w:p>
        </w:tc>
      </w:tr>
      <w:tr w:rsidR="00711493" w:rsidRPr="00B000F7" w14:paraId="186D90E5" w14:textId="77777777" w:rsidTr="00B22829">
        <w:trPr>
          <w:cantSplit/>
        </w:trPr>
        <w:tc>
          <w:tcPr>
            <w:tcW w:w="8778" w:type="dxa"/>
          </w:tcPr>
          <w:p w14:paraId="7C31AAAC" w14:textId="2E2B4AD2" w:rsidR="00711493" w:rsidRPr="00B000F7" w:rsidRDefault="00711493" w:rsidP="00B22829">
            <w:pPr>
              <w:pStyle w:val="VCAAbulletlevel2"/>
            </w:pPr>
            <w:r w:rsidRPr="00B000F7">
              <w:t xml:space="preserve">Listen to and/or read and discuss opinion pieces (e.g. blogs, editorials, conversations, podcasts) in </w:t>
            </w:r>
            <w:sdt>
              <w:sdtPr>
                <w:rPr>
                  <w:szCs w:val="22"/>
                </w:rPr>
                <w:alias w:val="Keywords"/>
                <w:tag w:val=""/>
                <w:id w:val="979048275"/>
                <w:placeholder>
                  <w:docPart w:val="9ED263A8558A4344A6B560051A9BF96F"/>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Hindi</w:t>
                </w:r>
              </w:sdtContent>
            </w:sdt>
            <w:r w:rsidRPr="00B000F7">
              <w:t xml:space="preserve"> related to the importance of maintaining traditions or celebrations. Identify the purpose, context, </w:t>
            </w:r>
            <w:proofErr w:type="gramStart"/>
            <w:r w:rsidRPr="00B000F7">
              <w:t>audience</w:t>
            </w:r>
            <w:proofErr w:type="gramEnd"/>
            <w:r w:rsidRPr="00B000F7">
              <w:t xml:space="preserve"> and different viewpoints in the texts and provide examples that support the different points of view. Then, discuss your findings in pairs or small groups.</w:t>
            </w:r>
          </w:p>
        </w:tc>
      </w:tr>
      <w:tr w:rsidR="00711493" w:rsidRPr="00B000F7" w14:paraId="783169E4" w14:textId="77777777" w:rsidTr="00B22829">
        <w:trPr>
          <w:cantSplit/>
        </w:trPr>
        <w:tc>
          <w:tcPr>
            <w:tcW w:w="8778" w:type="dxa"/>
          </w:tcPr>
          <w:p w14:paraId="3E5C5B90" w14:textId="7C162BEC" w:rsidR="00711493" w:rsidRPr="00B000F7" w:rsidRDefault="00711493" w:rsidP="00B22829">
            <w:pPr>
              <w:pStyle w:val="VCAAbulletlevel2"/>
            </w:pPr>
            <w:r w:rsidRPr="00B000F7">
              <w:t xml:space="preserve">View historical and modern images showing how </w:t>
            </w:r>
            <w:sdt>
              <w:sdtPr>
                <w:rPr>
                  <w:szCs w:val="22"/>
                </w:rPr>
                <w:alias w:val="Keywords"/>
                <w:tag w:val=""/>
                <w:id w:val="-1447918372"/>
                <w:placeholder>
                  <w:docPart w:val="9B5B0DFD5C414A3AA010307B5FDF0447"/>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Hindi</w:t>
                </w:r>
              </w:sdtContent>
            </w:sdt>
            <w:r w:rsidRPr="00B000F7">
              <w:t xml:space="preserve"> traditions or celebrations have been celebrated in countries around the world. Use a thinking routine (e.g. ‘See, think, me, we’ or ‘Same and different’) to explore the similarities, </w:t>
            </w:r>
            <w:proofErr w:type="gramStart"/>
            <w:r w:rsidRPr="00B000F7">
              <w:t>differences</w:t>
            </w:r>
            <w:proofErr w:type="gramEnd"/>
            <w:r w:rsidRPr="00B000F7">
              <w:t xml:space="preserve"> and connections within and between one of the traditions or celebrations in the two different time periods. Write a statement reflecting on and comparing the pair of images you view. As a class, participate in a game, matching the statements with the corresponding images, and discussing your reasoning.</w:t>
            </w:r>
          </w:p>
        </w:tc>
      </w:tr>
      <w:tr w:rsidR="00711493" w:rsidRPr="00B000F7" w14:paraId="2C7E4DAC" w14:textId="77777777" w:rsidTr="00B22829">
        <w:trPr>
          <w:cantSplit/>
        </w:trPr>
        <w:tc>
          <w:tcPr>
            <w:tcW w:w="8778" w:type="dxa"/>
          </w:tcPr>
          <w:p w14:paraId="1AB85414" w14:textId="77777777" w:rsidR="00711493" w:rsidRPr="00B000F7" w:rsidRDefault="00711493" w:rsidP="00B22829">
            <w:pPr>
              <w:pStyle w:val="VCAAbulletlevel2"/>
            </w:pPr>
            <w:r w:rsidRPr="00B000F7">
              <w:t xml:space="preserve">Use the images and key statements of various traditions and celebrations to conduct a </w:t>
            </w:r>
            <w:hyperlink r:id="rId54" w:anchor="/asset2" w:history="1">
              <w:r w:rsidRPr="0009743F">
                <w:rPr>
                  <w:rStyle w:val="Hyperlink"/>
                </w:rPr>
                <w:t>Socratic seminar</w:t>
              </w:r>
            </w:hyperlink>
            <w:r w:rsidRPr="00B000F7">
              <w:t xml:space="preserve"> about the importance of maintaining traditions versus adapting to modern expectations. Summarise the positives and possible challenges of maintaining traditions, using the information from the round-table discussion.</w:t>
            </w:r>
          </w:p>
        </w:tc>
      </w:tr>
      <w:tr w:rsidR="00711493" w:rsidRPr="00B000F7" w14:paraId="51446099" w14:textId="77777777" w:rsidTr="00B22829">
        <w:trPr>
          <w:cantSplit/>
        </w:trPr>
        <w:tc>
          <w:tcPr>
            <w:tcW w:w="8778" w:type="dxa"/>
          </w:tcPr>
          <w:p w14:paraId="04768120" w14:textId="4729324B" w:rsidR="00711493" w:rsidRPr="00B000F7" w:rsidRDefault="00711493" w:rsidP="00B22829">
            <w:pPr>
              <w:pStyle w:val="VCAAbulletlevel2"/>
            </w:pPr>
            <w:r w:rsidRPr="00B000F7">
              <w:lastRenderedPageBreak/>
              <w:t xml:space="preserve">Identify ways in which the </w:t>
            </w:r>
            <w:sdt>
              <w:sdtPr>
                <w:rPr>
                  <w:szCs w:val="22"/>
                </w:rPr>
                <w:alias w:val="Keywords"/>
                <w:tag w:val=""/>
                <w:id w:val="-1756279523"/>
                <w:placeholder>
                  <w:docPart w:val="7B973FF589C9408FBB181AE5DE95A2BD"/>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Hindi</w:t>
                </w:r>
              </w:sdtContent>
            </w:sdt>
            <w:r w:rsidRPr="00B000F7">
              <w:t xml:space="preserve"> language changes in formal and informal texts. Analyse spoken, written and digital texts (e.g. an invitation to a local event, a politician’s greeting during a festival, a greeting card on a social media website) related to traditions or celebrations in a </w:t>
            </w:r>
            <w:sdt>
              <w:sdtPr>
                <w:rPr>
                  <w:szCs w:val="22"/>
                </w:rPr>
                <w:alias w:val="Keywords"/>
                <w:tag w:val=""/>
                <w:id w:val="1376581412"/>
                <w:placeholder>
                  <w:docPart w:val="B82BB77220EF4058B4B5AC1009E055FB"/>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Hindi</w:t>
                </w:r>
              </w:sdtContent>
            </w:sdt>
            <w:r w:rsidRPr="00B000F7">
              <w:t>-speaking country or community and arrange them from most to least formal. Discuss how the structure and content of these texts is influenced by the situational and cultural contexts.</w:t>
            </w:r>
          </w:p>
        </w:tc>
      </w:tr>
      <w:tr w:rsidR="00711493" w:rsidRPr="00B000F7" w14:paraId="2E66E0BB" w14:textId="77777777" w:rsidTr="00B22829">
        <w:trPr>
          <w:cantSplit/>
        </w:trPr>
        <w:tc>
          <w:tcPr>
            <w:tcW w:w="8778" w:type="dxa"/>
          </w:tcPr>
          <w:p w14:paraId="473A9B5C" w14:textId="267A41E4" w:rsidR="00711493" w:rsidRPr="00B000F7" w:rsidRDefault="00711493" w:rsidP="00B22829">
            <w:pPr>
              <w:pStyle w:val="VCAAbulletlevel2"/>
            </w:pPr>
            <w:r w:rsidRPr="00B000F7">
              <w:t xml:space="preserve">Listen to a talk or engage in a conversation with a person who actively participates in initiatives to promote traditions and celebrations in the </w:t>
            </w:r>
            <w:sdt>
              <w:sdtPr>
                <w:rPr>
                  <w:szCs w:val="22"/>
                </w:rPr>
                <w:alias w:val="Keywords"/>
                <w:tag w:val=""/>
                <w:id w:val="-350573313"/>
                <w:placeholder>
                  <w:docPart w:val="DA06FE093E92422F83F26895ECD76D45"/>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Hindi</w:t>
                </w:r>
              </w:sdtContent>
            </w:sdt>
            <w:r w:rsidRPr="00B000F7">
              <w:t xml:space="preserve">-speaking community in Australia. Use the information to write an informed report discussing the impact of such community initiatives on individuals and </w:t>
            </w:r>
            <w:proofErr w:type="gramStart"/>
            <w:r w:rsidRPr="00B000F7">
              <w:t>society as a whole</w:t>
            </w:r>
            <w:proofErr w:type="gramEnd"/>
            <w:r w:rsidRPr="00B000F7">
              <w:t>.</w:t>
            </w:r>
          </w:p>
        </w:tc>
      </w:tr>
      <w:tr w:rsidR="00711493" w:rsidRPr="00B000F7" w14:paraId="08247011" w14:textId="77777777" w:rsidTr="00B22829">
        <w:trPr>
          <w:cantSplit/>
        </w:trPr>
        <w:tc>
          <w:tcPr>
            <w:tcW w:w="8778" w:type="dxa"/>
            <w:shd w:val="clear" w:color="auto" w:fill="D9D9D9" w:themeFill="background1" w:themeFillShade="D9"/>
          </w:tcPr>
          <w:p w14:paraId="3BC82446" w14:textId="0CF017AC" w:rsidR="00711493" w:rsidRPr="003E507E" w:rsidRDefault="00711493" w:rsidP="00B22829">
            <w:pPr>
              <w:pStyle w:val="VCAAbulletlevel2"/>
              <w:rPr>
                <w:b/>
                <w:bCs/>
              </w:rPr>
            </w:pPr>
            <w:r w:rsidRPr="003E507E">
              <w:rPr>
                <w:b/>
                <w:bCs/>
                <w:noProof/>
              </w:rPr>
              <w:drawing>
                <wp:anchor distT="0" distB="0" distL="114300" distR="114300" simplePos="0" relativeHeight="251687936" behindDoc="0" locked="0" layoutInCell="1" allowOverlap="1" wp14:anchorId="1678C259" wp14:editId="31C49677">
                  <wp:simplePos x="0" y="0"/>
                  <wp:positionH relativeFrom="column">
                    <wp:posOffset>4749421</wp:posOffset>
                  </wp:positionH>
                  <wp:positionV relativeFrom="paragraph">
                    <wp:posOffset>190073</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6404352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3E507E">
              <w:rPr>
                <w:b/>
                <w:bCs/>
              </w:rPr>
              <w:t xml:space="preserve">Create a short story or picture book on a specific </w:t>
            </w:r>
            <w:sdt>
              <w:sdtPr>
                <w:rPr>
                  <w:b/>
                  <w:bCs/>
                  <w:szCs w:val="22"/>
                </w:rPr>
                <w:alias w:val="Keywords"/>
                <w:tag w:val=""/>
                <w:id w:val="263664904"/>
                <w:placeholder>
                  <w:docPart w:val="2572F16B417C4BE0A51EE0B400C569D8"/>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Hindi</w:t>
                </w:r>
              </w:sdtContent>
            </w:sdt>
            <w:r w:rsidRPr="003E507E">
              <w:rPr>
                <w:b/>
                <w:bCs/>
              </w:rPr>
              <w:t xml:space="preserve"> tradition or celebration for children of the </w:t>
            </w:r>
            <w:sdt>
              <w:sdtPr>
                <w:rPr>
                  <w:b/>
                  <w:bCs/>
                  <w:szCs w:val="22"/>
                </w:rPr>
                <w:alias w:val="Keywords"/>
                <w:tag w:val=""/>
                <w:id w:val="1189878319"/>
                <w:placeholder>
                  <w:docPart w:val="24F00DAAE8784EB491C8157EAB92F047"/>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Hindi</w:t>
                </w:r>
              </w:sdtContent>
            </w:sdt>
            <w:r w:rsidRPr="003E507E">
              <w:rPr>
                <w:b/>
                <w:bCs/>
              </w:rPr>
              <w:t>-speaking community in Australia to help promote the importance of maintaining the tradition or celebration.</w:t>
            </w:r>
            <w:r w:rsidRPr="003E507E">
              <w:rPr>
                <w:b/>
                <w:bCs/>
                <w:noProof/>
              </w:rPr>
              <w:t xml:space="preserve"> </w:t>
            </w:r>
          </w:p>
        </w:tc>
      </w:tr>
    </w:tbl>
    <w:p w14:paraId="78EBFF75" w14:textId="77777777" w:rsidR="00711493" w:rsidRDefault="00711493" w:rsidP="00711493">
      <w:pPr>
        <w:rPr>
          <w:lang w:val="en-AU"/>
        </w:rPr>
      </w:pPr>
    </w:p>
    <w:tbl>
      <w:tblPr>
        <w:tblStyle w:val="TableGrid"/>
        <w:tblW w:w="0" w:type="auto"/>
        <w:tblInd w:w="-5" w:type="dxa"/>
        <w:tblLook w:val="04A0" w:firstRow="1" w:lastRow="0" w:firstColumn="1" w:lastColumn="0" w:noHBand="0" w:noVBand="1"/>
      </w:tblPr>
      <w:tblGrid>
        <w:gridCol w:w="8783"/>
      </w:tblGrid>
      <w:tr w:rsidR="00711493" w14:paraId="28641676"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0B4300E" w14:textId="77777777" w:rsidR="00711493" w:rsidRPr="001A0960" w:rsidRDefault="00711493" w:rsidP="00B22829">
            <w:pPr>
              <w:pStyle w:val="Heading2"/>
              <w:rPr>
                <w:b/>
                <w:bCs/>
                <w:color w:val="004EA8"/>
              </w:rPr>
            </w:pPr>
            <w:bookmarkStart w:id="76" w:name="_Toc189124145"/>
            <w:bookmarkStart w:id="77" w:name="_Toc191911989"/>
            <w:r w:rsidRPr="00B13D9B">
              <w:rPr>
                <w:b/>
                <w:bCs/>
                <w:noProof/>
                <w:color w:val="004EA8"/>
              </w:rPr>
              <w:drawing>
                <wp:anchor distT="0" distB="0" distL="114300" distR="114300" simplePos="0" relativeHeight="251686912" behindDoc="0" locked="0" layoutInCell="1" allowOverlap="1" wp14:anchorId="5DCD2DAB" wp14:editId="235DDC2E">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10233354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6"/>
            <w:bookmarkEnd w:id="77"/>
            <w:r w:rsidRPr="00B13D9B">
              <w:rPr>
                <w:b/>
                <w:bCs/>
                <w:color w:val="004EA8"/>
              </w:rPr>
              <w:t xml:space="preserve"> </w:t>
            </w:r>
          </w:p>
          <w:p w14:paraId="6BA448FF" w14:textId="0D2F8E0D" w:rsidR="00711493" w:rsidRDefault="00711493" w:rsidP="00B22829">
            <w:pPr>
              <w:pStyle w:val="VCAAbulletlevel2"/>
              <w:numPr>
                <w:ilvl w:val="0"/>
                <w:numId w:val="0"/>
              </w:numPr>
              <w:rPr>
                <w:b/>
                <w:bCs/>
                <w:color w:val="004EA8"/>
                <w:sz w:val="32"/>
                <w:szCs w:val="32"/>
              </w:rPr>
            </w:pPr>
            <w:r w:rsidRPr="0009743F">
              <w:rPr>
                <w:b/>
                <w:bCs/>
                <w:color w:val="004EA8"/>
                <w:sz w:val="32"/>
                <w:szCs w:val="32"/>
              </w:rPr>
              <w:t>A short story or picture book on a specific</w:t>
            </w:r>
            <w:r w:rsidRPr="00FD7181">
              <w:rPr>
                <w:b/>
                <w:bCs/>
                <w:color w:val="004EA8"/>
                <w:sz w:val="32"/>
                <w:szCs w:val="32"/>
              </w:rPr>
              <w:t xml:space="preserve"> </w:t>
            </w:r>
            <w:sdt>
              <w:sdtPr>
                <w:rPr>
                  <w:b/>
                  <w:bCs/>
                  <w:color w:val="004EA8"/>
                  <w:sz w:val="32"/>
                  <w:szCs w:val="32"/>
                </w:rPr>
                <w:alias w:val="Keywords"/>
                <w:tag w:val=""/>
                <w:id w:val="-1725748774"/>
                <w:placeholder>
                  <w:docPart w:val="B1EC04AA8D984C36AEDFBB4D69BA2C8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Hindi</w:t>
                </w:r>
              </w:sdtContent>
            </w:sdt>
            <w:r w:rsidRPr="00FD7181">
              <w:rPr>
                <w:b/>
                <w:bCs/>
                <w:color w:val="004EA8"/>
                <w:sz w:val="32"/>
                <w:szCs w:val="32"/>
              </w:rPr>
              <w:t xml:space="preserve"> </w:t>
            </w:r>
            <w:r w:rsidRPr="0009743F">
              <w:rPr>
                <w:b/>
                <w:bCs/>
                <w:color w:val="004EA8"/>
                <w:sz w:val="32"/>
                <w:szCs w:val="32"/>
              </w:rPr>
              <w:t>tradition or celebration for children of the</w:t>
            </w:r>
            <w:r>
              <w:rPr>
                <w:b/>
                <w:bCs/>
                <w:color w:val="004EA8"/>
                <w:sz w:val="32"/>
                <w:szCs w:val="32"/>
              </w:rPr>
              <w:t xml:space="preserve"> </w:t>
            </w:r>
            <w:sdt>
              <w:sdtPr>
                <w:rPr>
                  <w:b/>
                  <w:bCs/>
                  <w:color w:val="004EA8"/>
                  <w:sz w:val="32"/>
                  <w:szCs w:val="32"/>
                </w:rPr>
                <w:alias w:val="Keywords"/>
                <w:tag w:val=""/>
                <w:id w:val="-1128461674"/>
                <w:placeholder>
                  <w:docPart w:val="F7E6F7A3443D4AE79DB749E2AA1F7927"/>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Hindi</w:t>
                </w:r>
              </w:sdtContent>
            </w:sdt>
            <w:r w:rsidRPr="0009743F">
              <w:rPr>
                <w:b/>
                <w:bCs/>
                <w:color w:val="004EA8"/>
                <w:sz w:val="32"/>
                <w:szCs w:val="32"/>
              </w:rPr>
              <w:t>-speaking community in Australia to help promote the importance of maintaining the tradition or celebration</w:t>
            </w:r>
            <w:r>
              <w:rPr>
                <w:b/>
                <w:bCs/>
                <w:color w:val="004EA8"/>
                <w:sz w:val="32"/>
                <w:szCs w:val="32"/>
              </w:rPr>
              <w:t>.</w:t>
            </w:r>
          </w:p>
          <w:p w14:paraId="18915C85" w14:textId="77777777" w:rsidR="00711493" w:rsidRDefault="00711493" w:rsidP="00B22829">
            <w:pPr>
              <w:pStyle w:val="VCAAbulletlevel2"/>
              <w:numPr>
                <w:ilvl w:val="0"/>
                <w:numId w:val="0"/>
              </w:numPr>
            </w:pPr>
          </w:p>
          <w:p w14:paraId="1B9713CA" w14:textId="17411FEA" w:rsidR="00711493" w:rsidRDefault="00711493" w:rsidP="00B22829">
            <w:pPr>
              <w:pStyle w:val="VCAAbulletlevel2"/>
            </w:pPr>
            <w:r>
              <w:t xml:space="preserve">Read a selection of news articles about specific traditions or celebrations from </w:t>
            </w:r>
            <w:sdt>
              <w:sdtPr>
                <w:alias w:val="Keywords"/>
                <w:tag w:val=""/>
                <w:id w:val="1056744969"/>
                <w:placeholder>
                  <w:docPart w:val="9E7581D1E78F448896BE4CC4E103E918"/>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 xml:space="preserve">-speaking countries or communities. Annotate the texts, identifying vocabulary, key </w:t>
            </w:r>
            <w:proofErr w:type="gramStart"/>
            <w:r>
              <w:t>information</w:t>
            </w:r>
            <w:proofErr w:type="gramEnd"/>
            <w:r>
              <w:t xml:space="preserve"> and purpose of the articles.</w:t>
            </w:r>
            <w:r>
              <w:br/>
            </w:r>
          </w:p>
          <w:p w14:paraId="0DDEEC13" w14:textId="25066229" w:rsidR="00711493" w:rsidRDefault="00711493" w:rsidP="00B22829">
            <w:pPr>
              <w:pStyle w:val="VCAAbulletlevel2"/>
            </w:pPr>
            <w:r>
              <w:t xml:space="preserve">Listen to short interviews with </w:t>
            </w:r>
            <w:sdt>
              <w:sdtPr>
                <w:alias w:val="Keywords"/>
                <w:tag w:val=""/>
                <w:id w:val="1192412317"/>
                <w:placeholder>
                  <w:docPart w:val="CC00551EEC1E47B7BF5C38211C0B184F"/>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-speaking individuals at various events or celebrations (e.g. a cultural celebration, a music festival, a family gathering) and identify the purpose and contention of each interview. Analyse question structures: how the interviewer uses open-ended or specific questions for a particular purpose and the different responses these questions prompt.</w:t>
            </w:r>
            <w:r>
              <w:br/>
            </w:r>
          </w:p>
          <w:p w14:paraId="3C135784" w14:textId="354681E3" w:rsidR="00711493" w:rsidRDefault="00711493" w:rsidP="00B22829">
            <w:pPr>
              <w:pStyle w:val="VCAAbulletlevel2"/>
            </w:pPr>
            <w:r>
              <w:t>Brainstorm relevant words and expressions required for an interview about someone’s experiences with cultural traditions and celebrations, including as many different question</w:t>
            </w:r>
            <w:r w:rsidR="00705721">
              <w:t>s</w:t>
            </w:r>
            <w:r>
              <w:t xml:space="preserve"> words and questioning strategies as possible.</w:t>
            </w:r>
            <w:r>
              <w:br/>
            </w:r>
          </w:p>
          <w:p w14:paraId="4D1128C9" w14:textId="77777777" w:rsidR="00711493" w:rsidRDefault="00711493" w:rsidP="00B22829">
            <w:pPr>
              <w:pStyle w:val="VCAAbulletlevel2"/>
            </w:pPr>
            <w:r>
              <w:t>Participate in the ‘Question Chain’ activity: start with a random open-ended question and have one student respond. The next student asks an open-ended question related to the previous response, and so on, avoiding repetition of questions or responses.</w:t>
            </w:r>
            <w:r>
              <w:br/>
            </w:r>
          </w:p>
          <w:p w14:paraId="26568BF3" w14:textId="3399BAC5" w:rsidR="00711493" w:rsidRDefault="00711493" w:rsidP="00B22829">
            <w:pPr>
              <w:pStyle w:val="VCAAbulletlevel2"/>
            </w:pPr>
            <w:r>
              <w:t xml:space="preserve">Practise active listening in pairs by speaking in </w:t>
            </w:r>
            <w:sdt>
              <w:sdtPr>
                <w:alias w:val="Keywords"/>
                <w:tag w:val=""/>
                <w:id w:val="-670256705"/>
                <w:placeholder>
                  <w:docPart w:val="D3B6DDF9E66F41709406ED3B29F88A82"/>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 xml:space="preserve"> about traditions or celebrations that you participate in, as your partner listens carefully. Your partner then paraphrases what </w:t>
            </w:r>
            <w:r>
              <w:lastRenderedPageBreak/>
              <w:t>your said and/or asks questions to clarify their understanding. Swap roles and repeat the activity.</w:t>
            </w:r>
            <w:r>
              <w:br/>
            </w:r>
          </w:p>
          <w:p w14:paraId="6143B674" w14:textId="0BBFDEEB" w:rsidR="00711493" w:rsidRDefault="00711493" w:rsidP="00B22829">
            <w:pPr>
              <w:pStyle w:val="VCAAbulletlevel2"/>
            </w:pPr>
            <w:r>
              <w:t xml:space="preserve">In small groups, brainstorm questions for interviews with members of the </w:t>
            </w:r>
            <w:sdt>
              <w:sdtPr>
                <w:alias w:val="Keywords"/>
                <w:tag w:val=""/>
                <w:id w:val="-519005494"/>
                <w:placeholder>
                  <w:docPart w:val="019099253DB44A1CACB79F21BDEC250B"/>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 xml:space="preserve">-speaking community about a cultural tradition or celebration that continues to be important to them. Create a list of questions that focus on experiences, memories, </w:t>
            </w:r>
            <w:proofErr w:type="gramStart"/>
            <w:r>
              <w:t>emotions</w:t>
            </w:r>
            <w:proofErr w:type="gramEnd"/>
            <w:r>
              <w:t xml:space="preserve"> and identity. Select the five questions you think will elicit the most thought-provoking responses.</w:t>
            </w:r>
            <w:r>
              <w:br/>
            </w:r>
          </w:p>
          <w:p w14:paraId="7DBB5D6C" w14:textId="49B5A922" w:rsidR="00711493" w:rsidRDefault="00711493" w:rsidP="00B22829">
            <w:pPr>
              <w:pStyle w:val="VCAAbulletlevel2"/>
            </w:pPr>
            <w:r>
              <w:t xml:space="preserve">Interview different members of the </w:t>
            </w:r>
            <w:sdt>
              <w:sdtPr>
                <w:alias w:val="Keywords"/>
                <w:tag w:val=""/>
                <w:id w:val="4252041"/>
                <w:placeholder>
                  <w:docPart w:val="7EBAD027B6164A4786A74A272C2B37D5"/>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-speaking community about cultural traditions or celebrations that continue to be important to them using the questions you created in small groups. Write your notes in a T-chart with the questions on the left and answers on the right.</w:t>
            </w:r>
            <w:r>
              <w:br/>
            </w:r>
          </w:p>
          <w:p w14:paraId="17FBFDE9" w14:textId="77777777" w:rsidR="00711493" w:rsidRDefault="00711493" w:rsidP="00B22829">
            <w:pPr>
              <w:pStyle w:val="VCAAbulletlevel2"/>
            </w:pPr>
            <w:r>
              <w:t xml:space="preserve">Collate your findings by creating an affinity chart and grouping information under appropriate subheadings (e.g. connections to childhood, identity, </w:t>
            </w:r>
            <w:proofErr w:type="gramStart"/>
            <w:r>
              <w:t>family</w:t>
            </w:r>
            <w:proofErr w:type="gramEnd"/>
            <w:r>
              <w:t xml:space="preserve"> or cultural values). Then, add your own observations and interpretations of the information from the interview.</w:t>
            </w:r>
            <w:r>
              <w:br/>
            </w:r>
          </w:p>
          <w:p w14:paraId="394888EB" w14:textId="7F6A1044" w:rsidR="00711493" w:rsidRDefault="00711493" w:rsidP="00B22829">
            <w:pPr>
              <w:pStyle w:val="VCAAbulletlevel2"/>
            </w:pPr>
            <w:r>
              <w:t xml:space="preserve">Reflect on similarities and differences between how </w:t>
            </w:r>
            <w:sdt>
              <w:sdtPr>
                <w:alias w:val="Keywords"/>
                <w:tag w:val=""/>
                <w:id w:val="348221544"/>
                <w:placeholder>
                  <w:docPart w:val="417CCC142DFE4BE6B3EAEEDB7668C532"/>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 xml:space="preserve"> traditions and celebrations have been practised over time, and their importance, comparing your findings to your own experiences and previous readings. Discuss with a partner what you have learnt, what similarities and differences you identified and what you gained from the interviews during a ‘Turn and talk’ activity.</w:t>
            </w:r>
            <w:r>
              <w:br/>
              <w:t xml:space="preserve"> </w:t>
            </w:r>
          </w:p>
          <w:p w14:paraId="2EB97ED5" w14:textId="2D731C7B" w:rsidR="00711493" w:rsidRDefault="00711493" w:rsidP="00B22829">
            <w:pPr>
              <w:pStyle w:val="VCAAbulletlevel2"/>
            </w:pPr>
            <w:r>
              <w:t xml:space="preserve">Draft a short story or picture book on a specific </w:t>
            </w:r>
            <w:sdt>
              <w:sdtPr>
                <w:alias w:val="Keywords"/>
                <w:tag w:val=""/>
                <w:id w:val="-1858887562"/>
                <w:placeholder>
                  <w:docPart w:val="082699BF96BF4DC89C8ED699E6A19AF5"/>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 xml:space="preserve"> tradition or celebration for children of </w:t>
            </w:r>
            <w:sdt>
              <w:sdtPr>
                <w:alias w:val="Keywords"/>
                <w:tag w:val=""/>
                <w:id w:val="-47222463"/>
                <w:placeholder>
                  <w:docPart w:val="2D122D2824B34F4AA964F3E31A385C98"/>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 xml:space="preserve">-speaking communities in Australia, using a storyboard with suitable images. Use the information from your interviews, your own </w:t>
            </w:r>
            <w:proofErr w:type="gramStart"/>
            <w:r>
              <w:t>reflections</w:t>
            </w:r>
            <w:proofErr w:type="gramEnd"/>
            <w:r>
              <w:t xml:space="preserve"> and discussions with your peers, to explain how a tradition or celebration was practised in the past, is currently practised, and its importance within the </w:t>
            </w:r>
            <w:sdt>
              <w:sdtPr>
                <w:alias w:val="Keywords"/>
                <w:tag w:val=""/>
                <w:id w:val="-729147374"/>
                <w:placeholder>
                  <w:docPart w:val="C00A2EF0ACC74F31A1244E703FFD2384"/>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-speaking community.</w:t>
            </w:r>
            <w:r>
              <w:br/>
            </w:r>
          </w:p>
          <w:p w14:paraId="1D437498" w14:textId="77777777" w:rsidR="00711493" w:rsidRDefault="00711493" w:rsidP="00B22829">
            <w:pPr>
              <w:pStyle w:val="VCAAbulletlevel2"/>
            </w:pPr>
            <w:r>
              <w:t>Exchange storyboards within a small group and provide and receive feedback on content, language structures, and suitability for purpose and target audience. Implement any suggestions that can improve your short story or picture book.</w:t>
            </w:r>
            <w:r>
              <w:br/>
            </w:r>
          </w:p>
          <w:p w14:paraId="3FDC9C13" w14:textId="4920C620" w:rsidR="00711493" w:rsidRDefault="00711493" w:rsidP="00B22829">
            <w:pPr>
              <w:pStyle w:val="VCAAbulletlevel2"/>
            </w:pPr>
            <w:r>
              <w:t xml:space="preserve">Write a preface for your book, explaining why you wrote the book and why maintaining </w:t>
            </w:r>
            <w:sdt>
              <w:sdtPr>
                <w:alias w:val="Keywords"/>
                <w:tag w:val=""/>
                <w:id w:val="492069109"/>
                <w:placeholder>
                  <w:docPart w:val="D0219B3611BD41B0AA5A0905E0E0E1C5"/>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 xml:space="preserve"> traditions or celebrations is important.</w:t>
            </w:r>
            <w:r>
              <w:br/>
            </w:r>
          </w:p>
          <w:p w14:paraId="0D5C48DE" w14:textId="77777777" w:rsidR="00711493" w:rsidRPr="0066155E" w:rsidRDefault="00711493" w:rsidP="00B22829">
            <w:pPr>
              <w:pStyle w:val="VCAAbulletlevel2"/>
            </w:pPr>
            <w:r>
              <w:t>Read your short story or picture book to your small group using appropriate verbal and non-verbal language, then create a personal reflection on what you have learnt from your peers’ short stories or picture books. Make connections to your own experiences, research, and classroom discussions.</w:t>
            </w:r>
          </w:p>
        </w:tc>
      </w:tr>
    </w:tbl>
    <w:p w14:paraId="22BE6DFB" w14:textId="77777777" w:rsidR="00711493" w:rsidRDefault="00711493" w:rsidP="00711493">
      <w:pPr>
        <w:rPr>
          <w:lang w:val="en-AU"/>
        </w:rPr>
      </w:pPr>
    </w:p>
    <w:p w14:paraId="7E8E0A1A" w14:textId="77777777" w:rsidR="00711493" w:rsidRDefault="00711493" w:rsidP="00711493">
      <w:pPr>
        <w:rPr>
          <w:lang w:val="en-AU"/>
        </w:rPr>
      </w:pPr>
    </w:p>
    <w:p w14:paraId="7A4E374D" w14:textId="77777777" w:rsidR="00A505B0" w:rsidRDefault="00A505B0" w:rsidP="00711493">
      <w:pPr>
        <w:rPr>
          <w:lang w:val="en-AU"/>
        </w:rPr>
      </w:pPr>
    </w:p>
    <w:p w14:paraId="64B7B587" w14:textId="77777777" w:rsidR="00A505B0" w:rsidRDefault="00A505B0" w:rsidP="00711493">
      <w:pPr>
        <w:rPr>
          <w:lang w:val="en-AU"/>
        </w:rPr>
      </w:pPr>
    </w:p>
    <w:p w14:paraId="4705503D" w14:textId="77777777" w:rsidR="00711493" w:rsidRDefault="00711493" w:rsidP="00711493">
      <w:pPr>
        <w:pStyle w:val="Heading4"/>
      </w:pPr>
      <w:r w:rsidRPr="00B13D9B">
        <w:lastRenderedPageBreak/>
        <w:t xml:space="preserve">Unit </w:t>
      </w:r>
      <w:proofErr w:type="gramStart"/>
      <w:r>
        <w:t>4  -</w:t>
      </w:r>
      <w:proofErr w:type="gramEnd"/>
      <w:r>
        <w:t xml:space="preserve"> Area</w:t>
      </w:r>
      <w:r w:rsidRPr="00B13D9B">
        <w:t xml:space="preserve"> of Study </w:t>
      </w:r>
      <w:r>
        <w:t xml:space="preserve">3 </w:t>
      </w:r>
    </w:p>
    <w:tbl>
      <w:tblPr>
        <w:tblStyle w:val="TableGrid"/>
        <w:tblW w:w="8647" w:type="dxa"/>
        <w:tblInd w:w="-5" w:type="dxa"/>
        <w:tblLook w:val="04A0" w:firstRow="1" w:lastRow="0" w:firstColumn="1" w:lastColumn="0" w:noHBand="0" w:noVBand="1"/>
      </w:tblPr>
      <w:tblGrid>
        <w:gridCol w:w="2161"/>
        <w:gridCol w:w="2162"/>
        <w:gridCol w:w="2162"/>
        <w:gridCol w:w="2162"/>
      </w:tblGrid>
      <w:tr w:rsidR="00711493" w:rsidRPr="007B23FE" w14:paraId="2D916BEE" w14:textId="77777777" w:rsidTr="00751420">
        <w:trPr>
          <w:trHeight w:val="274"/>
        </w:trPr>
        <w:tc>
          <w:tcPr>
            <w:tcW w:w="2161" w:type="dxa"/>
            <w:shd w:val="clear" w:color="auto" w:fill="0F7EB4"/>
          </w:tcPr>
          <w:p w14:paraId="31E41797"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62" w:type="dxa"/>
            <w:shd w:val="clear" w:color="auto" w:fill="0F7EB4"/>
          </w:tcPr>
          <w:p w14:paraId="1669D71F"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62" w:type="dxa"/>
            <w:shd w:val="clear" w:color="auto" w:fill="0F7EB4"/>
          </w:tcPr>
          <w:p w14:paraId="756E7CE0"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62" w:type="dxa"/>
            <w:shd w:val="clear" w:color="auto" w:fill="0F7EB4"/>
          </w:tcPr>
          <w:p w14:paraId="2AB99B8E" w14:textId="77777777" w:rsidR="00711493" w:rsidRPr="007B23FE" w:rsidRDefault="00711493"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711493" w:rsidRPr="007B23FE" w14:paraId="7AAF6786" w14:textId="77777777" w:rsidTr="00751420">
        <w:trPr>
          <w:trHeight w:val="1701"/>
        </w:trPr>
        <w:tc>
          <w:tcPr>
            <w:tcW w:w="2161" w:type="dxa"/>
            <w:vAlign w:val="center"/>
          </w:tcPr>
          <w:p w14:paraId="3EE65F08" w14:textId="77777777" w:rsidR="00711493" w:rsidRPr="006F2769" w:rsidRDefault="00711493" w:rsidP="00B22829">
            <w:pPr>
              <w:pStyle w:val="VCAAbody"/>
              <w:jc w:val="center"/>
            </w:pPr>
            <w:r w:rsidRPr="006F2769">
              <w:t>Sustainability</w:t>
            </w:r>
          </w:p>
        </w:tc>
        <w:tc>
          <w:tcPr>
            <w:tcW w:w="2162" w:type="dxa"/>
            <w:vAlign w:val="center"/>
          </w:tcPr>
          <w:p w14:paraId="26D87A05" w14:textId="77777777" w:rsidR="00711493" w:rsidRPr="006F2769" w:rsidRDefault="00711493" w:rsidP="00B22829">
            <w:pPr>
              <w:pStyle w:val="VCAAbody"/>
              <w:jc w:val="center"/>
            </w:pPr>
            <w:r w:rsidRPr="006F2769">
              <w:t>Personal</w:t>
            </w:r>
          </w:p>
        </w:tc>
        <w:tc>
          <w:tcPr>
            <w:tcW w:w="2162" w:type="dxa"/>
            <w:vAlign w:val="center"/>
          </w:tcPr>
          <w:p w14:paraId="59CDC990" w14:textId="77777777" w:rsidR="00711493" w:rsidRPr="006F2769" w:rsidRDefault="00711493" w:rsidP="00B22829">
            <w:pPr>
              <w:pStyle w:val="VCAAbody"/>
              <w:jc w:val="center"/>
            </w:pPr>
            <w:r w:rsidRPr="006F2769">
              <w:t xml:space="preserve">Natural Environment </w:t>
            </w:r>
          </w:p>
        </w:tc>
        <w:tc>
          <w:tcPr>
            <w:tcW w:w="2162" w:type="dxa"/>
            <w:vAlign w:val="center"/>
          </w:tcPr>
          <w:p w14:paraId="46BA788C" w14:textId="77777777" w:rsidR="00711493" w:rsidRPr="006F2769" w:rsidRDefault="00711493" w:rsidP="00B22829">
            <w:pPr>
              <w:pStyle w:val="VCAAbody"/>
              <w:jc w:val="center"/>
            </w:pPr>
            <w:r w:rsidRPr="006F2769">
              <w:t>Personal responsibilities towards our natural environment</w:t>
            </w:r>
          </w:p>
        </w:tc>
      </w:tr>
    </w:tbl>
    <w:p w14:paraId="362389A0" w14:textId="77777777" w:rsidR="00711493" w:rsidRPr="00B13D9B" w:rsidRDefault="00711493" w:rsidP="00711493">
      <w:pPr>
        <w:pStyle w:val="Heading2"/>
        <w:rPr>
          <w:sz w:val="28"/>
        </w:rPr>
      </w:pPr>
      <w:bookmarkStart w:id="78" w:name="_Toc189124146"/>
      <w:bookmarkStart w:id="79" w:name="_Toc191911990"/>
      <w:r w:rsidRPr="00B13D9B">
        <w:rPr>
          <w:sz w:val="28"/>
        </w:rPr>
        <w:t xml:space="preserve">Outcome </w:t>
      </w:r>
      <w:r>
        <w:rPr>
          <w:sz w:val="28"/>
        </w:rPr>
        <w:t>3</w:t>
      </w:r>
      <w:bookmarkEnd w:id="78"/>
      <w:bookmarkEnd w:id="79"/>
    </w:p>
    <w:p w14:paraId="0C63820A" w14:textId="4D398A20" w:rsidR="00711493" w:rsidRDefault="00711493" w:rsidP="00711493">
      <w:pPr>
        <w:pStyle w:val="VCAAbody"/>
        <w:rPr>
          <w:shd w:val="clear" w:color="auto" w:fill="FFFFFF"/>
        </w:rPr>
      </w:pPr>
      <w:r w:rsidRPr="006F2769">
        <w:rPr>
          <w:shd w:val="clear" w:color="auto" w:fill="FFFFFF"/>
        </w:rPr>
        <w:t xml:space="preserve">On completion of this unit the student should be able to produce an extended piece of original writing in </w:t>
      </w:r>
      <w:sdt>
        <w:sdtPr>
          <w:rPr>
            <w:shd w:val="clear" w:color="auto" w:fill="FFFFFF"/>
          </w:rPr>
          <w:alias w:val="Keywords"/>
          <w:tag w:val=""/>
          <w:id w:val="1605002138"/>
          <w:placeholder>
            <w:docPart w:val="9C108A97213B4B67BF242ADB05275F90"/>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Hindi</w:t>
          </w:r>
        </w:sdtContent>
      </w:sdt>
      <w:r w:rsidRPr="006F2769">
        <w:rPr>
          <w:shd w:val="clear" w:color="auto" w:fill="FFFFFF"/>
        </w:rPr>
        <w:t xml:space="preserve"> in response to a task.</w:t>
      </w:r>
    </w:p>
    <w:p w14:paraId="608074F9" w14:textId="77777777" w:rsidR="00711493" w:rsidRDefault="00711493" w:rsidP="00711493">
      <w:pPr>
        <w:pStyle w:val="Heading2"/>
        <w:rPr>
          <w:sz w:val="24"/>
          <w:szCs w:val="24"/>
        </w:rPr>
      </w:pPr>
      <w:bookmarkStart w:id="80" w:name="_Toc189124147"/>
      <w:bookmarkStart w:id="81" w:name="_Toc191911991"/>
      <w:r w:rsidRPr="00753F1C">
        <w:rPr>
          <w:sz w:val="24"/>
          <w:szCs w:val="24"/>
        </w:rPr>
        <w:t>Examples of learning activities</w:t>
      </w:r>
      <w:bookmarkEnd w:id="80"/>
      <w:bookmarkEnd w:id="81"/>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711493" w:rsidRPr="00A36965" w14:paraId="19FD5261" w14:textId="77777777" w:rsidTr="00B22829">
        <w:trPr>
          <w:cantSplit/>
        </w:trPr>
        <w:tc>
          <w:tcPr>
            <w:tcW w:w="8783" w:type="dxa"/>
          </w:tcPr>
          <w:p w14:paraId="3B146F44" w14:textId="73CA1E4E" w:rsidR="00711493" w:rsidRPr="00D66A44" w:rsidRDefault="00711493" w:rsidP="00B22829">
            <w:pPr>
              <w:pStyle w:val="VCAAbulletlevel2"/>
            </w:pPr>
            <w:r w:rsidRPr="00D66A44">
              <w:t>View five images showing examples of a range</w:t>
            </w:r>
            <w:r>
              <w:t xml:space="preserve"> of</w:t>
            </w:r>
            <w:r w:rsidRPr="00D66A44">
              <w:t xml:space="preserve"> natural resources and environments, such as trees, animals, </w:t>
            </w:r>
            <w:proofErr w:type="gramStart"/>
            <w:r w:rsidRPr="00D66A44">
              <w:t>waterways</w:t>
            </w:r>
            <w:proofErr w:type="gramEnd"/>
            <w:r w:rsidRPr="00D66A44">
              <w:t xml:space="preserve"> and national parks. In small groups, discuss the importance of the natural resources. Then, brainstorm words to describe the images and build a shared online glossary in </w:t>
            </w:r>
            <w:sdt>
              <w:sdtPr>
                <w:alias w:val="Keywords"/>
                <w:tag w:val=""/>
                <w:id w:val="1140455678"/>
                <w:placeholder>
                  <w:docPart w:val="0F1346122EEF4B5CBAE128F706729B16"/>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D66A44">
              <w:t>.</w:t>
            </w:r>
          </w:p>
        </w:tc>
      </w:tr>
      <w:tr w:rsidR="00711493" w:rsidRPr="00A36965" w14:paraId="1E8BFC4E" w14:textId="77777777" w:rsidTr="00B22829">
        <w:trPr>
          <w:cantSplit/>
        </w:trPr>
        <w:tc>
          <w:tcPr>
            <w:tcW w:w="8783" w:type="dxa"/>
          </w:tcPr>
          <w:p w14:paraId="264E2270" w14:textId="77777777" w:rsidR="00711493" w:rsidRPr="00D66A44" w:rsidRDefault="00711493" w:rsidP="00B22829">
            <w:pPr>
              <w:pStyle w:val="VCAAbulletlevel2"/>
            </w:pPr>
            <w:r w:rsidRPr="00D66A44">
              <w:t>Write sentences that create vivid imagery using figurative language (</w:t>
            </w:r>
            <w:r>
              <w:t>e.g.</w:t>
            </w:r>
            <w:r w:rsidRPr="00D66A44">
              <w:t xml:space="preserve"> metaphors, </w:t>
            </w:r>
            <w:proofErr w:type="gramStart"/>
            <w:r w:rsidRPr="00D66A44">
              <w:t>similes</w:t>
            </w:r>
            <w:proofErr w:type="gramEnd"/>
            <w:r w:rsidRPr="00D66A44">
              <w:t xml:space="preserve"> or alliteration) and using vocabulary from the shared online glossary.</w:t>
            </w:r>
          </w:p>
        </w:tc>
      </w:tr>
      <w:tr w:rsidR="00711493" w:rsidRPr="00A36965" w14:paraId="6C134032" w14:textId="77777777" w:rsidTr="00B22829">
        <w:trPr>
          <w:cantSplit/>
        </w:trPr>
        <w:tc>
          <w:tcPr>
            <w:tcW w:w="8783" w:type="dxa"/>
          </w:tcPr>
          <w:p w14:paraId="7B5AF919" w14:textId="29986D90" w:rsidR="00711493" w:rsidRPr="00D66A44" w:rsidRDefault="00711493" w:rsidP="00B22829">
            <w:pPr>
              <w:pStyle w:val="VCAAbulletlevel2"/>
            </w:pPr>
            <w:r w:rsidRPr="00D66A44">
              <w:t xml:space="preserve">View a short video or documentary in </w:t>
            </w:r>
            <w:sdt>
              <w:sdtPr>
                <w:alias w:val="Keywords"/>
                <w:tag w:val=""/>
                <w:id w:val="646711941"/>
                <w:placeholder>
                  <w:docPart w:val="588FEBD92C1649E1B097D5D738F60117"/>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D66A44">
              <w:t xml:space="preserve"> about the importance of recycling and the different ways people can recycle in Australia or a </w:t>
            </w:r>
            <w:sdt>
              <w:sdtPr>
                <w:alias w:val="Keywords"/>
                <w:tag w:val=""/>
                <w:id w:val="-258223308"/>
                <w:placeholder>
                  <w:docPart w:val="60D6E92816674AA997920300DD4C71D4"/>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D66A44">
              <w:t>-speaking country. Complete a jumbled text comprehension activity, using sequencing words (e.g. first, then, next, finally). Reconstruct and organise a text about recycling, based on the information from the video or documentary. Compare your sequence with your classmates.</w:t>
            </w:r>
          </w:p>
        </w:tc>
      </w:tr>
      <w:tr w:rsidR="00711493" w:rsidRPr="00A36965" w14:paraId="4BBB039F" w14:textId="77777777" w:rsidTr="00B22829">
        <w:trPr>
          <w:cantSplit/>
        </w:trPr>
        <w:tc>
          <w:tcPr>
            <w:tcW w:w="8783" w:type="dxa"/>
          </w:tcPr>
          <w:p w14:paraId="3992B1C7" w14:textId="09C774A2" w:rsidR="00711493" w:rsidRPr="00D66A44" w:rsidRDefault="00711493" w:rsidP="00B22829">
            <w:pPr>
              <w:pStyle w:val="VCAAbulletlevel2"/>
            </w:pPr>
            <w:r w:rsidRPr="00D66A44">
              <w:t xml:space="preserve">In small groups, play a game of Snap, racing to be the fastest to ‘snap’ the card containing the correct image, as the teacher calls out different waste products in </w:t>
            </w:r>
            <w:sdt>
              <w:sdtPr>
                <w:alias w:val="Keywords"/>
                <w:tag w:val=""/>
                <w:id w:val="-2141099368"/>
                <w:placeholder>
                  <w:docPart w:val="80C1E41DFACE4ECF99C427920EE5782D"/>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D66A44">
              <w:t xml:space="preserve">. Then, categorise each of the cards according to how you separate each item of rubbish in your family, </w:t>
            </w:r>
            <w:proofErr w:type="gramStart"/>
            <w:r w:rsidRPr="00D66A44">
              <w:t>school</w:t>
            </w:r>
            <w:proofErr w:type="gramEnd"/>
            <w:r w:rsidRPr="00D66A44">
              <w:t xml:space="preserve"> or community. Watch a video about sorting rubbish in a </w:t>
            </w:r>
            <w:sdt>
              <w:sdtPr>
                <w:alias w:val="Keywords"/>
                <w:tag w:val=""/>
                <w:id w:val="622263080"/>
                <w:placeholder>
                  <w:docPart w:val="3CF4C4ACB99D4C5EAD9AB8A9D6FF0857"/>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D66A44">
              <w:t>-speaking country or community and, based on the information provided, re-sort the cards into ‘disposal groups’ (e.g. recycling, garden waste, compost, general rubbish, paper). Discuss and then use a Venn diagram to record the similarities and differences between the two countries or communities.</w:t>
            </w:r>
          </w:p>
        </w:tc>
      </w:tr>
      <w:tr w:rsidR="00711493" w:rsidRPr="00A36965" w14:paraId="2E702B43" w14:textId="77777777" w:rsidTr="00B22829">
        <w:trPr>
          <w:cantSplit/>
        </w:trPr>
        <w:tc>
          <w:tcPr>
            <w:tcW w:w="8783" w:type="dxa"/>
          </w:tcPr>
          <w:p w14:paraId="6086CCEB" w14:textId="77777777" w:rsidR="00711493" w:rsidRPr="00D66A44" w:rsidRDefault="00711493" w:rsidP="00B22829">
            <w:pPr>
              <w:pStyle w:val="VCAAbulletlevel2"/>
            </w:pPr>
            <w:r w:rsidRPr="00D66A44">
              <w:lastRenderedPageBreak/>
              <w:t>Reflect on a time where you have taken personal responsibility for something in the natural environment (e.g. planting trees, picking up rubbish, caring for injured wildlife). Write a short paragraph detailing what you did and how this was effective in protecting the environment. Share your reflection with the class and use a class mind map to collate the information. Then, elaborate on the positive effects that</w:t>
            </w:r>
            <w:r>
              <w:t xml:space="preserve"> your</w:t>
            </w:r>
            <w:r w:rsidRPr="00D66A44">
              <w:t xml:space="preserve"> actions have had on the environment.</w:t>
            </w:r>
          </w:p>
        </w:tc>
      </w:tr>
      <w:tr w:rsidR="00711493" w:rsidRPr="00A36965" w14:paraId="336C291E" w14:textId="77777777" w:rsidTr="00B22829">
        <w:trPr>
          <w:cantSplit/>
        </w:trPr>
        <w:tc>
          <w:tcPr>
            <w:tcW w:w="8783" w:type="dxa"/>
          </w:tcPr>
          <w:p w14:paraId="203885A7" w14:textId="64C89804" w:rsidR="00711493" w:rsidRPr="00D66A44" w:rsidRDefault="00711493" w:rsidP="00B22829">
            <w:pPr>
              <w:pStyle w:val="VCAAbulletlevel2"/>
            </w:pPr>
            <w:r w:rsidRPr="00D66A44">
              <w:t xml:space="preserve">Read a range of opinion pieces or evaluative articles in the news evaluating different sustainable practices, for example using e-scooters, and highlight the vocabulary and grammatical structures used to evaluate. Then, in </w:t>
            </w:r>
            <w:sdt>
              <w:sdtPr>
                <w:alias w:val="Keywords"/>
                <w:tag w:val=""/>
                <w:id w:val="60837587"/>
                <w:placeholder>
                  <w:docPart w:val="643467F9EAA845C28E5ABB8F2EEA3C6C"/>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 w</w:t>
            </w:r>
            <w:r w:rsidRPr="00D66A44">
              <w:t xml:space="preserve">rite your own evaluations about a sustainable practice allocated to you by the teacher. In small groups, share your evaluations with students who evaluated a different sustainable practice.  </w:t>
            </w:r>
          </w:p>
        </w:tc>
      </w:tr>
      <w:tr w:rsidR="00711493" w:rsidRPr="00A36965" w14:paraId="51841230" w14:textId="77777777" w:rsidTr="00B22829">
        <w:trPr>
          <w:cantSplit/>
        </w:trPr>
        <w:tc>
          <w:tcPr>
            <w:tcW w:w="8783" w:type="dxa"/>
          </w:tcPr>
          <w:p w14:paraId="57722862" w14:textId="5B81E95E" w:rsidR="00711493" w:rsidRPr="00D66A44" w:rsidRDefault="00711493" w:rsidP="00B22829">
            <w:pPr>
              <w:pStyle w:val="VCAAbulletlevel2"/>
            </w:pPr>
            <w:r w:rsidRPr="00D66A44">
              <w:t xml:space="preserve">Read a children’s short story or picture book in </w:t>
            </w:r>
            <w:sdt>
              <w:sdtPr>
                <w:alias w:val="Keywords"/>
                <w:tag w:val=""/>
                <w:id w:val="-709030453"/>
                <w:placeholder>
                  <w:docPart w:val="569EA804177C45D4AE9BDF0216773439"/>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w:t>
            </w:r>
            <w:r w:rsidRPr="00D66A44">
              <w:t xml:space="preserve"> Choose one that informs a younger audience about how to act on an environmental issue. Make notes about the use of language, including word choice and grammatical structures relevant to the target audience. Identify the similarities and differences between the vocabulary and grammatical structures you identified when reading this informative text, and those used in the evaluative texts. Discuss your observations with a partner.</w:t>
            </w:r>
          </w:p>
        </w:tc>
      </w:tr>
      <w:tr w:rsidR="00711493" w:rsidRPr="00A36965" w14:paraId="5E75CE80" w14:textId="77777777" w:rsidTr="00B22829">
        <w:trPr>
          <w:cantSplit/>
        </w:trPr>
        <w:tc>
          <w:tcPr>
            <w:tcW w:w="8783" w:type="dxa"/>
          </w:tcPr>
          <w:p w14:paraId="52BAAC6E" w14:textId="77777777" w:rsidR="00711493" w:rsidRPr="00D66A44" w:rsidRDefault="00711493" w:rsidP="00B22829">
            <w:pPr>
              <w:pStyle w:val="VCAAbulletlevel2"/>
            </w:pPr>
            <w:r w:rsidRPr="00D66A44">
              <w:t xml:space="preserve">Working with a partner, match cards containing persuasive devices (e.g. repetition, rhetorical question, anecdote), their definitions, and examples relevant to the environment. Alternatively, compete against one another in timed races to see who can be the fastest to match the words, </w:t>
            </w:r>
            <w:proofErr w:type="gramStart"/>
            <w:r w:rsidRPr="00D66A44">
              <w:t>definitions</w:t>
            </w:r>
            <w:proofErr w:type="gramEnd"/>
            <w:r w:rsidRPr="00D66A44">
              <w:t xml:space="preserve"> and examples.</w:t>
            </w:r>
          </w:p>
        </w:tc>
      </w:tr>
      <w:tr w:rsidR="00711493" w:rsidRPr="00A36965" w14:paraId="11136CA5" w14:textId="77777777" w:rsidTr="00B22829">
        <w:trPr>
          <w:cantSplit/>
        </w:trPr>
        <w:tc>
          <w:tcPr>
            <w:tcW w:w="8783" w:type="dxa"/>
          </w:tcPr>
          <w:p w14:paraId="687FFCD5" w14:textId="4DC5AF28" w:rsidR="00711493" w:rsidRPr="00D66A44" w:rsidRDefault="00711493" w:rsidP="00B22829">
            <w:pPr>
              <w:pStyle w:val="VCAAbulletlevel2"/>
            </w:pPr>
            <w:r w:rsidRPr="00D66A44">
              <w:t xml:space="preserve">Listen to or view video clips in </w:t>
            </w:r>
            <w:sdt>
              <w:sdtPr>
                <w:alias w:val="Keywords"/>
                <w:tag w:val=""/>
                <w:id w:val="-1136727769"/>
                <w:placeholder>
                  <w:docPart w:val="8E82F9977B0046FABEB9FC88BC1C732A"/>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D66A44">
              <w:t xml:space="preserve"> that persuade an audience to act on an environmental issue as a class. Write examples of persuasive devices from the text on separate sticky-notes and create a class poster, collating each example under the heading of the appropriate persuasive device.</w:t>
            </w:r>
          </w:p>
        </w:tc>
      </w:tr>
      <w:tr w:rsidR="00711493" w:rsidRPr="00A36965" w14:paraId="5A690DD3" w14:textId="77777777" w:rsidTr="00B22829">
        <w:trPr>
          <w:cantSplit/>
        </w:trPr>
        <w:tc>
          <w:tcPr>
            <w:tcW w:w="8783" w:type="dxa"/>
          </w:tcPr>
          <w:p w14:paraId="313BB3AF" w14:textId="56402114" w:rsidR="00711493" w:rsidRPr="00D66A44" w:rsidRDefault="00711493" w:rsidP="00B22829">
            <w:pPr>
              <w:pStyle w:val="VCAAbulletlevel2"/>
            </w:pPr>
            <w:r w:rsidRPr="00D66A44">
              <w:t xml:space="preserve">Participate in a </w:t>
            </w:r>
            <w:hyperlink r:id="rId55" w:history="1">
              <w:r w:rsidRPr="00F23158">
                <w:rPr>
                  <w:rStyle w:val="Hyperlink"/>
                </w:rPr>
                <w:t>'Yes, but…</w:t>
              </w:r>
            </w:hyperlink>
            <w:r w:rsidRPr="00D66A44">
              <w:t xml:space="preserve">' or </w:t>
            </w:r>
            <w:hyperlink r:id="rId56" w:history="1">
              <w:r w:rsidRPr="00F23158">
                <w:rPr>
                  <w:rStyle w:val="Hyperlink"/>
                </w:rPr>
                <w:t>'Yes, and...</w:t>
              </w:r>
            </w:hyperlink>
            <w:r w:rsidRPr="00D66A44">
              <w:t xml:space="preserve">' language game in </w:t>
            </w:r>
            <w:sdt>
              <w:sdtPr>
                <w:alias w:val="Keywords"/>
                <w:tag w:val=""/>
                <w:id w:val="-848637487"/>
                <w:placeholder>
                  <w:docPart w:val="025EB8B9FB0748EAA35BCE6D393C89D9"/>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D66A44">
              <w:t xml:space="preserve"> to practise creating sentences with counterarguments or additional information. Use open statements related to the environment or environmental issues, for example ‘Reducing the amount of plastic we use is important to protect the environment’ or ‘Our natural landmarks should be admired from afar’.</w:t>
            </w:r>
          </w:p>
        </w:tc>
      </w:tr>
      <w:tr w:rsidR="00711493" w:rsidRPr="00A36965" w14:paraId="53BB0E78" w14:textId="77777777" w:rsidTr="00B22829">
        <w:trPr>
          <w:cantSplit/>
        </w:trPr>
        <w:tc>
          <w:tcPr>
            <w:tcW w:w="8783" w:type="dxa"/>
          </w:tcPr>
          <w:p w14:paraId="0B443BE9" w14:textId="4FB274BF" w:rsidR="00711493" w:rsidRPr="00D66A44" w:rsidRDefault="00711493" w:rsidP="00B22829">
            <w:pPr>
              <w:pStyle w:val="VCAAbulletlevel2"/>
            </w:pPr>
            <w:r w:rsidRPr="00D66A44">
              <w:t xml:space="preserve">Read an informative text about a natural resource in a </w:t>
            </w:r>
            <w:sdt>
              <w:sdtPr>
                <w:alias w:val="Keywords"/>
                <w:tag w:val=""/>
                <w:id w:val="-671028431"/>
                <w:placeholder>
                  <w:docPart w:val="BCA8D2E90FE040EAB7C47D2F7220D434"/>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D66A44">
              <w:t>-speaking country or community. Underline key ideas from the text and rewrite the sentences in your own words. Use the paraphrased information to create an infographic for tourists about the importance of this natural resource.</w:t>
            </w:r>
          </w:p>
        </w:tc>
      </w:tr>
      <w:tr w:rsidR="00711493" w:rsidRPr="00A36965" w14:paraId="52762F3F" w14:textId="77777777" w:rsidTr="00B22829">
        <w:trPr>
          <w:cantSplit/>
        </w:trPr>
        <w:tc>
          <w:tcPr>
            <w:tcW w:w="8783" w:type="dxa"/>
          </w:tcPr>
          <w:p w14:paraId="4A26ED9B" w14:textId="77777777" w:rsidR="00711493" w:rsidRPr="00D66A44" w:rsidRDefault="00711493" w:rsidP="00B22829">
            <w:pPr>
              <w:pStyle w:val="VCAAbulletlevel2"/>
            </w:pPr>
            <w:r w:rsidRPr="00D66A44">
              <w:t xml:space="preserve">Research a topic on sustainability, for example waste reduction, recycling, </w:t>
            </w:r>
            <w:proofErr w:type="gramStart"/>
            <w:r w:rsidRPr="00D66A44">
              <w:t>upcycling</w:t>
            </w:r>
            <w:proofErr w:type="gramEnd"/>
            <w:r w:rsidRPr="00D66A44">
              <w:t xml:space="preserve"> or e-waste, by reading and/or viewing informative texts. Collate the information in a mind map. Create a table outlining the challenges and benefits associated with sustainability efforts for your chosen topic, then plan an evaluative article using your research.</w:t>
            </w:r>
          </w:p>
        </w:tc>
      </w:tr>
      <w:tr w:rsidR="00711493" w:rsidRPr="00A36965" w14:paraId="5100A2A6" w14:textId="77777777" w:rsidTr="00B22829">
        <w:trPr>
          <w:cantSplit/>
        </w:trPr>
        <w:tc>
          <w:tcPr>
            <w:tcW w:w="8783" w:type="dxa"/>
          </w:tcPr>
          <w:p w14:paraId="1AFF58DC" w14:textId="448C8C5F" w:rsidR="00711493" w:rsidRPr="00D66A44" w:rsidRDefault="00711493" w:rsidP="00B22829">
            <w:pPr>
              <w:pStyle w:val="VCAAbulletlevel2"/>
            </w:pPr>
            <w:r w:rsidRPr="00D66A44">
              <w:lastRenderedPageBreak/>
              <w:t xml:space="preserve">Read an article, view an image, and/or watch a short video about issues relating to the environment (e.g. deforestation) and collate a list of vocabulary and phrases in </w:t>
            </w:r>
            <w:sdt>
              <w:sdtPr>
                <w:alias w:val="Keywords"/>
                <w:tag w:val=""/>
                <w:id w:val="-23249795"/>
                <w:placeholder>
                  <w:docPart w:val="BA37350FB25E43FFA5B7C35202A4FF14"/>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D66A44">
              <w:t xml:space="preserve"> to add to your shared glossary. Create a </w:t>
            </w:r>
            <w:r>
              <w:t>‘</w:t>
            </w:r>
            <w:r w:rsidRPr="00D66A44">
              <w:t>Plus</w:t>
            </w:r>
            <w:r>
              <w:t>, m</w:t>
            </w:r>
            <w:r w:rsidRPr="00D66A44">
              <w:t>inus</w:t>
            </w:r>
            <w:r>
              <w:t>, i</w:t>
            </w:r>
            <w:r w:rsidRPr="00D66A44">
              <w:t>nteresting</w:t>
            </w:r>
            <w:r>
              <w:t>’</w:t>
            </w:r>
            <w:r w:rsidRPr="00D66A44">
              <w:t xml:space="preserve"> Chart (PMI) to collate the information obtained from the texts.</w:t>
            </w:r>
          </w:p>
        </w:tc>
      </w:tr>
      <w:tr w:rsidR="00711493" w:rsidRPr="00A36965" w14:paraId="0051030F" w14:textId="77777777" w:rsidTr="00B22829">
        <w:trPr>
          <w:cantSplit/>
        </w:trPr>
        <w:tc>
          <w:tcPr>
            <w:tcW w:w="8783" w:type="dxa"/>
          </w:tcPr>
          <w:p w14:paraId="206C9306" w14:textId="4AAB8267" w:rsidR="00711493" w:rsidRPr="00A36965" w:rsidRDefault="00711493" w:rsidP="00B22829">
            <w:pPr>
              <w:pStyle w:val="VCAAbulletlevel2"/>
              <w:rPr>
                <w:rFonts w:cstheme="minorHAnsi"/>
              </w:rPr>
            </w:pPr>
            <w:r w:rsidRPr="00D66A44">
              <w:t xml:space="preserve">Participate in a </w:t>
            </w:r>
            <w:hyperlink r:id="rId57" w:history="1">
              <w:r w:rsidRPr="00D66A44">
                <w:rPr>
                  <w:rStyle w:val="Hyperlink"/>
                </w:rPr>
                <w:t>gallery walk</w:t>
              </w:r>
            </w:hyperlink>
            <w:r w:rsidRPr="00D66A44">
              <w:t xml:space="preserve"> with conventions and grammatical structures related to persuasive, evaluative, imaginative or reflective language displayed around the room, each with a short explanation and an example sentence in </w:t>
            </w:r>
            <w:sdt>
              <w:sdtPr>
                <w:alias w:val="Keywords"/>
                <w:tag w:val=""/>
                <w:id w:val="1508869483"/>
                <w:placeholder>
                  <w:docPart w:val="E0EEB6D494C34A97A94C1760BCCD90DE"/>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rsidRPr="00D66A44">
              <w:t>. Complete a worksheet, adding information about the conventions, grammatical structures and examples that may be appropriate for one or more of the styles of writing.</w:t>
            </w:r>
            <w:r w:rsidRPr="00A36965">
              <w:rPr>
                <w:rFonts w:cstheme="minorHAnsi"/>
              </w:rPr>
              <w:t xml:space="preserve"> </w:t>
            </w:r>
          </w:p>
        </w:tc>
      </w:tr>
      <w:tr w:rsidR="00711493" w:rsidRPr="00A36965" w14:paraId="710F5548" w14:textId="77777777" w:rsidTr="00B22829">
        <w:trPr>
          <w:cantSplit/>
        </w:trPr>
        <w:tc>
          <w:tcPr>
            <w:tcW w:w="8783" w:type="dxa"/>
          </w:tcPr>
          <w:p w14:paraId="3EEEFA91" w14:textId="77777777" w:rsidR="00711493" w:rsidRPr="00D66A44" w:rsidRDefault="00711493" w:rsidP="00B22829">
            <w:pPr>
              <w:pStyle w:val="VCAAbulletlevel2"/>
            </w:pPr>
            <w:r w:rsidRPr="00D66A44">
              <w:t>Read a text and highlight the persuasive techniques used. Use these structures to present a speech, convincing your classmates to join you in a local environmental day (e.g. ‘Clean up our suburb’).</w:t>
            </w:r>
          </w:p>
        </w:tc>
      </w:tr>
      <w:tr w:rsidR="00711493" w:rsidRPr="00A36965" w14:paraId="78FC42D4" w14:textId="77777777" w:rsidTr="00B22829">
        <w:trPr>
          <w:cantSplit/>
        </w:trPr>
        <w:tc>
          <w:tcPr>
            <w:tcW w:w="8783" w:type="dxa"/>
          </w:tcPr>
          <w:p w14:paraId="744793C1" w14:textId="77777777" w:rsidR="00711493" w:rsidRPr="00D66A44" w:rsidRDefault="00711493" w:rsidP="00B22829">
            <w:pPr>
              <w:pStyle w:val="VCAAbulletlevel2"/>
            </w:pPr>
            <w:r w:rsidRPr="00D66A44">
              <w:t>Research facts and statistics relating to an environmental issue (e.g. recycling), including innovations and the impacts these efforts are having on the environment. Create a video blog post informing your followers of these recent innovations and upload it to a shared online space. Watch three video blog posts from other students and make comments.</w:t>
            </w:r>
          </w:p>
        </w:tc>
      </w:tr>
      <w:tr w:rsidR="00711493" w:rsidRPr="00A36965" w14:paraId="1763A479" w14:textId="77777777" w:rsidTr="00B22829">
        <w:trPr>
          <w:cantSplit/>
        </w:trPr>
        <w:tc>
          <w:tcPr>
            <w:tcW w:w="8783" w:type="dxa"/>
          </w:tcPr>
          <w:p w14:paraId="009CB8A1" w14:textId="3C8B7385" w:rsidR="00711493" w:rsidRPr="00D66A44" w:rsidRDefault="00711493" w:rsidP="00B22829">
            <w:pPr>
              <w:pStyle w:val="VCAAbulletlevel2"/>
            </w:pPr>
            <w:r w:rsidRPr="00A36965">
              <w:t xml:space="preserve">In small groups, create an online space dedicated to sharing knowledge and raising awareness about an environmental issue relevant to the </w:t>
            </w:r>
            <w:sdt>
              <w:sdtPr>
                <w:alias w:val="Keywords"/>
                <w:tag w:val=""/>
                <w:id w:val="-1237401706"/>
                <w:placeholder>
                  <w:docPart w:val="0A7F9AEB6DC44D0687168018A219C37A"/>
                </w:placeholder>
                <w:dataBinding w:prefixMappings="xmlns:ns0='http://purl.org/dc/elements/1.1/' xmlns:ns1='http://schemas.openxmlformats.org/package/2006/metadata/core-properties' " w:xpath="/ns1:coreProperties[1]/ns1:keywords[1]" w:storeItemID="{6C3C8BC8-F283-45AE-878A-BAB7291924A1}"/>
                <w:text/>
              </w:sdtPr>
              <w:sdtEndPr/>
              <w:sdtContent>
                <w:r>
                  <w:t>Hindi</w:t>
                </w:r>
              </w:sdtContent>
            </w:sdt>
            <w:r>
              <w:t>-</w:t>
            </w:r>
            <w:r w:rsidRPr="00A36965">
              <w:t>speaking community</w:t>
            </w:r>
            <w:r w:rsidRPr="00DA3056">
              <w:t>.</w:t>
            </w:r>
          </w:p>
        </w:tc>
      </w:tr>
      <w:tr w:rsidR="00711493" w:rsidRPr="00DA3056" w14:paraId="55D39B3E" w14:textId="77777777" w:rsidTr="00B22829">
        <w:trPr>
          <w:cantSplit/>
        </w:trPr>
        <w:tc>
          <w:tcPr>
            <w:tcW w:w="8783" w:type="dxa"/>
            <w:shd w:val="clear" w:color="auto" w:fill="D9D9D9" w:themeFill="background1" w:themeFillShade="D9"/>
          </w:tcPr>
          <w:p w14:paraId="64A98156" w14:textId="31482971" w:rsidR="00711493" w:rsidRPr="006E7D7F" w:rsidRDefault="00711493" w:rsidP="00B22829">
            <w:pPr>
              <w:pStyle w:val="VCAAbulletlevel2"/>
              <w:rPr>
                <w:b/>
                <w:bCs/>
              </w:rPr>
            </w:pPr>
            <w:r w:rsidRPr="006E7D7F">
              <w:rPr>
                <w:b/>
                <w:bCs/>
                <w:noProof/>
              </w:rPr>
              <w:drawing>
                <wp:anchor distT="0" distB="0" distL="114300" distR="114300" simplePos="0" relativeHeight="251684864" behindDoc="0" locked="0" layoutInCell="1" allowOverlap="1" wp14:anchorId="247B103E" wp14:editId="202AD545">
                  <wp:simplePos x="0" y="0"/>
                  <wp:positionH relativeFrom="column">
                    <wp:posOffset>4851400</wp:posOffset>
                  </wp:positionH>
                  <wp:positionV relativeFrom="paragraph">
                    <wp:posOffset>132080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947060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6E7D7F">
              <w:rPr>
                <w:b/>
                <w:bCs/>
                <w:noProof/>
              </w:rPr>
              <w:t xml:space="preserve">In small groups, create an online space dedicated to sharing knowledge and raising awareness about an environmental issue relevant to the </w:t>
            </w:r>
            <w:sdt>
              <w:sdtPr>
                <w:rPr>
                  <w:b/>
                  <w:bCs/>
                </w:rPr>
                <w:alias w:val="Keywords"/>
                <w:tag w:val=""/>
                <w:id w:val="-626931529"/>
                <w:placeholder>
                  <w:docPart w:val="25A1A69D91804B728E358F16D9803EFA"/>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Hindi</w:t>
                </w:r>
              </w:sdtContent>
            </w:sdt>
            <w:r w:rsidRPr="006E7D7F">
              <w:rPr>
                <w:b/>
                <w:bCs/>
              </w:rPr>
              <w:t xml:space="preserve">-speaking community. </w:t>
            </w:r>
          </w:p>
        </w:tc>
      </w:tr>
    </w:tbl>
    <w:p w14:paraId="31F77756" w14:textId="77777777" w:rsidR="00711493" w:rsidRDefault="00711493" w:rsidP="00711493">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711493" w14:paraId="3791FB6F"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7DA9E199" w14:textId="77777777" w:rsidR="00711493" w:rsidRPr="003E507E" w:rsidRDefault="00711493" w:rsidP="00B22829">
            <w:pPr>
              <w:pStyle w:val="Heading2"/>
              <w:rPr>
                <w:b/>
                <w:bCs/>
                <w:color w:val="004EA8"/>
              </w:rPr>
            </w:pPr>
            <w:bookmarkStart w:id="82" w:name="_Toc189124148"/>
            <w:bookmarkStart w:id="83" w:name="_Toc191911992"/>
            <w:r w:rsidRPr="00B13D9B">
              <w:rPr>
                <w:b/>
                <w:bCs/>
                <w:noProof/>
                <w:color w:val="004EA8"/>
              </w:rPr>
              <w:drawing>
                <wp:anchor distT="0" distB="0" distL="114300" distR="114300" simplePos="0" relativeHeight="251685888" behindDoc="0" locked="0" layoutInCell="1" allowOverlap="1" wp14:anchorId="26447B21" wp14:editId="2C346A45">
                  <wp:simplePos x="0" y="0"/>
                  <wp:positionH relativeFrom="column">
                    <wp:posOffset>4584700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7291689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82"/>
            <w:bookmarkEnd w:id="83"/>
            <w:r w:rsidRPr="00B13D9B">
              <w:rPr>
                <w:b/>
                <w:bCs/>
                <w:color w:val="004EA8"/>
              </w:rPr>
              <w:t xml:space="preserve"> </w:t>
            </w:r>
          </w:p>
          <w:p w14:paraId="7940B618" w14:textId="023AF7F9" w:rsidR="00711493" w:rsidRPr="003E507E" w:rsidRDefault="00711493" w:rsidP="00B22829">
            <w:pPr>
              <w:pStyle w:val="VCAAbulletlevel2"/>
              <w:numPr>
                <w:ilvl w:val="0"/>
                <w:numId w:val="0"/>
              </w:numPr>
              <w:rPr>
                <w:b/>
                <w:bCs/>
                <w:color w:val="004EA8"/>
                <w:sz w:val="32"/>
                <w:szCs w:val="32"/>
              </w:rPr>
            </w:pPr>
            <w:r w:rsidRPr="00F23158">
              <w:rPr>
                <w:b/>
                <w:bCs/>
                <w:color w:val="004EA8"/>
                <w:sz w:val="32"/>
                <w:szCs w:val="32"/>
              </w:rPr>
              <w:t>Create an online space dedicated to sharing knowledge and raising awareness about an environmental issue relevant to the</w:t>
            </w:r>
            <w:r w:rsidRPr="00FD7181">
              <w:rPr>
                <w:b/>
                <w:bCs/>
                <w:color w:val="004EA8"/>
                <w:sz w:val="32"/>
                <w:szCs w:val="32"/>
              </w:rPr>
              <w:t xml:space="preserve"> </w:t>
            </w:r>
            <w:sdt>
              <w:sdtPr>
                <w:rPr>
                  <w:b/>
                  <w:bCs/>
                  <w:color w:val="004EA8"/>
                  <w:sz w:val="32"/>
                  <w:szCs w:val="32"/>
                </w:rPr>
                <w:alias w:val="Keywords"/>
                <w:tag w:val=""/>
                <w:id w:val="1894386865"/>
                <w:placeholder>
                  <w:docPart w:val="D1EBDDDCDB9545218B79BE29E4C099C5"/>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Hindi</w:t>
                </w:r>
              </w:sdtContent>
            </w:sdt>
            <w:r>
              <w:rPr>
                <w:b/>
                <w:bCs/>
                <w:color w:val="004EA8"/>
                <w:sz w:val="32"/>
                <w:szCs w:val="32"/>
              </w:rPr>
              <w:t>-</w:t>
            </w:r>
            <w:r w:rsidRPr="00F23158">
              <w:rPr>
                <w:b/>
                <w:bCs/>
                <w:color w:val="004EA8"/>
                <w:sz w:val="32"/>
                <w:szCs w:val="32"/>
              </w:rPr>
              <w:t>speaking community</w:t>
            </w:r>
            <w:r w:rsidRPr="00FD7181">
              <w:rPr>
                <w:b/>
                <w:bCs/>
                <w:color w:val="004EA8"/>
                <w:sz w:val="32"/>
                <w:szCs w:val="32"/>
              </w:rPr>
              <w:t>.</w:t>
            </w:r>
          </w:p>
          <w:p w14:paraId="4296BF50" w14:textId="136A7279" w:rsidR="00711493" w:rsidRPr="003E507E" w:rsidRDefault="00711493" w:rsidP="00751420">
            <w:pPr>
              <w:pStyle w:val="ListParagraph"/>
              <w:numPr>
                <w:ilvl w:val="0"/>
                <w:numId w:val="17"/>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Participate in a class survey in </w:t>
            </w:r>
            <w:sdt>
              <w:sdtPr>
                <w:rPr>
                  <w:rFonts w:ascii="Arial" w:eastAsia="Arial" w:hAnsi="Arial" w:cs="Arial"/>
                  <w:color w:val="000000"/>
                  <w:w w:val="95"/>
                  <w:kern w:val="22"/>
                  <w:szCs w:val="20"/>
                  <w:lang w:val="en-GB" w:eastAsia="ja-JP"/>
                </w:rPr>
                <w:alias w:val="Keywords"/>
                <w:tag w:val=""/>
                <w:id w:val="-1269536337"/>
                <w:placeholder>
                  <w:docPart w:val="684F8A41776F40DB9803129D126D95E7"/>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Hindi</w:t>
                </w:r>
              </w:sdtContent>
            </w:sdt>
            <w:r w:rsidRPr="005D641C">
              <w:rPr>
                <w:rFonts w:ascii="Arial" w:eastAsia="Arial" w:hAnsi="Arial" w:cs="Arial"/>
                <w:color w:val="000000"/>
                <w:w w:val="95"/>
                <w:kern w:val="22"/>
                <w:szCs w:val="20"/>
                <w:lang w:val="en-GB" w:eastAsia="ja-JP"/>
              </w:rPr>
              <w:t>, identifying environmental issues that are of most concern, and what members of the class and their families</w:t>
            </w:r>
            <w:r w:rsidR="00705721">
              <w:rPr>
                <w:rFonts w:ascii="Arial" w:eastAsia="Arial" w:hAnsi="Arial" w:cs="Arial"/>
                <w:color w:val="000000"/>
                <w:w w:val="95"/>
                <w:kern w:val="22"/>
                <w:szCs w:val="20"/>
                <w:lang w:val="en-GB" w:eastAsia="ja-JP"/>
              </w:rPr>
              <w:t xml:space="preserve"> do </w:t>
            </w:r>
            <w:proofErr w:type="gramStart"/>
            <w:r w:rsidR="00705721">
              <w:rPr>
                <w:rFonts w:ascii="Arial" w:eastAsia="Arial" w:hAnsi="Arial" w:cs="Arial"/>
                <w:color w:val="000000"/>
                <w:w w:val="95"/>
                <w:kern w:val="22"/>
                <w:szCs w:val="20"/>
                <w:lang w:val="en-GB" w:eastAsia="ja-JP"/>
              </w:rPr>
              <w:t>in order</w:t>
            </w:r>
            <w:r w:rsidRPr="005D641C">
              <w:rPr>
                <w:rFonts w:ascii="Arial" w:eastAsia="Arial" w:hAnsi="Arial" w:cs="Arial"/>
                <w:color w:val="000000"/>
                <w:w w:val="95"/>
                <w:kern w:val="22"/>
                <w:szCs w:val="20"/>
                <w:lang w:val="en-GB" w:eastAsia="ja-JP"/>
              </w:rPr>
              <w:t xml:space="preserve"> to</w:t>
            </w:r>
            <w:proofErr w:type="gramEnd"/>
            <w:r w:rsidRPr="005D641C">
              <w:rPr>
                <w:rFonts w:ascii="Arial" w:eastAsia="Arial" w:hAnsi="Arial" w:cs="Arial"/>
                <w:color w:val="000000"/>
                <w:w w:val="95"/>
                <w:kern w:val="22"/>
                <w:szCs w:val="20"/>
                <w:lang w:val="en-GB" w:eastAsia="ja-JP"/>
              </w:rPr>
              <w:t xml:space="preserve"> be more environmentally friendly (e.g. use a worm farm, recycle, buy local fruit and vegetables). View graphs and statistics representing the data and discuss the patterns and the surprises.</w:t>
            </w:r>
            <w:r>
              <w:rPr>
                <w:rFonts w:cstheme="minorHAnsi"/>
              </w:rPr>
              <w:br/>
            </w:r>
          </w:p>
          <w:p w14:paraId="2C363F00" w14:textId="008EF0EF" w:rsidR="00711493" w:rsidRPr="003E507E" w:rsidRDefault="00711493" w:rsidP="00751420">
            <w:pPr>
              <w:pStyle w:val="ListParagraph"/>
              <w:numPr>
                <w:ilvl w:val="0"/>
                <w:numId w:val="17"/>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In small groups, brainstorm the environmental issues that are important to the </w:t>
            </w:r>
            <w:sdt>
              <w:sdtPr>
                <w:rPr>
                  <w:rFonts w:ascii="Arial" w:eastAsia="Arial" w:hAnsi="Arial" w:cs="Arial"/>
                  <w:color w:val="000000"/>
                  <w:w w:val="95"/>
                  <w:kern w:val="22"/>
                  <w:szCs w:val="20"/>
                  <w:lang w:val="en-GB" w:eastAsia="ja-JP"/>
                </w:rPr>
                <w:alias w:val="Keywords"/>
                <w:tag w:val=""/>
                <w:id w:val="1060986546"/>
                <w:placeholder>
                  <w:docPart w:val="78C2B255FE2F4AE88CEEA2CDC76A5C8D"/>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Hindi</w:t>
                </w:r>
              </w:sdtContent>
            </w:sdt>
            <w:r w:rsidRPr="005D641C">
              <w:rPr>
                <w:rFonts w:ascii="Arial" w:eastAsia="Arial" w:hAnsi="Arial" w:cs="Arial"/>
                <w:color w:val="000000"/>
                <w:w w:val="95"/>
                <w:kern w:val="22"/>
                <w:szCs w:val="20"/>
                <w:lang w:val="en-GB" w:eastAsia="ja-JP"/>
              </w:rPr>
              <w:t xml:space="preserve">-speaking community; then vote for the nine most important issues. Rank each of the </w:t>
            </w:r>
            <w:r w:rsidRPr="005D641C">
              <w:rPr>
                <w:rFonts w:ascii="Arial" w:eastAsia="Arial" w:hAnsi="Arial" w:cs="Arial"/>
                <w:color w:val="000000"/>
                <w:w w:val="95"/>
                <w:kern w:val="22"/>
                <w:szCs w:val="20"/>
                <w:lang w:val="en-GB" w:eastAsia="ja-JP"/>
              </w:rPr>
              <w:lastRenderedPageBreak/>
              <w:t xml:space="preserve">nine most important issues, expressing and justifying your opinion for each ranking. Then, work collaboratively to organise the issues from most to least important by completing a </w:t>
            </w:r>
            <w:hyperlink r:id="rId58" w:anchor=":~:text=Performing%20Diamond%20Ranking%20in%204%20Steps%201%20The,for%20a%20consensus%20amongst%20themselves.%20...%20More%20items" w:history="1">
              <w:r w:rsidRPr="005D641C">
                <w:rPr>
                  <w:rStyle w:val="Hyperlink"/>
                  <w:rFonts w:ascii="Arial" w:eastAsia="Arial" w:hAnsi="Arial" w:cs="Arial"/>
                  <w:w w:val="95"/>
                  <w:kern w:val="22"/>
                  <w:szCs w:val="20"/>
                  <w:lang w:val="en-GB" w:eastAsia="ja-JP"/>
                </w:rPr>
                <w:t>Diamond Ranking Activity</w:t>
              </w:r>
            </w:hyperlink>
            <w:r w:rsidRPr="005D641C">
              <w:rPr>
                <w:rFonts w:ascii="Arial" w:eastAsia="Arial" w:hAnsi="Arial" w:cs="Arial"/>
                <w:color w:val="000000"/>
                <w:w w:val="95"/>
                <w:kern w:val="22"/>
                <w:szCs w:val="20"/>
                <w:lang w:val="en-GB" w:eastAsia="ja-JP"/>
              </w:rPr>
              <w:t>.</w:t>
            </w:r>
            <w:r>
              <w:rPr>
                <w:rStyle w:val="Hyperlink"/>
                <w:rFonts w:cstheme="minorHAnsi"/>
              </w:rPr>
              <w:br/>
            </w:r>
          </w:p>
          <w:p w14:paraId="381B9BCC" w14:textId="1F6E83BF" w:rsidR="00711493" w:rsidRPr="003E507E" w:rsidRDefault="00711493" w:rsidP="00751420">
            <w:pPr>
              <w:pStyle w:val="ListParagraph"/>
              <w:numPr>
                <w:ilvl w:val="0"/>
                <w:numId w:val="17"/>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Choose an environmental issue from your list and find a series of images illustrating the issue, as well as the actions people are taking in </w:t>
            </w:r>
            <w:sdt>
              <w:sdtPr>
                <w:rPr>
                  <w:rFonts w:ascii="Arial" w:eastAsia="Arial" w:hAnsi="Arial" w:cs="Arial"/>
                  <w:color w:val="000000"/>
                  <w:w w:val="95"/>
                  <w:kern w:val="22"/>
                  <w:szCs w:val="20"/>
                  <w:lang w:val="en-GB" w:eastAsia="ja-JP"/>
                </w:rPr>
                <w:alias w:val="Keywords"/>
                <w:tag w:val=""/>
                <w:id w:val="-103429426"/>
                <w:placeholder>
                  <w:docPart w:val="18BCD9B3DD8B4D4CA786D2C4D3DF7736"/>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Hindi</w:t>
                </w:r>
              </w:sdtContent>
            </w:sdt>
            <w:r w:rsidRPr="006F2769">
              <w:rPr>
                <w:rFonts w:ascii="Arial" w:eastAsia="Arial" w:hAnsi="Arial" w:cs="Arial"/>
                <w:color w:val="000000"/>
                <w:w w:val="95"/>
                <w:kern w:val="22"/>
                <w:szCs w:val="20"/>
                <w:lang w:val="en-GB" w:eastAsia="ja-JP"/>
              </w:rPr>
              <w:t xml:space="preserve">-speaking countries and around the world. In small groups, complete a </w:t>
            </w:r>
            <w:hyperlink r:id="rId59" w:anchor=":~:text=connections%20with%20SWC.-,SEE%20THINK%20ME%20WE,-Our%20second%20thinking" w:history="1">
              <w:r w:rsidRPr="006F2769">
                <w:rPr>
                  <w:rStyle w:val="Hyperlink"/>
                  <w:rFonts w:ascii="Arial" w:eastAsia="Arial" w:hAnsi="Arial" w:cs="Arial"/>
                  <w:w w:val="95"/>
                  <w:kern w:val="22"/>
                  <w:szCs w:val="20"/>
                  <w:lang w:val="en-GB" w:eastAsia="ja-JP"/>
                </w:rPr>
                <w:t>‘See, think, we, me’</w:t>
              </w:r>
            </w:hyperlink>
            <w:r w:rsidRPr="006F2769">
              <w:rPr>
                <w:rFonts w:ascii="Arial" w:eastAsia="Arial" w:hAnsi="Arial" w:cs="Arial"/>
                <w:color w:val="000000"/>
                <w:w w:val="95"/>
                <w:kern w:val="22"/>
                <w:szCs w:val="20"/>
                <w:lang w:val="en-GB" w:eastAsia="ja-JP"/>
              </w:rPr>
              <w:t xml:space="preserve"> thinking routine to unpack the images, the environmental issues, the impacts and possible solutions.</w:t>
            </w:r>
            <w:r>
              <w:rPr>
                <w:rFonts w:cstheme="minorHAnsi"/>
              </w:rPr>
              <w:br/>
            </w:r>
          </w:p>
          <w:p w14:paraId="1634AED0" w14:textId="77777777" w:rsidR="00711493" w:rsidRPr="006F2769" w:rsidRDefault="00711493" w:rsidP="00751420">
            <w:pPr>
              <w:pStyle w:val="ListParagraph"/>
              <w:numPr>
                <w:ilvl w:val="0"/>
                <w:numId w:val="1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Reflect on your own connection to the environmental issue. Then, as a group, discuss what steps you could take to minimise your impact on the environment.</w:t>
            </w:r>
            <w:r w:rsidRPr="006F2769">
              <w:rPr>
                <w:rFonts w:ascii="Arial" w:eastAsia="Arial" w:hAnsi="Arial" w:cs="Arial"/>
                <w:color w:val="000000"/>
                <w:w w:val="95"/>
                <w:kern w:val="22"/>
                <w:szCs w:val="20"/>
                <w:lang w:val="en-GB" w:eastAsia="ja-JP"/>
              </w:rPr>
              <w:br/>
            </w:r>
          </w:p>
          <w:p w14:paraId="7E2322E6" w14:textId="77777777" w:rsidR="00711493" w:rsidRPr="006F2769" w:rsidRDefault="00711493" w:rsidP="00751420">
            <w:pPr>
              <w:pStyle w:val="ListParagraph"/>
              <w:numPr>
                <w:ilvl w:val="0"/>
                <w:numId w:val="1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Use the text type (e.g. vlog/blog entry, article, interview, narrative) and style of writing (e.g. informative, persuasive, personal) your teacher has provided your group, and collaboratively plan the layout and content appropriate for your text and environmental issue.</w:t>
            </w:r>
            <w:r w:rsidRPr="006F2769">
              <w:rPr>
                <w:rFonts w:ascii="Arial" w:eastAsia="Arial" w:hAnsi="Arial" w:cs="Arial"/>
                <w:color w:val="000000"/>
                <w:w w:val="95"/>
                <w:kern w:val="22"/>
                <w:szCs w:val="20"/>
                <w:lang w:val="en-GB" w:eastAsia="ja-JP"/>
              </w:rPr>
              <w:br/>
            </w:r>
          </w:p>
          <w:p w14:paraId="24FEBA62" w14:textId="10E47537" w:rsidR="00711493" w:rsidRPr="006F2769" w:rsidRDefault="00711493" w:rsidP="00751420">
            <w:pPr>
              <w:pStyle w:val="ListParagraph"/>
              <w:numPr>
                <w:ilvl w:val="0"/>
                <w:numId w:val="1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Research examples of the text type the group has been allocated in </w:t>
            </w:r>
            <w:sdt>
              <w:sdtPr>
                <w:rPr>
                  <w:rFonts w:ascii="Arial" w:eastAsia="Arial" w:hAnsi="Arial" w:cs="Arial"/>
                  <w:color w:val="000000"/>
                  <w:w w:val="95"/>
                  <w:kern w:val="22"/>
                  <w:szCs w:val="20"/>
                  <w:lang w:val="en-GB" w:eastAsia="ja-JP"/>
                </w:rPr>
                <w:alias w:val="Keywords"/>
                <w:tag w:val=""/>
                <w:id w:val="853535939"/>
                <w:placeholder>
                  <w:docPart w:val="1B02C042B74E4CDB92743863EBFD74DD"/>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Hindi</w:t>
                </w:r>
              </w:sdtContent>
            </w:sdt>
            <w:r w:rsidRPr="006F2769">
              <w:rPr>
                <w:rFonts w:ascii="Arial" w:eastAsia="Arial" w:hAnsi="Arial" w:cs="Arial"/>
                <w:color w:val="000000"/>
                <w:w w:val="95"/>
                <w:kern w:val="22"/>
                <w:szCs w:val="20"/>
                <w:lang w:val="en-GB" w:eastAsia="ja-JP"/>
              </w:rPr>
              <w:t xml:space="preserve">. Discuss and identify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for your text, and add this information into your planning document.</w:t>
            </w:r>
            <w:r w:rsidRPr="006F2769">
              <w:rPr>
                <w:rFonts w:ascii="Arial" w:eastAsia="Arial" w:hAnsi="Arial" w:cs="Arial"/>
                <w:color w:val="000000"/>
                <w:w w:val="95"/>
                <w:kern w:val="22"/>
                <w:szCs w:val="20"/>
                <w:lang w:val="en-GB" w:eastAsia="ja-JP"/>
              </w:rPr>
              <w:br/>
            </w:r>
          </w:p>
          <w:p w14:paraId="5B40F992" w14:textId="77777777" w:rsidR="00711493" w:rsidRPr="006F2769" w:rsidRDefault="00711493" w:rsidP="00751420">
            <w:pPr>
              <w:pStyle w:val="ListParagraph"/>
              <w:numPr>
                <w:ilvl w:val="0"/>
                <w:numId w:val="1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Analyse the language features used in the example texts and consider how they effectively engage the intended audience and </w:t>
            </w:r>
            <w:proofErr w:type="spellStart"/>
            <w:r w:rsidRPr="006F2769">
              <w:rPr>
                <w:rFonts w:ascii="Arial" w:eastAsia="Arial" w:hAnsi="Arial" w:cs="Arial"/>
                <w:color w:val="000000"/>
                <w:w w:val="95"/>
                <w:kern w:val="22"/>
                <w:szCs w:val="20"/>
                <w:lang w:val="en-GB" w:eastAsia="ja-JP"/>
              </w:rPr>
              <w:t>fulfill</w:t>
            </w:r>
            <w:proofErr w:type="spellEnd"/>
            <w:r w:rsidRPr="006F2769">
              <w:rPr>
                <w:rFonts w:ascii="Arial" w:eastAsia="Arial" w:hAnsi="Arial" w:cs="Arial"/>
                <w:color w:val="000000"/>
                <w:w w:val="95"/>
                <w:kern w:val="22"/>
                <w:szCs w:val="20"/>
                <w:lang w:val="en-GB" w:eastAsia="ja-JP"/>
              </w:rPr>
              <w:t xml:space="preserve"> the purpose. Identify key language features that you could incorporate into your own writing to enhance its effectiveness and impact, annotating your group’s planning document as appropriate.</w:t>
            </w:r>
            <w:r w:rsidRPr="006F2769">
              <w:rPr>
                <w:rFonts w:ascii="Arial" w:eastAsia="Arial" w:hAnsi="Arial" w:cs="Arial"/>
                <w:color w:val="000000"/>
                <w:w w:val="95"/>
                <w:kern w:val="22"/>
                <w:szCs w:val="20"/>
                <w:lang w:val="en-GB" w:eastAsia="ja-JP"/>
              </w:rPr>
              <w:br/>
            </w:r>
          </w:p>
          <w:p w14:paraId="66B34A2D" w14:textId="211095E8" w:rsidR="00711493" w:rsidRPr="006F2769" w:rsidRDefault="00711493" w:rsidP="00751420">
            <w:pPr>
              <w:pStyle w:val="ListParagraph"/>
              <w:numPr>
                <w:ilvl w:val="0"/>
                <w:numId w:val="1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Read sentences presenting data, </w:t>
            </w:r>
            <w:proofErr w:type="gramStart"/>
            <w:r w:rsidRPr="006F2769">
              <w:rPr>
                <w:rFonts w:ascii="Arial" w:eastAsia="Arial" w:hAnsi="Arial" w:cs="Arial"/>
                <w:color w:val="000000"/>
                <w:w w:val="95"/>
                <w:kern w:val="22"/>
                <w:szCs w:val="20"/>
                <w:lang w:val="en-GB" w:eastAsia="ja-JP"/>
              </w:rPr>
              <w:t>statistics</w:t>
            </w:r>
            <w:proofErr w:type="gramEnd"/>
            <w:r w:rsidRPr="006F2769">
              <w:rPr>
                <w:rFonts w:ascii="Arial" w:eastAsia="Arial" w:hAnsi="Arial" w:cs="Arial"/>
                <w:color w:val="000000"/>
                <w:w w:val="95"/>
                <w:kern w:val="22"/>
                <w:szCs w:val="20"/>
                <w:lang w:val="en-GB" w:eastAsia="ja-JP"/>
              </w:rPr>
              <w:t xml:space="preserve"> and facts in </w:t>
            </w:r>
            <w:sdt>
              <w:sdtPr>
                <w:rPr>
                  <w:rFonts w:ascii="Arial" w:eastAsia="Arial" w:hAnsi="Arial" w:cs="Arial"/>
                  <w:color w:val="000000"/>
                  <w:w w:val="95"/>
                  <w:kern w:val="22"/>
                  <w:szCs w:val="20"/>
                  <w:lang w:val="en-GB" w:eastAsia="ja-JP"/>
                </w:rPr>
                <w:alias w:val="Keywords"/>
                <w:tag w:val=""/>
                <w:id w:val="1180172436"/>
                <w:placeholder>
                  <w:docPart w:val="05B14D8627F1464E9DF8FD31AC5FB639"/>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Hindi</w:t>
                </w:r>
              </w:sdtContent>
            </w:sdt>
            <w:r w:rsidRPr="006F2769">
              <w:rPr>
                <w:rFonts w:ascii="Arial" w:eastAsia="Arial" w:hAnsi="Arial" w:cs="Arial"/>
                <w:color w:val="000000"/>
                <w:w w:val="95"/>
                <w:kern w:val="22"/>
                <w:szCs w:val="20"/>
                <w:lang w:val="en-GB" w:eastAsia="ja-JP"/>
              </w:rPr>
              <w:t>, and identify the grammatical structures and phrases used to convey this information. Using these grammatical structures and phrases, write sentences presenting the findings of your class survey.</w:t>
            </w:r>
            <w:r w:rsidRPr="006F2769">
              <w:rPr>
                <w:rFonts w:ascii="Arial" w:eastAsia="Arial" w:hAnsi="Arial" w:cs="Arial"/>
                <w:color w:val="000000"/>
                <w:w w:val="95"/>
                <w:kern w:val="22"/>
                <w:szCs w:val="20"/>
                <w:lang w:val="en-GB" w:eastAsia="ja-JP"/>
              </w:rPr>
              <w:br/>
            </w:r>
          </w:p>
          <w:p w14:paraId="07318F05" w14:textId="4D2FC13F" w:rsidR="00711493" w:rsidRPr="006F2769" w:rsidRDefault="00711493" w:rsidP="00751420">
            <w:pPr>
              <w:pStyle w:val="ListParagraph"/>
              <w:numPr>
                <w:ilvl w:val="0"/>
                <w:numId w:val="1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Draft the text for your online space in </w:t>
            </w:r>
            <w:sdt>
              <w:sdtPr>
                <w:rPr>
                  <w:rFonts w:ascii="Arial" w:eastAsia="Arial" w:hAnsi="Arial" w:cs="Arial"/>
                  <w:color w:val="000000"/>
                  <w:w w:val="95"/>
                  <w:kern w:val="22"/>
                  <w:szCs w:val="20"/>
                  <w:lang w:val="en-GB" w:eastAsia="ja-JP"/>
                </w:rPr>
                <w:alias w:val="Keywords"/>
                <w:tag w:val=""/>
                <w:id w:val="682400838"/>
                <w:placeholder>
                  <w:docPart w:val="7691C99F913D4F0B83A6F46E8C79CB89"/>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Hindi</w:t>
                </w:r>
              </w:sdtContent>
            </w:sdt>
            <w:r w:rsidRPr="006F2769">
              <w:rPr>
                <w:rFonts w:ascii="Arial" w:eastAsia="Arial" w:hAnsi="Arial" w:cs="Arial"/>
                <w:color w:val="000000"/>
                <w:w w:val="95"/>
                <w:kern w:val="22"/>
                <w:szCs w:val="20"/>
                <w:lang w:val="en-GB" w:eastAsia="ja-JP"/>
              </w:rPr>
              <w:t xml:space="preserve">. Then, discuss and evaluate the language choices made, ensuring they align with the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you have identified. Consider the vocabulary, sentence structure, tone and techniques that will resonate with your target audience and effectively communicate your message.</w:t>
            </w:r>
            <w:r w:rsidRPr="006F2769">
              <w:rPr>
                <w:rFonts w:ascii="Arial" w:eastAsia="Arial" w:hAnsi="Arial" w:cs="Arial"/>
                <w:color w:val="000000"/>
                <w:w w:val="95"/>
                <w:kern w:val="22"/>
                <w:szCs w:val="20"/>
                <w:lang w:val="en-GB" w:eastAsia="ja-JP"/>
              </w:rPr>
              <w:br/>
              <w:t xml:space="preserve"> </w:t>
            </w:r>
          </w:p>
          <w:p w14:paraId="13487129" w14:textId="77777777" w:rsidR="00711493" w:rsidRPr="006F2769" w:rsidRDefault="00711493" w:rsidP="00751420">
            <w:pPr>
              <w:pStyle w:val="ListParagraph"/>
              <w:numPr>
                <w:ilvl w:val="0"/>
                <w:numId w:val="1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Choose effective visuals (e.g. photographs, drawings, graphs, charts) that complement your text and enhance viewers’ understanding and engagement. Identify key information in the image; then reference this additional content in your text.</w:t>
            </w:r>
            <w:r w:rsidRPr="006F2769">
              <w:rPr>
                <w:rFonts w:ascii="Arial" w:eastAsia="Arial" w:hAnsi="Arial" w:cs="Arial"/>
                <w:color w:val="000000"/>
                <w:w w:val="95"/>
                <w:kern w:val="22"/>
                <w:szCs w:val="20"/>
                <w:lang w:val="en-GB" w:eastAsia="ja-JP"/>
              </w:rPr>
              <w:br/>
            </w:r>
          </w:p>
          <w:p w14:paraId="5D29EA2A" w14:textId="77777777" w:rsidR="00711493" w:rsidRPr="00F23158" w:rsidRDefault="00711493" w:rsidP="00751420">
            <w:pPr>
              <w:pStyle w:val="ListParagraph"/>
              <w:numPr>
                <w:ilvl w:val="0"/>
                <w:numId w:val="17"/>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Use the </w:t>
            </w:r>
            <w:hyperlink r:id="rId60" w:history="1">
              <w:r w:rsidRPr="006F2769">
                <w:rPr>
                  <w:rStyle w:val="Hyperlink"/>
                  <w:rFonts w:ascii="Arial" w:eastAsia="Arial" w:hAnsi="Arial" w:cs="Arial"/>
                  <w:w w:val="95"/>
                  <w:kern w:val="22"/>
                  <w:szCs w:val="20"/>
                  <w:lang w:val="en-GB" w:eastAsia="ja-JP"/>
                </w:rPr>
                <w:t>SWOT analysis</w:t>
              </w:r>
            </w:hyperlink>
            <w:r w:rsidRPr="006F2769">
              <w:rPr>
                <w:rFonts w:ascii="Arial" w:eastAsia="Arial" w:hAnsi="Arial" w:cs="Arial"/>
                <w:color w:val="000000"/>
                <w:w w:val="95"/>
                <w:kern w:val="22"/>
                <w:szCs w:val="20"/>
                <w:lang w:val="en-GB" w:eastAsia="ja-JP"/>
              </w:rPr>
              <w:t xml:space="preserve"> method and re-read your text as a group, making revisions and adjustments as needed to achieve clarity, coherence and the desired impact.</w:t>
            </w:r>
            <w:r>
              <w:rPr>
                <w:rFonts w:cstheme="minorHAnsi"/>
              </w:rPr>
              <w:br/>
            </w:r>
          </w:p>
          <w:p w14:paraId="2C0936E9" w14:textId="1AECB82D" w:rsidR="00711493" w:rsidRPr="006F2769" w:rsidRDefault="00711493" w:rsidP="00751420">
            <w:pPr>
              <w:pStyle w:val="ListParagraph"/>
              <w:numPr>
                <w:ilvl w:val="0"/>
                <w:numId w:val="1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Review the final product as a group, making any necessary adjustments to maintain effective language style, and add your revised texts to the online space. Read texts from other </w:t>
            </w:r>
            <w:proofErr w:type="gramStart"/>
            <w:r w:rsidRPr="006F2769">
              <w:rPr>
                <w:rFonts w:ascii="Arial" w:eastAsia="Arial" w:hAnsi="Arial" w:cs="Arial"/>
                <w:color w:val="000000"/>
                <w:w w:val="95"/>
                <w:kern w:val="22"/>
                <w:szCs w:val="20"/>
                <w:lang w:val="en-GB" w:eastAsia="ja-JP"/>
              </w:rPr>
              <w:t>groups, and</w:t>
            </w:r>
            <w:proofErr w:type="gramEnd"/>
            <w:r w:rsidRPr="006F2769">
              <w:rPr>
                <w:rFonts w:ascii="Arial" w:eastAsia="Arial" w:hAnsi="Arial" w:cs="Arial"/>
                <w:color w:val="000000"/>
                <w:w w:val="95"/>
                <w:kern w:val="22"/>
                <w:szCs w:val="20"/>
                <w:lang w:val="en-GB" w:eastAsia="ja-JP"/>
              </w:rPr>
              <w:t xml:space="preserve"> write a comment in </w:t>
            </w:r>
            <w:sdt>
              <w:sdtPr>
                <w:rPr>
                  <w:rFonts w:ascii="Arial" w:eastAsia="Arial" w:hAnsi="Arial" w:cs="Arial"/>
                  <w:color w:val="000000"/>
                  <w:w w:val="95"/>
                  <w:kern w:val="22"/>
                  <w:szCs w:val="20"/>
                  <w:lang w:val="en-GB" w:eastAsia="ja-JP"/>
                </w:rPr>
                <w:alias w:val="Keywords"/>
                <w:tag w:val=""/>
                <w:id w:val="-1865199317"/>
                <w:placeholder>
                  <w:docPart w:val="9B9F1097ED684262A5AE2D45833BA7A7"/>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Hindi</w:t>
                </w:r>
              </w:sdtContent>
            </w:sdt>
            <w:r w:rsidRPr="006F2769">
              <w:rPr>
                <w:rFonts w:ascii="Arial" w:eastAsia="Arial" w:hAnsi="Arial" w:cs="Arial"/>
                <w:color w:val="000000"/>
                <w:w w:val="95"/>
                <w:kern w:val="22"/>
                <w:szCs w:val="20"/>
                <w:lang w:val="en-GB" w:eastAsia="ja-JP"/>
              </w:rPr>
              <w:t xml:space="preserve"> about what you have learnt about </w:t>
            </w:r>
            <w:r w:rsidRPr="006F2769">
              <w:rPr>
                <w:rFonts w:ascii="Arial" w:eastAsia="Arial" w:hAnsi="Arial" w:cs="Arial"/>
                <w:color w:val="000000"/>
                <w:w w:val="95"/>
                <w:kern w:val="22"/>
                <w:szCs w:val="20"/>
                <w:lang w:val="en-GB" w:eastAsia="ja-JP"/>
              </w:rPr>
              <w:lastRenderedPageBreak/>
              <w:t xml:space="preserve">the different environmental issues or what actions you might take to be more environmentally friendly. </w:t>
            </w:r>
          </w:p>
          <w:p w14:paraId="788C4077" w14:textId="77777777" w:rsidR="00711493" w:rsidRPr="0066155E" w:rsidRDefault="00711493" w:rsidP="00B22829">
            <w:pPr>
              <w:pStyle w:val="VCAAbulletlevel2"/>
              <w:numPr>
                <w:ilvl w:val="0"/>
                <w:numId w:val="0"/>
              </w:numPr>
              <w:ind w:left="360"/>
            </w:pPr>
          </w:p>
        </w:tc>
      </w:tr>
    </w:tbl>
    <w:p w14:paraId="0D2AC1E6" w14:textId="77777777" w:rsidR="00E57A1A" w:rsidRPr="00711493" w:rsidRDefault="00E57A1A" w:rsidP="00711493"/>
    <w:sectPr w:rsidR="00E57A1A" w:rsidRPr="00711493" w:rsidSect="00532FEE">
      <w:headerReference w:type="default" r:id="rId61"/>
      <w:footerReference w:type="default" r:id="rId62"/>
      <w:headerReference w:type="first" r:id="rId63"/>
      <w:footerReference w:type="first" r:id="rId64"/>
      <w:pgSz w:w="11907" w:h="16840" w:code="9"/>
      <w:pgMar w:top="1430" w:right="1134" w:bottom="1434"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4CC96C9" w14:textId="77777777" w:rsidR="00350E9A" w:rsidRDefault="00350E9A" w:rsidP="00304EA1">
      <w:pPr>
        <w:spacing w:after="0" w:line="240" w:lineRule="auto"/>
      </w:pPr>
      <w:r>
        <w:separator/>
      </w:r>
    </w:p>
  </w:endnote>
  <w:endnote w:type="continuationSeparator" w:id="0">
    <w:p w14:paraId="672FC29B" w14:textId="77777777" w:rsidR="00350E9A" w:rsidRDefault="00350E9A"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30826E" w14:textId="77777777" w:rsidR="00711493" w:rsidRDefault="00711493"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711493" w:rsidRPr="00D0381D" w14:paraId="79B2A7AC" w14:textId="77777777" w:rsidTr="00D0381D">
      <w:tc>
        <w:tcPr>
          <w:tcW w:w="1665" w:type="pct"/>
          <w:tcMar>
            <w:left w:w="0" w:type="dxa"/>
            <w:right w:w="0" w:type="dxa"/>
          </w:tcMar>
        </w:tcPr>
        <w:p w14:paraId="5D691736" w14:textId="77777777" w:rsidR="00711493" w:rsidRPr="00D0381D" w:rsidRDefault="00711493"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23AC6AA8" w14:textId="77777777" w:rsidR="00711493" w:rsidRPr="00D0381D" w:rsidRDefault="00711493" w:rsidP="00D0381D">
          <w:pPr>
            <w:tabs>
              <w:tab w:val="right" w:pos="9639"/>
            </w:tabs>
            <w:rPr>
              <w:color w:val="999999" w:themeColor="accent2"/>
              <w:sz w:val="18"/>
              <w:szCs w:val="18"/>
            </w:rPr>
          </w:pPr>
        </w:p>
      </w:tc>
      <w:tc>
        <w:tcPr>
          <w:tcW w:w="1665" w:type="pct"/>
          <w:tcMar>
            <w:left w:w="0" w:type="dxa"/>
            <w:right w:w="0" w:type="dxa"/>
          </w:tcMar>
        </w:tcPr>
        <w:p w14:paraId="2884620F" w14:textId="77777777" w:rsidR="00711493" w:rsidRPr="009B3B87" w:rsidRDefault="00711493"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55D76399" w14:textId="77777777" w:rsidR="00711493" w:rsidRPr="00534253" w:rsidRDefault="00711493"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1"/>
      <w:gridCol w:w="2894"/>
      <w:gridCol w:w="2943"/>
    </w:tblGrid>
    <w:tr w:rsidR="00711493" w:rsidRPr="00D0381D" w14:paraId="44439374" w14:textId="77777777" w:rsidTr="00D0381D">
      <w:tc>
        <w:tcPr>
          <w:tcW w:w="3285" w:type="dxa"/>
          <w:tcMar>
            <w:left w:w="0" w:type="dxa"/>
            <w:right w:w="0" w:type="dxa"/>
          </w:tcMar>
        </w:tcPr>
        <w:p w14:paraId="17241638" w14:textId="77777777" w:rsidR="00711493" w:rsidRPr="00D0381D" w:rsidRDefault="00711493"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5E7529E6" w14:textId="77777777" w:rsidR="00711493" w:rsidRPr="00D0381D" w:rsidRDefault="00711493" w:rsidP="00D0381D">
          <w:pPr>
            <w:tabs>
              <w:tab w:val="right" w:pos="9639"/>
            </w:tabs>
            <w:rPr>
              <w:color w:val="999999" w:themeColor="accent2"/>
              <w:sz w:val="18"/>
              <w:szCs w:val="18"/>
            </w:rPr>
          </w:pPr>
        </w:p>
      </w:tc>
      <w:tc>
        <w:tcPr>
          <w:tcW w:w="3285" w:type="dxa"/>
          <w:tcMar>
            <w:left w:w="0" w:type="dxa"/>
            <w:right w:w="0" w:type="dxa"/>
          </w:tcMar>
        </w:tcPr>
        <w:p w14:paraId="4FD5484D" w14:textId="77777777" w:rsidR="00711493" w:rsidRPr="009B3B87" w:rsidRDefault="00711493"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6F7CAF0A" w14:textId="77777777" w:rsidR="00711493" w:rsidRPr="00534253" w:rsidRDefault="00711493"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1312" behindDoc="1" locked="1" layoutInCell="1" allowOverlap="1" wp14:anchorId="78BA2396" wp14:editId="17F42B1B">
          <wp:simplePos x="0" y="0"/>
          <wp:positionH relativeFrom="column">
            <wp:posOffset>-1303020</wp:posOffset>
          </wp:positionH>
          <wp:positionV relativeFrom="page">
            <wp:posOffset>10073005</wp:posOffset>
          </wp:positionV>
          <wp:extent cx="8797290" cy="624205"/>
          <wp:effectExtent l="0" t="0" r="3810" b="0"/>
          <wp:wrapNone/>
          <wp:docPr id="90859312" name="Picture 90859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711493" w14:paraId="10B5520A" w14:textId="77777777" w:rsidTr="00707E68">
      <w:tc>
        <w:tcPr>
          <w:tcW w:w="3285" w:type="dxa"/>
          <w:vAlign w:val="center"/>
        </w:tcPr>
        <w:p w14:paraId="28A58F84" w14:textId="77777777" w:rsidR="00711493" w:rsidRDefault="001037DA" w:rsidP="007619E0">
          <w:pPr>
            <w:pStyle w:val="Captionsandfootnotes"/>
            <w:tabs>
              <w:tab w:val="right" w:pos="9639"/>
            </w:tabs>
            <w:spacing w:line="240" w:lineRule="auto"/>
            <w:rPr>
              <w:color w:val="999999" w:themeColor="accent2"/>
            </w:rPr>
          </w:pPr>
          <w:hyperlink r:id="rId1" w:history="1">
            <w:r w:rsidR="00711493">
              <w:rPr>
                <w:rStyle w:val="Hyperlink"/>
              </w:rPr>
              <w:t>VCAA</w:t>
            </w:r>
          </w:hyperlink>
        </w:p>
      </w:tc>
      <w:tc>
        <w:tcPr>
          <w:tcW w:w="3285" w:type="dxa"/>
          <w:vAlign w:val="center"/>
        </w:tcPr>
        <w:p w14:paraId="727F92FE" w14:textId="77777777" w:rsidR="00711493" w:rsidRDefault="00711493" w:rsidP="00707E68">
          <w:pPr>
            <w:pStyle w:val="Captionsandfootnotes"/>
            <w:tabs>
              <w:tab w:val="right" w:pos="9639"/>
            </w:tabs>
            <w:spacing w:line="240" w:lineRule="auto"/>
            <w:jc w:val="center"/>
            <w:rPr>
              <w:color w:val="999999" w:themeColor="accent2"/>
            </w:rPr>
          </w:pPr>
        </w:p>
      </w:tc>
      <w:tc>
        <w:tcPr>
          <w:tcW w:w="3285" w:type="dxa"/>
          <w:vAlign w:val="center"/>
        </w:tcPr>
        <w:p w14:paraId="23370486" w14:textId="77777777" w:rsidR="00711493" w:rsidRDefault="00711493"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1718F671" w14:textId="77777777" w:rsidR="00711493" w:rsidRDefault="00711493"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2865B22D" w:rsidR="00350E9A" w:rsidRPr="00D0381D" w:rsidRDefault="00532FEE" w:rsidP="00D0381D">
          <w:pPr>
            <w:tabs>
              <w:tab w:val="right" w:pos="9639"/>
            </w:tabs>
            <w:rPr>
              <w:color w:val="999999" w:themeColor="accent2"/>
              <w:sz w:val="18"/>
              <w:szCs w:val="18"/>
            </w:rPr>
          </w:pPr>
          <w:r>
            <w:rPr>
              <w:color w:val="999999" w:themeColor="accent2"/>
              <w:sz w:val="18"/>
              <w:szCs w:val="18"/>
            </w:rPr>
            <w:t xml:space="preserve">                                                                         </w:t>
          </w:r>
        </w:p>
      </w:tc>
      <w:tc>
        <w:tcPr>
          <w:tcW w:w="3285" w:type="dxa"/>
          <w:tcMar>
            <w:left w:w="0" w:type="dxa"/>
            <w:right w:w="0" w:type="dxa"/>
          </w:tcMar>
        </w:tcPr>
        <w:p w14:paraId="445A92D0" w14:textId="1E87D6ED" w:rsidR="00350E9A" w:rsidRPr="009B3B87" w:rsidRDefault="00532FEE" w:rsidP="00243AE7">
          <w:pPr>
            <w:tabs>
              <w:tab w:val="right" w:pos="9639"/>
            </w:tabs>
            <w:jc w:val="center"/>
            <w:rPr>
              <w:sz w:val="18"/>
              <w:szCs w:val="18"/>
            </w:rPr>
          </w:pPr>
          <w:r>
            <w:rPr>
              <w:sz w:val="18"/>
              <w:szCs w:val="18"/>
            </w:rPr>
            <w:t xml:space="preserve">                                             </w:t>
          </w:r>
          <w:r w:rsidR="00350E9A" w:rsidRPr="009B3B87">
            <w:rPr>
              <w:sz w:val="18"/>
              <w:szCs w:val="18"/>
            </w:rPr>
            <w:t xml:space="preserve">Page </w:t>
          </w:r>
          <w:r w:rsidR="00350E9A" w:rsidRPr="009B3B87">
            <w:rPr>
              <w:sz w:val="18"/>
              <w:szCs w:val="18"/>
            </w:rPr>
            <w:fldChar w:fldCharType="begin"/>
          </w:r>
          <w:r w:rsidR="00350E9A" w:rsidRPr="009B3B87">
            <w:rPr>
              <w:sz w:val="18"/>
              <w:szCs w:val="18"/>
            </w:rPr>
            <w:instrText xml:space="preserve"> PAGE   \* MERGEFORMAT </w:instrText>
          </w:r>
          <w:r w:rsidR="00350E9A" w:rsidRPr="009B3B87">
            <w:rPr>
              <w:sz w:val="18"/>
              <w:szCs w:val="18"/>
            </w:rPr>
            <w:fldChar w:fldCharType="separate"/>
          </w:r>
          <w:r w:rsidR="0055611A" w:rsidRPr="009B3B87">
            <w:rPr>
              <w:noProof/>
              <w:sz w:val="18"/>
              <w:szCs w:val="18"/>
            </w:rPr>
            <w:t>1</w:t>
          </w:r>
          <w:r w:rsidR="00350E9A"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9264"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38" name="Picture 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1037DA"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8854F67" w14:textId="77777777" w:rsidR="00350E9A" w:rsidRDefault="00350E9A" w:rsidP="00304EA1">
      <w:pPr>
        <w:spacing w:after="0" w:line="240" w:lineRule="auto"/>
      </w:pPr>
      <w:r>
        <w:separator/>
      </w:r>
    </w:p>
  </w:footnote>
  <w:footnote w:type="continuationSeparator" w:id="0">
    <w:p w14:paraId="50882BCF" w14:textId="77777777" w:rsidR="00350E9A" w:rsidRDefault="00350E9A"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1FF964D1" w14:textId="344184A1" w:rsidR="00711493" w:rsidRPr="00322123" w:rsidRDefault="00711493" w:rsidP="00A11696">
        <w:r>
          <w:t>2025 VCE Hindi</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4D116E" w14:textId="77777777" w:rsidR="00711493" w:rsidRPr="00A77F1C" w:rsidRDefault="00711493"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88DC7E" w14:textId="5AB477EC" w:rsidR="00711493" w:rsidRPr="00322123" w:rsidRDefault="001037DA" w:rsidP="00D86551">
    <w:pPr>
      <w:pStyle w:val="Header"/>
    </w:pPr>
    <w:sdt>
      <w:sdtPr>
        <w:alias w:val="Title"/>
        <w:tag w:val=""/>
        <w:id w:val="-1103950329"/>
        <w:placeholder>
          <w:docPart w:val="D5C5359415A7478985FB1F49DF8BF924"/>
        </w:placeholder>
        <w:dataBinding w:prefixMappings="xmlns:ns0='http://purl.org/dc/elements/1.1/' xmlns:ns1='http://schemas.openxmlformats.org/package/2006/metadata/core-properties' " w:xpath="/ns1:coreProperties[1]/ns0:title[1]" w:storeItemID="{6C3C8BC8-F283-45AE-878A-BAB7291924A1}"/>
        <w:text/>
      </w:sdtPr>
      <w:sdtEndPr/>
      <w:sdtContent>
        <w:r w:rsidR="00711493">
          <w:t>2025 VCE Hindi</w:t>
        </w:r>
      </w:sdtContent>
    </w:sdt>
    <w:r w:rsidR="00711493" w:rsidRPr="00E44381">
      <w:t xml:space="preserve"> </w:t>
    </w:r>
    <w:r w:rsidR="00711493">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916B6C" w14:textId="0C0B8C75" w:rsidR="00711493" w:rsidRPr="00210AB7" w:rsidRDefault="00711493"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2139404310"/>
        <w:placeholder>
          <w:docPart w:val="DD39F7A0947740F89B20DC9570DC4FF4"/>
        </w:placeholder>
        <w:dataBinding w:prefixMappings="xmlns:ns0='http://purl.org/dc/elements/1.1/' xmlns:ns1='http://schemas.openxmlformats.org/package/2006/metadata/core-properties' " w:xpath="/ns1:coreProperties[1]/ns0:title[1]" w:storeItemID="{6C3C8BC8-F283-45AE-878A-BAB7291924A1}"/>
        <w:text/>
      </w:sdtPr>
      <w:sdtEndPr/>
      <w:sdtContent>
        <w:r>
          <w:t>2025 VCE Hindi</w:t>
        </w:r>
      </w:sdtContent>
    </w:sdt>
  </w:p>
  <w:p w14:paraId="0ED2D306" w14:textId="77777777" w:rsidR="00711493" w:rsidRPr="00C73F9D" w:rsidRDefault="00711493"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73A7B7A2" w:rsidR="00350E9A" w:rsidRPr="00322123" w:rsidRDefault="001037DA" w:rsidP="00D86551">
    <w:pPr>
      <w:pStyle w:val="Header"/>
    </w:pPr>
    <w:sdt>
      <w:sdtPr>
        <w:alias w:val="Title"/>
        <w:tag w:val=""/>
        <w:id w:val="1684396694"/>
        <w:placeholder>
          <w:docPart w:val="F98E304F2B4A47DE9BA41B361FF0445B"/>
        </w:placeholder>
        <w:dataBinding w:prefixMappings="xmlns:ns0='http://purl.org/dc/elements/1.1/' xmlns:ns1='http://schemas.openxmlformats.org/package/2006/metadata/core-properties' " w:xpath="/ns1:coreProperties[1]/ns0:title[1]" w:storeItemID="{6C3C8BC8-F283-45AE-878A-BAB7291924A1}"/>
        <w:text/>
      </w:sdtPr>
      <w:sdtEndPr/>
      <w:sdtContent>
        <w:r w:rsidR="00C912D6">
          <w:t>2025 VCE Hindi</w:t>
        </w:r>
      </w:sdtContent>
    </w:sdt>
    <w:r w:rsidR="00E44381" w:rsidRPr="00E44381">
      <w:t xml:space="preserve"> </w:t>
    </w:r>
    <w:r w:rsidR="00E766E9">
      <w:t>Teaching and Learning</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1D7721FE"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A70EBBE49D7E4E03B9C091E64763CBAC"/>
        </w:placeholder>
        <w:dataBinding w:prefixMappings="xmlns:ns0='http://purl.org/dc/elements/1.1/' xmlns:ns1='http://schemas.openxmlformats.org/package/2006/metadata/core-properties' " w:xpath="/ns1:coreProperties[1]/ns0:title[1]" w:storeItemID="{6C3C8BC8-F283-45AE-878A-BAB7291924A1}"/>
        <w:text/>
      </w:sdtPr>
      <w:sdtEndPr/>
      <w:sdtContent>
        <w:r w:rsidR="00C912D6">
          <w:t>2025 VCE Hindi</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13"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4"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5"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6"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7"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num w:numId="1" w16cid:durableId="501355350">
    <w:abstractNumId w:val="15"/>
  </w:num>
  <w:num w:numId="2" w16cid:durableId="116458358">
    <w:abstractNumId w:val="13"/>
  </w:num>
  <w:num w:numId="3" w16cid:durableId="1925257724">
    <w:abstractNumId w:val="12"/>
  </w:num>
  <w:num w:numId="4" w16cid:durableId="214388723">
    <w:abstractNumId w:val="11"/>
  </w:num>
  <w:num w:numId="5" w16cid:durableId="711996426">
    <w:abstractNumId w:val="14"/>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7"/>
  </w:num>
  <w:num w:numId="17" w16cid:durableId="181284206">
    <w:abstractNumId w:val="10"/>
  </w:num>
  <w:num w:numId="18" w16cid:durableId="1037047471">
    <w:abstractNumId w:val="16"/>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7168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14CF6"/>
    <w:rsid w:val="0002556D"/>
    <w:rsid w:val="0003065C"/>
    <w:rsid w:val="0003448F"/>
    <w:rsid w:val="0003575C"/>
    <w:rsid w:val="0005780E"/>
    <w:rsid w:val="000627E9"/>
    <w:rsid w:val="00065A75"/>
    <w:rsid w:val="00075F70"/>
    <w:rsid w:val="000800BF"/>
    <w:rsid w:val="000862FB"/>
    <w:rsid w:val="000874DB"/>
    <w:rsid w:val="000877AD"/>
    <w:rsid w:val="00093270"/>
    <w:rsid w:val="000A71F7"/>
    <w:rsid w:val="000F09E4"/>
    <w:rsid w:val="000F16FD"/>
    <w:rsid w:val="000F1D5C"/>
    <w:rsid w:val="000F3A47"/>
    <w:rsid w:val="000F5CEC"/>
    <w:rsid w:val="000F70C1"/>
    <w:rsid w:val="001037DA"/>
    <w:rsid w:val="0011656E"/>
    <w:rsid w:val="0012328B"/>
    <w:rsid w:val="0012390E"/>
    <w:rsid w:val="00124ADA"/>
    <w:rsid w:val="001363D1"/>
    <w:rsid w:val="00163EE0"/>
    <w:rsid w:val="00163FEA"/>
    <w:rsid w:val="00167DF0"/>
    <w:rsid w:val="001726B3"/>
    <w:rsid w:val="001807AA"/>
    <w:rsid w:val="00182B7F"/>
    <w:rsid w:val="001907BA"/>
    <w:rsid w:val="001C0FAD"/>
    <w:rsid w:val="001E625C"/>
    <w:rsid w:val="001F3839"/>
    <w:rsid w:val="00203CF0"/>
    <w:rsid w:val="00205431"/>
    <w:rsid w:val="00210AB7"/>
    <w:rsid w:val="002208AD"/>
    <w:rsid w:val="002214BA"/>
    <w:rsid w:val="002279BA"/>
    <w:rsid w:val="00231558"/>
    <w:rsid w:val="002329F3"/>
    <w:rsid w:val="002402F1"/>
    <w:rsid w:val="0024128D"/>
    <w:rsid w:val="00243AE7"/>
    <w:rsid w:val="00243F0D"/>
    <w:rsid w:val="00244B0A"/>
    <w:rsid w:val="0024682A"/>
    <w:rsid w:val="00253884"/>
    <w:rsid w:val="00260FC6"/>
    <w:rsid w:val="00263A66"/>
    <w:rsid w:val="002647BB"/>
    <w:rsid w:val="002754C1"/>
    <w:rsid w:val="00277F02"/>
    <w:rsid w:val="00283969"/>
    <w:rsid w:val="002841C8"/>
    <w:rsid w:val="0028516B"/>
    <w:rsid w:val="00291C6C"/>
    <w:rsid w:val="00292DCA"/>
    <w:rsid w:val="002B1E9E"/>
    <w:rsid w:val="002C2929"/>
    <w:rsid w:val="002C6F90"/>
    <w:rsid w:val="002E3552"/>
    <w:rsid w:val="002F27EC"/>
    <w:rsid w:val="00302FB8"/>
    <w:rsid w:val="00304EA1"/>
    <w:rsid w:val="00314D81"/>
    <w:rsid w:val="0031607E"/>
    <w:rsid w:val="00322123"/>
    <w:rsid w:val="00322FC6"/>
    <w:rsid w:val="003446B4"/>
    <w:rsid w:val="00350E9A"/>
    <w:rsid w:val="00365D51"/>
    <w:rsid w:val="003701BC"/>
    <w:rsid w:val="003721A9"/>
    <w:rsid w:val="00391986"/>
    <w:rsid w:val="003D421C"/>
    <w:rsid w:val="003D57A7"/>
    <w:rsid w:val="00412F60"/>
    <w:rsid w:val="00414011"/>
    <w:rsid w:val="00417AA3"/>
    <w:rsid w:val="00424DD2"/>
    <w:rsid w:val="00440B32"/>
    <w:rsid w:val="00444619"/>
    <w:rsid w:val="00454FF3"/>
    <w:rsid w:val="004567A0"/>
    <w:rsid w:val="0046078D"/>
    <w:rsid w:val="004674FB"/>
    <w:rsid w:val="00472EE5"/>
    <w:rsid w:val="004744D7"/>
    <w:rsid w:val="00486C2C"/>
    <w:rsid w:val="0048758C"/>
    <w:rsid w:val="00490726"/>
    <w:rsid w:val="004A017D"/>
    <w:rsid w:val="004A22BC"/>
    <w:rsid w:val="004A2ED8"/>
    <w:rsid w:val="004A6070"/>
    <w:rsid w:val="004B0FF4"/>
    <w:rsid w:val="004B571B"/>
    <w:rsid w:val="004B7DFF"/>
    <w:rsid w:val="004C205B"/>
    <w:rsid w:val="004C70EF"/>
    <w:rsid w:val="004E1132"/>
    <w:rsid w:val="004E4391"/>
    <w:rsid w:val="004E50EA"/>
    <w:rsid w:val="004F01A5"/>
    <w:rsid w:val="004F5BDA"/>
    <w:rsid w:val="00503CBE"/>
    <w:rsid w:val="0051631E"/>
    <w:rsid w:val="00517DAC"/>
    <w:rsid w:val="00531440"/>
    <w:rsid w:val="00532A04"/>
    <w:rsid w:val="00532FEE"/>
    <w:rsid w:val="00534253"/>
    <w:rsid w:val="00542659"/>
    <w:rsid w:val="00555952"/>
    <w:rsid w:val="0055611A"/>
    <w:rsid w:val="00566029"/>
    <w:rsid w:val="00584AEE"/>
    <w:rsid w:val="00586B33"/>
    <w:rsid w:val="005923CB"/>
    <w:rsid w:val="005B391B"/>
    <w:rsid w:val="005C76D0"/>
    <w:rsid w:val="005D3D78"/>
    <w:rsid w:val="005D4C51"/>
    <w:rsid w:val="005E17AB"/>
    <w:rsid w:val="005E2EF0"/>
    <w:rsid w:val="005F504C"/>
    <w:rsid w:val="00613DCB"/>
    <w:rsid w:val="00621305"/>
    <w:rsid w:val="0062553D"/>
    <w:rsid w:val="00632FF9"/>
    <w:rsid w:val="00634764"/>
    <w:rsid w:val="00637FBC"/>
    <w:rsid w:val="00650423"/>
    <w:rsid w:val="00654760"/>
    <w:rsid w:val="00665E92"/>
    <w:rsid w:val="00672AFB"/>
    <w:rsid w:val="00682573"/>
    <w:rsid w:val="00693953"/>
    <w:rsid w:val="00693FFD"/>
    <w:rsid w:val="006A2E04"/>
    <w:rsid w:val="006A7D06"/>
    <w:rsid w:val="006C4D3D"/>
    <w:rsid w:val="006D2159"/>
    <w:rsid w:val="006D764C"/>
    <w:rsid w:val="006F5551"/>
    <w:rsid w:val="006F787C"/>
    <w:rsid w:val="00702636"/>
    <w:rsid w:val="00705721"/>
    <w:rsid w:val="00707E68"/>
    <w:rsid w:val="007101A1"/>
    <w:rsid w:val="00711493"/>
    <w:rsid w:val="00714643"/>
    <w:rsid w:val="0071657E"/>
    <w:rsid w:val="00724507"/>
    <w:rsid w:val="007270FB"/>
    <w:rsid w:val="007376C1"/>
    <w:rsid w:val="00747608"/>
    <w:rsid w:val="00751420"/>
    <w:rsid w:val="007515F6"/>
    <w:rsid w:val="00753F1C"/>
    <w:rsid w:val="007619E0"/>
    <w:rsid w:val="00773E6C"/>
    <w:rsid w:val="007A7F23"/>
    <w:rsid w:val="007B7570"/>
    <w:rsid w:val="007D4FB6"/>
    <w:rsid w:val="007E1ED2"/>
    <w:rsid w:val="007E5E88"/>
    <w:rsid w:val="008027E3"/>
    <w:rsid w:val="00813C37"/>
    <w:rsid w:val="008154B5"/>
    <w:rsid w:val="00823962"/>
    <w:rsid w:val="008375FE"/>
    <w:rsid w:val="00850219"/>
    <w:rsid w:val="00851757"/>
    <w:rsid w:val="00852719"/>
    <w:rsid w:val="00853A48"/>
    <w:rsid w:val="00860115"/>
    <w:rsid w:val="008715F5"/>
    <w:rsid w:val="008779D7"/>
    <w:rsid w:val="008810CF"/>
    <w:rsid w:val="00881105"/>
    <w:rsid w:val="008857C4"/>
    <w:rsid w:val="0088783C"/>
    <w:rsid w:val="008955EB"/>
    <w:rsid w:val="0089628D"/>
    <w:rsid w:val="00896ABD"/>
    <w:rsid w:val="008B352E"/>
    <w:rsid w:val="008C08B2"/>
    <w:rsid w:val="008C34FB"/>
    <w:rsid w:val="008C6AA2"/>
    <w:rsid w:val="008E031A"/>
    <w:rsid w:val="008E44CE"/>
    <w:rsid w:val="008F6521"/>
    <w:rsid w:val="00906913"/>
    <w:rsid w:val="0091624E"/>
    <w:rsid w:val="00916D5D"/>
    <w:rsid w:val="0092268E"/>
    <w:rsid w:val="0093258A"/>
    <w:rsid w:val="009370BC"/>
    <w:rsid w:val="009405B0"/>
    <w:rsid w:val="0096074C"/>
    <w:rsid w:val="009618FD"/>
    <w:rsid w:val="00973010"/>
    <w:rsid w:val="009867C4"/>
    <w:rsid w:val="0098739B"/>
    <w:rsid w:val="00991B93"/>
    <w:rsid w:val="00992401"/>
    <w:rsid w:val="0099573C"/>
    <w:rsid w:val="009A2333"/>
    <w:rsid w:val="009B3B87"/>
    <w:rsid w:val="009C1C16"/>
    <w:rsid w:val="009C57E3"/>
    <w:rsid w:val="00A06B65"/>
    <w:rsid w:val="00A11696"/>
    <w:rsid w:val="00A17661"/>
    <w:rsid w:val="00A17CF6"/>
    <w:rsid w:val="00A22D31"/>
    <w:rsid w:val="00A24B2D"/>
    <w:rsid w:val="00A40966"/>
    <w:rsid w:val="00A45BDC"/>
    <w:rsid w:val="00A505B0"/>
    <w:rsid w:val="00A5644C"/>
    <w:rsid w:val="00A67188"/>
    <w:rsid w:val="00A77F1C"/>
    <w:rsid w:val="00A921E0"/>
    <w:rsid w:val="00A96180"/>
    <w:rsid w:val="00AB2543"/>
    <w:rsid w:val="00AB4E23"/>
    <w:rsid w:val="00AE7137"/>
    <w:rsid w:val="00AF1B9E"/>
    <w:rsid w:val="00AF4B2C"/>
    <w:rsid w:val="00B0308B"/>
    <w:rsid w:val="00B0738F"/>
    <w:rsid w:val="00B13D9B"/>
    <w:rsid w:val="00B26601"/>
    <w:rsid w:val="00B275F7"/>
    <w:rsid w:val="00B352A6"/>
    <w:rsid w:val="00B41951"/>
    <w:rsid w:val="00B45199"/>
    <w:rsid w:val="00B45F66"/>
    <w:rsid w:val="00B465C2"/>
    <w:rsid w:val="00B53229"/>
    <w:rsid w:val="00B60AB6"/>
    <w:rsid w:val="00B62480"/>
    <w:rsid w:val="00B65CD8"/>
    <w:rsid w:val="00B81B70"/>
    <w:rsid w:val="00BB238F"/>
    <w:rsid w:val="00BD0724"/>
    <w:rsid w:val="00BD4472"/>
    <w:rsid w:val="00BE3DEE"/>
    <w:rsid w:val="00BE5521"/>
    <w:rsid w:val="00BF6F4C"/>
    <w:rsid w:val="00C000D6"/>
    <w:rsid w:val="00C01637"/>
    <w:rsid w:val="00C07962"/>
    <w:rsid w:val="00C07D60"/>
    <w:rsid w:val="00C324FD"/>
    <w:rsid w:val="00C34684"/>
    <w:rsid w:val="00C53263"/>
    <w:rsid w:val="00C559A6"/>
    <w:rsid w:val="00C65741"/>
    <w:rsid w:val="00C73F9D"/>
    <w:rsid w:val="00C75BC5"/>
    <w:rsid w:val="00C75F1D"/>
    <w:rsid w:val="00C805B2"/>
    <w:rsid w:val="00C86BB2"/>
    <w:rsid w:val="00C912D6"/>
    <w:rsid w:val="00CA02DD"/>
    <w:rsid w:val="00CC2384"/>
    <w:rsid w:val="00CC53F9"/>
    <w:rsid w:val="00CC7529"/>
    <w:rsid w:val="00CD454F"/>
    <w:rsid w:val="00CE4547"/>
    <w:rsid w:val="00D021BF"/>
    <w:rsid w:val="00D0381D"/>
    <w:rsid w:val="00D1511A"/>
    <w:rsid w:val="00D24C26"/>
    <w:rsid w:val="00D338E4"/>
    <w:rsid w:val="00D35538"/>
    <w:rsid w:val="00D51947"/>
    <w:rsid w:val="00D532F0"/>
    <w:rsid w:val="00D561B3"/>
    <w:rsid w:val="00D652E8"/>
    <w:rsid w:val="00D77413"/>
    <w:rsid w:val="00D82759"/>
    <w:rsid w:val="00D86551"/>
    <w:rsid w:val="00D86DE4"/>
    <w:rsid w:val="00D91CAB"/>
    <w:rsid w:val="00D941C2"/>
    <w:rsid w:val="00DA503D"/>
    <w:rsid w:val="00DA6DBB"/>
    <w:rsid w:val="00DB1C96"/>
    <w:rsid w:val="00DB375B"/>
    <w:rsid w:val="00DC632A"/>
    <w:rsid w:val="00DD1AF6"/>
    <w:rsid w:val="00DE2DC6"/>
    <w:rsid w:val="00DF1AF8"/>
    <w:rsid w:val="00DF4B17"/>
    <w:rsid w:val="00E139C5"/>
    <w:rsid w:val="00E162D2"/>
    <w:rsid w:val="00E23F1D"/>
    <w:rsid w:val="00E3399E"/>
    <w:rsid w:val="00E34F5D"/>
    <w:rsid w:val="00E36361"/>
    <w:rsid w:val="00E4133C"/>
    <w:rsid w:val="00E42941"/>
    <w:rsid w:val="00E438E3"/>
    <w:rsid w:val="00E44381"/>
    <w:rsid w:val="00E55AE9"/>
    <w:rsid w:val="00E57A1A"/>
    <w:rsid w:val="00E73665"/>
    <w:rsid w:val="00E7516A"/>
    <w:rsid w:val="00E766E9"/>
    <w:rsid w:val="00E76D71"/>
    <w:rsid w:val="00E84D60"/>
    <w:rsid w:val="00E859BE"/>
    <w:rsid w:val="00E90A60"/>
    <w:rsid w:val="00E93699"/>
    <w:rsid w:val="00E94D73"/>
    <w:rsid w:val="00EA00DA"/>
    <w:rsid w:val="00EB1CC2"/>
    <w:rsid w:val="00EB3E4C"/>
    <w:rsid w:val="00ED47BC"/>
    <w:rsid w:val="00EE1A80"/>
    <w:rsid w:val="00EF23A2"/>
    <w:rsid w:val="00EF3893"/>
    <w:rsid w:val="00F1520E"/>
    <w:rsid w:val="00F337AC"/>
    <w:rsid w:val="00F40D53"/>
    <w:rsid w:val="00F4525C"/>
    <w:rsid w:val="00F464D8"/>
    <w:rsid w:val="00F47B7F"/>
    <w:rsid w:val="00F61B8A"/>
    <w:rsid w:val="00F70E0B"/>
    <w:rsid w:val="00F81AA4"/>
    <w:rsid w:val="00F83DB5"/>
    <w:rsid w:val="00F93694"/>
    <w:rsid w:val="00F942FC"/>
    <w:rsid w:val="00F9544F"/>
    <w:rsid w:val="00F95799"/>
    <w:rsid w:val="00FA080C"/>
    <w:rsid w:val="00FB56CD"/>
    <w:rsid w:val="00FC2FF6"/>
    <w:rsid w:val="00FD1C20"/>
    <w:rsid w:val="00FD658C"/>
    <w:rsid w:val="00FE0AD0"/>
    <w:rsid w:val="20CF935D"/>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71681"/>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paragraph" w:customStyle="1" w:styleId="VCAAtablecondensedheading">
    <w:name w:val="VCAA table condensed heading"/>
    <w:basedOn w:val="Normal"/>
    <w:qFormat/>
    <w:rsid w:val="00E766E9"/>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E57A1A"/>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E57A1A"/>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E57A1A"/>
  </w:style>
  <w:style w:type="character" w:customStyle="1" w:styleId="normaltextrun">
    <w:name w:val="normaltextrun"/>
    <w:basedOn w:val="DefaultParagraphFont"/>
    <w:rsid w:val="00E57A1A"/>
  </w:style>
  <w:style w:type="character" w:customStyle="1" w:styleId="eop">
    <w:name w:val="eop"/>
    <w:basedOn w:val="DefaultParagraphFont"/>
    <w:rsid w:val="00E57A1A"/>
  </w:style>
  <w:style w:type="character" w:customStyle="1" w:styleId="contentcontrol">
    <w:name w:val="contentcontrol"/>
    <w:basedOn w:val="DefaultParagraphFont"/>
    <w:rsid w:val="00E57A1A"/>
  </w:style>
  <w:style w:type="character" w:customStyle="1" w:styleId="contentcontrolboundarysink">
    <w:name w:val="contentcontrolboundarysink"/>
    <w:basedOn w:val="DefaultParagraphFont"/>
    <w:rsid w:val="00E57A1A"/>
  </w:style>
  <w:style w:type="paragraph" w:customStyle="1" w:styleId="outlineelement">
    <w:name w:val="outlineelement"/>
    <w:basedOn w:val="Normal"/>
    <w:rsid w:val="00E57A1A"/>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E57A1A"/>
    <w:rPr>
      <w:color w:val="800080"/>
      <w:u w:val="single"/>
    </w:rPr>
  </w:style>
  <w:style w:type="character" w:customStyle="1" w:styleId="wacimagegroupcontainer">
    <w:name w:val="wacimagegroupcontainer"/>
    <w:basedOn w:val="DefaultParagraphFont"/>
    <w:rsid w:val="00E57A1A"/>
  </w:style>
  <w:style w:type="character" w:customStyle="1" w:styleId="wacimagecontainer">
    <w:name w:val="wacimagecontainer"/>
    <w:basedOn w:val="DefaultParagraphFont"/>
    <w:rsid w:val="00E57A1A"/>
  </w:style>
  <w:style w:type="character" w:customStyle="1" w:styleId="wacimageborder">
    <w:name w:val="wacimageborder"/>
    <w:basedOn w:val="DefaultParagraphFont"/>
    <w:rsid w:val="00E57A1A"/>
  </w:style>
  <w:style w:type="character" w:customStyle="1" w:styleId="linebreakblob">
    <w:name w:val="linebreakblob"/>
    <w:basedOn w:val="DefaultParagraphFont"/>
    <w:rsid w:val="00E57A1A"/>
  </w:style>
  <w:style w:type="character" w:customStyle="1" w:styleId="scxw226837688">
    <w:name w:val="scxw226837688"/>
    <w:basedOn w:val="DefaultParagraphFont"/>
    <w:rsid w:val="00E57A1A"/>
  </w:style>
  <w:style w:type="character" w:customStyle="1" w:styleId="tabrun">
    <w:name w:val="tabrun"/>
    <w:basedOn w:val="DefaultParagraphFont"/>
    <w:rsid w:val="00E57A1A"/>
  </w:style>
  <w:style w:type="character" w:customStyle="1" w:styleId="tabchar">
    <w:name w:val="tabchar"/>
    <w:basedOn w:val="DefaultParagraphFont"/>
    <w:rsid w:val="00E57A1A"/>
  </w:style>
  <w:style w:type="character" w:customStyle="1" w:styleId="tableaderchars">
    <w:name w:val="tableaderchars"/>
    <w:basedOn w:val="DefaultParagraphFont"/>
    <w:rsid w:val="00E57A1A"/>
  </w:style>
  <w:style w:type="paragraph" w:customStyle="1" w:styleId="VCAAbullet">
    <w:name w:val="VCAA bullet"/>
    <w:basedOn w:val="VCAAbody"/>
    <w:autoRedefine/>
    <w:qFormat/>
    <w:rsid w:val="00711493"/>
    <w:pPr>
      <w:numPr>
        <w:numId w:val="18"/>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 w:type="character" w:styleId="Mention">
    <w:name w:val="Mention"/>
    <w:basedOn w:val="DefaultParagraphFont"/>
    <w:uiPriority w:val="99"/>
    <w:unhideWhenUsed/>
    <w:rsid w:val="00711493"/>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227106526">
      <w:bodyDiv w:val="1"/>
      <w:marLeft w:val="0"/>
      <w:marRight w:val="0"/>
      <w:marTop w:val="0"/>
      <w:marBottom w:val="0"/>
      <w:divBdr>
        <w:top w:val="none" w:sz="0" w:space="0" w:color="auto"/>
        <w:left w:val="none" w:sz="0" w:space="0" w:color="auto"/>
        <w:bottom w:val="none" w:sz="0" w:space="0" w:color="auto"/>
        <w:right w:val="none" w:sz="0" w:space="0" w:color="auto"/>
      </w:divBdr>
      <w:divsChild>
        <w:div w:id="1139155181">
          <w:marLeft w:val="0"/>
          <w:marRight w:val="0"/>
          <w:marTop w:val="0"/>
          <w:marBottom w:val="0"/>
          <w:divBdr>
            <w:top w:val="none" w:sz="0" w:space="0" w:color="auto"/>
            <w:left w:val="none" w:sz="0" w:space="0" w:color="auto"/>
            <w:bottom w:val="none" w:sz="0" w:space="0" w:color="auto"/>
            <w:right w:val="none" w:sz="0" w:space="0" w:color="auto"/>
          </w:divBdr>
        </w:div>
        <w:div w:id="903561274">
          <w:marLeft w:val="0"/>
          <w:marRight w:val="0"/>
          <w:marTop w:val="0"/>
          <w:marBottom w:val="0"/>
          <w:divBdr>
            <w:top w:val="none" w:sz="0" w:space="0" w:color="auto"/>
            <w:left w:val="none" w:sz="0" w:space="0" w:color="auto"/>
            <w:bottom w:val="none" w:sz="0" w:space="0" w:color="auto"/>
            <w:right w:val="none" w:sz="0" w:space="0" w:color="auto"/>
          </w:divBdr>
        </w:div>
        <w:div w:id="2056805591">
          <w:marLeft w:val="0"/>
          <w:marRight w:val="0"/>
          <w:marTop w:val="0"/>
          <w:marBottom w:val="0"/>
          <w:divBdr>
            <w:top w:val="none" w:sz="0" w:space="0" w:color="auto"/>
            <w:left w:val="none" w:sz="0" w:space="0" w:color="auto"/>
            <w:bottom w:val="none" w:sz="0" w:space="0" w:color="auto"/>
            <w:right w:val="none" w:sz="0" w:space="0" w:color="auto"/>
          </w:divBdr>
        </w:div>
        <w:div w:id="1512328558">
          <w:marLeft w:val="0"/>
          <w:marRight w:val="0"/>
          <w:marTop w:val="0"/>
          <w:marBottom w:val="0"/>
          <w:divBdr>
            <w:top w:val="none" w:sz="0" w:space="0" w:color="auto"/>
            <w:left w:val="none" w:sz="0" w:space="0" w:color="auto"/>
            <w:bottom w:val="none" w:sz="0" w:space="0" w:color="auto"/>
            <w:right w:val="none" w:sz="0" w:space="0" w:color="auto"/>
          </w:divBdr>
        </w:div>
        <w:div w:id="1911379190">
          <w:marLeft w:val="0"/>
          <w:marRight w:val="0"/>
          <w:marTop w:val="0"/>
          <w:marBottom w:val="0"/>
          <w:divBdr>
            <w:top w:val="none" w:sz="0" w:space="0" w:color="auto"/>
            <w:left w:val="none" w:sz="0" w:space="0" w:color="auto"/>
            <w:bottom w:val="none" w:sz="0" w:space="0" w:color="auto"/>
            <w:right w:val="none" w:sz="0" w:space="0" w:color="auto"/>
          </w:divBdr>
          <w:divsChild>
            <w:div w:id="1828521887">
              <w:marLeft w:val="-75"/>
              <w:marRight w:val="0"/>
              <w:marTop w:val="30"/>
              <w:marBottom w:val="30"/>
              <w:divBdr>
                <w:top w:val="none" w:sz="0" w:space="0" w:color="auto"/>
                <w:left w:val="none" w:sz="0" w:space="0" w:color="auto"/>
                <w:bottom w:val="none" w:sz="0" w:space="0" w:color="auto"/>
                <w:right w:val="none" w:sz="0" w:space="0" w:color="auto"/>
              </w:divBdr>
              <w:divsChild>
                <w:div w:id="1554929321">
                  <w:marLeft w:val="0"/>
                  <w:marRight w:val="0"/>
                  <w:marTop w:val="0"/>
                  <w:marBottom w:val="0"/>
                  <w:divBdr>
                    <w:top w:val="none" w:sz="0" w:space="0" w:color="auto"/>
                    <w:left w:val="none" w:sz="0" w:space="0" w:color="auto"/>
                    <w:bottom w:val="none" w:sz="0" w:space="0" w:color="auto"/>
                    <w:right w:val="none" w:sz="0" w:space="0" w:color="auto"/>
                  </w:divBdr>
                  <w:divsChild>
                    <w:div w:id="403069851">
                      <w:marLeft w:val="0"/>
                      <w:marRight w:val="0"/>
                      <w:marTop w:val="0"/>
                      <w:marBottom w:val="0"/>
                      <w:divBdr>
                        <w:top w:val="none" w:sz="0" w:space="0" w:color="auto"/>
                        <w:left w:val="none" w:sz="0" w:space="0" w:color="auto"/>
                        <w:bottom w:val="none" w:sz="0" w:space="0" w:color="auto"/>
                        <w:right w:val="none" w:sz="0" w:space="0" w:color="auto"/>
                      </w:divBdr>
                    </w:div>
                  </w:divsChild>
                </w:div>
                <w:div w:id="3213564">
                  <w:marLeft w:val="0"/>
                  <w:marRight w:val="0"/>
                  <w:marTop w:val="0"/>
                  <w:marBottom w:val="0"/>
                  <w:divBdr>
                    <w:top w:val="none" w:sz="0" w:space="0" w:color="auto"/>
                    <w:left w:val="none" w:sz="0" w:space="0" w:color="auto"/>
                    <w:bottom w:val="none" w:sz="0" w:space="0" w:color="auto"/>
                    <w:right w:val="none" w:sz="0" w:space="0" w:color="auto"/>
                  </w:divBdr>
                  <w:divsChild>
                    <w:div w:id="554049848">
                      <w:marLeft w:val="0"/>
                      <w:marRight w:val="0"/>
                      <w:marTop w:val="0"/>
                      <w:marBottom w:val="0"/>
                      <w:divBdr>
                        <w:top w:val="none" w:sz="0" w:space="0" w:color="auto"/>
                        <w:left w:val="none" w:sz="0" w:space="0" w:color="auto"/>
                        <w:bottom w:val="none" w:sz="0" w:space="0" w:color="auto"/>
                        <w:right w:val="none" w:sz="0" w:space="0" w:color="auto"/>
                      </w:divBdr>
                    </w:div>
                  </w:divsChild>
                </w:div>
                <w:div w:id="461075284">
                  <w:marLeft w:val="0"/>
                  <w:marRight w:val="0"/>
                  <w:marTop w:val="0"/>
                  <w:marBottom w:val="0"/>
                  <w:divBdr>
                    <w:top w:val="none" w:sz="0" w:space="0" w:color="auto"/>
                    <w:left w:val="none" w:sz="0" w:space="0" w:color="auto"/>
                    <w:bottom w:val="none" w:sz="0" w:space="0" w:color="auto"/>
                    <w:right w:val="none" w:sz="0" w:space="0" w:color="auto"/>
                  </w:divBdr>
                  <w:divsChild>
                    <w:div w:id="1152018650">
                      <w:marLeft w:val="0"/>
                      <w:marRight w:val="0"/>
                      <w:marTop w:val="0"/>
                      <w:marBottom w:val="0"/>
                      <w:divBdr>
                        <w:top w:val="none" w:sz="0" w:space="0" w:color="auto"/>
                        <w:left w:val="none" w:sz="0" w:space="0" w:color="auto"/>
                        <w:bottom w:val="none" w:sz="0" w:space="0" w:color="auto"/>
                        <w:right w:val="none" w:sz="0" w:space="0" w:color="auto"/>
                      </w:divBdr>
                    </w:div>
                  </w:divsChild>
                </w:div>
                <w:div w:id="1026059326">
                  <w:marLeft w:val="0"/>
                  <w:marRight w:val="0"/>
                  <w:marTop w:val="0"/>
                  <w:marBottom w:val="0"/>
                  <w:divBdr>
                    <w:top w:val="none" w:sz="0" w:space="0" w:color="auto"/>
                    <w:left w:val="none" w:sz="0" w:space="0" w:color="auto"/>
                    <w:bottom w:val="none" w:sz="0" w:space="0" w:color="auto"/>
                    <w:right w:val="none" w:sz="0" w:space="0" w:color="auto"/>
                  </w:divBdr>
                  <w:divsChild>
                    <w:div w:id="354231056">
                      <w:marLeft w:val="0"/>
                      <w:marRight w:val="0"/>
                      <w:marTop w:val="0"/>
                      <w:marBottom w:val="0"/>
                      <w:divBdr>
                        <w:top w:val="none" w:sz="0" w:space="0" w:color="auto"/>
                        <w:left w:val="none" w:sz="0" w:space="0" w:color="auto"/>
                        <w:bottom w:val="none" w:sz="0" w:space="0" w:color="auto"/>
                        <w:right w:val="none" w:sz="0" w:space="0" w:color="auto"/>
                      </w:divBdr>
                    </w:div>
                  </w:divsChild>
                </w:div>
                <w:div w:id="1307471900">
                  <w:marLeft w:val="0"/>
                  <w:marRight w:val="0"/>
                  <w:marTop w:val="0"/>
                  <w:marBottom w:val="0"/>
                  <w:divBdr>
                    <w:top w:val="none" w:sz="0" w:space="0" w:color="auto"/>
                    <w:left w:val="none" w:sz="0" w:space="0" w:color="auto"/>
                    <w:bottom w:val="none" w:sz="0" w:space="0" w:color="auto"/>
                    <w:right w:val="none" w:sz="0" w:space="0" w:color="auto"/>
                  </w:divBdr>
                  <w:divsChild>
                    <w:div w:id="492380968">
                      <w:marLeft w:val="0"/>
                      <w:marRight w:val="0"/>
                      <w:marTop w:val="0"/>
                      <w:marBottom w:val="0"/>
                      <w:divBdr>
                        <w:top w:val="none" w:sz="0" w:space="0" w:color="auto"/>
                        <w:left w:val="none" w:sz="0" w:space="0" w:color="auto"/>
                        <w:bottom w:val="none" w:sz="0" w:space="0" w:color="auto"/>
                        <w:right w:val="none" w:sz="0" w:space="0" w:color="auto"/>
                      </w:divBdr>
                    </w:div>
                  </w:divsChild>
                </w:div>
                <w:div w:id="632713733">
                  <w:marLeft w:val="0"/>
                  <w:marRight w:val="0"/>
                  <w:marTop w:val="0"/>
                  <w:marBottom w:val="0"/>
                  <w:divBdr>
                    <w:top w:val="none" w:sz="0" w:space="0" w:color="auto"/>
                    <w:left w:val="none" w:sz="0" w:space="0" w:color="auto"/>
                    <w:bottom w:val="none" w:sz="0" w:space="0" w:color="auto"/>
                    <w:right w:val="none" w:sz="0" w:space="0" w:color="auto"/>
                  </w:divBdr>
                  <w:divsChild>
                    <w:div w:id="247623208">
                      <w:marLeft w:val="0"/>
                      <w:marRight w:val="0"/>
                      <w:marTop w:val="0"/>
                      <w:marBottom w:val="0"/>
                      <w:divBdr>
                        <w:top w:val="none" w:sz="0" w:space="0" w:color="auto"/>
                        <w:left w:val="none" w:sz="0" w:space="0" w:color="auto"/>
                        <w:bottom w:val="none" w:sz="0" w:space="0" w:color="auto"/>
                        <w:right w:val="none" w:sz="0" w:space="0" w:color="auto"/>
                      </w:divBdr>
                    </w:div>
                  </w:divsChild>
                </w:div>
                <w:div w:id="330254598">
                  <w:marLeft w:val="0"/>
                  <w:marRight w:val="0"/>
                  <w:marTop w:val="0"/>
                  <w:marBottom w:val="0"/>
                  <w:divBdr>
                    <w:top w:val="none" w:sz="0" w:space="0" w:color="auto"/>
                    <w:left w:val="none" w:sz="0" w:space="0" w:color="auto"/>
                    <w:bottom w:val="none" w:sz="0" w:space="0" w:color="auto"/>
                    <w:right w:val="none" w:sz="0" w:space="0" w:color="auto"/>
                  </w:divBdr>
                  <w:divsChild>
                    <w:div w:id="1182358504">
                      <w:marLeft w:val="0"/>
                      <w:marRight w:val="0"/>
                      <w:marTop w:val="0"/>
                      <w:marBottom w:val="0"/>
                      <w:divBdr>
                        <w:top w:val="none" w:sz="0" w:space="0" w:color="auto"/>
                        <w:left w:val="none" w:sz="0" w:space="0" w:color="auto"/>
                        <w:bottom w:val="none" w:sz="0" w:space="0" w:color="auto"/>
                        <w:right w:val="none" w:sz="0" w:space="0" w:color="auto"/>
                      </w:divBdr>
                    </w:div>
                    <w:div w:id="1950353816">
                      <w:marLeft w:val="0"/>
                      <w:marRight w:val="0"/>
                      <w:marTop w:val="0"/>
                      <w:marBottom w:val="0"/>
                      <w:divBdr>
                        <w:top w:val="none" w:sz="0" w:space="0" w:color="auto"/>
                        <w:left w:val="none" w:sz="0" w:space="0" w:color="auto"/>
                        <w:bottom w:val="none" w:sz="0" w:space="0" w:color="auto"/>
                        <w:right w:val="none" w:sz="0" w:space="0" w:color="auto"/>
                      </w:divBdr>
                    </w:div>
                    <w:div w:id="689188551">
                      <w:marLeft w:val="0"/>
                      <w:marRight w:val="0"/>
                      <w:marTop w:val="0"/>
                      <w:marBottom w:val="0"/>
                      <w:divBdr>
                        <w:top w:val="none" w:sz="0" w:space="0" w:color="auto"/>
                        <w:left w:val="none" w:sz="0" w:space="0" w:color="auto"/>
                        <w:bottom w:val="none" w:sz="0" w:space="0" w:color="auto"/>
                        <w:right w:val="none" w:sz="0" w:space="0" w:color="auto"/>
                      </w:divBdr>
                    </w:div>
                  </w:divsChild>
                </w:div>
                <w:div w:id="471946982">
                  <w:marLeft w:val="0"/>
                  <w:marRight w:val="0"/>
                  <w:marTop w:val="0"/>
                  <w:marBottom w:val="0"/>
                  <w:divBdr>
                    <w:top w:val="none" w:sz="0" w:space="0" w:color="auto"/>
                    <w:left w:val="none" w:sz="0" w:space="0" w:color="auto"/>
                    <w:bottom w:val="none" w:sz="0" w:space="0" w:color="auto"/>
                    <w:right w:val="none" w:sz="0" w:space="0" w:color="auto"/>
                  </w:divBdr>
                  <w:divsChild>
                    <w:div w:id="4425064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26729444">
          <w:marLeft w:val="0"/>
          <w:marRight w:val="0"/>
          <w:marTop w:val="0"/>
          <w:marBottom w:val="0"/>
          <w:divBdr>
            <w:top w:val="none" w:sz="0" w:space="0" w:color="auto"/>
            <w:left w:val="none" w:sz="0" w:space="0" w:color="auto"/>
            <w:bottom w:val="none" w:sz="0" w:space="0" w:color="auto"/>
            <w:right w:val="none" w:sz="0" w:space="0" w:color="auto"/>
          </w:divBdr>
        </w:div>
        <w:div w:id="1789007209">
          <w:marLeft w:val="0"/>
          <w:marRight w:val="0"/>
          <w:marTop w:val="0"/>
          <w:marBottom w:val="0"/>
          <w:divBdr>
            <w:top w:val="none" w:sz="0" w:space="0" w:color="auto"/>
            <w:left w:val="none" w:sz="0" w:space="0" w:color="auto"/>
            <w:bottom w:val="none" w:sz="0" w:space="0" w:color="auto"/>
            <w:right w:val="none" w:sz="0" w:space="0" w:color="auto"/>
          </w:divBdr>
        </w:div>
        <w:div w:id="1805655046">
          <w:marLeft w:val="0"/>
          <w:marRight w:val="0"/>
          <w:marTop w:val="0"/>
          <w:marBottom w:val="0"/>
          <w:divBdr>
            <w:top w:val="none" w:sz="0" w:space="0" w:color="auto"/>
            <w:left w:val="none" w:sz="0" w:space="0" w:color="auto"/>
            <w:bottom w:val="none" w:sz="0" w:space="0" w:color="auto"/>
            <w:right w:val="none" w:sz="0" w:space="0" w:color="auto"/>
          </w:divBdr>
        </w:div>
        <w:div w:id="323168828">
          <w:marLeft w:val="0"/>
          <w:marRight w:val="0"/>
          <w:marTop w:val="0"/>
          <w:marBottom w:val="0"/>
          <w:divBdr>
            <w:top w:val="none" w:sz="0" w:space="0" w:color="auto"/>
            <w:left w:val="none" w:sz="0" w:space="0" w:color="auto"/>
            <w:bottom w:val="none" w:sz="0" w:space="0" w:color="auto"/>
            <w:right w:val="none" w:sz="0" w:space="0" w:color="auto"/>
          </w:divBdr>
        </w:div>
        <w:div w:id="1762414735">
          <w:marLeft w:val="0"/>
          <w:marRight w:val="0"/>
          <w:marTop w:val="0"/>
          <w:marBottom w:val="0"/>
          <w:divBdr>
            <w:top w:val="none" w:sz="0" w:space="0" w:color="auto"/>
            <w:left w:val="none" w:sz="0" w:space="0" w:color="auto"/>
            <w:bottom w:val="none" w:sz="0" w:space="0" w:color="auto"/>
            <w:right w:val="none" w:sz="0" w:space="0" w:color="auto"/>
          </w:divBdr>
          <w:divsChild>
            <w:div w:id="44447403">
              <w:marLeft w:val="-75"/>
              <w:marRight w:val="0"/>
              <w:marTop w:val="30"/>
              <w:marBottom w:val="30"/>
              <w:divBdr>
                <w:top w:val="none" w:sz="0" w:space="0" w:color="auto"/>
                <w:left w:val="none" w:sz="0" w:space="0" w:color="auto"/>
                <w:bottom w:val="none" w:sz="0" w:space="0" w:color="auto"/>
                <w:right w:val="none" w:sz="0" w:space="0" w:color="auto"/>
              </w:divBdr>
              <w:divsChild>
                <w:div w:id="1296908319">
                  <w:marLeft w:val="0"/>
                  <w:marRight w:val="0"/>
                  <w:marTop w:val="0"/>
                  <w:marBottom w:val="0"/>
                  <w:divBdr>
                    <w:top w:val="none" w:sz="0" w:space="0" w:color="auto"/>
                    <w:left w:val="none" w:sz="0" w:space="0" w:color="auto"/>
                    <w:bottom w:val="none" w:sz="0" w:space="0" w:color="auto"/>
                    <w:right w:val="none" w:sz="0" w:space="0" w:color="auto"/>
                  </w:divBdr>
                  <w:divsChild>
                    <w:div w:id="1894731730">
                      <w:marLeft w:val="0"/>
                      <w:marRight w:val="0"/>
                      <w:marTop w:val="0"/>
                      <w:marBottom w:val="0"/>
                      <w:divBdr>
                        <w:top w:val="none" w:sz="0" w:space="0" w:color="auto"/>
                        <w:left w:val="none" w:sz="0" w:space="0" w:color="auto"/>
                        <w:bottom w:val="none" w:sz="0" w:space="0" w:color="auto"/>
                        <w:right w:val="none" w:sz="0" w:space="0" w:color="auto"/>
                      </w:divBdr>
                    </w:div>
                  </w:divsChild>
                </w:div>
                <w:div w:id="1893227111">
                  <w:marLeft w:val="0"/>
                  <w:marRight w:val="0"/>
                  <w:marTop w:val="0"/>
                  <w:marBottom w:val="0"/>
                  <w:divBdr>
                    <w:top w:val="none" w:sz="0" w:space="0" w:color="auto"/>
                    <w:left w:val="none" w:sz="0" w:space="0" w:color="auto"/>
                    <w:bottom w:val="none" w:sz="0" w:space="0" w:color="auto"/>
                    <w:right w:val="none" w:sz="0" w:space="0" w:color="auto"/>
                  </w:divBdr>
                  <w:divsChild>
                    <w:div w:id="727187479">
                      <w:marLeft w:val="0"/>
                      <w:marRight w:val="0"/>
                      <w:marTop w:val="0"/>
                      <w:marBottom w:val="0"/>
                      <w:divBdr>
                        <w:top w:val="none" w:sz="0" w:space="0" w:color="auto"/>
                        <w:left w:val="none" w:sz="0" w:space="0" w:color="auto"/>
                        <w:bottom w:val="none" w:sz="0" w:space="0" w:color="auto"/>
                        <w:right w:val="none" w:sz="0" w:space="0" w:color="auto"/>
                      </w:divBdr>
                    </w:div>
                  </w:divsChild>
                </w:div>
                <w:div w:id="675839677">
                  <w:marLeft w:val="0"/>
                  <w:marRight w:val="0"/>
                  <w:marTop w:val="0"/>
                  <w:marBottom w:val="0"/>
                  <w:divBdr>
                    <w:top w:val="none" w:sz="0" w:space="0" w:color="auto"/>
                    <w:left w:val="none" w:sz="0" w:space="0" w:color="auto"/>
                    <w:bottom w:val="none" w:sz="0" w:space="0" w:color="auto"/>
                    <w:right w:val="none" w:sz="0" w:space="0" w:color="auto"/>
                  </w:divBdr>
                  <w:divsChild>
                    <w:div w:id="391468182">
                      <w:marLeft w:val="0"/>
                      <w:marRight w:val="0"/>
                      <w:marTop w:val="0"/>
                      <w:marBottom w:val="0"/>
                      <w:divBdr>
                        <w:top w:val="none" w:sz="0" w:space="0" w:color="auto"/>
                        <w:left w:val="none" w:sz="0" w:space="0" w:color="auto"/>
                        <w:bottom w:val="none" w:sz="0" w:space="0" w:color="auto"/>
                        <w:right w:val="none" w:sz="0" w:space="0" w:color="auto"/>
                      </w:divBdr>
                    </w:div>
                    <w:div w:id="561331108">
                      <w:marLeft w:val="0"/>
                      <w:marRight w:val="0"/>
                      <w:marTop w:val="0"/>
                      <w:marBottom w:val="0"/>
                      <w:divBdr>
                        <w:top w:val="none" w:sz="0" w:space="0" w:color="auto"/>
                        <w:left w:val="none" w:sz="0" w:space="0" w:color="auto"/>
                        <w:bottom w:val="none" w:sz="0" w:space="0" w:color="auto"/>
                        <w:right w:val="none" w:sz="0" w:space="0" w:color="auto"/>
                      </w:divBdr>
                    </w:div>
                  </w:divsChild>
                </w:div>
                <w:div w:id="1444379367">
                  <w:marLeft w:val="0"/>
                  <w:marRight w:val="0"/>
                  <w:marTop w:val="0"/>
                  <w:marBottom w:val="0"/>
                  <w:divBdr>
                    <w:top w:val="none" w:sz="0" w:space="0" w:color="auto"/>
                    <w:left w:val="none" w:sz="0" w:space="0" w:color="auto"/>
                    <w:bottom w:val="none" w:sz="0" w:space="0" w:color="auto"/>
                    <w:right w:val="none" w:sz="0" w:space="0" w:color="auto"/>
                  </w:divBdr>
                  <w:divsChild>
                    <w:div w:id="604964807">
                      <w:marLeft w:val="0"/>
                      <w:marRight w:val="0"/>
                      <w:marTop w:val="0"/>
                      <w:marBottom w:val="0"/>
                      <w:divBdr>
                        <w:top w:val="none" w:sz="0" w:space="0" w:color="auto"/>
                        <w:left w:val="none" w:sz="0" w:space="0" w:color="auto"/>
                        <w:bottom w:val="none" w:sz="0" w:space="0" w:color="auto"/>
                        <w:right w:val="none" w:sz="0" w:space="0" w:color="auto"/>
                      </w:divBdr>
                    </w:div>
                  </w:divsChild>
                </w:div>
                <w:div w:id="331109093">
                  <w:marLeft w:val="0"/>
                  <w:marRight w:val="0"/>
                  <w:marTop w:val="0"/>
                  <w:marBottom w:val="0"/>
                  <w:divBdr>
                    <w:top w:val="none" w:sz="0" w:space="0" w:color="auto"/>
                    <w:left w:val="none" w:sz="0" w:space="0" w:color="auto"/>
                    <w:bottom w:val="none" w:sz="0" w:space="0" w:color="auto"/>
                    <w:right w:val="none" w:sz="0" w:space="0" w:color="auto"/>
                  </w:divBdr>
                  <w:divsChild>
                    <w:div w:id="213582872">
                      <w:marLeft w:val="0"/>
                      <w:marRight w:val="0"/>
                      <w:marTop w:val="0"/>
                      <w:marBottom w:val="0"/>
                      <w:divBdr>
                        <w:top w:val="none" w:sz="0" w:space="0" w:color="auto"/>
                        <w:left w:val="none" w:sz="0" w:space="0" w:color="auto"/>
                        <w:bottom w:val="none" w:sz="0" w:space="0" w:color="auto"/>
                        <w:right w:val="none" w:sz="0" w:space="0" w:color="auto"/>
                      </w:divBdr>
                    </w:div>
                  </w:divsChild>
                </w:div>
                <w:div w:id="1277640040">
                  <w:marLeft w:val="0"/>
                  <w:marRight w:val="0"/>
                  <w:marTop w:val="0"/>
                  <w:marBottom w:val="0"/>
                  <w:divBdr>
                    <w:top w:val="none" w:sz="0" w:space="0" w:color="auto"/>
                    <w:left w:val="none" w:sz="0" w:space="0" w:color="auto"/>
                    <w:bottom w:val="none" w:sz="0" w:space="0" w:color="auto"/>
                    <w:right w:val="none" w:sz="0" w:space="0" w:color="auto"/>
                  </w:divBdr>
                  <w:divsChild>
                    <w:div w:id="440228959">
                      <w:marLeft w:val="0"/>
                      <w:marRight w:val="0"/>
                      <w:marTop w:val="0"/>
                      <w:marBottom w:val="0"/>
                      <w:divBdr>
                        <w:top w:val="none" w:sz="0" w:space="0" w:color="auto"/>
                        <w:left w:val="none" w:sz="0" w:space="0" w:color="auto"/>
                        <w:bottom w:val="none" w:sz="0" w:space="0" w:color="auto"/>
                        <w:right w:val="none" w:sz="0" w:space="0" w:color="auto"/>
                      </w:divBdr>
                    </w:div>
                  </w:divsChild>
                </w:div>
                <w:div w:id="172232353">
                  <w:marLeft w:val="0"/>
                  <w:marRight w:val="0"/>
                  <w:marTop w:val="0"/>
                  <w:marBottom w:val="0"/>
                  <w:divBdr>
                    <w:top w:val="none" w:sz="0" w:space="0" w:color="auto"/>
                    <w:left w:val="none" w:sz="0" w:space="0" w:color="auto"/>
                    <w:bottom w:val="none" w:sz="0" w:space="0" w:color="auto"/>
                    <w:right w:val="none" w:sz="0" w:space="0" w:color="auto"/>
                  </w:divBdr>
                  <w:divsChild>
                    <w:div w:id="1671518815">
                      <w:marLeft w:val="0"/>
                      <w:marRight w:val="0"/>
                      <w:marTop w:val="0"/>
                      <w:marBottom w:val="0"/>
                      <w:divBdr>
                        <w:top w:val="none" w:sz="0" w:space="0" w:color="auto"/>
                        <w:left w:val="none" w:sz="0" w:space="0" w:color="auto"/>
                        <w:bottom w:val="none" w:sz="0" w:space="0" w:color="auto"/>
                        <w:right w:val="none" w:sz="0" w:space="0" w:color="auto"/>
                      </w:divBdr>
                    </w:div>
                  </w:divsChild>
                </w:div>
                <w:div w:id="366181975">
                  <w:marLeft w:val="0"/>
                  <w:marRight w:val="0"/>
                  <w:marTop w:val="0"/>
                  <w:marBottom w:val="0"/>
                  <w:divBdr>
                    <w:top w:val="none" w:sz="0" w:space="0" w:color="auto"/>
                    <w:left w:val="none" w:sz="0" w:space="0" w:color="auto"/>
                    <w:bottom w:val="none" w:sz="0" w:space="0" w:color="auto"/>
                    <w:right w:val="none" w:sz="0" w:space="0" w:color="auto"/>
                  </w:divBdr>
                  <w:divsChild>
                    <w:div w:id="218253047">
                      <w:marLeft w:val="0"/>
                      <w:marRight w:val="0"/>
                      <w:marTop w:val="0"/>
                      <w:marBottom w:val="0"/>
                      <w:divBdr>
                        <w:top w:val="none" w:sz="0" w:space="0" w:color="auto"/>
                        <w:left w:val="none" w:sz="0" w:space="0" w:color="auto"/>
                        <w:bottom w:val="none" w:sz="0" w:space="0" w:color="auto"/>
                        <w:right w:val="none" w:sz="0" w:space="0" w:color="auto"/>
                      </w:divBdr>
                    </w:div>
                  </w:divsChild>
                </w:div>
                <w:div w:id="1164666761">
                  <w:marLeft w:val="0"/>
                  <w:marRight w:val="0"/>
                  <w:marTop w:val="0"/>
                  <w:marBottom w:val="0"/>
                  <w:divBdr>
                    <w:top w:val="none" w:sz="0" w:space="0" w:color="auto"/>
                    <w:left w:val="none" w:sz="0" w:space="0" w:color="auto"/>
                    <w:bottom w:val="none" w:sz="0" w:space="0" w:color="auto"/>
                    <w:right w:val="none" w:sz="0" w:space="0" w:color="auto"/>
                  </w:divBdr>
                  <w:divsChild>
                    <w:div w:id="835729577">
                      <w:marLeft w:val="0"/>
                      <w:marRight w:val="0"/>
                      <w:marTop w:val="0"/>
                      <w:marBottom w:val="0"/>
                      <w:divBdr>
                        <w:top w:val="none" w:sz="0" w:space="0" w:color="auto"/>
                        <w:left w:val="none" w:sz="0" w:space="0" w:color="auto"/>
                        <w:bottom w:val="none" w:sz="0" w:space="0" w:color="auto"/>
                        <w:right w:val="none" w:sz="0" w:space="0" w:color="auto"/>
                      </w:divBdr>
                    </w:div>
                  </w:divsChild>
                </w:div>
                <w:div w:id="663052315">
                  <w:marLeft w:val="0"/>
                  <w:marRight w:val="0"/>
                  <w:marTop w:val="0"/>
                  <w:marBottom w:val="0"/>
                  <w:divBdr>
                    <w:top w:val="none" w:sz="0" w:space="0" w:color="auto"/>
                    <w:left w:val="none" w:sz="0" w:space="0" w:color="auto"/>
                    <w:bottom w:val="none" w:sz="0" w:space="0" w:color="auto"/>
                    <w:right w:val="none" w:sz="0" w:space="0" w:color="auto"/>
                  </w:divBdr>
                  <w:divsChild>
                    <w:div w:id="1004014434">
                      <w:marLeft w:val="0"/>
                      <w:marRight w:val="0"/>
                      <w:marTop w:val="0"/>
                      <w:marBottom w:val="0"/>
                      <w:divBdr>
                        <w:top w:val="none" w:sz="0" w:space="0" w:color="auto"/>
                        <w:left w:val="none" w:sz="0" w:space="0" w:color="auto"/>
                        <w:bottom w:val="none" w:sz="0" w:space="0" w:color="auto"/>
                        <w:right w:val="none" w:sz="0" w:space="0" w:color="auto"/>
                      </w:divBdr>
                    </w:div>
                  </w:divsChild>
                </w:div>
                <w:div w:id="89278196">
                  <w:marLeft w:val="0"/>
                  <w:marRight w:val="0"/>
                  <w:marTop w:val="0"/>
                  <w:marBottom w:val="0"/>
                  <w:divBdr>
                    <w:top w:val="none" w:sz="0" w:space="0" w:color="auto"/>
                    <w:left w:val="none" w:sz="0" w:space="0" w:color="auto"/>
                    <w:bottom w:val="none" w:sz="0" w:space="0" w:color="auto"/>
                    <w:right w:val="none" w:sz="0" w:space="0" w:color="auto"/>
                  </w:divBdr>
                  <w:divsChild>
                    <w:div w:id="544177531">
                      <w:marLeft w:val="0"/>
                      <w:marRight w:val="0"/>
                      <w:marTop w:val="0"/>
                      <w:marBottom w:val="0"/>
                      <w:divBdr>
                        <w:top w:val="none" w:sz="0" w:space="0" w:color="auto"/>
                        <w:left w:val="none" w:sz="0" w:space="0" w:color="auto"/>
                        <w:bottom w:val="none" w:sz="0" w:space="0" w:color="auto"/>
                        <w:right w:val="none" w:sz="0" w:space="0" w:color="auto"/>
                      </w:divBdr>
                    </w:div>
                  </w:divsChild>
                </w:div>
                <w:div w:id="1264265217">
                  <w:marLeft w:val="0"/>
                  <w:marRight w:val="0"/>
                  <w:marTop w:val="0"/>
                  <w:marBottom w:val="0"/>
                  <w:divBdr>
                    <w:top w:val="none" w:sz="0" w:space="0" w:color="auto"/>
                    <w:left w:val="none" w:sz="0" w:space="0" w:color="auto"/>
                    <w:bottom w:val="none" w:sz="0" w:space="0" w:color="auto"/>
                    <w:right w:val="none" w:sz="0" w:space="0" w:color="auto"/>
                  </w:divBdr>
                  <w:divsChild>
                    <w:div w:id="628899262">
                      <w:marLeft w:val="0"/>
                      <w:marRight w:val="0"/>
                      <w:marTop w:val="0"/>
                      <w:marBottom w:val="0"/>
                      <w:divBdr>
                        <w:top w:val="none" w:sz="0" w:space="0" w:color="auto"/>
                        <w:left w:val="none" w:sz="0" w:space="0" w:color="auto"/>
                        <w:bottom w:val="none" w:sz="0" w:space="0" w:color="auto"/>
                        <w:right w:val="none" w:sz="0" w:space="0" w:color="auto"/>
                      </w:divBdr>
                    </w:div>
                    <w:div w:id="1294407920">
                      <w:marLeft w:val="0"/>
                      <w:marRight w:val="0"/>
                      <w:marTop w:val="0"/>
                      <w:marBottom w:val="0"/>
                      <w:divBdr>
                        <w:top w:val="none" w:sz="0" w:space="0" w:color="auto"/>
                        <w:left w:val="none" w:sz="0" w:space="0" w:color="auto"/>
                        <w:bottom w:val="none" w:sz="0" w:space="0" w:color="auto"/>
                        <w:right w:val="none" w:sz="0" w:space="0" w:color="auto"/>
                      </w:divBdr>
                    </w:div>
                  </w:divsChild>
                </w:div>
                <w:div w:id="1744644622">
                  <w:marLeft w:val="0"/>
                  <w:marRight w:val="0"/>
                  <w:marTop w:val="0"/>
                  <w:marBottom w:val="0"/>
                  <w:divBdr>
                    <w:top w:val="none" w:sz="0" w:space="0" w:color="auto"/>
                    <w:left w:val="none" w:sz="0" w:space="0" w:color="auto"/>
                    <w:bottom w:val="none" w:sz="0" w:space="0" w:color="auto"/>
                    <w:right w:val="none" w:sz="0" w:space="0" w:color="auto"/>
                  </w:divBdr>
                  <w:divsChild>
                    <w:div w:id="860554208">
                      <w:marLeft w:val="0"/>
                      <w:marRight w:val="0"/>
                      <w:marTop w:val="0"/>
                      <w:marBottom w:val="0"/>
                      <w:divBdr>
                        <w:top w:val="none" w:sz="0" w:space="0" w:color="auto"/>
                        <w:left w:val="none" w:sz="0" w:space="0" w:color="auto"/>
                        <w:bottom w:val="none" w:sz="0" w:space="0" w:color="auto"/>
                        <w:right w:val="none" w:sz="0" w:space="0" w:color="auto"/>
                      </w:divBdr>
                    </w:div>
                    <w:div w:id="747459084">
                      <w:marLeft w:val="0"/>
                      <w:marRight w:val="0"/>
                      <w:marTop w:val="0"/>
                      <w:marBottom w:val="0"/>
                      <w:divBdr>
                        <w:top w:val="none" w:sz="0" w:space="0" w:color="auto"/>
                        <w:left w:val="none" w:sz="0" w:space="0" w:color="auto"/>
                        <w:bottom w:val="none" w:sz="0" w:space="0" w:color="auto"/>
                        <w:right w:val="none" w:sz="0" w:space="0" w:color="auto"/>
                      </w:divBdr>
                    </w:div>
                    <w:div w:id="672492491">
                      <w:marLeft w:val="0"/>
                      <w:marRight w:val="0"/>
                      <w:marTop w:val="0"/>
                      <w:marBottom w:val="0"/>
                      <w:divBdr>
                        <w:top w:val="none" w:sz="0" w:space="0" w:color="auto"/>
                        <w:left w:val="none" w:sz="0" w:space="0" w:color="auto"/>
                        <w:bottom w:val="none" w:sz="0" w:space="0" w:color="auto"/>
                        <w:right w:val="none" w:sz="0" w:space="0" w:color="auto"/>
                      </w:divBdr>
                    </w:div>
                    <w:div w:id="1923299282">
                      <w:marLeft w:val="0"/>
                      <w:marRight w:val="0"/>
                      <w:marTop w:val="0"/>
                      <w:marBottom w:val="0"/>
                      <w:divBdr>
                        <w:top w:val="none" w:sz="0" w:space="0" w:color="auto"/>
                        <w:left w:val="none" w:sz="0" w:space="0" w:color="auto"/>
                        <w:bottom w:val="none" w:sz="0" w:space="0" w:color="auto"/>
                        <w:right w:val="none" w:sz="0" w:space="0" w:color="auto"/>
                      </w:divBdr>
                    </w:div>
                    <w:div w:id="333381863">
                      <w:marLeft w:val="0"/>
                      <w:marRight w:val="0"/>
                      <w:marTop w:val="0"/>
                      <w:marBottom w:val="0"/>
                      <w:divBdr>
                        <w:top w:val="none" w:sz="0" w:space="0" w:color="auto"/>
                        <w:left w:val="none" w:sz="0" w:space="0" w:color="auto"/>
                        <w:bottom w:val="none" w:sz="0" w:space="0" w:color="auto"/>
                        <w:right w:val="none" w:sz="0" w:space="0" w:color="auto"/>
                      </w:divBdr>
                    </w:div>
                    <w:div w:id="1482036977">
                      <w:marLeft w:val="0"/>
                      <w:marRight w:val="0"/>
                      <w:marTop w:val="0"/>
                      <w:marBottom w:val="0"/>
                      <w:divBdr>
                        <w:top w:val="none" w:sz="0" w:space="0" w:color="auto"/>
                        <w:left w:val="none" w:sz="0" w:space="0" w:color="auto"/>
                        <w:bottom w:val="none" w:sz="0" w:space="0" w:color="auto"/>
                        <w:right w:val="none" w:sz="0" w:space="0" w:color="auto"/>
                      </w:divBdr>
                    </w:div>
                    <w:div w:id="58477014">
                      <w:marLeft w:val="0"/>
                      <w:marRight w:val="0"/>
                      <w:marTop w:val="0"/>
                      <w:marBottom w:val="0"/>
                      <w:divBdr>
                        <w:top w:val="none" w:sz="0" w:space="0" w:color="auto"/>
                        <w:left w:val="none" w:sz="0" w:space="0" w:color="auto"/>
                        <w:bottom w:val="none" w:sz="0" w:space="0" w:color="auto"/>
                        <w:right w:val="none" w:sz="0" w:space="0" w:color="auto"/>
                      </w:divBdr>
                    </w:div>
                    <w:div w:id="1446314662">
                      <w:marLeft w:val="0"/>
                      <w:marRight w:val="0"/>
                      <w:marTop w:val="0"/>
                      <w:marBottom w:val="0"/>
                      <w:divBdr>
                        <w:top w:val="none" w:sz="0" w:space="0" w:color="auto"/>
                        <w:left w:val="none" w:sz="0" w:space="0" w:color="auto"/>
                        <w:bottom w:val="none" w:sz="0" w:space="0" w:color="auto"/>
                        <w:right w:val="none" w:sz="0" w:space="0" w:color="auto"/>
                      </w:divBdr>
                    </w:div>
                    <w:div w:id="547953814">
                      <w:marLeft w:val="0"/>
                      <w:marRight w:val="0"/>
                      <w:marTop w:val="0"/>
                      <w:marBottom w:val="0"/>
                      <w:divBdr>
                        <w:top w:val="none" w:sz="0" w:space="0" w:color="auto"/>
                        <w:left w:val="none" w:sz="0" w:space="0" w:color="auto"/>
                        <w:bottom w:val="none" w:sz="0" w:space="0" w:color="auto"/>
                        <w:right w:val="none" w:sz="0" w:space="0" w:color="auto"/>
                      </w:divBdr>
                    </w:div>
                    <w:div w:id="11347255">
                      <w:marLeft w:val="0"/>
                      <w:marRight w:val="0"/>
                      <w:marTop w:val="0"/>
                      <w:marBottom w:val="0"/>
                      <w:divBdr>
                        <w:top w:val="none" w:sz="0" w:space="0" w:color="auto"/>
                        <w:left w:val="none" w:sz="0" w:space="0" w:color="auto"/>
                        <w:bottom w:val="none" w:sz="0" w:space="0" w:color="auto"/>
                        <w:right w:val="none" w:sz="0" w:space="0" w:color="auto"/>
                      </w:divBdr>
                    </w:div>
                    <w:div w:id="2084835238">
                      <w:marLeft w:val="0"/>
                      <w:marRight w:val="0"/>
                      <w:marTop w:val="0"/>
                      <w:marBottom w:val="0"/>
                      <w:divBdr>
                        <w:top w:val="none" w:sz="0" w:space="0" w:color="auto"/>
                        <w:left w:val="none" w:sz="0" w:space="0" w:color="auto"/>
                        <w:bottom w:val="none" w:sz="0" w:space="0" w:color="auto"/>
                        <w:right w:val="none" w:sz="0" w:space="0" w:color="auto"/>
                      </w:divBdr>
                    </w:div>
                    <w:div w:id="1910115637">
                      <w:marLeft w:val="0"/>
                      <w:marRight w:val="0"/>
                      <w:marTop w:val="0"/>
                      <w:marBottom w:val="0"/>
                      <w:divBdr>
                        <w:top w:val="none" w:sz="0" w:space="0" w:color="auto"/>
                        <w:left w:val="none" w:sz="0" w:space="0" w:color="auto"/>
                        <w:bottom w:val="none" w:sz="0" w:space="0" w:color="auto"/>
                        <w:right w:val="none" w:sz="0" w:space="0" w:color="auto"/>
                      </w:divBdr>
                    </w:div>
                    <w:div w:id="787744050">
                      <w:marLeft w:val="0"/>
                      <w:marRight w:val="0"/>
                      <w:marTop w:val="0"/>
                      <w:marBottom w:val="0"/>
                      <w:divBdr>
                        <w:top w:val="none" w:sz="0" w:space="0" w:color="auto"/>
                        <w:left w:val="none" w:sz="0" w:space="0" w:color="auto"/>
                        <w:bottom w:val="none" w:sz="0" w:space="0" w:color="auto"/>
                        <w:right w:val="none" w:sz="0" w:space="0" w:color="auto"/>
                      </w:divBdr>
                    </w:div>
                    <w:div w:id="1575310012">
                      <w:marLeft w:val="0"/>
                      <w:marRight w:val="0"/>
                      <w:marTop w:val="0"/>
                      <w:marBottom w:val="0"/>
                      <w:divBdr>
                        <w:top w:val="none" w:sz="0" w:space="0" w:color="auto"/>
                        <w:left w:val="none" w:sz="0" w:space="0" w:color="auto"/>
                        <w:bottom w:val="none" w:sz="0" w:space="0" w:color="auto"/>
                        <w:right w:val="none" w:sz="0" w:space="0" w:color="auto"/>
                      </w:divBdr>
                    </w:div>
                    <w:div w:id="689835633">
                      <w:marLeft w:val="0"/>
                      <w:marRight w:val="0"/>
                      <w:marTop w:val="0"/>
                      <w:marBottom w:val="0"/>
                      <w:divBdr>
                        <w:top w:val="none" w:sz="0" w:space="0" w:color="auto"/>
                        <w:left w:val="none" w:sz="0" w:space="0" w:color="auto"/>
                        <w:bottom w:val="none" w:sz="0" w:space="0" w:color="auto"/>
                        <w:right w:val="none" w:sz="0" w:space="0" w:color="auto"/>
                      </w:divBdr>
                    </w:div>
                    <w:div w:id="112987255">
                      <w:marLeft w:val="0"/>
                      <w:marRight w:val="0"/>
                      <w:marTop w:val="0"/>
                      <w:marBottom w:val="0"/>
                      <w:divBdr>
                        <w:top w:val="none" w:sz="0" w:space="0" w:color="auto"/>
                        <w:left w:val="none" w:sz="0" w:space="0" w:color="auto"/>
                        <w:bottom w:val="none" w:sz="0" w:space="0" w:color="auto"/>
                        <w:right w:val="none" w:sz="0" w:space="0" w:color="auto"/>
                      </w:divBdr>
                    </w:div>
                    <w:div w:id="843208643">
                      <w:marLeft w:val="0"/>
                      <w:marRight w:val="0"/>
                      <w:marTop w:val="0"/>
                      <w:marBottom w:val="0"/>
                      <w:divBdr>
                        <w:top w:val="none" w:sz="0" w:space="0" w:color="auto"/>
                        <w:left w:val="none" w:sz="0" w:space="0" w:color="auto"/>
                        <w:bottom w:val="none" w:sz="0" w:space="0" w:color="auto"/>
                        <w:right w:val="none" w:sz="0" w:space="0" w:color="auto"/>
                      </w:divBdr>
                    </w:div>
                    <w:div w:id="16287008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63357223">
          <w:marLeft w:val="0"/>
          <w:marRight w:val="0"/>
          <w:marTop w:val="0"/>
          <w:marBottom w:val="0"/>
          <w:divBdr>
            <w:top w:val="none" w:sz="0" w:space="0" w:color="auto"/>
            <w:left w:val="none" w:sz="0" w:space="0" w:color="auto"/>
            <w:bottom w:val="none" w:sz="0" w:space="0" w:color="auto"/>
            <w:right w:val="none" w:sz="0" w:space="0" w:color="auto"/>
          </w:divBdr>
        </w:div>
        <w:div w:id="1782871827">
          <w:marLeft w:val="0"/>
          <w:marRight w:val="0"/>
          <w:marTop w:val="0"/>
          <w:marBottom w:val="0"/>
          <w:divBdr>
            <w:top w:val="none" w:sz="0" w:space="0" w:color="auto"/>
            <w:left w:val="none" w:sz="0" w:space="0" w:color="auto"/>
            <w:bottom w:val="none" w:sz="0" w:space="0" w:color="auto"/>
            <w:right w:val="none" w:sz="0" w:space="0" w:color="auto"/>
          </w:divBdr>
        </w:div>
        <w:div w:id="1278609147">
          <w:marLeft w:val="0"/>
          <w:marRight w:val="0"/>
          <w:marTop w:val="0"/>
          <w:marBottom w:val="0"/>
          <w:divBdr>
            <w:top w:val="none" w:sz="0" w:space="0" w:color="auto"/>
            <w:left w:val="none" w:sz="0" w:space="0" w:color="auto"/>
            <w:bottom w:val="none" w:sz="0" w:space="0" w:color="auto"/>
            <w:right w:val="none" w:sz="0" w:space="0" w:color="auto"/>
          </w:divBdr>
        </w:div>
        <w:div w:id="1553887669">
          <w:marLeft w:val="0"/>
          <w:marRight w:val="0"/>
          <w:marTop w:val="0"/>
          <w:marBottom w:val="0"/>
          <w:divBdr>
            <w:top w:val="none" w:sz="0" w:space="0" w:color="auto"/>
            <w:left w:val="none" w:sz="0" w:space="0" w:color="auto"/>
            <w:bottom w:val="none" w:sz="0" w:space="0" w:color="auto"/>
            <w:right w:val="none" w:sz="0" w:space="0" w:color="auto"/>
          </w:divBdr>
        </w:div>
        <w:div w:id="1450662449">
          <w:marLeft w:val="0"/>
          <w:marRight w:val="0"/>
          <w:marTop w:val="0"/>
          <w:marBottom w:val="0"/>
          <w:divBdr>
            <w:top w:val="none" w:sz="0" w:space="0" w:color="auto"/>
            <w:left w:val="none" w:sz="0" w:space="0" w:color="auto"/>
            <w:bottom w:val="none" w:sz="0" w:space="0" w:color="auto"/>
            <w:right w:val="none" w:sz="0" w:space="0" w:color="auto"/>
          </w:divBdr>
        </w:div>
        <w:div w:id="522941520">
          <w:marLeft w:val="0"/>
          <w:marRight w:val="0"/>
          <w:marTop w:val="0"/>
          <w:marBottom w:val="0"/>
          <w:divBdr>
            <w:top w:val="none" w:sz="0" w:space="0" w:color="auto"/>
            <w:left w:val="none" w:sz="0" w:space="0" w:color="auto"/>
            <w:bottom w:val="none" w:sz="0" w:space="0" w:color="auto"/>
            <w:right w:val="none" w:sz="0" w:space="0" w:color="auto"/>
          </w:divBdr>
        </w:div>
        <w:div w:id="499540329">
          <w:marLeft w:val="0"/>
          <w:marRight w:val="0"/>
          <w:marTop w:val="0"/>
          <w:marBottom w:val="0"/>
          <w:divBdr>
            <w:top w:val="none" w:sz="0" w:space="0" w:color="auto"/>
            <w:left w:val="none" w:sz="0" w:space="0" w:color="auto"/>
            <w:bottom w:val="none" w:sz="0" w:space="0" w:color="auto"/>
            <w:right w:val="none" w:sz="0" w:space="0" w:color="auto"/>
          </w:divBdr>
          <w:divsChild>
            <w:div w:id="642082337">
              <w:marLeft w:val="-75"/>
              <w:marRight w:val="0"/>
              <w:marTop w:val="30"/>
              <w:marBottom w:val="30"/>
              <w:divBdr>
                <w:top w:val="none" w:sz="0" w:space="0" w:color="auto"/>
                <w:left w:val="none" w:sz="0" w:space="0" w:color="auto"/>
                <w:bottom w:val="none" w:sz="0" w:space="0" w:color="auto"/>
                <w:right w:val="none" w:sz="0" w:space="0" w:color="auto"/>
              </w:divBdr>
              <w:divsChild>
                <w:div w:id="65810439">
                  <w:marLeft w:val="0"/>
                  <w:marRight w:val="0"/>
                  <w:marTop w:val="0"/>
                  <w:marBottom w:val="0"/>
                  <w:divBdr>
                    <w:top w:val="none" w:sz="0" w:space="0" w:color="auto"/>
                    <w:left w:val="none" w:sz="0" w:space="0" w:color="auto"/>
                    <w:bottom w:val="none" w:sz="0" w:space="0" w:color="auto"/>
                    <w:right w:val="none" w:sz="0" w:space="0" w:color="auto"/>
                  </w:divBdr>
                  <w:divsChild>
                    <w:div w:id="952246151">
                      <w:marLeft w:val="0"/>
                      <w:marRight w:val="0"/>
                      <w:marTop w:val="0"/>
                      <w:marBottom w:val="0"/>
                      <w:divBdr>
                        <w:top w:val="none" w:sz="0" w:space="0" w:color="auto"/>
                        <w:left w:val="none" w:sz="0" w:space="0" w:color="auto"/>
                        <w:bottom w:val="none" w:sz="0" w:space="0" w:color="auto"/>
                        <w:right w:val="none" w:sz="0" w:space="0" w:color="auto"/>
                      </w:divBdr>
                    </w:div>
                  </w:divsChild>
                </w:div>
                <w:div w:id="1832720805">
                  <w:marLeft w:val="0"/>
                  <w:marRight w:val="0"/>
                  <w:marTop w:val="0"/>
                  <w:marBottom w:val="0"/>
                  <w:divBdr>
                    <w:top w:val="none" w:sz="0" w:space="0" w:color="auto"/>
                    <w:left w:val="none" w:sz="0" w:space="0" w:color="auto"/>
                    <w:bottom w:val="none" w:sz="0" w:space="0" w:color="auto"/>
                    <w:right w:val="none" w:sz="0" w:space="0" w:color="auto"/>
                  </w:divBdr>
                  <w:divsChild>
                    <w:div w:id="512846114">
                      <w:marLeft w:val="0"/>
                      <w:marRight w:val="0"/>
                      <w:marTop w:val="0"/>
                      <w:marBottom w:val="0"/>
                      <w:divBdr>
                        <w:top w:val="none" w:sz="0" w:space="0" w:color="auto"/>
                        <w:left w:val="none" w:sz="0" w:space="0" w:color="auto"/>
                        <w:bottom w:val="none" w:sz="0" w:space="0" w:color="auto"/>
                        <w:right w:val="none" w:sz="0" w:space="0" w:color="auto"/>
                      </w:divBdr>
                    </w:div>
                  </w:divsChild>
                </w:div>
                <w:div w:id="1723944642">
                  <w:marLeft w:val="0"/>
                  <w:marRight w:val="0"/>
                  <w:marTop w:val="0"/>
                  <w:marBottom w:val="0"/>
                  <w:divBdr>
                    <w:top w:val="none" w:sz="0" w:space="0" w:color="auto"/>
                    <w:left w:val="none" w:sz="0" w:space="0" w:color="auto"/>
                    <w:bottom w:val="none" w:sz="0" w:space="0" w:color="auto"/>
                    <w:right w:val="none" w:sz="0" w:space="0" w:color="auto"/>
                  </w:divBdr>
                  <w:divsChild>
                    <w:div w:id="1671985316">
                      <w:marLeft w:val="0"/>
                      <w:marRight w:val="0"/>
                      <w:marTop w:val="0"/>
                      <w:marBottom w:val="0"/>
                      <w:divBdr>
                        <w:top w:val="none" w:sz="0" w:space="0" w:color="auto"/>
                        <w:left w:val="none" w:sz="0" w:space="0" w:color="auto"/>
                        <w:bottom w:val="none" w:sz="0" w:space="0" w:color="auto"/>
                        <w:right w:val="none" w:sz="0" w:space="0" w:color="auto"/>
                      </w:divBdr>
                    </w:div>
                  </w:divsChild>
                </w:div>
                <w:div w:id="696465748">
                  <w:marLeft w:val="0"/>
                  <w:marRight w:val="0"/>
                  <w:marTop w:val="0"/>
                  <w:marBottom w:val="0"/>
                  <w:divBdr>
                    <w:top w:val="none" w:sz="0" w:space="0" w:color="auto"/>
                    <w:left w:val="none" w:sz="0" w:space="0" w:color="auto"/>
                    <w:bottom w:val="none" w:sz="0" w:space="0" w:color="auto"/>
                    <w:right w:val="none" w:sz="0" w:space="0" w:color="auto"/>
                  </w:divBdr>
                  <w:divsChild>
                    <w:div w:id="340082954">
                      <w:marLeft w:val="0"/>
                      <w:marRight w:val="0"/>
                      <w:marTop w:val="0"/>
                      <w:marBottom w:val="0"/>
                      <w:divBdr>
                        <w:top w:val="none" w:sz="0" w:space="0" w:color="auto"/>
                        <w:left w:val="none" w:sz="0" w:space="0" w:color="auto"/>
                        <w:bottom w:val="none" w:sz="0" w:space="0" w:color="auto"/>
                        <w:right w:val="none" w:sz="0" w:space="0" w:color="auto"/>
                      </w:divBdr>
                    </w:div>
                  </w:divsChild>
                </w:div>
                <w:div w:id="1570535003">
                  <w:marLeft w:val="0"/>
                  <w:marRight w:val="0"/>
                  <w:marTop w:val="0"/>
                  <w:marBottom w:val="0"/>
                  <w:divBdr>
                    <w:top w:val="none" w:sz="0" w:space="0" w:color="auto"/>
                    <w:left w:val="none" w:sz="0" w:space="0" w:color="auto"/>
                    <w:bottom w:val="none" w:sz="0" w:space="0" w:color="auto"/>
                    <w:right w:val="none" w:sz="0" w:space="0" w:color="auto"/>
                  </w:divBdr>
                  <w:divsChild>
                    <w:div w:id="1935092001">
                      <w:marLeft w:val="0"/>
                      <w:marRight w:val="0"/>
                      <w:marTop w:val="0"/>
                      <w:marBottom w:val="0"/>
                      <w:divBdr>
                        <w:top w:val="none" w:sz="0" w:space="0" w:color="auto"/>
                        <w:left w:val="none" w:sz="0" w:space="0" w:color="auto"/>
                        <w:bottom w:val="none" w:sz="0" w:space="0" w:color="auto"/>
                        <w:right w:val="none" w:sz="0" w:space="0" w:color="auto"/>
                      </w:divBdr>
                    </w:div>
                  </w:divsChild>
                </w:div>
                <w:div w:id="1049962687">
                  <w:marLeft w:val="0"/>
                  <w:marRight w:val="0"/>
                  <w:marTop w:val="0"/>
                  <w:marBottom w:val="0"/>
                  <w:divBdr>
                    <w:top w:val="none" w:sz="0" w:space="0" w:color="auto"/>
                    <w:left w:val="none" w:sz="0" w:space="0" w:color="auto"/>
                    <w:bottom w:val="none" w:sz="0" w:space="0" w:color="auto"/>
                    <w:right w:val="none" w:sz="0" w:space="0" w:color="auto"/>
                  </w:divBdr>
                  <w:divsChild>
                    <w:div w:id="848255140">
                      <w:marLeft w:val="0"/>
                      <w:marRight w:val="0"/>
                      <w:marTop w:val="0"/>
                      <w:marBottom w:val="0"/>
                      <w:divBdr>
                        <w:top w:val="none" w:sz="0" w:space="0" w:color="auto"/>
                        <w:left w:val="none" w:sz="0" w:space="0" w:color="auto"/>
                        <w:bottom w:val="none" w:sz="0" w:space="0" w:color="auto"/>
                        <w:right w:val="none" w:sz="0" w:space="0" w:color="auto"/>
                      </w:divBdr>
                    </w:div>
                  </w:divsChild>
                </w:div>
                <w:div w:id="1853102708">
                  <w:marLeft w:val="0"/>
                  <w:marRight w:val="0"/>
                  <w:marTop w:val="0"/>
                  <w:marBottom w:val="0"/>
                  <w:divBdr>
                    <w:top w:val="none" w:sz="0" w:space="0" w:color="auto"/>
                    <w:left w:val="none" w:sz="0" w:space="0" w:color="auto"/>
                    <w:bottom w:val="none" w:sz="0" w:space="0" w:color="auto"/>
                    <w:right w:val="none" w:sz="0" w:space="0" w:color="auto"/>
                  </w:divBdr>
                  <w:divsChild>
                    <w:div w:id="866599471">
                      <w:marLeft w:val="0"/>
                      <w:marRight w:val="0"/>
                      <w:marTop w:val="0"/>
                      <w:marBottom w:val="0"/>
                      <w:divBdr>
                        <w:top w:val="none" w:sz="0" w:space="0" w:color="auto"/>
                        <w:left w:val="none" w:sz="0" w:space="0" w:color="auto"/>
                        <w:bottom w:val="none" w:sz="0" w:space="0" w:color="auto"/>
                        <w:right w:val="none" w:sz="0" w:space="0" w:color="auto"/>
                      </w:divBdr>
                    </w:div>
                    <w:div w:id="689836036">
                      <w:marLeft w:val="0"/>
                      <w:marRight w:val="0"/>
                      <w:marTop w:val="0"/>
                      <w:marBottom w:val="0"/>
                      <w:divBdr>
                        <w:top w:val="none" w:sz="0" w:space="0" w:color="auto"/>
                        <w:left w:val="none" w:sz="0" w:space="0" w:color="auto"/>
                        <w:bottom w:val="none" w:sz="0" w:space="0" w:color="auto"/>
                        <w:right w:val="none" w:sz="0" w:space="0" w:color="auto"/>
                      </w:divBdr>
                    </w:div>
                    <w:div w:id="1726752320">
                      <w:marLeft w:val="0"/>
                      <w:marRight w:val="0"/>
                      <w:marTop w:val="0"/>
                      <w:marBottom w:val="0"/>
                      <w:divBdr>
                        <w:top w:val="none" w:sz="0" w:space="0" w:color="auto"/>
                        <w:left w:val="none" w:sz="0" w:space="0" w:color="auto"/>
                        <w:bottom w:val="none" w:sz="0" w:space="0" w:color="auto"/>
                        <w:right w:val="none" w:sz="0" w:space="0" w:color="auto"/>
                      </w:divBdr>
                    </w:div>
                  </w:divsChild>
                </w:div>
                <w:div w:id="281225929">
                  <w:marLeft w:val="0"/>
                  <w:marRight w:val="0"/>
                  <w:marTop w:val="0"/>
                  <w:marBottom w:val="0"/>
                  <w:divBdr>
                    <w:top w:val="none" w:sz="0" w:space="0" w:color="auto"/>
                    <w:left w:val="none" w:sz="0" w:space="0" w:color="auto"/>
                    <w:bottom w:val="none" w:sz="0" w:space="0" w:color="auto"/>
                    <w:right w:val="none" w:sz="0" w:space="0" w:color="auto"/>
                  </w:divBdr>
                  <w:divsChild>
                    <w:div w:id="18937369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84611709">
          <w:marLeft w:val="0"/>
          <w:marRight w:val="0"/>
          <w:marTop w:val="0"/>
          <w:marBottom w:val="0"/>
          <w:divBdr>
            <w:top w:val="none" w:sz="0" w:space="0" w:color="auto"/>
            <w:left w:val="none" w:sz="0" w:space="0" w:color="auto"/>
            <w:bottom w:val="none" w:sz="0" w:space="0" w:color="auto"/>
            <w:right w:val="none" w:sz="0" w:space="0" w:color="auto"/>
          </w:divBdr>
        </w:div>
        <w:div w:id="300771583">
          <w:marLeft w:val="0"/>
          <w:marRight w:val="0"/>
          <w:marTop w:val="0"/>
          <w:marBottom w:val="0"/>
          <w:divBdr>
            <w:top w:val="none" w:sz="0" w:space="0" w:color="auto"/>
            <w:left w:val="none" w:sz="0" w:space="0" w:color="auto"/>
            <w:bottom w:val="none" w:sz="0" w:space="0" w:color="auto"/>
            <w:right w:val="none" w:sz="0" w:space="0" w:color="auto"/>
          </w:divBdr>
        </w:div>
        <w:div w:id="541554051">
          <w:marLeft w:val="0"/>
          <w:marRight w:val="0"/>
          <w:marTop w:val="0"/>
          <w:marBottom w:val="0"/>
          <w:divBdr>
            <w:top w:val="none" w:sz="0" w:space="0" w:color="auto"/>
            <w:left w:val="none" w:sz="0" w:space="0" w:color="auto"/>
            <w:bottom w:val="none" w:sz="0" w:space="0" w:color="auto"/>
            <w:right w:val="none" w:sz="0" w:space="0" w:color="auto"/>
          </w:divBdr>
        </w:div>
        <w:div w:id="1171794160">
          <w:marLeft w:val="0"/>
          <w:marRight w:val="0"/>
          <w:marTop w:val="0"/>
          <w:marBottom w:val="0"/>
          <w:divBdr>
            <w:top w:val="none" w:sz="0" w:space="0" w:color="auto"/>
            <w:left w:val="none" w:sz="0" w:space="0" w:color="auto"/>
            <w:bottom w:val="none" w:sz="0" w:space="0" w:color="auto"/>
            <w:right w:val="none" w:sz="0" w:space="0" w:color="auto"/>
          </w:divBdr>
        </w:div>
        <w:div w:id="321157991">
          <w:marLeft w:val="0"/>
          <w:marRight w:val="0"/>
          <w:marTop w:val="0"/>
          <w:marBottom w:val="0"/>
          <w:divBdr>
            <w:top w:val="none" w:sz="0" w:space="0" w:color="auto"/>
            <w:left w:val="none" w:sz="0" w:space="0" w:color="auto"/>
            <w:bottom w:val="none" w:sz="0" w:space="0" w:color="auto"/>
            <w:right w:val="none" w:sz="0" w:space="0" w:color="auto"/>
          </w:divBdr>
          <w:divsChild>
            <w:div w:id="193885052">
              <w:marLeft w:val="-75"/>
              <w:marRight w:val="0"/>
              <w:marTop w:val="30"/>
              <w:marBottom w:val="30"/>
              <w:divBdr>
                <w:top w:val="none" w:sz="0" w:space="0" w:color="auto"/>
                <w:left w:val="none" w:sz="0" w:space="0" w:color="auto"/>
                <w:bottom w:val="none" w:sz="0" w:space="0" w:color="auto"/>
                <w:right w:val="none" w:sz="0" w:space="0" w:color="auto"/>
              </w:divBdr>
              <w:divsChild>
                <w:div w:id="44527883">
                  <w:marLeft w:val="0"/>
                  <w:marRight w:val="0"/>
                  <w:marTop w:val="0"/>
                  <w:marBottom w:val="0"/>
                  <w:divBdr>
                    <w:top w:val="none" w:sz="0" w:space="0" w:color="auto"/>
                    <w:left w:val="none" w:sz="0" w:space="0" w:color="auto"/>
                    <w:bottom w:val="none" w:sz="0" w:space="0" w:color="auto"/>
                    <w:right w:val="none" w:sz="0" w:space="0" w:color="auto"/>
                  </w:divBdr>
                  <w:divsChild>
                    <w:div w:id="744498405">
                      <w:marLeft w:val="0"/>
                      <w:marRight w:val="0"/>
                      <w:marTop w:val="0"/>
                      <w:marBottom w:val="0"/>
                      <w:divBdr>
                        <w:top w:val="none" w:sz="0" w:space="0" w:color="auto"/>
                        <w:left w:val="none" w:sz="0" w:space="0" w:color="auto"/>
                        <w:bottom w:val="none" w:sz="0" w:space="0" w:color="auto"/>
                        <w:right w:val="none" w:sz="0" w:space="0" w:color="auto"/>
                      </w:divBdr>
                    </w:div>
                  </w:divsChild>
                </w:div>
                <w:div w:id="334964647">
                  <w:marLeft w:val="0"/>
                  <w:marRight w:val="0"/>
                  <w:marTop w:val="0"/>
                  <w:marBottom w:val="0"/>
                  <w:divBdr>
                    <w:top w:val="none" w:sz="0" w:space="0" w:color="auto"/>
                    <w:left w:val="none" w:sz="0" w:space="0" w:color="auto"/>
                    <w:bottom w:val="none" w:sz="0" w:space="0" w:color="auto"/>
                    <w:right w:val="none" w:sz="0" w:space="0" w:color="auto"/>
                  </w:divBdr>
                  <w:divsChild>
                    <w:div w:id="203188">
                      <w:marLeft w:val="0"/>
                      <w:marRight w:val="0"/>
                      <w:marTop w:val="0"/>
                      <w:marBottom w:val="0"/>
                      <w:divBdr>
                        <w:top w:val="none" w:sz="0" w:space="0" w:color="auto"/>
                        <w:left w:val="none" w:sz="0" w:space="0" w:color="auto"/>
                        <w:bottom w:val="none" w:sz="0" w:space="0" w:color="auto"/>
                        <w:right w:val="none" w:sz="0" w:space="0" w:color="auto"/>
                      </w:divBdr>
                    </w:div>
                  </w:divsChild>
                </w:div>
                <w:div w:id="746197004">
                  <w:marLeft w:val="0"/>
                  <w:marRight w:val="0"/>
                  <w:marTop w:val="0"/>
                  <w:marBottom w:val="0"/>
                  <w:divBdr>
                    <w:top w:val="none" w:sz="0" w:space="0" w:color="auto"/>
                    <w:left w:val="none" w:sz="0" w:space="0" w:color="auto"/>
                    <w:bottom w:val="none" w:sz="0" w:space="0" w:color="auto"/>
                    <w:right w:val="none" w:sz="0" w:space="0" w:color="auto"/>
                  </w:divBdr>
                  <w:divsChild>
                    <w:div w:id="1052653016">
                      <w:marLeft w:val="0"/>
                      <w:marRight w:val="0"/>
                      <w:marTop w:val="0"/>
                      <w:marBottom w:val="0"/>
                      <w:divBdr>
                        <w:top w:val="none" w:sz="0" w:space="0" w:color="auto"/>
                        <w:left w:val="none" w:sz="0" w:space="0" w:color="auto"/>
                        <w:bottom w:val="none" w:sz="0" w:space="0" w:color="auto"/>
                        <w:right w:val="none" w:sz="0" w:space="0" w:color="auto"/>
                      </w:divBdr>
                    </w:div>
                  </w:divsChild>
                </w:div>
                <w:div w:id="16350309">
                  <w:marLeft w:val="0"/>
                  <w:marRight w:val="0"/>
                  <w:marTop w:val="0"/>
                  <w:marBottom w:val="0"/>
                  <w:divBdr>
                    <w:top w:val="none" w:sz="0" w:space="0" w:color="auto"/>
                    <w:left w:val="none" w:sz="0" w:space="0" w:color="auto"/>
                    <w:bottom w:val="none" w:sz="0" w:space="0" w:color="auto"/>
                    <w:right w:val="none" w:sz="0" w:space="0" w:color="auto"/>
                  </w:divBdr>
                  <w:divsChild>
                    <w:div w:id="1108964887">
                      <w:marLeft w:val="0"/>
                      <w:marRight w:val="0"/>
                      <w:marTop w:val="0"/>
                      <w:marBottom w:val="0"/>
                      <w:divBdr>
                        <w:top w:val="none" w:sz="0" w:space="0" w:color="auto"/>
                        <w:left w:val="none" w:sz="0" w:space="0" w:color="auto"/>
                        <w:bottom w:val="none" w:sz="0" w:space="0" w:color="auto"/>
                        <w:right w:val="none" w:sz="0" w:space="0" w:color="auto"/>
                      </w:divBdr>
                    </w:div>
                  </w:divsChild>
                </w:div>
                <w:div w:id="1381632655">
                  <w:marLeft w:val="0"/>
                  <w:marRight w:val="0"/>
                  <w:marTop w:val="0"/>
                  <w:marBottom w:val="0"/>
                  <w:divBdr>
                    <w:top w:val="none" w:sz="0" w:space="0" w:color="auto"/>
                    <w:left w:val="none" w:sz="0" w:space="0" w:color="auto"/>
                    <w:bottom w:val="none" w:sz="0" w:space="0" w:color="auto"/>
                    <w:right w:val="none" w:sz="0" w:space="0" w:color="auto"/>
                  </w:divBdr>
                  <w:divsChild>
                    <w:div w:id="1402561118">
                      <w:marLeft w:val="0"/>
                      <w:marRight w:val="0"/>
                      <w:marTop w:val="0"/>
                      <w:marBottom w:val="0"/>
                      <w:divBdr>
                        <w:top w:val="none" w:sz="0" w:space="0" w:color="auto"/>
                        <w:left w:val="none" w:sz="0" w:space="0" w:color="auto"/>
                        <w:bottom w:val="none" w:sz="0" w:space="0" w:color="auto"/>
                        <w:right w:val="none" w:sz="0" w:space="0" w:color="auto"/>
                      </w:divBdr>
                    </w:div>
                  </w:divsChild>
                </w:div>
                <w:div w:id="875896758">
                  <w:marLeft w:val="0"/>
                  <w:marRight w:val="0"/>
                  <w:marTop w:val="0"/>
                  <w:marBottom w:val="0"/>
                  <w:divBdr>
                    <w:top w:val="none" w:sz="0" w:space="0" w:color="auto"/>
                    <w:left w:val="none" w:sz="0" w:space="0" w:color="auto"/>
                    <w:bottom w:val="none" w:sz="0" w:space="0" w:color="auto"/>
                    <w:right w:val="none" w:sz="0" w:space="0" w:color="auto"/>
                  </w:divBdr>
                  <w:divsChild>
                    <w:div w:id="758789705">
                      <w:marLeft w:val="0"/>
                      <w:marRight w:val="0"/>
                      <w:marTop w:val="0"/>
                      <w:marBottom w:val="0"/>
                      <w:divBdr>
                        <w:top w:val="none" w:sz="0" w:space="0" w:color="auto"/>
                        <w:left w:val="none" w:sz="0" w:space="0" w:color="auto"/>
                        <w:bottom w:val="none" w:sz="0" w:space="0" w:color="auto"/>
                        <w:right w:val="none" w:sz="0" w:space="0" w:color="auto"/>
                      </w:divBdr>
                    </w:div>
                  </w:divsChild>
                </w:div>
                <w:div w:id="1054963786">
                  <w:marLeft w:val="0"/>
                  <w:marRight w:val="0"/>
                  <w:marTop w:val="0"/>
                  <w:marBottom w:val="0"/>
                  <w:divBdr>
                    <w:top w:val="none" w:sz="0" w:space="0" w:color="auto"/>
                    <w:left w:val="none" w:sz="0" w:space="0" w:color="auto"/>
                    <w:bottom w:val="none" w:sz="0" w:space="0" w:color="auto"/>
                    <w:right w:val="none" w:sz="0" w:space="0" w:color="auto"/>
                  </w:divBdr>
                  <w:divsChild>
                    <w:div w:id="1280988611">
                      <w:marLeft w:val="0"/>
                      <w:marRight w:val="0"/>
                      <w:marTop w:val="0"/>
                      <w:marBottom w:val="0"/>
                      <w:divBdr>
                        <w:top w:val="none" w:sz="0" w:space="0" w:color="auto"/>
                        <w:left w:val="none" w:sz="0" w:space="0" w:color="auto"/>
                        <w:bottom w:val="none" w:sz="0" w:space="0" w:color="auto"/>
                        <w:right w:val="none" w:sz="0" w:space="0" w:color="auto"/>
                      </w:divBdr>
                    </w:div>
                  </w:divsChild>
                </w:div>
                <w:div w:id="1235243169">
                  <w:marLeft w:val="0"/>
                  <w:marRight w:val="0"/>
                  <w:marTop w:val="0"/>
                  <w:marBottom w:val="0"/>
                  <w:divBdr>
                    <w:top w:val="none" w:sz="0" w:space="0" w:color="auto"/>
                    <w:left w:val="none" w:sz="0" w:space="0" w:color="auto"/>
                    <w:bottom w:val="none" w:sz="0" w:space="0" w:color="auto"/>
                    <w:right w:val="none" w:sz="0" w:space="0" w:color="auto"/>
                  </w:divBdr>
                  <w:divsChild>
                    <w:div w:id="1327049296">
                      <w:marLeft w:val="0"/>
                      <w:marRight w:val="0"/>
                      <w:marTop w:val="0"/>
                      <w:marBottom w:val="0"/>
                      <w:divBdr>
                        <w:top w:val="none" w:sz="0" w:space="0" w:color="auto"/>
                        <w:left w:val="none" w:sz="0" w:space="0" w:color="auto"/>
                        <w:bottom w:val="none" w:sz="0" w:space="0" w:color="auto"/>
                        <w:right w:val="none" w:sz="0" w:space="0" w:color="auto"/>
                      </w:divBdr>
                    </w:div>
                  </w:divsChild>
                </w:div>
                <w:div w:id="1113937301">
                  <w:marLeft w:val="0"/>
                  <w:marRight w:val="0"/>
                  <w:marTop w:val="0"/>
                  <w:marBottom w:val="0"/>
                  <w:divBdr>
                    <w:top w:val="none" w:sz="0" w:space="0" w:color="auto"/>
                    <w:left w:val="none" w:sz="0" w:space="0" w:color="auto"/>
                    <w:bottom w:val="none" w:sz="0" w:space="0" w:color="auto"/>
                    <w:right w:val="none" w:sz="0" w:space="0" w:color="auto"/>
                  </w:divBdr>
                  <w:divsChild>
                    <w:div w:id="1672026018">
                      <w:marLeft w:val="0"/>
                      <w:marRight w:val="0"/>
                      <w:marTop w:val="0"/>
                      <w:marBottom w:val="0"/>
                      <w:divBdr>
                        <w:top w:val="none" w:sz="0" w:space="0" w:color="auto"/>
                        <w:left w:val="none" w:sz="0" w:space="0" w:color="auto"/>
                        <w:bottom w:val="none" w:sz="0" w:space="0" w:color="auto"/>
                        <w:right w:val="none" w:sz="0" w:space="0" w:color="auto"/>
                      </w:divBdr>
                    </w:div>
                  </w:divsChild>
                </w:div>
                <w:div w:id="2015644222">
                  <w:marLeft w:val="0"/>
                  <w:marRight w:val="0"/>
                  <w:marTop w:val="0"/>
                  <w:marBottom w:val="0"/>
                  <w:divBdr>
                    <w:top w:val="none" w:sz="0" w:space="0" w:color="auto"/>
                    <w:left w:val="none" w:sz="0" w:space="0" w:color="auto"/>
                    <w:bottom w:val="none" w:sz="0" w:space="0" w:color="auto"/>
                    <w:right w:val="none" w:sz="0" w:space="0" w:color="auto"/>
                  </w:divBdr>
                  <w:divsChild>
                    <w:div w:id="555163179">
                      <w:marLeft w:val="0"/>
                      <w:marRight w:val="0"/>
                      <w:marTop w:val="0"/>
                      <w:marBottom w:val="0"/>
                      <w:divBdr>
                        <w:top w:val="none" w:sz="0" w:space="0" w:color="auto"/>
                        <w:left w:val="none" w:sz="0" w:space="0" w:color="auto"/>
                        <w:bottom w:val="none" w:sz="0" w:space="0" w:color="auto"/>
                        <w:right w:val="none" w:sz="0" w:space="0" w:color="auto"/>
                      </w:divBdr>
                    </w:div>
                  </w:divsChild>
                </w:div>
                <w:div w:id="1445297811">
                  <w:marLeft w:val="0"/>
                  <w:marRight w:val="0"/>
                  <w:marTop w:val="0"/>
                  <w:marBottom w:val="0"/>
                  <w:divBdr>
                    <w:top w:val="none" w:sz="0" w:space="0" w:color="auto"/>
                    <w:left w:val="none" w:sz="0" w:space="0" w:color="auto"/>
                    <w:bottom w:val="none" w:sz="0" w:space="0" w:color="auto"/>
                    <w:right w:val="none" w:sz="0" w:space="0" w:color="auto"/>
                  </w:divBdr>
                  <w:divsChild>
                    <w:div w:id="413672599">
                      <w:marLeft w:val="0"/>
                      <w:marRight w:val="0"/>
                      <w:marTop w:val="0"/>
                      <w:marBottom w:val="0"/>
                      <w:divBdr>
                        <w:top w:val="none" w:sz="0" w:space="0" w:color="auto"/>
                        <w:left w:val="none" w:sz="0" w:space="0" w:color="auto"/>
                        <w:bottom w:val="none" w:sz="0" w:space="0" w:color="auto"/>
                        <w:right w:val="none" w:sz="0" w:space="0" w:color="auto"/>
                      </w:divBdr>
                    </w:div>
                  </w:divsChild>
                </w:div>
                <w:div w:id="1293436110">
                  <w:marLeft w:val="0"/>
                  <w:marRight w:val="0"/>
                  <w:marTop w:val="0"/>
                  <w:marBottom w:val="0"/>
                  <w:divBdr>
                    <w:top w:val="none" w:sz="0" w:space="0" w:color="auto"/>
                    <w:left w:val="none" w:sz="0" w:space="0" w:color="auto"/>
                    <w:bottom w:val="none" w:sz="0" w:space="0" w:color="auto"/>
                    <w:right w:val="none" w:sz="0" w:space="0" w:color="auto"/>
                  </w:divBdr>
                  <w:divsChild>
                    <w:div w:id="531573908">
                      <w:marLeft w:val="0"/>
                      <w:marRight w:val="0"/>
                      <w:marTop w:val="0"/>
                      <w:marBottom w:val="0"/>
                      <w:divBdr>
                        <w:top w:val="none" w:sz="0" w:space="0" w:color="auto"/>
                        <w:left w:val="none" w:sz="0" w:space="0" w:color="auto"/>
                        <w:bottom w:val="none" w:sz="0" w:space="0" w:color="auto"/>
                        <w:right w:val="none" w:sz="0" w:space="0" w:color="auto"/>
                      </w:divBdr>
                    </w:div>
                  </w:divsChild>
                </w:div>
                <w:div w:id="719942499">
                  <w:marLeft w:val="0"/>
                  <w:marRight w:val="0"/>
                  <w:marTop w:val="0"/>
                  <w:marBottom w:val="0"/>
                  <w:divBdr>
                    <w:top w:val="none" w:sz="0" w:space="0" w:color="auto"/>
                    <w:left w:val="none" w:sz="0" w:space="0" w:color="auto"/>
                    <w:bottom w:val="none" w:sz="0" w:space="0" w:color="auto"/>
                    <w:right w:val="none" w:sz="0" w:space="0" w:color="auto"/>
                  </w:divBdr>
                  <w:divsChild>
                    <w:div w:id="1340304833">
                      <w:marLeft w:val="0"/>
                      <w:marRight w:val="0"/>
                      <w:marTop w:val="0"/>
                      <w:marBottom w:val="0"/>
                      <w:divBdr>
                        <w:top w:val="none" w:sz="0" w:space="0" w:color="auto"/>
                        <w:left w:val="none" w:sz="0" w:space="0" w:color="auto"/>
                        <w:bottom w:val="none" w:sz="0" w:space="0" w:color="auto"/>
                        <w:right w:val="none" w:sz="0" w:space="0" w:color="auto"/>
                      </w:divBdr>
                    </w:div>
                  </w:divsChild>
                </w:div>
                <w:div w:id="1430201139">
                  <w:marLeft w:val="0"/>
                  <w:marRight w:val="0"/>
                  <w:marTop w:val="0"/>
                  <w:marBottom w:val="0"/>
                  <w:divBdr>
                    <w:top w:val="none" w:sz="0" w:space="0" w:color="auto"/>
                    <w:left w:val="none" w:sz="0" w:space="0" w:color="auto"/>
                    <w:bottom w:val="none" w:sz="0" w:space="0" w:color="auto"/>
                    <w:right w:val="none" w:sz="0" w:space="0" w:color="auto"/>
                  </w:divBdr>
                  <w:divsChild>
                    <w:div w:id="928467058">
                      <w:marLeft w:val="0"/>
                      <w:marRight w:val="0"/>
                      <w:marTop w:val="0"/>
                      <w:marBottom w:val="0"/>
                      <w:divBdr>
                        <w:top w:val="none" w:sz="0" w:space="0" w:color="auto"/>
                        <w:left w:val="none" w:sz="0" w:space="0" w:color="auto"/>
                        <w:bottom w:val="none" w:sz="0" w:space="0" w:color="auto"/>
                        <w:right w:val="none" w:sz="0" w:space="0" w:color="auto"/>
                      </w:divBdr>
                    </w:div>
                  </w:divsChild>
                </w:div>
                <w:div w:id="258946593">
                  <w:marLeft w:val="0"/>
                  <w:marRight w:val="0"/>
                  <w:marTop w:val="0"/>
                  <w:marBottom w:val="0"/>
                  <w:divBdr>
                    <w:top w:val="none" w:sz="0" w:space="0" w:color="auto"/>
                    <w:left w:val="none" w:sz="0" w:space="0" w:color="auto"/>
                    <w:bottom w:val="none" w:sz="0" w:space="0" w:color="auto"/>
                    <w:right w:val="none" w:sz="0" w:space="0" w:color="auto"/>
                  </w:divBdr>
                  <w:divsChild>
                    <w:div w:id="1801148045">
                      <w:marLeft w:val="0"/>
                      <w:marRight w:val="0"/>
                      <w:marTop w:val="0"/>
                      <w:marBottom w:val="0"/>
                      <w:divBdr>
                        <w:top w:val="none" w:sz="0" w:space="0" w:color="auto"/>
                        <w:left w:val="none" w:sz="0" w:space="0" w:color="auto"/>
                        <w:bottom w:val="none" w:sz="0" w:space="0" w:color="auto"/>
                        <w:right w:val="none" w:sz="0" w:space="0" w:color="auto"/>
                      </w:divBdr>
                    </w:div>
                  </w:divsChild>
                </w:div>
                <w:div w:id="1244337321">
                  <w:marLeft w:val="0"/>
                  <w:marRight w:val="0"/>
                  <w:marTop w:val="0"/>
                  <w:marBottom w:val="0"/>
                  <w:divBdr>
                    <w:top w:val="none" w:sz="0" w:space="0" w:color="auto"/>
                    <w:left w:val="none" w:sz="0" w:space="0" w:color="auto"/>
                    <w:bottom w:val="none" w:sz="0" w:space="0" w:color="auto"/>
                    <w:right w:val="none" w:sz="0" w:space="0" w:color="auto"/>
                  </w:divBdr>
                  <w:divsChild>
                    <w:div w:id="953901061">
                      <w:marLeft w:val="0"/>
                      <w:marRight w:val="0"/>
                      <w:marTop w:val="0"/>
                      <w:marBottom w:val="0"/>
                      <w:divBdr>
                        <w:top w:val="none" w:sz="0" w:space="0" w:color="auto"/>
                        <w:left w:val="none" w:sz="0" w:space="0" w:color="auto"/>
                        <w:bottom w:val="none" w:sz="0" w:space="0" w:color="auto"/>
                        <w:right w:val="none" w:sz="0" w:space="0" w:color="auto"/>
                      </w:divBdr>
                    </w:div>
                  </w:divsChild>
                </w:div>
                <w:div w:id="796146902">
                  <w:marLeft w:val="0"/>
                  <w:marRight w:val="0"/>
                  <w:marTop w:val="0"/>
                  <w:marBottom w:val="0"/>
                  <w:divBdr>
                    <w:top w:val="none" w:sz="0" w:space="0" w:color="auto"/>
                    <w:left w:val="none" w:sz="0" w:space="0" w:color="auto"/>
                    <w:bottom w:val="none" w:sz="0" w:space="0" w:color="auto"/>
                    <w:right w:val="none" w:sz="0" w:space="0" w:color="auto"/>
                  </w:divBdr>
                  <w:divsChild>
                    <w:div w:id="11885636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85837845">
          <w:marLeft w:val="0"/>
          <w:marRight w:val="0"/>
          <w:marTop w:val="0"/>
          <w:marBottom w:val="0"/>
          <w:divBdr>
            <w:top w:val="none" w:sz="0" w:space="0" w:color="auto"/>
            <w:left w:val="none" w:sz="0" w:space="0" w:color="auto"/>
            <w:bottom w:val="none" w:sz="0" w:space="0" w:color="auto"/>
            <w:right w:val="none" w:sz="0" w:space="0" w:color="auto"/>
          </w:divBdr>
        </w:div>
        <w:div w:id="944533005">
          <w:marLeft w:val="0"/>
          <w:marRight w:val="0"/>
          <w:marTop w:val="0"/>
          <w:marBottom w:val="0"/>
          <w:divBdr>
            <w:top w:val="none" w:sz="0" w:space="0" w:color="auto"/>
            <w:left w:val="none" w:sz="0" w:space="0" w:color="auto"/>
            <w:bottom w:val="none" w:sz="0" w:space="0" w:color="auto"/>
            <w:right w:val="none" w:sz="0" w:space="0" w:color="auto"/>
          </w:divBdr>
          <w:divsChild>
            <w:div w:id="1841777000">
              <w:marLeft w:val="0"/>
              <w:marRight w:val="0"/>
              <w:marTop w:val="0"/>
              <w:marBottom w:val="0"/>
              <w:divBdr>
                <w:top w:val="none" w:sz="0" w:space="0" w:color="auto"/>
                <w:left w:val="none" w:sz="0" w:space="0" w:color="auto"/>
                <w:bottom w:val="none" w:sz="0" w:space="0" w:color="auto"/>
                <w:right w:val="none" w:sz="0" w:space="0" w:color="auto"/>
              </w:divBdr>
            </w:div>
            <w:div w:id="688719845">
              <w:marLeft w:val="0"/>
              <w:marRight w:val="0"/>
              <w:marTop w:val="0"/>
              <w:marBottom w:val="0"/>
              <w:divBdr>
                <w:top w:val="none" w:sz="0" w:space="0" w:color="auto"/>
                <w:left w:val="none" w:sz="0" w:space="0" w:color="auto"/>
                <w:bottom w:val="none" w:sz="0" w:space="0" w:color="auto"/>
                <w:right w:val="none" w:sz="0" w:space="0" w:color="auto"/>
              </w:divBdr>
            </w:div>
            <w:div w:id="1916359463">
              <w:marLeft w:val="0"/>
              <w:marRight w:val="0"/>
              <w:marTop w:val="0"/>
              <w:marBottom w:val="0"/>
              <w:divBdr>
                <w:top w:val="none" w:sz="0" w:space="0" w:color="auto"/>
                <w:left w:val="none" w:sz="0" w:space="0" w:color="auto"/>
                <w:bottom w:val="none" w:sz="0" w:space="0" w:color="auto"/>
                <w:right w:val="none" w:sz="0" w:space="0" w:color="auto"/>
              </w:divBdr>
            </w:div>
            <w:div w:id="430013781">
              <w:marLeft w:val="0"/>
              <w:marRight w:val="0"/>
              <w:marTop w:val="0"/>
              <w:marBottom w:val="0"/>
              <w:divBdr>
                <w:top w:val="none" w:sz="0" w:space="0" w:color="auto"/>
                <w:left w:val="none" w:sz="0" w:space="0" w:color="auto"/>
                <w:bottom w:val="none" w:sz="0" w:space="0" w:color="auto"/>
                <w:right w:val="none" w:sz="0" w:space="0" w:color="auto"/>
              </w:divBdr>
            </w:div>
            <w:div w:id="732199711">
              <w:marLeft w:val="0"/>
              <w:marRight w:val="0"/>
              <w:marTop w:val="0"/>
              <w:marBottom w:val="0"/>
              <w:divBdr>
                <w:top w:val="none" w:sz="0" w:space="0" w:color="auto"/>
                <w:left w:val="none" w:sz="0" w:space="0" w:color="auto"/>
                <w:bottom w:val="none" w:sz="0" w:space="0" w:color="auto"/>
                <w:right w:val="none" w:sz="0" w:space="0" w:color="auto"/>
              </w:divBdr>
            </w:div>
            <w:div w:id="437021034">
              <w:marLeft w:val="0"/>
              <w:marRight w:val="0"/>
              <w:marTop w:val="0"/>
              <w:marBottom w:val="0"/>
              <w:divBdr>
                <w:top w:val="none" w:sz="0" w:space="0" w:color="auto"/>
                <w:left w:val="none" w:sz="0" w:space="0" w:color="auto"/>
                <w:bottom w:val="none" w:sz="0" w:space="0" w:color="auto"/>
                <w:right w:val="none" w:sz="0" w:space="0" w:color="auto"/>
              </w:divBdr>
            </w:div>
            <w:div w:id="1596940205">
              <w:marLeft w:val="0"/>
              <w:marRight w:val="0"/>
              <w:marTop w:val="0"/>
              <w:marBottom w:val="0"/>
              <w:divBdr>
                <w:top w:val="none" w:sz="0" w:space="0" w:color="auto"/>
                <w:left w:val="none" w:sz="0" w:space="0" w:color="auto"/>
                <w:bottom w:val="none" w:sz="0" w:space="0" w:color="auto"/>
                <w:right w:val="none" w:sz="0" w:space="0" w:color="auto"/>
              </w:divBdr>
            </w:div>
            <w:div w:id="385570220">
              <w:marLeft w:val="0"/>
              <w:marRight w:val="0"/>
              <w:marTop w:val="0"/>
              <w:marBottom w:val="0"/>
              <w:divBdr>
                <w:top w:val="none" w:sz="0" w:space="0" w:color="auto"/>
                <w:left w:val="none" w:sz="0" w:space="0" w:color="auto"/>
                <w:bottom w:val="none" w:sz="0" w:space="0" w:color="auto"/>
                <w:right w:val="none" w:sz="0" w:space="0" w:color="auto"/>
              </w:divBdr>
            </w:div>
            <w:div w:id="760951678">
              <w:marLeft w:val="0"/>
              <w:marRight w:val="0"/>
              <w:marTop w:val="0"/>
              <w:marBottom w:val="0"/>
              <w:divBdr>
                <w:top w:val="none" w:sz="0" w:space="0" w:color="auto"/>
                <w:left w:val="none" w:sz="0" w:space="0" w:color="auto"/>
                <w:bottom w:val="none" w:sz="0" w:space="0" w:color="auto"/>
                <w:right w:val="none" w:sz="0" w:space="0" w:color="auto"/>
              </w:divBdr>
            </w:div>
            <w:div w:id="63645814">
              <w:marLeft w:val="0"/>
              <w:marRight w:val="0"/>
              <w:marTop w:val="0"/>
              <w:marBottom w:val="0"/>
              <w:divBdr>
                <w:top w:val="none" w:sz="0" w:space="0" w:color="auto"/>
                <w:left w:val="none" w:sz="0" w:space="0" w:color="auto"/>
                <w:bottom w:val="none" w:sz="0" w:space="0" w:color="auto"/>
                <w:right w:val="none" w:sz="0" w:space="0" w:color="auto"/>
              </w:divBdr>
            </w:div>
            <w:div w:id="1888495211">
              <w:marLeft w:val="0"/>
              <w:marRight w:val="0"/>
              <w:marTop w:val="0"/>
              <w:marBottom w:val="0"/>
              <w:divBdr>
                <w:top w:val="none" w:sz="0" w:space="0" w:color="auto"/>
                <w:left w:val="none" w:sz="0" w:space="0" w:color="auto"/>
                <w:bottom w:val="none" w:sz="0" w:space="0" w:color="auto"/>
                <w:right w:val="none" w:sz="0" w:space="0" w:color="auto"/>
              </w:divBdr>
            </w:div>
            <w:div w:id="533466003">
              <w:marLeft w:val="0"/>
              <w:marRight w:val="0"/>
              <w:marTop w:val="0"/>
              <w:marBottom w:val="0"/>
              <w:divBdr>
                <w:top w:val="none" w:sz="0" w:space="0" w:color="auto"/>
                <w:left w:val="none" w:sz="0" w:space="0" w:color="auto"/>
                <w:bottom w:val="none" w:sz="0" w:space="0" w:color="auto"/>
                <w:right w:val="none" w:sz="0" w:space="0" w:color="auto"/>
              </w:divBdr>
            </w:div>
            <w:div w:id="1121341967">
              <w:marLeft w:val="0"/>
              <w:marRight w:val="0"/>
              <w:marTop w:val="0"/>
              <w:marBottom w:val="0"/>
              <w:divBdr>
                <w:top w:val="none" w:sz="0" w:space="0" w:color="auto"/>
                <w:left w:val="none" w:sz="0" w:space="0" w:color="auto"/>
                <w:bottom w:val="none" w:sz="0" w:space="0" w:color="auto"/>
                <w:right w:val="none" w:sz="0" w:space="0" w:color="auto"/>
              </w:divBdr>
            </w:div>
            <w:div w:id="737285716">
              <w:marLeft w:val="0"/>
              <w:marRight w:val="0"/>
              <w:marTop w:val="0"/>
              <w:marBottom w:val="0"/>
              <w:divBdr>
                <w:top w:val="none" w:sz="0" w:space="0" w:color="auto"/>
                <w:left w:val="none" w:sz="0" w:space="0" w:color="auto"/>
                <w:bottom w:val="none" w:sz="0" w:space="0" w:color="auto"/>
                <w:right w:val="none" w:sz="0" w:space="0" w:color="auto"/>
              </w:divBdr>
            </w:div>
            <w:div w:id="610283438">
              <w:marLeft w:val="0"/>
              <w:marRight w:val="0"/>
              <w:marTop w:val="0"/>
              <w:marBottom w:val="0"/>
              <w:divBdr>
                <w:top w:val="none" w:sz="0" w:space="0" w:color="auto"/>
                <w:left w:val="none" w:sz="0" w:space="0" w:color="auto"/>
                <w:bottom w:val="none" w:sz="0" w:space="0" w:color="auto"/>
                <w:right w:val="none" w:sz="0" w:space="0" w:color="auto"/>
              </w:divBdr>
            </w:div>
          </w:divsChild>
        </w:div>
        <w:div w:id="606892791">
          <w:marLeft w:val="0"/>
          <w:marRight w:val="0"/>
          <w:marTop w:val="0"/>
          <w:marBottom w:val="0"/>
          <w:divBdr>
            <w:top w:val="none" w:sz="0" w:space="0" w:color="auto"/>
            <w:left w:val="none" w:sz="0" w:space="0" w:color="auto"/>
            <w:bottom w:val="none" w:sz="0" w:space="0" w:color="auto"/>
            <w:right w:val="none" w:sz="0" w:space="0" w:color="auto"/>
          </w:divBdr>
        </w:div>
        <w:div w:id="215706266">
          <w:marLeft w:val="0"/>
          <w:marRight w:val="0"/>
          <w:marTop w:val="0"/>
          <w:marBottom w:val="0"/>
          <w:divBdr>
            <w:top w:val="none" w:sz="0" w:space="0" w:color="auto"/>
            <w:left w:val="none" w:sz="0" w:space="0" w:color="auto"/>
            <w:bottom w:val="none" w:sz="0" w:space="0" w:color="auto"/>
            <w:right w:val="none" w:sz="0" w:space="0" w:color="auto"/>
          </w:divBdr>
        </w:div>
        <w:div w:id="1141188515">
          <w:marLeft w:val="0"/>
          <w:marRight w:val="0"/>
          <w:marTop w:val="0"/>
          <w:marBottom w:val="0"/>
          <w:divBdr>
            <w:top w:val="none" w:sz="0" w:space="0" w:color="auto"/>
            <w:left w:val="none" w:sz="0" w:space="0" w:color="auto"/>
            <w:bottom w:val="none" w:sz="0" w:space="0" w:color="auto"/>
            <w:right w:val="none" w:sz="0" w:space="0" w:color="auto"/>
          </w:divBdr>
        </w:div>
        <w:div w:id="1580746614">
          <w:marLeft w:val="0"/>
          <w:marRight w:val="0"/>
          <w:marTop w:val="0"/>
          <w:marBottom w:val="0"/>
          <w:divBdr>
            <w:top w:val="none" w:sz="0" w:space="0" w:color="auto"/>
            <w:left w:val="none" w:sz="0" w:space="0" w:color="auto"/>
            <w:bottom w:val="none" w:sz="0" w:space="0" w:color="auto"/>
            <w:right w:val="none" w:sz="0" w:space="0" w:color="auto"/>
          </w:divBdr>
          <w:divsChild>
            <w:div w:id="1052730848">
              <w:marLeft w:val="-75"/>
              <w:marRight w:val="0"/>
              <w:marTop w:val="30"/>
              <w:marBottom w:val="30"/>
              <w:divBdr>
                <w:top w:val="none" w:sz="0" w:space="0" w:color="auto"/>
                <w:left w:val="none" w:sz="0" w:space="0" w:color="auto"/>
                <w:bottom w:val="none" w:sz="0" w:space="0" w:color="auto"/>
                <w:right w:val="none" w:sz="0" w:space="0" w:color="auto"/>
              </w:divBdr>
              <w:divsChild>
                <w:div w:id="1903246112">
                  <w:marLeft w:val="0"/>
                  <w:marRight w:val="0"/>
                  <w:marTop w:val="0"/>
                  <w:marBottom w:val="0"/>
                  <w:divBdr>
                    <w:top w:val="none" w:sz="0" w:space="0" w:color="auto"/>
                    <w:left w:val="none" w:sz="0" w:space="0" w:color="auto"/>
                    <w:bottom w:val="none" w:sz="0" w:space="0" w:color="auto"/>
                    <w:right w:val="none" w:sz="0" w:space="0" w:color="auto"/>
                  </w:divBdr>
                  <w:divsChild>
                    <w:div w:id="876939077">
                      <w:marLeft w:val="0"/>
                      <w:marRight w:val="0"/>
                      <w:marTop w:val="0"/>
                      <w:marBottom w:val="0"/>
                      <w:divBdr>
                        <w:top w:val="none" w:sz="0" w:space="0" w:color="auto"/>
                        <w:left w:val="none" w:sz="0" w:space="0" w:color="auto"/>
                        <w:bottom w:val="none" w:sz="0" w:space="0" w:color="auto"/>
                        <w:right w:val="none" w:sz="0" w:space="0" w:color="auto"/>
                      </w:divBdr>
                    </w:div>
                  </w:divsChild>
                </w:div>
                <w:div w:id="570044624">
                  <w:marLeft w:val="0"/>
                  <w:marRight w:val="0"/>
                  <w:marTop w:val="0"/>
                  <w:marBottom w:val="0"/>
                  <w:divBdr>
                    <w:top w:val="none" w:sz="0" w:space="0" w:color="auto"/>
                    <w:left w:val="none" w:sz="0" w:space="0" w:color="auto"/>
                    <w:bottom w:val="none" w:sz="0" w:space="0" w:color="auto"/>
                    <w:right w:val="none" w:sz="0" w:space="0" w:color="auto"/>
                  </w:divBdr>
                  <w:divsChild>
                    <w:div w:id="1190991180">
                      <w:marLeft w:val="0"/>
                      <w:marRight w:val="0"/>
                      <w:marTop w:val="0"/>
                      <w:marBottom w:val="0"/>
                      <w:divBdr>
                        <w:top w:val="none" w:sz="0" w:space="0" w:color="auto"/>
                        <w:left w:val="none" w:sz="0" w:space="0" w:color="auto"/>
                        <w:bottom w:val="none" w:sz="0" w:space="0" w:color="auto"/>
                        <w:right w:val="none" w:sz="0" w:space="0" w:color="auto"/>
                      </w:divBdr>
                    </w:div>
                  </w:divsChild>
                </w:div>
                <w:div w:id="2045673213">
                  <w:marLeft w:val="0"/>
                  <w:marRight w:val="0"/>
                  <w:marTop w:val="0"/>
                  <w:marBottom w:val="0"/>
                  <w:divBdr>
                    <w:top w:val="none" w:sz="0" w:space="0" w:color="auto"/>
                    <w:left w:val="none" w:sz="0" w:space="0" w:color="auto"/>
                    <w:bottom w:val="none" w:sz="0" w:space="0" w:color="auto"/>
                    <w:right w:val="none" w:sz="0" w:space="0" w:color="auto"/>
                  </w:divBdr>
                  <w:divsChild>
                    <w:div w:id="639921416">
                      <w:marLeft w:val="0"/>
                      <w:marRight w:val="0"/>
                      <w:marTop w:val="0"/>
                      <w:marBottom w:val="0"/>
                      <w:divBdr>
                        <w:top w:val="none" w:sz="0" w:space="0" w:color="auto"/>
                        <w:left w:val="none" w:sz="0" w:space="0" w:color="auto"/>
                        <w:bottom w:val="none" w:sz="0" w:space="0" w:color="auto"/>
                        <w:right w:val="none" w:sz="0" w:space="0" w:color="auto"/>
                      </w:divBdr>
                    </w:div>
                  </w:divsChild>
                </w:div>
                <w:div w:id="886144211">
                  <w:marLeft w:val="0"/>
                  <w:marRight w:val="0"/>
                  <w:marTop w:val="0"/>
                  <w:marBottom w:val="0"/>
                  <w:divBdr>
                    <w:top w:val="none" w:sz="0" w:space="0" w:color="auto"/>
                    <w:left w:val="none" w:sz="0" w:space="0" w:color="auto"/>
                    <w:bottom w:val="none" w:sz="0" w:space="0" w:color="auto"/>
                    <w:right w:val="none" w:sz="0" w:space="0" w:color="auto"/>
                  </w:divBdr>
                  <w:divsChild>
                    <w:div w:id="1819419265">
                      <w:marLeft w:val="0"/>
                      <w:marRight w:val="0"/>
                      <w:marTop w:val="0"/>
                      <w:marBottom w:val="0"/>
                      <w:divBdr>
                        <w:top w:val="none" w:sz="0" w:space="0" w:color="auto"/>
                        <w:left w:val="none" w:sz="0" w:space="0" w:color="auto"/>
                        <w:bottom w:val="none" w:sz="0" w:space="0" w:color="auto"/>
                        <w:right w:val="none" w:sz="0" w:space="0" w:color="auto"/>
                      </w:divBdr>
                    </w:div>
                  </w:divsChild>
                </w:div>
                <w:div w:id="1334575672">
                  <w:marLeft w:val="0"/>
                  <w:marRight w:val="0"/>
                  <w:marTop w:val="0"/>
                  <w:marBottom w:val="0"/>
                  <w:divBdr>
                    <w:top w:val="none" w:sz="0" w:space="0" w:color="auto"/>
                    <w:left w:val="none" w:sz="0" w:space="0" w:color="auto"/>
                    <w:bottom w:val="none" w:sz="0" w:space="0" w:color="auto"/>
                    <w:right w:val="none" w:sz="0" w:space="0" w:color="auto"/>
                  </w:divBdr>
                  <w:divsChild>
                    <w:div w:id="1324355470">
                      <w:marLeft w:val="0"/>
                      <w:marRight w:val="0"/>
                      <w:marTop w:val="0"/>
                      <w:marBottom w:val="0"/>
                      <w:divBdr>
                        <w:top w:val="none" w:sz="0" w:space="0" w:color="auto"/>
                        <w:left w:val="none" w:sz="0" w:space="0" w:color="auto"/>
                        <w:bottom w:val="none" w:sz="0" w:space="0" w:color="auto"/>
                        <w:right w:val="none" w:sz="0" w:space="0" w:color="auto"/>
                      </w:divBdr>
                    </w:div>
                  </w:divsChild>
                </w:div>
                <w:div w:id="1486780057">
                  <w:marLeft w:val="0"/>
                  <w:marRight w:val="0"/>
                  <w:marTop w:val="0"/>
                  <w:marBottom w:val="0"/>
                  <w:divBdr>
                    <w:top w:val="none" w:sz="0" w:space="0" w:color="auto"/>
                    <w:left w:val="none" w:sz="0" w:space="0" w:color="auto"/>
                    <w:bottom w:val="none" w:sz="0" w:space="0" w:color="auto"/>
                    <w:right w:val="none" w:sz="0" w:space="0" w:color="auto"/>
                  </w:divBdr>
                  <w:divsChild>
                    <w:div w:id="471405491">
                      <w:marLeft w:val="0"/>
                      <w:marRight w:val="0"/>
                      <w:marTop w:val="0"/>
                      <w:marBottom w:val="0"/>
                      <w:divBdr>
                        <w:top w:val="none" w:sz="0" w:space="0" w:color="auto"/>
                        <w:left w:val="none" w:sz="0" w:space="0" w:color="auto"/>
                        <w:bottom w:val="none" w:sz="0" w:space="0" w:color="auto"/>
                        <w:right w:val="none" w:sz="0" w:space="0" w:color="auto"/>
                      </w:divBdr>
                    </w:div>
                  </w:divsChild>
                </w:div>
                <w:div w:id="2031179222">
                  <w:marLeft w:val="0"/>
                  <w:marRight w:val="0"/>
                  <w:marTop w:val="0"/>
                  <w:marBottom w:val="0"/>
                  <w:divBdr>
                    <w:top w:val="none" w:sz="0" w:space="0" w:color="auto"/>
                    <w:left w:val="none" w:sz="0" w:space="0" w:color="auto"/>
                    <w:bottom w:val="none" w:sz="0" w:space="0" w:color="auto"/>
                    <w:right w:val="none" w:sz="0" w:space="0" w:color="auto"/>
                  </w:divBdr>
                  <w:divsChild>
                    <w:div w:id="169639516">
                      <w:marLeft w:val="0"/>
                      <w:marRight w:val="0"/>
                      <w:marTop w:val="0"/>
                      <w:marBottom w:val="0"/>
                      <w:divBdr>
                        <w:top w:val="none" w:sz="0" w:space="0" w:color="auto"/>
                        <w:left w:val="none" w:sz="0" w:space="0" w:color="auto"/>
                        <w:bottom w:val="none" w:sz="0" w:space="0" w:color="auto"/>
                        <w:right w:val="none" w:sz="0" w:space="0" w:color="auto"/>
                      </w:divBdr>
                    </w:div>
                    <w:div w:id="1158303636">
                      <w:marLeft w:val="0"/>
                      <w:marRight w:val="0"/>
                      <w:marTop w:val="0"/>
                      <w:marBottom w:val="0"/>
                      <w:divBdr>
                        <w:top w:val="none" w:sz="0" w:space="0" w:color="auto"/>
                        <w:left w:val="none" w:sz="0" w:space="0" w:color="auto"/>
                        <w:bottom w:val="none" w:sz="0" w:space="0" w:color="auto"/>
                        <w:right w:val="none" w:sz="0" w:space="0" w:color="auto"/>
                      </w:divBdr>
                    </w:div>
                    <w:div w:id="1999261047">
                      <w:marLeft w:val="0"/>
                      <w:marRight w:val="0"/>
                      <w:marTop w:val="0"/>
                      <w:marBottom w:val="0"/>
                      <w:divBdr>
                        <w:top w:val="none" w:sz="0" w:space="0" w:color="auto"/>
                        <w:left w:val="none" w:sz="0" w:space="0" w:color="auto"/>
                        <w:bottom w:val="none" w:sz="0" w:space="0" w:color="auto"/>
                        <w:right w:val="none" w:sz="0" w:space="0" w:color="auto"/>
                      </w:divBdr>
                    </w:div>
                  </w:divsChild>
                </w:div>
                <w:div w:id="899631180">
                  <w:marLeft w:val="0"/>
                  <w:marRight w:val="0"/>
                  <w:marTop w:val="0"/>
                  <w:marBottom w:val="0"/>
                  <w:divBdr>
                    <w:top w:val="none" w:sz="0" w:space="0" w:color="auto"/>
                    <w:left w:val="none" w:sz="0" w:space="0" w:color="auto"/>
                    <w:bottom w:val="none" w:sz="0" w:space="0" w:color="auto"/>
                    <w:right w:val="none" w:sz="0" w:space="0" w:color="auto"/>
                  </w:divBdr>
                  <w:divsChild>
                    <w:div w:id="2467732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9454014">
          <w:marLeft w:val="0"/>
          <w:marRight w:val="0"/>
          <w:marTop w:val="0"/>
          <w:marBottom w:val="0"/>
          <w:divBdr>
            <w:top w:val="none" w:sz="0" w:space="0" w:color="auto"/>
            <w:left w:val="none" w:sz="0" w:space="0" w:color="auto"/>
            <w:bottom w:val="none" w:sz="0" w:space="0" w:color="auto"/>
            <w:right w:val="none" w:sz="0" w:space="0" w:color="auto"/>
          </w:divBdr>
        </w:div>
        <w:div w:id="2025668068">
          <w:marLeft w:val="0"/>
          <w:marRight w:val="0"/>
          <w:marTop w:val="0"/>
          <w:marBottom w:val="0"/>
          <w:divBdr>
            <w:top w:val="none" w:sz="0" w:space="0" w:color="auto"/>
            <w:left w:val="none" w:sz="0" w:space="0" w:color="auto"/>
            <w:bottom w:val="none" w:sz="0" w:space="0" w:color="auto"/>
            <w:right w:val="none" w:sz="0" w:space="0" w:color="auto"/>
          </w:divBdr>
        </w:div>
        <w:div w:id="2047870584">
          <w:marLeft w:val="0"/>
          <w:marRight w:val="0"/>
          <w:marTop w:val="0"/>
          <w:marBottom w:val="0"/>
          <w:divBdr>
            <w:top w:val="none" w:sz="0" w:space="0" w:color="auto"/>
            <w:left w:val="none" w:sz="0" w:space="0" w:color="auto"/>
            <w:bottom w:val="none" w:sz="0" w:space="0" w:color="auto"/>
            <w:right w:val="none" w:sz="0" w:space="0" w:color="auto"/>
          </w:divBdr>
        </w:div>
        <w:div w:id="1001422292">
          <w:marLeft w:val="0"/>
          <w:marRight w:val="0"/>
          <w:marTop w:val="0"/>
          <w:marBottom w:val="0"/>
          <w:divBdr>
            <w:top w:val="none" w:sz="0" w:space="0" w:color="auto"/>
            <w:left w:val="none" w:sz="0" w:space="0" w:color="auto"/>
            <w:bottom w:val="none" w:sz="0" w:space="0" w:color="auto"/>
            <w:right w:val="none" w:sz="0" w:space="0" w:color="auto"/>
          </w:divBdr>
        </w:div>
        <w:div w:id="1808205379">
          <w:marLeft w:val="0"/>
          <w:marRight w:val="0"/>
          <w:marTop w:val="0"/>
          <w:marBottom w:val="0"/>
          <w:divBdr>
            <w:top w:val="none" w:sz="0" w:space="0" w:color="auto"/>
            <w:left w:val="none" w:sz="0" w:space="0" w:color="auto"/>
            <w:bottom w:val="none" w:sz="0" w:space="0" w:color="auto"/>
            <w:right w:val="none" w:sz="0" w:space="0" w:color="auto"/>
          </w:divBdr>
          <w:divsChild>
            <w:div w:id="1239170912">
              <w:marLeft w:val="-75"/>
              <w:marRight w:val="0"/>
              <w:marTop w:val="30"/>
              <w:marBottom w:val="30"/>
              <w:divBdr>
                <w:top w:val="none" w:sz="0" w:space="0" w:color="auto"/>
                <w:left w:val="none" w:sz="0" w:space="0" w:color="auto"/>
                <w:bottom w:val="none" w:sz="0" w:space="0" w:color="auto"/>
                <w:right w:val="none" w:sz="0" w:space="0" w:color="auto"/>
              </w:divBdr>
              <w:divsChild>
                <w:div w:id="1521510041">
                  <w:marLeft w:val="0"/>
                  <w:marRight w:val="0"/>
                  <w:marTop w:val="0"/>
                  <w:marBottom w:val="0"/>
                  <w:divBdr>
                    <w:top w:val="none" w:sz="0" w:space="0" w:color="auto"/>
                    <w:left w:val="none" w:sz="0" w:space="0" w:color="auto"/>
                    <w:bottom w:val="none" w:sz="0" w:space="0" w:color="auto"/>
                    <w:right w:val="none" w:sz="0" w:space="0" w:color="auto"/>
                  </w:divBdr>
                  <w:divsChild>
                    <w:div w:id="37514954">
                      <w:marLeft w:val="0"/>
                      <w:marRight w:val="0"/>
                      <w:marTop w:val="0"/>
                      <w:marBottom w:val="0"/>
                      <w:divBdr>
                        <w:top w:val="none" w:sz="0" w:space="0" w:color="auto"/>
                        <w:left w:val="none" w:sz="0" w:space="0" w:color="auto"/>
                        <w:bottom w:val="none" w:sz="0" w:space="0" w:color="auto"/>
                        <w:right w:val="none" w:sz="0" w:space="0" w:color="auto"/>
                      </w:divBdr>
                    </w:div>
                  </w:divsChild>
                </w:div>
                <w:div w:id="1878614424">
                  <w:marLeft w:val="0"/>
                  <w:marRight w:val="0"/>
                  <w:marTop w:val="0"/>
                  <w:marBottom w:val="0"/>
                  <w:divBdr>
                    <w:top w:val="none" w:sz="0" w:space="0" w:color="auto"/>
                    <w:left w:val="none" w:sz="0" w:space="0" w:color="auto"/>
                    <w:bottom w:val="none" w:sz="0" w:space="0" w:color="auto"/>
                    <w:right w:val="none" w:sz="0" w:space="0" w:color="auto"/>
                  </w:divBdr>
                  <w:divsChild>
                    <w:div w:id="1812013995">
                      <w:marLeft w:val="0"/>
                      <w:marRight w:val="0"/>
                      <w:marTop w:val="0"/>
                      <w:marBottom w:val="0"/>
                      <w:divBdr>
                        <w:top w:val="none" w:sz="0" w:space="0" w:color="auto"/>
                        <w:left w:val="none" w:sz="0" w:space="0" w:color="auto"/>
                        <w:bottom w:val="none" w:sz="0" w:space="0" w:color="auto"/>
                        <w:right w:val="none" w:sz="0" w:space="0" w:color="auto"/>
                      </w:divBdr>
                    </w:div>
                  </w:divsChild>
                </w:div>
                <w:div w:id="802429799">
                  <w:marLeft w:val="0"/>
                  <w:marRight w:val="0"/>
                  <w:marTop w:val="0"/>
                  <w:marBottom w:val="0"/>
                  <w:divBdr>
                    <w:top w:val="none" w:sz="0" w:space="0" w:color="auto"/>
                    <w:left w:val="none" w:sz="0" w:space="0" w:color="auto"/>
                    <w:bottom w:val="none" w:sz="0" w:space="0" w:color="auto"/>
                    <w:right w:val="none" w:sz="0" w:space="0" w:color="auto"/>
                  </w:divBdr>
                  <w:divsChild>
                    <w:div w:id="971444877">
                      <w:marLeft w:val="0"/>
                      <w:marRight w:val="0"/>
                      <w:marTop w:val="0"/>
                      <w:marBottom w:val="0"/>
                      <w:divBdr>
                        <w:top w:val="none" w:sz="0" w:space="0" w:color="auto"/>
                        <w:left w:val="none" w:sz="0" w:space="0" w:color="auto"/>
                        <w:bottom w:val="none" w:sz="0" w:space="0" w:color="auto"/>
                        <w:right w:val="none" w:sz="0" w:space="0" w:color="auto"/>
                      </w:divBdr>
                    </w:div>
                  </w:divsChild>
                </w:div>
                <w:div w:id="997221911">
                  <w:marLeft w:val="0"/>
                  <w:marRight w:val="0"/>
                  <w:marTop w:val="0"/>
                  <w:marBottom w:val="0"/>
                  <w:divBdr>
                    <w:top w:val="none" w:sz="0" w:space="0" w:color="auto"/>
                    <w:left w:val="none" w:sz="0" w:space="0" w:color="auto"/>
                    <w:bottom w:val="none" w:sz="0" w:space="0" w:color="auto"/>
                    <w:right w:val="none" w:sz="0" w:space="0" w:color="auto"/>
                  </w:divBdr>
                  <w:divsChild>
                    <w:div w:id="1994793231">
                      <w:marLeft w:val="0"/>
                      <w:marRight w:val="0"/>
                      <w:marTop w:val="0"/>
                      <w:marBottom w:val="0"/>
                      <w:divBdr>
                        <w:top w:val="none" w:sz="0" w:space="0" w:color="auto"/>
                        <w:left w:val="none" w:sz="0" w:space="0" w:color="auto"/>
                        <w:bottom w:val="none" w:sz="0" w:space="0" w:color="auto"/>
                        <w:right w:val="none" w:sz="0" w:space="0" w:color="auto"/>
                      </w:divBdr>
                    </w:div>
                  </w:divsChild>
                </w:div>
                <w:div w:id="439834198">
                  <w:marLeft w:val="0"/>
                  <w:marRight w:val="0"/>
                  <w:marTop w:val="0"/>
                  <w:marBottom w:val="0"/>
                  <w:divBdr>
                    <w:top w:val="none" w:sz="0" w:space="0" w:color="auto"/>
                    <w:left w:val="none" w:sz="0" w:space="0" w:color="auto"/>
                    <w:bottom w:val="none" w:sz="0" w:space="0" w:color="auto"/>
                    <w:right w:val="none" w:sz="0" w:space="0" w:color="auto"/>
                  </w:divBdr>
                  <w:divsChild>
                    <w:div w:id="669412410">
                      <w:marLeft w:val="0"/>
                      <w:marRight w:val="0"/>
                      <w:marTop w:val="0"/>
                      <w:marBottom w:val="0"/>
                      <w:divBdr>
                        <w:top w:val="none" w:sz="0" w:space="0" w:color="auto"/>
                        <w:left w:val="none" w:sz="0" w:space="0" w:color="auto"/>
                        <w:bottom w:val="none" w:sz="0" w:space="0" w:color="auto"/>
                        <w:right w:val="none" w:sz="0" w:space="0" w:color="auto"/>
                      </w:divBdr>
                    </w:div>
                  </w:divsChild>
                </w:div>
                <w:div w:id="108550039">
                  <w:marLeft w:val="0"/>
                  <w:marRight w:val="0"/>
                  <w:marTop w:val="0"/>
                  <w:marBottom w:val="0"/>
                  <w:divBdr>
                    <w:top w:val="none" w:sz="0" w:space="0" w:color="auto"/>
                    <w:left w:val="none" w:sz="0" w:space="0" w:color="auto"/>
                    <w:bottom w:val="none" w:sz="0" w:space="0" w:color="auto"/>
                    <w:right w:val="none" w:sz="0" w:space="0" w:color="auto"/>
                  </w:divBdr>
                  <w:divsChild>
                    <w:div w:id="1477213807">
                      <w:marLeft w:val="0"/>
                      <w:marRight w:val="0"/>
                      <w:marTop w:val="0"/>
                      <w:marBottom w:val="0"/>
                      <w:divBdr>
                        <w:top w:val="none" w:sz="0" w:space="0" w:color="auto"/>
                        <w:left w:val="none" w:sz="0" w:space="0" w:color="auto"/>
                        <w:bottom w:val="none" w:sz="0" w:space="0" w:color="auto"/>
                        <w:right w:val="none" w:sz="0" w:space="0" w:color="auto"/>
                      </w:divBdr>
                    </w:div>
                  </w:divsChild>
                </w:div>
                <w:div w:id="240024438">
                  <w:marLeft w:val="0"/>
                  <w:marRight w:val="0"/>
                  <w:marTop w:val="0"/>
                  <w:marBottom w:val="0"/>
                  <w:divBdr>
                    <w:top w:val="none" w:sz="0" w:space="0" w:color="auto"/>
                    <w:left w:val="none" w:sz="0" w:space="0" w:color="auto"/>
                    <w:bottom w:val="none" w:sz="0" w:space="0" w:color="auto"/>
                    <w:right w:val="none" w:sz="0" w:space="0" w:color="auto"/>
                  </w:divBdr>
                  <w:divsChild>
                    <w:div w:id="1276985399">
                      <w:marLeft w:val="0"/>
                      <w:marRight w:val="0"/>
                      <w:marTop w:val="0"/>
                      <w:marBottom w:val="0"/>
                      <w:divBdr>
                        <w:top w:val="none" w:sz="0" w:space="0" w:color="auto"/>
                        <w:left w:val="none" w:sz="0" w:space="0" w:color="auto"/>
                        <w:bottom w:val="none" w:sz="0" w:space="0" w:color="auto"/>
                        <w:right w:val="none" w:sz="0" w:space="0" w:color="auto"/>
                      </w:divBdr>
                    </w:div>
                  </w:divsChild>
                </w:div>
                <w:div w:id="673806798">
                  <w:marLeft w:val="0"/>
                  <w:marRight w:val="0"/>
                  <w:marTop w:val="0"/>
                  <w:marBottom w:val="0"/>
                  <w:divBdr>
                    <w:top w:val="none" w:sz="0" w:space="0" w:color="auto"/>
                    <w:left w:val="none" w:sz="0" w:space="0" w:color="auto"/>
                    <w:bottom w:val="none" w:sz="0" w:space="0" w:color="auto"/>
                    <w:right w:val="none" w:sz="0" w:space="0" w:color="auto"/>
                  </w:divBdr>
                  <w:divsChild>
                    <w:div w:id="2124643965">
                      <w:marLeft w:val="0"/>
                      <w:marRight w:val="0"/>
                      <w:marTop w:val="0"/>
                      <w:marBottom w:val="0"/>
                      <w:divBdr>
                        <w:top w:val="none" w:sz="0" w:space="0" w:color="auto"/>
                        <w:left w:val="none" w:sz="0" w:space="0" w:color="auto"/>
                        <w:bottom w:val="none" w:sz="0" w:space="0" w:color="auto"/>
                        <w:right w:val="none" w:sz="0" w:space="0" w:color="auto"/>
                      </w:divBdr>
                    </w:div>
                  </w:divsChild>
                </w:div>
                <w:div w:id="1071778799">
                  <w:marLeft w:val="0"/>
                  <w:marRight w:val="0"/>
                  <w:marTop w:val="0"/>
                  <w:marBottom w:val="0"/>
                  <w:divBdr>
                    <w:top w:val="none" w:sz="0" w:space="0" w:color="auto"/>
                    <w:left w:val="none" w:sz="0" w:space="0" w:color="auto"/>
                    <w:bottom w:val="none" w:sz="0" w:space="0" w:color="auto"/>
                    <w:right w:val="none" w:sz="0" w:space="0" w:color="auto"/>
                  </w:divBdr>
                  <w:divsChild>
                    <w:div w:id="806164630">
                      <w:marLeft w:val="0"/>
                      <w:marRight w:val="0"/>
                      <w:marTop w:val="0"/>
                      <w:marBottom w:val="0"/>
                      <w:divBdr>
                        <w:top w:val="none" w:sz="0" w:space="0" w:color="auto"/>
                        <w:left w:val="none" w:sz="0" w:space="0" w:color="auto"/>
                        <w:bottom w:val="none" w:sz="0" w:space="0" w:color="auto"/>
                        <w:right w:val="none" w:sz="0" w:space="0" w:color="auto"/>
                      </w:divBdr>
                    </w:div>
                  </w:divsChild>
                </w:div>
                <w:div w:id="1379544807">
                  <w:marLeft w:val="0"/>
                  <w:marRight w:val="0"/>
                  <w:marTop w:val="0"/>
                  <w:marBottom w:val="0"/>
                  <w:divBdr>
                    <w:top w:val="none" w:sz="0" w:space="0" w:color="auto"/>
                    <w:left w:val="none" w:sz="0" w:space="0" w:color="auto"/>
                    <w:bottom w:val="none" w:sz="0" w:space="0" w:color="auto"/>
                    <w:right w:val="none" w:sz="0" w:space="0" w:color="auto"/>
                  </w:divBdr>
                  <w:divsChild>
                    <w:div w:id="1381511951">
                      <w:marLeft w:val="0"/>
                      <w:marRight w:val="0"/>
                      <w:marTop w:val="0"/>
                      <w:marBottom w:val="0"/>
                      <w:divBdr>
                        <w:top w:val="none" w:sz="0" w:space="0" w:color="auto"/>
                        <w:left w:val="none" w:sz="0" w:space="0" w:color="auto"/>
                        <w:bottom w:val="none" w:sz="0" w:space="0" w:color="auto"/>
                        <w:right w:val="none" w:sz="0" w:space="0" w:color="auto"/>
                      </w:divBdr>
                    </w:div>
                  </w:divsChild>
                </w:div>
                <w:div w:id="1636333701">
                  <w:marLeft w:val="0"/>
                  <w:marRight w:val="0"/>
                  <w:marTop w:val="0"/>
                  <w:marBottom w:val="0"/>
                  <w:divBdr>
                    <w:top w:val="none" w:sz="0" w:space="0" w:color="auto"/>
                    <w:left w:val="none" w:sz="0" w:space="0" w:color="auto"/>
                    <w:bottom w:val="none" w:sz="0" w:space="0" w:color="auto"/>
                    <w:right w:val="none" w:sz="0" w:space="0" w:color="auto"/>
                  </w:divBdr>
                  <w:divsChild>
                    <w:div w:id="148375248">
                      <w:marLeft w:val="0"/>
                      <w:marRight w:val="0"/>
                      <w:marTop w:val="0"/>
                      <w:marBottom w:val="0"/>
                      <w:divBdr>
                        <w:top w:val="none" w:sz="0" w:space="0" w:color="auto"/>
                        <w:left w:val="none" w:sz="0" w:space="0" w:color="auto"/>
                        <w:bottom w:val="none" w:sz="0" w:space="0" w:color="auto"/>
                        <w:right w:val="none" w:sz="0" w:space="0" w:color="auto"/>
                      </w:divBdr>
                    </w:div>
                  </w:divsChild>
                </w:div>
                <w:div w:id="945310256">
                  <w:marLeft w:val="0"/>
                  <w:marRight w:val="0"/>
                  <w:marTop w:val="0"/>
                  <w:marBottom w:val="0"/>
                  <w:divBdr>
                    <w:top w:val="none" w:sz="0" w:space="0" w:color="auto"/>
                    <w:left w:val="none" w:sz="0" w:space="0" w:color="auto"/>
                    <w:bottom w:val="none" w:sz="0" w:space="0" w:color="auto"/>
                    <w:right w:val="none" w:sz="0" w:space="0" w:color="auto"/>
                  </w:divBdr>
                  <w:divsChild>
                    <w:div w:id="1924532172">
                      <w:marLeft w:val="0"/>
                      <w:marRight w:val="0"/>
                      <w:marTop w:val="0"/>
                      <w:marBottom w:val="0"/>
                      <w:divBdr>
                        <w:top w:val="none" w:sz="0" w:space="0" w:color="auto"/>
                        <w:left w:val="none" w:sz="0" w:space="0" w:color="auto"/>
                        <w:bottom w:val="none" w:sz="0" w:space="0" w:color="auto"/>
                        <w:right w:val="none" w:sz="0" w:space="0" w:color="auto"/>
                      </w:divBdr>
                    </w:div>
                  </w:divsChild>
                </w:div>
                <w:div w:id="358631871">
                  <w:marLeft w:val="0"/>
                  <w:marRight w:val="0"/>
                  <w:marTop w:val="0"/>
                  <w:marBottom w:val="0"/>
                  <w:divBdr>
                    <w:top w:val="none" w:sz="0" w:space="0" w:color="auto"/>
                    <w:left w:val="none" w:sz="0" w:space="0" w:color="auto"/>
                    <w:bottom w:val="none" w:sz="0" w:space="0" w:color="auto"/>
                    <w:right w:val="none" w:sz="0" w:space="0" w:color="auto"/>
                  </w:divBdr>
                  <w:divsChild>
                    <w:div w:id="1989433017">
                      <w:marLeft w:val="0"/>
                      <w:marRight w:val="0"/>
                      <w:marTop w:val="0"/>
                      <w:marBottom w:val="0"/>
                      <w:divBdr>
                        <w:top w:val="none" w:sz="0" w:space="0" w:color="auto"/>
                        <w:left w:val="none" w:sz="0" w:space="0" w:color="auto"/>
                        <w:bottom w:val="none" w:sz="0" w:space="0" w:color="auto"/>
                        <w:right w:val="none" w:sz="0" w:space="0" w:color="auto"/>
                      </w:divBdr>
                    </w:div>
                  </w:divsChild>
                </w:div>
                <w:div w:id="862406137">
                  <w:marLeft w:val="0"/>
                  <w:marRight w:val="0"/>
                  <w:marTop w:val="0"/>
                  <w:marBottom w:val="0"/>
                  <w:divBdr>
                    <w:top w:val="none" w:sz="0" w:space="0" w:color="auto"/>
                    <w:left w:val="none" w:sz="0" w:space="0" w:color="auto"/>
                    <w:bottom w:val="none" w:sz="0" w:space="0" w:color="auto"/>
                    <w:right w:val="none" w:sz="0" w:space="0" w:color="auto"/>
                  </w:divBdr>
                  <w:divsChild>
                    <w:div w:id="1337877666">
                      <w:marLeft w:val="0"/>
                      <w:marRight w:val="0"/>
                      <w:marTop w:val="0"/>
                      <w:marBottom w:val="0"/>
                      <w:divBdr>
                        <w:top w:val="none" w:sz="0" w:space="0" w:color="auto"/>
                        <w:left w:val="none" w:sz="0" w:space="0" w:color="auto"/>
                        <w:bottom w:val="none" w:sz="0" w:space="0" w:color="auto"/>
                        <w:right w:val="none" w:sz="0" w:space="0" w:color="auto"/>
                      </w:divBdr>
                    </w:div>
                  </w:divsChild>
                </w:div>
                <w:div w:id="273294566">
                  <w:marLeft w:val="0"/>
                  <w:marRight w:val="0"/>
                  <w:marTop w:val="0"/>
                  <w:marBottom w:val="0"/>
                  <w:divBdr>
                    <w:top w:val="none" w:sz="0" w:space="0" w:color="auto"/>
                    <w:left w:val="none" w:sz="0" w:space="0" w:color="auto"/>
                    <w:bottom w:val="none" w:sz="0" w:space="0" w:color="auto"/>
                    <w:right w:val="none" w:sz="0" w:space="0" w:color="auto"/>
                  </w:divBdr>
                  <w:divsChild>
                    <w:div w:id="13250151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59605098">
          <w:marLeft w:val="0"/>
          <w:marRight w:val="0"/>
          <w:marTop w:val="0"/>
          <w:marBottom w:val="0"/>
          <w:divBdr>
            <w:top w:val="none" w:sz="0" w:space="0" w:color="auto"/>
            <w:left w:val="none" w:sz="0" w:space="0" w:color="auto"/>
            <w:bottom w:val="none" w:sz="0" w:space="0" w:color="auto"/>
            <w:right w:val="none" w:sz="0" w:space="0" w:color="auto"/>
          </w:divBdr>
        </w:div>
        <w:div w:id="510684984">
          <w:marLeft w:val="0"/>
          <w:marRight w:val="0"/>
          <w:marTop w:val="0"/>
          <w:marBottom w:val="0"/>
          <w:divBdr>
            <w:top w:val="none" w:sz="0" w:space="0" w:color="auto"/>
            <w:left w:val="none" w:sz="0" w:space="0" w:color="auto"/>
            <w:bottom w:val="none" w:sz="0" w:space="0" w:color="auto"/>
            <w:right w:val="none" w:sz="0" w:space="0" w:color="auto"/>
          </w:divBdr>
          <w:divsChild>
            <w:div w:id="1006902472">
              <w:marLeft w:val="0"/>
              <w:marRight w:val="0"/>
              <w:marTop w:val="0"/>
              <w:marBottom w:val="0"/>
              <w:divBdr>
                <w:top w:val="none" w:sz="0" w:space="0" w:color="auto"/>
                <w:left w:val="none" w:sz="0" w:space="0" w:color="auto"/>
                <w:bottom w:val="none" w:sz="0" w:space="0" w:color="auto"/>
                <w:right w:val="none" w:sz="0" w:space="0" w:color="auto"/>
              </w:divBdr>
            </w:div>
            <w:div w:id="765810445">
              <w:marLeft w:val="0"/>
              <w:marRight w:val="0"/>
              <w:marTop w:val="0"/>
              <w:marBottom w:val="0"/>
              <w:divBdr>
                <w:top w:val="none" w:sz="0" w:space="0" w:color="auto"/>
                <w:left w:val="none" w:sz="0" w:space="0" w:color="auto"/>
                <w:bottom w:val="none" w:sz="0" w:space="0" w:color="auto"/>
                <w:right w:val="none" w:sz="0" w:space="0" w:color="auto"/>
              </w:divBdr>
            </w:div>
            <w:div w:id="695616223">
              <w:marLeft w:val="0"/>
              <w:marRight w:val="0"/>
              <w:marTop w:val="0"/>
              <w:marBottom w:val="0"/>
              <w:divBdr>
                <w:top w:val="none" w:sz="0" w:space="0" w:color="auto"/>
                <w:left w:val="none" w:sz="0" w:space="0" w:color="auto"/>
                <w:bottom w:val="none" w:sz="0" w:space="0" w:color="auto"/>
                <w:right w:val="none" w:sz="0" w:space="0" w:color="auto"/>
              </w:divBdr>
            </w:div>
            <w:div w:id="2109815617">
              <w:marLeft w:val="0"/>
              <w:marRight w:val="0"/>
              <w:marTop w:val="0"/>
              <w:marBottom w:val="0"/>
              <w:divBdr>
                <w:top w:val="none" w:sz="0" w:space="0" w:color="auto"/>
                <w:left w:val="none" w:sz="0" w:space="0" w:color="auto"/>
                <w:bottom w:val="none" w:sz="0" w:space="0" w:color="auto"/>
                <w:right w:val="none" w:sz="0" w:space="0" w:color="auto"/>
              </w:divBdr>
            </w:div>
            <w:div w:id="1107700994">
              <w:marLeft w:val="0"/>
              <w:marRight w:val="0"/>
              <w:marTop w:val="0"/>
              <w:marBottom w:val="0"/>
              <w:divBdr>
                <w:top w:val="none" w:sz="0" w:space="0" w:color="auto"/>
                <w:left w:val="none" w:sz="0" w:space="0" w:color="auto"/>
                <w:bottom w:val="none" w:sz="0" w:space="0" w:color="auto"/>
                <w:right w:val="none" w:sz="0" w:space="0" w:color="auto"/>
              </w:divBdr>
            </w:div>
            <w:div w:id="61488141">
              <w:marLeft w:val="0"/>
              <w:marRight w:val="0"/>
              <w:marTop w:val="0"/>
              <w:marBottom w:val="0"/>
              <w:divBdr>
                <w:top w:val="none" w:sz="0" w:space="0" w:color="auto"/>
                <w:left w:val="none" w:sz="0" w:space="0" w:color="auto"/>
                <w:bottom w:val="none" w:sz="0" w:space="0" w:color="auto"/>
                <w:right w:val="none" w:sz="0" w:space="0" w:color="auto"/>
              </w:divBdr>
            </w:div>
            <w:div w:id="1275404626">
              <w:marLeft w:val="0"/>
              <w:marRight w:val="0"/>
              <w:marTop w:val="0"/>
              <w:marBottom w:val="0"/>
              <w:divBdr>
                <w:top w:val="none" w:sz="0" w:space="0" w:color="auto"/>
                <w:left w:val="none" w:sz="0" w:space="0" w:color="auto"/>
                <w:bottom w:val="none" w:sz="0" w:space="0" w:color="auto"/>
                <w:right w:val="none" w:sz="0" w:space="0" w:color="auto"/>
              </w:divBdr>
            </w:div>
            <w:div w:id="1170870513">
              <w:marLeft w:val="0"/>
              <w:marRight w:val="0"/>
              <w:marTop w:val="0"/>
              <w:marBottom w:val="0"/>
              <w:divBdr>
                <w:top w:val="none" w:sz="0" w:space="0" w:color="auto"/>
                <w:left w:val="none" w:sz="0" w:space="0" w:color="auto"/>
                <w:bottom w:val="none" w:sz="0" w:space="0" w:color="auto"/>
                <w:right w:val="none" w:sz="0" w:space="0" w:color="auto"/>
              </w:divBdr>
            </w:div>
            <w:div w:id="299961094">
              <w:marLeft w:val="0"/>
              <w:marRight w:val="0"/>
              <w:marTop w:val="0"/>
              <w:marBottom w:val="0"/>
              <w:divBdr>
                <w:top w:val="none" w:sz="0" w:space="0" w:color="auto"/>
                <w:left w:val="none" w:sz="0" w:space="0" w:color="auto"/>
                <w:bottom w:val="none" w:sz="0" w:space="0" w:color="auto"/>
                <w:right w:val="none" w:sz="0" w:space="0" w:color="auto"/>
              </w:divBdr>
            </w:div>
            <w:div w:id="616641402">
              <w:marLeft w:val="0"/>
              <w:marRight w:val="0"/>
              <w:marTop w:val="0"/>
              <w:marBottom w:val="0"/>
              <w:divBdr>
                <w:top w:val="none" w:sz="0" w:space="0" w:color="auto"/>
                <w:left w:val="none" w:sz="0" w:space="0" w:color="auto"/>
                <w:bottom w:val="none" w:sz="0" w:space="0" w:color="auto"/>
                <w:right w:val="none" w:sz="0" w:space="0" w:color="auto"/>
              </w:divBdr>
            </w:div>
            <w:div w:id="1764105210">
              <w:marLeft w:val="0"/>
              <w:marRight w:val="0"/>
              <w:marTop w:val="0"/>
              <w:marBottom w:val="0"/>
              <w:divBdr>
                <w:top w:val="none" w:sz="0" w:space="0" w:color="auto"/>
                <w:left w:val="none" w:sz="0" w:space="0" w:color="auto"/>
                <w:bottom w:val="none" w:sz="0" w:space="0" w:color="auto"/>
                <w:right w:val="none" w:sz="0" w:space="0" w:color="auto"/>
              </w:divBdr>
            </w:div>
            <w:div w:id="2137142706">
              <w:marLeft w:val="0"/>
              <w:marRight w:val="0"/>
              <w:marTop w:val="0"/>
              <w:marBottom w:val="0"/>
              <w:divBdr>
                <w:top w:val="none" w:sz="0" w:space="0" w:color="auto"/>
                <w:left w:val="none" w:sz="0" w:space="0" w:color="auto"/>
                <w:bottom w:val="none" w:sz="0" w:space="0" w:color="auto"/>
                <w:right w:val="none" w:sz="0" w:space="0" w:color="auto"/>
              </w:divBdr>
            </w:div>
            <w:div w:id="1231422772">
              <w:marLeft w:val="0"/>
              <w:marRight w:val="0"/>
              <w:marTop w:val="0"/>
              <w:marBottom w:val="0"/>
              <w:divBdr>
                <w:top w:val="none" w:sz="0" w:space="0" w:color="auto"/>
                <w:left w:val="none" w:sz="0" w:space="0" w:color="auto"/>
                <w:bottom w:val="none" w:sz="0" w:space="0" w:color="auto"/>
                <w:right w:val="none" w:sz="0" w:space="0" w:color="auto"/>
              </w:divBdr>
            </w:div>
            <w:div w:id="1191992150">
              <w:marLeft w:val="0"/>
              <w:marRight w:val="0"/>
              <w:marTop w:val="0"/>
              <w:marBottom w:val="0"/>
              <w:divBdr>
                <w:top w:val="none" w:sz="0" w:space="0" w:color="auto"/>
                <w:left w:val="none" w:sz="0" w:space="0" w:color="auto"/>
                <w:bottom w:val="none" w:sz="0" w:space="0" w:color="auto"/>
                <w:right w:val="none" w:sz="0" w:space="0" w:color="auto"/>
              </w:divBdr>
            </w:div>
            <w:div w:id="1285696718">
              <w:marLeft w:val="0"/>
              <w:marRight w:val="0"/>
              <w:marTop w:val="0"/>
              <w:marBottom w:val="0"/>
              <w:divBdr>
                <w:top w:val="none" w:sz="0" w:space="0" w:color="auto"/>
                <w:left w:val="none" w:sz="0" w:space="0" w:color="auto"/>
                <w:bottom w:val="none" w:sz="0" w:space="0" w:color="auto"/>
                <w:right w:val="none" w:sz="0" w:space="0" w:color="auto"/>
              </w:divBdr>
            </w:div>
            <w:div w:id="891506534">
              <w:marLeft w:val="0"/>
              <w:marRight w:val="0"/>
              <w:marTop w:val="0"/>
              <w:marBottom w:val="0"/>
              <w:divBdr>
                <w:top w:val="none" w:sz="0" w:space="0" w:color="auto"/>
                <w:left w:val="none" w:sz="0" w:space="0" w:color="auto"/>
                <w:bottom w:val="none" w:sz="0" w:space="0" w:color="auto"/>
                <w:right w:val="none" w:sz="0" w:space="0" w:color="auto"/>
              </w:divBdr>
            </w:div>
            <w:div w:id="902259691">
              <w:marLeft w:val="0"/>
              <w:marRight w:val="0"/>
              <w:marTop w:val="0"/>
              <w:marBottom w:val="0"/>
              <w:divBdr>
                <w:top w:val="none" w:sz="0" w:space="0" w:color="auto"/>
                <w:left w:val="none" w:sz="0" w:space="0" w:color="auto"/>
                <w:bottom w:val="none" w:sz="0" w:space="0" w:color="auto"/>
                <w:right w:val="none" w:sz="0" w:space="0" w:color="auto"/>
              </w:divBdr>
            </w:div>
            <w:div w:id="1165435757">
              <w:marLeft w:val="0"/>
              <w:marRight w:val="0"/>
              <w:marTop w:val="0"/>
              <w:marBottom w:val="0"/>
              <w:divBdr>
                <w:top w:val="none" w:sz="0" w:space="0" w:color="auto"/>
                <w:left w:val="none" w:sz="0" w:space="0" w:color="auto"/>
                <w:bottom w:val="none" w:sz="0" w:space="0" w:color="auto"/>
                <w:right w:val="none" w:sz="0" w:space="0" w:color="auto"/>
              </w:divBdr>
            </w:div>
          </w:divsChild>
        </w:div>
        <w:div w:id="1912301424">
          <w:marLeft w:val="0"/>
          <w:marRight w:val="0"/>
          <w:marTop w:val="0"/>
          <w:marBottom w:val="0"/>
          <w:divBdr>
            <w:top w:val="none" w:sz="0" w:space="0" w:color="auto"/>
            <w:left w:val="none" w:sz="0" w:space="0" w:color="auto"/>
            <w:bottom w:val="none" w:sz="0" w:space="0" w:color="auto"/>
            <w:right w:val="none" w:sz="0" w:space="0" w:color="auto"/>
          </w:divBdr>
        </w:div>
        <w:div w:id="1595241993">
          <w:marLeft w:val="0"/>
          <w:marRight w:val="0"/>
          <w:marTop w:val="0"/>
          <w:marBottom w:val="0"/>
          <w:divBdr>
            <w:top w:val="none" w:sz="0" w:space="0" w:color="auto"/>
            <w:left w:val="none" w:sz="0" w:space="0" w:color="auto"/>
            <w:bottom w:val="none" w:sz="0" w:space="0" w:color="auto"/>
            <w:right w:val="none" w:sz="0" w:space="0" w:color="auto"/>
          </w:divBdr>
        </w:div>
        <w:div w:id="1724017654">
          <w:marLeft w:val="0"/>
          <w:marRight w:val="0"/>
          <w:marTop w:val="0"/>
          <w:marBottom w:val="0"/>
          <w:divBdr>
            <w:top w:val="none" w:sz="0" w:space="0" w:color="auto"/>
            <w:left w:val="none" w:sz="0" w:space="0" w:color="auto"/>
            <w:bottom w:val="none" w:sz="0" w:space="0" w:color="auto"/>
            <w:right w:val="none" w:sz="0" w:space="0" w:color="auto"/>
          </w:divBdr>
        </w:div>
        <w:div w:id="1805462229">
          <w:marLeft w:val="0"/>
          <w:marRight w:val="0"/>
          <w:marTop w:val="0"/>
          <w:marBottom w:val="0"/>
          <w:divBdr>
            <w:top w:val="none" w:sz="0" w:space="0" w:color="auto"/>
            <w:left w:val="none" w:sz="0" w:space="0" w:color="auto"/>
            <w:bottom w:val="none" w:sz="0" w:space="0" w:color="auto"/>
            <w:right w:val="none" w:sz="0" w:space="0" w:color="auto"/>
          </w:divBdr>
        </w:div>
        <w:div w:id="1192231929">
          <w:marLeft w:val="0"/>
          <w:marRight w:val="0"/>
          <w:marTop w:val="0"/>
          <w:marBottom w:val="0"/>
          <w:divBdr>
            <w:top w:val="none" w:sz="0" w:space="0" w:color="auto"/>
            <w:left w:val="none" w:sz="0" w:space="0" w:color="auto"/>
            <w:bottom w:val="none" w:sz="0" w:space="0" w:color="auto"/>
            <w:right w:val="none" w:sz="0" w:space="0" w:color="auto"/>
          </w:divBdr>
        </w:div>
        <w:div w:id="526648047">
          <w:marLeft w:val="0"/>
          <w:marRight w:val="0"/>
          <w:marTop w:val="0"/>
          <w:marBottom w:val="0"/>
          <w:divBdr>
            <w:top w:val="none" w:sz="0" w:space="0" w:color="auto"/>
            <w:left w:val="none" w:sz="0" w:space="0" w:color="auto"/>
            <w:bottom w:val="none" w:sz="0" w:space="0" w:color="auto"/>
            <w:right w:val="none" w:sz="0" w:space="0" w:color="auto"/>
          </w:divBdr>
          <w:divsChild>
            <w:div w:id="954094055">
              <w:marLeft w:val="-75"/>
              <w:marRight w:val="0"/>
              <w:marTop w:val="30"/>
              <w:marBottom w:val="30"/>
              <w:divBdr>
                <w:top w:val="none" w:sz="0" w:space="0" w:color="auto"/>
                <w:left w:val="none" w:sz="0" w:space="0" w:color="auto"/>
                <w:bottom w:val="none" w:sz="0" w:space="0" w:color="auto"/>
                <w:right w:val="none" w:sz="0" w:space="0" w:color="auto"/>
              </w:divBdr>
              <w:divsChild>
                <w:div w:id="928999736">
                  <w:marLeft w:val="0"/>
                  <w:marRight w:val="0"/>
                  <w:marTop w:val="0"/>
                  <w:marBottom w:val="0"/>
                  <w:divBdr>
                    <w:top w:val="none" w:sz="0" w:space="0" w:color="auto"/>
                    <w:left w:val="none" w:sz="0" w:space="0" w:color="auto"/>
                    <w:bottom w:val="none" w:sz="0" w:space="0" w:color="auto"/>
                    <w:right w:val="none" w:sz="0" w:space="0" w:color="auto"/>
                  </w:divBdr>
                  <w:divsChild>
                    <w:div w:id="1666205319">
                      <w:marLeft w:val="0"/>
                      <w:marRight w:val="0"/>
                      <w:marTop w:val="0"/>
                      <w:marBottom w:val="0"/>
                      <w:divBdr>
                        <w:top w:val="none" w:sz="0" w:space="0" w:color="auto"/>
                        <w:left w:val="none" w:sz="0" w:space="0" w:color="auto"/>
                        <w:bottom w:val="none" w:sz="0" w:space="0" w:color="auto"/>
                        <w:right w:val="none" w:sz="0" w:space="0" w:color="auto"/>
                      </w:divBdr>
                    </w:div>
                  </w:divsChild>
                </w:div>
                <w:div w:id="745759720">
                  <w:marLeft w:val="0"/>
                  <w:marRight w:val="0"/>
                  <w:marTop w:val="0"/>
                  <w:marBottom w:val="0"/>
                  <w:divBdr>
                    <w:top w:val="none" w:sz="0" w:space="0" w:color="auto"/>
                    <w:left w:val="none" w:sz="0" w:space="0" w:color="auto"/>
                    <w:bottom w:val="none" w:sz="0" w:space="0" w:color="auto"/>
                    <w:right w:val="none" w:sz="0" w:space="0" w:color="auto"/>
                  </w:divBdr>
                  <w:divsChild>
                    <w:div w:id="1035499152">
                      <w:marLeft w:val="0"/>
                      <w:marRight w:val="0"/>
                      <w:marTop w:val="0"/>
                      <w:marBottom w:val="0"/>
                      <w:divBdr>
                        <w:top w:val="none" w:sz="0" w:space="0" w:color="auto"/>
                        <w:left w:val="none" w:sz="0" w:space="0" w:color="auto"/>
                        <w:bottom w:val="none" w:sz="0" w:space="0" w:color="auto"/>
                        <w:right w:val="none" w:sz="0" w:space="0" w:color="auto"/>
                      </w:divBdr>
                    </w:div>
                  </w:divsChild>
                </w:div>
                <w:div w:id="1300646383">
                  <w:marLeft w:val="0"/>
                  <w:marRight w:val="0"/>
                  <w:marTop w:val="0"/>
                  <w:marBottom w:val="0"/>
                  <w:divBdr>
                    <w:top w:val="none" w:sz="0" w:space="0" w:color="auto"/>
                    <w:left w:val="none" w:sz="0" w:space="0" w:color="auto"/>
                    <w:bottom w:val="none" w:sz="0" w:space="0" w:color="auto"/>
                    <w:right w:val="none" w:sz="0" w:space="0" w:color="auto"/>
                  </w:divBdr>
                  <w:divsChild>
                    <w:div w:id="1689063991">
                      <w:marLeft w:val="0"/>
                      <w:marRight w:val="0"/>
                      <w:marTop w:val="0"/>
                      <w:marBottom w:val="0"/>
                      <w:divBdr>
                        <w:top w:val="none" w:sz="0" w:space="0" w:color="auto"/>
                        <w:left w:val="none" w:sz="0" w:space="0" w:color="auto"/>
                        <w:bottom w:val="none" w:sz="0" w:space="0" w:color="auto"/>
                        <w:right w:val="none" w:sz="0" w:space="0" w:color="auto"/>
                      </w:divBdr>
                    </w:div>
                  </w:divsChild>
                </w:div>
                <w:div w:id="1545405218">
                  <w:marLeft w:val="0"/>
                  <w:marRight w:val="0"/>
                  <w:marTop w:val="0"/>
                  <w:marBottom w:val="0"/>
                  <w:divBdr>
                    <w:top w:val="none" w:sz="0" w:space="0" w:color="auto"/>
                    <w:left w:val="none" w:sz="0" w:space="0" w:color="auto"/>
                    <w:bottom w:val="none" w:sz="0" w:space="0" w:color="auto"/>
                    <w:right w:val="none" w:sz="0" w:space="0" w:color="auto"/>
                  </w:divBdr>
                  <w:divsChild>
                    <w:div w:id="2102330544">
                      <w:marLeft w:val="0"/>
                      <w:marRight w:val="0"/>
                      <w:marTop w:val="0"/>
                      <w:marBottom w:val="0"/>
                      <w:divBdr>
                        <w:top w:val="none" w:sz="0" w:space="0" w:color="auto"/>
                        <w:left w:val="none" w:sz="0" w:space="0" w:color="auto"/>
                        <w:bottom w:val="none" w:sz="0" w:space="0" w:color="auto"/>
                        <w:right w:val="none" w:sz="0" w:space="0" w:color="auto"/>
                      </w:divBdr>
                    </w:div>
                  </w:divsChild>
                </w:div>
                <w:div w:id="1300724711">
                  <w:marLeft w:val="0"/>
                  <w:marRight w:val="0"/>
                  <w:marTop w:val="0"/>
                  <w:marBottom w:val="0"/>
                  <w:divBdr>
                    <w:top w:val="none" w:sz="0" w:space="0" w:color="auto"/>
                    <w:left w:val="none" w:sz="0" w:space="0" w:color="auto"/>
                    <w:bottom w:val="none" w:sz="0" w:space="0" w:color="auto"/>
                    <w:right w:val="none" w:sz="0" w:space="0" w:color="auto"/>
                  </w:divBdr>
                  <w:divsChild>
                    <w:div w:id="780345371">
                      <w:marLeft w:val="0"/>
                      <w:marRight w:val="0"/>
                      <w:marTop w:val="0"/>
                      <w:marBottom w:val="0"/>
                      <w:divBdr>
                        <w:top w:val="none" w:sz="0" w:space="0" w:color="auto"/>
                        <w:left w:val="none" w:sz="0" w:space="0" w:color="auto"/>
                        <w:bottom w:val="none" w:sz="0" w:space="0" w:color="auto"/>
                        <w:right w:val="none" w:sz="0" w:space="0" w:color="auto"/>
                      </w:divBdr>
                    </w:div>
                  </w:divsChild>
                </w:div>
                <w:div w:id="1908374603">
                  <w:marLeft w:val="0"/>
                  <w:marRight w:val="0"/>
                  <w:marTop w:val="0"/>
                  <w:marBottom w:val="0"/>
                  <w:divBdr>
                    <w:top w:val="none" w:sz="0" w:space="0" w:color="auto"/>
                    <w:left w:val="none" w:sz="0" w:space="0" w:color="auto"/>
                    <w:bottom w:val="none" w:sz="0" w:space="0" w:color="auto"/>
                    <w:right w:val="none" w:sz="0" w:space="0" w:color="auto"/>
                  </w:divBdr>
                  <w:divsChild>
                    <w:div w:id="45885526">
                      <w:marLeft w:val="0"/>
                      <w:marRight w:val="0"/>
                      <w:marTop w:val="0"/>
                      <w:marBottom w:val="0"/>
                      <w:divBdr>
                        <w:top w:val="none" w:sz="0" w:space="0" w:color="auto"/>
                        <w:left w:val="none" w:sz="0" w:space="0" w:color="auto"/>
                        <w:bottom w:val="none" w:sz="0" w:space="0" w:color="auto"/>
                        <w:right w:val="none" w:sz="0" w:space="0" w:color="auto"/>
                      </w:divBdr>
                    </w:div>
                  </w:divsChild>
                </w:div>
                <w:div w:id="260382531">
                  <w:marLeft w:val="0"/>
                  <w:marRight w:val="0"/>
                  <w:marTop w:val="0"/>
                  <w:marBottom w:val="0"/>
                  <w:divBdr>
                    <w:top w:val="none" w:sz="0" w:space="0" w:color="auto"/>
                    <w:left w:val="none" w:sz="0" w:space="0" w:color="auto"/>
                    <w:bottom w:val="none" w:sz="0" w:space="0" w:color="auto"/>
                    <w:right w:val="none" w:sz="0" w:space="0" w:color="auto"/>
                  </w:divBdr>
                  <w:divsChild>
                    <w:div w:id="2123527776">
                      <w:marLeft w:val="0"/>
                      <w:marRight w:val="0"/>
                      <w:marTop w:val="0"/>
                      <w:marBottom w:val="0"/>
                      <w:divBdr>
                        <w:top w:val="none" w:sz="0" w:space="0" w:color="auto"/>
                        <w:left w:val="none" w:sz="0" w:space="0" w:color="auto"/>
                        <w:bottom w:val="none" w:sz="0" w:space="0" w:color="auto"/>
                        <w:right w:val="none" w:sz="0" w:space="0" w:color="auto"/>
                      </w:divBdr>
                    </w:div>
                    <w:div w:id="2003124934">
                      <w:marLeft w:val="0"/>
                      <w:marRight w:val="0"/>
                      <w:marTop w:val="0"/>
                      <w:marBottom w:val="0"/>
                      <w:divBdr>
                        <w:top w:val="none" w:sz="0" w:space="0" w:color="auto"/>
                        <w:left w:val="none" w:sz="0" w:space="0" w:color="auto"/>
                        <w:bottom w:val="none" w:sz="0" w:space="0" w:color="auto"/>
                        <w:right w:val="none" w:sz="0" w:space="0" w:color="auto"/>
                      </w:divBdr>
                    </w:div>
                    <w:div w:id="822047325">
                      <w:marLeft w:val="0"/>
                      <w:marRight w:val="0"/>
                      <w:marTop w:val="0"/>
                      <w:marBottom w:val="0"/>
                      <w:divBdr>
                        <w:top w:val="none" w:sz="0" w:space="0" w:color="auto"/>
                        <w:left w:val="none" w:sz="0" w:space="0" w:color="auto"/>
                        <w:bottom w:val="none" w:sz="0" w:space="0" w:color="auto"/>
                        <w:right w:val="none" w:sz="0" w:space="0" w:color="auto"/>
                      </w:divBdr>
                    </w:div>
                  </w:divsChild>
                </w:div>
                <w:div w:id="695620784">
                  <w:marLeft w:val="0"/>
                  <w:marRight w:val="0"/>
                  <w:marTop w:val="0"/>
                  <w:marBottom w:val="0"/>
                  <w:divBdr>
                    <w:top w:val="none" w:sz="0" w:space="0" w:color="auto"/>
                    <w:left w:val="none" w:sz="0" w:space="0" w:color="auto"/>
                    <w:bottom w:val="none" w:sz="0" w:space="0" w:color="auto"/>
                    <w:right w:val="none" w:sz="0" w:space="0" w:color="auto"/>
                  </w:divBdr>
                  <w:divsChild>
                    <w:div w:id="17637177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87267853">
          <w:marLeft w:val="0"/>
          <w:marRight w:val="0"/>
          <w:marTop w:val="0"/>
          <w:marBottom w:val="0"/>
          <w:divBdr>
            <w:top w:val="none" w:sz="0" w:space="0" w:color="auto"/>
            <w:left w:val="none" w:sz="0" w:space="0" w:color="auto"/>
            <w:bottom w:val="none" w:sz="0" w:space="0" w:color="auto"/>
            <w:right w:val="none" w:sz="0" w:space="0" w:color="auto"/>
          </w:divBdr>
        </w:div>
        <w:div w:id="1212157594">
          <w:marLeft w:val="0"/>
          <w:marRight w:val="0"/>
          <w:marTop w:val="0"/>
          <w:marBottom w:val="0"/>
          <w:divBdr>
            <w:top w:val="none" w:sz="0" w:space="0" w:color="auto"/>
            <w:left w:val="none" w:sz="0" w:space="0" w:color="auto"/>
            <w:bottom w:val="none" w:sz="0" w:space="0" w:color="auto"/>
            <w:right w:val="none" w:sz="0" w:space="0" w:color="auto"/>
          </w:divBdr>
        </w:div>
        <w:div w:id="856232236">
          <w:marLeft w:val="0"/>
          <w:marRight w:val="0"/>
          <w:marTop w:val="0"/>
          <w:marBottom w:val="0"/>
          <w:divBdr>
            <w:top w:val="none" w:sz="0" w:space="0" w:color="auto"/>
            <w:left w:val="none" w:sz="0" w:space="0" w:color="auto"/>
            <w:bottom w:val="none" w:sz="0" w:space="0" w:color="auto"/>
            <w:right w:val="none" w:sz="0" w:space="0" w:color="auto"/>
          </w:divBdr>
        </w:div>
        <w:div w:id="1534726908">
          <w:marLeft w:val="0"/>
          <w:marRight w:val="0"/>
          <w:marTop w:val="0"/>
          <w:marBottom w:val="0"/>
          <w:divBdr>
            <w:top w:val="none" w:sz="0" w:space="0" w:color="auto"/>
            <w:left w:val="none" w:sz="0" w:space="0" w:color="auto"/>
            <w:bottom w:val="none" w:sz="0" w:space="0" w:color="auto"/>
            <w:right w:val="none" w:sz="0" w:space="0" w:color="auto"/>
          </w:divBdr>
        </w:div>
        <w:div w:id="1390225415">
          <w:marLeft w:val="0"/>
          <w:marRight w:val="0"/>
          <w:marTop w:val="0"/>
          <w:marBottom w:val="0"/>
          <w:divBdr>
            <w:top w:val="none" w:sz="0" w:space="0" w:color="auto"/>
            <w:left w:val="none" w:sz="0" w:space="0" w:color="auto"/>
            <w:bottom w:val="none" w:sz="0" w:space="0" w:color="auto"/>
            <w:right w:val="none" w:sz="0" w:space="0" w:color="auto"/>
          </w:divBdr>
          <w:divsChild>
            <w:div w:id="840580806">
              <w:marLeft w:val="-75"/>
              <w:marRight w:val="0"/>
              <w:marTop w:val="30"/>
              <w:marBottom w:val="30"/>
              <w:divBdr>
                <w:top w:val="none" w:sz="0" w:space="0" w:color="auto"/>
                <w:left w:val="none" w:sz="0" w:space="0" w:color="auto"/>
                <w:bottom w:val="none" w:sz="0" w:space="0" w:color="auto"/>
                <w:right w:val="none" w:sz="0" w:space="0" w:color="auto"/>
              </w:divBdr>
              <w:divsChild>
                <w:div w:id="1641378770">
                  <w:marLeft w:val="0"/>
                  <w:marRight w:val="0"/>
                  <w:marTop w:val="0"/>
                  <w:marBottom w:val="0"/>
                  <w:divBdr>
                    <w:top w:val="none" w:sz="0" w:space="0" w:color="auto"/>
                    <w:left w:val="none" w:sz="0" w:space="0" w:color="auto"/>
                    <w:bottom w:val="none" w:sz="0" w:space="0" w:color="auto"/>
                    <w:right w:val="none" w:sz="0" w:space="0" w:color="auto"/>
                  </w:divBdr>
                  <w:divsChild>
                    <w:div w:id="373190443">
                      <w:marLeft w:val="0"/>
                      <w:marRight w:val="0"/>
                      <w:marTop w:val="0"/>
                      <w:marBottom w:val="0"/>
                      <w:divBdr>
                        <w:top w:val="none" w:sz="0" w:space="0" w:color="auto"/>
                        <w:left w:val="none" w:sz="0" w:space="0" w:color="auto"/>
                        <w:bottom w:val="none" w:sz="0" w:space="0" w:color="auto"/>
                        <w:right w:val="none" w:sz="0" w:space="0" w:color="auto"/>
                      </w:divBdr>
                    </w:div>
                  </w:divsChild>
                </w:div>
                <w:div w:id="204489062">
                  <w:marLeft w:val="0"/>
                  <w:marRight w:val="0"/>
                  <w:marTop w:val="0"/>
                  <w:marBottom w:val="0"/>
                  <w:divBdr>
                    <w:top w:val="none" w:sz="0" w:space="0" w:color="auto"/>
                    <w:left w:val="none" w:sz="0" w:space="0" w:color="auto"/>
                    <w:bottom w:val="none" w:sz="0" w:space="0" w:color="auto"/>
                    <w:right w:val="none" w:sz="0" w:space="0" w:color="auto"/>
                  </w:divBdr>
                  <w:divsChild>
                    <w:div w:id="910039245">
                      <w:marLeft w:val="0"/>
                      <w:marRight w:val="0"/>
                      <w:marTop w:val="0"/>
                      <w:marBottom w:val="0"/>
                      <w:divBdr>
                        <w:top w:val="none" w:sz="0" w:space="0" w:color="auto"/>
                        <w:left w:val="none" w:sz="0" w:space="0" w:color="auto"/>
                        <w:bottom w:val="none" w:sz="0" w:space="0" w:color="auto"/>
                        <w:right w:val="none" w:sz="0" w:space="0" w:color="auto"/>
                      </w:divBdr>
                    </w:div>
                  </w:divsChild>
                </w:div>
                <w:div w:id="418213316">
                  <w:marLeft w:val="0"/>
                  <w:marRight w:val="0"/>
                  <w:marTop w:val="0"/>
                  <w:marBottom w:val="0"/>
                  <w:divBdr>
                    <w:top w:val="none" w:sz="0" w:space="0" w:color="auto"/>
                    <w:left w:val="none" w:sz="0" w:space="0" w:color="auto"/>
                    <w:bottom w:val="none" w:sz="0" w:space="0" w:color="auto"/>
                    <w:right w:val="none" w:sz="0" w:space="0" w:color="auto"/>
                  </w:divBdr>
                  <w:divsChild>
                    <w:div w:id="1631400467">
                      <w:marLeft w:val="0"/>
                      <w:marRight w:val="0"/>
                      <w:marTop w:val="0"/>
                      <w:marBottom w:val="0"/>
                      <w:divBdr>
                        <w:top w:val="none" w:sz="0" w:space="0" w:color="auto"/>
                        <w:left w:val="none" w:sz="0" w:space="0" w:color="auto"/>
                        <w:bottom w:val="none" w:sz="0" w:space="0" w:color="auto"/>
                        <w:right w:val="none" w:sz="0" w:space="0" w:color="auto"/>
                      </w:divBdr>
                    </w:div>
                  </w:divsChild>
                </w:div>
                <w:div w:id="1471746322">
                  <w:marLeft w:val="0"/>
                  <w:marRight w:val="0"/>
                  <w:marTop w:val="0"/>
                  <w:marBottom w:val="0"/>
                  <w:divBdr>
                    <w:top w:val="none" w:sz="0" w:space="0" w:color="auto"/>
                    <w:left w:val="none" w:sz="0" w:space="0" w:color="auto"/>
                    <w:bottom w:val="none" w:sz="0" w:space="0" w:color="auto"/>
                    <w:right w:val="none" w:sz="0" w:space="0" w:color="auto"/>
                  </w:divBdr>
                  <w:divsChild>
                    <w:div w:id="1129208700">
                      <w:marLeft w:val="0"/>
                      <w:marRight w:val="0"/>
                      <w:marTop w:val="0"/>
                      <w:marBottom w:val="0"/>
                      <w:divBdr>
                        <w:top w:val="none" w:sz="0" w:space="0" w:color="auto"/>
                        <w:left w:val="none" w:sz="0" w:space="0" w:color="auto"/>
                        <w:bottom w:val="none" w:sz="0" w:space="0" w:color="auto"/>
                        <w:right w:val="none" w:sz="0" w:space="0" w:color="auto"/>
                      </w:divBdr>
                    </w:div>
                  </w:divsChild>
                </w:div>
                <w:div w:id="1224563037">
                  <w:marLeft w:val="0"/>
                  <w:marRight w:val="0"/>
                  <w:marTop w:val="0"/>
                  <w:marBottom w:val="0"/>
                  <w:divBdr>
                    <w:top w:val="none" w:sz="0" w:space="0" w:color="auto"/>
                    <w:left w:val="none" w:sz="0" w:space="0" w:color="auto"/>
                    <w:bottom w:val="none" w:sz="0" w:space="0" w:color="auto"/>
                    <w:right w:val="none" w:sz="0" w:space="0" w:color="auto"/>
                  </w:divBdr>
                  <w:divsChild>
                    <w:div w:id="1162622878">
                      <w:marLeft w:val="0"/>
                      <w:marRight w:val="0"/>
                      <w:marTop w:val="0"/>
                      <w:marBottom w:val="0"/>
                      <w:divBdr>
                        <w:top w:val="none" w:sz="0" w:space="0" w:color="auto"/>
                        <w:left w:val="none" w:sz="0" w:space="0" w:color="auto"/>
                        <w:bottom w:val="none" w:sz="0" w:space="0" w:color="auto"/>
                        <w:right w:val="none" w:sz="0" w:space="0" w:color="auto"/>
                      </w:divBdr>
                    </w:div>
                  </w:divsChild>
                </w:div>
                <w:div w:id="628322606">
                  <w:marLeft w:val="0"/>
                  <w:marRight w:val="0"/>
                  <w:marTop w:val="0"/>
                  <w:marBottom w:val="0"/>
                  <w:divBdr>
                    <w:top w:val="none" w:sz="0" w:space="0" w:color="auto"/>
                    <w:left w:val="none" w:sz="0" w:space="0" w:color="auto"/>
                    <w:bottom w:val="none" w:sz="0" w:space="0" w:color="auto"/>
                    <w:right w:val="none" w:sz="0" w:space="0" w:color="auto"/>
                  </w:divBdr>
                  <w:divsChild>
                    <w:div w:id="328364905">
                      <w:marLeft w:val="0"/>
                      <w:marRight w:val="0"/>
                      <w:marTop w:val="0"/>
                      <w:marBottom w:val="0"/>
                      <w:divBdr>
                        <w:top w:val="none" w:sz="0" w:space="0" w:color="auto"/>
                        <w:left w:val="none" w:sz="0" w:space="0" w:color="auto"/>
                        <w:bottom w:val="none" w:sz="0" w:space="0" w:color="auto"/>
                        <w:right w:val="none" w:sz="0" w:space="0" w:color="auto"/>
                      </w:divBdr>
                    </w:div>
                  </w:divsChild>
                </w:div>
                <w:div w:id="1174952020">
                  <w:marLeft w:val="0"/>
                  <w:marRight w:val="0"/>
                  <w:marTop w:val="0"/>
                  <w:marBottom w:val="0"/>
                  <w:divBdr>
                    <w:top w:val="none" w:sz="0" w:space="0" w:color="auto"/>
                    <w:left w:val="none" w:sz="0" w:space="0" w:color="auto"/>
                    <w:bottom w:val="none" w:sz="0" w:space="0" w:color="auto"/>
                    <w:right w:val="none" w:sz="0" w:space="0" w:color="auto"/>
                  </w:divBdr>
                  <w:divsChild>
                    <w:div w:id="839539930">
                      <w:marLeft w:val="0"/>
                      <w:marRight w:val="0"/>
                      <w:marTop w:val="0"/>
                      <w:marBottom w:val="0"/>
                      <w:divBdr>
                        <w:top w:val="none" w:sz="0" w:space="0" w:color="auto"/>
                        <w:left w:val="none" w:sz="0" w:space="0" w:color="auto"/>
                        <w:bottom w:val="none" w:sz="0" w:space="0" w:color="auto"/>
                        <w:right w:val="none" w:sz="0" w:space="0" w:color="auto"/>
                      </w:divBdr>
                    </w:div>
                  </w:divsChild>
                </w:div>
                <w:div w:id="350381033">
                  <w:marLeft w:val="0"/>
                  <w:marRight w:val="0"/>
                  <w:marTop w:val="0"/>
                  <w:marBottom w:val="0"/>
                  <w:divBdr>
                    <w:top w:val="none" w:sz="0" w:space="0" w:color="auto"/>
                    <w:left w:val="none" w:sz="0" w:space="0" w:color="auto"/>
                    <w:bottom w:val="none" w:sz="0" w:space="0" w:color="auto"/>
                    <w:right w:val="none" w:sz="0" w:space="0" w:color="auto"/>
                  </w:divBdr>
                  <w:divsChild>
                    <w:div w:id="645549822">
                      <w:marLeft w:val="0"/>
                      <w:marRight w:val="0"/>
                      <w:marTop w:val="0"/>
                      <w:marBottom w:val="0"/>
                      <w:divBdr>
                        <w:top w:val="none" w:sz="0" w:space="0" w:color="auto"/>
                        <w:left w:val="none" w:sz="0" w:space="0" w:color="auto"/>
                        <w:bottom w:val="none" w:sz="0" w:space="0" w:color="auto"/>
                        <w:right w:val="none" w:sz="0" w:space="0" w:color="auto"/>
                      </w:divBdr>
                    </w:div>
                  </w:divsChild>
                </w:div>
                <w:div w:id="2009795052">
                  <w:marLeft w:val="0"/>
                  <w:marRight w:val="0"/>
                  <w:marTop w:val="0"/>
                  <w:marBottom w:val="0"/>
                  <w:divBdr>
                    <w:top w:val="none" w:sz="0" w:space="0" w:color="auto"/>
                    <w:left w:val="none" w:sz="0" w:space="0" w:color="auto"/>
                    <w:bottom w:val="none" w:sz="0" w:space="0" w:color="auto"/>
                    <w:right w:val="none" w:sz="0" w:space="0" w:color="auto"/>
                  </w:divBdr>
                  <w:divsChild>
                    <w:div w:id="581791698">
                      <w:marLeft w:val="0"/>
                      <w:marRight w:val="0"/>
                      <w:marTop w:val="0"/>
                      <w:marBottom w:val="0"/>
                      <w:divBdr>
                        <w:top w:val="none" w:sz="0" w:space="0" w:color="auto"/>
                        <w:left w:val="none" w:sz="0" w:space="0" w:color="auto"/>
                        <w:bottom w:val="none" w:sz="0" w:space="0" w:color="auto"/>
                        <w:right w:val="none" w:sz="0" w:space="0" w:color="auto"/>
                      </w:divBdr>
                    </w:div>
                  </w:divsChild>
                </w:div>
                <w:div w:id="48577041">
                  <w:marLeft w:val="0"/>
                  <w:marRight w:val="0"/>
                  <w:marTop w:val="0"/>
                  <w:marBottom w:val="0"/>
                  <w:divBdr>
                    <w:top w:val="none" w:sz="0" w:space="0" w:color="auto"/>
                    <w:left w:val="none" w:sz="0" w:space="0" w:color="auto"/>
                    <w:bottom w:val="none" w:sz="0" w:space="0" w:color="auto"/>
                    <w:right w:val="none" w:sz="0" w:space="0" w:color="auto"/>
                  </w:divBdr>
                  <w:divsChild>
                    <w:div w:id="1672290223">
                      <w:marLeft w:val="0"/>
                      <w:marRight w:val="0"/>
                      <w:marTop w:val="0"/>
                      <w:marBottom w:val="0"/>
                      <w:divBdr>
                        <w:top w:val="none" w:sz="0" w:space="0" w:color="auto"/>
                        <w:left w:val="none" w:sz="0" w:space="0" w:color="auto"/>
                        <w:bottom w:val="none" w:sz="0" w:space="0" w:color="auto"/>
                        <w:right w:val="none" w:sz="0" w:space="0" w:color="auto"/>
                      </w:divBdr>
                    </w:div>
                  </w:divsChild>
                </w:div>
                <w:div w:id="1843738766">
                  <w:marLeft w:val="0"/>
                  <w:marRight w:val="0"/>
                  <w:marTop w:val="0"/>
                  <w:marBottom w:val="0"/>
                  <w:divBdr>
                    <w:top w:val="none" w:sz="0" w:space="0" w:color="auto"/>
                    <w:left w:val="none" w:sz="0" w:space="0" w:color="auto"/>
                    <w:bottom w:val="none" w:sz="0" w:space="0" w:color="auto"/>
                    <w:right w:val="none" w:sz="0" w:space="0" w:color="auto"/>
                  </w:divBdr>
                  <w:divsChild>
                    <w:div w:id="1121261252">
                      <w:marLeft w:val="0"/>
                      <w:marRight w:val="0"/>
                      <w:marTop w:val="0"/>
                      <w:marBottom w:val="0"/>
                      <w:divBdr>
                        <w:top w:val="none" w:sz="0" w:space="0" w:color="auto"/>
                        <w:left w:val="none" w:sz="0" w:space="0" w:color="auto"/>
                        <w:bottom w:val="none" w:sz="0" w:space="0" w:color="auto"/>
                        <w:right w:val="none" w:sz="0" w:space="0" w:color="auto"/>
                      </w:divBdr>
                    </w:div>
                  </w:divsChild>
                </w:div>
                <w:div w:id="50161151">
                  <w:marLeft w:val="0"/>
                  <w:marRight w:val="0"/>
                  <w:marTop w:val="0"/>
                  <w:marBottom w:val="0"/>
                  <w:divBdr>
                    <w:top w:val="none" w:sz="0" w:space="0" w:color="auto"/>
                    <w:left w:val="none" w:sz="0" w:space="0" w:color="auto"/>
                    <w:bottom w:val="none" w:sz="0" w:space="0" w:color="auto"/>
                    <w:right w:val="none" w:sz="0" w:space="0" w:color="auto"/>
                  </w:divBdr>
                  <w:divsChild>
                    <w:div w:id="1555198584">
                      <w:marLeft w:val="0"/>
                      <w:marRight w:val="0"/>
                      <w:marTop w:val="0"/>
                      <w:marBottom w:val="0"/>
                      <w:divBdr>
                        <w:top w:val="none" w:sz="0" w:space="0" w:color="auto"/>
                        <w:left w:val="none" w:sz="0" w:space="0" w:color="auto"/>
                        <w:bottom w:val="none" w:sz="0" w:space="0" w:color="auto"/>
                        <w:right w:val="none" w:sz="0" w:space="0" w:color="auto"/>
                      </w:divBdr>
                    </w:div>
                  </w:divsChild>
                </w:div>
                <w:div w:id="973868867">
                  <w:marLeft w:val="0"/>
                  <w:marRight w:val="0"/>
                  <w:marTop w:val="0"/>
                  <w:marBottom w:val="0"/>
                  <w:divBdr>
                    <w:top w:val="none" w:sz="0" w:space="0" w:color="auto"/>
                    <w:left w:val="none" w:sz="0" w:space="0" w:color="auto"/>
                    <w:bottom w:val="none" w:sz="0" w:space="0" w:color="auto"/>
                    <w:right w:val="none" w:sz="0" w:space="0" w:color="auto"/>
                  </w:divBdr>
                  <w:divsChild>
                    <w:div w:id="794375834">
                      <w:marLeft w:val="0"/>
                      <w:marRight w:val="0"/>
                      <w:marTop w:val="0"/>
                      <w:marBottom w:val="0"/>
                      <w:divBdr>
                        <w:top w:val="none" w:sz="0" w:space="0" w:color="auto"/>
                        <w:left w:val="none" w:sz="0" w:space="0" w:color="auto"/>
                        <w:bottom w:val="none" w:sz="0" w:space="0" w:color="auto"/>
                        <w:right w:val="none" w:sz="0" w:space="0" w:color="auto"/>
                      </w:divBdr>
                    </w:div>
                  </w:divsChild>
                </w:div>
                <w:div w:id="1186485173">
                  <w:marLeft w:val="0"/>
                  <w:marRight w:val="0"/>
                  <w:marTop w:val="0"/>
                  <w:marBottom w:val="0"/>
                  <w:divBdr>
                    <w:top w:val="none" w:sz="0" w:space="0" w:color="auto"/>
                    <w:left w:val="none" w:sz="0" w:space="0" w:color="auto"/>
                    <w:bottom w:val="none" w:sz="0" w:space="0" w:color="auto"/>
                    <w:right w:val="none" w:sz="0" w:space="0" w:color="auto"/>
                  </w:divBdr>
                  <w:divsChild>
                    <w:div w:id="18664093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69127153">
          <w:marLeft w:val="0"/>
          <w:marRight w:val="0"/>
          <w:marTop w:val="0"/>
          <w:marBottom w:val="0"/>
          <w:divBdr>
            <w:top w:val="none" w:sz="0" w:space="0" w:color="auto"/>
            <w:left w:val="none" w:sz="0" w:space="0" w:color="auto"/>
            <w:bottom w:val="none" w:sz="0" w:space="0" w:color="auto"/>
            <w:right w:val="none" w:sz="0" w:space="0" w:color="auto"/>
          </w:divBdr>
        </w:div>
        <w:div w:id="1616526020">
          <w:marLeft w:val="0"/>
          <w:marRight w:val="0"/>
          <w:marTop w:val="0"/>
          <w:marBottom w:val="0"/>
          <w:divBdr>
            <w:top w:val="none" w:sz="0" w:space="0" w:color="auto"/>
            <w:left w:val="none" w:sz="0" w:space="0" w:color="auto"/>
            <w:bottom w:val="none" w:sz="0" w:space="0" w:color="auto"/>
            <w:right w:val="none" w:sz="0" w:space="0" w:color="auto"/>
          </w:divBdr>
        </w:div>
        <w:div w:id="1300768430">
          <w:marLeft w:val="0"/>
          <w:marRight w:val="0"/>
          <w:marTop w:val="0"/>
          <w:marBottom w:val="0"/>
          <w:divBdr>
            <w:top w:val="none" w:sz="0" w:space="0" w:color="auto"/>
            <w:left w:val="none" w:sz="0" w:space="0" w:color="auto"/>
            <w:bottom w:val="none" w:sz="0" w:space="0" w:color="auto"/>
            <w:right w:val="none" w:sz="0" w:space="0" w:color="auto"/>
          </w:divBdr>
          <w:divsChild>
            <w:div w:id="102039919">
              <w:marLeft w:val="0"/>
              <w:marRight w:val="0"/>
              <w:marTop w:val="0"/>
              <w:marBottom w:val="0"/>
              <w:divBdr>
                <w:top w:val="none" w:sz="0" w:space="0" w:color="auto"/>
                <w:left w:val="none" w:sz="0" w:space="0" w:color="auto"/>
                <w:bottom w:val="none" w:sz="0" w:space="0" w:color="auto"/>
                <w:right w:val="none" w:sz="0" w:space="0" w:color="auto"/>
              </w:divBdr>
            </w:div>
            <w:div w:id="421101343">
              <w:marLeft w:val="0"/>
              <w:marRight w:val="0"/>
              <w:marTop w:val="0"/>
              <w:marBottom w:val="0"/>
              <w:divBdr>
                <w:top w:val="none" w:sz="0" w:space="0" w:color="auto"/>
                <w:left w:val="none" w:sz="0" w:space="0" w:color="auto"/>
                <w:bottom w:val="none" w:sz="0" w:space="0" w:color="auto"/>
                <w:right w:val="none" w:sz="0" w:space="0" w:color="auto"/>
              </w:divBdr>
            </w:div>
            <w:div w:id="1774931218">
              <w:marLeft w:val="0"/>
              <w:marRight w:val="0"/>
              <w:marTop w:val="0"/>
              <w:marBottom w:val="0"/>
              <w:divBdr>
                <w:top w:val="none" w:sz="0" w:space="0" w:color="auto"/>
                <w:left w:val="none" w:sz="0" w:space="0" w:color="auto"/>
                <w:bottom w:val="none" w:sz="0" w:space="0" w:color="auto"/>
                <w:right w:val="none" w:sz="0" w:space="0" w:color="auto"/>
              </w:divBdr>
            </w:div>
            <w:div w:id="944456354">
              <w:marLeft w:val="0"/>
              <w:marRight w:val="0"/>
              <w:marTop w:val="0"/>
              <w:marBottom w:val="0"/>
              <w:divBdr>
                <w:top w:val="none" w:sz="0" w:space="0" w:color="auto"/>
                <w:left w:val="none" w:sz="0" w:space="0" w:color="auto"/>
                <w:bottom w:val="none" w:sz="0" w:space="0" w:color="auto"/>
                <w:right w:val="none" w:sz="0" w:space="0" w:color="auto"/>
              </w:divBdr>
            </w:div>
            <w:div w:id="814834031">
              <w:marLeft w:val="0"/>
              <w:marRight w:val="0"/>
              <w:marTop w:val="0"/>
              <w:marBottom w:val="0"/>
              <w:divBdr>
                <w:top w:val="none" w:sz="0" w:space="0" w:color="auto"/>
                <w:left w:val="none" w:sz="0" w:space="0" w:color="auto"/>
                <w:bottom w:val="none" w:sz="0" w:space="0" w:color="auto"/>
                <w:right w:val="none" w:sz="0" w:space="0" w:color="auto"/>
              </w:divBdr>
            </w:div>
            <w:div w:id="2041277940">
              <w:marLeft w:val="0"/>
              <w:marRight w:val="0"/>
              <w:marTop w:val="0"/>
              <w:marBottom w:val="0"/>
              <w:divBdr>
                <w:top w:val="none" w:sz="0" w:space="0" w:color="auto"/>
                <w:left w:val="none" w:sz="0" w:space="0" w:color="auto"/>
                <w:bottom w:val="none" w:sz="0" w:space="0" w:color="auto"/>
                <w:right w:val="none" w:sz="0" w:space="0" w:color="auto"/>
              </w:divBdr>
            </w:div>
            <w:div w:id="2076391574">
              <w:marLeft w:val="0"/>
              <w:marRight w:val="0"/>
              <w:marTop w:val="0"/>
              <w:marBottom w:val="0"/>
              <w:divBdr>
                <w:top w:val="none" w:sz="0" w:space="0" w:color="auto"/>
                <w:left w:val="none" w:sz="0" w:space="0" w:color="auto"/>
                <w:bottom w:val="none" w:sz="0" w:space="0" w:color="auto"/>
                <w:right w:val="none" w:sz="0" w:space="0" w:color="auto"/>
              </w:divBdr>
            </w:div>
            <w:div w:id="1515610361">
              <w:marLeft w:val="0"/>
              <w:marRight w:val="0"/>
              <w:marTop w:val="0"/>
              <w:marBottom w:val="0"/>
              <w:divBdr>
                <w:top w:val="none" w:sz="0" w:space="0" w:color="auto"/>
                <w:left w:val="none" w:sz="0" w:space="0" w:color="auto"/>
                <w:bottom w:val="none" w:sz="0" w:space="0" w:color="auto"/>
                <w:right w:val="none" w:sz="0" w:space="0" w:color="auto"/>
              </w:divBdr>
            </w:div>
            <w:div w:id="723797764">
              <w:marLeft w:val="0"/>
              <w:marRight w:val="0"/>
              <w:marTop w:val="0"/>
              <w:marBottom w:val="0"/>
              <w:divBdr>
                <w:top w:val="none" w:sz="0" w:space="0" w:color="auto"/>
                <w:left w:val="none" w:sz="0" w:space="0" w:color="auto"/>
                <w:bottom w:val="none" w:sz="0" w:space="0" w:color="auto"/>
                <w:right w:val="none" w:sz="0" w:space="0" w:color="auto"/>
              </w:divBdr>
            </w:div>
            <w:div w:id="1647776984">
              <w:marLeft w:val="0"/>
              <w:marRight w:val="0"/>
              <w:marTop w:val="0"/>
              <w:marBottom w:val="0"/>
              <w:divBdr>
                <w:top w:val="none" w:sz="0" w:space="0" w:color="auto"/>
                <w:left w:val="none" w:sz="0" w:space="0" w:color="auto"/>
                <w:bottom w:val="none" w:sz="0" w:space="0" w:color="auto"/>
                <w:right w:val="none" w:sz="0" w:space="0" w:color="auto"/>
              </w:divBdr>
            </w:div>
            <w:div w:id="877739944">
              <w:marLeft w:val="0"/>
              <w:marRight w:val="0"/>
              <w:marTop w:val="0"/>
              <w:marBottom w:val="0"/>
              <w:divBdr>
                <w:top w:val="none" w:sz="0" w:space="0" w:color="auto"/>
                <w:left w:val="none" w:sz="0" w:space="0" w:color="auto"/>
                <w:bottom w:val="none" w:sz="0" w:space="0" w:color="auto"/>
                <w:right w:val="none" w:sz="0" w:space="0" w:color="auto"/>
              </w:divBdr>
            </w:div>
            <w:div w:id="2070111733">
              <w:marLeft w:val="0"/>
              <w:marRight w:val="0"/>
              <w:marTop w:val="0"/>
              <w:marBottom w:val="0"/>
              <w:divBdr>
                <w:top w:val="none" w:sz="0" w:space="0" w:color="auto"/>
                <w:left w:val="none" w:sz="0" w:space="0" w:color="auto"/>
                <w:bottom w:val="none" w:sz="0" w:space="0" w:color="auto"/>
                <w:right w:val="none" w:sz="0" w:space="0" w:color="auto"/>
              </w:divBdr>
            </w:div>
            <w:div w:id="2004164696">
              <w:marLeft w:val="0"/>
              <w:marRight w:val="0"/>
              <w:marTop w:val="0"/>
              <w:marBottom w:val="0"/>
              <w:divBdr>
                <w:top w:val="none" w:sz="0" w:space="0" w:color="auto"/>
                <w:left w:val="none" w:sz="0" w:space="0" w:color="auto"/>
                <w:bottom w:val="none" w:sz="0" w:space="0" w:color="auto"/>
                <w:right w:val="none" w:sz="0" w:space="0" w:color="auto"/>
              </w:divBdr>
            </w:div>
            <w:div w:id="1831173331">
              <w:marLeft w:val="0"/>
              <w:marRight w:val="0"/>
              <w:marTop w:val="0"/>
              <w:marBottom w:val="0"/>
              <w:divBdr>
                <w:top w:val="none" w:sz="0" w:space="0" w:color="auto"/>
                <w:left w:val="none" w:sz="0" w:space="0" w:color="auto"/>
                <w:bottom w:val="none" w:sz="0" w:space="0" w:color="auto"/>
                <w:right w:val="none" w:sz="0" w:space="0" w:color="auto"/>
              </w:divBdr>
            </w:div>
          </w:divsChild>
        </w:div>
        <w:div w:id="1765497030">
          <w:marLeft w:val="0"/>
          <w:marRight w:val="0"/>
          <w:marTop w:val="0"/>
          <w:marBottom w:val="0"/>
          <w:divBdr>
            <w:top w:val="none" w:sz="0" w:space="0" w:color="auto"/>
            <w:left w:val="none" w:sz="0" w:space="0" w:color="auto"/>
            <w:bottom w:val="none" w:sz="0" w:space="0" w:color="auto"/>
            <w:right w:val="none" w:sz="0" w:space="0" w:color="auto"/>
          </w:divBdr>
        </w:div>
        <w:div w:id="959842244">
          <w:marLeft w:val="0"/>
          <w:marRight w:val="0"/>
          <w:marTop w:val="0"/>
          <w:marBottom w:val="0"/>
          <w:divBdr>
            <w:top w:val="none" w:sz="0" w:space="0" w:color="auto"/>
            <w:left w:val="none" w:sz="0" w:space="0" w:color="auto"/>
            <w:bottom w:val="none" w:sz="0" w:space="0" w:color="auto"/>
            <w:right w:val="none" w:sz="0" w:space="0" w:color="auto"/>
          </w:divBdr>
        </w:div>
        <w:div w:id="1810126040">
          <w:marLeft w:val="0"/>
          <w:marRight w:val="0"/>
          <w:marTop w:val="0"/>
          <w:marBottom w:val="0"/>
          <w:divBdr>
            <w:top w:val="none" w:sz="0" w:space="0" w:color="auto"/>
            <w:left w:val="none" w:sz="0" w:space="0" w:color="auto"/>
            <w:bottom w:val="none" w:sz="0" w:space="0" w:color="auto"/>
            <w:right w:val="none" w:sz="0" w:space="0" w:color="auto"/>
          </w:divBdr>
        </w:div>
        <w:div w:id="2084839813">
          <w:marLeft w:val="0"/>
          <w:marRight w:val="0"/>
          <w:marTop w:val="0"/>
          <w:marBottom w:val="0"/>
          <w:divBdr>
            <w:top w:val="none" w:sz="0" w:space="0" w:color="auto"/>
            <w:left w:val="none" w:sz="0" w:space="0" w:color="auto"/>
            <w:bottom w:val="none" w:sz="0" w:space="0" w:color="auto"/>
            <w:right w:val="none" w:sz="0" w:space="0" w:color="auto"/>
          </w:divBdr>
        </w:div>
        <w:div w:id="1989478096">
          <w:marLeft w:val="0"/>
          <w:marRight w:val="0"/>
          <w:marTop w:val="0"/>
          <w:marBottom w:val="0"/>
          <w:divBdr>
            <w:top w:val="none" w:sz="0" w:space="0" w:color="auto"/>
            <w:left w:val="none" w:sz="0" w:space="0" w:color="auto"/>
            <w:bottom w:val="none" w:sz="0" w:space="0" w:color="auto"/>
            <w:right w:val="none" w:sz="0" w:space="0" w:color="auto"/>
          </w:divBdr>
        </w:div>
        <w:div w:id="1806463647">
          <w:marLeft w:val="0"/>
          <w:marRight w:val="0"/>
          <w:marTop w:val="0"/>
          <w:marBottom w:val="0"/>
          <w:divBdr>
            <w:top w:val="none" w:sz="0" w:space="0" w:color="auto"/>
            <w:left w:val="none" w:sz="0" w:space="0" w:color="auto"/>
            <w:bottom w:val="none" w:sz="0" w:space="0" w:color="auto"/>
            <w:right w:val="none" w:sz="0" w:space="0" w:color="auto"/>
          </w:divBdr>
        </w:div>
        <w:div w:id="1336108288">
          <w:marLeft w:val="0"/>
          <w:marRight w:val="0"/>
          <w:marTop w:val="0"/>
          <w:marBottom w:val="0"/>
          <w:divBdr>
            <w:top w:val="none" w:sz="0" w:space="0" w:color="auto"/>
            <w:left w:val="none" w:sz="0" w:space="0" w:color="auto"/>
            <w:bottom w:val="none" w:sz="0" w:space="0" w:color="auto"/>
            <w:right w:val="none" w:sz="0" w:space="0" w:color="auto"/>
          </w:divBdr>
          <w:divsChild>
            <w:div w:id="841310784">
              <w:marLeft w:val="-75"/>
              <w:marRight w:val="0"/>
              <w:marTop w:val="30"/>
              <w:marBottom w:val="30"/>
              <w:divBdr>
                <w:top w:val="none" w:sz="0" w:space="0" w:color="auto"/>
                <w:left w:val="none" w:sz="0" w:space="0" w:color="auto"/>
                <w:bottom w:val="none" w:sz="0" w:space="0" w:color="auto"/>
                <w:right w:val="none" w:sz="0" w:space="0" w:color="auto"/>
              </w:divBdr>
              <w:divsChild>
                <w:div w:id="1597135927">
                  <w:marLeft w:val="0"/>
                  <w:marRight w:val="0"/>
                  <w:marTop w:val="0"/>
                  <w:marBottom w:val="0"/>
                  <w:divBdr>
                    <w:top w:val="none" w:sz="0" w:space="0" w:color="auto"/>
                    <w:left w:val="none" w:sz="0" w:space="0" w:color="auto"/>
                    <w:bottom w:val="none" w:sz="0" w:space="0" w:color="auto"/>
                    <w:right w:val="none" w:sz="0" w:space="0" w:color="auto"/>
                  </w:divBdr>
                  <w:divsChild>
                    <w:div w:id="1916436058">
                      <w:marLeft w:val="0"/>
                      <w:marRight w:val="0"/>
                      <w:marTop w:val="0"/>
                      <w:marBottom w:val="0"/>
                      <w:divBdr>
                        <w:top w:val="none" w:sz="0" w:space="0" w:color="auto"/>
                        <w:left w:val="none" w:sz="0" w:space="0" w:color="auto"/>
                        <w:bottom w:val="none" w:sz="0" w:space="0" w:color="auto"/>
                        <w:right w:val="none" w:sz="0" w:space="0" w:color="auto"/>
                      </w:divBdr>
                    </w:div>
                  </w:divsChild>
                </w:div>
                <w:div w:id="1466388000">
                  <w:marLeft w:val="0"/>
                  <w:marRight w:val="0"/>
                  <w:marTop w:val="0"/>
                  <w:marBottom w:val="0"/>
                  <w:divBdr>
                    <w:top w:val="none" w:sz="0" w:space="0" w:color="auto"/>
                    <w:left w:val="none" w:sz="0" w:space="0" w:color="auto"/>
                    <w:bottom w:val="none" w:sz="0" w:space="0" w:color="auto"/>
                    <w:right w:val="none" w:sz="0" w:space="0" w:color="auto"/>
                  </w:divBdr>
                  <w:divsChild>
                    <w:div w:id="1408763977">
                      <w:marLeft w:val="0"/>
                      <w:marRight w:val="0"/>
                      <w:marTop w:val="0"/>
                      <w:marBottom w:val="0"/>
                      <w:divBdr>
                        <w:top w:val="none" w:sz="0" w:space="0" w:color="auto"/>
                        <w:left w:val="none" w:sz="0" w:space="0" w:color="auto"/>
                        <w:bottom w:val="none" w:sz="0" w:space="0" w:color="auto"/>
                        <w:right w:val="none" w:sz="0" w:space="0" w:color="auto"/>
                      </w:divBdr>
                    </w:div>
                  </w:divsChild>
                </w:div>
                <w:div w:id="1299217775">
                  <w:marLeft w:val="0"/>
                  <w:marRight w:val="0"/>
                  <w:marTop w:val="0"/>
                  <w:marBottom w:val="0"/>
                  <w:divBdr>
                    <w:top w:val="none" w:sz="0" w:space="0" w:color="auto"/>
                    <w:left w:val="none" w:sz="0" w:space="0" w:color="auto"/>
                    <w:bottom w:val="none" w:sz="0" w:space="0" w:color="auto"/>
                    <w:right w:val="none" w:sz="0" w:space="0" w:color="auto"/>
                  </w:divBdr>
                  <w:divsChild>
                    <w:div w:id="896280884">
                      <w:marLeft w:val="0"/>
                      <w:marRight w:val="0"/>
                      <w:marTop w:val="0"/>
                      <w:marBottom w:val="0"/>
                      <w:divBdr>
                        <w:top w:val="none" w:sz="0" w:space="0" w:color="auto"/>
                        <w:left w:val="none" w:sz="0" w:space="0" w:color="auto"/>
                        <w:bottom w:val="none" w:sz="0" w:space="0" w:color="auto"/>
                        <w:right w:val="none" w:sz="0" w:space="0" w:color="auto"/>
                      </w:divBdr>
                    </w:div>
                  </w:divsChild>
                </w:div>
                <w:div w:id="670762327">
                  <w:marLeft w:val="0"/>
                  <w:marRight w:val="0"/>
                  <w:marTop w:val="0"/>
                  <w:marBottom w:val="0"/>
                  <w:divBdr>
                    <w:top w:val="none" w:sz="0" w:space="0" w:color="auto"/>
                    <w:left w:val="none" w:sz="0" w:space="0" w:color="auto"/>
                    <w:bottom w:val="none" w:sz="0" w:space="0" w:color="auto"/>
                    <w:right w:val="none" w:sz="0" w:space="0" w:color="auto"/>
                  </w:divBdr>
                  <w:divsChild>
                    <w:div w:id="1033723328">
                      <w:marLeft w:val="0"/>
                      <w:marRight w:val="0"/>
                      <w:marTop w:val="0"/>
                      <w:marBottom w:val="0"/>
                      <w:divBdr>
                        <w:top w:val="none" w:sz="0" w:space="0" w:color="auto"/>
                        <w:left w:val="none" w:sz="0" w:space="0" w:color="auto"/>
                        <w:bottom w:val="none" w:sz="0" w:space="0" w:color="auto"/>
                        <w:right w:val="none" w:sz="0" w:space="0" w:color="auto"/>
                      </w:divBdr>
                    </w:div>
                  </w:divsChild>
                </w:div>
                <w:div w:id="602877924">
                  <w:marLeft w:val="0"/>
                  <w:marRight w:val="0"/>
                  <w:marTop w:val="0"/>
                  <w:marBottom w:val="0"/>
                  <w:divBdr>
                    <w:top w:val="none" w:sz="0" w:space="0" w:color="auto"/>
                    <w:left w:val="none" w:sz="0" w:space="0" w:color="auto"/>
                    <w:bottom w:val="none" w:sz="0" w:space="0" w:color="auto"/>
                    <w:right w:val="none" w:sz="0" w:space="0" w:color="auto"/>
                  </w:divBdr>
                  <w:divsChild>
                    <w:div w:id="1984968218">
                      <w:marLeft w:val="0"/>
                      <w:marRight w:val="0"/>
                      <w:marTop w:val="0"/>
                      <w:marBottom w:val="0"/>
                      <w:divBdr>
                        <w:top w:val="none" w:sz="0" w:space="0" w:color="auto"/>
                        <w:left w:val="none" w:sz="0" w:space="0" w:color="auto"/>
                        <w:bottom w:val="none" w:sz="0" w:space="0" w:color="auto"/>
                        <w:right w:val="none" w:sz="0" w:space="0" w:color="auto"/>
                      </w:divBdr>
                    </w:div>
                  </w:divsChild>
                </w:div>
                <w:div w:id="1301761448">
                  <w:marLeft w:val="0"/>
                  <w:marRight w:val="0"/>
                  <w:marTop w:val="0"/>
                  <w:marBottom w:val="0"/>
                  <w:divBdr>
                    <w:top w:val="none" w:sz="0" w:space="0" w:color="auto"/>
                    <w:left w:val="none" w:sz="0" w:space="0" w:color="auto"/>
                    <w:bottom w:val="none" w:sz="0" w:space="0" w:color="auto"/>
                    <w:right w:val="none" w:sz="0" w:space="0" w:color="auto"/>
                  </w:divBdr>
                  <w:divsChild>
                    <w:div w:id="1131902139">
                      <w:marLeft w:val="0"/>
                      <w:marRight w:val="0"/>
                      <w:marTop w:val="0"/>
                      <w:marBottom w:val="0"/>
                      <w:divBdr>
                        <w:top w:val="none" w:sz="0" w:space="0" w:color="auto"/>
                        <w:left w:val="none" w:sz="0" w:space="0" w:color="auto"/>
                        <w:bottom w:val="none" w:sz="0" w:space="0" w:color="auto"/>
                        <w:right w:val="none" w:sz="0" w:space="0" w:color="auto"/>
                      </w:divBdr>
                    </w:div>
                  </w:divsChild>
                </w:div>
                <w:div w:id="369301990">
                  <w:marLeft w:val="0"/>
                  <w:marRight w:val="0"/>
                  <w:marTop w:val="0"/>
                  <w:marBottom w:val="0"/>
                  <w:divBdr>
                    <w:top w:val="none" w:sz="0" w:space="0" w:color="auto"/>
                    <w:left w:val="none" w:sz="0" w:space="0" w:color="auto"/>
                    <w:bottom w:val="none" w:sz="0" w:space="0" w:color="auto"/>
                    <w:right w:val="none" w:sz="0" w:space="0" w:color="auto"/>
                  </w:divBdr>
                  <w:divsChild>
                    <w:div w:id="855004643">
                      <w:marLeft w:val="0"/>
                      <w:marRight w:val="0"/>
                      <w:marTop w:val="0"/>
                      <w:marBottom w:val="0"/>
                      <w:divBdr>
                        <w:top w:val="none" w:sz="0" w:space="0" w:color="auto"/>
                        <w:left w:val="none" w:sz="0" w:space="0" w:color="auto"/>
                        <w:bottom w:val="none" w:sz="0" w:space="0" w:color="auto"/>
                        <w:right w:val="none" w:sz="0" w:space="0" w:color="auto"/>
                      </w:divBdr>
                    </w:div>
                    <w:div w:id="263004153">
                      <w:marLeft w:val="0"/>
                      <w:marRight w:val="0"/>
                      <w:marTop w:val="0"/>
                      <w:marBottom w:val="0"/>
                      <w:divBdr>
                        <w:top w:val="none" w:sz="0" w:space="0" w:color="auto"/>
                        <w:left w:val="none" w:sz="0" w:space="0" w:color="auto"/>
                        <w:bottom w:val="none" w:sz="0" w:space="0" w:color="auto"/>
                        <w:right w:val="none" w:sz="0" w:space="0" w:color="auto"/>
                      </w:divBdr>
                    </w:div>
                    <w:div w:id="607784034">
                      <w:marLeft w:val="0"/>
                      <w:marRight w:val="0"/>
                      <w:marTop w:val="0"/>
                      <w:marBottom w:val="0"/>
                      <w:divBdr>
                        <w:top w:val="none" w:sz="0" w:space="0" w:color="auto"/>
                        <w:left w:val="none" w:sz="0" w:space="0" w:color="auto"/>
                        <w:bottom w:val="none" w:sz="0" w:space="0" w:color="auto"/>
                        <w:right w:val="none" w:sz="0" w:space="0" w:color="auto"/>
                      </w:divBdr>
                    </w:div>
                  </w:divsChild>
                </w:div>
                <w:div w:id="86580600">
                  <w:marLeft w:val="0"/>
                  <w:marRight w:val="0"/>
                  <w:marTop w:val="0"/>
                  <w:marBottom w:val="0"/>
                  <w:divBdr>
                    <w:top w:val="none" w:sz="0" w:space="0" w:color="auto"/>
                    <w:left w:val="none" w:sz="0" w:space="0" w:color="auto"/>
                    <w:bottom w:val="none" w:sz="0" w:space="0" w:color="auto"/>
                    <w:right w:val="none" w:sz="0" w:space="0" w:color="auto"/>
                  </w:divBdr>
                  <w:divsChild>
                    <w:div w:id="4128179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07671207">
          <w:marLeft w:val="0"/>
          <w:marRight w:val="0"/>
          <w:marTop w:val="0"/>
          <w:marBottom w:val="0"/>
          <w:divBdr>
            <w:top w:val="none" w:sz="0" w:space="0" w:color="auto"/>
            <w:left w:val="none" w:sz="0" w:space="0" w:color="auto"/>
            <w:bottom w:val="none" w:sz="0" w:space="0" w:color="auto"/>
            <w:right w:val="none" w:sz="0" w:space="0" w:color="auto"/>
          </w:divBdr>
        </w:div>
        <w:div w:id="1702126154">
          <w:marLeft w:val="0"/>
          <w:marRight w:val="0"/>
          <w:marTop w:val="0"/>
          <w:marBottom w:val="0"/>
          <w:divBdr>
            <w:top w:val="none" w:sz="0" w:space="0" w:color="auto"/>
            <w:left w:val="none" w:sz="0" w:space="0" w:color="auto"/>
            <w:bottom w:val="none" w:sz="0" w:space="0" w:color="auto"/>
            <w:right w:val="none" w:sz="0" w:space="0" w:color="auto"/>
          </w:divBdr>
        </w:div>
        <w:div w:id="1660037138">
          <w:marLeft w:val="0"/>
          <w:marRight w:val="0"/>
          <w:marTop w:val="0"/>
          <w:marBottom w:val="0"/>
          <w:divBdr>
            <w:top w:val="none" w:sz="0" w:space="0" w:color="auto"/>
            <w:left w:val="none" w:sz="0" w:space="0" w:color="auto"/>
            <w:bottom w:val="none" w:sz="0" w:space="0" w:color="auto"/>
            <w:right w:val="none" w:sz="0" w:space="0" w:color="auto"/>
          </w:divBdr>
        </w:div>
        <w:div w:id="1133593988">
          <w:marLeft w:val="0"/>
          <w:marRight w:val="0"/>
          <w:marTop w:val="0"/>
          <w:marBottom w:val="0"/>
          <w:divBdr>
            <w:top w:val="none" w:sz="0" w:space="0" w:color="auto"/>
            <w:left w:val="none" w:sz="0" w:space="0" w:color="auto"/>
            <w:bottom w:val="none" w:sz="0" w:space="0" w:color="auto"/>
            <w:right w:val="none" w:sz="0" w:space="0" w:color="auto"/>
          </w:divBdr>
        </w:div>
        <w:div w:id="149756634">
          <w:marLeft w:val="0"/>
          <w:marRight w:val="0"/>
          <w:marTop w:val="0"/>
          <w:marBottom w:val="0"/>
          <w:divBdr>
            <w:top w:val="none" w:sz="0" w:space="0" w:color="auto"/>
            <w:left w:val="none" w:sz="0" w:space="0" w:color="auto"/>
            <w:bottom w:val="none" w:sz="0" w:space="0" w:color="auto"/>
            <w:right w:val="none" w:sz="0" w:space="0" w:color="auto"/>
          </w:divBdr>
          <w:divsChild>
            <w:div w:id="270863631">
              <w:marLeft w:val="-75"/>
              <w:marRight w:val="0"/>
              <w:marTop w:val="30"/>
              <w:marBottom w:val="30"/>
              <w:divBdr>
                <w:top w:val="none" w:sz="0" w:space="0" w:color="auto"/>
                <w:left w:val="none" w:sz="0" w:space="0" w:color="auto"/>
                <w:bottom w:val="none" w:sz="0" w:space="0" w:color="auto"/>
                <w:right w:val="none" w:sz="0" w:space="0" w:color="auto"/>
              </w:divBdr>
              <w:divsChild>
                <w:div w:id="2100560606">
                  <w:marLeft w:val="0"/>
                  <w:marRight w:val="0"/>
                  <w:marTop w:val="0"/>
                  <w:marBottom w:val="0"/>
                  <w:divBdr>
                    <w:top w:val="none" w:sz="0" w:space="0" w:color="auto"/>
                    <w:left w:val="none" w:sz="0" w:space="0" w:color="auto"/>
                    <w:bottom w:val="none" w:sz="0" w:space="0" w:color="auto"/>
                    <w:right w:val="none" w:sz="0" w:space="0" w:color="auto"/>
                  </w:divBdr>
                  <w:divsChild>
                    <w:div w:id="1638607982">
                      <w:marLeft w:val="0"/>
                      <w:marRight w:val="0"/>
                      <w:marTop w:val="0"/>
                      <w:marBottom w:val="0"/>
                      <w:divBdr>
                        <w:top w:val="none" w:sz="0" w:space="0" w:color="auto"/>
                        <w:left w:val="none" w:sz="0" w:space="0" w:color="auto"/>
                        <w:bottom w:val="none" w:sz="0" w:space="0" w:color="auto"/>
                        <w:right w:val="none" w:sz="0" w:space="0" w:color="auto"/>
                      </w:divBdr>
                    </w:div>
                  </w:divsChild>
                </w:div>
                <w:div w:id="738946553">
                  <w:marLeft w:val="0"/>
                  <w:marRight w:val="0"/>
                  <w:marTop w:val="0"/>
                  <w:marBottom w:val="0"/>
                  <w:divBdr>
                    <w:top w:val="none" w:sz="0" w:space="0" w:color="auto"/>
                    <w:left w:val="none" w:sz="0" w:space="0" w:color="auto"/>
                    <w:bottom w:val="none" w:sz="0" w:space="0" w:color="auto"/>
                    <w:right w:val="none" w:sz="0" w:space="0" w:color="auto"/>
                  </w:divBdr>
                  <w:divsChild>
                    <w:div w:id="1500541617">
                      <w:marLeft w:val="0"/>
                      <w:marRight w:val="0"/>
                      <w:marTop w:val="0"/>
                      <w:marBottom w:val="0"/>
                      <w:divBdr>
                        <w:top w:val="none" w:sz="0" w:space="0" w:color="auto"/>
                        <w:left w:val="none" w:sz="0" w:space="0" w:color="auto"/>
                        <w:bottom w:val="none" w:sz="0" w:space="0" w:color="auto"/>
                        <w:right w:val="none" w:sz="0" w:space="0" w:color="auto"/>
                      </w:divBdr>
                    </w:div>
                  </w:divsChild>
                </w:div>
                <w:div w:id="552499567">
                  <w:marLeft w:val="0"/>
                  <w:marRight w:val="0"/>
                  <w:marTop w:val="0"/>
                  <w:marBottom w:val="0"/>
                  <w:divBdr>
                    <w:top w:val="none" w:sz="0" w:space="0" w:color="auto"/>
                    <w:left w:val="none" w:sz="0" w:space="0" w:color="auto"/>
                    <w:bottom w:val="none" w:sz="0" w:space="0" w:color="auto"/>
                    <w:right w:val="none" w:sz="0" w:space="0" w:color="auto"/>
                  </w:divBdr>
                  <w:divsChild>
                    <w:div w:id="934166456">
                      <w:marLeft w:val="0"/>
                      <w:marRight w:val="0"/>
                      <w:marTop w:val="0"/>
                      <w:marBottom w:val="0"/>
                      <w:divBdr>
                        <w:top w:val="none" w:sz="0" w:space="0" w:color="auto"/>
                        <w:left w:val="none" w:sz="0" w:space="0" w:color="auto"/>
                        <w:bottom w:val="none" w:sz="0" w:space="0" w:color="auto"/>
                        <w:right w:val="none" w:sz="0" w:space="0" w:color="auto"/>
                      </w:divBdr>
                    </w:div>
                  </w:divsChild>
                </w:div>
                <w:div w:id="1699504712">
                  <w:marLeft w:val="0"/>
                  <w:marRight w:val="0"/>
                  <w:marTop w:val="0"/>
                  <w:marBottom w:val="0"/>
                  <w:divBdr>
                    <w:top w:val="none" w:sz="0" w:space="0" w:color="auto"/>
                    <w:left w:val="none" w:sz="0" w:space="0" w:color="auto"/>
                    <w:bottom w:val="none" w:sz="0" w:space="0" w:color="auto"/>
                    <w:right w:val="none" w:sz="0" w:space="0" w:color="auto"/>
                  </w:divBdr>
                  <w:divsChild>
                    <w:div w:id="136921052">
                      <w:marLeft w:val="0"/>
                      <w:marRight w:val="0"/>
                      <w:marTop w:val="0"/>
                      <w:marBottom w:val="0"/>
                      <w:divBdr>
                        <w:top w:val="none" w:sz="0" w:space="0" w:color="auto"/>
                        <w:left w:val="none" w:sz="0" w:space="0" w:color="auto"/>
                        <w:bottom w:val="none" w:sz="0" w:space="0" w:color="auto"/>
                        <w:right w:val="none" w:sz="0" w:space="0" w:color="auto"/>
                      </w:divBdr>
                    </w:div>
                  </w:divsChild>
                </w:div>
                <w:div w:id="1664704017">
                  <w:marLeft w:val="0"/>
                  <w:marRight w:val="0"/>
                  <w:marTop w:val="0"/>
                  <w:marBottom w:val="0"/>
                  <w:divBdr>
                    <w:top w:val="none" w:sz="0" w:space="0" w:color="auto"/>
                    <w:left w:val="none" w:sz="0" w:space="0" w:color="auto"/>
                    <w:bottom w:val="none" w:sz="0" w:space="0" w:color="auto"/>
                    <w:right w:val="none" w:sz="0" w:space="0" w:color="auto"/>
                  </w:divBdr>
                  <w:divsChild>
                    <w:div w:id="1708069194">
                      <w:marLeft w:val="0"/>
                      <w:marRight w:val="0"/>
                      <w:marTop w:val="0"/>
                      <w:marBottom w:val="0"/>
                      <w:divBdr>
                        <w:top w:val="none" w:sz="0" w:space="0" w:color="auto"/>
                        <w:left w:val="none" w:sz="0" w:space="0" w:color="auto"/>
                        <w:bottom w:val="none" w:sz="0" w:space="0" w:color="auto"/>
                        <w:right w:val="none" w:sz="0" w:space="0" w:color="auto"/>
                      </w:divBdr>
                    </w:div>
                  </w:divsChild>
                </w:div>
                <w:div w:id="1935936529">
                  <w:marLeft w:val="0"/>
                  <w:marRight w:val="0"/>
                  <w:marTop w:val="0"/>
                  <w:marBottom w:val="0"/>
                  <w:divBdr>
                    <w:top w:val="none" w:sz="0" w:space="0" w:color="auto"/>
                    <w:left w:val="none" w:sz="0" w:space="0" w:color="auto"/>
                    <w:bottom w:val="none" w:sz="0" w:space="0" w:color="auto"/>
                    <w:right w:val="none" w:sz="0" w:space="0" w:color="auto"/>
                  </w:divBdr>
                  <w:divsChild>
                    <w:div w:id="1771781684">
                      <w:marLeft w:val="0"/>
                      <w:marRight w:val="0"/>
                      <w:marTop w:val="0"/>
                      <w:marBottom w:val="0"/>
                      <w:divBdr>
                        <w:top w:val="none" w:sz="0" w:space="0" w:color="auto"/>
                        <w:left w:val="none" w:sz="0" w:space="0" w:color="auto"/>
                        <w:bottom w:val="none" w:sz="0" w:space="0" w:color="auto"/>
                        <w:right w:val="none" w:sz="0" w:space="0" w:color="auto"/>
                      </w:divBdr>
                    </w:div>
                  </w:divsChild>
                </w:div>
                <w:div w:id="1850485040">
                  <w:marLeft w:val="0"/>
                  <w:marRight w:val="0"/>
                  <w:marTop w:val="0"/>
                  <w:marBottom w:val="0"/>
                  <w:divBdr>
                    <w:top w:val="none" w:sz="0" w:space="0" w:color="auto"/>
                    <w:left w:val="none" w:sz="0" w:space="0" w:color="auto"/>
                    <w:bottom w:val="none" w:sz="0" w:space="0" w:color="auto"/>
                    <w:right w:val="none" w:sz="0" w:space="0" w:color="auto"/>
                  </w:divBdr>
                  <w:divsChild>
                    <w:div w:id="475993729">
                      <w:marLeft w:val="0"/>
                      <w:marRight w:val="0"/>
                      <w:marTop w:val="0"/>
                      <w:marBottom w:val="0"/>
                      <w:divBdr>
                        <w:top w:val="none" w:sz="0" w:space="0" w:color="auto"/>
                        <w:left w:val="none" w:sz="0" w:space="0" w:color="auto"/>
                        <w:bottom w:val="none" w:sz="0" w:space="0" w:color="auto"/>
                        <w:right w:val="none" w:sz="0" w:space="0" w:color="auto"/>
                      </w:divBdr>
                    </w:div>
                  </w:divsChild>
                </w:div>
                <w:div w:id="1614436764">
                  <w:marLeft w:val="0"/>
                  <w:marRight w:val="0"/>
                  <w:marTop w:val="0"/>
                  <w:marBottom w:val="0"/>
                  <w:divBdr>
                    <w:top w:val="none" w:sz="0" w:space="0" w:color="auto"/>
                    <w:left w:val="none" w:sz="0" w:space="0" w:color="auto"/>
                    <w:bottom w:val="none" w:sz="0" w:space="0" w:color="auto"/>
                    <w:right w:val="none" w:sz="0" w:space="0" w:color="auto"/>
                  </w:divBdr>
                  <w:divsChild>
                    <w:div w:id="1802527647">
                      <w:marLeft w:val="0"/>
                      <w:marRight w:val="0"/>
                      <w:marTop w:val="0"/>
                      <w:marBottom w:val="0"/>
                      <w:divBdr>
                        <w:top w:val="none" w:sz="0" w:space="0" w:color="auto"/>
                        <w:left w:val="none" w:sz="0" w:space="0" w:color="auto"/>
                        <w:bottom w:val="none" w:sz="0" w:space="0" w:color="auto"/>
                        <w:right w:val="none" w:sz="0" w:space="0" w:color="auto"/>
                      </w:divBdr>
                    </w:div>
                  </w:divsChild>
                </w:div>
                <w:div w:id="1852795228">
                  <w:marLeft w:val="0"/>
                  <w:marRight w:val="0"/>
                  <w:marTop w:val="0"/>
                  <w:marBottom w:val="0"/>
                  <w:divBdr>
                    <w:top w:val="none" w:sz="0" w:space="0" w:color="auto"/>
                    <w:left w:val="none" w:sz="0" w:space="0" w:color="auto"/>
                    <w:bottom w:val="none" w:sz="0" w:space="0" w:color="auto"/>
                    <w:right w:val="none" w:sz="0" w:space="0" w:color="auto"/>
                  </w:divBdr>
                  <w:divsChild>
                    <w:div w:id="292294583">
                      <w:marLeft w:val="0"/>
                      <w:marRight w:val="0"/>
                      <w:marTop w:val="0"/>
                      <w:marBottom w:val="0"/>
                      <w:divBdr>
                        <w:top w:val="none" w:sz="0" w:space="0" w:color="auto"/>
                        <w:left w:val="none" w:sz="0" w:space="0" w:color="auto"/>
                        <w:bottom w:val="none" w:sz="0" w:space="0" w:color="auto"/>
                        <w:right w:val="none" w:sz="0" w:space="0" w:color="auto"/>
                      </w:divBdr>
                    </w:div>
                  </w:divsChild>
                </w:div>
                <w:div w:id="17004683">
                  <w:marLeft w:val="0"/>
                  <w:marRight w:val="0"/>
                  <w:marTop w:val="0"/>
                  <w:marBottom w:val="0"/>
                  <w:divBdr>
                    <w:top w:val="none" w:sz="0" w:space="0" w:color="auto"/>
                    <w:left w:val="none" w:sz="0" w:space="0" w:color="auto"/>
                    <w:bottom w:val="none" w:sz="0" w:space="0" w:color="auto"/>
                    <w:right w:val="none" w:sz="0" w:space="0" w:color="auto"/>
                  </w:divBdr>
                  <w:divsChild>
                    <w:div w:id="1852452397">
                      <w:marLeft w:val="0"/>
                      <w:marRight w:val="0"/>
                      <w:marTop w:val="0"/>
                      <w:marBottom w:val="0"/>
                      <w:divBdr>
                        <w:top w:val="none" w:sz="0" w:space="0" w:color="auto"/>
                        <w:left w:val="none" w:sz="0" w:space="0" w:color="auto"/>
                        <w:bottom w:val="none" w:sz="0" w:space="0" w:color="auto"/>
                        <w:right w:val="none" w:sz="0" w:space="0" w:color="auto"/>
                      </w:divBdr>
                    </w:div>
                  </w:divsChild>
                </w:div>
                <w:div w:id="1452934947">
                  <w:marLeft w:val="0"/>
                  <w:marRight w:val="0"/>
                  <w:marTop w:val="0"/>
                  <w:marBottom w:val="0"/>
                  <w:divBdr>
                    <w:top w:val="none" w:sz="0" w:space="0" w:color="auto"/>
                    <w:left w:val="none" w:sz="0" w:space="0" w:color="auto"/>
                    <w:bottom w:val="none" w:sz="0" w:space="0" w:color="auto"/>
                    <w:right w:val="none" w:sz="0" w:space="0" w:color="auto"/>
                  </w:divBdr>
                  <w:divsChild>
                    <w:div w:id="1064644647">
                      <w:marLeft w:val="0"/>
                      <w:marRight w:val="0"/>
                      <w:marTop w:val="0"/>
                      <w:marBottom w:val="0"/>
                      <w:divBdr>
                        <w:top w:val="none" w:sz="0" w:space="0" w:color="auto"/>
                        <w:left w:val="none" w:sz="0" w:space="0" w:color="auto"/>
                        <w:bottom w:val="none" w:sz="0" w:space="0" w:color="auto"/>
                        <w:right w:val="none" w:sz="0" w:space="0" w:color="auto"/>
                      </w:divBdr>
                    </w:div>
                  </w:divsChild>
                </w:div>
                <w:div w:id="1553228965">
                  <w:marLeft w:val="0"/>
                  <w:marRight w:val="0"/>
                  <w:marTop w:val="0"/>
                  <w:marBottom w:val="0"/>
                  <w:divBdr>
                    <w:top w:val="none" w:sz="0" w:space="0" w:color="auto"/>
                    <w:left w:val="none" w:sz="0" w:space="0" w:color="auto"/>
                    <w:bottom w:val="none" w:sz="0" w:space="0" w:color="auto"/>
                    <w:right w:val="none" w:sz="0" w:space="0" w:color="auto"/>
                  </w:divBdr>
                  <w:divsChild>
                    <w:div w:id="16262300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21318295">
          <w:marLeft w:val="0"/>
          <w:marRight w:val="0"/>
          <w:marTop w:val="0"/>
          <w:marBottom w:val="0"/>
          <w:divBdr>
            <w:top w:val="none" w:sz="0" w:space="0" w:color="auto"/>
            <w:left w:val="none" w:sz="0" w:space="0" w:color="auto"/>
            <w:bottom w:val="none" w:sz="0" w:space="0" w:color="auto"/>
            <w:right w:val="none" w:sz="0" w:space="0" w:color="auto"/>
          </w:divBdr>
        </w:div>
        <w:div w:id="2091999338">
          <w:marLeft w:val="0"/>
          <w:marRight w:val="0"/>
          <w:marTop w:val="0"/>
          <w:marBottom w:val="0"/>
          <w:divBdr>
            <w:top w:val="none" w:sz="0" w:space="0" w:color="auto"/>
            <w:left w:val="none" w:sz="0" w:space="0" w:color="auto"/>
            <w:bottom w:val="none" w:sz="0" w:space="0" w:color="auto"/>
            <w:right w:val="none" w:sz="0" w:space="0" w:color="auto"/>
          </w:divBdr>
        </w:div>
        <w:div w:id="1012685749">
          <w:marLeft w:val="0"/>
          <w:marRight w:val="0"/>
          <w:marTop w:val="0"/>
          <w:marBottom w:val="0"/>
          <w:divBdr>
            <w:top w:val="none" w:sz="0" w:space="0" w:color="auto"/>
            <w:left w:val="none" w:sz="0" w:space="0" w:color="auto"/>
            <w:bottom w:val="none" w:sz="0" w:space="0" w:color="auto"/>
            <w:right w:val="none" w:sz="0" w:space="0" w:color="auto"/>
          </w:divBdr>
          <w:divsChild>
            <w:div w:id="1849325546">
              <w:marLeft w:val="0"/>
              <w:marRight w:val="0"/>
              <w:marTop w:val="0"/>
              <w:marBottom w:val="0"/>
              <w:divBdr>
                <w:top w:val="none" w:sz="0" w:space="0" w:color="auto"/>
                <w:left w:val="none" w:sz="0" w:space="0" w:color="auto"/>
                <w:bottom w:val="none" w:sz="0" w:space="0" w:color="auto"/>
                <w:right w:val="none" w:sz="0" w:space="0" w:color="auto"/>
              </w:divBdr>
            </w:div>
            <w:div w:id="2128354187">
              <w:marLeft w:val="0"/>
              <w:marRight w:val="0"/>
              <w:marTop w:val="0"/>
              <w:marBottom w:val="0"/>
              <w:divBdr>
                <w:top w:val="none" w:sz="0" w:space="0" w:color="auto"/>
                <w:left w:val="none" w:sz="0" w:space="0" w:color="auto"/>
                <w:bottom w:val="none" w:sz="0" w:space="0" w:color="auto"/>
                <w:right w:val="none" w:sz="0" w:space="0" w:color="auto"/>
              </w:divBdr>
            </w:div>
            <w:div w:id="1132098331">
              <w:marLeft w:val="0"/>
              <w:marRight w:val="0"/>
              <w:marTop w:val="0"/>
              <w:marBottom w:val="0"/>
              <w:divBdr>
                <w:top w:val="none" w:sz="0" w:space="0" w:color="auto"/>
                <w:left w:val="none" w:sz="0" w:space="0" w:color="auto"/>
                <w:bottom w:val="none" w:sz="0" w:space="0" w:color="auto"/>
                <w:right w:val="none" w:sz="0" w:space="0" w:color="auto"/>
              </w:divBdr>
            </w:div>
            <w:div w:id="245381841">
              <w:marLeft w:val="0"/>
              <w:marRight w:val="0"/>
              <w:marTop w:val="0"/>
              <w:marBottom w:val="0"/>
              <w:divBdr>
                <w:top w:val="none" w:sz="0" w:space="0" w:color="auto"/>
                <w:left w:val="none" w:sz="0" w:space="0" w:color="auto"/>
                <w:bottom w:val="none" w:sz="0" w:space="0" w:color="auto"/>
                <w:right w:val="none" w:sz="0" w:space="0" w:color="auto"/>
              </w:divBdr>
            </w:div>
            <w:div w:id="1058169615">
              <w:marLeft w:val="0"/>
              <w:marRight w:val="0"/>
              <w:marTop w:val="0"/>
              <w:marBottom w:val="0"/>
              <w:divBdr>
                <w:top w:val="none" w:sz="0" w:space="0" w:color="auto"/>
                <w:left w:val="none" w:sz="0" w:space="0" w:color="auto"/>
                <w:bottom w:val="none" w:sz="0" w:space="0" w:color="auto"/>
                <w:right w:val="none" w:sz="0" w:space="0" w:color="auto"/>
              </w:divBdr>
            </w:div>
            <w:div w:id="1987660667">
              <w:marLeft w:val="0"/>
              <w:marRight w:val="0"/>
              <w:marTop w:val="0"/>
              <w:marBottom w:val="0"/>
              <w:divBdr>
                <w:top w:val="none" w:sz="0" w:space="0" w:color="auto"/>
                <w:left w:val="none" w:sz="0" w:space="0" w:color="auto"/>
                <w:bottom w:val="none" w:sz="0" w:space="0" w:color="auto"/>
                <w:right w:val="none" w:sz="0" w:space="0" w:color="auto"/>
              </w:divBdr>
            </w:div>
            <w:div w:id="1977486468">
              <w:marLeft w:val="0"/>
              <w:marRight w:val="0"/>
              <w:marTop w:val="0"/>
              <w:marBottom w:val="0"/>
              <w:divBdr>
                <w:top w:val="none" w:sz="0" w:space="0" w:color="auto"/>
                <w:left w:val="none" w:sz="0" w:space="0" w:color="auto"/>
                <w:bottom w:val="none" w:sz="0" w:space="0" w:color="auto"/>
                <w:right w:val="none" w:sz="0" w:space="0" w:color="auto"/>
              </w:divBdr>
            </w:div>
            <w:div w:id="1664435208">
              <w:marLeft w:val="0"/>
              <w:marRight w:val="0"/>
              <w:marTop w:val="0"/>
              <w:marBottom w:val="0"/>
              <w:divBdr>
                <w:top w:val="none" w:sz="0" w:space="0" w:color="auto"/>
                <w:left w:val="none" w:sz="0" w:space="0" w:color="auto"/>
                <w:bottom w:val="none" w:sz="0" w:space="0" w:color="auto"/>
                <w:right w:val="none" w:sz="0" w:space="0" w:color="auto"/>
              </w:divBdr>
            </w:div>
            <w:div w:id="840461888">
              <w:marLeft w:val="0"/>
              <w:marRight w:val="0"/>
              <w:marTop w:val="0"/>
              <w:marBottom w:val="0"/>
              <w:divBdr>
                <w:top w:val="none" w:sz="0" w:space="0" w:color="auto"/>
                <w:left w:val="none" w:sz="0" w:space="0" w:color="auto"/>
                <w:bottom w:val="none" w:sz="0" w:space="0" w:color="auto"/>
                <w:right w:val="none" w:sz="0" w:space="0" w:color="auto"/>
              </w:divBdr>
            </w:div>
            <w:div w:id="690031476">
              <w:marLeft w:val="0"/>
              <w:marRight w:val="0"/>
              <w:marTop w:val="0"/>
              <w:marBottom w:val="0"/>
              <w:divBdr>
                <w:top w:val="none" w:sz="0" w:space="0" w:color="auto"/>
                <w:left w:val="none" w:sz="0" w:space="0" w:color="auto"/>
                <w:bottom w:val="none" w:sz="0" w:space="0" w:color="auto"/>
                <w:right w:val="none" w:sz="0" w:space="0" w:color="auto"/>
              </w:divBdr>
            </w:div>
            <w:div w:id="62290413">
              <w:marLeft w:val="0"/>
              <w:marRight w:val="0"/>
              <w:marTop w:val="0"/>
              <w:marBottom w:val="0"/>
              <w:divBdr>
                <w:top w:val="none" w:sz="0" w:space="0" w:color="auto"/>
                <w:left w:val="none" w:sz="0" w:space="0" w:color="auto"/>
                <w:bottom w:val="none" w:sz="0" w:space="0" w:color="auto"/>
                <w:right w:val="none" w:sz="0" w:space="0" w:color="auto"/>
              </w:divBdr>
            </w:div>
            <w:div w:id="988823197">
              <w:marLeft w:val="0"/>
              <w:marRight w:val="0"/>
              <w:marTop w:val="0"/>
              <w:marBottom w:val="0"/>
              <w:divBdr>
                <w:top w:val="none" w:sz="0" w:space="0" w:color="auto"/>
                <w:left w:val="none" w:sz="0" w:space="0" w:color="auto"/>
                <w:bottom w:val="none" w:sz="0" w:space="0" w:color="auto"/>
                <w:right w:val="none" w:sz="0" w:space="0" w:color="auto"/>
              </w:divBdr>
            </w:div>
            <w:div w:id="174460052">
              <w:marLeft w:val="0"/>
              <w:marRight w:val="0"/>
              <w:marTop w:val="0"/>
              <w:marBottom w:val="0"/>
              <w:divBdr>
                <w:top w:val="none" w:sz="0" w:space="0" w:color="auto"/>
                <w:left w:val="none" w:sz="0" w:space="0" w:color="auto"/>
                <w:bottom w:val="none" w:sz="0" w:space="0" w:color="auto"/>
                <w:right w:val="none" w:sz="0" w:space="0" w:color="auto"/>
              </w:divBdr>
            </w:div>
            <w:div w:id="1666274118">
              <w:marLeft w:val="0"/>
              <w:marRight w:val="0"/>
              <w:marTop w:val="0"/>
              <w:marBottom w:val="0"/>
              <w:divBdr>
                <w:top w:val="none" w:sz="0" w:space="0" w:color="auto"/>
                <w:left w:val="none" w:sz="0" w:space="0" w:color="auto"/>
                <w:bottom w:val="none" w:sz="0" w:space="0" w:color="auto"/>
                <w:right w:val="none" w:sz="0" w:space="0" w:color="auto"/>
              </w:divBdr>
            </w:div>
            <w:div w:id="23945746">
              <w:marLeft w:val="0"/>
              <w:marRight w:val="0"/>
              <w:marTop w:val="0"/>
              <w:marBottom w:val="0"/>
              <w:divBdr>
                <w:top w:val="none" w:sz="0" w:space="0" w:color="auto"/>
                <w:left w:val="none" w:sz="0" w:space="0" w:color="auto"/>
                <w:bottom w:val="none" w:sz="0" w:space="0" w:color="auto"/>
                <w:right w:val="none" w:sz="0" w:space="0" w:color="auto"/>
              </w:divBdr>
            </w:div>
            <w:div w:id="188225529">
              <w:marLeft w:val="0"/>
              <w:marRight w:val="0"/>
              <w:marTop w:val="0"/>
              <w:marBottom w:val="0"/>
              <w:divBdr>
                <w:top w:val="none" w:sz="0" w:space="0" w:color="auto"/>
                <w:left w:val="none" w:sz="0" w:space="0" w:color="auto"/>
                <w:bottom w:val="none" w:sz="0" w:space="0" w:color="auto"/>
                <w:right w:val="none" w:sz="0" w:space="0" w:color="auto"/>
              </w:divBdr>
            </w:div>
          </w:divsChild>
        </w:div>
        <w:div w:id="1111782942">
          <w:marLeft w:val="0"/>
          <w:marRight w:val="0"/>
          <w:marTop w:val="0"/>
          <w:marBottom w:val="0"/>
          <w:divBdr>
            <w:top w:val="none" w:sz="0" w:space="0" w:color="auto"/>
            <w:left w:val="none" w:sz="0" w:space="0" w:color="auto"/>
            <w:bottom w:val="none" w:sz="0" w:space="0" w:color="auto"/>
            <w:right w:val="none" w:sz="0" w:space="0" w:color="auto"/>
          </w:divBdr>
        </w:div>
        <w:div w:id="95254640">
          <w:marLeft w:val="0"/>
          <w:marRight w:val="0"/>
          <w:marTop w:val="0"/>
          <w:marBottom w:val="0"/>
          <w:divBdr>
            <w:top w:val="none" w:sz="0" w:space="0" w:color="auto"/>
            <w:left w:val="none" w:sz="0" w:space="0" w:color="auto"/>
            <w:bottom w:val="none" w:sz="0" w:space="0" w:color="auto"/>
            <w:right w:val="none" w:sz="0" w:space="0" w:color="auto"/>
          </w:divBdr>
        </w:div>
        <w:div w:id="280234539">
          <w:marLeft w:val="0"/>
          <w:marRight w:val="0"/>
          <w:marTop w:val="0"/>
          <w:marBottom w:val="0"/>
          <w:divBdr>
            <w:top w:val="none" w:sz="0" w:space="0" w:color="auto"/>
            <w:left w:val="none" w:sz="0" w:space="0" w:color="auto"/>
            <w:bottom w:val="none" w:sz="0" w:space="0" w:color="auto"/>
            <w:right w:val="none" w:sz="0" w:space="0" w:color="auto"/>
          </w:divBdr>
        </w:div>
        <w:div w:id="219445298">
          <w:marLeft w:val="0"/>
          <w:marRight w:val="0"/>
          <w:marTop w:val="0"/>
          <w:marBottom w:val="0"/>
          <w:divBdr>
            <w:top w:val="none" w:sz="0" w:space="0" w:color="auto"/>
            <w:left w:val="none" w:sz="0" w:space="0" w:color="auto"/>
            <w:bottom w:val="none" w:sz="0" w:space="0" w:color="auto"/>
            <w:right w:val="none" w:sz="0" w:space="0" w:color="auto"/>
          </w:divBdr>
        </w:div>
        <w:div w:id="1236470684">
          <w:marLeft w:val="0"/>
          <w:marRight w:val="0"/>
          <w:marTop w:val="0"/>
          <w:marBottom w:val="0"/>
          <w:divBdr>
            <w:top w:val="none" w:sz="0" w:space="0" w:color="auto"/>
            <w:left w:val="none" w:sz="0" w:space="0" w:color="auto"/>
            <w:bottom w:val="none" w:sz="0" w:space="0" w:color="auto"/>
            <w:right w:val="none" w:sz="0" w:space="0" w:color="auto"/>
          </w:divBdr>
        </w:div>
        <w:div w:id="1348748449">
          <w:marLeft w:val="0"/>
          <w:marRight w:val="0"/>
          <w:marTop w:val="0"/>
          <w:marBottom w:val="0"/>
          <w:divBdr>
            <w:top w:val="none" w:sz="0" w:space="0" w:color="auto"/>
            <w:left w:val="none" w:sz="0" w:space="0" w:color="auto"/>
            <w:bottom w:val="none" w:sz="0" w:space="0" w:color="auto"/>
            <w:right w:val="none" w:sz="0" w:space="0" w:color="auto"/>
          </w:divBdr>
          <w:divsChild>
            <w:div w:id="1250889935">
              <w:marLeft w:val="-75"/>
              <w:marRight w:val="0"/>
              <w:marTop w:val="30"/>
              <w:marBottom w:val="30"/>
              <w:divBdr>
                <w:top w:val="none" w:sz="0" w:space="0" w:color="auto"/>
                <w:left w:val="none" w:sz="0" w:space="0" w:color="auto"/>
                <w:bottom w:val="none" w:sz="0" w:space="0" w:color="auto"/>
                <w:right w:val="none" w:sz="0" w:space="0" w:color="auto"/>
              </w:divBdr>
              <w:divsChild>
                <w:div w:id="484974219">
                  <w:marLeft w:val="0"/>
                  <w:marRight w:val="0"/>
                  <w:marTop w:val="0"/>
                  <w:marBottom w:val="0"/>
                  <w:divBdr>
                    <w:top w:val="none" w:sz="0" w:space="0" w:color="auto"/>
                    <w:left w:val="none" w:sz="0" w:space="0" w:color="auto"/>
                    <w:bottom w:val="none" w:sz="0" w:space="0" w:color="auto"/>
                    <w:right w:val="none" w:sz="0" w:space="0" w:color="auto"/>
                  </w:divBdr>
                  <w:divsChild>
                    <w:div w:id="1959487816">
                      <w:marLeft w:val="0"/>
                      <w:marRight w:val="0"/>
                      <w:marTop w:val="0"/>
                      <w:marBottom w:val="0"/>
                      <w:divBdr>
                        <w:top w:val="none" w:sz="0" w:space="0" w:color="auto"/>
                        <w:left w:val="none" w:sz="0" w:space="0" w:color="auto"/>
                        <w:bottom w:val="none" w:sz="0" w:space="0" w:color="auto"/>
                        <w:right w:val="none" w:sz="0" w:space="0" w:color="auto"/>
                      </w:divBdr>
                    </w:div>
                  </w:divsChild>
                </w:div>
                <w:div w:id="1532767940">
                  <w:marLeft w:val="0"/>
                  <w:marRight w:val="0"/>
                  <w:marTop w:val="0"/>
                  <w:marBottom w:val="0"/>
                  <w:divBdr>
                    <w:top w:val="none" w:sz="0" w:space="0" w:color="auto"/>
                    <w:left w:val="none" w:sz="0" w:space="0" w:color="auto"/>
                    <w:bottom w:val="none" w:sz="0" w:space="0" w:color="auto"/>
                    <w:right w:val="none" w:sz="0" w:space="0" w:color="auto"/>
                  </w:divBdr>
                  <w:divsChild>
                    <w:div w:id="1215770753">
                      <w:marLeft w:val="0"/>
                      <w:marRight w:val="0"/>
                      <w:marTop w:val="0"/>
                      <w:marBottom w:val="0"/>
                      <w:divBdr>
                        <w:top w:val="none" w:sz="0" w:space="0" w:color="auto"/>
                        <w:left w:val="none" w:sz="0" w:space="0" w:color="auto"/>
                        <w:bottom w:val="none" w:sz="0" w:space="0" w:color="auto"/>
                        <w:right w:val="none" w:sz="0" w:space="0" w:color="auto"/>
                      </w:divBdr>
                    </w:div>
                  </w:divsChild>
                </w:div>
                <w:div w:id="1507357692">
                  <w:marLeft w:val="0"/>
                  <w:marRight w:val="0"/>
                  <w:marTop w:val="0"/>
                  <w:marBottom w:val="0"/>
                  <w:divBdr>
                    <w:top w:val="none" w:sz="0" w:space="0" w:color="auto"/>
                    <w:left w:val="none" w:sz="0" w:space="0" w:color="auto"/>
                    <w:bottom w:val="none" w:sz="0" w:space="0" w:color="auto"/>
                    <w:right w:val="none" w:sz="0" w:space="0" w:color="auto"/>
                  </w:divBdr>
                  <w:divsChild>
                    <w:div w:id="941955907">
                      <w:marLeft w:val="0"/>
                      <w:marRight w:val="0"/>
                      <w:marTop w:val="0"/>
                      <w:marBottom w:val="0"/>
                      <w:divBdr>
                        <w:top w:val="none" w:sz="0" w:space="0" w:color="auto"/>
                        <w:left w:val="none" w:sz="0" w:space="0" w:color="auto"/>
                        <w:bottom w:val="none" w:sz="0" w:space="0" w:color="auto"/>
                        <w:right w:val="none" w:sz="0" w:space="0" w:color="auto"/>
                      </w:divBdr>
                    </w:div>
                  </w:divsChild>
                </w:div>
                <w:div w:id="984043614">
                  <w:marLeft w:val="0"/>
                  <w:marRight w:val="0"/>
                  <w:marTop w:val="0"/>
                  <w:marBottom w:val="0"/>
                  <w:divBdr>
                    <w:top w:val="none" w:sz="0" w:space="0" w:color="auto"/>
                    <w:left w:val="none" w:sz="0" w:space="0" w:color="auto"/>
                    <w:bottom w:val="none" w:sz="0" w:space="0" w:color="auto"/>
                    <w:right w:val="none" w:sz="0" w:space="0" w:color="auto"/>
                  </w:divBdr>
                  <w:divsChild>
                    <w:div w:id="657458855">
                      <w:marLeft w:val="0"/>
                      <w:marRight w:val="0"/>
                      <w:marTop w:val="0"/>
                      <w:marBottom w:val="0"/>
                      <w:divBdr>
                        <w:top w:val="none" w:sz="0" w:space="0" w:color="auto"/>
                        <w:left w:val="none" w:sz="0" w:space="0" w:color="auto"/>
                        <w:bottom w:val="none" w:sz="0" w:space="0" w:color="auto"/>
                        <w:right w:val="none" w:sz="0" w:space="0" w:color="auto"/>
                      </w:divBdr>
                    </w:div>
                  </w:divsChild>
                </w:div>
                <w:div w:id="318266670">
                  <w:marLeft w:val="0"/>
                  <w:marRight w:val="0"/>
                  <w:marTop w:val="0"/>
                  <w:marBottom w:val="0"/>
                  <w:divBdr>
                    <w:top w:val="none" w:sz="0" w:space="0" w:color="auto"/>
                    <w:left w:val="none" w:sz="0" w:space="0" w:color="auto"/>
                    <w:bottom w:val="none" w:sz="0" w:space="0" w:color="auto"/>
                    <w:right w:val="none" w:sz="0" w:space="0" w:color="auto"/>
                  </w:divBdr>
                  <w:divsChild>
                    <w:div w:id="927616483">
                      <w:marLeft w:val="0"/>
                      <w:marRight w:val="0"/>
                      <w:marTop w:val="0"/>
                      <w:marBottom w:val="0"/>
                      <w:divBdr>
                        <w:top w:val="none" w:sz="0" w:space="0" w:color="auto"/>
                        <w:left w:val="none" w:sz="0" w:space="0" w:color="auto"/>
                        <w:bottom w:val="none" w:sz="0" w:space="0" w:color="auto"/>
                        <w:right w:val="none" w:sz="0" w:space="0" w:color="auto"/>
                      </w:divBdr>
                    </w:div>
                  </w:divsChild>
                </w:div>
                <w:div w:id="1645350896">
                  <w:marLeft w:val="0"/>
                  <w:marRight w:val="0"/>
                  <w:marTop w:val="0"/>
                  <w:marBottom w:val="0"/>
                  <w:divBdr>
                    <w:top w:val="none" w:sz="0" w:space="0" w:color="auto"/>
                    <w:left w:val="none" w:sz="0" w:space="0" w:color="auto"/>
                    <w:bottom w:val="none" w:sz="0" w:space="0" w:color="auto"/>
                    <w:right w:val="none" w:sz="0" w:space="0" w:color="auto"/>
                  </w:divBdr>
                  <w:divsChild>
                    <w:div w:id="1555191993">
                      <w:marLeft w:val="0"/>
                      <w:marRight w:val="0"/>
                      <w:marTop w:val="0"/>
                      <w:marBottom w:val="0"/>
                      <w:divBdr>
                        <w:top w:val="none" w:sz="0" w:space="0" w:color="auto"/>
                        <w:left w:val="none" w:sz="0" w:space="0" w:color="auto"/>
                        <w:bottom w:val="none" w:sz="0" w:space="0" w:color="auto"/>
                        <w:right w:val="none" w:sz="0" w:space="0" w:color="auto"/>
                      </w:divBdr>
                    </w:div>
                  </w:divsChild>
                </w:div>
                <w:div w:id="140319516">
                  <w:marLeft w:val="0"/>
                  <w:marRight w:val="0"/>
                  <w:marTop w:val="0"/>
                  <w:marBottom w:val="0"/>
                  <w:divBdr>
                    <w:top w:val="none" w:sz="0" w:space="0" w:color="auto"/>
                    <w:left w:val="none" w:sz="0" w:space="0" w:color="auto"/>
                    <w:bottom w:val="none" w:sz="0" w:space="0" w:color="auto"/>
                    <w:right w:val="none" w:sz="0" w:space="0" w:color="auto"/>
                  </w:divBdr>
                  <w:divsChild>
                    <w:div w:id="65223436">
                      <w:marLeft w:val="0"/>
                      <w:marRight w:val="0"/>
                      <w:marTop w:val="0"/>
                      <w:marBottom w:val="0"/>
                      <w:divBdr>
                        <w:top w:val="none" w:sz="0" w:space="0" w:color="auto"/>
                        <w:left w:val="none" w:sz="0" w:space="0" w:color="auto"/>
                        <w:bottom w:val="none" w:sz="0" w:space="0" w:color="auto"/>
                        <w:right w:val="none" w:sz="0" w:space="0" w:color="auto"/>
                      </w:divBdr>
                    </w:div>
                    <w:div w:id="1113985593">
                      <w:marLeft w:val="0"/>
                      <w:marRight w:val="0"/>
                      <w:marTop w:val="0"/>
                      <w:marBottom w:val="0"/>
                      <w:divBdr>
                        <w:top w:val="none" w:sz="0" w:space="0" w:color="auto"/>
                        <w:left w:val="none" w:sz="0" w:space="0" w:color="auto"/>
                        <w:bottom w:val="none" w:sz="0" w:space="0" w:color="auto"/>
                        <w:right w:val="none" w:sz="0" w:space="0" w:color="auto"/>
                      </w:divBdr>
                    </w:div>
                    <w:div w:id="265234725">
                      <w:marLeft w:val="0"/>
                      <w:marRight w:val="0"/>
                      <w:marTop w:val="0"/>
                      <w:marBottom w:val="0"/>
                      <w:divBdr>
                        <w:top w:val="none" w:sz="0" w:space="0" w:color="auto"/>
                        <w:left w:val="none" w:sz="0" w:space="0" w:color="auto"/>
                        <w:bottom w:val="none" w:sz="0" w:space="0" w:color="auto"/>
                        <w:right w:val="none" w:sz="0" w:space="0" w:color="auto"/>
                      </w:divBdr>
                    </w:div>
                  </w:divsChild>
                </w:div>
                <w:div w:id="627516294">
                  <w:marLeft w:val="0"/>
                  <w:marRight w:val="0"/>
                  <w:marTop w:val="0"/>
                  <w:marBottom w:val="0"/>
                  <w:divBdr>
                    <w:top w:val="none" w:sz="0" w:space="0" w:color="auto"/>
                    <w:left w:val="none" w:sz="0" w:space="0" w:color="auto"/>
                    <w:bottom w:val="none" w:sz="0" w:space="0" w:color="auto"/>
                    <w:right w:val="none" w:sz="0" w:space="0" w:color="auto"/>
                  </w:divBdr>
                  <w:divsChild>
                    <w:div w:id="1183820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41585926">
          <w:marLeft w:val="0"/>
          <w:marRight w:val="0"/>
          <w:marTop w:val="0"/>
          <w:marBottom w:val="0"/>
          <w:divBdr>
            <w:top w:val="none" w:sz="0" w:space="0" w:color="auto"/>
            <w:left w:val="none" w:sz="0" w:space="0" w:color="auto"/>
            <w:bottom w:val="none" w:sz="0" w:space="0" w:color="auto"/>
            <w:right w:val="none" w:sz="0" w:space="0" w:color="auto"/>
          </w:divBdr>
        </w:div>
        <w:div w:id="1970284164">
          <w:marLeft w:val="0"/>
          <w:marRight w:val="0"/>
          <w:marTop w:val="0"/>
          <w:marBottom w:val="0"/>
          <w:divBdr>
            <w:top w:val="none" w:sz="0" w:space="0" w:color="auto"/>
            <w:left w:val="none" w:sz="0" w:space="0" w:color="auto"/>
            <w:bottom w:val="none" w:sz="0" w:space="0" w:color="auto"/>
            <w:right w:val="none" w:sz="0" w:space="0" w:color="auto"/>
          </w:divBdr>
        </w:div>
        <w:div w:id="737821017">
          <w:marLeft w:val="0"/>
          <w:marRight w:val="0"/>
          <w:marTop w:val="0"/>
          <w:marBottom w:val="0"/>
          <w:divBdr>
            <w:top w:val="none" w:sz="0" w:space="0" w:color="auto"/>
            <w:left w:val="none" w:sz="0" w:space="0" w:color="auto"/>
            <w:bottom w:val="none" w:sz="0" w:space="0" w:color="auto"/>
            <w:right w:val="none" w:sz="0" w:space="0" w:color="auto"/>
          </w:divBdr>
        </w:div>
        <w:div w:id="65929557">
          <w:marLeft w:val="0"/>
          <w:marRight w:val="0"/>
          <w:marTop w:val="0"/>
          <w:marBottom w:val="0"/>
          <w:divBdr>
            <w:top w:val="none" w:sz="0" w:space="0" w:color="auto"/>
            <w:left w:val="none" w:sz="0" w:space="0" w:color="auto"/>
            <w:bottom w:val="none" w:sz="0" w:space="0" w:color="auto"/>
            <w:right w:val="none" w:sz="0" w:space="0" w:color="auto"/>
          </w:divBdr>
        </w:div>
        <w:div w:id="2039768497">
          <w:marLeft w:val="0"/>
          <w:marRight w:val="0"/>
          <w:marTop w:val="0"/>
          <w:marBottom w:val="0"/>
          <w:divBdr>
            <w:top w:val="none" w:sz="0" w:space="0" w:color="auto"/>
            <w:left w:val="none" w:sz="0" w:space="0" w:color="auto"/>
            <w:bottom w:val="none" w:sz="0" w:space="0" w:color="auto"/>
            <w:right w:val="none" w:sz="0" w:space="0" w:color="auto"/>
          </w:divBdr>
          <w:divsChild>
            <w:div w:id="351996255">
              <w:marLeft w:val="-75"/>
              <w:marRight w:val="0"/>
              <w:marTop w:val="30"/>
              <w:marBottom w:val="30"/>
              <w:divBdr>
                <w:top w:val="none" w:sz="0" w:space="0" w:color="auto"/>
                <w:left w:val="none" w:sz="0" w:space="0" w:color="auto"/>
                <w:bottom w:val="none" w:sz="0" w:space="0" w:color="auto"/>
                <w:right w:val="none" w:sz="0" w:space="0" w:color="auto"/>
              </w:divBdr>
              <w:divsChild>
                <w:div w:id="305819080">
                  <w:marLeft w:val="0"/>
                  <w:marRight w:val="0"/>
                  <w:marTop w:val="0"/>
                  <w:marBottom w:val="0"/>
                  <w:divBdr>
                    <w:top w:val="none" w:sz="0" w:space="0" w:color="auto"/>
                    <w:left w:val="none" w:sz="0" w:space="0" w:color="auto"/>
                    <w:bottom w:val="none" w:sz="0" w:space="0" w:color="auto"/>
                    <w:right w:val="none" w:sz="0" w:space="0" w:color="auto"/>
                  </w:divBdr>
                  <w:divsChild>
                    <w:div w:id="902568512">
                      <w:marLeft w:val="0"/>
                      <w:marRight w:val="0"/>
                      <w:marTop w:val="0"/>
                      <w:marBottom w:val="0"/>
                      <w:divBdr>
                        <w:top w:val="none" w:sz="0" w:space="0" w:color="auto"/>
                        <w:left w:val="none" w:sz="0" w:space="0" w:color="auto"/>
                        <w:bottom w:val="none" w:sz="0" w:space="0" w:color="auto"/>
                        <w:right w:val="none" w:sz="0" w:space="0" w:color="auto"/>
                      </w:divBdr>
                    </w:div>
                  </w:divsChild>
                </w:div>
                <w:div w:id="11616191">
                  <w:marLeft w:val="0"/>
                  <w:marRight w:val="0"/>
                  <w:marTop w:val="0"/>
                  <w:marBottom w:val="0"/>
                  <w:divBdr>
                    <w:top w:val="none" w:sz="0" w:space="0" w:color="auto"/>
                    <w:left w:val="none" w:sz="0" w:space="0" w:color="auto"/>
                    <w:bottom w:val="none" w:sz="0" w:space="0" w:color="auto"/>
                    <w:right w:val="none" w:sz="0" w:space="0" w:color="auto"/>
                  </w:divBdr>
                  <w:divsChild>
                    <w:div w:id="2014410550">
                      <w:marLeft w:val="0"/>
                      <w:marRight w:val="0"/>
                      <w:marTop w:val="0"/>
                      <w:marBottom w:val="0"/>
                      <w:divBdr>
                        <w:top w:val="none" w:sz="0" w:space="0" w:color="auto"/>
                        <w:left w:val="none" w:sz="0" w:space="0" w:color="auto"/>
                        <w:bottom w:val="none" w:sz="0" w:space="0" w:color="auto"/>
                        <w:right w:val="none" w:sz="0" w:space="0" w:color="auto"/>
                      </w:divBdr>
                    </w:div>
                  </w:divsChild>
                </w:div>
                <w:div w:id="1177378025">
                  <w:marLeft w:val="0"/>
                  <w:marRight w:val="0"/>
                  <w:marTop w:val="0"/>
                  <w:marBottom w:val="0"/>
                  <w:divBdr>
                    <w:top w:val="none" w:sz="0" w:space="0" w:color="auto"/>
                    <w:left w:val="none" w:sz="0" w:space="0" w:color="auto"/>
                    <w:bottom w:val="none" w:sz="0" w:space="0" w:color="auto"/>
                    <w:right w:val="none" w:sz="0" w:space="0" w:color="auto"/>
                  </w:divBdr>
                  <w:divsChild>
                    <w:div w:id="1025984779">
                      <w:marLeft w:val="0"/>
                      <w:marRight w:val="0"/>
                      <w:marTop w:val="0"/>
                      <w:marBottom w:val="0"/>
                      <w:divBdr>
                        <w:top w:val="none" w:sz="0" w:space="0" w:color="auto"/>
                        <w:left w:val="none" w:sz="0" w:space="0" w:color="auto"/>
                        <w:bottom w:val="none" w:sz="0" w:space="0" w:color="auto"/>
                        <w:right w:val="none" w:sz="0" w:space="0" w:color="auto"/>
                      </w:divBdr>
                    </w:div>
                  </w:divsChild>
                </w:div>
                <w:div w:id="2064407903">
                  <w:marLeft w:val="0"/>
                  <w:marRight w:val="0"/>
                  <w:marTop w:val="0"/>
                  <w:marBottom w:val="0"/>
                  <w:divBdr>
                    <w:top w:val="none" w:sz="0" w:space="0" w:color="auto"/>
                    <w:left w:val="none" w:sz="0" w:space="0" w:color="auto"/>
                    <w:bottom w:val="none" w:sz="0" w:space="0" w:color="auto"/>
                    <w:right w:val="none" w:sz="0" w:space="0" w:color="auto"/>
                  </w:divBdr>
                  <w:divsChild>
                    <w:div w:id="13657442">
                      <w:marLeft w:val="0"/>
                      <w:marRight w:val="0"/>
                      <w:marTop w:val="0"/>
                      <w:marBottom w:val="0"/>
                      <w:divBdr>
                        <w:top w:val="none" w:sz="0" w:space="0" w:color="auto"/>
                        <w:left w:val="none" w:sz="0" w:space="0" w:color="auto"/>
                        <w:bottom w:val="none" w:sz="0" w:space="0" w:color="auto"/>
                        <w:right w:val="none" w:sz="0" w:space="0" w:color="auto"/>
                      </w:divBdr>
                    </w:div>
                  </w:divsChild>
                </w:div>
                <w:div w:id="107940058">
                  <w:marLeft w:val="0"/>
                  <w:marRight w:val="0"/>
                  <w:marTop w:val="0"/>
                  <w:marBottom w:val="0"/>
                  <w:divBdr>
                    <w:top w:val="none" w:sz="0" w:space="0" w:color="auto"/>
                    <w:left w:val="none" w:sz="0" w:space="0" w:color="auto"/>
                    <w:bottom w:val="none" w:sz="0" w:space="0" w:color="auto"/>
                    <w:right w:val="none" w:sz="0" w:space="0" w:color="auto"/>
                  </w:divBdr>
                  <w:divsChild>
                    <w:div w:id="1474328801">
                      <w:marLeft w:val="0"/>
                      <w:marRight w:val="0"/>
                      <w:marTop w:val="0"/>
                      <w:marBottom w:val="0"/>
                      <w:divBdr>
                        <w:top w:val="none" w:sz="0" w:space="0" w:color="auto"/>
                        <w:left w:val="none" w:sz="0" w:space="0" w:color="auto"/>
                        <w:bottom w:val="none" w:sz="0" w:space="0" w:color="auto"/>
                        <w:right w:val="none" w:sz="0" w:space="0" w:color="auto"/>
                      </w:divBdr>
                    </w:div>
                  </w:divsChild>
                </w:div>
                <w:div w:id="1574196941">
                  <w:marLeft w:val="0"/>
                  <w:marRight w:val="0"/>
                  <w:marTop w:val="0"/>
                  <w:marBottom w:val="0"/>
                  <w:divBdr>
                    <w:top w:val="none" w:sz="0" w:space="0" w:color="auto"/>
                    <w:left w:val="none" w:sz="0" w:space="0" w:color="auto"/>
                    <w:bottom w:val="none" w:sz="0" w:space="0" w:color="auto"/>
                    <w:right w:val="none" w:sz="0" w:space="0" w:color="auto"/>
                  </w:divBdr>
                  <w:divsChild>
                    <w:div w:id="1596327128">
                      <w:marLeft w:val="0"/>
                      <w:marRight w:val="0"/>
                      <w:marTop w:val="0"/>
                      <w:marBottom w:val="0"/>
                      <w:divBdr>
                        <w:top w:val="none" w:sz="0" w:space="0" w:color="auto"/>
                        <w:left w:val="none" w:sz="0" w:space="0" w:color="auto"/>
                        <w:bottom w:val="none" w:sz="0" w:space="0" w:color="auto"/>
                        <w:right w:val="none" w:sz="0" w:space="0" w:color="auto"/>
                      </w:divBdr>
                    </w:div>
                  </w:divsChild>
                </w:div>
                <w:div w:id="757095128">
                  <w:marLeft w:val="0"/>
                  <w:marRight w:val="0"/>
                  <w:marTop w:val="0"/>
                  <w:marBottom w:val="0"/>
                  <w:divBdr>
                    <w:top w:val="none" w:sz="0" w:space="0" w:color="auto"/>
                    <w:left w:val="none" w:sz="0" w:space="0" w:color="auto"/>
                    <w:bottom w:val="none" w:sz="0" w:space="0" w:color="auto"/>
                    <w:right w:val="none" w:sz="0" w:space="0" w:color="auto"/>
                  </w:divBdr>
                  <w:divsChild>
                    <w:div w:id="1774208389">
                      <w:marLeft w:val="0"/>
                      <w:marRight w:val="0"/>
                      <w:marTop w:val="0"/>
                      <w:marBottom w:val="0"/>
                      <w:divBdr>
                        <w:top w:val="none" w:sz="0" w:space="0" w:color="auto"/>
                        <w:left w:val="none" w:sz="0" w:space="0" w:color="auto"/>
                        <w:bottom w:val="none" w:sz="0" w:space="0" w:color="auto"/>
                        <w:right w:val="none" w:sz="0" w:space="0" w:color="auto"/>
                      </w:divBdr>
                    </w:div>
                  </w:divsChild>
                </w:div>
                <w:div w:id="721052732">
                  <w:marLeft w:val="0"/>
                  <w:marRight w:val="0"/>
                  <w:marTop w:val="0"/>
                  <w:marBottom w:val="0"/>
                  <w:divBdr>
                    <w:top w:val="none" w:sz="0" w:space="0" w:color="auto"/>
                    <w:left w:val="none" w:sz="0" w:space="0" w:color="auto"/>
                    <w:bottom w:val="none" w:sz="0" w:space="0" w:color="auto"/>
                    <w:right w:val="none" w:sz="0" w:space="0" w:color="auto"/>
                  </w:divBdr>
                  <w:divsChild>
                    <w:div w:id="1434786609">
                      <w:marLeft w:val="0"/>
                      <w:marRight w:val="0"/>
                      <w:marTop w:val="0"/>
                      <w:marBottom w:val="0"/>
                      <w:divBdr>
                        <w:top w:val="none" w:sz="0" w:space="0" w:color="auto"/>
                        <w:left w:val="none" w:sz="0" w:space="0" w:color="auto"/>
                        <w:bottom w:val="none" w:sz="0" w:space="0" w:color="auto"/>
                        <w:right w:val="none" w:sz="0" w:space="0" w:color="auto"/>
                      </w:divBdr>
                    </w:div>
                  </w:divsChild>
                </w:div>
                <w:div w:id="653025346">
                  <w:marLeft w:val="0"/>
                  <w:marRight w:val="0"/>
                  <w:marTop w:val="0"/>
                  <w:marBottom w:val="0"/>
                  <w:divBdr>
                    <w:top w:val="none" w:sz="0" w:space="0" w:color="auto"/>
                    <w:left w:val="none" w:sz="0" w:space="0" w:color="auto"/>
                    <w:bottom w:val="none" w:sz="0" w:space="0" w:color="auto"/>
                    <w:right w:val="none" w:sz="0" w:space="0" w:color="auto"/>
                  </w:divBdr>
                  <w:divsChild>
                    <w:div w:id="392582568">
                      <w:marLeft w:val="0"/>
                      <w:marRight w:val="0"/>
                      <w:marTop w:val="0"/>
                      <w:marBottom w:val="0"/>
                      <w:divBdr>
                        <w:top w:val="none" w:sz="0" w:space="0" w:color="auto"/>
                        <w:left w:val="none" w:sz="0" w:space="0" w:color="auto"/>
                        <w:bottom w:val="none" w:sz="0" w:space="0" w:color="auto"/>
                        <w:right w:val="none" w:sz="0" w:space="0" w:color="auto"/>
                      </w:divBdr>
                    </w:div>
                  </w:divsChild>
                </w:div>
                <w:div w:id="930048701">
                  <w:marLeft w:val="0"/>
                  <w:marRight w:val="0"/>
                  <w:marTop w:val="0"/>
                  <w:marBottom w:val="0"/>
                  <w:divBdr>
                    <w:top w:val="none" w:sz="0" w:space="0" w:color="auto"/>
                    <w:left w:val="none" w:sz="0" w:space="0" w:color="auto"/>
                    <w:bottom w:val="none" w:sz="0" w:space="0" w:color="auto"/>
                    <w:right w:val="none" w:sz="0" w:space="0" w:color="auto"/>
                  </w:divBdr>
                  <w:divsChild>
                    <w:div w:id="1809544655">
                      <w:marLeft w:val="0"/>
                      <w:marRight w:val="0"/>
                      <w:marTop w:val="0"/>
                      <w:marBottom w:val="0"/>
                      <w:divBdr>
                        <w:top w:val="none" w:sz="0" w:space="0" w:color="auto"/>
                        <w:left w:val="none" w:sz="0" w:space="0" w:color="auto"/>
                        <w:bottom w:val="none" w:sz="0" w:space="0" w:color="auto"/>
                        <w:right w:val="none" w:sz="0" w:space="0" w:color="auto"/>
                      </w:divBdr>
                    </w:div>
                  </w:divsChild>
                </w:div>
                <w:div w:id="1220172774">
                  <w:marLeft w:val="0"/>
                  <w:marRight w:val="0"/>
                  <w:marTop w:val="0"/>
                  <w:marBottom w:val="0"/>
                  <w:divBdr>
                    <w:top w:val="none" w:sz="0" w:space="0" w:color="auto"/>
                    <w:left w:val="none" w:sz="0" w:space="0" w:color="auto"/>
                    <w:bottom w:val="none" w:sz="0" w:space="0" w:color="auto"/>
                    <w:right w:val="none" w:sz="0" w:space="0" w:color="auto"/>
                  </w:divBdr>
                  <w:divsChild>
                    <w:div w:id="812914414">
                      <w:marLeft w:val="0"/>
                      <w:marRight w:val="0"/>
                      <w:marTop w:val="0"/>
                      <w:marBottom w:val="0"/>
                      <w:divBdr>
                        <w:top w:val="none" w:sz="0" w:space="0" w:color="auto"/>
                        <w:left w:val="none" w:sz="0" w:space="0" w:color="auto"/>
                        <w:bottom w:val="none" w:sz="0" w:space="0" w:color="auto"/>
                        <w:right w:val="none" w:sz="0" w:space="0" w:color="auto"/>
                      </w:divBdr>
                    </w:div>
                  </w:divsChild>
                </w:div>
                <w:div w:id="194781326">
                  <w:marLeft w:val="0"/>
                  <w:marRight w:val="0"/>
                  <w:marTop w:val="0"/>
                  <w:marBottom w:val="0"/>
                  <w:divBdr>
                    <w:top w:val="none" w:sz="0" w:space="0" w:color="auto"/>
                    <w:left w:val="none" w:sz="0" w:space="0" w:color="auto"/>
                    <w:bottom w:val="none" w:sz="0" w:space="0" w:color="auto"/>
                    <w:right w:val="none" w:sz="0" w:space="0" w:color="auto"/>
                  </w:divBdr>
                  <w:divsChild>
                    <w:div w:id="1554653727">
                      <w:marLeft w:val="0"/>
                      <w:marRight w:val="0"/>
                      <w:marTop w:val="0"/>
                      <w:marBottom w:val="0"/>
                      <w:divBdr>
                        <w:top w:val="none" w:sz="0" w:space="0" w:color="auto"/>
                        <w:left w:val="none" w:sz="0" w:space="0" w:color="auto"/>
                        <w:bottom w:val="none" w:sz="0" w:space="0" w:color="auto"/>
                        <w:right w:val="none" w:sz="0" w:space="0" w:color="auto"/>
                      </w:divBdr>
                    </w:div>
                  </w:divsChild>
                </w:div>
                <w:div w:id="637732567">
                  <w:marLeft w:val="0"/>
                  <w:marRight w:val="0"/>
                  <w:marTop w:val="0"/>
                  <w:marBottom w:val="0"/>
                  <w:divBdr>
                    <w:top w:val="none" w:sz="0" w:space="0" w:color="auto"/>
                    <w:left w:val="none" w:sz="0" w:space="0" w:color="auto"/>
                    <w:bottom w:val="none" w:sz="0" w:space="0" w:color="auto"/>
                    <w:right w:val="none" w:sz="0" w:space="0" w:color="auto"/>
                  </w:divBdr>
                  <w:divsChild>
                    <w:div w:id="384915366">
                      <w:marLeft w:val="0"/>
                      <w:marRight w:val="0"/>
                      <w:marTop w:val="0"/>
                      <w:marBottom w:val="0"/>
                      <w:divBdr>
                        <w:top w:val="none" w:sz="0" w:space="0" w:color="auto"/>
                        <w:left w:val="none" w:sz="0" w:space="0" w:color="auto"/>
                        <w:bottom w:val="none" w:sz="0" w:space="0" w:color="auto"/>
                        <w:right w:val="none" w:sz="0" w:space="0" w:color="auto"/>
                      </w:divBdr>
                    </w:div>
                  </w:divsChild>
                </w:div>
                <w:div w:id="1989823617">
                  <w:marLeft w:val="0"/>
                  <w:marRight w:val="0"/>
                  <w:marTop w:val="0"/>
                  <w:marBottom w:val="0"/>
                  <w:divBdr>
                    <w:top w:val="none" w:sz="0" w:space="0" w:color="auto"/>
                    <w:left w:val="none" w:sz="0" w:space="0" w:color="auto"/>
                    <w:bottom w:val="none" w:sz="0" w:space="0" w:color="auto"/>
                    <w:right w:val="none" w:sz="0" w:space="0" w:color="auto"/>
                  </w:divBdr>
                  <w:divsChild>
                    <w:div w:id="12136113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95820833">
          <w:marLeft w:val="0"/>
          <w:marRight w:val="0"/>
          <w:marTop w:val="0"/>
          <w:marBottom w:val="0"/>
          <w:divBdr>
            <w:top w:val="none" w:sz="0" w:space="0" w:color="auto"/>
            <w:left w:val="none" w:sz="0" w:space="0" w:color="auto"/>
            <w:bottom w:val="none" w:sz="0" w:space="0" w:color="auto"/>
            <w:right w:val="none" w:sz="0" w:space="0" w:color="auto"/>
          </w:divBdr>
        </w:div>
        <w:div w:id="1264387419">
          <w:marLeft w:val="0"/>
          <w:marRight w:val="0"/>
          <w:marTop w:val="0"/>
          <w:marBottom w:val="0"/>
          <w:divBdr>
            <w:top w:val="none" w:sz="0" w:space="0" w:color="auto"/>
            <w:left w:val="none" w:sz="0" w:space="0" w:color="auto"/>
            <w:bottom w:val="none" w:sz="0" w:space="0" w:color="auto"/>
            <w:right w:val="none" w:sz="0" w:space="0" w:color="auto"/>
          </w:divBdr>
        </w:div>
        <w:div w:id="1077366417">
          <w:marLeft w:val="0"/>
          <w:marRight w:val="0"/>
          <w:marTop w:val="0"/>
          <w:marBottom w:val="0"/>
          <w:divBdr>
            <w:top w:val="none" w:sz="0" w:space="0" w:color="auto"/>
            <w:left w:val="none" w:sz="0" w:space="0" w:color="auto"/>
            <w:bottom w:val="none" w:sz="0" w:space="0" w:color="auto"/>
            <w:right w:val="none" w:sz="0" w:space="0" w:color="auto"/>
          </w:divBdr>
          <w:divsChild>
            <w:div w:id="1939019998">
              <w:marLeft w:val="0"/>
              <w:marRight w:val="0"/>
              <w:marTop w:val="0"/>
              <w:marBottom w:val="0"/>
              <w:divBdr>
                <w:top w:val="none" w:sz="0" w:space="0" w:color="auto"/>
                <w:left w:val="none" w:sz="0" w:space="0" w:color="auto"/>
                <w:bottom w:val="none" w:sz="0" w:space="0" w:color="auto"/>
                <w:right w:val="none" w:sz="0" w:space="0" w:color="auto"/>
              </w:divBdr>
            </w:div>
            <w:div w:id="89160136">
              <w:marLeft w:val="0"/>
              <w:marRight w:val="0"/>
              <w:marTop w:val="0"/>
              <w:marBottom w:val="0"/>
              <w:divBdr>
                <w:top w:val="none" w:sz="0" w:space="0" w:color="auto"/>
                <w:left w:val="none" w:sz="0" w:space="0" w:color="auto"/>
                <w:bottom w:val="none" w:sz="0" w:space="0" w:color="auto"/>
                <w:right w:val="none" w:sz="0" w:space="0" w:color="auto"/>
              </w:divBdr>
            </w:div>
            <w:div w:id="225184538">
              <w:marLeft w:val="0"/>
              <w:marRight w:val="0"/>
              <w:marTop w:val="0"/>
              <w:marBottom w:val="0"/>
              <w:divBdr>
                <w:top w:val="none" w:sz="0" w:space="0" w:color="auto"/>
                <w:left w:val="none" w:sz="0" w:space="0" w:color="auto"/>
                <w:bottom w:val="none" w:sz="0" w:space="0" w:color="auto"/>
                <w:right w:val="none" w:sz="0" w:space="0" w:color="auto"/>
              </w:divBdr>
            </w:div>
            <w:div w:id="1968510576">
              <w:marLeft w:val="0"/>
              <w:marRight w:val="0"/>
              <w:marTop w:val="0"/>
              <w:marBottom w:val="0"/>
              <w:divBdr>
                <w:top w:val="none" w:sz="0" w:space="0" w:color="auto"/>
                <w:left w:val="none" w:sz="0" w:space="0" w:color="auto"/>
                <w:bottom w:val="none" w:sz="0" w:space="0" w:color="auto"/>
                <w:right w:val="none" w:sz="0" w:space="0" w:color="auto"/>
              </w:divBdr>
            </w:div>
            <w:div w:id="456726033">
              <w:marLeft w:val="0"/>
              <w:marRight w:val="0"/>
              <w:marTop w:val="0"/>
              <w:marBottom w:val="0"/>
              <w:divBdr>
                <w:top w:val="none" w:sz="0" w:space="0" w:color="auto"/>
                <w:left w:val="none" w:sz="0" w:space="0" w:color="auto"/>
                <w:bottom w:val="none" w:sz="0" w:space="0" w:color="auto"/>
                <w:right w:val="none" w:sz="0" w:space="0" w:color="auto"/>
              </w:divBdr>
            </w:div>
            <w:div w:id="327363919">
              <w:marLeft w:val="0"/>
              <w:marRight w:val="0"/>
              <w:marTop w:val="0"/>
              <w:marBottom w:val="0"/>
              <w:divBdr>
                <w:top w:val="none" w:sz="0" w:space="0" w:color="auto"/>
                <w:left w:val="none" w:sz="0" w:space="0" w:color="auto"/>
                <w:bottom w:val="none" w:sz="0" w:space="0" w:color="auto"/>
                <w:right w:val="none" w:sz="0" w:space="0" w:color="auto"/>
              </w:divBdr>
            </w:div>
            <w:div w:id="684984057">
              <w:marLeft w:val="0"/>
              <w:marRight w:val="0"/>
              <w:marTop w:val="0"/>
              <w:marBottom w:val="0"/>
              <w:divBdr>
                <w:top w:val="none" w:sz="0" w:space="0" w:color="auto"/>
                <w:left w:val="none" w:sz="0" w:space="0" w:color="auto"/>
                <w:bottom w:val="none" w:sz="0" w:space="0" w:color="auto"/>
                <w:right w:val="none" w:sz="0" w:space="0" w:color="auto"/>
              </w:divBdr>
            </w:div>
            <w:div w:id="1569612566">
              <w:marLeft w:val="0"/>
              <w:marRight w:val="0"/>
              <w:marTop w:val="0"/>
              <w:marBottom w:val="0"/>
              <w:divBdr>
                <w:top w:val="none" w:sz="0" w:space="0" w:color="auto"/>
                <w:left w:val="none" w:sz="0" w:space="0" w:color="auto"/>
                <w:bottom w:val="none" w:sz="0" w:space="0" w:color="auto"/>
                <w:right w:val="none" w:sz="0" w:space="0" w:color="auto"/>
              </w:divBdr>
            </w:div>
            <w:div w:id="1358462665">
              <w:marLeft w:val="0"/>
              <w:marRight w:val="0"/>
              <w:marTop w:val="0"/>
              <w:marBottom w:val="0"/>
              <w:divBdr>
                <w:top w:val="none" w:sz="0" w:space="0" w:color="auto"/>
                <w:left w:val="none" w:sz="0" w:space="0" w:color="auto"/>
                <w:bottom w:val="none" w:sz="0" w:space="0" w:color="auto"/>
                <w:right w:val="none" w:sz="0" w:space="0" w:color="auto"/>
              </w:divBdr>
            </w:div>
            <w:div w:id="135926049">
              <w:marLeft w:val="0"/>
              <w:marRight w:val="0"/>
              <w:marTop w:val="0"/>
              <w:marBottom w:val="0"/>
              <w:divBdr>
                <w:top w:val="none" w:sz="0" w:space="0" w:color="auto"/>
                <w:left w:val="none" w:sz="0" w:space="0" w:color="auto"/>
                <w:bottom w:val="none" w:sz="0" w:space="0" w:color="auto"/>
                <w:right w:val="none" w:sz="0" w:space="0" w:color="auto"/>
              </w:divBdr>
            </w:div>
            <w:div w:id="29231640">
              <w:marLeft w:val="0"/>
              <w:marRight w:val="0"/>
              <w:marTop w:val="0"/>
              <w:marBottom w:val="0"/>
              <w:divBdr>
                <w:top w:val="none" w:sz="0" w:space="0" w:color="auto"/>
                <w:left w:val="none" w:sz="0" w:space="0" w:color="auto"/>
                <w:bottom w:val="none" w:sz="0" w:space="0" w:color="auto"/>
                <w:right w:val="none" w:sz="0" w:space="0" w:color="auto"/>
              </w:divBdr>
            </w:div>
            <w:div w:id="2015453349">
              <w:marLeft w:val="0"/>
              <w:marRight w:val="0"/>
              <w:marTop w:val="0"/>
              <w:marBottom w:val="0"/>
              <w:divBdr>
                <w:top w:val="none" w:sz="0" w:space="0" w:color="auto"/>
                <w:left w:val="none" w:sz="0" w:space="0" w:color="auto"/>
                <w:bottom w:val="none" w:sz="0" w:space="0" w:color="auto"/>
                <w:right w:val="none" w:sz="0" w:space="0" w:color="auto"/>
              </w:divBdr>
            </w:div>
          </w:divsChild>
        </w:div>
        <w:div w:id="842819198">
          <w:marLeft w:val="0"/>
          <w:marRight w:val="0"/>
          <w:marTop w:val="0"/>
          <w:marBottom w:val="0"/>
          <w:divBdr>
            <w:top w:val="none" w:sz="0" w:space="0" w:color="auto"/>
            <w:left w:val="none" w:sz="0" w:space="0" w:color="auto"/>
            <w:bottom w:val="none" w:sz="0" w:space="0" w:color="auto"/>
            <w:right w:val="none" w:sz="0" w:space="0" w:color="auto"/>
          </w:divBdr>
        </w:div>
        <w:div w:id="182213745">
          <w:marLeft w:val="0"/>
          <w:marRight w:val="0"/>
          <w:marTop w:val="0"/>
          <w:marBottom w:val="0"/>
          <w:divBdr>
            <w:top w:val="none" w:sz="0" w:space="0" w:color="auto"/>
            <w:left w:val="none" w:sz="0" w:space="0" w:color="auto"/>
            <w:bottom w:val="none" w:sz="0" w:space="0" w:color="auto"/>
            <w:right w:val="none" w:sz="0" w:space="0" w:color="auto"/>
          </w:divBdr>
        </w:div>
        <w:div w:id="189884103">
          <w:marLeft w:val="0"/>
          <w:marRight w:val="0"/>
          <w:marTop w:val="0"/>
          <w:marBottom w:val="0"/>
          <w:divBdr>
            <w:top w:val="none" w:sz="0" w:space="0" w:color="auto"/>
            <w:left w:val="none" w:sz="0" w:space="0" w:color="auto"/>
            <w:bottom w:val="none" w:sz="0" w:space="0" w:color="auto"/>
            <w:right w:val="none" w:sz="0" w:space="0" w:color="auto"/>
          </w:divBdr>
        </w:div>
        <w:div w:id="1988318320">
          <w:marLeft w:val="0"/>
          <w:marRight w:val="0"/>
          <w:marTop w:val="0"/>
          <w:marBottom w:val="0"/>
          <w:divBdr>
            <w:top w:val="none" w:sz="0" w:space="0" w:color="auto"/>
            <w:left w:val="none" w:sz="0" w:space="0" w:color="auto"/>
            <w:bottom w:val="none" w:sz="0" w:space="0" w:color="auto"/>
            <w:right w:val="none" w:sz="0" w:space="0" w:color="auto"/>
          </w:divBdr>
        </w:div>
        <w:div w:id="1531795847">
          <w:marLeft w:val="0"/>
          <w:marRight w:val="0"/>
          <w:marTop w:val="0"/>
          <w:marBottom w:val="0"/>
          <w:divBdr>
            <w:top w:val="none" w:sz="0" w:space="0" w:color="auto"/>
            <w:left w:val="none" w:sz="0" w:space="0" w:color="auto"/>
            <w:bottom w:val="none" w:sz="0" w:space="0" w:color="auto"/>
            <w:right w:val="none" w:sz="0" w:space="0" w:color="auto"/>
          </w:divBdr>
          <w:divsChild>
            <w:div w:id="1442526481">
              <w:marLeft w:val="-75"/>
              <w:marRight w:val="0"/>
              <w:marTop w:val="30"/>
              <w:marBottom w:val="30"/>
              <w:divBdr>
                <w:top w:val="none" w:sz="0" w:space="0" w:color="auto"/>
                <w:left w:val="none" w:sz="0" w:space="0" w:color="auto"/>
                <w:bottom w:val="none" w:sz="0" w:space="0" w:color="auto"/>
                <w:right w:val="none" w:sz="0" w:space="0" w:color="auto"/>
              </w:divBdr>
              <w:divsChild>
                <w:div w:id="1141385081">
                  <w:marLeft w:val="0"/>
                  <w:marRight w:val="0"/>
                  <w:marTop w:val="0"/>
                  <w:marBottom w:val="0"/>
                  <w:divBdr>
                    <w:top w:val="none" w:sz="0" w:space="0" w:color="auto"/>
                    <w:left w:val="none" w:sz="0" w:space="0" w:color="auto"/>
                    <w:bottom w:val="none" w:sz="0" w:space="0" w:color="auto"/>
                    <w:right w:val="none" w:sz="0" w:space="0" w:color="auto"/>
                  </w:divBdr>
                  <w:divsChild>
                    <w:div w:id="1623731265">
                      <w:marLeft w:val="0"/>
                      <w:marRight w:val="0"/>
                      <w:marTop w:val="0"/>
                      <w:marBottom w:val="0"/>
                      <w:divBdr>
                        <w:top w:val="none" w:sz="0" w:space="0" w:color="auto"/>
                        <w:left w:val="none" w:sz="0" w:space="0" w:color="auto"/>
                        <w:bottom w:val="none" w:sz="0" w:space="0" w:color="auto"/>
                        <w:right w:val="none" w:sz="0" w:space="0" w:color="auto"/>
                      </w:divBdr>
                    </w:div>
                  </w:divsChild>
                </w:div>
                <w:div w:id="2133018879">
                  <w:marLeft w:val="0"/>
                  <w:marRight w:val="0"/>
                  <w:marTop w:val="0"/>
                  <w:marBottom w:val="0"/>
                  <w:divBdr>
                    <w:top w:val="none" w:sz="0" w:space="0" w:color="auto"/>
                    <w:left w:val="none" w:sz="0" w:space="0" w:color="auto"/>
                    <w:bottom w:val="none" w:sz="0" w:space="0" w:color="auto"/>
                    <w:right w:val="none" w:sz="0" w:space="0" w:color="auto"/>
                  </w:divBdr>
                  <w:divsChild>
                    <w:div w:id="1399399129">
                      <w:marLeft w:val="0"/>
                      <w:marRight w:val="0"/>
                      <w:marTop w:val="0"/>
                      <w:marBottom w:val="0"/>
                      <w:divBdr>
                        <w:top w:val="none" w:sz="0" w:space="0" w:color="auto"/>
                        <w:left w:val="none" w:sz="0" w:space="0" w:color="auto"/>
                        <w:bottom w:val="none" w:sz="0" w:space="0" w:color="auto"/>
                        <w:right w:val="none" w:sz="0" w:space="0" w:color="auto"/>
                      </w:divBdr>
                    </w:div>
                  </w:divsChild>
                </w:div>
                <w:div w:id="1366565946">
                  <w:marLeft w:val="0"/>
                  <w:marRight w:val="0"/>
                  <w:marTop w:val="0"/>
                  <w:marBottom w:val="0"/>
                  <w:divBdr>
                    <w:top w:val="none" w:sz="0" w:space="0" w:color="auto"/>
                    <w:left w:val="none" w:sz="0" w:space="0" w:color="auto"/>
                    <w:bottom w:val="none" w:sz="0" w:space="0" w:color="auto"/>
                    <w:right w:val="none" w:sz="0" w:space="0" w:color="auto"/>
                  </w:divBdr>
                  <w:divsChild>
                    <w:div w:id="196236609">
                      <w:marLeft w:val="0"/>
                      <w:marRight w:val="0"/>
                      <w:marTop w:val="0"/>
                      <w:marBottom w:val="0"/>
                      <w:divBdr>
                        <w:top w:val="none" w:sz="0" w:space="0" w:color="auto"/>
                        <w:left w:val="none" w:sz="0" w:space="0" w:color="auto"/>
                        <w:bottom w:val="none" w:sz="0" w:space="0" w:color="auto"/>
                        <w:right w:val="none" w:sz="0" w:space="0" w:color="auto"/>
                      </w:divBdr>
                    </w:div>
                  </w:divsChild>
                </w:div>
                <w:div w:id="1495875673">
                  <w:marLeft w:val="0"/>
                  <w:marRight w:val="0"/>
                  <w:marTop w:val="0"/>
                  <w:marBottom w:val="0"/>
                  <w:divBdr>
                    <w:top w:val="none" w:sz="0" w:space="0" w:color="auto"/>
                    <w:left w:val="none" w:sz="0" w:space="0" w:color="auto"/>
                    <w:bottom w:val="none" w:sz="0" w:space="0" w:color="auto"/>
                    <w:right w:val="none" w:sz="0" w:space="0" w:color="auto"/>
                  </w:divBdr>
                  <w:divsChild>
                    <w:div w:id="1574199752">
                      <w:marLeft w:val="0"/>
                      <w:marRight w:val="0"/>
                      <w:marTop w:val="0"/>
                      <w:marBottom w:val="0"/>
                      <w:divBdr>
                        <w:top w:val="none" w:sz="0" w:space="0" w:color="auto"/>
                        <w:left w:val="none" w:sz="0" w:space="0" w:color="auto"/>
                        <w:bottom w:val="none" w:sz="0" w:space="0" w:color="auto"/>
                        <w:right w:val="none" w:sz="0" w:space="0" w:color="auto"/>
                      </w:divBdr>
                    </w:div>
                  </w:divsChild>
                </w:div>
                <w:div w:id="264072314">
                  <w:marLeft w:val="0"/>
                  <w:marRight w:val="0"/>
                  <w:marTop w:val="0"/>
                  <w:marBottom w:val="0"/>
                  <w:divBdr>
                    <w:top w:val="none" w:sz="0" w:space="0" w:color="auto"/>
                    <w:left w:val="none" w:sz="0" w:space="0" w:color="auto"/>
                    <w:bottom w:val="none" w:sz="0" w:space="0" w:color="auto"/>
                    <w:right w:val="none" w:sz="0" w:space="0" w:color="auto"/>
                  </w:divBdr>
                  <w:divsChild>
                    <w:div w:id="1057778329">
                      <w:marLeft w:val="0"/>
                      <w:marRight w:val="0"/>
                      <w:marTop w:val="0"/>
                      <w:marBottom w:val="0"/>
                      <w:divBdr>
                        <w:top w:val="none" w:sz="0" w:space="0" w:color="auto"/>
                        <w:left w:val="none" w:sz="0" w:space="0" w:color="auto"/>
                        <w:bottom w:val="none" w:sz="0" w:space="0" w:color="auto"/>
                        <w:right w:val="none" w:sz="0" w:space="0" w:color="auto"/>
                      </w:divBdr>
                    </w:div>
                  </w:divsChild>
                </w:div>
                <w:div w:id="204564704">
                  <w:marLeft w:val="0"/>
                  <w:marRight w:val="0"/>
                  <w:marTop w:val="0"/>
                  <w:marBottom w:val="0"/>
                  <w:divBdr>
                    <w:top w:val="none" w:sz="0" w:space="0" w:color="auto"/>
                    <w:left w:val="none" w:sz="0" w:space="0" w:color="auto"/>
                    <w:bottom w:val="none" w:sz="0" w:space="0" w:color="auto"/>
                    <w:right w:val="none" w:sz="0" w:space="0" w:color="auto"/>
                  </w:divBdr>
                  <w:divsChild>
                    <w:div w:id="820776744">
                      <w:marLeft w:val="0"/>
                      <w:marRight w:val="0"/>
                      <w:marTop w:val="0"/>
                      <w:marBottom w:val="0"/>
                      <w:divBdr>
                        <w:top w:val="none" w:sz="0" w:space="0" w:color="auto"/>
                        <w:left w:val="none" w:sz="0" w:space="0" w:color="auto"/>
                        <w:bottom w:val="none" w:sz="0" w:space="0" w:color="auto"/>
                        <w:right w:val="none" w:sz="0" w:space="0" w:color="auto"/>
                      </w:divBdr>
                    </w:div>
                  </w:divsChild>
                </w:div>
                <w:div w:id="1453477398">
                  <w:marLeft w:val="0"/>
                  <w:marRight w:val="0"/>
                  <w:marTop w:val="0"/>
                  <w:marBottom w:val="0"/>
                  <w:divBdr>
                    <w:top w:val="none" w:sz="0" w:space="0" w:color="auto"/>
                    <w:left w:val="none" w:sz="0" w:space="0" w:color="auto"/>
                    <w:bottom w:val="none" w:sz="0" w:space="0" w:color="auto"/>
                    <w:right w:val="none" w:sz="0" w:space="0" w:color="auto"/>
                  </w:divBdr>
                  <w:divsChild>
                    <w:div w:id="2060467909">
                      <w:marLeft w:val="0"/>
                      <w:marRight w:val="0"/>
                      <w:marTop w:val="0"/>
                      <w:marBottom w:val="0"/>
                      <w:divBdr>
                        <w:top w:val="none" w:sz="0" w:space="0" w:color="auto"/>
                        <w:left w:val="none" w:sz="0" w:space="0" w:color="auto"/>
                        <w:bottom w:val="none" w:sz="0" w:space="0" w:color="auto"/>
                        <w:right w:val="none" w:sz="0" w:space="0" w:color="auto"/>
                      </w:divBdr>
                    </w:div>
                    <w:div w:id="499154071">
                      <w:marLeft w:val="0"/>
                      <w:marRight w:val="0"/>
                      <w:marTop w:val="0"/>
                      <w:marBottom w:val="0"/>
                      <w:divBdr>
                        <w:top w:val="none" w:sz="0" w:space="0" w:color="auto"/>
                        <w:left w:val="none" w:sz="0" w:space="0" w:color="auto"/>
                        <w:bottom w:val="none" w:sz="0" w:space="0" w:color="auto"/>
                        <w:right w:val="none" w:sz="0" w:space="0" w:color="auto"/>
                      </w:divBdr>
                    </w:div>
                    <w:div w:id="1384523938">
                      <w:marLeft w:val="0"/>
                      <w:marRight w:val="0"/>
                      <w:marTop w:val="0"/>
                      <w:marBottom w:val="0"/>
                      <w:divBdr>
                        <w:top w:val="none" w:sz="0" w:space="0" w:color="auto"/>
                        <w:left w:val="none" w:sz="0" w:space="0" w:color="auto"/>
                        <w:bottom w:val="none" w:sz="0" w:space="0" w:color="auto"/>
                        <w:right w:val="none" w:sz="0" w:space="0" w:color="auto"/>
                      </w:divBdr>
                    </w:div>
                  </w:divsChild>
                </w:div>
                <w:div w:id="856381918">
                  <w:marLeft w:val="0"/>
                  <w:marRight w:val="0"/>
                  <w:marTop w:val="0"/>
                  <w:marBottom w:val="0"/>
                  <w:divBdr>
                    <w:top w:val="none" w:sz="0" w:space="0" w:color="auto"/>
                    <w:left w:val="none" w:sz="0" w:space="0" w:color="auto"/>
                    <w:bottom w:val="none" w:sz="0" w:space="0" w:color="auto"/>
                    <w:right w:val="none" w:sz="0" w:space="0" w:color="auto"/>
                  </w:divBdr>
                  <w:divsChild>
                    <w:div w:id="11817029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60455984">
          <w:marLeft w:val="0"/>
          <w:marRight w:val="0"/>
          <w:marTop w:val="0"/>
          <w:marBottom w:val="0"/>
          <w:divBdr>
            <w:top w:val="none" w:sz="0" w:space="0" w:color="auto"/>
            <w:left w:val="none" w:sz="0" w:space="0" w:color="auto"/>
            <w:bottom w:val="none" w:sz="0" w:space="0" w:color="auto"/>
            <w:right w:val="none" w:sz="0" w:space="0" w:color="auto"/>
          </w:divBdr>
        </w:div>
        <w:div w:id="328482429">
          <w:marLeft w:val="0"/>
          <w:marRight w:val="0"/>
          <w:marTop w:val="0"/>
          <w:marBottom w:val="0"/>
          <w:divBdr>
            <w:top w:val="none" w:sz="0" w:space="0" w:color="auto"/>
            <w:left w:val="none" w:sz="0" w:space="0" w:color="auto"/>
            <w:bottom w:val="none" w:sz="0" w:space="0" w:color="auto"/>
            <w:right w:val="none" w:sz="0" w:space="0" w:color="auto"/>
          </w:divBdr>
        </w:div>
        <w:div w:id="1598948341">
          <w:marLeft w:val="0"/>
          <w:marRight w:val="0"/>
          <w:marTop w:val="0"/>
          <w:marBottom w:val="0"/>
          <w:divBdr>
            <w:top w:val="none" w:sz="0" w:space="0" w:color="auto"/>
            <w:left w:val="none" w:sz="0" w:space="0" w:color="auto"/>
            <w:bottom w:val="none" w:sz="0" w:space="0" w:color="auto"/>
            <w:right w:val="none" w:sz="0" w:space="0" w:color="auto"/>
          </w:divBdr>
        </w:div>
        <w:div w:id="1153109121">
          <w:marLeft w:val="0"/>
          <w:marRight w:val="0"/>
          <w:marTop w:val="0"/>
          <w:marBottom w:val="0"/>
          <w:divBdr>
            <w:top w:val="none" w:sz="0" w:space="0" w:color="auto"/>
            <w:left w:val="none" w:sz="0" w:space="0" w:color="auto"/>
            <w:bottom w:val="none" w:sz="0" w:space="0" w:color="auto"/>
            <w:right w:val="none" w:sz="0" w:space="0" w:color="auto"/>
          </w:divBdr>
        </w:div>
        <w:div w:id="152183851">
          <w:marLeft w:val="0"/>
          <w:marRight w:val="0"/>
          <w:marTop w:val="0"/>
          <w:marBottom w:val="0"/>
          <w:divBdr>
            <w:top w:val="none" w:sz="0" w:space="0" w:color="auto"/>
            <w:left w:val="none" w:sz="0" w:space="0" w:color="auto"/>
            <w:bottom w:val="none" w:sz="0" w:space="0" w:color="auto"/>
            <w:right w:val="none" w:sz="0" w:space="0" w:color="auto"/>
          </w:divBdr>
          <w:divsChild>
            <w:div w:id="326325491">
              <w:marLeft w:val="-75"/>
              <w:marRight w:val="0"/>
              <w:marTop w:val="30"/>
              <w:marBottom w:val="30"/>
              <w:divBdr>
                <w:top w:val="none" w:sz="0" w:space="0" w:color="auto"/>
                <w:left w:val="none" w:sz="0" w:space="0" w:color="auto"/>
                <w:bottom w:val="none" w:sz="0" w:space="0" w:color="auto"/>
                <w:right w:val="none" w:sz="0" w:space="0" w:color="auto"/>
              </w:divBdr>
              <w:divsChild>
                <w:div w:id="886186847">
                  <w:marLeft w:val="0"/>
                  <w:marRight w:val="0"/>
                  <w:marTop w:val="0"/>
                  <w:marBottom w:val="0"/>
                  <w:divBdr>
                    <w:top w:val="none" w:sz="0" w:space="0" w:color="auto"/>
                    <w:left w:val="none" w:sz="0" w:space="0" w:color="auto"/>
                    <w:bottom w:val="none" w:sz="0" w:space="0" w:color="auto"/>
                    <w:right w:val="none" w:sz="0" w:space="0" w:color="auto"/>
                  </w:divBdr>
                  <w:divsChild>
                    <w:div w:id="1474787868">
                      <w:marLeft w:val="0"/>
                      <w:marRight w:val="0"/>
                      <w:marTop w:val="0"/>
                      <w:marBottom w:val="0"/>
                      <w:divBdr>
                        <w:top w:val="none" w:sz="0" w:space="0" w:color="auto"/>
                        <w:left w:val="none" w:sz="0" w:space="0" w:color="auto"/>
                        <w:bottom w:val="none" w:sz="0" w:space="0" w:color="auto"/>
                        <w:right w:val="none" w:sz="0" w:space="0" w:color="auto"/>
                      </w:divBdr>
                    </w:div>
                  </w:divsChild>
                </w:div>
                <w:div w:id="1360355364">
                  <w:marLeft w:val="0"/>
                  <w:marRight w:val="0"/>
                  <w:marTop w:val="0"/>
                  <w:marBottom w:val="0"/>
                  <w:divBdr>
                    <w:top w:val="none" w:sz="0" w:space="0" w:color="auto"/>
                    <w:left w:val="none" w:sz="0" w:space="0" w:color="auto"/>
                    <w:bottom w:val="none" w:sz="0" w:space="0" w:color="auto"/>
                    <w:right w:val="none" w:sz="0" w:space="0" w:color="auto"/>
                  </w:divBdr>
                  <w:divsChild>
                    <w:div w:id="1475173374">
                      <w:marLeft w:val="0"/>
                      <w:marRight w:val="0"/>
                      <w:marTop w:val="0"/>
                      <w:marBottom w:val="0"/>
                      <w:divBdr>
                        <w:top w:val="none" w:sz="0" w:space="0" w:color="auto"/>
                        <w:left w:val="none" w:sz="0" w:space="0" w:color="auto"/>
                        <w:bottom w:val="none" w:sz="0" w:space="0" w:color="auto"/>
                        <w:right w:val="none" w:sz="0" w:space="0" w:color="auto"/>
                      </w:divBdr>
                    </w:div>
                  </w:divsChild>
                </w:div>
                <w:div w:id="2115896886">
                  <w:marLeft w:val="0"/>
                  <w:marRight w:val="0"/>
                  <w:marTop w:val="0"/>
                  <w:marBottom w:val="0"/>
                  <w:divBdr>
                    <w:top w:val="none" w:sz="0" w:space="0" w:color="auto"/>
                    <w:left w:val="none" w:sz="0" w:space="0" w:color="auto"/>
                    <w:bottom w:val="none" w:sz="0" w:space="0" w:color="auto"/>
                    <w:right w:val="none" w:sz="0" w:space="0" w:color="auto"/>
                  </w:divBdr>
                  <w:divsChild>
                    <w:div w:id="1955401936">
                      <w:marLeft w:val="0"/>
                      <w:marRight w:val="0"/>
                      <w:marTop w:val="0"/>
                      <w:marBottom w:val="0"/>
                      <w:divBdr>
                        <w:top w:val="none" w:sz="0" w:space="0" w:color="auto"/>
                        <w:left w:val="none" w:sz="0" w:space="0" w:color="auto"/>
                        <w:bottom w:val="none" w:sz="0" w:space="0" w:color="auto"/>
                        <w:right w:val="none" w:sz="0" w:space="0" w:color="auto"/>
                      </w:divBdr>
                    </w:div>
                  </w:divsChild>
                </w:div>
                <w:div w:id="594243909">
                  <w:marLeft w:val="0"/>
                  <w:marRight w:val="0"/>
                  <w:marTop w:val="0"/>
                  <w:marBottom w:val="0"/>
                  <w:divBdr>
                    <w:top w:val="none" w:sz="0" w:space="0" w:color="auto"/>
                    <w:left w:val="none" w:sz="0" w:space="0" w:color="auto"/>
                    <w:bottom w:val="none" w:sz="0" w:space="0" w:color="auto"/>
                    <w:right w:val="none" w:sz="0" w:space="0" w:color="auto"/>
                  </w:divBdr>
                  <w:divsChild>
                    <w:div w:id="92559170">
                      <w:marLeft w:val="0"/>
                      <w:marRight w:val="0"/>
                      <w:marTop w:val="0"/>
                      <w:marBottom w:val="0"/>
                      <w:divBdr>
                        <w:top w:val="none" w:sz="0" w:space="0" w:color="auto"/>
                        <w:left w:val="none" w:sz="0" w:space="0" w:color="auto"/>
                        <w:bottom w:val="none" w:sz="0" w:space="0" w:color="auto"/>
                        <w:right w:val="none" w:sz="0" w:space="0" w:color="auto"/>
                      </w:divBdr>
                    </w:div>
                  </w:divsChild>
                </w:div>
                <w:div w:id="686520255">
                  <w:marLeft w:val="0"/>
                  <w:marRight w:val="0"/>
                  <w:marTop w:val="0"/>
                  <w:marBottom w:val="0"/>
                  <w:divBdr>
                    <w:top w:val="none" w:sz="0" w:space="0" w:color="auto"/>
                    <w:left w:val="none" w:sz="0" w:space="0" w:color="auto"/>
                    <w:bottom w:val="none" w:sz="0" w:space="0" w:color="auto"/>
                    <w:right w:val="none" w:sz="0" w:space="0" w:color="auto"/>
                  </w:divBdr>
                  <w:divsChild>
                    <w:div w:id="1028792797">
                      <w:marLeft w:val="0"/>
                      <w:marRight w:val="0"/>
                      <w:marTop w:val="0"/>
                      <w:marBottom w:val="0"/>
                      <w:divBdr>
                        <w:top w:val="none" w:sz="0" w:space="0" w:color="auto"/>
                        <w:left w:val="none" w:sz="0" w:space="0" w:color="auto"/>
                        <w:bottom w:val="none" w:sz="0" w:space="0" w:color="auto"/>
                        <w:right w:val="none" w:sz="0" w:space="0" w:color="auto"/>
                      </w:divBdr>
                    </w:div>
                  </w:divsChild>
                </w:div>
                <w:div w:id="854616303">
                  <w:marLeft w:val="0"/>
                  <w:marRight w:val="0"/>
                  <w:marTop w:val="0"/>
                  <w:marBottom w:val="0"/>
                  <w:divBdr>
                    <w:top w:val="none" w:sz="0" w:space="0" w:color="auto"/>
                    <w:left w:val="none" w:sz="0" w:space="0" w:color="auto"/>
                    <w:bottom w:val="none" w:sz="0" w:space="0" w:color="auto"/>
                    <w:right w:val="none" w:sz="0" w:space="0" w:color="auto"/>
                  </w:divBdr>
                  <w:divsChild>
                    <w:div w:id="1654403974">
                      <w:marLeft w:val="0"/>
                      <w:marRight w:val="0"/>
                      <w:marTop w:val="0"/>
                      <w:marBottom w:val="0"/>
                      <w:divBdr>
                        <w:top w:val="none" w:sz="0" w:space="0" w:color="auto"/>
                        <w:left w:val="none" w:sz="0" w:space="0" w:color="auto"/>
                        <w:bottom w:val="none" w:sz="0" w:space="0" w:color="auto"/>
                        <w:right w:val="none" w:sz="0" w:space="0" w:color="auto"/>
                      </w:divBdr>
                    </w:div>
                  </w:divsChild>
                </w:div>
                <w:div w:id="452788760">
                  <w:marLeft w:val="0"/>
                  <w:marRight w:val="0"/>
                  <w:marTop w:val="0"/>
                  <w:marBottom w:val="0"/>
                  <w:divBdr>
                    <w:top w:val="none" w:sz="0" w:space="0" w:color="auto"/>
                    <w:left w:val="none" w:sz="0" w:space="0" w:color="auto"/>
                    <w:bottom w:val="none" w:sz="0" w:space="0" w:color="auto"/>
                    <w:right w:val="none" w:sz="0" w:space="0" w:color="auto"/>
                  </w:divBdr>
                  <w:divsChild>
                    <w:div w:id="291525789">
                      <w:marLeft w:val="0"/>
                      <w:marRight w:val="0"/>
                      <w:marTop w:val="0"/>
                      <w:marBottom w:val="0"/>
                      <w:divBdr>
                        <w:top w:val="none" w:sz="0" w:space="0" w:color="auto"/>
                        <w:left w:val="none" w:sz="0" w:space="0" w:color="auto"/>
                        <w:bottom w:val="none" w:sz="0" w:space="0" w:color="auto"/>
                        <w:right w:val="none" w:sz="0" w:space="0" w:color="auto"/>
                      </w:divBdr>
                    </w:div>
                  </w:divsChild>
                </w:div>
                <w:div w:id="1655061816">
                  <w:marLeft w:val="0"/>
                  <w:marRight w:val="0"/>
                  <w:marTop w:val="0"/>
                  <w:marBottom w:val="0"/>
                  <w:divBdr>
                    <w:top w:val="none" w:sz="0" w:space="0" w:color="auto"/>
                    <w:left w:val="none" w:sz="0" w:space="0" w:color="auto"/>
                    <w:bottom w:val="none" w:sz="0" w:space="0" w:color="auto"/>
                    <w:right w:val="none" w:sz="0" w:space="0" w:color="auto"/>
                  </w:divBdr>
                  <w:divsChild>
                    <w:div w:id="381448095">
                      <w:marLeft w:val="0"/>
                      <w:marRight w:val="0"/>
                      <w:marTop w:val="0"/>
                      <w:marBottom w:val="0"/>
                      <w:divBdr>
                        <w:top w:val="none" w:sz="0" w:space="0" w:color="auto"/>
                        <w:left w:val="none" w:sz="0" w:space="0" w:color="auto"/>
                        <w:bottom w:val="none" w:sz="0" w:space="0" w:color="auto"/>
                        <w:right w:val="none" w:sz="0" w:space="0" w:color="auto"/>
                      </w:divBdr>
                    </w:div>
                  </w:divsChild>
                </w:div>
                <w:div w:id="1242177032">
                  <w:marLeft w:val="0"/>
                  <w:marRight w:val="0"/>
                  <w:marTop w:val="0"/>
                  <w:marBottom w:val="0"/>
                  <w:divBdr>
                    <w:top w:val="none" w:sz="0" w:space="0" w:color="auto"/>
                    <w:left w:val="none" w:sz="0" w:space="0" w:color="auto"/>
                    <w:bottom w:val="none" w:sz="0" w:space="0" w:color="auto"/>
                    <w:right w:val="none" w:sz="0" w:space="0" w:color="auto"/>
                  </w:divBdr>
                  <w:divsChild>
                    <w:div w:id="1618636579">
                      <w:marLeft w:val="0"/>
                      <w:marRight w:val="0"/>
                      <w:marTop w:val="0"/>
                      <w:marBottom w:val="0"/>
                      <w:divBdr>
                        <w:top w:val="none" w:sz="0" w:space="0" w:color="auto"/>
                        <w:left w:val="none" w:sz="0" w:space="0" w:color="auto"/>
                        <w:bottom w:val="none" w:sz="0" w:space="0" w:color="auto"/>
                        <w:right w:val="none" w:sz="0" w:space="0" w:color="auto"/>
                      </w:divBdr>
                    </w:div>
                  </w:divsChild>
                </w:div>
                <w:div w:id="805243969">
                  <w:marLeft w:val="0"/>
                  <w:marRight w:val="0"/>
                  <w:marTop w:val="0"/>
                  <w:marBottom w:val="0"/>
                  <w:divBdr>
                    <w:top w:val="none" w:sz="0" w:space="0" w:color="auto"/>
                    <w:left w:val="none" w:sz="0" w:space="0" w:color="auto"/>
                    <w:bottom w:val="none" w:sz="0" w:space="0" w:color="auto"/>
                    <w:right w:val="none" w:sz="0" w:space="0" w:color="auto"/>
                  </w:divBdr>
                  <w:divsChild>
                    <w:div w:id="346910492">
                      <w:marLeft w:val="0"/>
                      <w:marRight w:val="0"/>
                      <w:marTop w:val="0"/>
                      <w:marBottom w:val="0"/>
                      <w:divBdr>
                        <w:top w:val="none" w:sz="0" w:space="0" w:color="auto"/>
                        <w:left w:val="none" w:sz="0" w:space="0" w:color="auto"/>
                        <w:bottom w:val="none" w:sz="0" w:space="0" w:color="auto"/>
                        <w:right w:val="none" w:sz="0" w:space="0" w:color="auto"/>
                      </w:divBdr>
                    </w:div>
                  </w:divsChild>
                </w:div>
                <w:div w:id="1080909310">
                  <w:marLeft w:val="0"/>
                  <w:marRight w:val="0"/>
                  <w:marTop w:val="0"/>
                  <w:marBottom w:val="0"/>
                  <w:divBdr>
                    <w:top w:val="none" w:sz="0" w:space="0" w:color="auto"/>
                    <w:left w:val="none" w:sz="0" w:space="0" w:color="auto"/>
                    <w:bottom w:val="none" w:sz="0" w:space="0" w:color="auto"/>
                    <w:right w:val="none" w:sz="0" w:space="0" w:color="auto"/>
                  </w:divBdr>
                  <w:divsChild>
                    <w:div w:id="978613154">
                      <w:marLeft w:val="0"/>
                      <w:marRight w:val="0"/>
                      <w:marTop w:val="0"/>
                      <w:marBottom w:val="0"/>
                      <w:divBdr>
                        <w:top w:val="none" w:sz="0" w:space="0" w:color="auto"/>
                        <w:left w:val="none" w:sz="0" w:space="0" w:color="auto"/>
                        <w:bottom w:val="none" w:sz="0" w:space="0" w:color="auto"/>
                        <w:right w:val="none" w:sz="0" w:space="0" w:color="auto"/>
                      </w:divBdr>
                    </w:div>
                  </w:divsChild>
                </w:div>
                <w:div w:id="2094423787">
                  <w:marLeft w:val="0"/>
                  <w:marRight w:val="0"/>
                  <w:marTop w:val="0"/>
                  <w:marBottom w:val="0"/>
                  <w:divBdr>
                    <w:top w:val="none" w:sz="0" w:space="0" w:color="auto"/>
                    <w:left w:val="none" w:sz="0" w:space="0" w:color="auto"/>
                    <w:bottom w:val="none" w:sz="0" w:space="0" w:color="auto"/>
                    <w:right w:val="none" w:sz="0" w:space="0" w:color="auto"/>
                  </w:divBdr>
                  <w:divsChild>
                    <w:div w:id="1676420709">
                      <w:marLeft w:val="0"/>
                      <w:marRight w:val="0"/>
                      <w:marTop w:val="0"/>
                      <w:marBottom w:val="0"/>
                      <w:divBdr>
                        <w:top w:val="none" w:sz="0" w:space="0" w:color="auto"/>
                        <w:left w:val="none" w:sz="0" w:space="0" w:color="auto"/>
                        <w:bottom w:val="none" w:sz="0" w:space="0" w:color="auto"/>
                        <w:right w:val="none" w:sz="0" w:space="0" w:color="auto"/>
                      </w:divBdr>
                    </w:div>
                  </w:divsChild>
                </w:div>
                <w:div w:id="1191644119">
                  <w:marLeft w:val="0"/>
                  <w:marRight w:val="0"/>
                  <w:marTop w:val="0"/>
                  <w:marBottom w:val="0"/>
                  <w:divBdr>
                    <w:top w:val="none" w:sz="0" w:space="0" w:color="auto"/>
                    <w:left w:val="none" w:sz="0" w:space="0" w:color="auto"/>
                    <w:bottom w:val="none" w:sz="0" w:space="0" w:color="auto"/>
                    <w:right w:val="none" w:sz="0" w:space="0" w:color="auto"/>
                  </w:divBdr>
                  <w:divsChild>
                    <w:div w:id="217741709">
                      <w:marLeft w:val="0"/>
                      <w:marRight w:val="0"/>
                      <w:marTop w:val="0"/>
                      <w:marBottom w:val="0"/>
                      <w:divBdr>
                        <w:top w:val="none" w:sz="0" w:space="0" w:color="auto"/>
                        <w:left w:val="none" w:sz="0" w:space="0" w:color="auto"/>
                        <w:bottom w:val="none" w:sz="0" w:space="0" w:color="auto"/>
                        <w:right w:val="none" w:sz="0" w:space="0" w:color="auto"/>
                      </w:divBdr>
                    </w:div>
                  </w:divsChild>
                </w:div>
                <w:div w:id="781073281">
                  <w:marLeft w:val="0"/>
                  <w:marRight w:val="0"/>
                  <w:marTop w:val="0"/>
                  <w:marBottom w:val="0"/>
                  <w:divBdr>
                    <w:top w:val="none" w:sz="0" w:space="0" w:color="auto"/>
                    <w:left w:val="none" w:sz="0" w:space="0" w:color="auto"/>
                    <w:bottom w:val="none" w:sz="0" w:space="0" w:color="auto"/>
                    <w:right w:val="none" w:sz="0" w:space="0" w:color="auto"/>
                  </w:divBdr>
                  <w:divsChild>
                    <w:div w:id="847139697">
                      <w:marLeft w:val="0"/>
                      <w:marRight w:val="0"/>
                      <w:marTop w:val="0"/>
                      <w:marBottom w:val="0"/>
                      <w:divBdr>
                        <w:top w:val="none" w:sz="0" w:space="0" w:color="auto"/>
                        <w:left w:val="none" w:sz="0" w:space="0" w:color="auto"/>
                        <w:bottom w:val="none" w:sz="0" w:space="0" w:color="auto"/>
                        <w:right w:val="none" w:sz="0" w:space="0" w:color="auto"/>
                      </w:divBdr>
                    </w:div>
                  </w:divsChild>
                </w:div>
                <w:div w:id="897976057">
                  <w:marLeft w:val="0"/>
                  <w:marRight w:val="0"/>
                  <w:marTop w:val="0"/>
                  <w:marBottom w:val="0"/>
                  <w:divBdr>
                    <w:top w:val="none" w:sz="0" w:space="0" w:color="auto"/>
                    <w:left w:val="none" w:sz="0" w:space="0" w:color="auto"/>
                    <w:bottom w:val="none" w:sz="0" w:space="0" w:color="auto"/>
                    <w:right w:val="none" w:sz="0" w:space="0" w:color="auto"/>
                  </w:divBdr>
                  <w:divsChild>
                    <w:div w:id="18545624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8036909">
          <w:marLeft w:val="0"/>
          <w:marRight w:val="0"/>
          <w:marTop w:val="0"/>
          <w:marBottom w:val="0"/>
          <w:divBdr>
            <w:top w:val="none" w:sz="0" w:space="0" w:color="auto"/>
            <w:left w:val="none" w:sz="0" w:space="0" w:color="auto"/>
            <w:bottom w:val="none" w:sz="0" w:space="0" w:color="auto"/>
            <w:right w:val="none" w:sz="0" w:space="0" w:color="auto"/>
          </w:divBdr>
        </w:div>
        <w:div w:id="108360626">
          <w:marLeft w:val="0"/>
          <w:marRight w:val="0"/>
          <w:marTop w:val="0"/>
          <w:marBottom w:val="0"/>
          <w:divBdr>
            <w:top w:val="none" w:sz="0" w:space="0" w:color="auto"/>
            <w:left w:val="none" w:sz="0" w:space="0" w:color="auto"/>
            <w:bottom w:val="none" w:sz="0" w:space="0" w:color="auto"/>
            <w:right w:val="none" w:sz="0" w:space="0" w:color="auto"/>
          </w:divBdr>
        </w:div>
        <w:div w:id="1417675216">
          <w:marLeft w:val="0"/>
          <w:marRight w:val="0"/>
          <w:marTop w:val="0"/>
          <w:marBottom w:val="0"/>
          <w:divBdr>
            <w:top w:val="none" w:sz="0" w:space="0" w:color="auto"/>
            <w:left w:val="none" w:sz="0" w:space="0" w:color="auto"/>
            <w:bottom w:val="none" w:sz="0" w:space="0" w:color="auto"/>
            <w:right w:val="none" w:sz="0" w:space="0" w:color="auto"/>
          </w:divBdr>
          <w:divsChild>
            <w:div w:id="702286067">
              <w:marLeft w:val="0"/>
              <w:marRight w:val="0"/>
              <w:marTop w:val="0"/>
              <w:marBottom w:val="0"/>
              <w:divBdr>
                <w:top w:val="none" w:sz="0" w:space="0" w:color="auto"/>
                <w:left w:val="none" w:sz="0" w:space="0" w:color="auto"/>
                <w:bottom w:val="none" w:sz="0" w:space="0" w:color="auto"/>
                <w:right w:val="none" w:sz="0" w:space="0" w:color="auto"/>
              </w:divBdr>
            </w:div>
            <w:div w:id="1694332959">
              <w:marLeft w:val="0"/>
              <w:marRight w:val="0"/>
              <w:marTop w:val="0"/>
              <w:marBottom w:val="0"/>
              <w:divBdr>
                <w:top w:val="none" w:sz="0" w:space="0" w:color="auto"/>
                <w:left w:val="none" w:sz="0" w:space="0" w:color="auto"/>
                <w:bottom w:val="none" w:sz="0" w:space="0" w:color="auto"/>
                <w:right w:val="none" w:sz="0" w:space="0" w:color="auto"/>
              </w:divBdr>
            </w:div>
            <w:div w:id="2019503892">
              <w:marLeft w:val="0"/>
              <w:marRight w:val="0"/>
              <w:marTop w:val="0"/>
              <w:marBottom w:val="0"/>
              <w:divBdr>
                <w:top w:val="none" w:sz="0" w:space="0" w:color="auto"/>
                <w:left w:val="none" w:sz="0" w:space="0" w:color="auto"/>
                <w:bottom w:val="none" w:sz="0" w:space="0" w:color="auto"/>
                <w:right w:val="none" w:sz="0" w:space="0" w:color="auto"/>
              </w:divBdr>
            </w:div>
            <w:div w:id="687367453">
              <w:marLeft w:val="0"/>
              <w:marRight w:val="0"/>
              <w:marTop w:val="0"/>
              <w:marBottom w:val="0"/>
              <w:divBdr>
                <w:top w:val="none" w:sz="0" w:space="0" w:color="auto"/>
                <w:left w:val="none" w:sz="0" w:space="0" w:color="auto"/>
                <w:bottom w:val="none" w:sz="0" w:space="0" w:color="auto"/>
                <w:right w:val="none" w:sz="0" w:space="0" w:color="auto"/>
              </w:divBdr>
            </w:div>
            <w:div w:id="1583444545">
              <w:marLeft w:val="0"/>
              <w:marRight w:val="0"/>
              <w:marTop w:val="0"/>
              <w:marBottom w:val="0"/>
              <w:divBdr>
                <w:top w:val="none" w:sz="0" w:space="0" w:color="auto"/>
                <w:left w:val="none" w:sz="0" w:space="0" w:color="auto"/>
                <w:bottom w:val="none" w:sz="0" w:space="0" w:color="auto"/>
                <w:right w:val="none" w:sz="0" w:space="0" w:color="auto"/>
              </w:divBdr>
            </w:div>
            <w:div w:id="425660121">
              <w:marLeft w:val="0"/>
              <w:marRight w:val="0"/>
              <w:marTop w:val="0"/>
              <w:marBottom w:val="0"/>
              <w:divBdr>
                <w:top w:val="none" w:sz="0" w:space="0" w:color="auto"/>
                <w:left w:val="none" w:sz="0" w:space="0" w:color="auto"/>
                <w:bottom w:val="none" w:sz="0" w:space="0" w:color="auto"/>
                <w:right w:val="none" w:sz="0" w:space="0" w:color="auto"/>
              </w:divBdr>
            </w:div>
            <w:div w:id="2002004167">
              <w:marLeft w:val="0"/>
              <w:marRight w:val="0"/>
              <w:marTop w:val="0"/>
              <w:marBottom w:val="0"/>
              <w:divBdr>
                <w:top w:val="none" w:sz="0" w:space="0" w:color="auto"/>
                <w:left w:val="none" w:sz="0" w:space="0" w:color="auto"/>
                <w:bottom w:val="none" w:sz="0" w:space="0" w:color="auto"/>
                <w:right w:val="none" w:sz="0" w:space="0" w:color="auto"/>
              </w:divBdr>
            </w:div>
            <w:div w:id="2025547082">
              <w:marLeft w:val="0"/>
              <w:marRight w:val="0"/>
              <w:marTop w:val="0"/>
              <w:marBottom w:val="0"/>
              <w:divBdr>
                <w:top w:val="none" w:sz="0" w:space="0" w:color="auto"/>
                <w:left w:val="none" w:sz="0" w:space="0" w:color="auto"/>
                <w:bottom w:val="none" w:sz="0" w:space="0" w:color="auto"/>
                <w:right w:val="none" w:sz="0" w:space="0" w:color="auto"/>
              </w:divBdr>
            </w:div>
            <w:div w:id="564411833">
              <w:marLeft w:val="0"/>
              <w:marRight w:val="0"/>
              <w:marTop w:val="0"/>
              <w:marBottom w:val="0"/>
              <w:divBdr>
                <w:top w:val="none" w:sz="0" w:space="0" w:color="auto"/>
                <w:left w:val="none" w:sz="0" w:space="0" w:color="auto"/>
                <w:bottom w:val="none" w:sz="0" w:space="0" w:color="auto"/>
                <w:right w:val="none" w:sz="0" w:space="0" w:color="auto"/>
              </w:divBdr>
            </w:div>
            <w:div w:id="1047877131">
              <w:marLeft w:val="0"/>
              <w:marRight w:val="0"/>
              <w:marTop w:val="0"/>
              <w:marBottom w:val="0"/>
              <w:divBdr>
                <w:top w:val="none" w:sz="0" w:space="0" w:color="auto"/>
                <w:left w:val="none" w:sz="0" w:space="0" w:color="auto"/>
                <w:bottom w:val="none" w:sz="0" w:space="0" w:color="auto"/>
                <w:right w:val="none" w:sz="0" w:space="0" w:color="auto"/>
              </w:divBdr>
            </w:div>
            <w:div w:id="1710834483">
              <w:marLeft w:val="0"/>
              <w:marRight w:val="0"/>
              <w:marTop w:val="0"/>
              <w:marBottom w:val="0"/>
              <w:divBdr>
                <w:top w:val="none" w:sz="0" w:space="0" w:color="auto"/>
                <w:left w:val="none" w:sz="0" w:space="0" w:color="auto"/>
                <w:bottom w:val="none" w:sz="0" w:space="0" w:color="auto"/>
                <w:right w:val="none" w:sz="0" w:space="0" w:color="auto"/>
              </w:divBdr>
            </w:div>
            <w:div w:id="679352548">
              <w:marLeft w:val="0"/>
              <w:marRight w:val="0"/>
              <w:marTop w:val="0"/>
              <w:marBottom w:val="0"/>
              <w:divBdr>
                <w:top w:val="none" w:sz="0" w:space="0" w:color="auto"/>
                <w:left w:val="none" w:sz="0" w:space="0" w:color="auto"/>
                <w:bottom w:val="none" w:sz="0" w:space="0" w:color="auto"/>
                <w:right w:val="none" w:sz="0" w:space="0" w:color="auto"/>
              </w:divBdr>
            </w:div>
            <w:div w:id="781147250">
              <w:marLeft w:val="0"/>
              <w:marRight w:val="0"/>
              <w:marTop w:val="0"/>
              <w:marBottom w:val="0"/>
              <w:divBdr>
                <w:top w:val="none" w:sz="0" w:space="0" w:color="auto"/>
                <w:left w:val="none" w:sz="0" w:space="0" w:color="auto"/>
                <w:bottom w:val="none" w:sz="0" w:space="0" w:color="auto"/>
                <w:right w:val="none" w:sz="0" w:space="0" w:color="auto"/>
              </w:divBdr>
            </w:div>
            <w:div w:id="743337585">
              <w:marLeft w:val="0"/>
              <w:marRight w:val="0"/>
              <w:marTop w:val="0"/>
              <w:marBottom w:val="0"/>
              <w:divBdr>
                <w:top w:val="none" w:sz="0" w:space="0" w:color="auto"/>
                <w:left w:val="none" w:sz="0" w:space="0" w:color="auto"/>
                <w:bottom w:val="none" w:sz="0" w:space="0" w:color="auto"/>
                <w:right w:val="none" w:sz="0" w:space="0" w:color="auto"/>
              </w:divBdr>
            </w:div>
            <w:div w:id="982346027">
              <w:marLeft w:val="0"/>
              <w:marRight w:val="0"/>
              <w:marTop w:val="0"/>
              <w:marBottom w:val="0"/>
              <w:divBdr>
                <w:top w:val="none" w:sz="0" w:space="0" w:color="auto"/>
                <w:left w:val="none" w:sz="0" w:space="0" w:color="auto"/>
                <w:bottom w:val="none" w:sz="0" w:space="0" w:color="auto"/>
                <w:right w:val="none" w:sz="0" w:space="0" w:color="auto"/>
              </w:divBdr>
            </w:div>
            <w:div w:id="128207224">
              <w:marLeft w:val="0"/>
              <w:marRight w:val="0"/>
              <w:marTop w:val="0"/>
              <w:marBottom w:val="0"/>
              <w:divBdr>
                <w:top w:val="none" w:sz="0" w:space="0" w:color="auto"/>
                <w:left w:val="none" w:sz="0" w:space="0" w:color="auto"/>
                <w:bottom w:val="none" w:sz="0" w:space="0" w:color="auto"/>
                <w:right w:val="none" w:sz="0" w:space="0" w:color="auto"/>
              </w:divBdr>
            </w:div>
            <w:div w:id="444808685">
              <w:marLeft w:val="0"/>
              <w:marRight w:val="0"/>
              <w:marTop w:val="0"/>
              <w:marBottom w:val="0"/>
              <w:divBdr>
                <w:top w:val="none" w:sz="0" w:space="0" w:color="auto"/>
                <w:left w:val="none" w:sz="0" w:space="0" w:color="auto"/>
                <w:bottom w:val="none" w:sz="0" w:space="0" w:color="auto"/>
                <w:right w:val="none" w:sz="0" w:space="0" w:color="auto"/>
              </w:divBdr>
            </w:div>
          </w:divsChild>
        </w:div>
        <w:div w:id="542402162">
          <w:marLeft w:val="0"/>
          <w:marRight w:val="0"/>
          <w:marTop w:val="0"/>
          <w:marBottom w:val="0"/>
          <w:divBdr>
            <w:top w:val="none" w:sz="0" w:space="0" w:color="auto"/>
            <w:left w:val="none" w:sz="0" w:space="0" w:color="auto"/>
            <w:bottom w:val="none" w:sz="0" w:space="0" w:color="auto"/>
            <w:right w:val="none" w:sz="0" w:space="0" w:color="auto"/>
          </w:divBdr>
        </w:div>
        <w:div w:id="1199515346">
          <w:marLeft w:val="0"/>
          <w:marRight w:val="0"/>
          <w:marTop w:val="0"/>
          <w:marBottom w:val="0"/>
          <w:divBdr>
            <w:top w:val="none" w:sz="0" w:space="0" w:color="auto"/>
            <w:left w:val="none" w:sz="0" w:space="0" w:color="auto"/>
            <w:bottom w:val="none" w:sz="0" w:space="0" w:color="auto"/>
            <w:right w:val="none" w:sz="0" w:space="0" w:color="auto"/>
          </w:divBdr>
        </w:div>
        <w:div w:id="1593591626">
          <w:marLeft w:val="0"/>
          <w:marRight w:val="0"/>
          <w:marTop w:val="0"/>
          <w:marBottom w:val="0"/>
          <w:divBdr>
            <w:top w:val="none" w:sz="0" w:space="0" w:color="auto"/>
            <w:left w:val="none" w:sz="0" w:space="0" w:color="auto"/>
            <w:bottom w:val="none" w:sz="0" w:space="0" w:color="auto"/>
            <w:right w:val="none" w:sz="0" w:space="0" w:color="auto"/>
          </w:divBdr>
        </w:div>
        <w:div w:id="278344854">
          <w:marLeft w:val="0"/>
          <w:marRight w:val="0"/>
          <w:marTop w:val="0"/>
          <w:marBottom w:val="0"/>
          <w:divBdr>
            <w:top w:val="none" w:sz="0" w:space="0" w:color="auto"/>
            <w:left w:val="none" w:sz="0" w:space="0" w:color="auto"/>
            <w:bottom w:val="none" w:sz="0" w:space="0" w:color="auto"/>
            <w:right w:val="none" w:sz="0" w:space="0" w:color="auto"/>
          </w:divBdr>
        </w:div>
        <w:div w:id="1985235582">
          <w:marLeft w:val="0"/>
          <w:marRight w:val="0"/>
          <w:marTop w:val="0"/>
          <w:marBottom w:val="0"/>
          <w:divBdr>
            <w:top w:val="none" w:sz="0" w:space="0" w:color="auto"/>
            <w:left w:val="none" w:sz="0" w:space="0" w:color="auto"/>
            <w:bottom w:val="none" w:sz="0" w:space="0" w:color="auto"/>
            <w:right w:val="none" w:sz="0" w:space="0" w:color="auto"/>
          </w:divBdr>
          <w:divsChild>
            <w:div w:id="1812672181">
              <w:marLeft w:val="-75"/>
              <w:marRight w:val="0"/>
              <w:marTop w:val="30"/>
              <w:marBottom w:val="30"/>
              <w:divBdr>
                <w:top w:val="none" w:sz="0" w:space="0" w:color="auto"/>
                <w:left w:val="none" w:sz="0" w:space="0" w:color="auto"/>
                <w:bottom w:val="none" w:sz="0" w:space="0" w:color="auto"/>
                <w:right w:val="none" w:sz="0" w:space="0" w:color="auto"/>
              </w:divBdr>
              <w:divsChild>
                <w:div w:id="2083747374">
                  <w:marLeft w:val="0"/>
                  <w:marRight w:val="0"/>
                  <w:marTop w:val="0"/>
                  <w:marBottom w:val="0"/>
                  <w:divBdr>
                    <w:top w:val="none" w:sz="0" w:space="0" w:color="auto"/>
                    <w:left w:val="none" w:sz="0" w:space="0" w:color="auto"/>
                    <w:bottom w:val="none" w:sz="0" w:space="0" w:color="auto"/>
                    <w:right w:val="none" w:sz="0" w:space="0" w:color="auto"/>
                  </w:divBdr>
                  <w:divsChild>
                    <w:div w:id="1684699588">
                      <w:marLeft w:val="0"/>
                      <w:marRight w:val="0"/>
                      <w:marTop w:val="0"/>
                      <w:marBottom w:val="0"/>
                      <w:divBdr>
                        <w:top w:val="none" w:sz="0" w:space="0" w:color="auto"/>
                        <w:left w:val="none" w:sz="0" w:space="0" w:color="auto"/>
                        <w:bottom w:val="none" w:sz="0" w:space="0" w:color="auto"/>
                        <w:right w:val="none" w:sz="0" w:space="0" w:color="auto"/>
                      </w:divBdr>
                    </w:div>
                  </w:divsChild>
                </w:div>
                <w:div w:id="1761826137">
                  <w:marLeft w:val="0"/>
                  <w:marRight w:val="0"/>
                  <w:marTop w:val="0"/>
                  <w:marBottom w:val="0"/>
                  <w:divBdr>
                    <w:top w:val="none" w:sz="0" w:space="0" w:color="auto"/>
                    <w:left w:val="none" w:sz="0" w:space="0" w:color="auto"/>
                    <w:bottom w:val="none" w:sz="0" w:space="0" w:color="auto"/>
                    <w:right w:val="none" w:sz="0" w:space="0" w:color="auto"/>
                  </w:divBdr>
                  <w:divsChild>
                    <w:div w:id="1651980335">
                      <w:marLeft w:val="0"/>
                      <w:marRight w:val="0"/>
                      <w:marTop w:val="0"/>
                      <w:marBottom w:val="0"/>
                      <w:divBdr>
                        <w:top w:val="none" w:sz="0" w:space="0" w:color="auto"/>
                        <w:left w:val="none" w:sz="0" w:space="0" w:color="auto"/>
                        <w:bottom w:val="none" w:sz="0" w:space="0" w:color="auto"/>
                        <w:right w:val="none" w:sz="0" w:space="0" w:color="auto"/>
                      </w:divBdr>
                    </w:div>
                  </w:divsChild>
                </w:div>
                <w:div w:id="365182925">
                  <w:marLeft w:val="0"/>
                  <w:marRight w:val="0"/>
                  <w:marTop w:val="0"/>
                  <w:marBottom w:val="0"/>
                  <w:divBdr>
                    <w:top w:val="none" w:sz="0" w:space="0" w:color="auto"/>
                    <w:left w:val="none" w:sz="0" w:space="0" w:color="auto"/>
                    <w:bottom w:val="none" w:sz="0" w:space="0" w:color="auto"/>
                    <w:right w:val="none" w:sz="0" w:space="0" w:color="auto"/>
                  </w:divBdr>
                  <w:divsChild>
                    <w:div w:id="1513104313">
                      <w:marLeft w:val="0"/>
                      <w:marRight w:val="0"/>
                      <w:marTop w:val="0"/>
                      <w:marBottom w:val="0"/>
                      <w:divBdr>
                        <w:top w:val="none" w:sz="0" w:space="0" w:color="auto"/>
                        <w:left w:val="none" w:sz="0" w:space="0" w:color="auto"/>
                        <w:bottom w:val="none" w:sz="0" w:space="0" w:color="auto"/>
                        <w:right w:val="none" w:sz="0" w:space="0" w:color="auto"/>
                      </w:divBdr>
                    </w:div>
                  </w:divsChild>
                </w:div>
                <w:div w:id="659847280">
                  <w:marLeft w:val="0"/>
                  <w:marRight w:val="0"/>
                  <w:marTop w:val="0"/>
                  <w:marBottom w:val="0"/>
                  <w:divBdr>
                    <w:top w:val="none" w:sz="0" w:space="0" w:color="auto"/>
                    <w:left w:val="none" w:sz="0" w:space="0" w:color="auto"/>
                    <w:bottom w:val="none" w:sz="0" w:space="0" w:color="auto"/>
                    <w:right w:val="none" w:sz="0" w:space="0" w:color="auto"/>
                  </w:divBdr>
                  <w:divsChild>
                    <w:div w:id="699934490">
                      <w:marLeft w:val="0"/>
                      <w:marRight w:val="0"/>
                      <w:marTop w:val="0"/>
                      <w:marBottom w:val="0"/>
                      <w:divBdr>
                        <w:top w:val="none" w:sz="0" w:space="0" w:color="auto"/>
                        <w:left w:val="none" w:sz="0" w:space="0" w:color="auto"/>
                        <w:bottom w:val="none" w:sz="0" w:space="0" w:color="auto"/>
                        <w:right w:val="none" w:sz="0" w:space="0" w:color="auto"/>
                      </w:divBdr>
                    </w:div>
                  </w:divsChild>
                </w:div>
                <w:div w:id="1123691841">
                  <w:marLeft w:val="0"/>
                  <w:marRight w:val="0"/>
                  <w:marTop w:val="0"/>
                  <w:marBottom w:val="0"/>
                  <w:divBdr>
                    <w:top w:val="none" w:sz="0" w:space="0" w:color="auto"/>
                    <w:left w:val="none" w:sz="0" w:space="0" w:color="auto"/>
                    <w:bottom w:val="none" w:sz="0" w:space="0" w:color="auto"/>
                    <w:right w:val="none" w:sz="0" w:space="0" w:color="auto"/>
                  </w:divBdr>
                  <w:divsChild>
                    <w:div w:id="6297580">
                      <w:marLeft w:val="0"/>
                      <w:marRight w:val="0"/>
                      <w:marTop w:val="0"/>
                      <w:marBottom w:val="0"/>
                      <w:divBdr>
                        <w:top w:val="none" w:sz="0" w:space="0" w:color="auto"/>
                        <w:left w:val="none" w:sz="0" w:space="0" w:color="auto"/>
                        <w:bottom w:val="none" w:sz="0" w:space="0" w:color="auto"/>
                        <w:right w:val="none" w:sz="0" w:space="0" w:color="auto"/>
                      </w:divBdr>
                    </w:div>
                  </w:divsChild>
                </w:div>
                <w:div w:id="1712800246">
                  <w:marLeft w:val="0"/>
                  <w:marRight w:val="0"/>
                  <w:marTop w:val="0"/>
                  <w:marBottom w:val="0"/>
                  <w:divBdr>
                    <w:top w:val="none" w:sz="0" w:space="0" w:color="auto"/>
                    <w:left w:val="none" w:sz="0" w:space="0" w:color="auto"/>
                    <w:bottom w:val="none" w:sz="0" w:space="0" w:color="auto"/>
                    <w:right w:val="none" w:sz="0" w:space="0" w:color="auto"/>
                  </w:divBdr>
                  <w:divsChild>
                    <w:div w:id="672297267">
                      <w:marLeft w:val="0"/>
                      <w:marRight w:val="0"/>
                      <w:marTop w:val="0"/>
                      <w:marBottom w:val="0"/>
                      <w:divBdr>
                        <w:top w:val="none" w:sz="0" w:space="0" w:color="auto"/>
                        <w:left w:val="none" w:sz="0" w:space="0" w:color="auto"/>
                        <w:bottom w:val="none" w:sz="0" w:space="0" w:color="auto"/>
                        <w:right w:val="none" w:sz="0" w:space="0" w:color="auto"/>
                      </w:divBdr>
                    </w:div>
                  </w:divsChild>
                </w:div>
                <w:div w:id="1936786232">
                  <w:marLeft w:val="0"/>
                  <w:marRight w:val="0"/>
                  <w:marTop w:val="0"/>
                  <w:marBottom w:val="0"/>
                  <w:divBdr>
                    <w:top w:val="none" w:sz="0" w:space="0" w:color="auto"/>
                    <w:left w:val="none" w:sz="0" w:space="0" w:color="auto"/>
                    <w:bottom w:val="none" w:sz="0" w:space="0" w:color="auto"/>
                    <w:right w:val="none" w:sz="0" w:space="0" w:color="auto"/>
                  </w:divBdr>
                  <w:divsChild>
                    <w:div w:id="618727205">
                      <w:marLeft w:val="0"/>
                      <w:marRight w:val="0"/>
                      <w:marTop w:val="0"/>
                      <w:marBottom w:val="0"/>
                      <w:divBdr>
                        <w:top w:val="none" w:sz="0" w:space="0" w:color="auto"/>
                        <w:left w:val="none" w:sz="0" w:space="0" w:color="auto"/>
                        <w:bottom w:val="none" w:sz="0" w:space="0" w:color="auto"/>
                        <w:right w:val="none" w:sz="0" w:space="0" w:color="auto"/>
                      </w:divBdr>
                    </w:div>
                    <w:div w:id="696929517">
                      <w:marLeft w:val="0"/>
                      <w:marRight w:val="0"/>
                      <w:marTop w:val="0"/>
                      <w:marBottom w:val="0"/>
                      <w:divBdr>
                        <w:top w:val="none" w:sz="0" w:space="0" w:color="auto"/>
                        <w:left w:val="none" w:sz="0" w:space="0" w:color="auto"/>
                        <w:bottom w:val="none" w:sz="0" w:space="0" w:color="auto"/>
                        <w:right w:val="none" w:sz="0" w:space="0" w:color="auto"/>
                      </w:divBdr>
                    </w:div>
                    <w:div w:id="1141113012">
                      <w:marLeft w:val="0"/>
                      <w:marRight w:val="0"/>
                      <w:marTop w:val="0"/>
                      <w:marBottom w:val="0"/>
                      <w:divBdr>
                        <w:top w:val="none" w:sz="0" w:space="0" w:color="auto"/>
                        <w:left w:val="none" w:sz="0" w:space="0" w:color="auto"/>
                        <w:bottom w:val="none" w:sz="0" w:space="0" w:color="auto"/>
                        <w:right w:val="none" w:sz="0" w:space="0" w:color="auto"/>
                      </w:divBdr>
                    </w:div>
                  </w:divsChild>
                </w:div>
                <w:div w:id="1183133240">
                  <w:marLeft w:val="0"/>
                  <w:marRight w:val="0"/>
                  <w:marTop w:val="0"/>
                  <w:marBottom w:val="0"/>
                  <w:divBdr>
                    <w:top w:val="none" w:sz="0" w:space="0" w:color="auto"/>
                    <w:left w:val="none" w:sz="0" w:space="0" w:color="auto"/>
                    <w:bottom w:val="none" w:sz="0" w:space="0" w:color="auto"/>
                    <w:right w:val="none" w:sz="0" w:space="0" w:color="auto"/>
                  </w:divBdr>
                  <w:divsChild>
                    <w:div w:id="3380462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68413132">
          <w:marLeft w:val="0"/>
          <w:marRight w:val="0"/>
          <w:marTop w:val="0"/>
          <w:marBottom w:val="0"/>
          <w:divBdr>
            <w:top w:val="none" w:sz="0" w:space="0" w:color="auto"/>
            <w:left w:val="none" w:sz="0" w:space="0" w:color="auto"/>
            <w:bottom w:val="none" w:sz="0" w:space="0" w:color="auto"/>
            <w:right w:val="none" w:sz="0" w:space="0" w:color="auto"/>
          </w:divBdr>
        </w:div>
        <w:div w:id="1330208632">
          <w:marLeft w:val="0"/>
          <w:marRight w:val="0"/>
          <w:marTop w:val="0"/>
          <w:marBottom w:val="0"/>
          <w:divBdr>
            <w:top w:val="none" w:sz="0" w:space="0" w:color="auto"/>
            <w:left w:val="none" w:sz="0" w:space="0" w:color="auto"/>
            <w:bottom w:val="none" w:sz="0" w:space="0" w:color="auto"/>
            <w:right w:val="none" w:sz="0" w:space="0" w:color="auto"/>
          </w:divBdr>
        </w:div>
        <w:div w:id="381906944">
          <w:marLeft w:val="0"/>
          <w:marRight w:val="0"/>
          <w:marTop w:val="0"/>
          <w:marBottom w:val="0"/>
          <w:divBdr>
            <w:top w:val="none" w:sz="0" w:space="0" w:color="auto"/>
            <w:left w:val="none" w:sz="0" w:space="0" w:color="auto"/>
            <w:bottom w:val="none" w:sz="0" w:space="0" w:color="auto"/>
            <w:right w:val="none" w:sz="0" w:space="0" w:color="auto"/>
          </w:divBdr>
        </w:div>
        <w:div w:id="1608385156">
          <w:marLeft w:val="0"/>
          <w:marRight w:val="0"/>
          <w:marTop w:val="0"/>
          <w:marBottom w:val="0"/>
          <w:divBdr>
            <w:top w:val="none" w:sz="0" w:space="0" w:color="auto"/>
            <w:left w:val="none" w:sz="0" w:space="0" w:color="auto"/>
            <w:bottom w:val="none" w:sz="0" w:space="0" w:color="auto"/>
            <w:right w:val="none" w:sz="0" w:space="0" w:color="auto"/>
          </w:divBdr>
        </w:div>
        <w:div w:id="230894649">
          <w:marLeft w:val="0"/>
          <w:marRight w:val="0"/>
          <w:marTop w:val="0"/>
          <w:marBottom w:val="0"/>
          <w:divBdr>
            <w:top w:val="none" w:sz="0" w:space="0" w:color="auto"/>
            <w:left w:val="none" w:sz="0" w:space="0" w:color="auto"/>
            <w:bottom w:val="none" w:sz="0" w:space="0" w:color="auto"/>
            <w:right w:val="none" w:sz="0" w:space="0" w:color="auto"/>
          </w:divBdr>
        </w:div>
        <w:div w:id="273289790">
          <w:marLeft w:val="0"/>
          <w:marRight w:val="0"/>
          <w:marTop w:val="0"/>
          <w:marBottom w:val="0"/>
          <w:divBdr>
            <w:top w:val="none" w:sz="0" w:space="0" w:color="auto"/>
            <w:left w:val="none" w:sz="0" w:space="0" w:color="auto"/>
            <w:bottom w:val="none" w:sz="0" w:space="0" w:color="auto"/>
            <w:right w:val="none" w:sz="0" w:space="0" w:color="auto"/>
          </w:divBdr>
          <w:divsChild>
            <w:div w:id="842597630">
              <w:marLeft w:val="-75"/>
              <w:marRight w:val="0"/>
              <w:marTop w:val="30"/>
              <w:marBottom w:val="30"/>
              <w:divBdr>
                <w:top w:val="none" w:sz="0" w:space="0" w:color="auto"/>
                <w:left w:val="none" w:sz="0" w:space="0" w:color="auto"/>
                <w:bottom w:val="none" w:sz="0" w:space="0" w:color="auto"/>
                <w:right w:val="none" w:sz="0" w:space="0" w:color="auto"/>
              </w:divBdr>
              <w:divsChild>
                <w:div w:id="961617529">
                  <w:marLeft w:val="0"/>
                  <w:marRight w:val="0"/>
                  <w:marTop w:val="0"/>
                  <w:marBottom w:val="0"/>
                  <w:divBdr>
                    <w:top w:val="none" w:sz="0" w:space="0" w:color="auto"/>
                    <w:left w:val="none" w:sz="0" w:space="0" w:color="auto"/>
                    <w:bottom w:val="none" w:sz="0" w:space="0" w:color="auto"/>
                    <w:right w:val="none" w:sz="0" w:space="0" w:color="auto"/>
                  </w:divBdr>
                  <w:divsChild>
                    <w:div w:id="1861890857">
                      <w:marLeft w:val="0"/>
                      <w:marRight w:val="0"/>
                      <w:marTop w:val="0"/>
                      <w:marBottom w:val="0"/>
                      <w:divBdr>
                        <w:top w:val="none" w:sz="0" w:space="0" w:color="auto"/>
                        <w:left w:val="none" w:sz="0" w:space="0" w:color="auto"/>
                        <w:bottom w:val="none" w:sz="0" w:space="0" w:color="auto"/>
                        <w:right w:val="none" w:sz="0" w:space="0" w:color="auto"/>
                      </w:divBdr>
                    </w:div>
                  </w:divsChild>
                </w:div>
                <w:div w:id="267010453">
                  <w:marLeft w:val="0"/>
                  <w:marRight w:val="0"/>
                  <w:marTop w:val="0"/>
                  <w:marBottom w:val="0"/>
                  <w:divBdr>
                    <w:top w:val="none" w:sz="0" w:space="0" w:color="auto"/>
                    <w:left w:val="none" w:sz="0" w:space="0" w:color="auto"/>
                    <w:bottom w:val="none" w:sz="0" w:space="0" w:color="auto"/>
                    <w:right w:val="none" w:sz="0" w:space="0" w:color="auto"/>
                  </w:divBdr>
                  <w:divsChild>
                    <w:div w:id="481892354">
                      <w:marLeft w:val="0"/>
                      <w:marRight w:val="0"/>
                      <w:marTop w:val="0"/>
                      <w:marBottom w:val="0"/>
                      <w:divBdr>
                        <w:top w:val="none" w:sz="0" w:space="0" w:color="auto"/>
                        <w:left w:val="none" w:sz="0" w:space="0" w:color="auto"/>
                        <w:bottom w:val="none" w:sz="0" w:space="0" w:color="auto"/>
                        <w:right w:val="none" w:sz="0" w:space="0" w:color="auto"/>
                      </w:divBdr>
                    </w:div>
                  </w:divsChild>
                </w:div>
                <w:div w:id="1420368174">
                  <w:marLeft w:val="0"/>
                  <w:marRight w:val="0"/>
                  <w:marTop w:val="0"/>
                  <w:marBottom w:val="0"/>
                  <w:divBdr>
                    <w:top w:val="none" w:sz="0" w:space="0" w:color="auto"/>
                    <w:left w:val="none" w:sz="0" w:space="0" w:color="auto"/>
                    <w:bottom w:val="none" w:sz="0" w:space="0" w:color="auto"/>
                    <w:right w:val="none" w:sz="0" w:space="0" w:color="auto"/>
                  </w:divBdr>
                  <w:divsChild>
                    <w:div w:id="449278813">
                      <w:marLeft w:val="0"/>
                      <w:marRight w:val="0"/>
                      <w:marTop w:val="0"/>
                      <w:marBottom w:val="0"/>
                      <w:divBdr>
                        <w:top w:val="none" w:sz="0" w:space="0" w:color="auto"/>
                        <w:left w:val="none" w:sz="0" w:space="0" w:color="auto"/>
                        <w:bottom w:val="none" w:sz="0" w:space="0" w:color="auto"/>
                        <w:right w:val="none" w:sz="0" w:space="0" w:color="auto"/>
                      </w:divBdr>
                    </w:div>
                  </w:divsChild>
                </w:div>
                <w:div w:id="1849907546">
                  <w:marLeft w:val="0"/>
                  <w:marRight w:val="0"/>
                  <w:marTop w:val="0"/>
                  <w:marBottom w:val="0"/>
                  <w:divBdr>
                    <w:top w:val="none" w:sz="0" w:space="0" w:color="auto"/>
                    <w:left w:val="none" w:sz="0" w:space="0" w:color="auto"/>
                    <w:bottom w:val="none" w:sz="0" w:space="0" w:color="auto"/>
                    <w:right w:val="none" w:sz="0" w:space="0" w:color="auto"/>
                  </w:divBdr>
                  <w:divsChild>
                    <w:div w:id="1429039945">
                      <w:marLeft w:val="0"/>
                      <w:marRight w:val="0"/>
                      <w:marTop w:val="0"/>
                      <w:marBottom w:val="0"/>
                      <w:divBdr>
                        <w:top w:val="none" w:sz="0" w:space="0" w:color="auto"/>
                        <w:left w:val="none" w:sz="0" w:space="0" w:color="auto"/>
                        <w:bottom w:val="none" w:sz="0" w:space="0" w:color="auto"/>
                        <w:right w:val="none" w:sz="0" w:space="0" w:color="auto"/>
                      </w:divBdr>
                    </w:div>
                  </w:divsChild>
                </w:div>
                <w:div w:id="1986667556">
                  <w:marLeft w:val="0"/>
                  <w:marRight w:val="0"/>
                  <w:marTop w:val="0"/>
                  <w:marBottom w:val="0"/>
                  <w:divBdr>
                    <w:top w:val="none" w:sz="0" w:space="0" w:color="auto"/>
                    <w:left w:val="none" w:sz="0" w:space="0" w:color="auto"/>
                    <w:bottom w:val="none" w:sz="0" w:space="0" w:color="auto"/>
                    <w:right w:val="none" w:sz="0" w:space="0" w:color="auto"/>
                  </w:divBdr>
                  <w:divsChild>
                    <w:div w:id="89815912">
                      <w:marLeft w:val="0"/>
                      <w:marRight w:val="0"/>
                      <w:marTop w:val="0"/>
                      <w:marBottom w:val="0"/>
                      <w:divBdr>
                        <w:top w:val="none" w:sz="0" w:space="0" w:color="auto"/>
                        <w:left w:val="none" w:sz="0" w:space="0" w:color="auto"/>
                        <w:bottom w:val="none" w:sz="0" w:space="0" w:color="auto"/>
                        <w:right w:val="none" w:sz="0" w:space="0" w:color="auto"/>
                      </w:divBdr>
                    </w:div>
                  </w:divsChild>
                </w:div>
                <w:div w:id="1353991235">
                  <w:marLeft w:val="0"/>
                  <w:marRight w:val="0"/>
                  <w:marTop w:val="0"/>
                  <w:marBottom w:val="0"/>
                  <w:divBdr>
                    <w:top w:val="none" w:sz="0" w:space="0" w:color="auto"/>
                    <w:left w:val="none" w:sz="0" w:space="0" w:color="auto"/>
                    <w:bottom w:val="none" w:sz="0" w:space="0" w:color="auto"/>
                    <w:right w:val="none" w:sz="0" w:space="0" w:color="auto"/>
                  </w:divBdr>
                  <w:divsChild>
                    <w:div w:id="1147479982">
                      <w:marLeft w:val="0"/>
                      <w:marRight w:val="0"/>
                      <w:marTop w:val="0"/>
                      <w:marBottom w:val="0"/>
                      <w:divBdr>
                        <w:top w:val="none" w:sz="0" w:space="0" w:color="auto"/>
                        <w:left w:val="none" w:sz="0" w:space="0" w:color="auto"/>
                        <w:bottom w:val="none" w:sz="0" w:space="0" w:color="auto"/>
                        <w:right w:val="none" w:sz="0" w:space="0" w:color="auto"/>
                      </w:divBdr>
                    </w:div>
                  </w:divsChild>
                </w:div>
                <w:div w:id="1349796125">
                  <w:marLeft w:val="0"/>
                  <w:marRight w:val="0"/>
                  <w:marTop w:val="0"/>
                  <w:marBottom w:val="0"/>
                  <w:divBdr>
                    <w:top w:val="none" w:sz="0" w:space="0" w:color="auto"/>
                    <w:left w:val="none" w:sz="0" w:space="0" w:color="auto"/>
                    <w:bottom w:val="none" w:sz="0" w:space="0" w:color="auto"/>
                    <w:right w:val="none" w:sz="0" w:space="0" w:color="auto"/>
                  </w:divBdr>
                  <w:divsChild>
                    <w:div w:id="996693180">
                      <w:marLeft w:val="0"/>
                      <w:marRight w:val="0"/>
                      <w:marTop w:val="0"/>
                      <w:marBottom w:val="0"/>
                      <w:divBdr>
                        <w:top w:val="none" w:sz="0" w:space="0" w:color="auto"/>
                        <w:left w:val="none" w:sz="0" w:space="0" w:color="auto"/>
                        <w:bottom w:val="none" w:sz="0" w:space="0" w:color="auto"/>
                        <w:right w:val="none" w:sz="0" w:space="0" w:color="auto"/>
                      </w:divBdr>
                    </w:div>
                  </w:divsChild>
                </w:div>
                <w:div w:id="1092967763">
                  <w:marLeft w:val="0"/>
                  <w:marRight w:val="0"/>
                  <w:marTop w:val="0"/>
                  <w:marBottom w:val="0"/>
                  <w:divBdr>
                    <w:top w:val="none" w:sz="0" w:space="0" w:color="auto"/>
                    <w:left w:val="none" w:sz="0" w:space="0" w:color="auto"/>
                    <w:bottom w:val="none" w:sz="0" w:space="0" w:color="auto"/>
                    <w:right w:val="none" w:sz="0" w:space="0" w:color="auto"/>
                  </w:divBdr>
                  <w:divsChild>
                    <w:div w:id="916331533">
                      <w:marLeft w:val="0"/>
                      <w:marRight w:val="0"/>
                      <w:marTop w:val="0"/>
                      <w:marBottom w:val="0"/>
                      <w:divBdr>
                        <w:top w:val="none" w:sz="0" w:space="0" w:color="auto"/>
                        <w:left w:val="none" w:sz="0" w:space="0" w:color="auto"/>
                        <w:bottom w:val="none" w:sz="0" w:space="0" w:color="auto"/>
                        <w:right w:val="none" w:sz="0" w:space="0" w:color="auto"/>
                      </w:divBdr>
                    </w:div>
                  </w:divsChild>
                </w:div>
                <w:div w:id="1808352096">
                  <w:marLeft w:val="0"/>
                  <w:marRight w:val="0"/>
                  <w:marTop w:val="0"/>
                  <w:marBottom w:val="0"/>
                  <w:divBdr>
                    <w:top w:val="none" w:sz="0" w:space="0" w:color="auto"/>
                    <w:left w:val="none" w:sz="0" w:space="0" w:color="auto"/>
                    <w:bottom w:val="none" w:sz="0" w:space="0" w:color="auto"/>
                    <w:right w:val="none" w:sz="0" w:space="0" w:color="auto"/>
                  </w:divBdr>
                  <w:divsChild>
                    <w:div w:id="1000277896">
                      <w:marLeft w:val="0"/>
                      <w:marRight w:val="0"/>
                      <w:marTop w:val="0"/>
                      <w:marBottom w:val="0"/>
                      <w:divBdr>
                        <w:top w:val="none" w:sz="0" w:space="0" w:color="auto"/>
                        <w:left w:val="none" w:sz="0" w:space="0" w:color="auto"/>
                        <w:bottom w:val="none" w:sz="0" w:space="0" w:color="auto"/>
                        <w:right w:val="none" w:sz="0" w:space="0" w:color="auto"/>
                      </w:divBdr>
                    </w:div>
                  </w:divsChild>
                </w:div>
                <w:div w:id="1149398078">
                  <w:marLeft w:val="0"/>
                  <w:marRight w:val="0"/>
                  <w:marTop w:val="0"/>
                  <w:marBottom w:val="0"/>
                  <w:divBdr>
                    <w:top w:val="none" w:sz="0" w:space="0" w:color="auto"/>
                    <w:left w:val="none" w:sz="0" w:space="0" w:color="auto"/>
                    <w:bottom w:val="none" w:sz="0" w:space="0" w:color="auto"/>
                    <w:right w:val="none" w:sz="0" w:space="0" w:color="auto"/>
                  </w:divBdr>
                  <w:divsChild>
                    <w:div w:id="375551113">
                      <w:marLeft w:val="0"/>
                      <w:marRight w:val="0"/>
                      <w:marTop w:val="0"/>
                      <w:marBottom w:val="0"/>
                      <w:divBdr>
                        <w:top w:val="none" w:sz="0" w:space="0" w:color="auto"/>
                        <w:left w:val="none" w:sz="0" w:space="0" w:color="auto"/>
                        <w:bottom w:val="none" w:sz="0" w:space="0" w:color="auto"/>
                        <w:right w:val="none" w:sz="0" w:space="0" w:color="auto"/>
                      </w:divBdr>
                    </w:div>
                  </w:divsChild>
                </w:div>
                <w:div w:id="1453130698">
                  <w:marLeft w:val="0"/>
                  <w:marRight w:val="0"/>
                  <w:marTop w:val="0"/>
                  <w:marBottom w:val="0"/>
                  <w:divBdr>
                    <w:top w:val="none" w:sz="0" w:space="0" w:color="auto"/>
                    <w:left w:val="none" w:sz="0" w:space="0" w:color="auto"/>
                    <w:bottom w:val="none" w:sz="0" w:space="0" w:color="auto"/>
                    <w:right w:val="none" w:sz="0" w:space="0" w:color="auto"/>
                  </w:divBdr>
                  <w:divsChild>
                    <w:div w:id="1746763180">
                      <w:marLeft w:val="0"/>
                      <w:marRight w:val="0"/>
                      <w:marTop w:val="0"/>
                      <w:marBottom w:val="0"/>
                      <w:divBdr>
                        <w:top w:val="none" w:sz="0" w:space="0" w:color="auto"/>
                        <w:left w:val="none" w:sz="0" w:space="0" w:color="auto"/>
                        <w:bottom w:val="none" w:sz="0" w:space="0" w:color="auto"/>
                        <w:right w:val="none" w:sz="0" w:space="0" w:color="auto"/>
                      </w:divBdr>
                    </w:div>
                  </w:divsChild>
                </w:div>
                <w:div w:id="686521417">
                  <w:marLeft w:val="0"/>
                  <w:marRight w:val="0"/>
                  <w:marTop w:val="0"/>
                  <w:marBottom w:val="0"/>
                  <w:divBdr>
                    <w:top w:val="none" w:sz="0" w:space="0" w:color="auto"/>
                    <w:left w:val="none" w:sz="0" w:space="0" w:color="auto"/>
                    <w:bottom w:val="none" w:sz="0" w:space="0" w:color="auto"/>
                    <w:right w:val="none" w:sz="0" w:space="0" w:color="auto"/>
                  </w:divBdr>
                  <w:divsChild>
                    <w:div w:id="1396976911">
                      <w:marLeft w:val="0"/>
                      <w:marRight w:val="0"/>
                      <w:marTop w:val="0"/>
                      <w:marBottom w:val="0"/>
                      <w:divBdr>
                        <w:top w:val="none" w:sz="0" w:space="0" w:color="auto"/>
                        <w:left w:val="none" w:sz="0" w:space="0" w:color="auto"/>
                        <w:bottom w:val="none" w:sz="0" w:space="0" w:color="auto"/>
                        <w:right w:val="none" w:sz="0" w:space="0" w:color="auto"/>
                      </w:divBdr>
                    </w:div>
                  </w:divsChild>
                </w:div>
                <w:div w:id="872811530">
                  <w:marLeft w:val="0"/>
                  <w:marRight w:val="0"/>
                  <w:marTop w:val="0"/>
                  <w:marBottom w:val="0"/>
                  <w:divBdr>
                    <w:top w:val="none" w:sz="0" w:space="0" w:color="auto"/>
                    <w:left w:val="none" w:sz="0" w:space="0" w:color="auto"/>
                    <w:bottom w:val="none" w:sz="0" w:space="0" w:color="auto"/>
                    <w:right w:val="none" w:sz="0" w:space="0" w:color="auto"/>
                  </w:divBdr>
                  <w:divsChild>
                    <w:div w:id="18993176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81802066">
          <w:marLeft w:val="0"/>
          <w:marRight w:val="0"/>
          <w:marTop w:val="0"/>
          <w:marBottom w:val="0"/>
          <w:divBdr>
            <w:top w:val="none" w:sz="0" w:space="0" w:color="auto"/>
            <w:left w:val="none" w:sz="0" w:space="0" w:color="auto"/>
            <w:bottom w:val="none" w:sz="0" w:space="0" w:color="auto"/>
            <w:right w:val="none" w:sz="0" w:space="0" w:color="auto"/>
          </w:divBdr>
        </w:div>
        <w:div w:id="1715154961">
          <w:marLeft w:val="0"/>
          <w:marRight w:val="0"/>
          <w:marTop w:val="0"/>
          <w:marBottom w:val="0"/>
          <w:divBdr>
            <w:top w:val="none" w:sz="0" w:space="0" w:color="auto"/>
            <w:left w:val="none" w:sz="0" w:space="0" w:color="auto"/>
            <w:bottom w:val="none" w:sz="0" w:space="0" w:color="auto"/>
            <w:right w:val="none" w:sz="0" w:space="0" w:color="auto"/>
          </w:divBdr>
        </w:div>
        <w:div w:id="37750563">
          <w:marLeft w:val="0"/>
          <w:marRight w:val="0"/>
          <w:marTop w:val="0"/>
          <w:marBottom w:val="0"/>
          <w:divBdr>
            <w:top w:val="none" w:sz="0" w:space="0" w:color="auto"/>
            <w:left w:val="none" w:sz="0" w:space="0" w:color="auto"/>
            <w:bottom w:val="none" w:sz="0" w:space="0" w:color="auto"/>
            <w:right w:val="none" w:sz="0" w:space="0" w:color="auto"/>
          </w:divBdr>
          <w:divsChild>
            <w:div w:id="543298796">
              <w:marLeft w:val="0"/>
              <w:marRight w:val="0"/>
              <w:marTop w:val="0"/>
              <w:marBottom w:val="0"/>
              <w:divBdr>
                <w:top w:val="none" w:sz="0" w:space="0" w:color="auto"/>
                <w:left w:val="none" w:sz="0" w:space="0" w:color="auto"/>
                <w:bottom w:val="none" w:sz="0" w:space="0" w:color="auto"/>
                <w:right w:val="none" w:sz="0" w:space="0" w:color="auto"/>
              </w:divBdr>
            </w:div>
            <w:div w:id="925264197">
              <w:marLeft w:val="0"/>
              <w:marRight w:val="0"/>
              <w:marTop w:val="0"/>
              <w:marBottom w:val="0"/>
              <w:divBdr>
                <w:top w:val="none" w:sz="0" w:space="0" w:color="auto"/>
                <w:left w:val="none" w:sz="0" w:space="0" w:color="auto"/>
                <w:bottom w:val="none" w:sz="0" w:space="0" w:color="auto"/>
                <w:right w:val="none" w:sz="0" w:space="0" w:color="auto"/>
              </w:divBdr>
            </w:div>
            <w:div w:id="610357092">
              <w:marLeft w:val="0"/>
              <w:marRight w:val="0"/>
              <w:marTop w:val="0"/>
              <w:marBottom w:val="0"/>
              <w:divBdr>
                <w:top w:val="none" w:sz="0" w:space="0" w:color="auto"/>
                <w:left w:val="none" w:sz="0" w:space="0" w:color="auto"/>
                <w:bottom w:val="none" w:sz="0" w:space="0" w:color="auto"/>
                <w:right w:val="none" w:sz="0" w:space="0" w:color="auto"/>
              </w:divBdr>
            </w:div>
            <w:div w:id="1372922635">
              <w:marLeft w:val="0"/>
              <w:marRight w:val="0"/>
              <w:marTop w:val="0"/>
              <w:marBottom w:val="0"/>
              <w:divBdr>
                <w:top w:val="none" w:sz="0" w:space="0" w:color="auto"/>
                <w:left w:val="none" w:sz="0" w:space="0" w:color="auto"/>
                <w:bottom w:val="none" w:sz="0" w:space="0" w:color="auto"/>
                <w:right w:val="none" w:sz="0" w:space="0" w:color="auto"/>
              </w:divBdr>
            </w:div>
            <w:div w:id="523175902">
              <w:marLeft w:val="0"/>
              <w:marRight w:val="0"/>
              <w:marTop w:val="0"/>
              <w:marBottom w:val="0"/>
              <w:divBdr>
                <w:top w:val="none" w:sz="0" w:space="0" w:color="auto"/>
                <w:left w:val="none" w:sz="0" w:space="0" w:color="auto"/>
                <w:bottom w:val="none" w:sz="0" w:space="0" w:color="auto"/>
                <w:right w:val="none" w:sz="0" w:space="0" w:color="auto"/>
              </w:divBdr>
            </w:div>
            <w:div w:id="1850362732">
              <w:marLeft w:val="0"/>
              <w:marRight w:val="0"/>
              <w:marTop w:val="0"/>
              <w:marBottom w:val="0"/>
              <w:divBdr>
                <w:top w:val="none" w:sz="0" w:space="0" w:color="auto"/>
                <w:left w:val="none" w:sz="0" w:space="0" w:color="auto"/>
                <w:bottom w:val="none" w:sz="0" w:space="0" w:color="auto"/>
                <w:right w:val="none" w:sz="0" w:space="0" w:color="auto"/>
              </w:divBdr>
            </w:div>
            <w:div w:id="1737510014">
              <w:marLeft w:val="0"/>
              <w:marRight w:val="0"/>
              <w:marTop w:val="0"/>
              <w:marBottom w:val="0"/>
              <w:divBdr>
                <w:top w:val="none" w:sz="0" w:space="0" w:color="auto"/>
                <w:left w:val="none" w:sz="0" w:space="0" w:color="auto"/>
                <w:bottom w:val="none" w:sz="0" w:space="0" w:color="auto"/>
                <w:right w:val="none" w:sz="0" w:space="0" w:color="auto"/>
              </w:divBdr>
            </w:div>
            <w:div w:id="1976835595">
              <w:marLeft w:val="0"/>
              <w:marRight w:val="0"/>
              <w:marTop w:val="0"/>
              <w:marBottom w:val="0"/>
              <w:divBdr>
                <w:top w:val="none" w:sz="0" w:space="0" w:color="auto"/>
                <w:left w:val="none" w:sz="0" w:space="0" w:color="auto"/>
                <w:bottom w:val="none" w:sz="0" w:space="0" w:color="auto"/>
                <w:right w:val="none" w:sz="0" w:space="0" w:color="auto"/>
              </w:divBdr>
            </w:div>
            <w:div w:id="2123333165">
              <w:marLeft w:val="0"/>
              <w:marRight w:val="0"/>
              <w:marTop w:val="0"/>
              <w:marBottom w:val="0"/>
              <w:divBdr>
                <w:top w:val="none" w:sz="0" w:space="0" w:color="auto"/>
                <w:left w:val="none" w:sz="0" w:space="0" w:color="auto"/>
                <w:bottom w:val="none" w:sz="0" w:space="0" w:color="auto"/>
                <w:right w:val="none" w:sz="0" w:space="0" w:color="auto"/>
              </w:divBdr>
            </w:div>
            <w:div w:id="2042703713">
              <w:marLeft w:val="0"/>
              <w:marRight w:val="0"/>
              <w:marTop w:val="0"/>
              <w:marBottom w:val="0"/>
              <w:divBdr>
                <w:top w:val="none" w:sz="0" w:space="0" w:color="auto"/>
                <w:left w:val="none" w:sz="0" w:space="0" w:color="auto"/>
                <w:bottom w:val="none" w:sz="0" w:space="0" w:color="auto"/>
                <w:right w:val="none" w:sz="0" w:space="0" w:color="auto"/>
              </w:divBdr>
            </w:div>
            <w:div w:id="1718820468">
              <w:marLeft w:val="0"/>
              <w:marRight w:val="0"/>
              <w:marTop w:val="0"/>
              <w:marBottom w:val="0"/>
              <w:divBdr>
                <w:top w:val="none" w:sz="0" w:space="0" w:color="auto"/>
                <w:left w:val="none" w:sz="0" w:space="0" w:color="auto"/>
                <w:bottom w:val="none" w:sz="0" w:space="0" w:color="auto"/>
                <w:right w:val="none" w:sz="0" w:space="0" w:color="auto"/>
              </w:divBdr>
            </w:div>
            <w:div w:id="387265588">
              <w:marLeft w:val="0"/>
              <w:marRight w:val="0"/>
              <w:marTop w:val="0"/>
              <w:marBottom w:val="0"/>
              <w:divBdr>
                <w:top w:val="none" w:sz="0" w:space="0" w:color="auto"/>
                <w:left w:val="none" w:sz="0" w:space="0" w:color="auto"/>
                <w:bottom w:val="none" w:sz="0" w:space="0" w:color="auto"/>
                <w:right w:val="none" w:sz="0" w:space="0" w:color="auto"/>
              </w:divBdr>
            </w:div>
            <w:div w:id="1117020543">
              <w:marLeft w:val="0"/>
              <w:marRight w:val="0"/>
              <w:marTop w:val="0"/>
              <w:marBottom w:val="0"/>
              <w:divBdr>
                <w:top w:val="none" w:sz="0" w:space="0" w:color="auto"/>
                <w:left w:val="none" w:sz="0" w:space="0" w:color="auto"/>
                <w:bottom w:val="none" w:sz="0" w:space="0" w:color="auto"/>
                <w:right w:val="none" w:sz="0" w:space="0" w:color="auto"/>
              </w:divBdr>
            </w:div>
            <w:div w:id="885260569">
              <w:marLeft w:val="0"/>
              <w:marRight w:val="0"/>
              <w:marTop w:val="0"/>
              <w:marBottom w:val="0"/>
              <w:divBdr>
                <w:top w:val="none" w:sz="0" w:space="0" w:color="auto"/>
                <w:left w:val="none" w:sz="0" w:space="0" w:color="auto"/>
                <w:bottom w:val="none" w:sz="0" w:space="0" w:color="auto"/>
                <w:right w:val="none" w:sz="0" w:space="0" w:color="auto"/>
              </w:divBdr>
            </w:div>
            <w:div w:id="678657119">
              <w:marLeft w:val="0"/>
              <w:marRight w:val="0"/>
              <w:marTop w:val="0"/>
              <w:marBottom w:val="0"/>
              <w:divBdr>
                <w:top w:val="none" w:sz="0" w:space="0" w:color="auto"/>
                <w:left w:val="none" w:sz="0" w:space="0" w:color="auto"/>
                <w:bottom w:val="none" w:sz="0" w:space="0" w:color="auto"/>
                <w:right w:val="none" w:sz="0" w:space="0" w:color="auto"/>
              </w:divBdr>
            </w:div>
          </w:divsChild>
        </w:div>
        <w:div w:id="1400441959">
          <w:marLeft w:val="0"/>
          <w:marRight w:val="0"/>
          <w:marTop w:val="0"/>
          <w:marBottom w:val="0"/>
          <w:divBdr>
            <w:top w:val="none" w:sz="0" w:space="0" w:color="auto"/>
            <w:left w:val="none" w:sz="0" w:space="0" w:color="auto"/>
            <w:bottom w:val="none" w:sz="0" w:space="0" w:color="auto"/>
            <w:right w:val="none" w:sz="0" w:space="0" w:color="auto"/>
          </w:divBdr>
        </w:div>
        <w:div w:id="1552838038">
          <w:marLeft w:val="0"/>
          <w:marRight w:val="0"/>
          <w:marTop w:val="0"/>
          <w:marBottom w:val="0"/>
          <w:divBdr>
            <w:top w:val="none" w:sz="0" w:space="0" w:color="auto"/>
            <w:left w:val="none" w:sz="0" w:space="0" w:color="auto"/>
            <w:bottom w:val="none" w:sz="0" w:space="0" w:color="auto"/>
            <w:right w:val="none" w:sz="0" w:space="0" w:color="auto"/>
          </w:divBdr>
        </w:div>
        <w:div w:id="810757853">
          <w:marLeft w:val="0"/>
          <w:marRight w:val="0"/>
          <w:marTop w:val="0"/>
          <w:marBottom w:val="0"/>
          <w:divBdr>
            <w:top w:val="none" w:sz="0" w:space="0" w:color="auto"/>
            <w:left w:val="none" w:sz="0" w:space="0" w:color="auto"/>
            <w:bottom w:val="none" w:sz="0" w:space="0" w:color="auto"/>
            <w:right w:val="none" w:sz="0" w:space="0" w:color="auto"/>
          </w:divBdr>
        </w:div>
        <w:div w:id="2019114963">
          <w:marLeft w:val="0"/>
          <w:marRight w:val="0"/>
          <w:marTop w:val="0"/>
          <w:marBottom w:val="0"/>
          <w:divBdr>
            <w:top w:val="none" w:sz="0" w:space="0" w:color="auto"/>
            <w:left w:val="none" w:sz="0" w:space="0" w:color="auto"/>
            <w:bottom w:val="none" w:sz="0" w:space="0" w:color="auto"/>
            <w:right w:val="none" w:sz="0" w:space="0" w:color="auto"/>
          </w:divBdr>
        </w:div>
        <w:div w:id="1469320287">
          <w:marLeft w:val="0"/>
          <w:marRight w:val="0"/>
          <w:marTop w:val="0"/>
          <w:marBottom w:val="0"/>
          <w:divBdr>
            <w:top w:val="none" w:sz="0" w:space="0" w:color="auto"/>
            <w:left w:val="none" w:sz="0" w:space="0" w:color="auto"/>
            <w:bottom w:val="none" w:sz="0" w:space="0" w:color="auto"/>
            <w:right w:val="none" w:sz="0" w:space="0" w:color="auto"/>
          </w:divBdr>
          <w:divsChild>
            <w:div w:id="406389355">
              <w:marLeft w:val="-75"/>
              <w:marRight w:val="0"/>
              <w:marTop w:val="30"/>
              <w:marBottom w:val="30"/>
              <w:divBdr>
                <w:top w:val="none" w:sz="0" w:space="0" w:color="auto"/>
                <w:left w:val="none" w:sz="0" w:space="0" w:color="auto"/>
                <w:bottom w:val="none" w:sz="0" w:space="0" w:color="auto"/>
                <w:right w:val="none" w:sz="0" w:space="0" w:color="auto"/>
              </w:divBdr>
              <w:divsChild>
                <w:div w:id="1113937021">
                  <w:marLeft w:val="0"/>
                  <w:marRight w:val="0"/>
                  <w:marTop w:val="0"/>
                  <w:marBottom w:val="0"/>
                  <w:divBdr>
                    <w:top w:val="none" w:sz="0" w:space="0" w:color="auto"/>
                    <w:left w:val="none" w:sz="0" w:space="0" w:color="auto"/>
                    <w:bottom w:val="none" w:sz="0" w:space="0" w:color="auto"/>
                    <w:right w:val="none" w:sz="0" w:space="0" w:color="auto"/>
                  </w:divBdr>
                  <w:divsChild>
                    <w:div w:id="750082843">
                      <w:marLeft w:val="0"/>
                      <w:marRight w:val="0"/>
                      <w:marTop w:val="0"/>
                      <w:marBottom w:val="0"/>
                      <w:divBdr>
                        <w:top w:val="none" w:sz="0" w:space="0" w:color="auto"/>
                        <w:left w:val="none" w:sz="0" w:space="0" w:color="auto"/>
                        <w:bottom w:val="none" w:sz="0" w:space="0" w:color="auto"/>
                        <w:right w:val="none" w:sz="0" w:space="0" w:color="auto"/>
                      </w:divBdr>
                    </w:div>
                  </w:divsChild>
                </w:div>
                <w:div w:id="229267822">
                  <w:marLeft w:val="0"/>
                  <w:marRight w:val="0"/>
                  <w:marTop w:val="0"/>
                  <w:marBottom w:val="0"/>
                  <w:divBdr>
                    <w:top w:val="none" w:sz="0" w:space="0" w:color="auto"/>
                    <w:left w:val="none" w:sz="0" w:space="0" w:color="auto"/>
                    <w:bottom w:val="none" w:sz="0" w:space="0" w:color="auto"/>
                    <w:right w:val="none" w:sz="0" w:space="0" w:color="auto"/>
                  </w:divBdr>
                  <w:divsChild>
                    <w:div w:id="1582369149">
                      <w:marLeft w:val="0"/>
                      <w:marRight w:val="0"/>
                      <w:marTop w:val="0"/>
                      <w:marBottom w:val="0"/>
                      <w:divBdr>
                        <w:top w:val="none" w:sz="0" w:space="0" w:color="auto"/>
                        <w:left w:val="none" w:sz="0" w:space="0" w:color="auto"/>
                        <w:bottom w:val="none" w:sz="0" w:space="0" w:color="auto"/>
                        <w:right w:val="none" w:sz="0" w:space="0" w:color="auto"/>
                      </w:divBdr>
                    </w:div>
                  </w:divsChild>
                </w:div>
                <w:div w:id="1691029535">
                  <w:marLeft w:val="0"/>
                  <w:marRight w:val="0"/>
                  <w:marTop w:val="0"/>
                  <w:marBottom w:val="0"/>
                  <w:divBdr>
                    <w:top w:val="none" w:sz="0" w:space="0" w:color="auto"/>
                    <w:left w:val="none" w:sz="0" w:space="0" w:color="auto"/>
                    <w:bottom w:val="none" w:sz="0" w:space="0" w:color="auto"/>
                    <w:right w:val="none" w:sz="0" w:space="0" w:color="auto"/>
                  </w:divBdr>
                  <w:divsChild>
                    <w:div w:id="2008635180">
                      <w:marLeft w:val="0"/>
                      <w:marRight w:val="0"/>
                      <w:marTop w:val="0"/>
                      <w:marBottom w:val="0"/>
                      <w:divBdr>
                        <w:top w:val="none" w:sz="0" w:space="0" w:color="auto"/>
                        <w:left w:val="none" w:sz="0" w:space="0" w:color="auto"/>
                        <w:bottom w:val="none" w:sz="0" w:space="0" w:color="auto"/>
                        <w:right w:val="none" w:sz="0" w:space="0" w:color="auto"/>
                      </w:divBdr>
                    </w:div>
                  </w:divsChild>
                </w:div>
                <w:div w:id="1894660155">
                  <w:marLeft w:val="0"/>
                  <w:marRight w:val="0"/>
                  <w:marTop w:val="0"/>
                  <w:marBottom w:val="0"/>
                  <w:divBdr>
                    <w:top w:val="none" w:sz="0" w:space="0" w:color="auto"/>
                    <w:left w:val="none" w:sz="0" w:space="0" w:color="auto"/>
                    <w:bottom w:val="none" w:sz="0" w:space="0" w:color="auto"/>
                    <w:right w:val="none" w:sz="0" w:space="0" w:color="auto"/>
                  </w:divBdr>
                  <w:divsChild>
                    <w:div w:id="315501744">
                      <w:marLeft w:val="0"/>
                      <w:marRight w:val="0"/>
                      <w:marTop w:val="0"/>
                      <w:marBottom w:val="0"/>
                      <w:divBdr>
                        <w:top w:val="none" w:sz="0" w:space="0" w:color="auto"/>
                        <w:left w:val="none" w:sz="0" w:space="0" w:color="auto"/>
                        <w:bottom w:val="none" w:sz="0" w:space="0" w:color="auto"/>
                        <w:right w:val="none" w:sz="0" w:space="0" w:color="auto"/>
                      </w:divBdr>
                    </w:div>
                  </w:divsChild>
                </w:div>
                <w:div w:id="186220342">
                  <w:marLeft w:val="0"/>
                  <w:marRight w:val="0"/>
                  <w:marTop w:val="0"/>
                  <w:marBottom w:val="0"/>
                  <w:divBdr>
                    <w:top w:val="none" w:sz="0" w:space="0" w:color="auto"/>
                    <w:left w:val="none" w:sz="0" w:space="0" w:color="auto"/>
                    <w:bottom w:val="none" w:sz="0" w:space="0" w:color="auto"/>
                    <w:right w:val="none" w:sz="0" w:space="0" w:color="auto"/>
                  </w:divBdr>
                  <w:divsChild>
                    <w:div w:id="1011448120">
                      <w:marLeft w:val="0"/>
                      <w:marRight w:val="0"/>
                      <w:marTop w:val="0"/>
                      <w:marBottom w:val="0"/>
                      <w:divBdr>
                        <w:top w:val="none" w:sz="0" w:space="0" w:color="auto"/>
                        <w:left w:val="none" w:sz="0" w:space="0" w:color="auto"/>
                        <w:bottom w:val="none" w:sz="0" w:space="0" w:color="auto"/>
                        <w:right w:val="none" w:sz="0" w:space="0" w:color="auto"/>
                      </w:divBdr>
                    </w:div>
                  </w:divsChild>
                </w:div>
                <w:div w:id="737173678">
                  <w:marLeft w:val="0"/>
                  <w:marRight w:val="0"/>
                  <w:marTop w:val="0"/>
                  <w:marBottom w:val="0"/>
                  <w:divBdr>
                    <w:top w:val="none" w:sz="0" w:space="0" w:color="auto"/>
                    <w:left w:val="none" w:sz="0" w:space="0" w:color="auto"/>
                    <w:bottom w:val="none" w:sz="0" w:space="0" w:color="auto"/>
                    <w:right w:val="none" w:sz="0" w:space="0" w:color="auto"/>
                  </w:divBdr>
                  <w:divsChild>
                    <w:div w:id="1865285960">
                      <w:marLeft w:val="0"/>
                      <w:marRight w:val="0"/>
                      <w:marTop w:val="0"/>
                      <w:marBottom w:val="0"/>
                      <w:divBdr>
                        <w:top w:val="none" w:sz="0" w:space="0" w:color="auto"/>
                        <w:left w:val="none" w:sz="0" w:space="0" w:color="auto"/>
                        <w:bottom w:val="none" w:sz="0" w:space="0" w:color="auto"/>
                        <w:right w:val="none" w:sz="0" w:space="0" w:color="auto"/>
                      </w:divBdr>
                    </w:div>
                  </w:divsChild>
                </w:div>
                <w:div w:id="2001537669">
                  <w:marLeft w:val="0"/>
                  <w:marRight w:val="0"/>
                  <w:marTop w:val="0"/>
                  <w:marBottom w:val="0"/>
                  <w:divBdr>
                    <w:top w:val="none" w:sz="0" w:space="0" w:color="auto"/>
                    <w:left w:val="none" w:sz="0" w:space="0" w:color="auto"/>
                    <w:bottom w:val="none" w:sz="0" w:space="0" w:color="auto"/>
                    <w:right w:val="none" w:sz="0" w:space="0" w:color="auto"/>
                  </w:divBdr>
                  <w:divsChild>
                    <w:div w:id="482352341">
                      <w:marLeft w:val="0"/>
                      <w:marRight w:val="0"/>
                      <w:marTop w:val="0"/>
                      <w:marBottom w:val="0"/>
                      <w:divBdr>
                        <w:top w:val="none" w:sz="0" w:space="0" w:color="auto"/>
                        <w:left w:val="none" w:sz="0" w:space="0" w:color="auto"/>
                        <w:bottom w:val="none" w:sz="0" w:space="0" w:color="auto"/>
                        <w:right w:val="none" w:sz="0" w:space="0" w:color="auto"/>
                      </w:divBdr>
                    </w:div>
                    <w:div w:id="355498422">
                      <w:marLeft w:val="0"/>
                      <w:marRight w:val="0"/>
                      <w:marTop w:val="0"/>
                      <w:marBottom w:val="0"/>
                      <w:divBdr>
                        <w:top w:val="none" w:sz="0" w:space="0" w:color="auto"/>
                        <w:left w:val="none" w:sz="0" w:space="0" w:color="auto"/>
                        <w:bottom w:val="none" w:sz="0" w:space="0" w:color="auto"/>
                        <w:right w:val="none" w:sz="0" w:space="0" w:color="auto"/>
                      </w:divBdr>
                    </w:div>
                  </w:divsChild>
                </w:div>
                <w:div w:id="470950378">
                  <w:marLeft w:val="0"/>
                  <w:marRight w:val="0"/>
                  <w:marTop w:val="0"/>
                  <w:marBottom w:val="0"/>
                  <w:divBdr>
                    <w:top w:val="none" w:sz="0" w:space="0" w:color="auto"/>
                    <w:left w:val="none" w:sz="0" w:space="0" w:color="auto"/>
                    <w:bottom w:val="none" w:sz="0" w:space="0" w:color="auto"/>
                    <w:right w:val="none" w:sz="0" w:space="0" w:color="auto"/>
                  </w:divBdr>
                  <w:divsChild>
                    <w:div w:id="4437680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78517331">
          <w:marLeft w:val="0"/>
          <w:marRight w:val="0"/>
          <w:marTop w:val="0"/>
          <w:marBottom w:val="0"/>
          <w:divBdr>
            <w:top w:val="none" w:sz="0" w:space="0" w:color="auto"/>
            <w:left w:val="none" w:sz="0" w:space="0" w:color="auto"/>
            <w:bottom w:val="none" w:sz="0" w:space="0" w:color="auto"/>
            <w:right w:val="none" w:sz="0" w:space="0" w:color="auto"/>
          </w:divBdr>
        </w:div>
        <w:div w:id="353532911">
          <w:marLeft w:val="0"/>
          <w:marRight w:val="0"/>
          <w:marTop w:val="0"/>
          <w:marBottom w:val="0"/>
          <w:divBdr>
            <w:top w:val="none" w:sz="0" w:space="0" w:color="auto"/>
            <w:left w:val="none" w:sz="0" w:space="0" w:color="auto"/>
            <w:bottom w:val="none" w:sz="0" w:space="0" w:color="auto"/>
            <w:right w:val="none" w:sz="0" w:space="0" w:color="auto"/>
          </w:divBdr>
        </w:div>
        <w:div w:id="850216625">
          <w:marLeft w:val="0"/>
          <w:marRight w:val="0"/>
          <w:marTop w:val="0"/>
          <w:marBottom w:val="0"/>
          <w:divBdr>
            <w:top w:val="none" w:sz="0" w:space="0" w:color="auto"/>
            <w:left w:val="none" w:sz="0" w:space="0" w:color="auto"/>
            <w:bottom w:val="none" w:sz="0" w:space="0" w:color="auto"/>
            <w:right w:val="none" w:sz="0" w:space="0" w:color="auto"/>
          </w:divBdr>
        </w:div>
        <w:div w:id="137504283">
          <w:marLeft w:val="0"/>
          <w:marRight w:val="0"/>
          <w:marTop w:val="0"/>
          <w:marBottom w:val="0"/>
          <w:divBdr>
            <w:top w:val="none" w:sz="0" w:space="0" w:color="auto"/>
            <w:left w:val="none" w:sz="0" w:space="0" w:color="auto"/>
            <w:bottom w:val="none" w:sz="0" w:space="0" w:color="auto"/>
            <w:right w:val="none" w:sz="0" w:space="0" w:color="auto"/>
          </w:divBdr>
        </w:div>
        <w:div w:id="2025860619">
          <w:marLeft w:val="0"/>
          <w:marRight w:val="0"/>
          <w:marTop w:val="0"/>
          <w:marBottom w:val="0"/>
          <w:divBdr>
            <w:top w:val="none" w:sz="0" w:space="0" w:color="auto"/>
            <w:left w:val="none" w:sz="0" w:space="0" w:color="auto"/>
            <w:bottom w:val="none" w:sz="0" w:space="0" w:color="auto"/>
            <w:right w:val="none" w:sz="0" w:space="0" w:color="auto"/>
          </w:divBdr>
        </w:div>
        <w:div w:id="503469846">
          <w:marLeft w:val="0"/>
          <w:marRight w:val="0"/>
          <w:marTop w:val="0"/>
          <w:marBottom w:val="0"/>
          <w:divBdr>
            <w:top w:val="none" w:sz="0" w:space="0" w:color="auto"/>
            <w:left w:val="none" w:sz="0" w:space="0" w:color="auto"/>
            <w:bottom w:val="none" w:sz="0" w:space="0" w:color="auto"/>
            <w:right w:val="none" w:sz="0" w:space="0" w:color="auto"/>
          </w:divBdr>
          <w:divsChild>
            <w:div w:id="1307708704">
              <w:marLeft w:val="-75"/>
              <w:marRight w:val="0"/>
              <w:marTop w:val="30"/>
              <w:marBottom w:val="30"/>
              <w:divBdr>
                <w:top w:val="none" w:sz="0" w:space="0" w:color="auto"/>
                <w:left w:val="none" w:sz="0" w:space="0" w:color="auto"/>
                <w:bottom w:val="none" w:sz="0" w:space="0" w:color="auto"/>
                <w:right w:val="none" w:sz="0" w:space="0" w:color="auto"/>
              </w:divBdr>
              <w:divsChild>
                <w:div w:id="333341102">
                  <w:marLeft w:val="0"/>
                  <w:marRight w:val="0"/>
                  <w:marTop w:val="0"/>
                  <w:marBottom w:val="0"/>
                  <w:divBdr>
                    <w:top w:val="none" w:sz="0" w:space="0" w:color="auto"/>
                    <w:left w:val="none" w:sz="0" w:space="0" w:color="auto"/>
                    <w:bottom w:val="none" w:sz="0" w:space="0" w:color="auto"/>
                    <w:right w:val="none" w:sz="0" w:space="0" w:color="auto"/>
                  </w:divBdr>
                  <w:divsChild>
                    <w:div w:id="809639838">
                      <w:marLeft w:val="0"/>
                      <w:marRight w:val="0"/>
                      <w:marTop w:val="0"/>
                      <w:marBottom w:val="0"/>
                      <w:divBdr>
                        <w:top w:val="none" w:sz="0" w:space="0" w:color="auto"/>
                        <w:left w:val="none" w:sz="0" w:space="0" w:color="auto"/>
                        <w:bottom w:val="none" w:sz="0" w:space="0" w:color="auto"/>
                        <w:right w:val="none" w:sz="0" w:space="0" w:color="auto"/>
                      </w:divBdr>
                    </w:div>
                  </w:divsChild>
                </w:div>
                <w:div w:id="1399787509">
                  <w:marLeft w:val="0"/>
                  <w:marRight w:val="0"/>
                  <w:marTop w:val="0"/>
                  <w:marBottom w:val="0"/>
                  <w:divBdr>
                    <w:top w:val="none" w:sz="0" w:space="0" w:color="auto"/>
                    <w:left w:val="none" w:sz="0" w:space="0" w:color="auto"/>
                    <w:bottom w:val="none" w:sz="0" w:space="0" w:color="auto"/>
                    <w:right w:val="none" w:sz="0" w:space="0" w:color="auto"/>
                  </w:divBdr>
                  <w:divsChild>
                    <w:div w:id="2122607462">
                      <w:marLeft w:val="0"/>
                      <w:marRight w:val="0"/>
                      <w:marTop w:val="0"/>
                      <w:marBottom w:val="0"/>
                      <w:divBdr>
                        <w:top w:val="none" w:sz="0" w:space="0" w:color="auto"/>
                        <w:left w:val="none" w:sz="0" w:space="0" w:color="auto"/>
                        <w:bottom w:val="none" w:sz="0" w:space="0" w:color="auto"/>
                        <w:right w:val="none" w:sz="0" w:space="0" w:color="auto"/>
                      </w:divBdr>
                    </w:div>
                  </w:divsChild>
                </w:div>
                <w:div w:id="995500472">
                  <w:marLeft w:val="0"/>
                  <w:marRight w:val="0"/>
                  <w:marTop w:val="0"/>
                  <w:marBottom w:val="0"/>
                  <w:divBdr>
                    <w:top w:val="none" w:sz="0" w:space="0" w:color="auto"/>
                    <w:left w:val="none" w:sz="0" w:space="0" w:color="auto"/>
                    <w:bottom w:val="none" w:sz="0" w:space="0" w:color="auto"/>
                    <w:right w:val="none" w:sz="0" w:space="0" w:color="auto"/>
                  </w:divBdr>
                  <w:divsChild>
                    <w:div w:id="1709645594">
                      <w:marLeft w:val="0"/>
                      <w:marRight w:val="0"/>
                      <w:marTop w:val="0"/>
                      <w:marBottom w:val="0"/>
                      <w:divBdr>
                        <w:top w:val="none" w:sz="0" w:space="0" w:color="auto"/>
                        <w:left w:val="none" w:sz="0" w:space="0" w:color="auto"/>
                        <w:bottom w:val="none" w:sz="0" w:space="0" w:color="auto"/>
                        <w:right w:val="none" w:sz="0" w:space="0" w:color="auto"/>
                      </w:divBdr>
                    </w:div>
                  </w:divsChild>
                </w:div>
                <w:div w:id="449009711">
                  <w:marLeft w:val="0"/>
                  <w:marRight w:val="0"/>
                  <w:marTop w:val="0"/>
                  <w:marBottom w:val="0"/>
                  <w:divBdr>
                    <w:top w:val="none" w:sz="0" w:space="0" w:color="auto"/>
                    <w:left w:val="none" w:sz="0" w:space="0" w:color="auto"/>
                    <w:bottom w:val="none" w:sz="0" w:space="0" w:color="auto"/>
                    <w:right w:val="none" w:sz="0" w:space="0" w:color="auto"/>
                  </w:divBdr>
                  <w:divsChild>
                    <w:div w:id="44838842">
                      <w:marLeft w:val="0"/>
                      <w:marRight w:val="0"/>
                      <w:marTop w:val="0"/>
                      <w:marBottom w:val="0"/>
                      <w:divBdr>
                        <w:top w:val="none" w:sz="0" w:space="0" w:color="auto"/>
                        <w:left w:val="none" w:sz="0" w:space="0" w:color="auto"/>
                        <w:bottom w:val="none" w:sz="0" w:space="0" w:color="auto"/>
                        <w:right w:val="none" w:sz="0" w:space="0" w:color="auto"/>
                      </w:divBdr>
                    </w:div>
                  </w:divsChild>
                </w:div>
                <w:div w:id="716972638">
                  <w:marLeft w:val="0"/>
                  <w:marRight w:val="0"/>
                  <w:marTop w:val="0"/>
                  <w:marBottom w:val="0"/>
                  <w:divBdr>
                    <w:top w:val="none" w:sz="0" w:space="0" w:color="auto"/>
                    <w:left w:val="none" w:sz="0" w:space="0" w:color="auto"/>
                    <w:bottom w:val="none" w:sz="0" w:space="0" w:color="auto"/>
                    <w:right w:val="none" w:sz="0" w:space="0" w:color="auto"/>
                  </w:divBdr>
                  <w:divsChild>
                    <w:div w:id="748236247">
                      <w:marLeft w:val="0"/>
                      <w:marRight w:val="0"/>
                      <w:marTop w:val="0"/>
                      <w:marBottom w:val="0"/>
                      <w:divBdr>
                        <w:top w:val="none" w:sz="0" w:space="0" w:color="auto"/>
                        <w:left w:val="none" w:sz="0" w:space="0" w:color="auto"/>
                        <w:bottom w:val="none" w:sz="0" w:space="0" w:color="auto"/>
                        <w:right w:val="none" w:sz="0" w:space="0" w:color="auto"/>
                      </w:divBdr>
                    </w:div>
                  </w:divsChild>
                </w:div>
                <w:div w:id="1972783430">
                  <w:marLeft w:val="0"/>
                  <w:marRight w:val="0"/>
                  <w:marTop w:val="0"/>
                  <w:marBottom w:val="0"/>
                  <w:divBdr>
                    <w:top w:val="none" w:sz="0" w:space="0" w:color="auto"/>
                    <w:left w:val="none" w:sz="0" w:space="0" w:color="auto"/>
                    <w:bottom w:val="none" w:sz="0" w:space="0" w:color="auto"/>
                    <w:right w:val="none" w:sz="0" w:space="0" w:color="auto"/>
                  </w:divBdr>
                  <w:divsChild>
                    <w:div w:id="1111700807">
                      <w:marLeft w:val="0"/>
                      <w:marRight w:val="0"/>
                      <w:marTop w:val="0"/>
                      <w:marBottom w:val="0"/>
                      <w:divBdr>
                        <w:top w:val="none" w:sz="0" w:space="0" w:color="auto"/>
                        <w:left w:val="none" w:sz="0" w:space="0" w:color="auto"/>
                        <w:bottom w:val="none" w:sz="0" w:space="0" w:color="auto"/>
                        <w:right w:val="none" w:sz="0" w:space="0" w:color="auto"/>
                      </w:divBdr>
                    </w:div>
                  </w:divsChild>
                </w:div>
                <w:div w:id="404961994">
                  <w:marLeft w:val="0"/>
                  <w:marRight w:val="0"/>
                  <w:marTop w:val="0"/>
                  <w:marBottom w:val="0"/>
                  <w:divBdr>
                    <w:top w:val="none" w:sz="0" w:space="0" w:color="auto"/>
                    <w:left w:val="none" w:sz="0" w:space="0" w:color="auto"/>
                    <w:bottom w:val="none" w:sz="0" w:space="0" w:color="auto"/>
                    <w:right w:val="none" w:sz="0" w:space="0" w:color="auto"/>
                  </w:divBdr>
                  <w:divsChild>
                    <w:div w:id="55014582">
                      <w:marLeft w:val="0"/>
                      <w:marRight w:val="0"/>
                      <w:marTop w:val="0"/>
                      <w:marBottom w:val="0"/>
                      <w:divBdr>
                        <w:top w:val="none" w:sz="0" w:space="0" w:color="auto"/>
                        <w:left w:val="none" w:sz="0" w:space="0" w:color="auto"/>
                        <w:bottom w:val="none" w:sz="0" w:space="0" w:color="auto"/>
                        <w:right w:val="none" w:sz="0" w:space="0" w:color="auto"/>
                      </w:divBdr>
                    </w:div>
                  </w:divsChild>
                </w:div>
                <w:div w:id="459499373">
                  <w:marLeft w:val="0"/>
                  <w:marRight w:val="0"/>
                  <w:marTop w:val="0"/>
                  <w:marBottom w:val="0"/>
                  <w:divBdr>
                    <w:top w:val="none" w:sz="0" w:space="0" w:color="auto"/>
                    <w:left w:val="none" w:sz="0" w:space="0" w:color="auto"/>
                    <w:bottom w:val="none" w:sz="0" w:space="0" w:color="auto"/>
                    <w:right w:val="none" w:sz="0" w:space="0" w:color="auto"/>
                  </w:divBdr>
                  <w:divsChild>
                    <w:div w:id="1860852162">
                      <w:marLeft w:val="0"/>
                      <w:marRight w:val="0"/>
                      <w:marTop w:val="0"/>
                      <w:marBottom w:val="0"/>
                      <w:divBdr>
                        <w:top w:val="none" w:sz="0" w:space="0" w:color="auto"/>
                        <w:left w:val="none" w:sz="0" w:space="0" w:color="auto"/>
                        <w:bottom w:val="none" w:sz="0" w:space="0" w:color="auto"/>
                        <w:right w:val="none" w:sz="0" w:space="0" w:color="auto"/>
                      </w:divBdr>
                    </w:div>
                  </w:divsChild>
                </w:div>
                <w:div w:id="1089694857">
                  <w:marLeft w:val="0"/>
                  <w:marRight w:val="0"/>
                  <w:marTop w:val="0"/>
                  <w:marBottom w:val="0"/>
                  <w:divBdr>
                    <w:top w:val="none" w:sz="0" w:space="0" w:color="auto"/>
                    <w:left w:val="none" w:sz="0" w:space="0" w:color="auto"/>
                    <w:bottom w:val="none" w:sz="0" w:space="0" w:color="auto"/>
                    <w:right w:val="none" w:sz="0" w:space="0" w:color="auto"/>
                  </w:divBdr>
                  <w:divsChild>
                    <w:div w:id="1875843919">
                      <w:marLeft w:val="0"/>
                      <w:marRight w:val="0"/>
                      <w:marTop w:val="0"/>
                      <w:marBottom w:val="0"/>
                      <w:divBdr>
                        <w:top w:val="none" w:sz="0" w:space="0" w:color="auto"/>
                        <w:left w:val="none" w:sz="0" w:space="0" w:color="auto"/>
                        <w:bottom w:val="none" w:sz="0" w:space="0" w:color="auto"/>
                        <w:right w:val="none" w:sz="0" w:space="0" w:color="auto"/>
                      </w:divBdr>
                    </w:div>
                  </w:divsChild>
                </w:div>
                <w:div w:id="1985351514">
                  <w:marLeft w:val="0"/>
                  <w:marRight w:val="0"/>
                  <w:marTop w:val="0"/>
                  <w:marBottom w:val="0"/>
                  <w:divBdr>
                    <w:top w:val="none" w:sz="0" w:space="0" w:color="auto"/>
                    <w:left w:val="none" w:sz="0" w:space="0" w:color="auto"/>
                    <w:bottom w:val="none" w:sz="0" w:space="0" w:color="auto"/>
                    <w:right w:val="none" w:sz="0" w:space="0" w:color="auto"/>
                  </w:divBdr>
                  <w:divsChild>
                    <w:div w:id="86654680">
                      <w:marLeft w:val="0"/>
                      <w:marRight w:val="0"/>
                      <w:marTop w:val="0"/>
                      <w:marBottom w:val="0"/>
                      <w:divBdr>
                        <w:top w:val="none" w:sz="0" w:space="0" w:color="auto"/>
                        <w:left w:val="none" w:sz="0" w:space="0" w:color="auto"/>
                        <w:bottom w:val="none" w:sz="0" w:space="0" w:color="auto"/>
                        <w:right w:val="none" w:sz="0" w:space="0" w:color="auto"/>
                      </w:divBdr>
                    </w:div>
                  </w:divsChild>
                </w:div>
                <w:div w:id="370541881">
                  <w:marLeft w:val="0"/>
                  <w:marRight w:val="0"/>
                  <w:marTop w:val="0"/>
                  <w:marBottom w:val="0"/>
                  <w:divBdr>
                    <w:top w:val="none" w:sz="0" w:space="0" w:color="auto"/>
                    <w:left w:val="none" w:sz="0" w:space="0" w:color="auto"/>
                    <w:bottom w:val="none" w:sz="0" w:space="0" w:color="auto"/>
                    <w:right w:val="none" w:sz="0" w:space="0" w:color="auto"/>
                  </w:divBdr>
                  <w:divsChild>
                    <w:div w:id="630093789">
                      <w:marLeft w:val="0"/>
                      <w:marRight w:val="0"/>
                      <w:marTop w:val="0"/>
                      <w:marBottom w:val="0"/>
                      <w:divBdr>
                        <w:top w:val="none" w:sz="0" w:space="0" w:color="auto"/>
                        <w:left w:val="none" w:sz="0" w:space="0" w:color="auto"/>
                        <w:bottom w:val="none" w:sz="0" w:space="0" w:color="auto"/>
                        <w:right w:val="none" w:sz="0" w:space="0" w:color="auto"/>
                      </w:divBdr>
                    </w:div>
                  </w:divsChild>
                </w:div>
                <w:div w:id="1401444964">
                  <w:marLeft w:val="0"/>
                  <w:marRight w:val="0"/>
                  <w:marTop w:val="0"/>
                  <w:marBottom w:val="0"/>
                  <w:divBdr>
                    <w:top w:val="none" w:sz="0" w:space="0" w:color="auto"/>
                    <w:left w:val="none" w:sz="0" w:space="0" w:color="auto"/>
                    <w:bottom w:val="none" w:sz="0" w:space="0" w:color="auto"/>
                    <w:right w:val="none" w:sz="0" w:space="0" w:color="auto"/>
                  </w:divBdr>
                  <w:divsChild>
                    <w:div w:id="74591050">
                      <w:marLeft w:val="0"/>
                      <w:marRight w:val="0"/>
                      <w:marTop w:val="0"/>
                      <w:marBottom w:val="0"/>
                      <w:divBdr>
                        <w:top w:val="none" w:sz="0" w:space="0" w:color="auto"/>
                        <w:left w:val="none" w:sz="0" w:space="0" w:color="auto"/>
                        <w:bottom w:val="none" w:sz="0" w:space="0" w:color="auto"/>
                        <w:right w:val="none" w:sz="0" w:space="0" w:color="auto"/>
                      </w:divBdr>
                    </w:div>
                  </w:divsChild>
                </w:div>
                <w:div w:id="122696033">
                  <w:marLeft w:val="0"/>
                  <w:marRight w:val="0"/>
                  <w:marTop w:val="0"/>
                  <w:marBottom w:val="0"/>
                  <w:divBdr>
                    <w:top w:val="none" w:sz="0" w:space="0" w:color="auto"/>
                    <w:left w:val="none" w:sz="0" w:space="0" w:color="auto"/>
                    <w:bottom w:val="none" w:sz="0" w:space="0" w:color="auto"/>
                    <w:right w:val="none" w:sz="0" w:space="0" w:color="auto"/>
                  </w:divBdr>
                  <w:divsChild>
                    <w:div w:id="312762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45728268">
          <w:marLeft w:val="0"/>
          <w:marRight w:val="0"/>
          <w:marTop w:val="0"/>
          <w:marBottom w:val="0"/>
          <w:divBdr>
            <w:top w:val="none" w:sz="0" w:space="0" w:color="auto"/>
            <w:left w:val="none" w:sz="0" w:space="0" w:color="auto"/>
            <w:bottom w:val="none" w:sz="0" w:space="0" w:color="auto"/>
            <w:right w:val="none" w:sz="0" w:space="0" w:color="auto"/>
          </w:divBdr>
        </w:div>
        <w:div w:id="1406075112">
          <w:marLeft w:val="0"/>
          <w:marRight w:val="0"/>
          <w:marTop w:val="0"/>
          <w:marBottom w:val="0"/>
          <w:divBdr>
            <w:top w:val="none" w:sz="0" w:space="0" w:color="auto"/>
            <w:left w:val="none" w:sz="0" w:space="0" w:color="auto"/>
            <w:bottom w:val="none" w:sz="0" w:space="0" w:color="auto"/>
            <w:right w:val="none" w:sz="0" w:space="0" w:color="auto"/>
          </w:divBdr>
        </w:div>
        <w:div w:id="1966933164">
          <w:marLeft w:val="0"/>
          <w:marRight w:val="0"/>
          <w:marTop w:val="0"/>
          <w:marBottom w:val="0"/>
          <w:divBdr>
            <w:top w:val="none" w:sz="0" w:space="0" w:color="auto"/>
            <w:left w:val="none" w:sz="0" w:space="0" w:color="auto"/>
            <w:bottom w:val="none" w:sz="0" w:space="0" w:color="auto"/>
            <w:right w:val="none" w:sz="0" w:space="0" w:color="auto"/>
          </w:divBdr>
          <w:divsChild>
            <w:div w:id="1463840826">
              <w:marLeft w:val="0"/>
              <w:marRight w:val="0"/>
              <w:marTop w:val="0"/>
              <w:marBottom w:val="0"/>
              <w:divBdr>
                <w:top w:val="none" w:sz="0" w:space="0" w:color="auto"/>
                <w:left w:val="none" w:sz="0" w:space="0" w:color="auto"/>
                <w:bottom w:val="none" w:sz="0" w:space="0" w:color="auto"/>
                <w:right w:val="none" w:sz="0" w:space="0" w:color="auto"/>
              </w:divBdr>
            </w:div>
            <w:div w:id="498540484">
              <w:marLeft w:val="0"/>
              <w:marRight w:val="0"/>
              <w:marTop w:val="0"/>
              <w:marBottom w:val="0"/>
              <w:divBdr>
                <w:top w:val="none" w:sz="0" w:space="0" w:color="auto"/>
                <w:left w:val="none" w:sz="0" w:space="0" w:color="auto"/>
                <w:bottom w:val="none" w:sz="0" w:space="0" w:color="auto"/>
                <w:right w:val="none" w:sz="0" w:space="0" w:color="auto"/>
              </w:divBdr>
            </w:div>
            <w:div w:id="862092987">
              <w:marLeft w:val="0"/>
              <w:marRight w:val="0"/>
              <w:marTop w:val="0"/>
              <w:marBottom w:val="0"/>
              <w:divBdr>
                <w:top w:val="none" w:sz="0" w:space="0" w:color="auto"/>
                <w:left w:val="none" w:sz="0" w:space="0" w:color="auto"/>
                <w:bottom w:val="none" w:sz="0" w:space="0" w:color="auto"/>
                <w:right w:val="none" w:sz="0" w:space="0" w:color="auto"/>
              </w:divBdr>
            </w:div>
            <w:div w:id="1920749119">
              <w:marLeft w:val="0"/>
              <w:marRight w:val="0"/>
              <w:marTop w:val="0"/>
              <w:marBottom w:val="0"/>
              <w:divBdr>
                <w:top w:val="none" w:sz="0" w:space="0" w:color="auto"/>
                <w:left w:val="none" w:sz="0" w:space="0" w:color="auto"/>
                <w:bottom w:val="none" w:sz="0" w:space="0" w:color="auto"/>
                <w:right w:val="none" w:sz="0" w:space="0" w:color="auto"/>
              </w:divBdr>
            </w:div>
            <w:div w:id="147133682">
              <w:marLeft w:val="0"/>
              <w:marRight w:val="0"/>
              <w:marTop w:val="0"/>
              <w:marBottom w:val="0"/>
              <w:divBdr>
                <w:top w:val="none" w:sz="0" w:space="0" w:color="auto"/>
                <w:left w:val="none" w:sz="0" w:space="0" w:color="auto"/>
                <w:bottom w:val="none" w:sz="0" w:space="0" w:color="auto"/>
                <w:right w:val="none" w:sz="0" w:space="0" w:color="auto"/>
              </w:divBdr>
            </w:div>
            <w:div w:id="336003074">
              <w:marLeft w:val="0"/>
              <w:marRight w:val="0"/>
              <w:marTop w:val="0"/>
              <w:marBottom w:val="0"/>
              <w:divBdr>
                <w:top w:val="none" w:sz="0" w:space="0" w:color="auto"/>
                <w:left w:val="none" w:sz="0" w:space="0" w:color="auto"/>
                <w:bottom w:val="none" w:sz="0" w:space="0" w:color="auto"/>
                <w:right w:val="none" w:sz="0" w:space="0" w:color="auto"/>
              </w:divBdr>
            </w:div>
            <w:div w:id="609318531">
              <w:marLeft w:val="0"/>
              <w:marRight w:val="0"/>
              <w:marTop w:val="0"/>
              <w:marBottom w:val="0"/>
              <w:divBdr>
                <w:top w:val="none" w:sz="0" w:space="0" w:color="auto"/>
                <w:left w:val="none" w:sz="0" w:space="0" w:color="auto"/>
                <w:bottom w:val="none" w:sz="0" w:space="0" w:color="auto"/>
                <w:right w:val="none" w:sz="0" w:space="0" w:color="auto"/>
              </w:divBdr>
            </w:div>
            <w:div w:id="783499819">
              <w:marLeft w:val="0"/>
              <w:marRight w:val="0"/>
              <w:marTop w:val="0"/>
              <w:marBottom w:val="0"/>
              <w:divBdr>
                <w:top w:val="none" w:sz="0" w:space="0" w:color="auto"/>
                <w:left w:val="none" w:sz="0" w:space="0" w:color="auto"/>
                <w:bottom w:val="none" w:sz="0" w:space="0" w:color="auto"/>
                <w:right w:val="none" w:sz="0" w:space="0" w:color="auto"/>
              </w:divBdr>
            </w:div>
            <w:div w:id="2070031346">
              <w:marLeft w:val="0"/>
              <w:marRight w:val="0"/>
              <w:marTop w:val="0"/>
              <w:marBottom w:val="0"/>
              <w:divBdr>
                <w:top w:val="none" w:sz="0" w:space="0" w:color="auto"/>
                <w:left w:val="none" w:sz="0" w:space="0" w:color="auto"/>
                <w:bottom w:val="none" w:sz="0" w:space="0" w:color="auto"/>
                <w:right w:val="none" w:sz="0" w:space="0" w:color="auto"/>
              </w:divBdr>
            </w:div>
            <w:div w:id="2043940873">
              <w:marLeft w:val="0"/>
              <w:marRight w:val="0"/>
              <w:marTop w:val="0"/>
              <w:marBottom w:val="0"/>
              <w:divBdr>
                <w:top w:val="none" w:sz="0" w:space="0" w:color="auto"/>
                <w:left w:val="none" w:sz="0" w:space="0" w:color="auto"/>
                <w:bottom w:val="none" w:sz="0" w:space="0" w:color="auto"/>
                <w:right w:val="none" w:sz="0" w:space="0" w:color="auto"/>
              </w:divBdr>
            </w:div>
            <w:div w:id="1639528206">
              <w:marLeft w:val="0"/>
              <w:marRight w:val="0"/>
              <w:marTop w:val="0"/>
              <w:marBottom w:val="0"/>
              <w:divBdr>
                <w:top w:val="none" w:sz="0" w:space="0" w:color="auto"/>
                <w:left w:val="none" w:sz="0" w:space="0" w:color="auto"/>
                <w:bottom w:val="none" w:sz="0" w:space="0" w:color="auto"/>
                <w:right w:val="none" w:sz="0" w:space="0" w:color="auto"/>
              </w:divBdr>
            </w:div>
            <w:div w:id="597907827">
              <w:marLeft w:val="0"/>
              <w:marRight w:val="0"/>
              <w:marTop w:val="0"/>
              <w:marBottom w:val="0"/>
              <w:divBdr>
                <w:top w:val="none" w:sz="0" w:space="0" w:color="auto"/>
                <w:left w:val="none" w:sz="0" w:space="0" w:color="auto"/>
                <w:bottom w:val="none" w:sz="0" w:space="0" w:color="auto"/>
                <w:right w:val="none" w:sz="0" w:space="0" w:color="auto"/>
              </w:divBdr>
            </w:div>
            <w:div w:id="521433308">
              <w:marLeft w:val="0"/>
              <w:marRight w:val="0"/>
              <w:marTop w:val="0"/>
              <w:marBottom w:val="0"/>
              <w:divBdr>
                <w:top w:val="none" w:sz="0" w:space="0" w:color="auto"/>
                <w:left w:val="none" w:sz="0" w:space="0" w:color="auto"/>
                <w:bottom w:val="none" w:sz="0" w:space="0" w:color="auto"/>
                <w:right w:val="none" w:sz="0" w:space="0" w:color="auto"/>
              </w:divBdr>
            </w:div>
            <w:div w:id="1550454161">
              <w:marLeft w:val="0"/>
              <w:marRight w:val="0"/>
              <w:marTop w:val="0"/>
              <w:marBottom w:val="0"/>
              <w:divBdr>
                <w:top w:val="none" w:sz="0" w:space="0" w:color="auto"/>
                <w:left w:val="none" w:sz="0" w:space="0" w:color="auto"/>
                <w:bottom w:val="none" w:sz="0" w:space="0" w:color="auto"/>
                <w:right w:val="none" w:sz="0" w:space="0" w:color="auto"/>
              </w:divBdr>
            </w:div>
          </w:divsChild>
        </w:div>
        <w:div w:id="1130779513">
          <w:marLeft w:val="0"/>
          <w:marRight w:val="0"/>
          <w:marTop w:val="0"/>
          <w:marBottom w:val="0"/>
          <w:divBdr>
            <w:top w:val="none" w:sz="0" w:space="0" w:color="auto"/>
            <w:left w:val="none" w:sz="0" w:space="0" w:color="auto"/>
            <w:bottom w:val="none" w:sz="0" w:space="0" w:color="auto"/>
            <w:right w:val="none" w:sz="0" w:space="0" w:color="auto"/>
          </w:divBdr>
        </w:div>
        <w:div w:id="1557354408">
          <w:marLeft w:val="0"/>
          <w:marRight w:val="0"/>
          <w:marTop w:val="0"/>
          <w:marBottom w:val="0"/>
          <w:divBdr>
            <w:top w:val="none" w:sz="0" w:space="0" w:color="auto"/>
            <w:left w:val="none" w:sz="0" w:space="0" w:color="auto"/>
            <w:bottom w:val="none" w:sz="0" w:space="0" w:color="auto"/>
            <w:right w:val="none" w:sz="0" w:space="0" w:color="auto"/>
          </w:divBdr>
        </w:div>
        <w:div w:id="1482650542">
          <w:marLeft w:val="0"/>
          <w:marRight w:val="0"/>
          <w:marTop w:val="0"/>
          <w:marBottom w:val="0"/>
          <w:divBdr>
            <w:top w:val="none" w:sz="0" w:space="0" w:color="auto"/>
            <w:left w:val="none" w:sz="0" w:space="0" w:color="auto"/>
            <w:bottom w:val="none" w:sz="0" w:space="0" w:color="auto"/>
            <w:right w:val="none" w:sz="0" w:space="0" w:color="auto"/>
          </w:divBdr>
        </w:div>
        <w:div w:id="1673145277">
          <w:marLeft w:val="0"/>
          <w:marRight w:val="0"/>
          <w:marTop w:val="0"/>
          <w:marBottom w:val="0"/>
          <w:divBdr>
            <w:top w:val="none" w:sz="0" w:space="0" w:color="auto"/>
            <w:left w:val="none" w:sz="0" w:space="0" w:color="auto"/>
            <w:bottom w:val="none" w:sz="0" w:space="0" w:color="auto"/>
            <w:right w:val="none" w:sz="0" w:space="0" w:color="auto"/>
          </w:divBdr>
          <w:divsChild>
            <w:div w:id="353120172">
              <w:marLeft w:val="-75"/>
              <w:marRight w:val="0"/>
              <w:marTop w:val="30"/>
              <w:marBottom w:val="30"/>
              <w:divBdr>
                <w:top w:val="none" w:sz="0" w:space="0" w:color="auto"/>
                <w:left w:val="none" w:sz="0" w:space="0" w:color="auto"/>
                <w:bottom w:val="none" w:sz="0" w:space="0" w:color="auto"/>
                <w:right w:val="none" w:sz="0" w:space="0" w:color="auto"/>
              </w:divBdr>
              <w:divsChild>
                <w:div w:id="432939009">
                  <w:marLeft w:val="0"/>
                  <w:marRight w:val="0"/>
                  <w:marTop w:val="0"/>
                  <w:marBottom w:val="0"/>
                  <w:divBdr>
                    <w:top w:val="none" w:sz="0" w:space="0" w:color="auto"/>
                    <w:left w:val="none" w:sz="0" w:space="0" w:color="auto"/>
                    <w:bottom w:val="none" w:sz="0" w:space="0" w:color="auto"/>
                    <w:right w:val="none" w:sz="0" w:space="0" w:color="auto"/>
                  </w:divBdr>
                  <w:divsChild>
                    <w:div w:id="249121374">
                      <w:marLeft w:val="0"/>
                      <w:marRight w:val="0"/>
                      <w:marTop w:val="0"/>
                      <w:marBottom w:val="0"/>
                      <w:divBdr>
                        <w:top w:val="none" w:sz="0" w:space="0" w:color="auto"/>
                        <w:left w:val="none" w:sz="0" w:space="0" w:color="auto"/>
                        <w:bottom w:val="none" w:sz="0" w:space="0" w:color="auto"/>
                        <w:right w:val="none" w:sz="0" w:space="0" w:color="auto"/>
                      </w:divBdr>
                    </w:div>
                  </w:divsChild>
                </w:div>
                <w:div w:id="109128302">
                  <w:marLeft w:val="0"/>
                  <w:marRight w:val="0"/>
                  <w:marTop w:val="0"/>
                  <w:marBottom w:val="0"/>
                  <w:divBdr>
                    <w:top w:val="none" w:sz="0" w:space="0" w:color="auto"/>
                    <w:left w:val="none" w:sz="0" w:space="0" w:color="auto"/>
                    <w:bottom w:val="none" w:sz="0" w:space="0" w:color="auto"/>
                    <w:right w:val="none" w:sz="0" w:space="0" w:color="auto"/>
                  </w:divBdr>
                  <w:divsChild>
                    <w:div w:id="1672680206">
                      <w:marLeft w:val="0"/>
                      <w:marRight w:val="0"/>
                      <w:marTop w:val="0"/>
                      <w:marBottom w:val="0"/>
                      <w:divBdr>
                        <w:top w:val="none" w:sz="0" w:space="0" w:color="auto"/>
                        <w:left w:val="none" w:sz="0" w:space="0" w:color="auto"/>
                        <w:bottom w:val="none" w:sz="0" w:space="0" w:color="auto"/>
                        <w:right w:val="none" w:sz="0" w:space="0" w:color="auto"/>
                      </w:divBdr>
                    </w:div>
                  </w:divsChild>
                </w:div>
                <w:div w:id="1084569862">
                  <w:marLeft w:val="0"/>
                  <w:marRight w:val="0"/>
                  <w:marTop w:val="0"/>
                  <w:marBottom w:val="0"/>
                  <w:divBdr>
                    <w:top w:val="none" w:sz="0" w:space="0" w:color="auto"/>
                    <w:left w:val="none" w:sz="0" w:space="0" w:color="auto"/>
                    <w:bottom w:val="none" w:sz="0" w:space="0" w:color="auto"/>
                    <w:right w:val="none" w:sz="0" w:space="0" w:color="auto"/>
                  </w:divBdr>
                  <w:divsChild>
                    <w:div w:id="1578317950">
                      <w:marLeft w:val="0"/>
                      <w:marRight w:val="0"/>
                      <w:marTop w:val="0"/>
                      <w:marBottom w:val="0"/>
                      <w:divBdr>
                        <w:top w:val="none" w:sz="0" w:space="0" w:color="auto"/>
                        <w:left w:val="none" w:sz="0" w:space="0" w:color="auto"/>
                        <w:bottom w:val="none" w:sz="0" w:space="0" w:color="auto"/>
                        <w:right w:val="none" w:sz="0" w:space="0" w:color="auto"/>
                      </w:divBdr>
                    </w:div>
                  </w:divsChild>
                </w:div>
                <w:div w:id="1931817263">
                  <w:marLeft w:val="0"/>
                  <w:marRight w:val="0"/>
                  <w:marTop w:val="0"/>
                  <w:marBottom w:val="0"/>
                  <w:divBdr>
                    <w:top w:val="none" w:sz="0" w:space="0" w:color="auto"/>
                    <w:left w:val="none" w:sz="0" w:space="0" w:color="auto"/>
                    <w:bottom w:val="none" w:sz="0" w:space="0" w:color="auto"/>
                    <w:right w:val="none" w:sz="0" w:space="0" w:color="auto"/>
                  </w:divBdr>
                  <w:divsChild>
                    <w:div w:id="1140540787">
                      <w:marLeft w:val="0"/>
                      <w:marRight w:val="0"/>
                      <w:marTop w:val="0"/>
                      <w:marBottom w:val="0"/>
                      <w:divBdr>
                        <w:top w:val="none" w:sz="0" w:space="0" w:color="auto"/>
                        <w:left w:val="none" w:sz="0" w:space="0" w:color="auto"/>
                        <w:bottom w:val="none" w:sz="0" w:space="0" w:color="auto"/>
                        <w:right w:val="none" w:sz="0" w:space="0" w:color="auto"/>
                      </w:divBdr>
                    </w:div>
                  </w:divsChild>
                </w:div>
                <w:div w:id="1280645726">
                  <w:marLeft w:val="0"/>
                  <w:marRight w:val="0"/>
                  <w:marTop w:val="0"/>
                  <w:marBottom w:val="0"/>
                  <w:divBdr>
                    <w:top w:val="none" w:sz="0" w:space="0" w:color="auto"/>
                    <w:left w:val="none" w:sz="0" w:space="0" w:color="auto"/>
                    <w:bottom w:val="none" w:sz="0" w:space="0" w:color="auto"/>
                    <w:right w:val="none" w:sz="0" w:space="0" w:color="auto"/>
                  </w:divBdr>
                  <w:divsChild>
                    <w:div w:id="1760180503">
                      <w:marLeft w:val="0"/>
                      <w:marRight w:val="0"/>
                      <w:marTop w:val="0"/>
                      <w:marBottom w:val="0"/>
                      <w:divBdr>
                        <w:top w:val="none" w:sz="0" w:space="0" w:color="auto"/>
                        <w:left w:val="none" w:sz="0" w:space="0" w:color="auto"/>
                        <w:bottom w:val="none" w:sz="0" w:space="0" w:color="auto"/>
                        <w:right w:val="none" w:sz="0" w:space="0" w:color="auto"/>
                      </w:divBdr>
                    </w:div>
                  </w:divsChild>
                </w:div>
                <w:div w:id="122966076">
                  <w:marLeft w:val="0"/>
                  <w:marRight w:val="0"/>
                  <w:marTop w:val="0"/>
                  <w:marBottom w:val="0"/>
                  <w:divBdr>
                    <w:top w:val="none" w:sz="0" w:space="0" w:color="auto"/>
                    <w:left w:val="none" w:sz="0" w:space="0" w:color="auto"/>
                    <w:bottom w:val="none" w:sz="0" w:space="0" w:color="auto"/>
                    <w:right w:val="none" w:sz="0" w:space="0" w:color="auto"/>
                  </w:divBdr>
                  <w:divsChild>
                    <w:div w:id="512956384">
                      <w:marLeft w:val="0"/>
                      <w:marRight w:val="0"/>
                      <w:marTop w:val="0"/>
                      <w:marBottom w:val="0"/>
                      <w:divBdr>
                        <w:top w:val="none" w:sz="0" w:space="0" w:color="auto"/>
                        <w:left w:val="none" w:sz="0" w:space="0" w:color="auto"/>
                        <w:bottom w:val="none" w:sz="0" w:space="0" w:color="auto"/>
                        <w:right w:val="none" w:sz="0" w:space="0" w:color="auto"/>
                      </w:divBdr>
                    </w:div>
                  </w:divsChild>
                </w:div>
                <w:div w:id="1236403117">
                  <w:marLeft w:val="0"/>
                  <w:marRight w:val="0"/>
                  <w:marTop w:val="0"/>
                  <w:marBottom w:val="0"/>
                  <w:divBdr>
                    <w:top w:val="none" w:sz="0" w:space="0" w:color="auto"/>
                    <w:left w:val="none" w:sz="0" w:space="0" w:color="auto"/>
                    <w:bottom w:val="none" w:sz="0" w:space="0" w:color="auto"/>
                    <w:right w:val="none" w:sz="0" w:space="0" w:color="auto"/>
                  </w:divBdr>
                  <w:divsChild>
                    <w:div w:id="767581079">
                      <w:marLeft w:val="0"/>
                      <w:marRight w:val="0"/>
                      <w:marTop w:val="0"/>
                      <w:marBottom w:val="0"/>
                      <w:divBdr>
                        <w:top w:val="none" w:sz="0" w:space="0" w:color="auto"/>
                        <w:left w:val="none" w:sz="0" w:space="0" w:color="auto"/>
                        <w:bottom w:val="none" w:sz="0" w:space="0" w:color="auto"/>
                        <w:right w:val="none" w:sz="0" w:space="0" w:color="auto"/>
                      </w:divBdr>
                    </w:div>
                  </w:divsChild>
                </w:div>
                <w:div w:id="1917397174">
                  <w:marLeft w:val="0"/>
                  <w:marRight w:val="0"/>
                  <w:marTop w:val="0"/>
                  <w:marBottom w:val="0"/>
                  <w:divBdr>
                    <w:top w:val="none" w:sz="0" w:space="0" w:color="auto"/>
                    <w:left w:val="none" w:sz="0" w:space="0" w:color="auto"/>
                    <w:bottom w:val="none" w:sz="0" w:space="0" w:color="auto"/>
                    <w:right w:val="none" w:sz="0" w:space="0" w:color="auto"/>
                  </w:divBdr>
                  <w:divsChild>
                    <w:div w:id="485391840">
                      <w:marLeft w:val="0"/>
                      <w:marRight w:val="0"/>
                      <w:marTop w:val="0"/>
                      <w:marBottom w:val="0"/>
                      <w:divBdr>
                        <w:top w:val="none" w:sz="0" w:space="0" w:color="auto"/>
                        <w:left w:val="none" w:sz="0" w:space="0" w:color="auto"/>
                        <w:bottom w:val="none" w:sz="0" w:space="0" w:color="auto"/>
                        <w:right w:val="none" w:sz="0" w:space="0" w:color="auto"/>
                      </w:divBdr>
                    </w:div>
                    <w:div w:id="654340865">
                      <w:marLeft w:val="0"/>
                      <w:marRight w:val="0"/>
                      <w:marTop w:val="0"/>
                      <w:marBottom w:val="0"/>
                      <w:divBdr>
                        <w:top w:val="none" w:sz="0" w:space="0" w:color="auto"/>
                        <w:left w:val="none" w:sz="0" w:space="0" w:color="auto"/>
                        <w:bottom w:val="none" w:sz="0" w:space="0" w:color="auto"/>
                        <w:right w:val="none" w:sz="0" w:space="0" w:color="auto"/>
                      </w:divBdr>
                    </w:div>
                    <w:div w:id="5193929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45791851">
          <w:marLeft w:val="0"/>
          <w:marRight w:val="0"/>
          <w:marTop w:val="0"/>
          <w:marBottom w:val="0"/>
          <w:divBdr>
            <w:top w:val="none" w:sz="0" w:space="0" w:color="auto"/>
            <w:left w:val="none" w:sz="0" w:space="0" w:color="auto"/>
            <w:bottom w:val="none" w:sz="0" w:space="0" w:color="auto"/>
            <w:right w:val="none" w:sz="0" w:space="0" w:color="auto"/>
          </w:divBdr>
        </w:div>
        <w:div w:id="2029601772">
          <w:marLeft w:val="0"/>
          <w:marRight w:val="0"/>
          <w:marTop w:val="0"/>
          <w:marBottom w:val="0"/>
          <w:divBdr>
            <w:top w:val="none" w:sz="0" w:space="0" w:color="auto"/>
            <w:left w:val="none" w:sz="0" w:space="0" w:color="auto"/>
            <w:bottom w:val="none" w:sz="0" w:space="0" w:color="auto"/>
            <w:right w:val="none" w:sz="0" w:space="0" w:color="auto"/>
          </w:divBdr>
        </w:div>
        <w:div w:id="1190098335">
          <w:marLeft w:val="0"/>
          <w:marRight w:val="0"/>
          <w:marTop w:val="0"/>
          <w:marBottom w:val="0"/>
          <w:divBdr>
            <w:top w:val="none" w:sz="0" w:space="0" w:color="auto"/>
            <w:left w:val="none" w:sz="0" w:space="0" w:color="auto"/>
            <w:bottom w:val="none" w:sz="0" w:space="0" w:color="auto"/>
            <w:right w:val="none" w:sz="0" w:space="0" w:color="auto"/>
          </w:divBdr>
        </w:div>
        <w:div w:id="1856529964">
          <w:marLeft w:val="0"/>
          <w:marRight w:val="0"/>
          <w:marTop w:val="0"/>
          <w:marBottom w:val="0"/>
          <w:divBdr>
            <w:top w:val="none" w:sz="0" w:space="0" w:color="auto"/>
            <w:left w:val="none" w:sz="0" w:space="0" w:color="auto"/>
            <w:bottom w:val="none" w:sz="0" w:space="0" w:color="auto"/>
            <w:right w:val="none" w:sz="0" w:space="0" w:color="auto"/>
          </w:divBdr>
        </w:div>
        <w:div w:id="97143607">
          <w:marLeft w:val="0"/>
          <w:marRight w:val="0"/>
          <w:marTop w:val="0"/>
          <w:marBottom w:val="0"/>
          <w:divBdr>
            <w:top w:val="none" w:sz="0" w:space="0" w:color="auto"/>
            <w:left w:val="none" w:sz="0" w:space="0" w:color="auto"/>
            <w:bottom w:val="none" w:sz="0" w:space="0" w:color="auto"/>
            <w:right w:val="none" w:sz="0" w:space="0" w:color="auto"/>
          </w:divBdr>
          <w:divsChild>
            <w:div w:id="1290625655">
              <w:marLeft w:val="-75"/>
              <w:marRight w:val="0"/>
              <w:marTop w:val="30"/>
              <w:marBottom w:val="30"/>
              <w:divBdr>
                <w:top w:val="none" w:sz="0" w:space="0" w:color="auto"/>
                <w:left w:val="none" w:sz="0" w:space="0" w:color="auto"/>
                <w:bottom w:val="none" w:sz="0" w:space="0" w:color="auto"/>
                <w:right w:val="none" w:sz="0" w:space="0" w:color="auto"/>
              </w:divBdr>
              <w:divsChild>
                <w:div w:id="1392313247">
                  <w:marLeft w:val="0"/>
                  <w:marRight w:val="0"/>
                  <w:marTop w:val="0"/>
                  <w:marBottom w:val="0"/>
                  <w:divBdr>
                    <w:top w:val="none" w:sz="0" w:space="0" w:color="auto"/>
                    <w:left w:val="none" w:sz="0" w:space="0" w:color="auto"/>
                    <w:bottom w:val="none" w:sz="0" w:space="0" w:color="auto"/>
                    <w:right w:val="none" w:sz="0" w:space="0" w:color="auto"/>
                  </w:divBdr>
                  <w:divsChild>
                    <w:div w:id="938489935">
                      <w:marLeft w:val="0"/>
                      <w:marRight w:val="0"/>
                      <w:marTop w:val="0"/>
                      <w:marBottom w:val="0"/>
                      <w:divBdr>
                        <w:top w:val="none" w:sz="0" w:space="0" w:color="auto"/>
                        <w:left w:val="none" w:sz="0" w:space="0" w:color="auto"/>
                        <w:bottom w:val="none" w:sz="0" w:space="0" w:color="auto"/>
                        <w:right w:val="none" w:sz="0" w:space="0" w:color="auto"/>
                      </w:divBdr>
                    </w:div>
                  </w:divsChild>
                </w:div>
                <w:div w:id="931743143">
                  <w:marLeft w:val="0"/>
                  <w:marRight w:val="0"/>
                  <w:marTop w:val="0"/>
                  <w:marBottom w:val="0"/>
                  <w:divBdr>
                    <w:top w:val="none" w:sz="0" w:space="0" w:color="auto"/>
                    <w:left w:val="none" w:sz="0" w:space="0" w:color="auto"/>
                    <w:bottom w:val="none" w:sz="0" w:space="0" w:color="auto"/>
                    <w:right w:val="none" w:sz="0" w:space="0" w:color="auto"/>
                  </w:divBdr>
                  <w:divsChild>
                    <w:div w:id="1080327972">
                      <w:marLeft w:val="0"/>
                      <w:marRight w:val="0"/>
                      <w:marTop w:val="0"/>
                      <w:marBottom w:val="0"/>
                      <w:divBdr>
                        <w:top w:val="none" w:sz="0" w:space="0" w:color="auto"/>
                        <w:left w:val="none" w:sz="0" w:space="0" w:color="auto"/>
                        <w:bottom w:val="none" w:sz="0" w:space="0" w:color="auto"/>
                        <w:right w:val="none" w:sz="0" w:space="0" w:color="auto"/>
                      </w:divBdr>
                    </w:div>
                  </w:divsChild>
                </w:div>
                <w:div w:id="2016224064">
                  <w:marLeft w:val="0"/>
                  <w:marRight w:val="0"/>
                  <w:marTop w:val="0"/>
                  <w:marBottom w:val="0"/>
                  <w:divBdr>
                    <w:top w:val="none" w:sz="0" w:space="0" w:color="auto"/>
                    <w:left w:val="none" w:sz="0" w:space="0" w:color="auto"/>
                    <w:bottom w:val="none" w:sz="0" w:space="0" w:color="auto"/>
                    <w:right w:val="none" w:sz="0" w:space="0" w:color="auto"/>
                  </w:divBdr>
                  <w:divsChild>
                    <w:div w:id="549194799">
                      <w:marLeft w:val="0"/>
                      <w:marRight w:val="0"/>
                      <w:marTop w:val="0"/>
                      <w:marBottom w:val="0"/>
                      <w:divBdr>
                        <w:top w:val="none" w:sz="0" w:space="0" w:color="auto"/>
                        <w:left w:val="none" w:sz="0" w:space="0" w:color="auto"/>
                        <w:bottom w:val="none" w:sz="0" w:space="0" w:color="auto"/>
                        <w:right w:val="none" w:sz="0" w:space="0" w:color="auto"/>
                      </w:divBdr>
                    </w:div>
                  </w:divsChild>
                </w:div>
                <w:div w:id="986588717">
                  <w:marLeft w:val="0"/>
                  <w:marRight w:val="0"/>
                  <w:marTop w:val="0"/>
                  <w:marBottom w:val="0"/>
                  <w:divBdr>
                    <w:top w:val="none" w:sz="0" w:space="0" w:color="auto"/>
                    <w:left w:val="none" w:sz="0" w:space="0" w:color="auto"/>
                    <w:bottom w:val="none" w:sz="0" w:space="0" w:color="auto"/>
                    <w:right w:val="none" w:sz="0" w:space="0" w:color="auto"/>
                  </w:divBdr>
                  <w:divsChild>
                    <w:div w:id="801000278">
                      <w:marLeft w:val="0"/>
                      <w:marRight w:val="0"/>
                      <w:marTop w:val="0"/>
                      <w:marBottom w:val="0"/>
                      <w:divBdr>
                        <w:top w:val="none" w:sz="0" w:space="0" w:color="auto"/>
                        <w:left w:val="none" w:sz="0" w:space="0" w:color="auto"/>
                        <w:bottom w:val="none" w:sz="0" w:space="0" w:color="auto"/>
                        <w:right w:val="none" w:sz="0" w:space="0" w:color="auto"/>
                      </w:divBdr>
                    </w:div>
                  </w:divsChild>
                </w:div>
                <w:div w:id="1394429780">
                  <w:marLeft w:val="0"/>
                  <w:marRight w:val="0"/>
                  <w:marTop w:val="0"/>
                  <w:marBottom w:val="0"/>
                  <w:divBdr>
                    <w:top w:val="none" w:sz="0" w:space="0" w:color="auto"/>
                    <w:left w:val="none" w:sz="0" w:space="0" w:color="auto"/>
                    <w:bottom w:val="none" w:sz="0" w:space="0" w:color="auto"/>
                    <w:right w:val="none" w:sz="0" w:space="0" w:color="auto"/>
                  </w:divBdr>
                  <w:divsChild>
                    <w:div w:id="187136548">
                      <w:marLeft w:val="0"/>
                      <w:marRight w:val="0"/>
                      <w:marTop w:val="0"/>
                      <w:marBottom w:val="0"/>
                      <w:divBdr>
                        <w:top w:val="none" w:sz="0" w:space="0" w:color="auto"/>
                        <w:left w:val="none" w:sz="0" w:space="0" w:color="auto"/>
                        <w:bottom w:val="none" w:sz="0" w:space="0" w:color="auto"/>
                        <w:right w:val="none" w:sz="0" w:space="0" w:color="auto"/>
                      </w:divBdr>
                    </w:div>
                  </w:divsChild>
                </w:div>
                <w:div w:id="1989168604">
                  <w:marLeft w:val="0"/>
                  <w:marRight w:val="0"/>
                  <w:marTop w:val="0"/>
                  <w:marBottom w:val="0"/>
                  <w:divBdr>
                    <w:top w:val="none" w:sz="0" w:space="0" w:color="auto"/>
                    <w:left w:val="none" w:sz="0" w:space="0" w:color="auto"/>
                    <w:bottom w:val="none" w:sz="0" w:space="0" w:color="auto"/>
                    <w:right w:val="none" w:sz="0" w:space="0" w:color="auto"/>
                  </w:divBdr>
                  <w:divsChild>
                    <w:div w:id="176311401">
                      <w:marLeft w:val="0"/>
                      <w:marRight w:val="0"/>
                      <w:marTop w:val="0"/>
                      <w:marBottom w:val="0"/>
                      <w:divBdr>
                        <w:top w:val="none" w:sz="0" w:space="0" w:color="auto"/>
                        <w:left w:val="none" w:sz="0" w:space="0" w:color="auto"/>
                        <w:bottom w:val="none" w:sz="0" w:space="0" w:color="auto"/>
                        <w:right w:val="none" w:sz="0" w:space="0" w:color="auto"/>
                      </w:divBdr>
                    </w:div>
                  </w:divsChild>
                </w:div>
                <w:div w:id="722220334">
                  <w:marLeft w:val="0"/>
                  <w:marRight w:val="0"/>
                  <w:marTop w:val="0"/>
                  <w:marBottom w:val="0"/>
                  <w:divBdr>
                    <w:top w:val="none" w:sz="0" w:space="0" w:color="auto"/>
                    <w:left w:val="none" w:sz="0" w:space="0" w:color="auto"/>
                    <w:bottom w:val="none" w:sz="0" w:space="0" w:color="auto"/>
                    <w:right w:val="none" w:sz="0" w:space="0" w:color="auto"/>
                  </w:divBdr>
                  <w:divsChild>
                    <w:div w:id="182324880">
                      <w:marLeft w:val="0"/>
                      <w:marRight w:val="0"/>
                      <w:marTop w:val="0"/>
                      <w:marBottom w:val="0"/>
                      <w:divBdr>
                        <w:top w:val="none" w:sz="0" w:space="0" w:color="auto"/>
                        <w:left w:val="none" w:sz="0" w:space="0" w:color="auto"/>
                        <w:bottom w:val="none" w:sz="0" w:space="0" w:color="auto"/>
                        <w:right w:val="none" w:sz="0" w:space="0" w:color="auto"/>
                      </w:divBdr>
                    </w:div>
                  </w:divsChild>
                </w:div>
                <w:div w:id="1361055538">
                  <w:marLeft w:val="0"/>
                  <w:marRight w:val="0"/>
                  <w:marTop w:val="0"/>
                  <w:marBottom w:val="0"/>
                  <w:divBdr>
                    <w:top w:val="none" w:sz="0" w:space="0" w:color="auto"/>
                    <w:left w:val="none" w:sz="0" w:space="0" w:color="auto"/>
                    <w:bottom w:val="none" w:sz="0" w:space="0" w:color="auto"/>
                    <w:right w:val="none" w:sz="0" w:space="0" w:color="auto"/>
                  </w:divBdr>
                  <w:divsChild>
                    <w:div w:id="2034570477">
                      <w:marLeft w:val="0"/>
                      <w:marRight w:val="0"/>
                      <w:marTop w:val="0"/>
                      <w:marBottom w:val="0"/>
                      <w:divBdr>
                        <w:top w:val="none" w:sz="0" w:space="0" w:color="auto"/>
                        <w:left w:val="none" w:sz="0" w:space="0" w:color="auto"/>
                        <w:bottom w:val="none" w:sz="0" w:space="0" w:color="auto"/>
                        <w:right w:val="none" w:sz="0" w:space="0" w:color="auto"/>
                      </w:divBdr>
                    </w:div>
                  </w:divsChild>
                </w:div>
                <w:div w:id="1606116707">
                  <w:marLeft w:val="0"/>
                  <w:marRight w:val="0"/>
                  <w:marTop w:val="0"/>
                  <w:marBottom w:val="0"/>
                  <w:divBdr>
                    <w:top w:val="none" w:sz="0" w:space="0" w:color="auto"/>
                    <w:left w:val="none" w:sz="0" w:space="0" w:color="auto"/>
                    <w:bottom w:val="none" w:sz="0" w:space="0" w:color="auto"/>
                    <w:right w:val="none" w:sz="0" w:space="0" w:color="auto"/>
                  </w:divBdr>
                  <w:divsChild>
                    <w:div w:id="1684084673">
                      <w:marLeft w:val="0"/>
                      <w:marRight w:val="0"/>
                      <w:marTop w:val="0"/>
                      <w:marBottom w:val="0"/>
                      <w:divBdr>
                        <w:top w:val="none" w:sz="0" w:space="0" w:color="auto"/>
                        <w:left w:val="none" w:sz="0" w:space="0" w:color="auto"/>
                        <w:bottom w:val="none" w:sz="0" w:space="0" w:color="auto"/>
                        <w:right w:val="none" w:sz="0" w:space="0" w:color="auto"/>
                      </w:divBdr>
                    </w:div>
                  </w:divsChild>
                </w:div>
                <w:div w:id="6642883">
                  <w:marLeft w:val="0"/>
                  <w:marRight w:val="0"/>
                  <w:marTop w:val="0"/>
                  <w:marBottom w:val="0"/>
                  <w:divBdr>
                    <w:top w:val="none" w:sz="0" w:space="0" w:color="auto"/>
                    <w:left w:val="none" w:sz="0" w:space="0" w:color="auto"/>
                    <w:bottom w:val="none" w:sz="0" w:space="0" w:color="auto"/>
                    <w:right w:val="none" w:sz="0" w:space="0" w:color="auto"/>
                  </w:divBdr>
                  <w:divsChild>
                    <w:div w:id="17128031">
                      <w:marLeft w:val="0"/>
                      <w:marRight w:val="0"/>
                      <w:marTop w:val="0"/>
                      <w:marBottom w:val="0"/>
                      <w:divBdr>
                        <w:top w:val="none" w:sz="0" w:space="0" w:color="auto"/>
                        <w:left w:val="none" w:sz="0" w:space="0" w:color="auto"/>
                        <w:bottom w:val="none" w:sz="0" w:space="0" w:color="auto"/>
                        <w:right w:val="none" w:sz="0" w:space="0" w:color="auto"/>
                      </w:divBdr>
                    </w:div>
                  </w:divsChild>
                </w:div>
                <w:div w:id="1181898507">
                  <w:marLeft w:val="0"/>
                  <w:marRight w:val="0"/>
                  <w:marTop w:val="0"/>
                  <w:marBottom w:val="0"/>
                  <w:divBdr>
                    <w:top w:val="none" w:sz="0" w:space="0" w:color="auto"/>
                    <w:left w:val="none" w:sz="0" w:space="0" w:color="auto"/>
                    <w:bottom w:val="none" w:sz="0" w:space="0" w:color="auto"/>
                    <w:right w:val="none" w:sz="0" w:space="0" w:color="auto"/>
                  </w:divBdr>
                  <w:divsChild>
                    <w:div w:id="653607479">
                      <w:marLeft w:val="0"/>
                      <w:marRight w:val="0"/>
                      <w:marTop w:val="0"/>
                      <w:marBottom w:val="0"/>
                      <w:divBdr>
                        <w:top w:val="none" w:sz="0" w:space="0" w:color="auto"/>
                        <w:left w:val="none" w:sz="0" w:space="0" w:color="auto"/>
                        <w:bottom w:val="none" w:sz="0" w:space="0" w:color="auto"/>
                        <w:right w:val="none" w:sz="0" w:space="0" w:color="auto"/>
                      </w:divBdr>
                    </w:div>
                  </w:divsChild>
                </w:div>
                <w:div w:id="1352806476">
                  <w:marLeft w:val="0"/>
                  <w:marRight w:val="0"/>
                  <w:marTop w:val="0"/>
                  <w:marBottom w:val="0"/>
                  <w:divBdr>
                    <w:top w:val="none" w:sz="0" w:space="0" w:color="auto"/>
                    <w:left w:val="none" w:sz="0" w:space="0" w:color="auto"/>
                    <w:bottom w:val="none" w:sz="0" w:space="0" w:color="auto"/>
                    <w:right w:val="none" w:sz="0" w:space="0" w:color="auto"/>
                  </w:divBdr>
                  <w:divsChild>
                    <w:div w:id="1986547199">
                      <w:marLeft w:val="0"/>
                      <w:marRight w:val="0"/>
                      <w:marTop w:val="0"/>
                      <w:marBottom w:val="0"/>
                      <w:divBdr>
                        <w:top w:val="none" w:sz="0" w:space="0" w:color="auto"/>
                        <w:left w:val="none" w:sz="0" w:space="0" w:color="auto"/>
                        <w:bottom w:val="none" w:sz="0" w:space="0" w:color="auto"/>
                        <w:right w:val="none" w:sz="0" w:space="0" w:color="auto"/>
                      </w:divBdr>
                    </w:div>
                  </w:divsChild>
                </w:div>
                <w:div w:id="1702634851">
                  <w:marLeft w:val="0"/>
                  <w:marRight w:val="0"/>
                  <w:marTop w:val="0"/>
                  <w:marBottom w:val="0"/>
                  <w:divBdr>
                    <w:top w:val="none" w:sz="0" w:space="0" w:color="auto"/>
                    <w:left w:val="none" w:sz="0" w:space="0" w:color="auto"/>
                    <w:bottom w:val="none" w:sz="0" w:space="0" w:color="auto"/>
                    <w:right w:val="none" w:sz="0" w:space="0" w:color="auto"/>
                  </w:divBdr>
                  <w:divsChild>
                    <w:div w:id="359474852">
                      <w:marLeft w:val="0"/>
                      <w:marRight w:val="0"/>
                      <w:marTop w:val="0"/>
                      <w:marBottom w:val="0"/>
                      <w:divBdr>
                        <w:top w:val="none" w:sz="0" w:space="0" w:color="auto"/>
                        <w:left w:val="none" w:sz="0" w:space="0" w:color="auto"/>
                        <w:bottom w:val="none" w:sz="0" w:space="0" w:color="auto"/>
                        <w:right w:val="none" w:sz="0" w:space="0" w:color="auto"/>
                      </w:divBdr>
                    </w:div>
                  </w:divsChild>
                </w:div>
                <w:div w:id="1342781554">
                  <w:marLeft w:val="0"/>
                  <w:marRight w:val="0"/>
                  <w:marTop w:val="0"/>
                  <w:marBottom w:val="0"/>
                  <w:divBdr>
                    <w:top w:val="none" w:sz="0" w:space="0" w:color="auto"/>
                    <w:left w:val="none" w:sz="0" w:space="0" w:color="auto"/>
                    <w:bottom w:val="none" w:sz="0" w:space="0" w:color="auto"/>
                    <w:right w:val="none" w:sz="0" w:space="0" w:color="auto"/>
                  </w:divBdr>
                  <w:divsChild>
                    <w:div w:id="1091200559">
                      <w:marLeft w:val="0"/>
                      <w:marRight w:val="0"/>
                      <w:marTop w:val="0"/>
                      <w:marBottom w:val="0"/>
                      <w:divBdr>
                        <w:top w:val="none" w:sz="0" w:space="0" w:color="auto"/>
                        <w:left w:val="none" w:sz="0" w:space="0" w:color="auto"/>
                        <w:bottom w:val="none" w:sz="0" w:space="0" w:color="auto"/>
                        <w:right w:val="none" w:sz="0" w:space="0" w:color="auto"/>
                      </w:divBdr>
                    </w:div>
                  </w:divsChild>
                </w:div>
                <w:div w:id="247858681">
                  <w:marLeft w:val="0"/>
                  <w:marRight w:val="0"/>
                  <w:marTop w:val="0"/>
                  <w:marBottom w:val="0"/>
                  <w:divBdr>
                    <w:top w:val="none" w:sz="0" w:space="0" w:color="auto"/>
                    <w:left w:val="none" w:sz="0" w:space="0" w:color="auto"/>
                    <w:bottom w:val="none" w:sz="0" w:space="0" w:color="auto"/>
                    <w:right w:val="none" w:sz="0" w:space="0" w:color="auto"/>
                  </w:divBdr>
                  <w:divsChild>
                    <w:div w:id="401483766">
                      <w:marLeft w:val="0"/>
                      <w:marRight w:val="0"/>
                      <w:marTop w:val="0"/>
                      <w:marBottom w:val="0"/>
                      <w:divBdr>
                        <w:top w:val="none" w:sz="0" w:space="0" w:color="auto"/>
                        <w:left w:val="none" w:sz="0" w:space="0" w:color="auto"/>
                        <w:bottom w:val="none" w:sz="0" w:space="0" w:color="auto"/>
                        <w:right w:val="none" w:sz="0" w:space="0" w:color="auto"/>
                      </w:divBdr>
                    </w:div>
                  </w:divsChild>
                </w:div>
                <w:div w:id="1832023815">
                  <w:marLeft w:val="0"/>
                  <w:marRight w:val="0"/>
                  <w:marTop w:val="0"/>
                  <w:marBottom w:val="0"/>
                  <w:divBdr>
                    <w:top w:val="none" w:sz="0" w:space="0" w:color="auto"/>
                    <w:left w:val="none" w:sz="0" w:space="0" w:color="auto"/>
                    <w:bottom w:val="none" w:sz="0" w:space="0" w:color="auto"/>
                    <w:right w:val="none" w:sz="0" w:space="0" w:color="auto"/>
                  </w:divBdr>
                  <w:divsChild>
                    <w:div w:id="1227454255">
                      <w:marLeft w:val="0"/>
                      <w:marRight w:val="0"/>
                      <w:marTop w:val="0"/>
                      <w:marBottom w:val="0"/>
                      <w:divBdr>
                        <w:top w:val="none" w:sz="0" w:space="0" w:color="auto"/>
                        <w:left w:val="none" w:sz="0" w:space="0" w:color="auto"/>
                        <w:bottom w:val="none" w:sz="0" w:space="0" w:color="auto"/>
                        <w:right w:val="none" w:sz="0" w:space="0" w:color="auto"/>
                      </w:divBdr>
                    </w:div>
                  </w:divsChild>
                </w:div>
                <w:div w:id="699864545">
                  <w:marLeft w:val="0"/>
                  <w:marRight w:val="0"/>
                  <w:marTop w:val="0"/>
                  <w:marBottom w:val="0"/>
                  <w:divBdr>
                    <w:top w:val="none" w:sz="0" w:space="0" w:color="auto"/>
                    <w:left w:val="none" w:sz="0" w:space="0" w:color="auto"/>
                    <w:bottom w:val="none" w:sz="0" w:space="0" w:color="auto"/>
                    <w:right w:val="none" w:sz="0" w:space="0" w:color="auto"/>
                  </w:divBdr>
                  <w:divsChild>
                    <w:div w:id="473327411">
                      <w:marLeft w:val="0"/>
                      <w:marRight w:val="0"/>
                      <w:marTop w:val="0"/>
                      <w:marBottom w:val="0"/>
                      <w:divBdr>
                        <w:top w:val="none" w:sz="0" w:space="0" w:color="auto"/>
                        <w:left w:val="none" w:sz="0" w:space="0" w:color="auto"/>
                        <w:bottom w:val="none" w:sz="0" w:space="0" w:color="auto"/>
                        <w:right w:val="none" w:sz="0" w:space="0" w:color="auto"/>
                      </w:divBdr>
                    </w:div>
                  </w:divsChild>
                </w:div>
                <w:div w:id="1933199347">
                  <w:marLeft w:val="0"/>
                  <w:marRight w:val="0"/>
                  <w:marTop w:val="0"/>
                  <w:marBottom w:val="0"/>
                  <w:divBdr>
                    <w:top w:val="none" w:sz="0" w:space="0" w:color="auto"/>
                    <w:left w:val="none" w:sz="0" w:space="0" w:color="auto"/>
                    <w:bottom w:val="none" w:sz="0" w:space="0" w:color="auto"/>
                    <w:right w:val="none" w:sz="0" w:space="0" w:color="auto"/>
                  </w:divBdr>
                  <w:divsChild>
                    <w:div w:id="6857914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85495076">
          <w:marLeft w:val="0"/>
          <w:marRight w:val="0"/>
          <w:marTop w:val="0"/>
          <w:marBottom w:val="0"/>
          <w:divBdr>
            <w:top w:val="none" w:sz="0" w:space="0" w:color="auto"/>
            <w:left w:val="none" w:sz="0" w:space="0" w:color="auto"/>
            <w:bottom w:val="none" w:sz="0" w:space="0" w:color="auto"/>
            <w:right w:val="none" w:sz="0" w:space="0" w:color="auto"/>
          </w:divBdr>
        </w:div>
        <w:div w:id="1594630507">
          <w:marLeft w:val="0"/>
          <w:marRight w:val="0"/>
          <w:marTop w:val="0"/>
          <w:marBottom w:val="0"/>
          <w:divBdr>
            <w:top w:val="none" w:sz="0" w:space="0" w:color="auto"/>
            <w:left w:val="none" w:sz="0" w:space="0" w:color="auto"/>
            <w:bottom w:val="none" w:sz="0" w:space="0" w:color="auto"/>
            <w:right w:val="none" w:sz="0" w:space="0" w:color="auto"/>
          </w:divBdr>
        </w:div>
        <w:div w:id="235670781">
          <w:marLeft w:val="0"/>
          <w:marRight w:val="0"/>
          <w:marTop w:val="0"/>
          <w:marBottom w:val="0"/>
          <w:divBdr>
            <w:top w:val="none" w:sz="0" w:space="0" w:color="auto"/>
            <w:left w:val="none" w:sz="0" w:space="0" w:color="auto"/>
            <w:bottom w:val="none" w:sz="0" w:space="0" w:color="auto"/>
            <w:right w:val="none" w:sz="0" w:space="0" w:color="auto"/>
          </w:divBdr>
          <w:divsChild>
            <w:div w:id="578439657">
              <w:marLeft w:val="0"/>
              <w:marRight w:val="0"/>
              <w:marTop w:val="0"/>
              <w:marBottom w:val="0"/>
              <w:divBdr>
                <w:top w:val="none" w:sz="0" w:space="0" w:color="auto"/>
                <w:left w:val="none" w:sz="0" w:space="0" w:color="auto"/>
                <w:bottom w:val="none" w:sz="0" w:space="0" w:color="auto"/>
                <w:right w:val="none" w:sz="0" w:space="0" w:color="auto"/>
              </w:divBdr>
            </w:div>
            <w:div w:id="165050807">
              <w:marLeft w:val="0"/>
              <w:marRight w:val="0"/>
              <w:marTop w:val="0"/>
              <w:marBottom w:val="0"/>
              <w:divBdr>
                <w:top w:val="none" w:sz="0" w:space="0" w:color="auto"/>
                <w:left w:val="none" w:sz="0" w:space="0" w:color="auto"/>
                <w:bottom w:val="none" w:sz="0" w:space="0" w:color="auto"/>
                <w:right w:val="none" w:sz="0" w:space="0" w:color="auto"/>
              </w:divBdr>
            </w:div>
            <w:div w:id="328144558">
              <w:marLeft w:val="0"/>
              <w:marRight w:val="0"/>
              <w:marTop w:val="0"/>
              <w:marBottom w:val="0"/>
              <w:divBdr>
                <w:top w:val="none" w:sz="0" w:space="0" w:color="auto"/>
                <w:left w:val="none" w:sz="0" w:space="0" w:color="auto"/>
                <w:bottom w:val="none" w:sz="0" w:space="0" w:color="auto"/>
                <w:right w:val="none" w:sz="0" w:space="0" w:color="auto"/>
              </w:divBdr>
            </w:div>
            <w:div w:id="424158912">
              <w:marLeft w:val="0"/>
              <w:marRight w:val="0"/>
              <w:marTop w:val="0"/>
              <w:marBottom w:val="0"/>
              <w:divBdr>
                <w:top w:val="none" w:sz="0" w:space="0" w:color="auto"/>
                <w:left w:val="none" w:sz="0" w:space="0" w:color="auto"/>
                <w:bottom w:val="none" w:sz="0" w:space="0" w:color="auto"/>
                <w:right w:val="none" w:sz="0" w:space="0" w:color="auto"/>
              </w:divBdr>
            </w:div>
            <w:div w:id="363749691">
              <w:marLeft w:val="0"/>
              <w:marRight w:val="0"/>
              <w:marTop w:val="0"/>
              <w:marBottom w:val="0"/>
              <w:divBdr>
                <w:top w:val="none" w:sz="0" w:space="0" w:color="auto"/>
                <w:left w:val="none" w:sz="0" w:space="0" w:color="auto"/>
                <w:bottom w:val="none" w:sz="0" w:space="0" w:color="auto"/>
                <w:right w:val="none" w:sz="0" w:space="0" w:color="auto"/>
              </w:divBdr>
            </w:div>
            <w:div w:id="1731421375">
              <w:marLeft w:val="0"/>
              <w:marRight w:val="0"/>
              <w:marTop w:val="0"/>
              <w:marBottom w:val="0"/>
              <w:divBdr>
                <w:top w:val="none" w:sz="0" w:space="0" w:color="auto"/>
                <w:left w:val="none" w:sz="0" w:space="0" w:color="auto"/>
                <w:bottom w:val="none" w:sz="0" w:space="0" w:color="auto"/>
                <w:right w:val="none" w:sz="0" w:space="0" w:color="auto"/>
              </w:divBdr>
            </w:div>
            <w:div w:id="222133404">
              <w:marLeft w:val="0"/>
              <w:marRight w:val="0"/>
              <w:marTop w:val="0"/>
              <w:marBottom w:val="0"/>
              <w:divBdr>
                <w:top w:val="none" w:sz="0" w:space="0" w:color="auto"/>
                <w:left w:val="none" w:sz="0" w:space="0" w:color="auto"/>
                <w:bottom w:val="none" w:sz="0" w:space="0" w:color="auto"/>
                <w:right w:val="none" w:sz="0" w:space="0" w:color="auto"/>
              </w:divBdr>
            </w:div>
            <w:div w:id="1094864128">
              <w:marLeft w:val="0"/>
              <w:marRight w:val="0"/>
              <w:marTop w:val="0"/>
              <w:marBottom w:val="0"/>
              <w:divBdr>
                <w:top w:val="none" w:sz="0" w:space="0" w:color="auto"/>
                <w:left w:val="none" w:sz="0" w:space="0" w:color="auto"/>
                <w:bottom w:val="none" w:sz="0" w:space="0" w:color="auto"/>
                <w:right w:val="none" w:sz="0" w:space="0" w:color="auto"/>
              </w:divBdr>
            </w:div>
            <w:div w:id="912204443">
              <w:marLeft w:val="0"/>
              <w:marRight w:val="0"/>
              <w:marTop w:val="0"/>
              <w:marBottom w:val="0"/>
              <w:divBdr>
                <w:top w:val="none" w:sz="0" w:space="0" w:color="auto"/>
                <w:left w:val="none" w:sz="0" w:space="0" w:color="auto"/>
                <w:bottom w:val="none" w:sz="0" w:space="0" w:color="auto"/>
                <w:right w:val="none" w:sz="0" w:space="0" w:color="auto"/>
              </w:divBdr>
            </w:div>
            <w:div w:id="1284382415">
              <w:marLeft w:val="0"/>
              <w:marRight w:val="0"/>
              <w:marTop w:val="0"/>
              <w:marBottom w:val="0"/>
              <w:divBdr>
                <w:top w:val="none" w:sz="0" w:space="0" w:color="auto"/>
                <w:left w:val="none" w:sz="0" w:space="0" w:color="auto"/>
                <w:bottom w:val="none" w:sz="0" w:space="0" w:color="auto"/>
                <w:right w:val="none" w:sz="0" w:space="0" w:color="auto"/>
              </w:divBdr>
            </w:div>
            <w:div w:id="954211833">
              <w:marLeft w:val="0"/>
              <w:marRight w:val="0"/>
              <w:marTop w:val="0"/>
              <w:marBottom w:val="0"/>
              <w:divBdr>
                <w:top w:val="none" w:sz="0" w:space="0" w:color="auto"/>
                <w:left w:val="none" w:sz="0" w:space="0" w:color="auto"/>
                <w:bottom w:val="none" w:sz="0" w:space="0" w:color="auto"/>
                <w:right w:val="none" w:sz="0" w:space="0" w:color="auto"/>
              </w:divBdr>
            </w:div>
            <w:div w:id="174810142">
              <w:marLeft w:val="0"/>
              <w:marRight w:val="0"/>
              <w:marTop w:val="0"/>
              <w:marBottom w:val="0"/>
              <w:divBdr>
                <w:top w:val="none" w:sz="0" w:space="0" w:color="auto"/>
                <w:left w:val="none" w:sz="0" w:space="0" w:color="auto"/>
                <w:bottom w:val="none" w:sz="0" w:space="0" w:color="auto"/>
                <w:right w:val="none" w:sz="0" w:space="0" w:color="auto"/>
              </w:divBdr>
            </w:div>
            <w:div w:id="1056854750">
              <w:marLeft w:val="0"/>
              <w:marRight w:val="0"/>
              <w:marTop w:val="0"/>
              <w:marBottom w:val="0"/>
              <w:divBdr>
                <w:top w:val="none" w:sz="0" w:space="0" w:color="auto"/>
                <w:left w:val="none" w:sz="0" w:space="0" w:color="auto"/>
                <w:bottom w:val="none" w:sz="0" w:space="0" w:color="auto"/>
                <w:right w:val="none" w:sz="0" w:space="0" w:color="auto"/>
              </w:divBdr>
            </w:div>
            <w:div w:id="956906131">
              <w:marLeft w:val="0"/>
              <w:marRight w:val="0"/>
              <w:marTop w:val="0"/>
              <w:marBottom w:val="0"/>
              <w:divBdr>
                <w:top w:val="none" w:sz="0" w:space="0" w:color="auto"/>
                <w:left w:val="none" w:sz="0" w:space="0" w:color="auto"/>
                <w:bottom w:val="none" w:sz="0" w:space="0" w:color="auto"/>
                <w:right w:val="none" w:sz="0" w:space="0" w:color="auto"/>
              </w:divBdr>
            </w:div>
            <w:div w:id="1508710384">
              <w:marLeft w:val="0"/>
              <w:marRight w:val="0"/>
              <w:marTop w:val="0"/>
              <w:marBottom w:val="0"/>
              <w:divBdr>
                <w:top w:val="none" w:sz="0" w:space="0" w:color="auto"/>
                <w:left w:val="none" w:sz="0" w:space="0" w:color="auto"/>
                <w:bottom w:val="none" w:sz="0" w:space="0" w:color="auto"/>
                <w:right w:val="none" w:sz="0" w:space="0" w:color="auto"/>
              </w:divBdr>
            </w:div>
            <w:div w:id="187908926">
              <w:marLeft w:val="0"/>
              <w:marRight w:val="0"/>
              <w:marTop w:val="0"/>
              <w:marBottom w:val="0"/>
              <w:divBdr>
                <w:top w:val="none" w:sz="0" w:space="0" w:color="auto"/>
                <w:left w:val="none" w:sz="0" w:space="0" w:color="auto"/>
                <w:bottom w:val="none" w:sz="0" w:space="0" w:color="auto"/>
                <w:right w:val="none" w:sz="0" w:space="0" w:color="auto"/>
              </w:divBdr>
            </w:div>
            <w:div w:id="2137135839">
              <w:marLeft w:val="0"/>
              <w:marRight w:val="0"/>
              <w:marTop w:val="0"/>
              <w:marBottom w:val="0"/>
              <w:divBdr>
                <w:top w:val="none" w:sz="0" w:space="0" w:color="auto"/>
                <w:left w:val="none" w:sz="0" w:space="0" w:color="auto"/>
                <w:bottom w:val="none" w:sz="0" w:space="0" w:color="auto"/>
                <w:right w:val="none" w:sz="0" w:space="0" w:color="auto"/>
              </w:divBdr>
            </w:div>
            <w:div w:id="1837183690">
              <w:marLeft w:val="0"/>
              <w:marRight w:val="0"/>
              <w:marTop w:val="0"/>
              <w:marBottom w:val="0"/>
              <w:divBdr>
                <w:top w:val="none" w:sz="0" w:space="0" w:color="auto"/>
                <w:left w:val="none" w:sz="0" w:space="0" w:color="auto"/>
                <w:bottom w:val="none" w:sz="0" w:space="0" w:color="auto"/>
                <w:right w:val="none" w:sz="0" w:space="0" w:color="auto"/>
              </w:divBdr>
            </w:div>
          </w:divsChild>
        </w:div>
        <w:div w:id="1540632641">
          <w:marLeft w:val="0"/>
          <w:marRight w:val="0"/>
          <w:marTop w:val="0"/>
          <w:marBottom w:val="0"/>
          <w:divBdr>
            <w:top w:val="none" w:sz="0" w:space="0" w:color="auto"/>
            <w:left w:val="none" w:sz="0" w:space="0" w:color="auto"/>
            <w:bottom w:val="none" w:sz="0" w:space="0" w:color="auto"/>
            <w:right w:val="none" w:sz="0" w:space="0" w:color="auto"/>
          </w:divBdr>
        </w:div>
        <w:div w:id="1146898752">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adelaide.edu.au/writingcentre/sites/default/files/docs/learningguide-mindmapping.pdf" TargetMode="External"/><Relationship Id="rId21" Type="http://schemas.openxmlformats.org/officeDocument/2006/relationships/image" Target="media/image3.png"/><Relationship Id="rId34" Type="http://schemas.openxmlformats.org/officeDocument/2006/relationships/footer" Target="footer3.xml"/><Relationship Id="rId42" Type="http://schemas.openxmlformats.org/officeDocument/2006/relationships/hyperlink" Target="https://www.education.vic.gov.au/school/teachers/teachingresources/discipline/english/literacy/speakinglistening/Pages/exampleroleplay.aspx" TargetMode="External"/><Relationship Id="rId47" Type="http://schemas.openxmlformats.org/officeDocument/2006/relationships/hyperlink" Target="https://resolve.edu.au/pedagogical-tools/learning-community-tools/learning-each-other" TargetMode="External"/><Relationship Id="rId50" Type="http://schemas.openxmlformats.org/officeDocument/2006/relationships/hyperlink" Target="https://easyeslgames.com/snowball/" TargetMode="External"/><Relationship Id="rId55" Type="http://schemas.openxmlformats.org/officeDocument/2006/relationships/hyperlink" Target="https://tesolatrennertnyc.wordpress.com/2013/09/25/quick-activity-idea-yes-but-dialogue-game/" TargetMode="External"/><Relationship Id="rId63" Type="http://schemas.openxmlformats.org/officeDocument/2006/relationships/header" Target="header6.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www.education.vic.gov.au/school/teachers/teachingresources/multicultural/Pages/lmerc.aspx" TargetMode="External"/><Relationship Id="rId11" Type="http://schemas.openxmlformats.org/officeDocument/2006/relationships/image" Target="media/image1.jpg"/><Relationship Id="rId24" Type="http://schemas.openxmlformats.org/officeDocument/2006/relationships/hyperlink" Target="https://dictionary.cambridge.org/grammar/british-grammar/discourse-markers-so-right-okay" TargetMode="External"/><Relationship Id="rId32" Type="http://schemas.openxmlformats.org/officeDocument/2006/relationships/hyperlink" Target="https://education.nsw.gov.au/teaching-and-learning/learning-from-home/teaching-at-home/expectations/contemporary-learning-and-teaching-from-home/learning-from-home--teaching-strategies/fishbowl" TargetMode="External"/><Relationship Id="rId37" Type="http://schemas.openxmlformats.org/officeDocument/2006/relationships/hyperlink" Target="https://comprehensibleclassroom.com/2013/10/07/gallery-walk-language-classes/" TargetMode="External"/><Relationship Id="rId40" Type="http://schemas.openxmlformats.org/officeDocument/2006/relationships/hyperlink" Target="https://resolve.edu.au/pedagogical-tools/learning-community-tools/learning-each-other" TargetMode="External"/><Relationship Id="rId45" Type="http://schemas.openxmlformats.org/officeDocument/2006/relationships/hyperlink" Target="https://www.usingenglish.com/teachers/articles/21-negotiating-in-english-games.html" TargetMode="External"/><Relationship Id="rId53" Type="http://schemas.openxmlformats.org/officeDocument/2006/relationships/hyperlink" Target="https://getting-it-together.moadoph.gov.au/teacher-guide/graphic-organisers.html" TargetMode="External"/><Relationship Id="rId58" Type="http://schemas.openxmlformats.org/officeDocument/2006/relationships/hyperlink" Target="https://online.visual-paradigm.com/knowledge/brainstorming/what-is-diamond-ranking-strategy/" TargetMode="External"/><Relationship Id="rId66" Type="http://schemas.openxmlformats.org/officeDocument/2006/relationships/glossaryDocument" Target="glossary/document.xml"/><Relationship Id="rId5" Type="http://schemas.openxmlformats.org/officeDocument/2006/relationships/numbering" Target="numbering.xml"/><Relationship Id="rId61" Type="http://schemas.openxmlformats.org/officeDocument/2006/relationships/header" Target="header5.xm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app.education.nsw.gov.au/digital-learning-selector/LearningActivity/Browser?cache_id=0a821" TargetMode="External"/><Relationship Id="rId30" Type="http://schemas.openxmlformats.org/officeDocument/2006/relationships/hyperlink" Target="https://www.theedadvocate.org/how-to-implement-the-gallery-walk-teaching-strategy-in-your-classroom/" TargetMode="External"/><Relationship Id="rId35" Type="http://schemas.openxmlformats.org/officeDocument/2006/relationships/header" Target="header4.xml"/><Relationship Id="rId43" Type="http://schemas.openxmlformats.org/officeDocument/2006/relationships/hyperlink" Target="https://resolve.edu.au/pedagogical-tools/learning-community-tools/learning-each-other" TargetMode="External"/><Relationship Id="rId48" Type="http://schemas.openxmlformats.org/officeDocument/2006/relationships/hyperlink" Target="https://education.nationalgeographic.org/resource/see-think-wonder/" TargetMode="External"/><Relationship Id="rId56" Type="http://schemas.openxmlformats.org/officeDocument/2006/relationships/hyperlink" Target="https://www.dramanotebook.com/drama-games/yes-and/" TargetMode="External"/><Relationship Id="rId64" Type="http://schemas.openxmlformats.org/officeDocument/2006/relationships/footer" Target="footer6.xml"/><Relationship Id="rId8" Type="http://schemas.openxmlformats.org/officeDocument/2006/relationships/webSettings" Target="webSettings.xml"/><Relationship Id="rId51" Type="http://schemas.openxmlformats.org/officeDocument/2006/relationships/hyperlink" Target="https://www.teachingenglish.org.uk/teaching-resources/teaching-secondary/activities/pre-intermediate-a2/running-dictation"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lo.unisa.edu.au/mod/book/view.php?id=611321&amp;chapterid=100451" TargetMode="External"/><Relationship Id="rId33" Type="http://schemas.openxmlformats.org/officeDocument/2006/relationships/header" Target="header3.xml"/><Relationship Id="rId38" Type="http://schemas.openxmlformats.org/officeDocument/2006/relationships/hyperlink" Target="https://cetl.uconn.edu/resources/teaching-your-course/leading-effective-discussions/socratic-questions/" TargetMode="External"/><Relationship Id="rId46" Type="http://schemas.openxmlformats.org/officeDocument/2006/relationships/hyperlink" Target="https://museumsvictoria.com.au/immigrationmuseum/whats-on/" TargetMode="External"/><Relationship Id="rId59" Type="http://schemas.openxmlformats.org/officeDocument/2006/relationships/hyperlink" Target="https://thinkingmuseum.com/2022/12/15/5-thinking-routines-for-comparing-contrasting/" TargetMode="External"/><Relationship Id="rId67" Type="http://schemas.openxmlformats.org/officeDocument/2006/relationships/theme" Target="theme/theme1.xml"/><Relationship Id="rId20" Type="http://schemas.openxmlformats.org/officeDocument/2006/relationships/image" Target="media/image2.png"/><Relationship Id="rId41" Type="http://schemas.openxmlformats.org/officeDocument/2006/relationships/hyperlink" Target="https://getting-it-together.moadoph.gov.au/images/graphic-organisers/pdf/KWHL-chart.pdf" TargetMode="External"/><Relationship Id="rId54" Type="http://schemas.openxmlformats.org/officeDocument/2006/relationships/hyperlink" Target="https://education.nsw.gov.au/teaching-and-learning/learning-remotely/teaching-at-home/expectations/contemporary-learning-and-teaching-from-home/learning-from-home--teaching-strategies" TargetMode="External"/><Relationship Id="rId62" Type="http://schemas.openxmlformats.org/officeDocument/2006/relationships/footer" Target="footer5.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Card/578?clearCache=ceaeab70-6ab7-bbd1-370c-19a643c2e73d" TargetMode="External"/><Relationship Id="rId36" Type="http://schemas.openxmlformats.org/officeDocument/2006/relationships/footer" Target="footer4.xml"/><Relationship Id="rId49" Type="http://schemas.openxmlformats.org/officeDocument/2006/relationships/hyperlink" Target="https://learningcommons.ubc.ca/thinking-critically/" TargetMode="External"/><Relationship Id="rId57" Type="http://schemas.openxmlformats.org/officeDocument/2006/relationships/hyperlink" Target="https://resolve.edu.au/pedagogical-tools/learning-community-tools/learning-each-other" TargetMode="External"/><Relationship Id="rId10" Type="http://schemas.openxmlformats.org/officeDocument/2006/relationships/endnotes" Target="endnotes.xml"/><Relationship Id="rId31" Type="http://schemas.openxmlformats.org/officeDocument/2006/relationships/hyperlink" Target="https://www.debatingsa.com.au/wp-content/uploads/2014/03/Debating-A-Brief-Introduction-for-Beginners.pdf" TargetMode="External"/><Relationship Id="rId44" Type="http://schemas.openxmlformats.org/officeDocument/2006/relationships/hyperlink" Target="https://peo.gov.au/teach-our-parliament/classroom-activities/democratic-ideas/learn-to-negotiate/" TargetMode="External"/><Relationship Id="rId52" Type="http://schemas.openxmlformats.org/officeDocument/2006/relationships/hyperlink" Target="https://www.nfi.edu/storyboard/" TargetMode="External"/><Relationship Id="rId60"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65"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39" Type="http://schemas.openxmlformats.org/officeDocument/2006/relationships/hyperlink" Target="https://www.sadlier.com/school/ela-blog/how-to-use-the-circle-of-viewpoints-routine-with-students" TargetMode="Externa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BD181BA5B1BE407EA3A0241124DAB646"/>
        <w:category>
          <w:name w:val="General"/>
          <w:gallery w:val="placeholder"/>
        </w:category>
        <w:types>
          <w:type w:val="bbPlcHdr"/>
        </w:types>
        <w:behaviors>
          <w:behavior w:val="content"/>
        </w:behaviors>
        <w:guid w:val="{CA04203D-DD85-407F-9D86-855BAB154A3E}"/>
      </w:docPartPr>
      <w:docPartBody>
        <w:p w:rsidR="00CA34FF" w:rsidRDefault="00CA34FF" w:rsidP="00CA34FF">
          <w:pPr>
            <w:pStyle w:val="BD181BA5B1BE407EA3A0241124DAB646"/>
          </w:pPr>
          <w:r w:rsidRPr="007A01CF">
            <w:rPr>
              <w:rStyle w:val="PlaceholderText"/>
            </w:rPr>
            <w:t>Click or tap here to enter text.</w:t>
          </w:r>
        </w:p>
      </w:docPartBody>
    </w:docPart>
    <w:docPart>
      <w:docPartPr>
        <w:name w:val="D275E0144BC946BBB9448319303DEF5B"/>
        <w:category>
          <w:name w:val="General"/>
          <w:gallery w:val="placeholder"/>
        </w:category>
        <w:types>
          <w:type w:val="bbPlcHdr"/>
        </w:types>
        <w:behaviors>
          <w:behavior w:val="content"/>
        </w:behaviors>
        <w:guid w:val="{795275C4-EBB8-495A-A26B-2630944580C0}"/>
      </w:docPartPr>
      <w:docPartBody>
        <w:p w:rsidR="00CA34FF" w:rsidRDefault="00CA34FF" w:rsidP="00CA34FF">
          <w:pPr>
            <w:pStyle w:val="D275E0144BC946BBB9448319303DEF5B"/>
          </w:pPr>
          <w:r w:rsidRPr="007A01CF">
            <w:rPr>
              <w:rStyle w:val="PlaceholderText"/>
            </w:rPr>
            <w:t>[Title]</w:t>
          </w:r>
        </w:p>
      </w:docPartBody>
    </w:docPart>
    <w:docPart>
      <w:docPartPr>
        <w:name w:val="A1FABB3727F6455585654DC05B23F010"/>
        <w:category>
          <w:name w:val="General"/>
          <w:gallery w:val="placeholder"/>
        </w:category>
        <w:types>
          <w:type w:val="bbPlcHdr"/>
        </w:types>
        <w:behaviors>
          <w:behavior w:val="content"/>
        </w:behaviors>
        <w:guid w:val="{EA86CEFC-B265-4586-ACCF-839300582EB5}"/>
      </w:docPartPr>
      <w:docPartBody>
        <w:p w:rsidR="00CA34FF" w:rsidRDefault="00CA34FF" w:rsidP="00CA34FF">
          <w:pPr>
            <w:pStyle w:val="A1FABB3727F6455585654DC05B23F010"/>
          </w:pPr>
          <w:r w:rsidRPr="003D58FC">
            <w:rPr>
              <w:rStyle w:val="PlaceholderText"/>
            </w:rPr>
            <w:t>[Keywords]</w:t>
          </w:r>
        </w:p>
      </w:docPartBody>
    </w:docPart>
    <w:docPart>
      <w:docPartPr>
        <w:name w:val="2C4BBA7E8EF041F98C2E40528C8079CA"/>
        <w:category>
          <w:name w:val="General"/>
          <w:gallery w:val="placeholder"/>
        </w:category>
        <w:types>
          <w:type w:val="bbPlcHdr"/>
        </w:types>
        <w:behaviors>
          <w:behavior w:val="content"/>
        </w:behaviors>
        <w:guid w:val="{56C5C6FC-E8C6-4A2A-A568-4EC75B4F8E58}"/>
      </w:docPartPr>
      <w:docPartBody>
        <w:p w:rsidR="00CA34FF" w:rsidRDefault="00CA34FF" w:rsidP="00CA34FF">
          <w:pPr>
            <w:pStyle w:val="2C4BBA7E8EF041F98C2E40528C8079CA"/>
          </w:pPr>
          <w:r w:rsidRPr="003D58FC">
            <w:rPr>
              <w:rStyle w:val="PlaceholderText"/>
            </w:rPr>
            <w:t>[Keywords]</w:t>
          </w:r>
        </w:p>
      </w:docPartBody>
    </w:docPart>
    <w:docPart>
      <w:docPartPr>
        <w:name w:val="CB701622F8324F309AF1AB5D5CEA9F43"/>
        <w:category>
          <w:name w:val="General"/>
          <w:gallery w:val="placeholder"/>
        </w:category>
        <w:types>
          <w:type w:val="bbPlcHdr"/>
        </w:types>
        <w:behaviors>
          <w:behavior w:val="content"/>
        </w:behaviors>
        <w:guid w:val="{C33F79E8-EA10-4423-96F2-61CED422B159}"/>
      </w:docPartPr>
      <w:docPartBody>
        <w:p w:rsidR="00CA34FF" w:rsidRDefault="00CA34FF" w:rsidP="00CA34FF">
          <w:pPr>
            <w:pStyle w:val="CB701622F8324F309AF1AB5D5CEA9F43"/>
          </w:pPr>
          <w:r w:rsidRPr="003D58FC">
            <w:rPr>
              <w:rStyle w:val="PlaceholderText"/>
            </w:rPr>
            <w:t>[Keywords]</w:t>
          </w:r>
        </w:p>
      </w:docPartBody>
    </w:docPart>
    <w:docPart>
      <w:docPartPr>
        <w:name w:val="E50FDDB75C1C408C95CEEB7F78F928CF"/>
        <w:category>
          <w:name w:val="General"/>
          <w:gallery w:val="placeholder"/>
        </w:category>
        <w:types>
          <w:type w:val="bbPlcHdr"/>
        </w:types>
        <w:behaviors>
          <w:behavior w:val="content"/>
        </w:behaviors>
        <w:guid w:val="{9B1C9B3B-C285-42CE-AC81-160DDB4BB9B2}"/>
      </w:docPartPr>
      <w:docPartBody>
        <w:p w:rsidR="00CA34FF" w:rsidRDefault="00CA34FF" w:rsidP="00CA34FF">
          <w:pPr>
            <w:pStyle w:val="E50FDDB75C1C408C95CEEB7F78F928CF"/>
          </w:pPr>
          <w:r w:rsidRPr="003D58FC">
            <w:rPr>
              <w:rStyle w:val="PlaceholderText"/>
            </w:rPr>
            <w:t>[Keywords]</w:t>
          </w:r>
        </w:p>
      </w:docPartBody>
    </w:docPart>
    <w:docPart>
      <w:docPartPr>
        <w:name w:val="D58AA6F0CBE6489D8D216006A938C448"/>
        <w:category>
          <w:name w:val="General"/>
          <w:gallery w:val="placeholder"/>
        </w:category>
        <w:types>
          <w:type w:val="bbPlcHdr"/>
        </w:types>
        <w:behaviors>
          <w:behavior w:val="content"/>
        </w:behaviors>
        <w:guid w:val="{498A315E-1FCC-4B05-A4DB-F563B3E432BF}"/>
      </w:docPartPr>
      <w:docPartBody>
        <w:p w:rsidR="00CA34FF" w:rsidRDefault="00CA34FF" w:rsidP="00CA34FF">
          <w:pPr>
            <w:pStyle w:val="D58AA6F0CBE6489D8D216006A938C448"/>
          </w:pPr>
          <w:r w:rsidRPr="003D58FC">
            <w:rPr>
              <w:rStyle w:val="PlaceholderText"/>
            </w:rPr>
            <w:t>[Keywords]</w:t>
          </w:r>
        </w:p>
      </w:docPartBody>
    </w:docPart>
    <w:docPart>
      <w:docPartPr>
        <w:name w:val="79879BEF1F5546A5A77145C09BFC7559"/>
        <w:category>
          <w:name w:val="General"/>
          <w:gallery w:val="placeholder"/>
        </w:category>
        <w:types>
          <w:type w:val="bbPlcHdr"/>
        </w:types>
        <w:behaviors>
          <w:behavior w:val="content"/>
        </w:behaviors>
        <w:guid w:val="{522659CA-D56B-416A-9C68-40FB9D3BF9A9}"/>
      </w:docPartPr>
      <w:docPartBody>
        <w:p w:rsidR="00CA34FF" w:rsidRDefault="00CA34FF" w:rsidP="00CA34FF">
          <w:pPr>
            <w:pStyle w:val="79879BEF1F5546A5A77145C09BFC7559"/>
          </w:pPr>
          <w:r w:rsidRPr="003D58FC">
            <w:rPr>
              <w:rStyle w:val="PlaceholderText"/>
            </w:rPr>
            <w:t>[Keywords]</w:t>
          </w:r>
        </w:p>
      </w:docPartBody>
    </w:docPart>
    <w:docPart>
      <w:docPartPr>
        <w:name w:val="52B3A200A3284357977203FF5BDE879C"/>
        <w:category>
          <w:name w:val="General"/>
          <w:gallery w:val="placeholder"/>
        </w:category>
        <w:types>
          <w:type w:val="bbPlcHdr"/>
        </w:types>
        <w:behaviors>
          <w:behavior w:val="content"/>
        </w:behaviors>
        <w:guid w:val="{4D2D86E3-3BC5-453F-86CD-A946DB399034}"/>
      </w:docPartPr>
      <w:docPartBody>
        <w:p w:rsidR="00CA34FF" w:rsidRDefault="00CA34FF" w:rsidP="00CA34FF">
          <w:pPr>
            <w:pStyle w:val="52B3A200A3284357977203FF5BDE879C"/>
          </w:pPr>
          <w:r w:rsidRPr="003D58FC">
            <w:rPr>
              <w:rStyle w:val="PlaceholderText"/>
            </w:rPr>
            <w:t>[Keywords]</w:t>
          </w:r>
        </w:p>
      </w:docPartBody>
    </w:docPart>
    <w:docPart>
      <w:docPartPr>
        <w:name w:val="C465B8BE9A2F4146A16701B681ADF459"/>
        <w:category>
          <w:name w:val="General"/>
          <w:gallery w:val="placeholder"/>
        </w:category>
        <w:types>
          <w:type w:val="bbPlcHdr"/>
        </w:types>
        <w:behaviors>
          <w:behavior w:val="content"/>
        </w:behaviors>
        <w:guid w:val="{C917DA3E-4E0E-4F21-A4B2-FB2A94B0D4A2}"/>
      </w:docPartPr>
      <w:docPartBody>
        <w:p w:rsidR="00CA34FF" w:rsidRDefault="00CA34FF" w:rsidP="00CA34FF">
          <w:pPr>
            <w:pStyle w:val="C465B8BE9A2F4146A16701B681ADF459"/>
          </w:pPr>
          <w:r w:rsidRPr="003D58FC">
            <w:rPr>
              <w:rStyle w:val="PlaceholderText"/>
            </w:rPr>
            <w:t>[Keywords]</w:t>
          </w:r>
        </w:p>
      </w:docPartBody>
    </w:docPart>
    <w:docPart>
      <w:docPartPr>
        <w:name w:val="11B4E13DFA12474A9FCC1EB7776B5AE7"/>
        <w:category>
          <w:name w:val="General"/>
          <w:gallery w:val="placeholder"/>
        </w:category>
        <w:types>
          <w:type w:val="bbPlcHdr"/>
        </w:types>
        <w:behaviors>
          <w:behavior w:val="content"/>
        </w:behaviors>
        <w:guid w:val="{F74A96A8-2538-4DF9-BE6D-EAF916CA10D3}"/>
      </w:docPartPr>
      <w:docPartBody>
        <w:p w:rsidR="00CA34FF" w:rsidRDefault="00CA34FF" w:rsidP="00CA34FF">
          <w:pPr>
            <w:pStyle w:val="11B4E13DFA12474A9FCC1EB7776B5AE7"/>
          </w:pPr>
          <w:r w:rsidRPr="003D58FC">
            <w:rPr>
              <w:rStyle w:val="PlaceholderText"/>
            </w:rPr>
            <w:t>[Keywords]</w:t>
          </w:r>
        </w:p>
      </w:docPartBody>
    </w:docPart>
    <w:docPart>
      <w:docPartPr>
        <w:name w:val="F1855F8EAB504EADB11BD738F2976933"/>
        <w:category>
          <w:name w:val="General"/>
          <w:gallery w:val="placeholder"/>
        </w:category>
        <w:types>
          <w:type w:val="bbPlcHdr"/>
        </w:types>
        <w:behaviors>
          <w:behavior w:val="content"/>
        </w:behaviors>
        <w:guid w:val="{CF3939AF-2E8D-421E-A2FC-D604CAF4107A}"/>
      </w:docPartPr>
      <w:docPartBody>
        <w:p w:rsidR="00CA34FF" w:rsidRDefault="00CA34FF" w:rsidP="00CA34FF">
          <w:pPr>
            <w:pStyle w:val="F1855F8EAB504EADB11BD738F2976933"/>
          </w:pPr>
          <w:r w:rsidRPr="003D58FC">
            <w:rPr>
              <w:rStyle w:val="PlaceholderText"/>
            </w:rPr>
            <w:t>[Keywords]</w:t>
          </w:r>
        </w:p>
      </w:docPartBody>
    </w:docPart>
    <w:docPart>
      <w:docPartPr>
        <w:name w:val="AA6BAEF179514D10BF9465D6656D2231"/>
        <w:category>
          <w:name w:val="General"/>
          <w:gallery w:val="placeholder"/>
        </w:category>
        <w:types>
          <w:type w:val="bbPlcHdr"/>
        </w:types>
        <w:behaviors>
          <w:behavior w:val="content"/>
        </w:behaviors>
        <w:guid w:val="{C7CA5CAE-FADE-40FA-9C74-838993B5AB5F}"/>
      </w:docPartPr>
      <w:docPartBody>
        <w:p w:rsidR="00CA34FF" w:rsidRDefault="00CA34FF" w:rsidP="00CA34FF">
          <w:pPr>
            <w:pStyle w:val="AA6BAEF179514D10BF9465D6656D2231"/>
          </w:pPr>
          <w:r w:rsidRPr="003D58FC">
            <w:rPr>
              <w:rStyle w:val="PlaceholderText"/>
            </w:rPr>
            <w:t>[Keywords]</w:t>
          </w:r>
        </w:p>
      </w:docPartBody>
    </w:docPart>
    <w:docPart>
      <w:docPartPr>
        <w:name w:val="5F16B8A1A5CD4B4EA4FEB5B521E8A204"/>
        <w:category>
          <w:name w:val="General"/>
          <w:gallery w:val="placeholder"/>
        </w:category>
        <w:types>
          <w:type w:val="bbPlcHdr"/>
        </w:types>
        <w:behaviors>
          <w:behavior w:val="content"/>
        </w:behaviors>
        <w:guid w:val="{98987386-6C13-4F92-84B4-F0A17170DF24}"/>
      </w:docPartPr>
      <w:docPartBody>
        <w:p w:rsidR="00CA34FF" w:rsidRDefault="00CA34FF" w:rsidP="00CA34FF">
          <w:pPr>
            <w:pStyle w:val="5F16B8A1A5CD4B4EA4FEB5B521E8A204"/>
          </w:pPr>
          <w:r w:rsidRPr="003D58FC">
            <w:rPr>
              <w:rStyle w:val="PlaceholderText"/>
            </w:rPr>
            <w:t>[Keywords]</w:t>
          </w:r>
        </w:p>
      </w:docPartBody>
    </w:docPart>
    <w:docPart>
      <w:docPartPr>
        <w:name w:val="303A8E2CC12F4CD2BED51DACEF8657D9"/>
        <w:category>
          <w:name w:val="General"/>
          <w:gallery w:val="placeholder"/>
        </w:category>
        <w:types>
          <w:type w:val="bbPlcHdr"/>
        </w:types>
        <w:behaviors>
          <w:behavior w:val="content"/>
        </w:behaviors>
        <w:guid w:val="{C0E7328D-1C6B-47F3-9C24-C9E63AE033B5}"/>
      </w:docPartPr>
      <w:docPartBody>
        <w:p w:rsidR="00CA34FF" w:rsidRDefault="00CA34FF" w:rsidP="00CA34FF">
          <w:pPr>
            <w:pStyle w:val="303A8E2CC12F4CD2BED51DACEF8657D9"/>
          </w:pPr>
          <w:r w:rsidRPr="003D58FC">
            <w:rPr>
              <w:rStyle w:val="PlaceholderText"/>
            </w:rPr>
            <w:t>[Keywords]</w:t>
          </w:r>
        </w:p>
      </w:docPartBody>
    </w:docPart>
    <w:docPart>
      <w:docPartPr>
        <w:name w:val="941573CB8DCD46B0AC6040E3FBD92B00"/>
        <w:category>
          <w:name w:val="General"/>
          <w:gallery w:val="placeholder"/>
        </w:category>
        <w:types>
          <w:type w:val="bbPlcHdr"/>
        </w:types>
        <w:behaviors>
          <w:behavior w:val="content"/>
        </w:behaviors>
        <w:guid w:val="{CCFA7339-DE54-44F1-AD6F-3D088D632EC0}"/>
      </w:docPartPr>
      <w:docPartBody>
        <w:p w:rsidR="00CA34FF" w:rsidRDefault="00CA34FF" w:rsidP="00CA34FF">
          <w:pPr>
            <w:pStyle w:val="941573CB8DCD46B0AC6040E3FBD92B00"/>
          </w:pPr>
          <w:r w:rsidRPr="003D58FC">
            <w:rPr>
              <w:rStyle w:val="PlaceholderText"/>
            </w:rPr>
            <w:t>[Keywords]</w:t>
          </w:r>
        </w:p>
      </w:docPartBody>
    </w:docPart>
    <w:docPart>
      <w:docPartPr>
        <w:name w:val="1D71A284F78A4E0A8CB36D96E461A935"/>
        <w:category>
          <w:name w:val="General"/>
          <w:gallery w:val="placeholder"/>
        </w:category>
        <w:types>
          <w:type w:val="bbPlcHdr"/>
        </w:types>
        <w:behaviors>
          <w:behavior w:val="content"/>
        </w:behaviors>
        <w:guid w:val="{B8F52CD3-954B-46C2-B193-BE76FA8D8C0B}"/>
      </w:docPartPr>
      <w:docPartBody>
        <w:p w:rsidR="00CA34FF" w:rsidRDefault="00CA34FF" w:rsidP="00CA34FF">
          <w:pPr>
            <w:pStyle w:val="1D71A284F78A4E0A8CB36D96E461A935"/>
          </w:pPr>
          <w:r w:rsidRPr="003D58FC">
            <w:rPr>
              <w:rStyle w:val="PlaceholderText"/>
            </w:rPr>
            <w:t>[Keywords]</w:t>
          </w:r>
        </w:p>
      </w:docPartBody>
    </w:docPart>
    <w:docPart>
      <w:docPartPr>
        <w:name w:val="271C6D9566FE44A9B5BF3148802B383C"/>
        <w:category>
          <w:name w:val="General"/>
          <w:gallery w:val="placeholder"/>
        </w:category>
        <w:types>
          <w:type w:val="bbPlcHdr"/>
        </w:types>
        <w:behaviors>
          <w:behavior w:val="content"/>
        </w:behaviors>
        <w:guid w:val="{228B896E-846B-4E3F-874D-ADB405191617}"/>
      </w:docPartPr>
      <w:docPartBody>
        <w:p w:rsidR="00CA34FF" w:rsidRDefault="00CA34FF" w:rsidP="00CA34FF">
          <w:pPr>
            <w:pStyle w:val="271C6D9566FE44A9B5BF3148802B383C"/>
          </w:pPr>
          <w:r w:rsidRPr="003D58FC">
            <w:rPr>
              <w:rStyle w:val="PlaceholderText"/>
            </w:rPr>
            <w:t>[Keywords]</w:t>
          </w:r>
        </w:p>
      </w:docPartBody>
    </w:docPart>
    <w:docPart>
      <w:docPartPr>
        <w:name w:val="D207746A268D413CA89A81BA7732AD41"/>
        <w:category>
          <w:name w:val="General"/>
          <w:gallery w:val="placeholder"/>
        </w:category>
        <w:types>
          <w:type w:val="bbPlcHdr"/>
        </w:types>
        <w:behaviors>
          <w:behavior w:val="content"/>
        </w:behaviors>
        <w:guid w:val="{39C335EB-3752-4CCE-A36E-E2ED33C55046}"/>
      </w:docPartPr>
      <w:docPartBody>
        <w:p w:rsidR="00CA34FF" w:rsidRDefault="00CA34FF" w:rsidP="00CA34FF">
          <w:pPr>
            <w:pStyle w:val="D207746A268D413CA89A81BA7732AD41"/>
          </w:pPr>
          <w:r w:rsidRPr="003D58FC">
            <w:rPr>
              <w:rStyle w:val="PlaceholderText"/>
            </w:rPr>
            <w:t>[Keywords]</w:t>
          </w:r>
        </w:p>
      </w:docPartBody>
    </w:docPart>
    <w:docPart>
      <w:docPartPr>
        <w:name w:val="FEF854E856AD4CDC98551814C176600D"/>
        <w:category>
          <w:name w:val="General"/>
          <w:gallery w:val="placeholder"/>
        </w:category>
        <w:types>
          <w:type w:val="bbPlcHdr"/>
        </w:types>
        <w:behaviors>
          <w:behavior w:val="content"/>
        </w:behaviors>
        <w:guid w:val="{B62DD7C2-9A94-455C-9515-4C29C77777BC}"/>
      </w:docPartPr>
      <w:docPartBody>
        <w:p w:rsidR="00CA34FF" w:rsidRDefault="00CA34FF" w:rsidP="00CA34FF">
          <w:pPr>
            <w:pStyle w:val="FEF854E856AD4CDC98551814C176600D"/>
          </w:pPr>
          <w:r w:rsidRPr="003D58FC">
            <w:rPr>
              <w:rStyle w:val="PlaceholderText"/>
            </w:rPr>
            <w:t>[Keywords]</w:t>
          </w:r>
        </w:p>
      </w:docPartBody>
    </w:docPart>
    <w:docPart>
      <w:docPartPr>
        <w:name w:val="62D971980F6C4594A476A40C64643036"/>
        <w:category>
          <w:name w:val="General"/>
          <w:gallery w:val="placeholder"/>
        </w:category>
        <w:types>
          <w:type w:val="bbPlcHdr"/>
        </w:types>
        <w:behaviors>
          <w:behavior w:val="content"/>
        </w:behaviors>
        <w:guid w:val="{C905C246-623F-47A8-A655-12388608D205}"/>
      </w:docPartPr>
      <w:docPartBody>
        <w:p w:rsidR="00CA34FF" w:rsidRDefault="00CA34FF" w:rsidP="00CA34FF">
          <w:pPr>
            <w:pStyle w:val="62D971980F6C4594A476A40C64643036"/>
          </w:pPr>
          <w:r w:rsidRPr="003D58FC">
            <w:rPr>
              <w:rStyle w:val="PlaceholderText"/>
            </w:rPr>
            <w:t>[Keywords]</w:t>
          </w:r>
        </w:p>
      </w:docPartBody>
    </w:docPart>
    <w:docPart>
      <w:docPartPr>
        <w:name w:val="C77247C2B20546BE87822996D2769E49"/>
        <w:category>
          <w:name w:val="General"/>
          <w:gallery w:val="placeholder"/>
        </w:category>
        <w:types>
          <w:type w:val="bbPlcHdr"/>
        </w:types>
        <w:behaviors>
          <w:behavior w:val="content"/>
        </w:behaviors>
        <w:guid w:val="{14BA4CC4-5AC4-42E5-B7DF-8C01C6DA4461}"/>
      </w:docPartPr>
      <w:docPartBody>
        <w:p w:rsidR="00CA34FF" w:rsidRDefault="00CA34FF" w:rsidP="00CA34FF">
          <w:pPr>
            <w:pStyle w:val="C77247C2B20546BE87822996D2769E49"/>
          </w:pPr>
          <w:r w:rsidRPr="003D58FC">
            <w:rPr>
              <w:rStyle w:val="PlaceholderText"/>
            </w:rPr>
            <w:t>[Keywords]</w:t>
          </w:r>
        </w:p>
      </w:docPartBody>
    </w:docPart>
    <w:docPart>
      <w:docPartPr>
        <w:name w:val="C477D32D0FFD49B49ADA01420FAE256B"/>
        <w:category>
          <w:name w:val="General"/>
          <w:gallery w:val="placeholder"/>
        </w:category>
        <w:types>
          <w:type w:val="bbPlcHdr"/>
        </w:types>
        <w:behaviors>
          <w:behavior w:val="content"/>
        </w:behaviors>
        <w:guid w:val="{F799CB98-0B21-4B9F-AF02-0114BBC45A1A}"/>
      </w:docPartPr>
      <w:docPartBody>
        <w:p w:rsidR="00CA34FF" w:rsidRDefault="00CA34FF" w:rsidP="00CA34FF">
          <w:pPr>
            <w:pStyle w:val="C477D32D0FFD49B49ADA01420FAE256B"/>
          </w:pPr>
          <w:r w:rsidRPr="003D58FC">
            <w:rPr>
              <w:rStyle w:val="PlaceholderText"/>
            </w:rPr>
            <w:t>[Keywords]</w:t>
          </w:r>
        </w:p>
      </w:docPartBody>
    </w:docPart>
    <w:docPart>
      <w:docPartPr>
        <w:name w:val="3744FBF256244FDAA701BA315A0591CE"/>
        <w:category>
          <w:name w:val="General"/>
          <w:gallery w:val="placeholder"/>
        </w:category>
        <w:types>
          <w:type w:val="bbPlcHdr"/>
        </w:types>
        <w:behaviors>
          <w:behavior w:val="content"/>
        </w:behaviors>
        <w:guid w:val="{0B19DB9E-97A6-4BC7-B589-EF1C2323C36A}"/>
      </w:docPartPr>
      <w:docPartBody>
        <w:p w:rsidR="00CA34FF" w:rsidRDefault="00CA34FF" w:rsidP="00CA34FF">
          <w:pPr>
            <w:pStyle w:val="3744FBF256244FDAA701BA315A0591CE"/>
          </w:pPr>
          <w:r w:rsidRPr="003D58FC">
            <w:rPr>
              <w:rStyle w:val="PlaceholderText"/>
            </w:rPr>
            <w:t>[Keywords]</w:t>
          </w:r>
        </w:p>
      </w:docPartBody>
    </w:docPart>
    <w:docPart>
      <w:docPartPr>
        <w:name w:val="248E086CE8B64E12862BC2E192E4C8BE"/>
        <w:category>
          <w:name w:val="General"/>
          <w:gallery w:val="placeholder"/>
        </w:category>
        <w:types>
          <w:type w:val="bbPlcHdr"/>
        </w:types>
        <w:behaviors>
          <w:behavior w:val="content"/>
        </w:behaviors>
        <w:guid w:val="{C2DD2D6D-ADF1-4CA2-804A-5DC2BA241F3D}"/>
      </w:docPartPr>
      <w:docPartBody>
        <w:p w:rsidR="00CA34FF" w:rsidRDefault="00CA34FF" w:rsidP="00CA34FF">
          <w:pPr>
            <w:pStyle w:val="248E086CE8B64E12862BC2E192E4C8BE"/>
          </w:pPr>
          <w:r w:rsidRPr="003D58FC">
            <w:rPr>
              <w:rStyle w:val="PlaceholderText"/>
            </w:rPr>
            <w:t>[Keywords]</w:t>
          </w:r>
        </w:p>
      </w:docPartBody>
    </w:docPart>
    <w:docPart>
      <w:docPartPr>
        <w:name w:val="B6E765C5175F49CB97CE83F1EE106710"/>
        <w:category>
          <w:name w:val="General"/>
          <w:gallery w:val="placeholder"/>
        </w:category>
        <w:types>
          <w:type w:val="bbPlcHdr"/>
        </w:types>
        <w:behaviors>
          <w:behavior w:val="content"/>
        </w:behaviors>
        <w:guid w:val="{D6743EF7-2F87-45C3-B972-D01E31C8D042}"/>
      </w:docPartPr>
      <w:docPartBody>
        <w:p w:rsidR="00CA34FF" w:rsidRDefault="00CA34FF" w:rsidP="00CA34FF">
          <w:pPr>
            <w:pStyle w:val="B6E765C5175F49CB97CE83F1EE106710"/>
          </w:pPr>
          <w:r w:rsidRPr="003D58FC">
            <w:rPr>
              <w:rStyle w:val="PlaceholderText"/>
            </w:rPr>
            <w:t>[Keywords]</w:t>
          </w:r>
        </w:p>
      </w:docPartBody>
    </w:docPart>
    <w:docPart>
      <w:docPartPr>
        <w:name w:val="F43BC02A763245A58FF63AC6F354AF6A"/>
        <w:category>
          <w:name w:val="General"/>
          <w:gallery w:val="placeholder"/>
        </w:category>
        <w:types>
          <w:type w:val="bbPlcHdr"/>
        </w:types>
        <w:behaviors>
          <w:behavior w:val="content"/>
        </w:behaviors>
        <w:guid w:val="{B2F9E29F-A086-4022-878E-C4E06A6240DA}"/>
      </w:docPartPr>
      <w:docPartBody>
        <w:p w:rsidR="00CA34FF" w:rsidRDefault="00CA34FF" w:rsidP="00CA34FF">
          <w:pPr>
            <w:pStyle w:val="F43BC02A763245A58FF63AC6F354AF6A"/>
          </w:pPr>
          <w:r w:rsidRPr="003D58FC">
            <w:rPr>
              <w:rStyle w:val="PlaceholderText"/>
            </w:rPr>
            <w:t>[Keywords]</w:t>
          </w:r>
        </w:p>
      </w:docPartBody>
    </w:docPart>
    <w:docPart>
      <w:docPartPr>
        <w:name w:val="D238255F7E354B76B6503346E247A2C0"/>
        <w:category>
          <w:name w:val="General"/>
          <w:gallery w:val="placeholder"/>
        </w:category>
        <w:types>
          <w:type w:val="bbPlcHdr"/>
        </w:types>
        <w:behaviors>
          <w:behavior w:val="content"/>
        </w:behaviors>
        <w:guid w:val="{28041224-ED9D-4CDE-8676-AEB3A31AAD42}"/>
      </w:docPartPr>
      <w:docPartBody>
        <w:p w:rsidR="00CA34FF" w:rsidRDefault="00CA34FF" w:rsidP="00CA34FF">
          <w:pPr>
            <w:pStyle w:val="D238255F7E354B76B6503346E247A2C0"/>
          </w:pPr>
          <w:r w:rsidRPr="003D58FC">
            <w:rPr>
              <w:rStyle w:val="PlaceholderText"/>
            </w:rPr>
            <w:t>[Keywords]</w:t>
          </w:r>
        </w:p>
      </w:docPartBody>
    </w:docPart>
    <w:docPart>
      <w:docPartPr>
        <w:name w:val="97742A1A70C34426A78BE1A7E169A1CC"/>
        <w:category>
          <w:name w:val="General"/>
          <w:gallery w:val="placeholder"/>
        </w:category>
        <w:types>
          <w:type w:val="bbPlcHdr"/>
        </w:types>
        <w:behaviors>
          <w:behavior w:val="content"/>
        </w:behaviors>
        <w:guid w:val="{E2B02062-7AC0-4C35-BAB9-8BF76BA02D4C}"/>
      </w:docPartPr>
      <w:docPartBody>
        <w:p w:rsidR="00CA34FF" w:rsidRDefault="00CA34FF" w:rsidP="00CA34FF">
          <w:pPr>
            <w:pStyle w:val="97742A1A70C34426A78BE1A7E169A1CC"/>
          </w:pPr>
          <w:r w:rsidRPr="003D58FC">
            <w:rPr>
              <w:rStyle w:val="PlaceholderText"/>
            </w:rPr>
            <w:t>[Keywords]</w:t>
          </w:r>
        </w:p>
      </w:docPartBody>
    </w:docPart>
    <w:docPart>
      <w:docPartPr>
        <w:name w:val="6678AB070EC34472BF3FDE84FAB27845"/>
        <w:category>
          <w:name w:val="General"/>
          <w:gallery w:val="placeholder"/>
        </w:category>
        <w:types>
          <w:type w:val="bbPlcHdr"/>
        </w:types>
        <w:behaviors>
          <w:behavior w:val="content"/>
        </w:behaviors>
        <w:guid w:val="{6EB47FA1-54C9-44D0-9243-2F5CEC0D4AE1}"/>
      </w:docPartPr>
      <w:docPartBody>
        <w:p w:rsidR="00CA34FF" w:rsidRDefault="00CA34FF" w:rsidP="00CA34FF">
          <w:pPr>
            <w:pStyle w:val="6678AB070EC34472BF3FDE84FAB27845"/>
          </w:pPr>
          <w:r w:rsidRPr="003D58FC">
            <w:rPr>
              <w:rStyle w:val="PlaceholderText"/>
            </w:rPr>
            <w:t>[Keywords]</w:t>
          </w:r>
        </w:p>
      </w:docPartBody>
    </w:docPart>
    <w:docPart>
      <w:docPartPr>
        <w:name w:val="E5ED9D0C05E042448C97A908276C6701"/>
        <w:category>
          <w:name w:val="General"/>
          <w:gallery w:val="placeholder"/>
        </w:category>
        <w:types>
          <w:type w:val="bbPlcHdr"/>
        </w:types>
        <w:behaviors>
          <w:behavior w:val="content"/>
        </w:behaviors>
        <w:guid w:val="{5BBBA560-B07A-49F8-A37C-2A6D38C57455}"/>
      </w:docPartPr>
      <w:docPartBody>
        <w:p w:rsidR="00CA34FF" w:rsidRDefault="00CA34FF" w:rsidP="00CA34FF">
          <w:pPr>
            <w:pStyle w:val="E5ED9D0C05E042448C97A908276C6701"/>
          </w:pPr>
          <w:r w:rsidRPr="003D58FC">
            <w:rPr>
              <w:rStyle w:val="PlaceholderText"/>
            </w:rPr>
            <w:t>[Keywords]</w:t>
          </w:r>
        </w:p>
      </w:docPartBody>
    </w:docPart>
    <w:docPart>
      <w:docPartPr>
        <w:name w:val="E473D3C9678A46D8A54F72447406847B"/>
        <w:category>
          <w:name w:val="General"/>
          <w:gallery w:val="placeholder"/>
        </w:category>
        <w:types>
          <w:type w:val="bbPlcHdr"/>
        </w:types>
        <w:behaviors>
          <w:behavior w:val="content"/>
        </w:behaviors>
        <w:guid w:val="{757EBDFB-E75C-44EF-A9AC-EBB886610495}"/>
      </w:docPartPr>
      <w:docPartBody>
        <w:p w:rsidR="00CA34FF" w:rsidRDefault="00CA34FF" w:rsidP="00CA34FF">
          <w:pPr>
            <w:pStyle w:val="E473D3C9678A46D8A54F72447406847B"/>
          </w:pPr>
          <w:r w:rsidRPr="003D58FC">
            <w:rPr>
              <w:rStyle w:val="PlaceholderText"/>
            </w:rPr>
            <w:t>[Keywords]</w:t>
          </w:r>
        </w:p>
      </w:docPartBody>
    </w:docPart>
    <w:docPart>
      <w:docPartPr>
        <w:name w:val="645F48C12FC043E2BE7DEE141B333351"/>
        <w:category>
          <w:name w:val="General"/>
          <w:gallery w:val="placeholder"/>
        </w:category>
        <w:types>
          <w:type w:val="bbPlcHdr"/>
        </w:types>
        <w:behaviors>
          <w:behavior w:val="content"/>
        </w:behaviors>
        <w:guid w:val="{DC77E4D0-35B1-4BEE-83BF-BC35D653A58C}"/>
      </w:docPartPr>
      <w:docPartBody>
        <w:p w:rsidR="00CA34FF" w:rsidRDefault="00CA34FF" w:rsidP="00CA34FF">
          <w:pPr>
            <w:pStyle w:val="645F48C12FC043E2BE7DEE141B333351"/>
          </w:pPr>
          <w:r w:rsidRPr="003D58FC">
            <w:rPr>
              <w:rStyle w:val="PlaceholderText"/>
            </w:rPr>
            <w:t>[Keywords]</w:t>
          </w:r>
        </w:p>
      </w:docPartBody>
    </w:docPart>
    <w:docPart>
      <w:docPartPr>
        <w:name w:val="465ACE338FF741EFA930E436B0C20358"/>
        <w:category>
          <w:name w:val="General"/>
          <w:gallery w:val="placeholder"/>
        </w:category>
        <w:types>
          <w:type w:val="bbPlcHdr"/>
        </w:types>
        <w:behaviors>
          <w:behavior w:val="content"/>
        </w:behaviors>
        <w:guid w:val="{A20F879C-2956-4932-9403-F09E9E4D8648}"/>
      </w:docPartPr>
      <w:docPartBody>
        <w:p w:rsidR="00CA34FF" w:rsidRDefault="00CA34FF" w:rsidP="00CA34FF">
          <w:pPr>
            <w:pStyle w:val="465ACE338FF741EFA930E436B0C20358"/>
          </w:pPr>
          <w:r w:rsidRPr="003D58FC">
            <w:rPr>
              <w:rStyle w:val="PlaceholderText"/>
            </w:rPr>
            <w:t>[Keywords]</w:t>
          </w:r>
        </w:p>
      </w:docPartBody>
    </w:docPart>
    <w:docPart>
      <w:docPartPr>
        <w:name w:val="D4027F4D39B543C2A5DEDBD73D392C7D"/>
        <w:category>
          <w:name w:val="General"/>
          <w:gallery w:val="placeholder"/>
        </w:category>
        <w:types>
          <w:type w:val="bbPlcHdr"/>
        </w:types>
        <w:behaviors>
          <w:behavior w:val="content"/>
        </w:behaviors>
        <w:guid w:val="{6AB83253-0C05-4383-B113-EE3DE857DF33}"/>
      </w:docPartPr>
      <w:docPartBody>
        <w:p w:rsidR="00CA34FF" w:rsidRDefault="00CA34FF" w:rsidP="00CA34FF">
          <w:pPr>
            <w:pStyle w:val="D4027F4D39B543C2A5DEDBD73D392C7D"/>
          </w:pPr>
          <w:r w:rsidRPr="003D58FC">
            <w:rPr>
              <w:rStyle w:val="PlaceholderText"/>
            </w:rPr>
            <w:t>[Keywords]</w:t>
          </w:r>
        </w:p>
      </w:docPartBody>
    </w:docPart>
    <w:docPart>
      <w:docPartPr>
        <w:name w:val="3BD474331F264AD9A6D39EFF425D5D2A"/>
        <w:category>
          <w:name w:val="General"/>
          <w:gallery w:val="placeholder"/>
        </w:category>
        <w:types>
          <w:type w:val="bbPlcHdr"/>
        </w:types>
        <w:behaviors>
          <w:behavior w:val="content"/>
        </w:behaviors>
        <w:guid w:val="{E19C2034-66A1-4147-9363-A94B85A6854C}"/>
      </w:docPartPr>
      <w:docPartBody>
        <w:p w:rsidR="00CA34FF" w:rsidRDefault="00CA34FF" w:rsidP="00CA34FF">
          <w:pPr>
            <w:pStyle w:val="3BD474331F264AD9A6D39EFF425D5D2A"/>
          </w:pPr>
          <w:r w:rsidRPr="003D58FC">
            <w:rPr>
              <w:rStyle w:val="PlaceholderText"/>
            </w:rPr>
            <w:t>[Keywords]</w:t>
          </w:r>
        </w:p>
      </w:docPartBody>
    </w:docPart>
    <w:docPart>
      <w:docPartPr>
        <w:name w:val="960017DE79194CC89CA65E9C527C6421"/>
        <w:category>
          <w:name w:val="General"/>
          <w:gallery w:val="placeholder"/>
        </w:category>
        <w:types>
          <w:type w:val="bbPlcHdr"/>
        </w:types>
        <w:behaviors>
          <w:behavior w:val="content"/>
        </w:behaviors>
        <w:guid w:val="{E72C0B01-F56B-4C22-B3F3-AB2BE5DE1995}"/>
      </w:docPartPr>
      <w:docPartBody>
        <w:p w:rsidR="00CA34FF" w:rsidRDefault="00CA34FF" w:rsidP="00CA34FF">
          <w:pPr>
            <w:pStyle w:val="960017DE79194CC89CA65E9C527C6421"/>
          </w:pPr>
          <w:r w:rsidRPr="003D58FC">
            <w:rPr>
              <w:rStyle w:val="PlaceholderText"/>
            </w:rPr>
            <w:t>[Keywords]</w:t>
          </w:r>
        </w:p>
      </w:docPartBody>
    </w:docPart>
    <w:docPart>
      <w:docPartPr>
        <w:name w:val="0F9DBC79B6BE4E1080BD485E490AA762"/>
        <w:category>
          <w:name w:val="General"/>
          <w:gallery w:val="placeholder"/>
        </w:category>
        <w:types>
          <w:type w:val="bbPlcHdr"/>
        </w:types>
        <w:behaviors>
          <w:behavior w:val="content"/>
        </w:behaviors>
        <w:guid w:val="{573E2BE3-E5A5-4F7B-9678-3F7723176823}"/>
      </w:docPartPr>
      <w:docPartBody>
        <w:p w:rsidR="00CA34FF" w:rsidRDefault="00CA34FF" w:rsidP="00CA34FF">
          <w:pPr>
            <w:pStyle w:val="0F9DBC79B6BE4E1080BD485E490AA762"/>
          </w:pPr>
          <w:r w:rsidRPr="003D58FC">
            <w:rPr>
              <w:rStyle w:val="PlaceholderText"/>
            </w:rPr>
            <w:t>[Keywords]</w:t>
          </w:r>
        </w:p>
      </w:docPartBody>
    </w:docPart>
    <w:docPart>
      <w:docPartPr>
        <w:name w:val="F16DD06E9914431A85A60D525FA1C31C"/>
        <w:category>
          <w:name w:val="General"/>
          <w:gallery w:val="placeholder"/>
        </w:category>
        <w:types>
          <w:type w:val="bbPlcHdr"/>
        </w:types>
        <w:behaviors>
          <w:behavior w:val="content"/>
        </w:behaviors>
        <w:guid w:val="{7B5C97A5-84F7-46E8-8824-9D2B0C6D66FA}"/>
      </w:docPartPr>
      <w:docPartBody>
        <w:p w:rsidR="00CA34FF" w:rsidRDefault="00CA34FF" w:rsidP="00CA34FF">
          <w:pPr>
            <w:pStyle w:val="F16DD06E9914431A85A60D525FA1C31C"/>
          </w:pPr>
          <w:r w:rsidRPr="003D58FC">
            <w:rPr>
              <w:rStyle w:val="PlaceholderText"/>
            </w:rPr>
            <w:t>[Keywords]</w:t>
          </w:r>
        </w:p>
      </w:docPartBody>
    </w:docPart>
    <w:docPart>
      <w:docPartPr>
        <w:name w:val="F18C14AE6915402A943D60AD265B51B6"/>
        <w:category>
          <w:name w:val="General"/>
          <w:gallery w:val="placeholder"/>
        </w:category>
        <w:types>
          <w:type w:val="bbPlcHdr"/>
        </w:types>
        <w:behaviors>
          <w:behavior w:val="content"/>
        </w:behaviors>
        <w:guid w:val="{83FD194D-A048-4E08-B78C-5F8B73E61873}"/>
      </w:docPartPr>
      <w:docPartBody>
        <w:p w:rsidR="00CA34FF" w:rsidRDefault="00CA34FF" w:rsidP="00CA34FF">
          <w:pPr>
            <w:pStyle w:val="F18C14AE6915402A943D60AD265B51B6"/>
          </w:pPr>
          <w:r w:rsidRPr="003D58FC">
            <w:rPr>
              <w:rStyle w:val="PlaceholderText"/>
            </w:rPr>
            <w:t>[Keywords]</w:t>
          </w:r>
        </w:p>
      </w:docPartBody>
    </w:docPart>
    <w:docPart>
      <w:docPartPr>
        <w:name w:val="E7E10851D9BC44DEBB93055399E1F500"/>
        <w:category>
          <w:name w:val="General"/>
          <w:gallery w:val="placeholder"/>
        </w:category>
        <w:types>
          <w:type w:val="bbPlcHdr"/>
        </w:types>
        <w:behaviors>
          <w:behavior w:val="content"/>
        </w:behaviors>
        <w:guid w:val="{881571BF-1B8E-40BF-80FD-79AC278EAD27}"/>
      </w:docPartPr>
      <w:docPartBody>
        <w:p w:rsidR="00CA34FF" w:rsidRDefault="00CA34FF" w:rsidP="00CA34FF">
          <w:pPr>
            <w:pStyle w:val="E7E10851D9BC44DEBB93055399E1F500"/>
          </w:pPr>
          <w:r w:rsidRPr="003D58FC">
            <w:rPr>
              <w:rStyle w:val="PlaceholderText"/>
            </w:rPr>
            <w:t>[Keywords]</w:t>
          </w:r>
        </w:p>
      </w:docPartBody>
    </w:docPart>
    <w:docPart>
      <w:docPartPr>
        <w:name w:val="A521D15437F548BEA54272B87571A1CA"/>
        <w:category>
          <w:name w:val="General"/>
          <w:gallery w:val="placeholder"/>
        </w:category>
        <w:types>
          <w:type w:val="bbPlcHdr"/>
        </w:types>
        <w:behaviors>
          <w:behavior w:val="content"/>
        </w:behaviors>
        <w:guid w:val="{87FCE12D-8945-439C-80EC-92B77976F870}"/>
      </w:docPartPr>
      <w:docPartBody>
        <w:p w:rsidR="00CA34FF" w:rsidRDefault="00CA34FF" w:rsidP="00CA34FF">
          <w:pPr>
            <w:pStyle w:val="A521D15437F548BEA54272B87571A1CA"/>
          </w:pPr>
          <w:r w:rsidRPr="003D58FC">
            <w:rPr>
              <w:rStyle w:val="PlaceholderText"/>
            </w:rPr>
            <w:t>[Keywords]</w:t>
          </w:r>
        </w:p>
      </w:docPartBody>
    </w:docPart>
    <w:docPart>
      <w:docPartPr>
        <w:name w:val="21B3F2028137482F962009B993B063A5"/>
        <w:category>
          <w:name w:val="General"/>
          <w:gallery w:val="placeholder"/>
        </w:category>
        <w:types>
          <w:type w:val="bbPlcHdr"/>
        </w:types>
        <w:behaviors>
          <w:behavior w:val="content"/>
        </w:behaviors>
        <w:guid w:val="{23E43942-703F-45DC-B8F7-F0ABACABCBC4}"/>
      </w:docPartPr>
      <w:docPartBody>
        <w:p w:rsidR="00CA34FF" w:rsidRDefault="00CA34FF" w:rsidP="00CA34FF">
          <w:pPr>
            <w:pStyle w:val="21B3F2028137482F962009B993B063A5"/>
          </w:pPr>
          <w:r w:rsidRPr="003D58FC">
            <w:rPr>
              <w:rStyle w:val="PlaceholderText"/>
            </w:rPr>
            <w:t>[Keywords]</w:t>
          </w:r>
        </w:p>
      </w:docPartBody>
    </w:docPart>
    <w:docPart>
      <w:docPartPr>
        <w:name w:val="432259ED1BFB47FCB40694F6CE3B66E9"/>
        <w:category>
          <w:name w:val="General"/>
          <w:gallery w:val="placeholder"/>
        </w:category>
        <w:types>
          <w:type w:val="bbPlcHdr"/>
        </w:types>
        <w:behaviors>
          <w:behavior w:val="content"/>
        </w:behaviors>
        <w:guid w:val="{F494B65A-C12B-41AF-9052-6DAD4E196BB5}"/>
      </w:docPartPr>
      <w:docPartBody>
        <w:p w:rsidR="00CA34FF" w:rsidRDefault="00CA34FF" w:rsidP="00CA34FF">
          <w:pPr>
            <w:pStyle w:val="432259ED1BFB47FCB40694F6CE3B66E9"/>
          </w:pPr>
          <w:r w:rsidRPr="003D58FC">
            <w:rPr>
              <w:rStyle w:val="PlaceholderText"/>
            </w:rPr>
            <w:t>[Keywords]</w:t>
          </w:r>
        </w:p>
      </w:docPartBody>
    </w:docPart>
    <w:docPart>
      <w:docPartPr>
        <w:name w:val="5F3E71E5B7D74022806CFA25ED1C0C9C"/>
        <w:category>
          <w:name w:val="General"/>
          <w:gallery w:val="placeholder"/>
        </w:category>
        <w:types>
          <w:type w:val="bbPlcHdr"/>
        </w:types>
        <w:behaviors>
          <w:behavior w:val="content"/>
        </w:behaviors>
        <w:guid w:val="{CD25CBD3-06C6-4BA0-981A-B82E3CD7C1AA}"/>
      </w:docPartPr>
      <w:docPartBody>
        <w:p w:rsidR="00CA34FF" w:rsidRDefault="00CA34FF" w:rsidP="00CA34FF">
          <w:pPr>
            <w:pStyle w:val="5F3E71E5B7D74022806CFA25ED1C0C9C"/>
          </w:pPr>
          <w:r w:rsidRPr="003D58FC">
            <w:rPr>
              <w:rStyle w:val="PlaceholderText"/>
            </w:rPr>
            <w:t>[Keywords]</w:t>
          </w:r>
        </w:p>
      </w:docPartBody>
    </w:docPart>
    <w:docPart>
      <w:docPartPr>
        <w:name w:val="A160805C3B874B0EBE824A97E0B5D993"/>
        <w:category>
          <w:name w:val="General"/>
          <w:gallery w:val="placeholder"/>
        </w:category>
        <w:types>
          <w:type w:val="bbPlcHdr"/>
        </w:types>
        <w:behaviors>
          <w:behavior w:val="content"/>
        </w:behaviors>
        <w:guid w:val="{67D0D8C2-99FE-4152-8BDD-14A673230104}"/>
      </w:docPartPr>
      <w:docPartBody>
        <w:p w:rsidR="00CA34FF" w:rsidRDefault="00CA34FF" w:rsidP="00CA34FF">
          <w:pPr>
            <w:pStyle w:val="A160805C3B874B0EBE824A97E0B5D993"/>
          </w:pPr>
          <w:r w:rsidRPr="003D58FC">
            <w:rPr>
              <w:rStyle w:val="PlaceholderText"/>
            </w:rPr>
            <w:t>[Keywords]</w:t>
          </w:r>
        </w:p>
      </w:docPartBody>
    </w:docPart>
    <w:docPart>
      <w:docPartPr>
        <w:name w:val="ED2F39682CFE4A8CB7A165121C20F190"/>
        <w:category>
          <w:name w:val="General"/>
          <w:gallery w:val="placeholder"/>
        </w:category>
        <w:types>
          <w:type w:val="bbPlcHdr"/>
        </w:types>
        <w:behaviors>
          <w:behavior w:val="content"/>
        </w:behaviors>
        <w:guid w:val="{BDB3F45A-9A34-45FE-9AF5-1CEDD0220D4B}"/>
      </w:docPartPr>
      <w:docPartBody>
        <w:p w:rsidR="00CA34FF" w:rsidRDefault="00CA34FF" w:rsidP="00CA34FF">
          <w:pPr>
            <w:pStyle w:val="ED2F39682CFE4A8CB7A165121C20F190"/>
          </w:pPr>
          <w:r w:rsidRPr="003D58FC">
            <w:rPr>
              <w:rStyle w:val="PlaceholderText"/>
            </w:rPr>
            <w:t>[Keywords]</w:t>
          </w:r>
        </w:p>
      </w:docPartBody>
    </w:docPart>
    <w:docPart>
      <w:docPartPr>
        <w:name w:val="FB005A2708294BED963952BCEE82D754"/>
        <w:category>
          <w:name w:val="General"/>
          <w:gallery w:val="placeholder"/>
        </w:category>
        <w:types>
          <w:type w:val="bbPlcHdr"/>
        </w:types>
        <w:behaviors>
          <w:behavior w:val="content"/>
        </w:behaviors>
        <w:guid w:val="{FB4FE7AE-05B5-4536-A748-ACF01FBB2537}"/>
      </w:docPartPr>
      <w:docPartBody>
        <w:p w:rsidR="00CA34FF" w:rsidRDefault="00CA34FF" w:rsidP="00CA34FF">
          <w:pPr>
            <w:pStyle w:val="FB005A2708294BED963952BCEE82D754"/>
          </w:pPr>
          <w:r w:rsidRPr="003D58FC">
            <w:rPr>
              <w:rStyle w:val="PlaceholderText"/>
            </w:rPr>
            <w:t>[Keywords]</w:t>
          </w:r>
        </w:p>
      </w:docPartBody>
    </w:docPart>
    <w:docPart>
      <w:docPartPr>
        <w:name w:val="B954BCE98C6244B7A13799066B3C1A9F"/>
        <w:category>
          <w:name w:val="General"/>
          <w:gallery w:val="placeholder"/>
        </w:category>
        <w:types>
          <w:type w:val="bbPlcHdr"/>
        </w:types>
        <w:behaviors>
          <w:behavior w:val="content"/>
        </w:behaviors>
        <w:guid w:val="{A1B366EC-3614-46B7-AE40-5393AF2D0762}"/>
      </w:docPartPr>
      <w:docPartBody>
        <w:p w:rsidR="00CA34FF" w:rsidRDefault="00CA34FF" w:rsidP="00CA34FF">
          <w:pPr>
            <w:pStyle w:val="B954BCE98C6244B7A13799066B3C1A9F"/>
          </w:pPr>
          <w:r w:rsidRPr="003D58FC">
            <w:rPr>
              <w:rStyle w:val="PlaceholderText"/>
            </w:rPr>
            <w:t>[Keywords]</w:t>
          </w:r>
        </w:p>
      </w:docPartBody>
    </w:docPart>
    <w:docPart>
      <w:docPartPr>
        <w:name w:val="5AC19FD56A60451B951535633D66C340"/>
        <w:category>
          <w:name w:val="General"/>
          <w:gallery w:val="placeholder"/>
        </w:category>
        <w:types>
          <w:type w:val="bbPlcHdr"/>
        </w:types>
        <w:behaviors>
          <w:behavior w:val="content"/>
        </w:behaviors>
        <w:guid w:val="{7730A433-6922-41DD-B212-889827232042}"/>
      </w:docPartPr>
      <w:docPartBody>
        <w:p w:rsidR="00CA34FF" w:rsidRDefault="00CA34FF" w:rsidP="00CA34FF">
          <w:pPr>
            <w:pStyle w:val="5AC19FD56A60451B951535633D66C340"/>
          </w:pPr>
          <w:r w:rsidRPr="003D58FC">
            <w:rPr>
              <w:rStyle w:val="PlaceholderText"/>
            </w:rPr>
            <w:t>[Keywords]</w:t>
          </w:r>
        </w:p>
      </w:docPartBody>
    </w:docPart>
    <w:docPart>
      <w:docPartPr>
        <w:name w:val="44F433ED915C4D989F0B0BAEB018C7F4"/>
        <w:category>
          <w:name w:val="General"/>
          <w:gallery w:val="placeholder"/>
        </w:category>
        <w:types>
          <w:type w:val="bbPlcHdr"/>
        </w:types>
        <w:behaviors>
          <w:behavior w:val="content"/>
        </w:behaviors>
        <w:guid w:val="{7236AA73-5F07-41BF-A114-DAA5F1575D9E}"/>
      </w:docPartPr>
      <w:docPartBody>
        <w:p w:rsidR="00CA34FF" w:rsidRDefault="00CA34FF" w:rsidP="00CA34FF">
          <w:pPr>
            <w:pStyle w:val="44F433ED915C4D989F0B0BAEB018C7F4"/>
          </w:pPr>
          <w:r w:rsidRPr="003D58FC">
            <w:rPr>
              <w:rStyle w:val="PlaceholderText"/>
            </w:rPr>
            <w:t>[Keywords]</w:t>
          </w:r>
        </w:p>
      </w:docPartBody>
    </w:docPart>
    <w:docPart>
      <w:docPartPr>
        <w:name w:val="2CD47BBF7178430684373A5673291F93"/>
        <w:category>
          <w:name w:val="General"/>
          <w:gallery w:val="placeholder"/>
        </w:category>
        <w:types>
          <w:type w:val="bbPlcHdr"/>
        </w:types>
        <w:behaviors>
          <w:behavior w:val="content"/>
        </w:behaviors>
        <w:guid w:val="{E9F2BE60-F74F-48E5-840A-DBCAF97E06CB}"/>
      </w:docPartPr>
      <w:docPartBody>
        <w:p w:rsidR="00CA34FF" w:rsidRDefault="00CA34FF" w:rsidP="00CA34FF">
          <w:pPr>
            <w:pStyle w:val="2CD47BBF7178430684373A5673291F93"/>
          </w:pPr>
          <w:r w:rsidRPr="003D58FC">
            <w:rPr>
              <w:rStyle w:val="PlaceholderText"/>
            </w:rPr>
            <w:t>[Keywords]</w:t>
          </w:r>
        </w:p>
      </w:docPartBody>
    </w:docPart>
    <w:docPart>
      <w:docPartPr>
        <w:name w:val="E2E1E96BC0DE4696B109A5F58D4511B2"/>
        <w:category>
          <w:name w:val="General"/>
          <w:gallery w:val="placeholder"/>
        </w:category>
        <w:types>
          <w:type w:val="bbPlcHdr"/>
        </w:types>
        <w:behaviors>
          <w:behavior w:val="content"/>
        </w:behaviors>
        <w:guid w:val="{3B675516-7227-4EAF-9C55-EE8BF8AE9228}"/>
      </w:docPartPr>
      <w:docPartBody>
        <w:p w:rsidR="00CA34FF" w:rsidRDefault="00CA34FF" w:rsidP="00CA34FF">
          <w:pPr>
            <w:pStyle w:val="E2E1E96BC0DE4696B109A5F58D4511B2"/>
          </w:pPr>
          <w:r w:rsidRPr="003D58FC">
            <w:rPr>
              <w:rStyle w:val="PlaceholderText"/>
            </w:rPr>
            <w:t>[Keywords]</w:t>
          </w:r>
        </w:p>
      </w:docPartBody>
    </w:docPart>
    <w:docPart>
      <w:docPartPr>
        <w:name w:val="9B5A5FCBC68946AB92C7290F903743CE"/>
        <w:category>
          <w:name w:val="General"/>
          <w:gallery w:val="placeholder"/>
        </w:category>
        <w:types>
          <w:type w:val="bbPlcHdr"/>
        </w:types>
        <w:behaviors>
          <w:behavior w:val="content"/>
        </w:behaviors>
        <w:guid w:val="{CE281D9B-4CDD-426C-8418-B1944856DDB1}"/>
      </w:docPartPr>
      <w:docPartBody>
        <w:p w:rsidR="00CA34FF" w:rsidRDefault="00CA34FF" w:rsidP="00CA34FF">
          <w:pPr>
            <w:pStyle w:val="9B5A5FCBC68946AB92C7290F903743CE"/>
          </w:pPr>
          <w:r w:rsidRPr="003D58FC">
            <w:rPr>
              <w:rStyle w:val="PlaceholderText"/>
            </w:rPr>
            <w:t>[Keywords]</w:t>
          </w:r>
        </w:p>
      </w:docPartBody>
    </w:docPart>
    <w:docPart>
      <w:docPartPr>
        <w:name w:val="2A9172DFC71040438FCDBC24C37AE3D1"/>
        <w:category>
          <w:name w:val="General"/>
          <w:gallery w:val="placeholder"/>
        </w:category>
        <w:types>
          <w:type w:val="bbPlcHdr"/>
        </w:types>
        <w:behaviors>
          <w:behavior w:val="content"/>
        </w:behaviors>
        <w:guid w:val="{CA41B50C-F3B9-4FBF-B1D6-285F64566858}"/>
      </w:docPartPr>
      <w:docPartBody>
        <w:p w:rsidR="00CA34FF" w:rsidRDefault="00CA34FF" w:rsidP="00CA34FF">
          <w:pPr>
            <w:pStyle w:val="2A9172DFC71040438FCDBC24C37AE3D1"/>
          </w:pPr>
          <w:r w:rsidRPr="003D58FC">
            <w:rPr>
              <w:rStyle w:val="PlaceholderText"/>
            </w:rPr>
            <w:t>[Keywords]</w:t>
          </w:r>
        </w:p>
      </w:docPartBody>
    </w:docPart>
    <w:docPart>
      <w:docPartPr>
        <w:name w:val="2029D476E67B4CB9A580C96104872E46"/>
        <w:category>
          <w:name w:val="General"/>
          <w:gallery w:val="placeholder"/>
        </w:category>
        <w:types>
          <w:type w:val="bbPlcHdr"/>
        </w:types>
        <w:behaviors>
          <w:behavior w:val="content"/>
        </w:behaviors>
        <w:guid w:val="{DCC737D1-5DC4-47A9-82E7-A858BB0047BF}"/>
      </w:docPartPr>
      <w:docPartBody>
        <w:p w:rsidR="00CA34FF" w:rsidRDefault="00CA34FF" w:rsidP="00CA34FF">
          <w:pPr>
            <w:pStyle w:val="2029D476E67B4CB9A580C96104872E46"/>
          </w:pPr>
          <w:r w:rsidRPr="003D58FC">
            <w:rPr>
              <w:rStyle w:val="PlaceholderText"/>
            </w:rPr>
            <w:t>[Keywords]</w:t>
          </w:r>
        </w:p>
      </w:docPartBody>
    </w:docPart>
    <w:docPart>
      <w:docPartPr>
        <w:name w:val="15390F12F1B44396BA5608B7ED42CFE0"/>
        <w:category>
          <w:name w:val="General"/>
          <w:gallery w:val="placeholder"/>
        </w:category>
        <w:types>
          <w:type w:val="bbPlcHdr"/>
        </w:types>
        <w:behaviors>
          <w:behavior w:val="content"/>
        </w:behaviors>
        <w:guid w:val="{5636968B-67D7-4ACB-B1CC-AF9387FE0B81}"/>
      </w:docPartPr>
      <w:docPartBody>
        <w:p w:rsidR="00CA34FF" w:rsidRDefault="00CA34FF" w:rsidP="00CA34FF">
          <w:pPr>
            <w:pStyle w:val="15390F12F1B44396BA5608B7ED42CFE0"/>
          </w:pPr>
          <w:r w:rsidRPr="003D58FC">
            <w:rPr>
              <w:rStyle w:val="PlaceholderText"/>
            </w:rPr>
            <w:t>[Keywords]</w:t>
          </w:r>
        </w:p>
      </w:docPartBody>
    </w:docPart>
    <w:docPart>
      <w:docPartPr>
        <w:name w:val="5582C7EEE9014D93878F97F6AEFBC7F8"/>
        <w:category>
          <w:name w:val="General"/>
          <w:gallery w:val="placeholder"/>
        </w:category>
        <w:types>
          <w:type w:val="bbPlcHdr"/>
        </w:types>
        <w:behaviors>
          <w:behavior w:val="content"/>
        </w:behaviors>
        <w:guid w:val="{D0B6DCA7-ACAC-4A3F-8D4A-5F6A823A7F47}"/>
      </w:docPartPr>
      <w:docPartBody>
        <w:p w:rsidR="00CA34FF" w:rsidRDefault="00CA34FF" w:rsidP="00CA34FF">
          <w:pPr>
            <w:pStyle w:val="5582C7EEE9014D93878F97F6AEFBC7F8"/>
          </w:pPr>
          <w:r w:rsidRPr="003D58FC">
            <w:rPr>
              <w:rStyle w:val="PlaceholderText"/>
            </w:rPr>
            <w:t>[Keywords]</w:t>
          </w:r>
        </w:p>
      </w:docPartBody>
    </w:docPart>
    <w:docPart>
      <w:docPartPr>
        <w:name w:val="E7C09445850A40C9A03DDC3FA92500B2"/>
        <w:category>
          <w:name w:val="General"/>
          <w:gallery w:val="placeholder"/>
        </w:category>
        <w:types>
          <w:type w:val="bbPlcHdr"/>
        </w:types>
        <w:behaviors>
          <w:behavior w:val="content"/>
        </w:behaviors>
        <w:guid w:val="{FF7EE3E6-DF22-43D8-B034-64925961CA03}"/>
      </w:docPartPr>
      <w:docPartBody>
        <w:p w:rsidR="00CA34FF" w:rsidRDefault="00CA34FF" w:rsidP="00CA34FF">
          <w:pPr>
            <w:pStyle w:val="E7C09445850A40C9A03DDC3FA92500B2"/>
          </w:pPr>
          <w:r w:rsidRPr="003D58FC">
            <w:rPr>
              <w:rStyle w:val="PlaceholderText"/>
            </w:rPr>
            <w:t>[Keywords]</w:t>
          </w:r>
        </w:p>
      </w:docPartBody>
    </w:docPart>
    <w:docPart>
      <w:docPartPr>
        <w:name w:val="E2635FD4CE664534B8EFF600AE107489"/>
        <w:category>
          <w:name w:val="General"/>
          <w:gallery w:val="placeholder"/>
        </w:category>
        <w:types>
          <w:type w:val="bbPlcHdr"/>
        </w:types>
        <w:behaviors>
          <w:behavior w:val="content"/>
        </w:behaviors>
        <w:guid w:val="{066E5B90-8F0D-4AE2-ABE1-4D1CD89DFBAF}"/>
      </w:docPartPr>
      <w:docPartBody>
        <w:p w:rsidR="00CA34FF" w:rsidRDefault="00CA34FF" w:rsidP="00CA34FF">
          <w:pPr>
            <w:pStyle w:val="E2635FD4CE664534B8EFF600AE107489"/>
          </w:pPr>
          <w:r w:rsidRPr="003D58FC">
            <w:rPr>
              <w:rStyle w:val="PlaceholderText"/>
            </w:rPr>
            <w:t>[Keywords]</w:t>
          </w:r>
        </w:p>
      </w:docPartBody>
    </w:docPart>
    <w:docPart>
      <w:docPartPr>
        <w:name w:val="6849CB815B21444FBCDE2406597B5623"/>
        <w:category>
          <w:name w:val="General"/>
          <w:gallery w:val="placeholder"/>
        </w:category>
        <w:types>
          <w:type w:val="bbPlcHdr"/>
        </w:types>
        <w:behaviors>
          <w:behavior w:val="content"/>
        </w:behaviors>
        <w:guid w:val="{DA52EA57-FA0A-46E0-9001-7356D7E122CF}"/>
      </w:docPartPr>
      <w:docPartBody>
        <w:p w:rsidR="00CA34FF" w:rsidRDefault="00CA34FF" w:rsidP="00CA34FF">
          <w:pPr>
            <w:pStyle w:val="6849CB815B21444FBCDE2406597B5623"/>
          </w:pPr>
          <w:r w:rsidRPr="003D58FC">
            <w:rPr>
              <w:rStyle w:val="PlaceholderText"/>
            </w:rPr>
            <w:t>[Keywords]</w:t>
          </w:r>
        </w:p>
      </w:docPartBody>
    </w:docPart>
    <w:docPart>
      <w:docPartPr>
        <w:name w:val="63EA34D97B0E48D58AB0D7CE334914EA"/>
        <w:category>
          <w:name w:val="General"/>
          <w:gallery w:val="placeholder"/>
        </w:category>
        <w:types>
          <w:type w:val="bbPlcHdr"/>
        </w:types>
        <w:behaviors>
          <w:behavior w:val="content"/>
        </w:behaviors>
        <w:guid w:val="{C9AD8A6B-E5A9-4FBB-995D-8CAEBAF8B7A1}"/>
      </w:docPartPr>
      <w:docPartBody>
        <w:p w:rsidR="00CA34FF" w:rsidRDefault="00CA34FF" w:rsidP="00CA34FF">
          <w:pPr>
            <w:pStyle w:val="63EA34D97B0E48D58AB0D7CE334914EA"/>
          </w:pPr>
          <w:r w:rsidRPr="003D58FC">
            <w:rPr>
              <w:rStyle w:val="PlaceholderText"/>
            </w:rPr>
            <w:t>[Keywords]</w:t>
          </w:r>
        </w:p>
      </w:docPartBody>
    </w:docPart>
    <w:docPart>
      <w:docPartPr>
        <w:name w:val="3B3421535D774F48ACCF133B95ED32C8"/>
        <w:category>
          <w:name w:val="General"/>
          <w:gallery w:val="placeholder"/>
        </w:category>
        <w:types>
          <w:type w:val="bbPlcHdr"/>
        </w:types>
        <w:behaviors>
          <w:behavior w:val="content"/>
        </w:behaviors>
        <w:guid w:val="{68906BCF-BF8F-4CF7-803A-B93167B7F458}"/>
      </w:docPartPr>
      <w:docPartBody>
        <w:p w:rsidR="00CA34FF" w:rsidRDefault="00CA34FF" w:rsidP="00CA34FF">
          <w:pPr>
            <w:pStyle w:val="3B3421535D774F48ACCF133B95ED32C8"/>
          </w:pPr>
          <w:r w:rsidRPr="003D58FC">
            <w:rPr>
              <w:rStyle w:val="PlaceholderText"/>
            </w:rPr>
            <w:t>[Keywords]</w:t>
          </w:r>
        </w:p>
      </w:docPartBody>
    </w:docPart>
    <w:docPart>
      <w:docPartPr>
        <w:name w:val="1FE6F38DB06E45C4A53C0B7E901384D2"/>
        <w:category>
          <w:name w:val="General"/>
          <w:gallery w:val="placeholder"/>
        </w:category>
        <w:types>
          <w:type w:val="bbPlcHdr"/>
        </w:types>
        <w:behaviors>
          <w:behavior w:val="content"/>
        </w:behaviors>
        <w:guid w:val="{963417C0-13C8-4BFF-9A48-F894670AF4C1}"/>
      </w:docPartPr>
      <w:docPartBody>
        <w:p w:rsidR="00CA34FF" w:rsidRDefault="00CA34FF" w:rsidP="00CA34FF">
          <w:pPr>
            <w:pStyle w:val="1FE6F38DB06E45C4A53C0B7E901384D2"/>
          </w:pPr>
          <w:r w:rsidRPr="003D58FC">
            <w:rPr>
              <w:rStyle w:val="PlaceholderText"/>
            </w:rPr>
            <w:t>[Keywords]</w:t>
          </w:r>
        </w:p>
      </w:docPartBody>
    </w:docPart>
    <w:docPart>
      <w:docPartPr>
        <w:name w:val="C74E3A5A1A6B44E7859DB2220E258109"/>
        <w:category>
          <w:name w:val="General"/>
          <w:gallery w:val="placeholder"/>
        </w:category>
        <w:types>
          <w:type w:val="bbPlcHdr"/>
        </w:types>
        <w:behaviors>
          <w:behavior w:val="content"/>
        </w:behaviors>
        <w:guid w:val="{CB773658-3F1A-439A-86CC-4861262B3ABA}"/>
      </w:docPartPr>
      <w:docPartBody>
        <w:p w:rsidR="00CA34FF" w:rsidRDefault="00CA34FF" w:rsidP="00CA34FF">
          <w:pPr>
            <w:pStyle w:val="C74E3A5A1A6B44E7859DB2220E258109"/>
          </w:pPr>
          <w:r w:rsidRPr="003D58FC">
            <w:rPr>
              <w:rStyle w:val="PlaceholderText"/>
            </w:rPr>
            <w:t>[Keywords]</w:t>
          </w:r>
        </w:p>
      </w:docPartBody>
    </w:docPart>
    <w:docPart>
      <w:docPartPr>
        <w:name w:val="5AC2479249084598958A3A07D1FF3698"/>
        <w:category>
          <w:name w:val="General"/>
          <w:gallery w:val="placeholder"/>
        </w:category>
        <w:types>
          <w:type w:val="bbPlcHdr"/>
        </w:types>
        <w:behaviors>
          <w:behavior w:val="content"/>
        </w:behaviors>
        <w:guid w:val="{6D47CC92-62AA-45E8-891E-A8E61BA043AB}"/>
      </w:docPartPr>
      <w:docPartBody>
        <w:p w:rsidR="00CA34FF" w:rsidRDefault="00CA34FF" w:rsidP="00CA34FF">
          <w:pPr>
            <w:pStyle w:val="5AC2479249084598958A3A07D1FF3698"/>
          </w:pPr>
          <w:r w:rsidRPr="003D58FC">
            <w:rPr>
              <w:rStyle w:val="PlaceholderText"/>
            </w:rPr>
            <w:t>[Keywords]</w:t>
          </w:r>
        </w:p>
      </w:docPartBody>
    </w:docPart>
    <w:docPart>
      <w:docPartPr>
        <w:name w:val="4B00E6C844C0468EB58A3B8F348FC5B2"/>
        <w:category>
          <w:name w:val="General"/>
          <w:gallery w:val="placeholder"/>
        </w:category>
        <w:types>
          <w:type w:val="bbPlcHdr"/>
        </w:types>
        <w:behaviors>
          <w:behavior w:val="content"/>
        </w:behaviors>
        <w:guid w:val="{6DFAAADF-1A9C-43C3-9205-3ABA76CEAE8D}"/>
      </w:docPartPr>
      <w:docPartBody>
        <w:p w:rsidR="00CA34FF" w:rsidRDefault="00CA34FF" w:rsidP="00CA34FF">
          <w:pPr>
            <w:pStyle w:val="4B00E6C844C0468EB58A3B8F348FC5B2"/>
          </w:pPr>
          <w:r w:rsidRPr="003D58FC">
            <w:rPr>
              <w:rStyle w:val="PlaceholderText"/>
            </w:rPr>
            <w:t>[Keywords]</w:t>
          </w:r>
        </w:p>
      </w:docPartBody>
    </w:docPart>
    <w:docPart>
      <w:docPartPr>
        <w:name w:val="E00375ED9F844531A08D5470EDD8344F"/>
        <w:category>
          <w:name w:val="General"/>
          <w:gallery w:val="placeholder"/>
        </w:category>
        <w:types>
          <w:type w:val="bbPlcHdr"/>
        </w:types>
        <w:behaviors>
          <w:behavior w:val="content"/>
        </w:behaviors>
        <w:guid w:val="{40A71FC5-73A6-412E-954A-8EECCCB5C41D}"/>
      </w:docPartPr>
      <w:docPartBody>
        <w:p w:rsidR="00CA34FF" w:rsidRDefault="00CA34FF" w:rsidP="00CA34FF">
          <w:pPr>
            <w:pStyle w:val="E00375ED9F844531A08D5470EDD8344F"/>
          </w:pPr>
          <w:r w:rsidRPr="003D58FC">
            <w:rPr>
              <w:rStyle w:val="PlaceholderText"/>
            </w:rPr>
            <w:t>[Keywords]</w:t>
          </w:r>
        </w:p>
      </w:docPartBody>
    </w:docPart>
    <w:docPart>
      <w:docPartPr>
        <w:name w:val="058DCBB91FFE4CF8A7AFA73DBA788A12"/>
        <w:category>
          <w:name w:val="General"/>
          <w:gallery w:val="placeholder"/>
        </w:category>
        <w:types>
          <w:type w:val="bbPlcHdr"/>
        </w:types>
        <w:behaviors>
          <w:behavior w:val="content"/>
        </w:behaviors>
        <w:guid w:val="{8F2D8A7C-C453-4928-8DFA-CC1A2DF0E3A6}"/>
      </w:docPartPr>
      <w:docPartBody>
        <w:p w:rsidR="00CA34FF" w:rsidRDefault="00CA34FF" w:rsidP="00CA34FF">
          <w:pPr>
            <w:pStyle w:val="058DCBB91FFE4CF8A7AFA73DBA788A12"/>
          </w:pPr>
          <w:r w:rsidRPr="003D58FC">
            <w:rPr>
              <w:rStyle w:val="PlaceholderText"/>
            </w:rPr>
            <w:t>[Keywords]</w:t>
          </w:r>
        </w:p>
      </w:docPartBody>
    </w:docPart>
    <w:docPart>
      <w:docPartPr>
        <w:name w:val="42A8CEFDF74342E7AD92C68AE72EC09D"/>
        <w:category>
          <w:name w:val="General"/>
          <w:gallery w:val="placeholder"/>
        </w:category>
        <w:types>
          <w:type w:val="bbPlcHdr"/>
        </w:types>
        <w:behaviors>
          <w:behavior w:val="content"/>
        </w:behaviors>
        <w:guid w:val="{1BAF6D2A-568C-44C6-ABB0-178896BFC036}"/>
      </w:docPartPr>
      <w:docPartBody>
        <w:p w:rsidR="00CA34FF" w:rsidRDefault="00CA34FF" w:rsidP="00CA34FF">
          <w:pPr>
            <w:pStyle w:val="42A8CEFDF74342E7AD92C68AE72EC09D"/>
          </w:pPr>
          <w:r w:rsidRPr="003D58FC">
            <w:rPr>
              <w:rStyle w:val="PlaceholderText"/>
            </w:rPr>
            <w:t>[Keywords]</w:t>
          </w:r>
        </w:p>
      </w:docPartBody>
    </w:docPart>
    <w:docPart>
      <w:docPartPr>
        <w:name w:val="11C7B990DA1A43EAAC6979336ADE30E1"/>
        <w:category>
          <w:name w:val="General"/>
          <w:gallery w:val="placeholder"/>
        </w:category>
        <w:types>
          <w:type w:val="bbPlcHdr"/>
        </w:types>
        <w:behaviors>
          <w:behavior w:val="content"/>
        </w:behaviors>
        <w:guid w:val="{94AF595C-E5E4-4E0B-920D-2CCDDAC6ABA0}"/>
      </w:docPartPr>
      <w:docPartBody>
        <w:p w:rsidR="00CA34FF" w:rsidRDefault="00CA34FF" w:rsidP="00CA34FF">
          <w:pPr>
            <w:pStyle w:val="11C7B990DA1A43EAAC6979336ADE30E1"/>
          </w:pPr>
          <w:r w:rsidRPr="003D58FC">
            <w:rPr>
              <w:rStyle w:val="PlaceholderText"/>
            </w:rPr>
            <w:t>[Keywords]</w:t>
          </w:r>
        </w:p>
      </w:docPartBody>
    </w:docPart>
    <w:docPart>
      <w:docPartPr>
        <w:name w:val="D0FA39ED59DE487CA69367E63413362C"/>
        <w:category>
          <w:name w:val="General"/>
          <w:gallery w:val="placeholder"/>
        </w:category>
        <w:types>
          <w:type w:val="bbPlcHdr"/>
        </w:types>
        <w:behaviors>
          <w:behavior w:val="content"/>
        </w:behaviors>
        <w:guid w:val="{1574CC2C-676A-4145-BD6E-C952294BD32B}"/>
      </w:docPartPr>
      <w:docPartBody>
        <w:p w:rsidR="00CA34FF" w:rsidRDefault="00CA34FF" w:rsidP="00CA34FF">
          <w:pPr>
            <w:pStyle w:val="D0FA39ED59DE487CA69367E63413362C"/>
          </w:pPr>
          <w:r w:rsidRPr="003D58FC">
            <w:rPr>
              <w:rStyle w:val="PlaceholderText"/>
            </w:rPr>
            <w:t>[Keywords]</w:t>
          </w:r>
        </w:p>
      </w:docPartBody>
    </w:docPart>
    <w:docPart>
      <w:docPartPr>
        <w:name w:val="21C4BEC3B03442AB8815F0D7EDF02002"/>
        <w:category>
          <w:name w:val="General"/>
          <w:gallery w:val="placeholder"/>
        </w:category>
        <w:types>
          <w:type w:val="bbPlcHdr"/>
        </w:types>
        <w:behaviors>
          <w:behavior w:val="content"/>
        </w:behaviors>
        <w:guid w:val="{AD703201-3B45-4311-BCCB-B730193455E9}"/>
      </w:docPartPr>
      <w:docPartBody>
        <w:p w:rsidR="00CA34FF" w:rsidRDefault="00CA34FF" w:rsidP="00CA34FF">
          <w:pPr>
            <w:pStyle w:val="21C4BEC3B03442AB8815F0D7EDF02002"/>
          </w:pPr>
          <w:r w:rsidRPr="003D58FC">
            <w:rPr>
              <w:rStyle w:val="PlaceholderText"/>
            </w:rPr>
            <w:t>[Keywords]</w:t>
          </w:r>
        </w:p>
      </w:docPartBody>
    </w:docPart>
    <w:docPart>
      <w:docPartPr>
        <w:name w:val="E41CCB21A8914DD390639603EEEB6B62"/>
        <w:category>
          <w:name w:val="General"/>
          <w:gallery w:val="placeholder"/>
        </w:category>
        <w:types>
          <w:type w:val="bbPlcHdr"/>
        </w:types>
        <w:behaviors>
          <w:behavior w:val="content"/>
        </w:behaviors>
        <w:guid w:val="{F07CECEE-2B38-4B12-B61E-FDCD79102638}"/>
      </w:docPartPr>
      <w:docPartBody>
        <w:p w:rsidR="00CA34FF" w:rsidRDefault="00CA34FF" w:rsidP="00CA34FF">
          <w:pPr>
            <w:pStyle w:val="E41CCB21A8914DD390639603EEEB6B62"/>
          </w:pPr>
          <w:r w:rsidRPr="003D58FC">
            <w:rPr>
              <w:rStyle w:val="PlaceholderText"/>
            </w:rPr>
            <w:t>[Keywords]</w:t>
          </w:r>
        </w:p>
      </w:docPartBody>
    </w:docPart>
    <w:docPart>
      <w:docPartPr>
        <w:name w:val="F046DD239A1F4F40A88E99C294B730D6"/>
        <w:category>
          <w:name w:val="General"/>
          <w:gallery w:val="placeholder"/>
        </w:category>
        <w:types>
          <w:type w:val="bbPlcHdr"/>
        </w:types>
        <w:behaviors>
          <w:behavior w:val="content"/>
        </w:behaviors>
        <w:guid w:val="{0822284B-2EF6-4159-AE42-63FCADAABD6C}"/>
      </w:docPartPr>
      <w:docPartBody>
        <w:p w:rsidR="00CA34FF" w:rsidRDefault="00CA34FF" w:rsidP="00CA34FF">
          <w:pPr>
            <w:pStyle w:val="F046DD239A1F4F40A88E99C294B730D6"/>
          </w:pPr>
          <w:r w:rsidRPr="003D58FC">
            <w:rPr>
              <w:rStyle w:val="PlaceholderText"/>
            </w:rPr>
            <w:t>[Keywords]</w:t>
          </w:r>
        </w:p>
      </w:docPartBody>
    </w:docPart>
    <w:docPart>
      <w:docPartPr>
        <w:name w:val="22FE73F20CC24E168709679D6263BF75"/>
        <w:category>
          <w:name w:val="General"/>
          <w:gallery w:val="placeholder"/>
        </w:category>
        <w:types>
          <w:type w:val="bbPlcHdr"/>
        </w:types>
        <w:behaviors>
          <w:behavior w:val="content"/>
        </w:behaviors>
        <w:guid w:val="{22A032E8-FB8C-4E9A-9919-FEB2C81A5FF3}"/>
      </w:docPartPr>
      <w:docPartBody>
        <w:p w:rsidR="00CA34FF" w:rsidRDefault="00CA34FF" w:rsidP="00CA34FF">
          <w:pPr>
            <w:pStyle w:val="22FE73F20CC24E168709679D6263BF75"/>
          </w:pPr>
          <w:r w:rsidRPr="003D58FC">
            <w:rPr>
              <w:rStyle w:val="PlaceholderText"/>
            </w:rPr>
            <w:t>[Keywords]</w:t>
          </w:r>
        </w:p>
      </w:docPartBody>
    </w:docPart>
    <w:docPart>
      <w:docPartPr>
        <w:name w:val="265741AA775D49D392FE9F620C2ADC41"/>
        <w:category>
          <w:name w:val="General"/>
          <w:gallery w:val="placeholder"/>
        </w:category>
        <w:types>
          <w:type w:val="bbPlcHdr"/>
        </w:types>
        <w:behaviors>
          <w:behavior w:val="content"/>
        </w:behaviors>
        <w:guid w:val="{D10BB296-93EE-414A-9A90-75A2A0CDBD1E}"/>
      </w:docPartPr>
      <w:docPartBody>
        <w:p w:rsidR="00CA34FF" w:rsidRDefault="00CA34FF" w:rsidP="00CA34FF">
          <w:pPr>
            <w:pStyle w:val="265741AA775D49D392FE9F620C2ADC41"/>
          </w:pPr>
          <w:r w:rsidRPr="003D58FC">
            <w:rPr>
              <w:rStyle w:val="PlaceholderText"/>
            </w:rPr>
            <w:t>[Keywords]</w:t>
          </w:r>
        </w:p>
      </w:docPartBody>
    </w:docPart>
    <w:docPart>
      <w:docPartPr>
        <w:name w:val="74AE6AFB1BBB4555A3E42952B1CEC19D"/>
        <w:category>
          <w:name w:val="General"/>
          <w:gallery w:val="placeholder"/>
        </w:category>
        <w:types>
          <w:type w:val="bbPlcHdr"/>
        </w:types>
        <w:behaviors>
          <w:behavior w:val="content"/>
        </w:behaviors>
        <w:guid w:val="{9680FEF8-E7C4-4E5F-A461-04582385AB5C}"/>
      </w:docPartPr>
      <w:docPartBody>
        <w:p w:rsidR="00CA34FF" w:rsidRDefault="00CA34FF" w:rsidP="00CA34FF">
          <w:pPr>
            <w:pStyle w:val="74AE6AFB1BBB4555A3E42952B1CEC19D"/>
          </w:pPr>
          <w:r w:rsidRPr="003D58FC">
            <w:rPr>
              <w:rStyle w:val="PlaceholderText"/>
            </w:rPr>
            <w:t>[Keywords]</w:t>
          </w:r>
        </w:p>
      </w:docPartBody>
    </w:docPart>
    <w:docPart>
      <w:docPartPr>
        <w:name w:val="DA34E6B67EAA462E84D4FEC87CA6EE4B"/>
        <w:category>
          <w:name w:val="General"/>
          <w:gallery w:val="placeholder"/>
        </w:category>
        <w:types>
          <w:type w:val="bbPlcHdr"/>
        </w:types>
        <w:behaviors>
          <w:behavior w:val="content"/>
        </w:behaviors>
        <w:guid w:val="{5DDD36A4-93E1-4A34-9C9F-21B39879862D}"/>
      </w:docPartPr>
      <w:docPartBody>
        <w:p w:rsidR="00CA34FF" w:rsidRDefault="00CA34FF" w:rsidP="00CA34FF">
          <w:pPr>
            <w:pStyle w:val="DA34E6B67EAA462E84D4FEC87CA6EE4B"/>
          </w:pPr>
          <w:r w:rsidRPr="003D58FC">
            <w:rPr>
              <w:rStyle w:val="PlaceholderText"/>
            </w:rPr>
            <w:t>[Keywords]</w:t>
          </w:r>
        </w:p>
      </w:docPartBody>
    </w:docPart>
    <w:docPart>
      <w:docPartPr>
        <w:name w:val="56BBC9E15C854A94BAC7AE4CC904DAC8"/>
        <w:category>
          <w:name w:val="General"/>
          <w:gallery w:val="placeholder"/>
        </w:category>
        <w:types>
          <w:type w:val="bbPlcHdr"/>
        </w:types>
        <w:behaviors>
          <w:behavior w:val="content"/>
        </w:behaviors>
        <w:guid w:val="{5412AF4D-7220-451E-B6B7-A6FA00087A81}"/>
      </w:docPartPr>
      <w:docPartBody>
        <w:p w:rsidR="00CA34FF" w:rsidRDefault="00CA34FF" w:rsidP="00CA34FF">
          <w:pPr>
            <w:pStyle w:val="56BBC9E15C854A94BAC7AE4CC904DAC8"/>
          </w:pPr>
          <w:r w:rsidRPr="003D58FC">
            <w:rPr>
              <w:rStyle w:val="PlaceholderText"/>
            </w:rPr>
            <w:t>[Keywords]</w:t>
          </w:r>
        </w:p>
      </w:docPartBody>
    </w:docPart>
    <w:docPart>
      <w:docPartPr>
        <w:name w:val="8380D0F3CB9843EE8D79E2619B5CB0E0"/>
        <w:category>
          <w:name w:val="General"/>
          <w:gallery w:val="placeholder"/>
        </w:category>
        <w:types>
          <w:type w:val="bbPlcHdr"/>
        </w:types>
        <w:behaviors>
          <w:behavior w:val="content"/>
        </w:behaviors>
        <w:guid w:val="{7C8BBD87-7148-435E-AE1D-CFE956FAF8A6}"/>
      </w:docPartPr>
      <w:docPartBody>
        <w:p w:rsidR="00CA34FF" w:rsidRDefault="00CA34FF" w:rsidP="00CA34FF">
          <w:pPr>
            <w:pStyle w:val="8380D0F3CB9843EE8D79E2619B5CB0E0"/>
          </w:pPr>
          <w:r w:rsidRPr="003D58FC">
            <w:rPr>
              <w:rStyle w:val="PlaceholderText"/>
            </w:rPr>
            <w:t>[Keywords]</w:t>
          </w:r>
        </w:p>
      </w:docPartBody>
    </w:docPart>
    <w:docPart>
      <w:docPartPr>
        <w:name w:val="350B44DCC0784500B1EA571484832BF0"/>
        <w:category>
          <w:name w:val="General"/>
          <w:gallery w:val="placeholder"/>
        </w:category>
        <w:types>
          <w:type w:val="bbPlcHdr"/>
        </w:types>
        <w:behaviors>
          <w:behavior w:val="content"/>
        </w:behaviors>
        <w:guid w:val="{A5AB75A0-E95A-41EE-A03F-1447DA72588A}"/>
      </w:docPartPr>
      <w:docPartBody>
        <w:p w:rsidR="00CA34FF" w:rsidRDefault="00CA34FF" w:rsidP="00CA34FF">
          <w:pPr>
            <w:pStyle w:val="350B44DCC0784500B1EA571484832BF0"/>
          </w:pPr>
          <w:r w:rsidRPr="003D58FC">
            <w:rPr>
              <w:rStyle w:val="PlaceholderText"/>
            </w:rPr>
            <w:t>[Keywords]</w:t>
          </w:r>
        </w:p>
      </w:docPartBody>
    </w:docPart>
    <w:docPart>
      <w:docPartPr>
        <w:name w:val="8A261D1FC27A43888417D68F5116EC4B"/>
        <w:category>
          <w:name w:val="General"/>
          <w:gallery w:val="placeholder"/>
        </w:category>
        <w:types>
          <w:type w:val="bbPlcHdr"/>
        </w:types>
        <w:behaviors>
          <w:behavior w:val="content"/>
        </w:behaviors>
        <w:guid w:val="{D5D20680-45A6-463A-B756-59CEF09BF546}"/>
      </w:docPartPr>
      <w:docPartBody>
        <w:p w:rsidR="00CA34FF" w:rsidRDefault="00CA34FF" w:rsidP="00CA34FF">
          <w:pPr>
            <w:pStyle w:val="8A261D1FC27A43888417D68F5116EC4B"/>
          </w:pPr>
          <w:r w:rsidRPr="003D58FC">
            <w:rPr>
              <w:rStyle w:val="PlaceholderText"/>
            </w:rPr>
            <w:t>[Keywords]</w:t>
          </w:r>
        </w:p>
      </w:docPartBody>
    </w:docPart>
    <w:docPart>
      <w:docPartPr>
        <w:name w:val="E827CAC3E787467F9BCBF3F9D7ADDB22"/>
        <w:category>
          <w:name w:val="General"/>
          <w:gallery w:val="placeholder"/>
        </w:category>
        <w:types>
          <w:type w:val="bbPlcHdr"/>
        </w:types>
        <w:behaviors>
          <w:behavior w:val="content"/>
        </w:behaviors>
        <w:guid w:val="{68C41BDD-BA7B-4034-8AF2-031CD8888EA0}"/>
      </w:docPartPr>
      <w:docPartBody>
        <w:p w:rsidR="00CA34FF" w:rsidRDefault="00CA34FF" w:rsidP="00CA34FF">
          <w:pPr>
            <w:pStyle w:val="E827CAC3E787467F9BCBF3F9D7ADDB22"/>
          </w:pPr>
          <w:r w:rsidRPr="003D58FC">
            <w:rPr>
              <w:rStyle w:val="PlaceholderText"/>
            </w:rPr>
            <w:t>[Keywords]</w:t>
          </w:r>
        </w:p>
      </w:docPartBody>
    </w:docPart>
    <w:docPart>
      <w:docPartPr>
        <w:name w:val="F38BAAC39DAB488E852F3E92A03C154F"/>
        <w:category>
          <w:name w:val="General"/>
          <w:gallery w:val="placeholder"/>
        </w:category>
        <w:types>
          <w:type w:val="bbPlcHdr"/>
        </w:types>
        <w:behaviors>
          <w:behavior w:val="content"/>
        </w:behaviors>
        <w:guid w:val="{A259C3BA-0D12-4677-B1A9-452749F4DB54}"/>
      </w:docPartPr>
      <w:docPartBody>
        <w:p w:rsidR="00CA34FF" w:rsidRDefault="00CA34FF" w:rsidP="00CA34FF">
          <w:pPr>
            <w:pStyle w:val="F38BAAC39DAB488E852F3E92A03C154F"/>
          </w:pPr>
          <w:r w:rsidRPr="003D58FC">
            <w:rPr>
              <w:rStyle w:val="PlaceholderText"/>
            </w:rPr>
            <w:t>[Keywords]</w:t>
          </w:r>
        </w:p>
      </w:docPartBody>
    </w:docPart>
    <w:docPart>
      <w:docPartPr>
        <w:name w:val="991887E51A9A43F895AAE108A0D42464"/>
        <w:category>
          <w:name w:val="General"/>
          <w:gallery w:val="placeholder"/>
        </w:category>
        <w:types>
          <w:type w:val="bbPlcHdr"/>
        </w:types>
        <w:behaviors>
          <w:behavior w:val="content"/>
        </w:behaviors>
        <w:guid w:val="{8F5D4665-263E-43EF-A723-7B0CD431EF42}"/>
      </w:docPartPr>
      <w:docPartBody>
        <w:p w:rsidR="00CA34FF" w:rsidRDefault="00CA34FF" w:rsidP="00CA34FF">
          <w:pPr>
            <w:pStyle w:val="991887E51A9A43F895AAE108A0D42464"/>
          </w:pPr>
          <w:r w:rsidRPr="003D58FC">
            <w:rPr>
              <w:rStyle w:val="PlaceholderText"/>
            </w:rPr>
            <w:t>[Keywords]</w:t>
          </w:r>
        </w:p>
      </w:docPartBody>
    </w:docPart>
    <w:docPart>
      <w:docPartPr>
        <w:name w:val="4213B16406944D05BB0A2A6C9C48AF94"/>
        <w:category>
          <w:name w:val="General"/>
          <w:gallery w:val="placeholder"/>
        </w:category>
        <w:types>
          <w:type w:val="bbPlcHdr"/>
        </w:types>
        <w:behaviors>
          <w:behavior w:val="content"/>
        </w:behaviors>
        <w:guid w:val="{3A4FF317-A1D5-418A-898A-6680A3BE0DE1}"/>
      </w:docPartPr>
      <w:docPartBody>
        <w:p w:rsidR="00CA34FF" w:rsidRDefault="00CA34FF" w:rsidP="00CA34FF">
          <w:pPr>
            <w:pStyle w:val="4213B16406944D05BB0A2A6C9C48AF94"/>
          </w:pPr>
          <w:r w:rsidRPr="003D58FC">
            <w:rPr>
              <w:rStyle w:val="PlaceholderText"/>
            </w:rPr>
            <w:t>[Keywords]</w:t>
          </w:r>
        </w:p>
      </w:docPartBody>
    </w:docPart>
    <w:docPart>
      <w:docPartPr>
        <w:name w:val="8AAD0D895643459DBCBDBAF9F7B8EC3C"/>
        <w:category>
          <w:name w:val="General"/>
          <w:gallery w:val="placeholder"/>
        </w:category>
        <w:types>
          <w:type w:val="bbPlcHdr"/>
        </w:types>
        <w:behaviors>
          <w:behavior w:val="content"/>
        </w:behaviors>
        <w:guid w:val="{14360CE6-F395-41B7-B660-BD40BB97E130}"/>
      </w:docPartPr>
      <w:docPartBody>
        <w:p w:rsidR="00CA34FF" w:rsidRDefault="00CA34FF" w:rsidP="00CA34FF">
          <w:pPr>
            <w:pStyle w:val="8AAD0D895643459DBCBDBAF9F7B8EC3C"/>
          </w:pPr>
          <w:r w:rsidRPr="003D58FC">
            <w:rPr>
              <w:rStyle w:val="PlaceholderText"/>
            </w:rPr>
            <w:t>[Keywords]</w:t>
          </w:r>
        </w:p>
      </w:docPartBody>
    </w:docPart>
    <w:docPart>
      <w:docPartPr>
        <w:name w:val="977FB6B14B6A4D93BD951DF683061ED3"/>
        <w:category>
          <w:name w:val="General"/>
          <w:gallery w:val="placeholder"/>
        </w:category>
        <w:types>
          <w:type w:val="bbPlcHdr"/>
        </w:types>
        <w:behaviors>
          <w:behavior w:val="content"/>
        </w:behaviors>
        <w:guid w:val="{07807D94-B159-4A5F-926C-D8958119CCFE}"/>
      </w:docPartPr>
      <w:docPartBody>
        <w:p w:rsidR="00CA34FF" w:rsidRDefault="00CA34FF" w:rsidP="00CA34FF">
          <w:pPr>
            <w:pStyle w:val="977FB6B14B6A4D93BD951DF683061ED3"/>
          </w:pPr>
          <w:r w:rsidRPr="003D58FC">
            <w:rPr>
              <w:rStyle w:val="PlaceholderText"/>
            </w:rPr>
            <w:t>[Keywords]</w:t>
          </w:r>
        </w:p>
      </w:docPartBody>
    </w:docPart>
    <w:docPart>
      <w:docPartPr>
        <w:name w:val="A87233D51DCC44B6988DEDA94294F510"/>
        <w:category>
          <w:name w:val="General"/>
          <w:gallery w:val="placeholder"/>
        </w:category>
        <w:types>
          <w:type w:val="bbPlcHdr"/>
        </w:types>
        <w:behaviors>
          <w:behavior w:val="content"/>
        </w:behaviors>
        <w:guid w:val="{186C366B-46B4-4C61-92BC-B0B85C99BEA9}"/>
      </w:docPartPr>
      <w:docPartBody>
        <w:p w:rsidR="00CA34FF" w:rsidRDefault="00CA34FF" w:rsidP="00CA34FF">
          <w:pPr>
            <w:pStyle w:val="A87233D51DCC44B6988DEDA94294F510"/>
          </w:pPr>
          <w:r w:rsidRPr="003D58FC">
            <w:rPr>
              <w:rStyle w:val="PlaceholderText"/>
            </w:rPr>
            <w:t>[Keywords]</w:t>
          </w:r>
        </w:p>
      </w:docPartBody>
    </w:docPart>
    <w:docPart>
      <w:docPartPr>
        <w:name w:val="0FDCD31057184EB89C00286C3DF91D9B"/>
        <w:category>
          <w:name w:val="General"/>
          <w:gallery w:val="placeholder"/>
        </w:category>
        <w:types>
          <w:type w:val="bbPlcHdr"/>
        </w:types>
        <w:behaviors>
          <w:behavior w:val="content"/>
        </w:behaviors>
        <w:guid w:val="{D8B218C0-DD62-4318-AA94-DCECE179957D}"/>
      </w:docPartPr>
      <w:docPartBody>
        <w:p w:rsidR="00CA34FF" w:rsidRDefault="00CA34FF" w:rsidP="00CA34FF">
          <w:pPr>
            <w:pStyle w:val="0FDCD31057184EB89C00286C3DF91D9B"/>
          </w:pPr>
          <w:r w:rsidRPr="003D58FC">
            <w:rPr>
              <w:rStyle w:val="PlaceholderText"/>
            </w:rPr>
            <w:t>[Keywords]</w:t>
          </w:r>
        </w:p>
      </w:docPartBody>
    </w:docPart>
    <w:docPart>
      <w:docPartPr>
        <w:name w:val="279F3516A9B142E28E5367F92ECFA037"/>
        <w:category>
          <w:name w:val="General"/>
          <w:gallery w:val="placeholder"/>
        </w:category>
        <w:types>
          <w:type w:val="bbPlcHdr"/>
        </w:types>
        <w:behaviors>
          <w:behavior w:val="content"/>
        </w:behaviors>
        <w:guid w:val="{2A80B527-7E40-440D-A6B6-3679D931DACB}"/>
      </w:docPartPr>
      <w:docPartBody>
        <w:p w:rsidR="00CA34FF" w:rsidRDefault="00CA34FF" w:rsidP="00CA34FF">
          <w:pPr>
            <w:pStyle w:val="279F3516A9B142E28E5367F92ECFA037"/>
          </w:pPr>
          <w:r w:rsidRPr="003D58FC">
            <w:rPr>
              <w:rStyle w:val="PlaceholderText"/>
            </w:rPr>
            <w:t>[Keywords]</w:t>
          </w:r>
        </w:p>
      </w:docPartBody>
    </w:docPart>
    <w:docPart>
      <w:docPartPr>
        <w:name w:val="2B4B76A3728B46FB98FF553BD771E661"/>
        <w:category>
          <w:name w:val="General"/>
          <w:gallery w:val="placeholder"/>
        </w:category>
        <w:types>
          <w:type w:val="bbPlcHdr"/>
        </w:types>
        <w:behaviors>
          <w:behavior w:val="content"/>
        </w:behaviors>
        <w:guid w:val="{BD2C893F-405F-4275-8E91-BF6F171B383A}"/>
      </w:docPartPr>
      <w:docPartBody>
        <w:p w:rsidR="00CA34FF" w:rsidRDefault="00CA34FF" w:rsidP="00CA34FF">
          <w:pPr>
            <w:pStyle w:val="2B4B76A3728B46FB98FF553BD771E661"/>
          </w:pPr>
          <w:r w:rsidRPr="003D58FC">
            <w:rPr>
              <w:rStyle w:val="PlaceholderText"/>
            </w:rPr>
            <w:t>[Keywords]</w:t>
          </w:r>
        </w:p>
      </w:docPartBody>
    </w:docPart>
    <w:docPart>
      <w:docPartPr>
        <w:name w:val="BA40E2F56C494C448CDB8114E8435041"/>
        <w:category>
          <w:name w:val="General"/>
          <w:gallery w:val="placeholder"/>
        </w:category>
        <w:types>
          <w:type w:val="bbPlcHdr"/>
        </w:types>
        <w:behaviors>
          <w:behavior w:val="content"/>
        </w:behaviors>
        <w:guid w:val="{947897A9-C92B-460E-86C5-E91D64AFEDB6}"/>
      </w:docPartPr>
      <w:docPartBody>
        <w:p w:rsidR="00CA34FF" w:rsidRDefault="00CA34FF" w:rsidP="00CA34FF">
          <w:pPr>
            <w:pStyle w:val="BA40E2F56C494C448CDB8114E8435041"/>
          </w:pPr>
          <w:r w:rsidRPr="003D58FC">
            <w:rPr>
              <w:rStyle w:val="PlaceholderText"/>
            </w:rPr>
            <w:t>[Keywords]</w:t>
          </w:r>
        </w:p>
      </w:docPartBody>
    </w:docPart>
    <w:docPart>
      <w:docPartPr>
        <w:name w:val="8F748C31433E4BE58E9F610C9CF96674"/>
        <w:category>
          <w:name w:val="General"/>
          <w:gallery w:val="placeholder"/>
        </w:category>
        <w:types>
          <w:type w:val="bbPlcHdr"/>
        </w:types>
        <w:behaviors>
          <w:behavior w:val="content"/>
        </w:behaviors>
        <w:guid w:val="{D8D6494E-892D-4B08-B977-7EF4F216C225}"/>
      </w:docPartPr>
      <w:docPartBody>
        <w:p w:rsidR="00CA34FF" w:rsidRDefault="00CA34FF" w:rsidP="00CA34FF">
          <w:pPr>
            <w:pStyle w:val="8F748C31433E4BE58E9F610C9CF96674"/>
          </w:pPr>
          <w:r w:rsidRPr="003D58FC">
            <w:rPr>
              <w:rStyle w:val="PlaceholderText"/>
            </w:rPr>
            <w:t>[Keywords]</w:t>
          </w:r>
        </w:p>
      </w:docPartBody>
    </w:docPart>
    <w:docPart>
      <w:docPartPr>
        <w:name w:val="5EBB6CFAB5DF408A87ED04AD7AB4FB51"/>
        <w:category>
          <w:name w:val="General"/>
          <w:gallery w:val="placeholder"/>
        </w:category>
        <w:types>
          <w:type w:val="bbPlcHdr"/>
        </w:types>
        <w:behaviors>
          <w:behavior w:val="content"/>
        </w:behaviors>
        <w:guid w:val="{5BEC4BE0-29BD-4B6A-9097-F141CDAE3827}"/>
      </w:docPartPr>
      <w:docPartBody>
        <w:p w:rsidR="00CA34FF" w:rsidRDefault="00CA34FF" w:rsidP="00CA34FF">
          <w:pPr>
            <w:pStyle w:val="5EBB6CFAB5DF408A87ED04AD7AB4FB51"/>
          </w:pPr>
          <w:r w:rsidRPr="003D58FC">
            <w:rPr>
              <w:rStyle w:val="PlaceholderText"/>
            </w:rPr>
            <w:t>[Keywords]</w:t>
          </w:r>
        </w:p>
      </w:docPartBody>
    </w:docPart>
    <w:docPart>
      <w:docPartPr>
        <w:name w:val="9A54E9358B0A401B8BFDD63208EE7839"/>
        <w:category>
          <w:name w:val="General"/>
          <w:gallery w:val="placeholder"/>
        </w:category>
        <w:types>
          <w:type w:val="bbPlcHdr"/>
        </w:types>
        <w:behaviors>
          <w:behavior w:val="content"/>
        </w:behaviors>
        <w:guid w:val="{E35E691B-97E0-4264-AA65-E88B78941524}"/>
      </w:docPartPr>
      <w:docPartBody>
        <w:p w:rsidR="00CA34FF" w:rsidRDefault="00CA34FF" w:rsidP="00CA34FF">
          <w:pPr>
            <w:pStyle w:val="9A54E9358B0A401B8BFDD63208EE7839"/>
          </w:pPr>
          <w:r w:rsidRPr="003D58FC">
            <w:rPr>
              <w:rStyle w:val="PlaceholderText"/>
            </w:rPr>
            <w:t>[Keywords]</w:t>
          </w:r>
        </w:p>
      </w:docPartBody>
    </w:docPart>
    <w:docPart>
      <w:docPartPr>
        <w:name w:val="5B920164A22340658F916AF9CD20F97F"/>
        <w:category>
          <w:name w:val="General"/>
          <w:gallery w:val="placeholder"/>
        </w:category>
        <w:types>
          <w:type w:val="bbPlcHdr"/>
        </w:types>
        <w:behaviors>
          <w:behavior w:val="content"/>
        </w:behaviors>
        <w:guid w:val="{06C25E3D-58E7-4EAB-8812-8DE93861A7E5}"/>
      </w:docPartPr>
      <w:docPartBody>
        <w:p w:rsidR="00CA34FF" w:rsidRDefault="00CA34FF" w:rsidP="00CA34FF">
          <w:pPr>
            <w:pStyle w:val="5B920164A22340658F916AF9CD20F97F"/>
          </w:pPr>
          <w:r w:rsidRPr="003D58FC">
            <w:rPr>
              <w:rStyle w:val="PlaceholderText"/>
            </w:rPr>
            <w:t>[Keywords]</w:t>
          </w:r>
        </w:p>
      </w:docPartBody>
    </w:docPart>
    <w:docPart>
      <w:docPartPr>
        <w:name w:val="1BB3CAE52B33450F8435FF832AAC2AD4"/>
        <w:category>
          <w:name w:val="General"/>
          <w:gallery w:val="placeholder"/>
        </w:category>
        <w:types>
          <w:type w:val="bbPlcHdr"/>
        </w:types>
        <w:behaviors>
          <w:behavior w:val="content"/>
        </w:behaviors>
        <w:guid w:val="{0FD37314-6ED2-4746-93BB-117E494FC76F}"/>
      </w:docPartPr>
      <w:docPartBody>
        <w:p w:rsidR="00CA34FF" w:rsidRDefault="00CA34FF" w:rsidP="00CA34FF">
          <w:pPr>
            <w:pStyle w:val="1BB3CAE52B33450F8435FF832AAC2AD4"/>
          </w:pPr>
          <w:r w:rsidRPr="003D58FC">
            <w:rPr>
              <w:rStyle w:val="PlaceholderText"/>
            </w:rPr>
            <w:t>[Keywords]</w:t>
          </w:r>
        </w:p>
      </w:docPartBody>
    </w:docPart>
    <w:docPart>
      <w:docPartPr>
        <w:name w:val="7E9C1939C7444F2284A8B63DA2618153"/>
        <w:category>
          <w:name w:val="General"/>
          <w:gallery w:val="placeholder"/>
        </w:category>
        <w:types>
          <w:type w:val="bbPlcHdr"/>
        </w:types>
        <w:behaviors>
          <w:behavior w:val="content"/>
        </w:behaviors>
        <w:guid w:val="{E2C0D664-6C05-4F3D-8D0E-111562630966}"/>
      </w:docPartPr>
      <w:docPartBody>
        <w:p w:rsidR="00CA34FF" w:rsidRDefault="00CA34FF" w:rsidP="00CA34FF">
          <w:pPr>
            <w:pStyle w:val="7E9C1939C7444F2284A8B63DA2618153"/>
          </w:pPr>
          <w:r w:rsidRPr="003D58FC">
            <w:rPr>
              <w:rStyle w:val="PlaceholderText"/>
            </w:rPr>
            <w:t>[Keywords]</w:t>
          </w:r>
        </w:p>
      </w:docPartBody>
    </w:docPart>
    <w:docPart>
      <w:docPartPr>
        <w:name w:val="36686B090F54429F8E395132F6B38EFD"/>
        <w:category>
          <w:name w:val="General"/>
          <w:gallery w:val="placeholder"/>
        </w:category>
        <w:types>
          <w:type w:val="bbPlcHdr"/>
        </w:types>
        <w:behaviors>
          <w:behavior w:val="content"/>
        </w:behaviors>
        <w:guid w:val="{F7E96E00-09BF-4D53-8A24-AD47B28A4659}"/>
      </w:docPartPr>
      <w:docPartBody>
        <w:p w:rsidR="00CA34FF" w:rsidRDefault="00CA34FF" w:rsidP="00CA34FF">
          <w:pPr>
            <w:pStyle w:val="36686B090F54429F8E395132F6B38EFD"/>
          </w:pPr>
          <w:r w:rsidRPr="003D58FC">
            <w:rPr>
              <w:rStyle w:val="PlaceholderText"/>
            </w:rPr>
            <w:t>[Keywords]</w:t>
          </w:r>
        </w:p>
      </w:docPartBody>
    </w:docPart>
    <w:docPart>
      <w:docPartPr>
        <w:name w:val="FF02B2C528FD4220A82665B59E4CC9DC"/>
        <w:category>
          <w:name w:val="General"/>
          <w:gallery w:val="placeholder"/>
        </w:category>
        <w:types>
          <w:type w:val="bbPlcHdr"/>
        </w:types>
        <w:behaviors>
          <w:behavior w:val="content"/>
        </w:behaviors>
        <w:guid w:val="{72950F6F-614B-4DC3-A1A2-00A0C8AB6B11}"/>
      </w:docPartPr>
      <w:docPartBody>
        <w:p w:rsidR="00CA34FF" w:rsidRDefault="00CA34FF" w:rsidP="00CA34FF">
          <w:pPr>
            <w:pStyle w:val="FF02B2C528FD4220A82665B59E4CC9DC"/>
          </w:pPr>
          <w:r w:rsidRPr="003D58FC">
            <w:rPr>
              <w:rStyle w:val="PlaceholderText"/>
            </w:rPr>
            <w:t>[Keywords]</w:t>
          </w:r>
        </w:p>
      </w:docPartBody>
    </w:docPart>
    <w:docPart>
      <w:docPartPr>
        <w:name w:val="36910E90528F4C408272FA53086AF5A9"/>
        <w:category>
          <w:name w:val="General"/>
          <w:gallery w:val="placeholder"/>
        </w:category>
        <w:types>
          <w:type w:val="bbPlcHdr"/>
        </w:types>
        <w:behaviors>
          <w:behavior w:val="content"/>
        </w:behaviors>
        <w:guid w:val="{C04E0F86-83E0-4E10-9D06-3C7566C02110}"/>
      </w:docPartPr>
      <w:docPartBody>
        <w:p w:rsidR="00CA34FF" w:rsidRDefault="00CA34FF" w:rsidP="00CA34FF">
          <w:pPr>
            <w:pStyle w:val="36910E90528F4C408272FA53086AF5A9"/>
          </w:pPr>
          <w:r w:rsidRPr="003D58FC">
            <w:rPr>
              <w:rStyle w:val="PlaceholderText"/>
            </w:rPr>
            <w:t>[Keywords]</w:t>
          </w:r>
        </w:p>
      </w:docPartBody>
    </w:docPart>
    <w:docPart>
      <w:docPartPr>
        <w:name w:val="FD77934960024AEC9ED10A1A0703540C"/>
        <w:category>
          <w:name w:val="General"/>
          <w:gallery w:val="placeholder"/>
        </w:category>
        <w:types>
          <w:type w:val="bbPlcHdr"/>
        </w:types>
        <w:behaviors>
          <w:behavior w:val="content"/>
        </w:behaviors>
        <w:guid w:val="{3C5F1252-E5EC-4C65-891D-3020C1018DF9}"/>
      </w:docPartPr>
      <w:docPartBody>
        <w:p w:rsidR="00CA34FF" w:rsidRDefault="00CA34FF" w:rsidP="00CA34FF">
          <w:pPr>
            <w:pStyle w:val="FD77934960024AEC9ED10A1A0703540C"/>
          </w:pPr>
          <w:r w:rsidRPr="003D58FC">
            <w:rPr>
              <w:rStyle w:val="PlaceholderText"/>
            </w:rPr>
            <w:t>[Keywords]</w:t>
          </w:r>
        </w:p>
      </w:docPartBody>
    </w:docPart>
    <w:docPart>
      <w:docPartPr>
        <w:name w:val="C0FC9C75FD0B4B1983FB0E534A9C15F2"/>
        <w:category>
          <w:name w:val="General"/>
          <w:gallery w:val="placeholder"/>
        </w:category>
        <w:types>
          <w:type w:val="bbPlcHdr"/>
        </w:types>
        <w:behaviors>
          <w:behavior w:val="content"/>
        </w:behaviors>
        <w:guid w:val="{89290874-F9BF-4EFD-9ED3-6659BB8FBA4E}"/>
      </w:docPartPr>
      <w:docPartBody>
        <w:p w:rsidR="00CA34FF" w:rsidRDefault="00CA34FF" w:rsidP="00CA34FF">
          <w:pPr>
            <w:pStyle w:val="C0FC9C75FD0B4B1983FB0E534A9C15F2"/>
          </w:pPr>
          <w:r w:rsidRPr="003D58FC">
            <w:rPr>
              <w:rStyle w:val="PlaceholderText"/>
            </w:rPr>
            <w:t>[Keywords]</w:t>
          </w:r>
        </w:p>
      </w:docPartBody>
    </w:docPart>
    <w:docPart>
      <w:docPartPr>
        <w:name w:val="1EDA042CCD3F4CE89992A271887AC677"/>
        <w:category>
          <w:name w:val="General"/>
          <w:gallery w:val="placeholder"/>
        </w:category>
        <w:types>
          <w:type w:val="bbPlcHdr"/>
        </w:types>
        <w:behaviors>
          <w:behavior w:val="content"/>
        </w:behaviors>
        <w:guid w:val="{41E9759B-3B90-4B53-A268-97F1BAA4FCD5}"/>
      </w:docPartPr>
      <w:docPartBody>
        <w:p w:rsidR="00CA34FF" w:rsidRDefault="00CA34FF" w:rsidP="00CA34FF">
          <w:pPr>
            <w:pStyle w:val="1EDA042CCD3F4CE89992A271887AC677"/>
          </w:pPr>
          <w:r w:rsidRPr="003D58FC">
            <w:rPr>
              <w:rStyle w:val="PlaceholderText"/>
            </w:rPr>
            <w:t>[Keywords]</w:t>
          </w:r>
        </w:p>
      </w:docPartBody>
    </w:docPart>
    <w:docPart>
      <w:docPartPr>
        <w:name w:val="D2E07C3A6BAD48578993450CC08EDB21"/>
        <w:category>
          <w:name w:val="General"/>
          <w:gallery w:val="placeholder"/>
        </w:category>
        <w:types>
          <w:type w:val="bbPlcHdr"/>
        </w:types>
        <w:behaviors>
          <w:behavior w:val="content"/>
        </w:behaviors>
        <w:guid w:val="{5FF13C06-8F63-44E8-8D4B-F911B849FEE7}"/>
      </w:docPartPr>
      <w:docPartBody>
        <w:p w:rsidR="00CA34FF" w:rsidRDefault="00CA34FF" w:rsidP="00CA34FF">
          <w:pPr>
            <w:pStyle w:val="D2E07C3A6BAD48578993450CC08EDB21"/>
          </w:pPr>
          <w:r w:rsidRPr="003D58FC">
            <w:rPr>
              <w:rStyle w:val="PlaceholderText"/>
            </w:rPr>
            <w:t>[Keywords]</w:t>
          </w:r>
        </w:p>
      </w:docPartBody>
    </w:docPart>
    <w:docPart>
      <w:docPartPr>
        <w:name w:val="463BDE122DFA46D284B9B4CC1E1A76BF"/>
        <w:category>
          <w:name w:val="General"/>
          <w:gallery w:val="placeholder"/>
        </w:category>
        <w:types>
          <w:type w:val="bbPlcHdr"/>
        </w:types>
        <w:behaviors>
          <w:behavior w:val="content"/>
        </w:behaviors>
        <w:guid w:val="{B4FC862D-5BED-40A7-9C6C-ABA2A96F553B}"/>
      </w:docPartPr>
      <w:docPartBody>
        <w:p w:rsidR="00CA34FF" w:rsidRDefault="00CA34FF" w:rsidP="00CA34FF">
          <w:pPr>
            <w:pStyle w:val="463BDE122DFA46D284B9B4CC1E1A76BF"/>
          </w:pPr>
          <w:r w:rsidRPr="003D58FC">
            <w:rPr>
              <w:rStyle w:val="PlaceholderText"/>
            </w:rPr>
            <w:t>[Keywords]</w:t>
          </w:r>
        </w:p>
      </w:docPartBody>
    </w:docPart>
    <w:docPart>
      <w:docPartPr>
        <w:name w:val="83B7B1159E904BBCB2DFAF87F803CDC2"/>
        <w:category>
          <w:name w:val="General"/>
          <w:gallery w:val="placeholder"/>
        </w:category>
        <w:types>
          <w:type w:val="bbPlcHdr"/>
        </w:types>
        <w:behaviors>
          <w:behavior w:val="content"/>
        </w:behaviors>
        <w:guid w:val="{8B8D9ED3-137B-430B-BB9D-51DCB853BFA3}"/>
      </w:docPartPr>
      <w:docPartBody>
        <w:p w:rsidR="00CA34FF" w:rsidRDefault="00CA34FF" w:rsidP="00CA34FF">
          <w:pPr>
            <w:pStyle w:val="83B7B1159E904BBCB2DFAF87F803CDC2"/>
          </w:pPr>
          <w:r w:rsidRPr="003D58FC">
            <w:rPr>
              <w:rStyle w:val="PlaceholderText"/>
            </w:rPr>
            <w:t>[Keywords]</w:t>
          </w:r>
        </w:p>
      </w:docPartBody>
    </w:docPart>
    <w:docPart>
      <w:docPartPr>
        <w:name w:val="DBF892AF6B2349608387F6DBC10511BB"/>
        <w:category>
          <w:name w:val="General"/>
          <w:gallery w:val="placeholder"/>
        </w:category>
        <w:types>
          <w:type w:val="bbPlcHdr"/>
        </w:types>
        <w:behaviors>
          <w:behavior w:val="content"/>
        </w:behaviors>
        <w:guid w:val="{13A0023F-9003-423F-8530-902234E661F4}"/>
      </w:docPartPr>
      <w:docPartBody>
        <w:p w:rsidR="00CA34FF" w:rsidRDefault="00CA34FF" w:rsidP="00CA34FF">
          <w:pPr>
            <w:pStyle w:val="DBF892AF6B2349608387F6DBC10511BB"/>
          </w:pPr>
          <w:r w:rsidRPr="003D58FC">
            <w:rPr>
              <w:rStyle w:val="PlaceholderText"/>
            </w:rPr>
            <w:t>[Keywords]</w:t>
          </w:r>
        </w:p>
      </w:docPartBody>
    </w:docPart>
    <w:docPart>
      <w:docPartPr>
        <w:name w:val="9ED263A8558A4344A6B560051A9BF96F"/>
        <w:category>
          <w:name w:val="General"/>
          <w:gallery w:val="placeholder"/>
        </w:category>
        <w:types>
          <w:type w:val="bbPlcHdr"/>
        </w:types>
        <w:behaviors>
          <w:behavior w:val="content"/>
        </w:behaviors>
        <w:guid w:val="{205F8FA7-63E1-4263-8F89-62AD735EEF4E}"/>
      </w:docPartPr>
      <w:docPartBody>
        <w:p w:rsidR="00CA34FF" w:rsidRDefault="00CA34FF" w:rsidP="00CA34FF">
          <w:pPr>
            <w:pStyle w:val="9ED263A8558A4344A6B560051A9BF96F"/>
          </w:pPr>
          <w:r w:rsidRPr="003D58FC">
            <w:rPr>
              <w:rStyle w:val="PlaceholderText"/>
            </w:rPr>
            <w:t>[Keywords]</w:t>
          </w:r>
        </w:p>
      </w:docPartBody>
    </w:docPart>
    <w:docPart>
      <w:docPartPr>
        <w:name w:val="9B5B0DFD5C414A3AA010307B5FDF0447"/>
        <w:category>
          <w:name w:val="General"/>
          <w:gallery w:val="placeholder"/>
        </w:category>
        <w:types>
          <w:type w:val="bbPlcHdr"/>
        </w:types>
        <w:behaviors>
          <w:behavior w:val="content"/>
        </w:behaviors>
        <w:guid w:val="{919206AC-267B-4398-82BE-487A86DB18B4}"/>
      </w:docPartPr>
      <w:docPartBody>
        <w:p w:rsidR="00CA34FF" w:rsidRDefault="00CA34FF" w:rsidP="00CA34FF">
          <w:pPr>
            <w:pStyle w:val="9B5B0DFD5C414A3AA010307B5FDF0447"/>
          </w:pPr>
          <w:r w:rsidRPr="003D58FC">
            <w:rPr>
              <w:rStyle w:val="PlaceholderText"/>
            </w:rPr>
            <w:t>[Keywords]</w:t>
          </w:r>
        </w:p>
      </w:docPartBody>
    </w:docPart>
    <w:docPart>
      <w:docPartPr>
        <w:name w:val="7B973FF589C9408FBB181AE5DE95A2BD"/>
        <w:category>
          <w:name w:val="General"/>
          <w:gallery w:val="placeholder"/>
        </w:category>
        <w:types>
          <w:type w:val="bbPlcHdr"/>
        </w:types>
        <w:behaviors>
          <w:behavior w:val="content"/>
        </w:behaviors>
        <w:guid w:val="{BEB45182-2E93-461A-9B49-3F11CE4A45A0}"/>
      </w:docPartPr>
      <w:docPartBody>
        <w:p w:rsidR="00CA34FF" w:rsidRDefault="00CA34FF" w:rsidP="00CA34FF">
          <w:pPr>
            <w:pStyle w:val="7B973FF589C9408FBB181AE5DE95A2BD"/>
          </w:pPr>
          <w:r w:rsidRPr="003D58FC">
            <w:rPr>
              <w:rStyle w:val="PlaceholderText"/>
            </w:rPr>
            <w:t>[Keywords]</w:t>
          </w:r>
        </w:p>
      </w:docPartBody>
    </w:docPart>
    <w:docPart>
      <w:docPartPr>
        <w:name w:val="B82BB77220EF4058B4B5AC1009E055FB"/>
        <w:category>
          <w:name w:val="General"/>
          <w:gallery w:val="placeholder"/>
        </w:category>
        <w:types>
          <w:type w:val="bbPlcHdr"/>
        </w:types>
        <w:behaviors>
          <w:behavior w:val="content"/>
        </w:behaviors>
        <w:guid w:val="{AEEED8EC-FA25-470C-9697-E311117F113A}"/>
      </w:docPartPr>
      <w:docPartBody>
        <w:p w:rsidR="00CA34FF" w:rsidRDefault="00CA34FF" w:rsidP="00CA34FF">
          <w:pPr>
            <w:pStyle w:val="B82BB77220EF4058B4B5AC1009E055FB"/>
          </w:pPr>
          <w:r w:rsidRPr="003D58FC">
            <w:rPr>
              <w:rStyle w:val="PlaceholderText"/>
            </w:rPr>
            <w:t>[Keywords]</w:t>
          </w:r>
        </w:p>
      </w:docPartBody>
    </w:docPart>
    <w:docPart>
      <w:docPartPr>
        <w:name w:val="DA06FE093E92422F83F26895ECD76D45"/>
        <w:category>
          <w:name w:val="General"/>
          <w:gallery w:val="placeholder"/>
        </w:category>
        <w:types>
          <w:type w:val="bbPlcHdr"/>
        </w:types>
        <w:behaviors>
          <w:behavior w:val="content"/>
        </w:behaviors>
        <w:guid w:val="{DF0839DC-5934-472F-AAE6-1646B78D4CBF}"/>
      </w:docPartPr>
      <w:docPartBody>
        <w:p w:rsidR="00CA34FF" w:rsidRDefault="00CA34FF" w:rsidP="00CA34FF">
          <w:pPr>
            <w:pStyle w:val="DA06FE093E92422F83F26895ECD76D45"/>
          </w:pPr>
          <w:r w:rsidRPr="003D58FC">
            <w:rPr>
              <w:rStyle w:val="PlaceholderText"/>
            </w:rPr>
            <w:t>[Keywords]</w:t>
          </w:r>
        </w:p>
      </w:docPartBody>
    </w:docPart>
    <w:docPart>
      <w:docPartPr>
        <w:name w:val="2572F16B417C4BE0A51EE0B400C569D8"/>
        <w:category>
          <w:name w:val="General"/>
          <w:gallery w:val="placeholder"/>
        </w:category>
        <w:types>
          <w:type w:val="bbPlcHdr"/>
        </w:types>
        <w:behaviors>
          <w:behavior w:val="content"/>
        </w:behaviors>
        <w:guid w:val="{3FED28FF-4345-44A0-AF2C-09EC745C3F4C}"/>
      </w:docPartPr>
      <w:docPartBody>
        <w:p w:rsidR="00CA34FF" w:rsidRDefault="00CA34FF" w:rsidP="00CA34FF">
          <w:pPr>
            <w:pStyle w:val="2572F16B417C4BE0A51EE0B400C569D8"/>
          </w:pPr>
          <w:r w:rsidRPr="003D58FC">
            <w:rPr>
              <w:rStyle w:val="PlaceholderText"/>
            </w:rPr>
            <w:t>[Keywords]</w:t>
          </w:r>
        </w:p>
      </w:docPartBody>
    </w:docPart>
    <w:docPart>
      <w:docPartPr>
        <w:name w:val="24F00DAAE8784EB491C8157EAB92F047"/>
        <w:category>
          <w:name w:val="General"/>
          <w:gallery w:val="placeholder"/>
        </w:category>
        <w:types>
          <w:type w:val="bbPlcHdr"/>
        </w:types>
        <w:behaviors>
          <w:behavior w:val="content"/>
        </w:behaviors>
        <w:guid w:val="{2A16251F-69CA-4FE9-BDF1-57C1603D8FC8}"/>
      </w:docPartPr>
      <w:docPartBody>
        <w:p w:rsidR="00CA34FF" w:rsidRDefault="00CA34FF" w:rsidP="00CA34FF">
          <w:pPr>
            <w:pStyle w:val="24F00DAAE8784EB491C8157EAB92F047"/>
          </w:pPr>
          <w:r w:rsidRPr="003D58FC">
            <w:rPr>
              <w:rStyle w:val="PlaceholderText"/>
            </w:rPr>
            <w:t>[Keywords]</w:t>
          </w:r>
        </w:p>
      </w:docPartBody>
    </w:docPart>
    <w:docPart>
      <w:docPartPr>
        <w:name w:val="B1EC04AA8D984C36AEDFBB4D69BA2C8F"/>
        <w:category>
          <w:name w:val="General"/>
          <w:gallery w:val="placeholder"/>
        </w:category>
        <w:types>
          <w:type w:val="bbPlcHdr"/>
        </w:types>
        <w:behaviors>
          <w:behavior w:val="content"/>
        </w:behaviors>
        <w:guid w:val="{C50ECB32-1230-4D19-9119-E0DFFCB854CD}"/>
      </w:docPartPr>
      <w:docPartBody>
        <w:p w:rsidR="00CA34FF" w:rsidRDefault="00CA34FF" w:rsidP="00CA34FF">
          <w:pPr>
            <w:pStyle w:val="B1EC04AA8D984C36AEDFBB4D69BA2C8F"/>
          </w:pPr>
          <w:r w:rsidRPr="003D58FC">
            <w:rPr>
              <w:rStyle w:val="PlaceholderText"/>
            </w:rPr>
            <w:t>[Keywords]</w:t>
          </w:r>
        </w:p>
      </w:docPartBody>
    </w:docPart>
    <w:docPart>
      <w:docPartPr>
        <w:name w:val="F7E6F7A3443D4AE79DB749E2AA1F7927"/>
        <w:category>
          <w:name w:val="General"/>
          <w:gallery w:val="placeholder"/>
        </w:category>
        <w:types>
          <w:type w:val="bbPlcHdr"/>
        </w:types>
        <w:behaviors>
          <w:behavior w:val="content"/>
        </w:behaviors>
        <w:guid w:val="{EF562664-9AB0-4609-99EE-074859144EEB}"/>
      </w:docPartPr>
      <w:docPartBody>
        <w:p w:rsidR="00CA34FF" w:rsidRDefault="00CA34FF" w:rsidP="00CA34FF">
          <w:pPr>
            <w:pStyle w:val="F7E6F7A3443D4AE79DB749E2AA1F7927"/>
          </w:pPr>
          <w:r w:rsidRPr="003D58FC">
            <w:rPr>
              <w:rStyle w:val="PlaceholderText"/>
            </w:rPr>
            <w:t>[Keywords]</w:t>
          </w:r>
        </w:p>
      </w:docPartBody>
    </w:docPart>
    <w:docPart>
      <w:docPartPr>
        <w:name w:val="9E7581D1E78F448896BE4CC4E103E918"/>
        <w:category>
          <w:name w:val="General"/>
          <w:gallery w:val="placeholder"/>
        </w:category>
        <w:types>
          <w:type w:val="bbPlcHdr"/>
        </w:types>
        <w:behaviors>
          <w:behavior w:val="content"/>
        </w:behaviors>
        <w:guid w:val="{C86A98E7-5709-4F45-B23F-66A5EB92D772}"/>
      </w:docPartPr>
      <w:docPartBody>
        <w:p w:rsidR="00CA34FF" w:rsidRDefault="00CA34FF" w:rsidP="00CA34FF">
          <w:pPr>
            <w:pStyle w:val="9E7581D1E78F448896BE4CC4E103E918"/>
          </w:pPr>
          <w:r w:rsidRPr="003D58FC">
            <w:rPr>
              <w:rStyle w:val="PlaceholderText"/>
            </w:rPr>
            <w:t>[Keywords]</w:t>
          </w:r>
        </w:p>
      </w:docPartBody>
    </w:docPart>
    <w:docPart>
      <w:docPartPr>
        <w:name w:val="CC00551EEC1E47B7BF5C38211C0B184F"/>
        <w:category>
          <w:name w:val="General"/>
          <w:gallery w:val="placeholder"/>
        </w:category>
        <w:types>
          <w:type w:val="bbPlcHdr"/>
        </w:types>
        <w:behaviors>
          <w:behavior w:val="content"/>
        </w:behaviors>
        <w:guid w:val="{3ADC5EBA-55F6-4CF0-95FE-AB78E117EDE8}"/>
      </w:docPartPr>
      <w:docPartBody>
        <w:p w:rsidR="00CA34FF" w:rsidRDefault="00CA34FF" w:rsidP="00CA34FF">
          <w:pPr>
            <w:pStyle w:val="CC00551EEC1E47B7BF5C38211C0B184F"/>
          </w:pPr>
          <w:r w:rsidRPr="003D58FC">
            <w:rPr>
              <w:rStyle w:val="PlaceholderText"/>
            </w:rPr>
            <w:t>[Keywords]</w:t>
          </w:r>
        </w:p>
      </w:docPartBody>
    </w:docPart>
    <w:docPart>
      <w:docPartPr>
        <w:name w:val="D3B6DDF9E66F41709406ED3B29F88A82"/>
        <w:category>
          <w:name w:val="General"/>
          <w:gallery w:val="placeholder"/>
        </w:category>
        <w:types>
          <w:type w:val="bbPlcHdr"/>
        </w:types>
        <w:behaviors>
          <w:behavior w:val="content"/>
        </w:behaviors>
        <w:guid w:val="{83556285-F519-4F99-B202-0D000FAE8D2B}"/>
      </w:docPartPr>
      <w:docPartBody>
        <w:p w:rsidR="00CA34FF" w:rsidRDefault="00CA34FF" w:rsidP="00CA34FF">
          <w:pPr>
            <w:pStyle w:val="D3B6DDF9E66F41709406ED3B29F88A82"/>
          </w:pPr>
          <w:r w:rsidRPr="003D58FC">
            <w:rPr>
              <w:rStyle w:val="PlaceholderText"/>
            </w:rPr>
            <w:t>[Keywords]</w:t>
          </w:r>
        </w:p>
      </w:docPartBody>
    </w:docPart>
    <w:docPart>
      <w:docPartPr>
        <w:name w:val="019099253DB44A1CACB79F21BDEC250B"/>
        <w:category>
          <w:name w:val="General"/>
          <w:gallery w:val="placeholder"/>
        </w:category>
        <w:types>
          <w:type w:val="bbPlcHdr"/>
        </w:types>
        <w:behaviors>
          <w:behavior w:val="content"/>
        </w:behaviors>
        <w:guid w:val="{B16D24EF-996F-45BF-B903-926A4282B716}"/>
      </w:docPartPr>
      <w:docPartBody>
        <w:p w:rsidR="00CA34FF" w:rsidRDefault="00CA34FF" w:rsidP="00CA34FF">
          <w:pPr>
            <w:pStyle w:val="019099253DB44A1CACB79F21BDEC250B"/>
          </w:pPr>
          <w:r w:rsidRPr="003D58FC">
            <w:rPr>
              <w:rStyle w:val="PlaceholderText"/>
            </w:rPr>
            <w:t>[Keywords]</w:t>
          </w:r>
        </w:p>
      </w:docPartBody>
    </w:docPart>
    <w:docPart>
      <w:docPartPr>
        <w:name w:val="7EBAD027B6164A4786A74A272C2B37D5"/>
        <w:category>
          <w:name w:val="General"/>
          <w:gallery w:val="placeholder"/>
        </w:category>
        <w:types>
          <w:type w:val="bbPlcHdr"/>
        </w:types>
        <w:behaviors>
          <w:behavior w:val="content"/>
        </w:behaviors>
        <w:guid w:val="{282F1966-290C-4CD9-B0B8-96BBDA236A7F}"/>
      </w:docPartPr>
      <w:docPartBody>
        <w:p w:rsidR="00CA34FF" w:rsidRDefault="00CA34FF" w:rsidP="00CA34FF">
          <w:pPr>
            <w:pStyle w:val="7EBAD027B6164A4786A74A272C2B37D5"/>
          </w:pPr>
          <w:r w:rsidRPr="003D58FC">
            <w:rPr>
              <w:rStyle w:val="PlaceholderText"/>
            </w:rPr>
            <w:t>[Keywords]</w:t>
          </w:r>
        </w:p>
      </w:docPartBody>
    </w:docPart>
    <w:docPart>
      <w:docPartPr>
        <w:name w:val="417CCC142DFE4BE6B3EAEEDB7668C532"/>
        <w:category>
          <w:name w:val="General"/>
          <w:gallery w:val="placeholder"/>
        </w:category>
        <w:types>
          <w:type w:val="bbPlcHdr"/>
        </w:types>
        <w:behaviors>
          <w:behavior w:val="content"/>
        </w:behaviors>
        <w:guid w:val="{6385AB28-1E29-4AD3-B84F-23505C718508}"/>
      </w:docPartPr>
      <w:docPartBody>
        <w:p w:rsidR="00CA34FF" w:rsidRDefault="00CA34FF" w:rsidP="00CA34FF">
          <w:pPr>
            <w:pStyle w:val="417CCC142DFE4BE6B3EAEEDB7668C532"/>
          </w:pPr>
          <w:r w:rsidRPr="003D58FC">
            <w:rPr>
              <w:rStyle w:val="PlaceholderText"/>
            </w:rPr>
            <w:t>[Keywords]</w:t>
          </w:r>
        </w:p>
      </w:docPartBody>
    </w:docPart>
    <w:docPart>
      <w:docPartPr>
        <w:name w:val="082699BF96BF4DC89C8ED699E6A19AF5"/>
        <w:category>
          <w:name w:val="General"/>
          <w:gallery w:val="placeholder"/>
        </w:category>
        <w:types>
          <w:type w:val="bbPlcHdr"/>
        </w:types>
        <w:behaviors>
          <w:behavior w:val="content"/>
        </w:behaviors>
        <w:guid w:val="{0062140E-BAA1-4471-8429-2AF60FE64090}"/>
      </w:docPartPr>
      <w:docPartBody>
        <w:p w:rsidR="00CA34FF" w:rsidRDefault="00CA34FF" w:rsidP="00CA34FF">
          <w:pPr>
            <w:pStyle w:val="082699BF96BF4DC89C8ED699E6A19AF5"/>
          </w:pPr>
          <w:r w:rsidRPr="003D58FC">
            <w:rPr>
              <w:rStyle w:val="PlaceholderText"/>
            </w:rPr>
            <w:t>[Keywords]</w:t>
          </w:r>
        </w:p>
      </w:docPartBody>
    </w:docPart>
    <w:docPart>
      <w:docPartPr>
        <w:name w:val="2D122D2824B34F4AA964F3E31A385C98"/>
        <w:category>
          <w:name w:val="General"/>
          <w:gallery w:val="placeholder"/>
        </w:category>
        <w:types>
          <w:type w:val="bbPlcHdr"/>
        </w:types>
        <w:behaviors>
          <w:behavior w:val="content"/>
        </w:behaviors>
        <w:guid w:val="{A541E129-3193-4CCD-BD19-49E8E721AD38}"/>
      </w:docPartPr>
      <w:docPartBody>
        <w:p w:rsidR="00CA34FF" w:rsidRDefault="00CA34FF" w:rsidP="00CA34FF">
          <w:pPr>
            <w:pStyle w:val="2D122D2824B34F4AA964F3E31A385C98"/>
          </w:pPr>
          <w:r w:rsidRPr="003D58FC">
            <w:rPr>
              <w:rStyle w:val="PlaceholderText"/>
            </w:rPr>
            <w:t>[Keywords]</w:t>
          </w:r>
        </w:p>
      </w:docPartBody>
    </w:docPart>
    <w:docPart>
      <w:docPartPr>
        <w:name w:val="C00A2EF0ACC74F31A1244E703FFD2384"/>
        <w:category>
          <w:name w:val="General"/>
          <w:gallery w:val="placeholder"/>
        </w:category>
        <w:types>
          <w:type w:val="bbPlcHdr"/>
        </w:types>
        <w:behaviors>
          <w:behavior w:val="content"/>
        </w:behaviors>
        <w:guid w:val="{F223B5D8-0128-4D95-95C2-5FBA46A14012}"/>
      </w:docPartPr>
      <w:docPartBody>
        <w:p w:rsidR="00CA34FF" w:rsidRDefault="00CA34FF" w:rsidP="00CA34FF">
          <w:pPr>
            <w:pStyle w:val="C00A2EF0ACC74F31A1244E703FFD2384"/>
          </w:pPr>
          <w:r w:rsidRPr="003D58FC">
            <w:rPr>
              <w:rStyle w:val="PlaceholderText"/>
            </w:rPr>
            <w:t>[Keywords]</w:t>
          </w:r>
        </w:p>
      </w:docPartBody>
    </w:docPart>
    <w:docPart>
      <w:docPartPr>
        <w:name w:val="D0219B3611BD41B0AA5A0905E0E0E1C5"/>
        <w:category>
          <w:name w:val="General"/>
          <w:gallery w:val="placeholder"/>
        </w:category>
        <w:types>
          <w:type w:val="bbPlcHdr"/>
        </w:types>
        <w:behaviors>
          <w:behavior w:val="content"/>
        </w:behaviors>
        <w:guid w:val="{425D3F5F-ED6F-43D4-AC96-F9A9802575DC}"/>
      </w:docPartPr>
      <w:docPartBody>
        <w:p w:rsidR="00CA34FF" w:rsidRDefault="00CA34FF" w:rsidP="00CA34FF">
          <w:pPr>
            <w:pStyle w:val="D0219B3611BD41B0AA5A0905E0E0E1C5"/>
          </w:pPr>
          <w:r w:rsidRPr="003D58FC">
            <w:rPr>
              <w:rStyle w:val="PlaceholderText"/>
            </w:rPr>
            <w:t>[Keywords]</w:t>
          </w:r>
        </w:p>
      </w:docPartBody>
    </w:docPart>
    <w:docPart>
      <w:docPartPr>
        <w:name w:val="9C108A97213B4B67BF242ADB05275F90"/>
        <w:category>
          <w:name w:val="General"/>
          <w:gallery w:val="placeholder"/>
        </w:category>
        <w:types>
          <w:type w:val="bbPlcHdr"/>
        </w:types>
        <w:behaviors>
          <w:behavior w:val="content"/>
        </w:behaviors>
        <w:guid w:val="{3D6871BA-3F5F-4146-A817-EF928F3AC06A}"/>
      </w:docPartPr>
      <w:docPartBody>
        <w:p w:rsidR="00CA34FF" w:rsidRDefault="00CA34FF" w:rsidP="00CA34FF">
          <w:pPr>
            <w:pStyle w:val="9C108A97213B4B67BF242ADB05275F90"/>
          </w:pPr>
          <w:r w:rsidRPr="003D58FC">
            <w:rPr>
              <w:rStyle w:val="PlaceholderText"/>
            </w:rPr>
            <w:t>[Keywords]</w:t>
          </w:r>
        </w:p>
      </w:docPartBody>
    </w:docPart>
    <w:docPart>
      <w:docPartPr>
        <w:name w:val="0F1346122EEF4B5CBAE128F706729B16"/>
        <w:category>
          <w:name w:val="General"/>
          <w:gallery w:val="placeholder"/>
        </w:category>
        <w:types>
          <w:type w:val="bbPlcHdr"/>
        </w:types>
        <w:behaviors>
          <w:behavior w:val="content"/>
        </w:behaviors>
        <w:guid w:val="{B7259B66-F869-41C8-94C1-AF829A9EA8D3}"/>
      </w:docPartPr>
      <w:docPartBody>
        <w:p w:rsidR="00CA34FF" w:rsidRDefault="00CA34FF" w:rsidP="00CA34FF">
          <w:pPr>
            <w:pStyle w:val="0F1346122EEF4B5CBAE128F706729B16"/>
          </w:pPr>
          <w:r w:rsidRPr="003D58FC">
            <w:rPr>
              <w:rStyle w:val="PlaceholderText"/>
            </w:rPr>
            <w:t>[Keywords]</w:t>
          </w:r>
        </w:p>
      </w:docPartBody>
    </w:docPart>
    <w:docPart>
      <w:docPartPr>
        <w:name w:val="588FEBD92C1649E1B097D5D738F60117"/>
        <w:category>
          <w:name w:val="General"/>
          <w:gallery w:val="placeholder"/>
        </w:category>
        <w:types>
          <w:type w:val="bbPlcHdr"/>
        </w:types>
        <w:behaviors>
          <w:behavior w:val="content"/>
        </w:behaviors>
        <w:guid w:val="{A4CB8DB2-2A4C-4CEC-82AB-138F5C71289B}"/>
      </w:docPartPr>
      <w:docPartBody>
        <w:p w:rsidR="00CA34FF" w:rsidRDefault="00CA34FF" w:rsidP="00CA34FF">
          <w:pPr>
            <w:pStyle w:val="588FEBD92C1649E1B097D5D738F60117"/>
          </w:pPr>
          <w:r w:rsidRPr="003D58FC">
            <w:rPr>
              <w:rStyle w:val="PlaceholderText"/>
            </w:rPr>
            <w:t>[Keywords]</w:t>
          </w:r>
        </w:p>
      </w:docPartBody>
    </w:docPart>
    <w:docPart>
      <w:docPartPr>
        <w:name w:val="60D6E92816674AA997920300DD4C71D4"/>
        <w:category>
          <w:name w:val="General"/>
          <w:gallery w:val="placeholder"/>
        </w:category>
        <w:types>
          <w:type w:val="bbPlcHdr"/>
        </w:types>
        <w:behaviors>
          <w:behavior w:val="content"/>
        </w:behaviors>
        <w:guid w:val="{4157CAB4-E2B5-467E-9F55-63F826E0A5B4}"/>
      </w:docPartPr>
      <w:docPartBody>
        <w:p w:rsidR="00CA34FF" w:rsidRDefault="00CA34FF" w:rsidP="00CA34FF">
          <w:pPr>
            <w:pStyle w:val="60D6E92816674AA997920300DD4C71D4"/>
          </w:pPr>
          <w:r w:rsidRPr="003D58FC">
            <w:rPr>
              <w:rStyle w:val="PlaceholderText"/>
            </w:rPr>
            <w:t>[Keywords]</w:t>
          </w:r>
        </w:p>
      </w:docPartBody>
    </w:docPart>
    <w:docPart>
      <w:docPartPr>
        <w:name w:val="80C1E41DFACE4ECF99C427920EE5782D"/>
        <w:category>
          <w:name w:val="General"/>
          <w:gallery w:val="placeholder"/>
        </w:category>
        <w:types>
          <w:type w:val="bbPlcHdr"/>
        </w:types>
        <w:behaviors>
          <w:behavior w:val="content"/>
        </w:behaviors>
        <w:guid w:val="{4928AFA0-AC80-4472-93B9-7B9BCC0A1DE8}"/>
      </w:docPartPr>
      <w:docPartBody>
        <w:p w:rsidR="00CA34FF" w:rsidRDefault="00CA34FF" w:rsidP="00CA34FF">
          <w:pPr>
            <w:pStyle w:val="80C1E41DFACE4ECF99C427920EE5782D"/>
          </w:pPr>
          <w:r w:rsidRPr="003D58FC">
            <w:rPr>
              <w:rStyle w:val="PlaceholderText"/>
            </w:rPr>
            <w:t>[Keywords]</w:t>
          </w:r>
        </w:p>
      </w:docPartBody>
    </w:docPart>
    <w:docPart>
      <w:docPartPr>
        <w:name w:val="3CF4C4ACB99D4C5EAD9AB8A9D6FF0857"/>
        <w:category>
          <w:name w:val="General"/>
          <w:gallery w:val="placeholder"/>
        </w:category>
        <w:types>
          <w:type w:val="bbPlcHdr"/>
        </w:types>
        <w:behaviors>
          <w:behavior w:val="content"/>
        </w:behaviors>
        <w:guid w:val="{0DCD6C4E-CBBB-4586-B4F4-51B0FC21A64A}"/>
      </w:docPartPr>
      <w:docPartBody>
        <w:p w:rsidR="00CA34FF" w:rsidRDefault="00CA34FF" w:rsidP="00CA34FF">
          <w:pPr>
            <w:pStyle w:val="3CF4C4ACB99D4C5EAD9AB8A9D6FF0857"/>
          </w:pPr>
          <w:r w:rsidRPr="003D58FC">
            <w:rPr>
              <w:rStyle w:val="PlaceholderText"/>
            </w:rPr>
            <w:t>[Keywords]</w:t>
          </w:r>
        </w:p>
      </w:docPartBody>
    </w:docPart>
    <w:docPart>
      <w:docPartPr>
        <w:name w:val="643467F9EAA845C28E5ABB8F2EEA3C6C"/>
        <w:category>
          <w:name w:val="General"/>
          <w:gallery w:val="placeholder"/>
        </w:category>
        <w:types>
          <w:type w:val="bbPlcHdr"/>
        </w:types>
        <w:behaviors>
          <w:behavior w:val="content"/>
        </w:behaviors>
        <w:guid w:val="{306EF787-C8D7-49C5-9B33-1297464F230A}"/>
      </w:docPartPr>
      <w:docPartBody>
        <w:p w:rsidR="00CA34FF" w:rsidRDefault="00CA34FF" w:rsidP="00CA34FF">
          <w:pPr>
            <w:pStyle w:val="643467F9EAA845C28E5ABB8F2EEA3C6C"/>
          </w:pPr>
          <w:r w:rsidRPr="003D58FC">
            <w:rPr>
              <w:rStyle w:val="PlaceholderText"/>
            </w:rPr>
            <w:t>[Keywords]</w:t>
          </w:r>
        </w:p>
      </w:docPartBody>
    </w:docPart>
    <w:docPart>
      <w:docPartPr>
        <w:name w:val="569EA804177C45D4AE9BDF0216773439"/>
        <w:category>
          <w:name w:val="General"/>
          <w:gallery w:val="placeholder"/>
        </w:category>
        <w:types>
          <w:type w:val="bbPlcHdr"/>
        </w:types>
        <w:behaviors>
          <w:behavior w:val="content"/>
        </w:behaviors>
        <w:guid w:val="{2F829CE1-D866-42FE-B45C-42463EE696EE}"/>
      </w:docPartPr>
      <w:docPartBody>
        <w:p w:rsidR="00CA34FF" w:rsidRDefault="00CA34FF" w:rsidP="00CA34FF">
          <w:pPr>
            <w:pStyle w:val="569EA804177C45D4AE9BDF0216773439"/>
          </w:pPr>
          <w:r w:rsidRPr="003D58FC">
            <w:rPr>
              <w:rStyle w:val="PlaceholderText"/>
            </w:rPr>
            <w:t>[Keywords]</w:t>
          </w:r>
        </w:p>
      </w:docPartBody>
    </w:docPart>
    <w:docPart>
      <w:docPartPr>
        <w:name w:val="8E82F9977B0046FABEB9FC88BC1C732A"/>
        <w:category>
          <w:name w:val="General"/>
          <w:gallery w:val="placeholder"/>
        </w:category>
        <w:types>
          <w:type w:val="bbPlcHdr"/>
        </w:types>
        <w:behaviors>
          <w:behavior w:val="content"/>
        </w:behaviors>
        <w:guid w:val="{2360BB93-C144-404C-89AD-8229894AD42E}"/>
      </w:docPartPr>
      <w:docPartBody>
        <w:p w:rsidR="00CA34FF" w:rsidRDefault="00CA34FF" w:rsidP="00CA34FF">
          <w:pPr>
            <w:pStyle w:val="8E82F9977B0046FABEB9FC88BC1C732A"/>
          </w:pPr>
          <w:r w:rsidRPr="003D58FC">
            <w:rPr>
              <w:rStyle w:val="PlaceholderText"/>
            </w:rPr>
            <w:t>[Keywords]</w:t>
          </w:r>
        </w:p>
      </w:docPartBody>
    </w:docPart>
    <w:docPart>
      <w:docPartPr>
        <w:name w:val="025EB8B9FB0748EAA35BCE6D393C89D9"/>
        <w:category>
          <w:name w:val="General"/>
          <w:gallery w:val="placeholder"/>
        </w:category>
        <w:types>
          <w:type w:val="bbPlcHdr"/>
        </w:types>
        <w:behaviors>
          <w:behavior w:val="content"/>
        </w:behaviors>
        <w:guid w:val="{E651EC32-4878-42AD-80F8-BA4F1D9367A2}"/>
      </w:docPartPr>
      <w:docPartBody>
        <w:p w:rsidR="00CA34FF" w:rsidRDefault="00CA34FF" w:rsidP="00CA34FF">
          <w:pPr>
            <w:pStyle w:val="025EB8B9FB0748EAA35BCE6D393C89D9"/>
          </w:pPr>
          <w:r w:rsidRPr="003D58FC">
            <w:rPr>
              <w:rStyle w:val="PlaceholderText"/>
            </w:rPr>
            <w:t>[Keywords]</w:t>
          </w:r>
        </w:p>
      </w:docPartBody>
    </w:docPart>
    <w:docPart>
      <w:docPartPr>
        <w:name w:val="BCA8D2E90FE040EAB7C47D2F7220D434"/>
        <w:category>
          <w:name w:val="General"/>
          <w:gallery w:val="placeholder"/>
        </w:category>
        <w:types>
          <w:type w:val="bbPlcHdr"/>
        </w:types>
        <w:behaviors>
          <w:behavior w:val="content"/>
        </w:behaviors>
        <w:guid w:val="{284858E8-55E3-4551-AAD7-0044593A2289}"/>
      </w:docPartPr>
      <w:docPartBody>
        <w:p w:rsidR="00CA34FF" w:rsidRDefault="00CA34FF" w:rsidP="00CA34FF">
          <w:pPr>
            <w:pStyle w:val="BCA8D2E90FE040EAB7C47D2F7220D434"/>
          </w:pPr>
          <w:r w:rsidRPr="003D58FC">
            <w:rPr>
              <w:rStyle w:val="PlaceholderText"/>
            </w:rPr>
            <w:t>[Keywords]</w:t>
          </w:r>
        </w:p>
      </w:docPartBody>
    </w:docPart>
    <w:docPart>
      <w:docPartPr>
        <w:name w:val="BA37350FB25E43FFA5B7C35202A4FF14"/>
        <w:category>
          <w:name w:val="General"/>
          <w:gallery w:val="placeholder"/>
        </w:category>
        <w:types>
          <w:type w:val="bbPlcHdr"/>
        </w:types>
        <w:behaviors>
          <w:behavior w:val="content"/>
        </w:behaviors>
        <w:guid w:val="{9029B5E1-2E34-4D5F-9F9C-1F91683E7C3F}"/>
      </w:docPartPr>
      <w:docPartBody>
        <w:p w:rsidR="00CA34FF" w:rsidRDefault="00CA34FF" w:rsidP="00CA34FF">
          <w:pPr>
            <w:pStyle w:val="BA37350FB25E43FFA5B7C35202A4FF14"/>
          </w:pPr>
          <w:r w:rsidRPr="003D58FC">
            <w:rPr>
              <w:rStyle w:val="PlaceholderText"/>
            </w:rPr>
            <w:t>[Keywords]</w:t>
          </w:r>
        </w:p>
      </w:docPartBody>
    </w:docPart>
    <w:docPart>
      <w:docPartPr>
        <w:name w:val="E0EEB6D494C34A97A94C1760BCCD90DE"/>
        <w:category>
          <w:name w:val="General"/>
          <w:gallery w:val="placeholder"/>
        </w:category>
        <w:types>
          <w:type w:val="bbPlcHdr"/>
        </w:types>
        <w:behaviors>
          <w:behavior w:val="content"/>
        </w:behaviors>
        <w:guid w:val="{87222019-C201-4CAD-8887-B8961D24F2A4}"/>
      </w:docPartPr>
      <w:docPartBody>
        <w:p w:rsidR="00CA34FF" w:rsidRDefault="00CA34FF" w:rsidP="00CA34FF">
          <w:pPr>
            <w:pStyle w:val="E0EEB6D494C34A97A94C1760BCCD90DE"/>
          </w:pPr>
          <w:r w:rsidRPr="003D58FC">
            <w:rPr>
              <w:rStyle w:val="PlaceholderText"/>
            </w:rPr>
            <w:t>[Keywords]</w:t>
          </w:r>
        </w:p>
      </w:docPartBody>
    </w:docPart>
    <w:docPart>
      <w:docPartPr>
        <w:name w:val="0A7F9AEB6DC44D0687168018A219C37A"/>
        <w:category>
          <w:name w:val="General"/>
          <w:gallery w:val="placeholder"/>
        </w:category>
        <w:types>
          <w:type w:val="bbPlcHdr"/>
        </w:types>
        <w:behaviors>
          <w:behavior w:val="content"/>
        </w:behaviors>
        <w:guid w:val="{EEA1C85A-2030-43F3-89A7-FB6723AA1956}"/>
      </w:docPartPr>
      <w:docPartBody>
        <w:p w:rsidR="00CA34FF" w:rsidRDefault="00CA34FF" w:rsidP="00CA34FF">
          <w:pPr>
            <w:pStyle w:val="0A7F9AEB6DC44D0687168018A219C37A"/>
          </w:pPr>
          <w:r w:rsidRPr="003D58FC">
            <w:rPr>
              <w:rStyle w:val="PlaceholderText"/>
            </w:rPr>
            <w:t>[Keywords]</w:t>
          </w:r>
        </w:p>
      </w:docPartBody>
    </w:docPart>
    <w:docPart>
      <w:docPartPr>
        <w:name w:val="25A1A69D91804B728E358F16D9803EFA"/>
        <w:category>
          <w:name w:val="General"/>
          <w:gallery w:val="placeholder"/>
        </w:category>
        <w:types>
          <w:type w:val="bbPlcHdr"/>
        </w:types>
        <w:behaviors>
          <w:behavior w:val="content"/>
        </w:behaviors>
        <w:guid w:val="{A2AD4F15-2E7E-4AFB-8C02-8343DB819E9E}"/>
      </w:docPartPr>
      <w:docPartBody>
        <w:p w:rsidR="00CA34FF" w:rsidRDefault="00CA34FF" w:rsidP="00CA34FF">
          <w:pPr>
            <w:pStyle w:val="25A1A69D91804B728E358F16D9803EFA"/>
          </w:pPr>
          <w:r w:rsidRPr="003D58FC">
            <w:rPr>
              <w:rStyle w:val="PlaceholderText"/>
            </w:rPr>
            <w:t>[Keywords]</w:t>
          </w:r>
        </w:p>
      </w:docPartBody>
    </w:docPart>
    <w:docPart>
      <w:docPartPr>
        <w:name w:val="D1EBDDDCDB9545218B79BE29E4C099C5"/>
        <w:category>
          <w:name w:val="General"/>
          <w:gallery w:val="placeholder"/>
        </w:category>
        <w:types>
          <w:type w:val="bbPlcHdr"/>
        </w:types>
        <w:behaviors>
          <w:behavior w:val="content"/>
        </w:behaviors>
        <w:guid w:val="{9445F822-79A7-452C-9DF1-2855204117ED}"/>
      </w:docPartPr>
      <w:docPartBody>
        <w:p w:rsidR="00CA34FF" w:rsidRDefault="00CA34FF" w:rsidP="00CA34FF">
          <w:pPr>
            <w:pStyle w:val="D1EBDDDCDB9545218B79BE29E4C099C5"/>
          </w:pPr>
          <w:r w:rsidRPr="003D58FC">
            <w:rPr>
              <w:rStyle w:val="PlaceholderText"/>
            </w:rPr>
            <w:t>[Keywords]</w:t>
          </w:r>
        </w:p>
      </w:docPartBody>
    </w:docPart>
    <w:docPart>
      <w:docPartPr>
        <w:name w:val="684F8A41776F40DB9803129D126D95E7"/>
        <w:category>
          <w:name w:val="General"/>
          <w:gallery w:val="placeholder"/>
        </w:category>
        <w:types>
          <w:type w:val="bbPlcHdr"/>
        </w:types>
        <w:behaviors>
          <w:behavior w:val="content"/>
        </w:behaviors>
        <w:guid w:val="{0AD67694-76D5-4BD1-9078-DFD0BD579835}"/>
      </w:docPartPr>
      <w:docPartBody>
        <w:p w:rsidR="00CA34FF" w:rsidRDefault="00CA34FF" w:rsidP="00CA34FF">
          <w:pPr>
            <w:pStyle w:val="684F8A41776F40DB9803129D126D95E7"/>
          </w:pPr>
          <w:r w:rsidRPr="003D58FC">
            <w:rPr>
              <w:rStyle w:val="PlaceholderText"/>
            </w:rPr>
            <w:t>[Keywords]</w:t>
          </w:r>
        </w:p>
      </w:docPartBody>
    </w:docPart>
    <w:docPart>
      <w:docPartPr>
        <w:name w:val="78C2B255FE2F4AE88CEEA2CDC76A5C8D"/>
        <w:category>
          <w:name w:val="General"/>
          <w:gallery w:val="placeholder"/>
        </w:category>
        <w:types>
          <w:type w:val="bbPlcHdr"/>
        </w:types>
        <w:behaviors>
          <w:behavior w:val="content"/>
        </w:behaviors>
        <w:guid w:val="{90B7E64C-343C-4165-B5E8-74BCB61EC622}"/>
      </w:docPartPr>
      <w:docPartBody>
        <w:p w:rsidR="00CA34FF" w:rsidRDefault="00CA34FF" w:rsidP="00CA34FF">
          <w:pPr>
            <w:pStyle w:val="78C2B255FE2F4AE88CEEA2CDC76A5C8D"/>
          </w:pPr>
          <w:r w:rsidRPr="003D58FC">
            <w:rPr>
              <w:rStyle w:val="PlaceholderText"/>
            </w:rPr>
            <w:t>[Keywords]</w:t>
          </w:r>
        </w:p>
      </w:docPartBody>
    </w:docPart>
    <w:docPart>
      <w:docPartPr>
        <w:name w:val="18BCD9B3DD8B4D4CA786D2C4D3DF7736"/>
        <w:category>
          <w:name w:val="General"/>
          <w:gallery w:val="placeholder"/>
        </w:category>
        <w:types>
          <w:type w:val="bbPlcHdr"/>
        </w:types>
        <w:behaviors>
          <w:behavior w:val="content"/>
        </w:behaviors>
        <w:guid w:val="{DD91146F-8F37-44CB-B60A-EA1941DD6CBD}"/>
      </w:docPartPr>
      <w:docPartBody>
        <w:p w:rsidR="00CA34FF" w:rsidRDefault="00CA34FF" w:rsidP="00CA34FF">
          <w:pPr>
            <w:pStyle w:val="18BCD9B3DD8B4D4CA786D2C4D3DF7736"/>
          </w:pPr>
          <w:r w:rsidRPr="003D58FC">
            <w:rPr>
              <w:rStyle w:val="PlaceholderText"/>
            </w:rPr>
            <w:t>[Keywords]</w:t>
          </w:r>
        </w:p>
      </w:docPartBody>
    </w:docPart>
    <w:docPart>
      <w:docPartPr>
        <w:name w:val="1B02C042B74E4CDB92743863EBFD74DD"/>
        <w:category>
          <w:name w:val="General"/>
          <w:gallery w:val="placeholder"/>
        </w:category>
        <w:types>
          <w:type w:val="bbPlcHdr"/>
        </w:types>
        <w:behaviors>
          <w:behavior w:val="content"/>
        </w:behaviors>
        <w:guid w:val="{4BBCB409-DA0D-421C-B814-590BBA0A1349}"/>
      </w:docPartPr>
      <w:docPartBody>
        <w:p w:rsidR="00CA34FF" w:rsidRDefault="00CA34FF" w:rsidP="00CA34FF">
          <w:pPr>
            <w:pStyle w:val="1B02C042B74E4CDB92743863EBFD74DD"/>
          </w:pPr>
          <w:r w:rsidRPr="003D58FC">
            <w:rPr>
              <w:rStyle w:val="PlaceholderText"/>
            </w:rPr>
            <w:t>[Keywords]</w:t>
          </w:r>
        </w:p>
      </w:docPartBody>
    </w:docPart>
    <w:docPart>
      <w:docPartPr>
        <w:name w:val="05B14D8627F1464E9DF8FD31AC5FB639"/>
        <w:category>
          <w:name w:val="General"/>
          <w:gallery w:val="placeholder"/>
        </w:category>
        <w:types>
          <w:type w:val="bbPlcHdr"/>
        </w:types>
        <w:behaviors>
          <w:behavior w:val="content"/>
        </w:behaviors>
        <w:guid w:val="{40ACBFD0-0699-48E0-A83E-C80C4C70825B}"/>
      </w:docPartPr>
      <w:docPartBody>
        <w:p w:rsidR="00CA34FF" w:rsidRDefault="00CA34FF" w:rsidP="00CA34FF">
          <w:pPr>
            <w:pStyle w:val="05B14D8627F1464E9DF8FD31AC5FB639"/>
          </w:pPr>
          <w:r w:rsidRPr="003D58FC">
            <w:rPr>
              <w:rStyle w:val="PlaceholderText"/>
            </w:rPr>
            <w:t>[Keywords]</w:t>
          </w:r>
        </w:p>
      </w:docPartBody>
    </w:docPart>
    <w:docPart>
      <w:docPartPr>
        <w:name w:val="7691C99F913D4F0B83A6F46E8C79CB89"/>
        <w:category>
          <w:name w:val="General"/>
          <w:gallery w:val="placeholder"/>
        </w:category>
        <w:types>
          <w:type w:val="bbPlcHdr"/>
        </w:types>
        <w:behaviors>
          <w:behavior w:val="content"/>
        </w:behaviors>
        <w:guid w:val="{1F19AACD-6751-4714-A554-3E7F9AC5DDA8}"/>
      </w:docPartPr>
      <w:docPartBody>
        <w:p w:rsidR="00CA34FF" w:rsidRDefault="00CA34FF" w:rsidP="00CA34FF">
          <w:pPr>
            <w:pStyle w:val="7691C99F913D4F0B83A6F46E8C79CB89"/>
          </w:pPr>
          <w:r w:rsidRPr="003D58FC">
            <w:rPr>
              <w:rStyle w:val="PlaceholderText"/>
            </w:rPr>
            <w:t>[Keywords]</w:t>
          </w:r>
        </w:p>
      </w:docPartBody>
    </w:docPart>
    <w:docPart>
      <w:docPartPr>
        <w:name w:val="9B9F1097ED684262A5AE2D45833BA7A7"/>
        <w:category>
          <w:name w:val="General"/>
          <w:gallery w:val="placeholder"/>
        </w:category>
        <w:types>
          <w:type w:val="bbPlcHdr"/>
        </w:types>
        <w:behaviors>
          <w:behavior w:val="content"/>
        </w:behaviors>
        <w:guid w:val="{770D2E95-E772-4187-9ED1-F70E6CFAA21E}"/>
      </w:docPartPr>
      <w:docPartBody>
        <w:p w:rsidR="00CA34FF" w:rsidRDefault="00CA34FF" w:rsidP="00CA34FF">
          <w:pPr>
            <w:pStyle w:val="9B9F1097ED684262A5AE2D45833BA7A7"/>
          </w:pPr>
          <w:r w:rsidRPr="003D58FC">
            <w:rPr>
              <w:rStyle w:val="PlaceholderText"/>
            </w:rPr>
            <w:t>[Keywords]</w:t>
          </w:r>
        </w:p>
      </w:docPartBody>
    </w:docPart>
    <w:docPart>
      <w:docPartPr>
        <w:name w:val="D5C5359415A7478985FB1F49DF8BF924"/>
        <w:category>
          <w:name w:val="General"/>
          <w:gallery w:val="placeholder"/>
        </w:category>
        <w:types>
          <w:type w:val="bbPlcHdr"/>
        </w:types>
        <w:behaviors>
          <w:behavior w:val="content"/>
        </w:behaviors>
        <w:guid w:val="{F1E8D42A-1330-45A0-ABAC-CC6998A489A6}"/>
      </w:docPartPr>
      <w:docPartBody>
        <w:p w:rsidR="00CA34FF" w:rsidRDefault="00CA34FF" w:rsidP="00CA34FF">
          <w:pPr>
            <w:pStyle w:val="D5C5359415A7478985FB1F49DF8BF924"/>
          </w:pPr>
          <w:r w:rsidRPr="003D58FC">
            <w:rPr>
              <w:rStyle w:val="PlaceholderText"/>
            </w:rPr>
            <w:t>[Keywords]</w:t>
          </w:r>
        </w:p>
      </w:docPartBody>
    </w:docPart>
    <w:docPart>
      <w:docPartPr>
        <w:name w:val="DD39F7A0947740F89B20DC9570DC4FF4"/>
        <w:category>
          <w:name w:val="General"/>
          <w:gallery w:val="placeholder"/>
        </w:category>
        <w:types>
          <w:type w:val="bbPlcHdr"/>
        </w:types>
        <w:behaviors>
          <w:behavior w:val="content"/>
        </w:behaviors>
        <w:guid w:val="{A1653612-1772-4623-8117-4DD2AD66C405}"/>
      </w:docPartPr>
      <w:docPartBody>
        <w:p w:rsidR="00CA34FF" w:rsidRDefault="00CA34FF" w:rsidP="00CA34FF">
          <w:pPr>
            <w:pStyle w:val="DD39F7A0947740F89B20DC9570DC4FF4"/>
          </w:pPr>
          <w:r w:rsidRPr="003D58FC">
            <w:rPr>
              <w:rStyle w:val="PlaceholderText"/>
            </w:rPr>
            <w:t>[Keywords]</w:t>
          </w:r>
        </w:p>
      </w:docPartBody>
    </w:docPart>
    <w:docPart>
      <w:docPartPr>
        <w:name w:val="F98E304F2B4A47DE9BA41B361FF0445B"/>
        <w:category>
          <w:name w:val="General"/>
          <w:gallery w:val="placeholder"/>
        </w:category>
        <w:types>
          <w:type w:val="bbPlcHdr"/>
        </w:types>
        <w:behaviors>
          <w:behavior w:val="content"/>
        </w:behaviors>
        <w:guid w:val="{100A5209-FB5E-4350-BCB4-209380125526}"/>
      </w:docPartPr>
      <w:docPartBody>
        <w:p w:rsidR="00CA34FF" w:rsidRDefault="00CA34FF" w:rsidP="00CA34FF">
          <w:pPr>
            <w:pStyle w:val="F98E304F2B4A47DE9BA41B361FF0445B"/>
          </w:pPr>
          <w:r w:rsidRPr="003D58FC">
            <w:rPr>
              <w:rStyle w:val="PlaceholderText"/>
            </w:rPr>
            <w:t>[Keywords]</w:t>
          </w:r>
        </w:p>
      </w:docPartBody>
    </w:docPart>
    <w:docPart>
      <w:docPartPr>
        <w:name w:val="A70EBBE49D7E4E03B9C091E64763CBAC"/>
        <w:category>
          <w:name w:val="General"/>
          <w:gallery w:val="placeholder"/>
        </w:category>
        <w:types>
          <w:type w:val="bbPlcHdr"/>
        </w:types>
        <w:behaviors>
          <w:behavior w:val="content"/>
        </w:behaviors>
        <w:guid w:val="{7A509F06-12D1-4473-A1BF-6C11AF2FBD95}"/>
      </w:docPartPr>
      <w:docPartBody>
        <w:p w:rsidR="00CA34FF" w:rsidRDefault="00CA34FF" w:rsidP="00CA34FF">
          <w:pPr>
            <w:pStyle w:val="A70EBBE49D7E4E03B9C091E64763CBAC"/>
          </w:pPr>
          <w:r w:rsidRPr="003D58FC">
            <w:rPr>
              <w:rStyle w:val="PlaceholderText"/>
            </w:rPr>
            <w:t>[Keywords]</w:t>
          </w:r>
        </w:p>
      </w:docPartBody>
    </w:docPart>
    <w:docPart>
      <w:docPartPr>
        <w:name w:val="3C79FE7259A5463FB92898D07BDB95C7"/>
        <w:category>
          <w:name w:val="General"/>
          <w:gallery w:val="placeholder"/>
        </w:category>
        <w:types>
          <w:type w:val="bbPlcHdr"/>
        </w:types>
        <w:behaviors>
          <w:behavior w:val="content"/>
        </w:behaviors>
        <w:guid w:val="{EC14C52F-1BD0-45C1-93B6-ED9447925E46}"/>
      </w:docPartPr>
      <w:docPartBody>
        <w:p w:rsidR="00D6633A" w:rsidRDefault="00D6633A" w:rsidP="00D6633A">
          <w:pPr>
            <w:pStyle w:val="3C79FE7259A5463FB92898D07BDB95C7"/>
          </w:pPr>
          <w:r w:rsidRPr="003D58FC">
            <w:rPr>
              <w:rStyle w:val="PlaceholderText"/>
            </w:rPr>
            <w:t>[Keywords]</w:t>
          </w:r>
        </w:p>
      </w:docPartBody>
    </w:docPart>
    <w:docPart>
      <w:docPartPr>
        <w:name w:val="3604D077F652404395BFAF333ABFE1E3"/>
        <w:category>
          <w:name w:val="General"/>
          <w:gallery w:val="placeholder"/>
        </w:category>
        <w:types>
          <w:type w:val="bbPlcHdr"/>
        </w:types>
        <w:behaviors>
          <w:behavior w:val="content"/>
        </w:behaviors>
        <w:guid w:val="{BB48F558-4707-4B4A-9CBF-DDB1817C2B01}"/>
      </w:docPartPr>
      <w:docPartBody>
        <w:p w:rsidR="00D6633A" w:rsidRDefault="00D6633A" w:rsidP="00D6633A">
          <w:pPr>
            <w:pStyle w:val="3604D077F652404395BFAF333ABFE1E3"/>
          </w:pPr>
          <w:r w:rsidRPr="003D58FC">
            <w:rPr>
              <w:rStyle w:val="PlaceholderText"/>
            </w:rPr>
            <w:t>[Keywords]</w:t>
          </w:r>
        </w:p>
      </w:docPartBody>
    </w:docPart>
    <w:docPart>
      <w:docPartPr>
        <w:name w:val="D18661D49EDA4D8FA2991FB5436B836C"/>
        <w:category>
          <w:name w:val="General"/>
          <w:gallery w:val="placeholder"/>
        </w:category>
        <w:types>
          <w:type w:val="bbPlcHdr"/>
        </w:types>
        <w:behaviors>
          <w:behavior w:val="content"/>
        </w:behaviors>
        <w:guid w:val="{ED0F8C89-F4BE-49A9-86C4-0138A1410978}"/>
      </w:docPartPr>
      <w:docPartBody>
        <w:p w:rsidR="00D6633A" w:rsidRDefault="00D6633A" w:rsidP="00D6633A">
          <w:pPr>
            <w:pStyle w:val="D18661D49EDA4D8FA2991FB5436B836C"/>
          </w:pPr>
          <w:r w:rsidRPr="003D58FC">
            <w:rPr>
              <w:rStyle w:val="PlaceholderText"/>
            </w:rPr>
            <w:t>[Keywords]</w:t>
          </w:r>
        </w:p>
      </w:docPartBody>
    </w:docPart>
    <w:docPart>
      <w:docPartPr>
        <w:name w:val="720BEED76829441A909864D8221E4F85"/>
        <w:category>
          <w:name w:val="General"/>
          <w:gallery w:val="placeholder"/>
        </w:category>
        <w:types>
          <w:type w:val="bbPlcHdr"/>
        </w:types>
        <w:behaviors>
          <w:behavior w:val="content"/>
        </w:behaviors>
        <w:guid w:val="{B13A5144-84CC-488C-A2F2-D0E08AD60CFB}"/>
      </w:docPartPr>
      <w:docPartBody>
        <w:p w:rsidR="00D6633A" w:rsidRDefault="00D6633A" w:rsidP="00D6633A">
          <w:pPr>
            <w:pStyle w:val="720BEED76829441A909864D8221E4F85"/>
          </w:pPr>
          <w:r w:rsidRPr="003D58FC">
            <w:rPr>
              <w:rStyle w:val="PlaceholderText"/>
            </w:rPr>
            <w:t>[Keywords]</w:t>
          </w:r>
        </w:p>
      </w:docPartBody>
    </w:docPart>
    <w:docPart>
      <w:docPartPr>
        <w:name w:val="2D9A160727124CD785897371949F7182"/>
        <w:category>
          <w:name w:val="General"/>
          <w:gallery w:val="placeholder"/>
        </w:category>
        <w:types>
          <w:type w:val="bbPlcHdr"/>
        </w:types>
        <w:behaviors>
          <w:behavior w:val="content"/>
        </w:behaviors>
        <w:guid w:val="{4E1BA173-BD65-4A35-A9F2-10849D518EE5}"/>
      </w:docPartPr>
      <w:docPartBody>
        <w:p w:rsidR="00D6633A" w:rsidRDefault="00D6633A" w:rsidP="00D6633A">
          <w:pPr>
            <w:pStyle w:val="2D9A160727124CD785897371949F7182"/>
          </w:pPr>
          <w:r w:rsidRPr="003D58FC">
            <w:rPr>
              <w:rStyle w:val="PlaceholderText"/>
            </w:rPr>
            <w:t>[Keywords]</w:t>
          </w:r>
        </w:p>
      </w:docPartBody>
    </w:docPart>
    <w:docPart>
      <w:docPartPr>
        <w:name w:val="9A3EF94F27414687AB5797F47144C171"/>
        <w:category>
          <w:name w:val="General"/>
          <w:gallery w:val="placeholder"/>
        </w:category>
        <w:types>
          <w:type w:val="bbPlcHdr"/>
        </w:types>
        <w:behaviors>
          <w:behavior w:val="content"/>
        </w:behaviors>
        <w:guid w:val="{30F33ABD-1DB0-48B8-A8A1-21566D02078E}"/>
      </w:docPartPr>
      <w:docPartBody>
        <w:p w:rsidR="00D6633A" w:rsidRDefault="00D6633A" w:rsidP="00D6633A">
          <w:pPr>
            <w:pStyle w:val="9A3EF94F27414687AB5797F47144C171"/>
          </w:pPr>
          <w:r w:rsidRPr="003D58FC">
            <w:rPr>
              <w:rStyle w:val="PlaceholderText"/>
            </w:rPr>
            <w:t>[Keywords]</w:t>
          </w:r>
        </w:p>
      </w:docPartBody>
    </w:docPart>
    <w:docPart>
      <w:docPartPr>
        <w:name w:val="6493571AD2EE48FD8E6BB94DE66A31A5"/>
        <w:category>
          <w:name w:val="General"/>
          <w:gallery w:val="placeholder"/>
        </w:category>
        <w:types>
          <w:type w:val="bbPlcHdr"/>
        </w:types>
        <w:behaviors>
          <w:behavior w:val="content"/>
        </w:behaviors>
        <w:guid w:val="{A16F34D5-1B74-427F-99AD-A862765579D8}"/>
      </w:docPartPr>
      <w:docPartBody>
        <w:p w:rsidR="00D6633A" w:rsidRDefault="00D6633A" w:rsidP="00D6633A">
          <w:pPr>
            <w:pStyle w:val="6493571AD2EE48FD8E6BB94DE66A31A5"/>
          </w:pPr>
          <w:r w:rsidRPr="003D58FC">
            <w:rPr>
              <w:rStyle w:val="PlaceholderText"/>
            </w:rPr>
            <w:t>[Keywords]</w:t>
          </w:r>
        </w:p>
      </w:docPartBody>
    </w:docPart>
    <w:docPart>
      <w:docPartPr>
        <w:name w:val="0E57C28CFC4B49ECB69F056BE09FE6F2"/>
        <w:category>
          <w:name w:val="General"/>
          <w:gallery w:val="placeholder"/>
        </w:category>
        <w:types>
          <w:type w:val="bbPlcHdr"/>
        </w:types>
        <w:behaviors>
          <w:behavior w:val="content"/>
        </w:behaviors>
        <w:guid w:val="{07981670-0DF0-42DB-9BEC-F6779A0AC61C}"/>
      </w:docPartPr>
      <w:docPartBody>
        <w:p w:rsidR="00D6633A" w:rsidRDefault="00D6633A" w:rsidP="00D6633A">
          <w:pPr>
            <w:pStyle w:val="0E57C28CFC4B49ECB69F056BE09FE6F2"/>
          </w:pPr>
          <w:r w:rsidRPr="003D58FC">
            <w:rPr>
              <w:rStyle w:val="PlaceholderText"/>
            </w:rPr>
            <w:t>[Keywords]</w:t>
          </w:r>
        </w:p>
      </w:docPartBody>
    </w:docPart>
    <w:docPart>
      <w:docPartPr>
        <w:name w:val="0AFD21E47C0A461CAA83D00C44443E6D"/>
        <w:category>
          <w:name w:val="General"/>
          <w:gallery w:val="placeholder"/>
        </w:category>
        <w:types>
          <w:type w:val="bbPlcHdr"/>
        </w:types>
        <w:behaviors>
          <w:behavior w:val="content"/>
        </w:behaviors>
        <w:guid w:val="{17B16D0F-E6D3-41DA-B1D4-9DD79C5D0474}"/>
      </w:docPartPr>
      <w:docPartBody>
        <w:p w:rsidR="00D6633A" w:rsidRDefault="00D6633A" w:rsidP="00D6633A">
          <w:pPr>
            <w:pStyle w:val="0AFD21E47C0A461CAA83D00C44443E6D"/>
          </w:pPr>
          <w:r w:rsidRPr="003D58FC">
            <w:rPr>
              <w:rStyle w:val="PlaceholderText"/>
            </w:rPr>
            <w:t>[Keywords]</w:t>
          </w:r>
        </w:p>
      </w:docPartBody>
    </w:docPart>
    <w:docPart>
      <w:docPartPr>
        <w:name w:val="7329999ABFFB499EB84726ECFB829CA9"/>
        <w:category>
          <w:name w:val="General"/>
          <w:gallery w:val="placeholder"/>
        </w:category>
        <w:types>
          <w:type w:val="bbPlcHdr"/>
        </w:types>
        <w:behaviors>
          <w:behavior w:val="content"/>
        </w:behaviors>
        <w:guid w:val="{48B7C405-7F6C-41E3-8EBB-765AD52BBB0B}"/>
      </w:docPartPr>
      <w:docPartBody>
        <w:p w:rsidR="00D6633A" w:rsidRDefault="00D6633A" w:rsidP="00D6633A">
          <w:pPr>
            <w:pStyle w:val="7329999ABFFB499EB84726ECFB829CA9"/>
          </w:pPr>
          <w:r w:rsidRPr="003D58FC">
            <w:rPr>
              <w:rStyle w:val="PlaceholderText"/>
            </w:rPr>
            <w:t>[Keywords]</w:t>
          </w:r>
        </w:p>
      </w:docPartBody>
    </w:docPart>
    <w:docPart>
      <w:docPartPr>
        <w:name w:val="EC31EB8606444AE4B6D45D0FF6EABB5A"/>
        <w:category>
          <w:name w:val="General"/>
          <w:gallery w:val="placeholder"/>
        </w:category>
        <w:types>
          <w:type w:val="bbPlcHdr"/>
        </w:types>
        <w:behaviors>
          <w:behavior w:val="content"/>
        </w:behaviors>
        <w:guid w:val="{02EC6831-73B1-4AF5-8706-92544ABE684A}"/>
      </w:docPartPr>
      <w:docPartBody>
        <w:p w:rsidR="00D6633A" w:rsidRDefault="00D6633A" w:rsidP="00D6633A">
          <w:pPr>
            <w:pStyle w:val="EC31EB8606444AE4B6D45D0FF6EABB5A"/>
          </w:pPr>
          <w:r w:rsidRPr="003D58FC">
            <w:rPr>
              <w:rStyle w:val="PlaceholderText"/>
            </w:rPr>
            <w:t>[Keywords]</w:t>
          </w:r>
        </w:p>
      </w:docPartBody>
    </w:docPart>
    <w:docPart>
      <w:docPartPr>
        <w:name w:val="6C3C55D96D3C4270ABDB657787B532FE"/>
        <w:category>
          <w:name w:val="General"/>
          <w:gallery w:val="placeholder"/>
        </w:category>
        <w:types>
          <w:type w:val="bbPlcHdr"/>
        </w:types>
        <w:behaviors>
          <w:behavior w:val="content"/>
        </w:behaviors>
        <w:guid w:val="{77A0AFAF-2F61-4C13-A161-83EF1DA3CA50}"/>
      </w:docPartPr>
      <w:docPartBody>
        <w:p w:rsidR="00D6633A" w:rsidRDefault="00D6633A" w:rsidP="00D6633A">
          <w:pPr>
            <w:pStyle w:val="6C3C55D96D3C4270ABDB657787B532FE"/>
          </w:pPr>
          <w:r w:rsidRPr="003D58FC">
            <w:rPr>
              <w:rStyle w:val="PlaceholderText"/>
            </w:rPr>
            <w:t>[Keywords]</w:t>
          </w:r>
        </w:p>
      </w:docPartBody>
    </w:docPart>
    <w:docPart>
      <w:docPartPr>
        <w:name w:val="9F48F8A8E0D44934A37C348EA2228B04"/>
        <w:category>
          <w:name w:val="General"/>
          <w:gallery w:val="placeholder"/>
        </w:category>
        <w:types>
          <w:type w:val="bbPlcHdr"/>
        </w:types>
        <w:behaviors>
          <w:behavior w:val="content"/>
        </w:behaviors>
        <w:guid w:val="{AC95CDE8-D39A-4B81-864B-6410AAFA7D46}"/>
      </w:docPartPr>
      <w:docPartBody>
        <w:p w:rsidR="00D6633A" w:rsidRDefault="00D6633A" w:rsidP="00D6633A">
          <w:pPr>
            <w:pStyle w:val="9F48F8A8E0D44934A37C348EA2228B04"/>
          </w:pPr>
          <w:r w:rsidRPr="003D58FC">
            <w:rPr>
              <w:rStyle w:val="PlaceholderText"/>
            </w:rPr>
            <w:t>[Keywords]</w:t>
          </w:r>
        </w:p>
      </w:docPartBody>
    </w:docPart>
    <w:docPart>
      <w:docPartPr>
        <w:name w:val="CAB83BCD58564A15B73E02FBCFCE179D"/>
        <w:category>
          <w:name w:val="General"/>
          <w:gallery w:val="placeholder"/>
        </w:category>
        <w:types>
          <w:type w:val="bbPlcHdr"/>
        </w:types>
        <w:behaviors>
          <w:behavior w:val="content"/>
        </w:behaviors>
        <w:guid w:val="{C45C748B-91B4-4BB7-87BC-79224CC272BA}"/>
      </w:docPartPr>
      <w:docPartBody>
        <w:p w:rsidR="00D6633A" w:rsidRDefault="00D6633A" w:rsidP="00D6633A">
          <w:pPr>
            <w:pStyle w:val="CAB83BCD58564A15B73E02FBCFCE179D"/>
          </w:pPr>
          <w:r w:rsidRPr="003D58FC">
            <w:rPr>
              <w:rStyle w:val="PlaceholderText"/>
            </w:rPr>
            <w:t>[Keywords]</w:t>
          </w:r>
        </w:p>
      </w:docPartBody>
    </w:docPart>
    <w:docPart>
      <w:docPartPr>
        <w:name w:val="89FCCCBF0E4A49D1A37245B62DEBC0F2"/>
        <w:category>
          <w:name w:val="General"/>
          <w:gallery w:val="placeholder"/>
        </w:category>
        <w:types>
          <w:type w:val="bbPlcHdr"/>
        </w:types>
        <w:behaviors>
          <w:behavior w:val="content"/>
        </w:behaviors>
        <w:guid w:val="{2A115570-006C-433F-AEAD-8426DDE1368F}"/>
      </w:docPartPr>
      <w:docPartBody>
        <w:p w:rsidR="00D6633A" w:rsidRDefault="00D6633A" w:rsidP="00D6633A">
          <w:pPr>
            <w:pStyle w:val="89FCCCBF0E4A49D1A37245B62DEBC0F2"/>
          </w:pPr>
          <w:r w:rsidRPr="003D58FC">
            <w:rPr>
              <w:rStyle w:val="PlaceholderText"/>
            </w:rPr>
            <w:t>[Keywords]</w:t>
          </w:r>
        </w:p>
      </w:docPartBody>
    </w:docPart>
    <w:docPart>
      <w:docPartPr>
        <w:name w:val="AD32AC9983EE4F1F84B77A82C24E8A87"/>
        <w:category>
          <w:name w:val="General"/>
          <w:gallery w:val="placeholder"/>
        </w:category>
        <w:types>
          <w:type w:val="bbPlcHdr"/>
        </w:types>
        <w:behaviors>
          <w:behavior w:val="content"/>
        </w:behaviors>
        <w:guid w:val="{B184454D-17D4-40A7-A327-52350E3EAE52}"/>
      </w:docPartPr>
      <w:docPartBody>
        <w:p w:rsidR="00D6633A" w:rsidRDefault="00D6633A" w:rsidP="00D6633A">
          <w:pPr>
            <w:pStyle w:val="AD32AC9983EE4F1F84B77A82C24E8A87"/>
          </w:pPr>
          <w:r w:rsidRPr="003D58FC">
            <w:rPr>
              <w:rStyle w:val="PlaceholderText"/>
            </w:rPr>
            <w:t>[Keywords]</w:t>
          </w:r>
        </w:p>
      </w:docPartBody>
    </w:docPart>
    <w:docPart>
      <w:docPartPr>
        <w:name w:val="069FA68FC5314A2AB3070BD9DFE8B236"/>
        <w:category>
          <w:name w:val="General"/>
          <w:gallery w:val="placeholder"/>
        </w:category>
        <w:types>
          <w:type w:val="bbPlcHdr"/>
        </w:types>
        <w:behaviors>
          <w:behavior w:val="content"/>
        </w:behaviors>
        <w:guid w:val="{244575A0-3DCB-47E6-9533-0B3E1EC67EE0}"/>
      </w:docPartPr>
      <w:docPartBody>
        <w:p w:rsidR="00D6633A" w:rsidRDefault="00D6633A" w:rsidP="00D6633A">
          <w:pPr>
            <w:pStyle w:val="069FA68FC5314A2AB3070BD9DFE8B236"/>
          </w:pPr>
          <w:r w:rsidRPr="003D58FC">
            <w:rPr>
              <w:rStyle w:val="PlaceholderText"/>
            </w:rPr>
            <w:t>[Keywords]</w:t>
          </w:r>
        </w:p>
      </w:docPartBody>
    </w:docPart>
    <w:docPart>
      <w:docPartPr>
        <w:name w:val="1323FACF6397487881A793D95DD884DF"/>
        <w:category>
          <w:name w:val="General"/>
          <w:gallery w:val="placeholder"/>
        </w:category>
        <w:types>
          <w:type w:val="bbPlcHdr"/>
        </w:types>
        <w:behaviors>
          <w:behavior w:val="content"/>
        </w:behaviors>
        <w:guid w:val="{0703E10A-DC75-475B-B421-E08ECDEE8AA7}"/>
      </w:docPartPr>
      <w:docPartBody>
        <w:p w:rsidR="00D6633A" w:rsidRDefault="00D6633A" w:rsidP="00D6633A">
          <w:pPr>
            <w:pStyle w:val="1323FACF6397487881A793D95DD884DF"/>
          </w:pPr>
          <w:r w:rsidRPr="003D58FC">
            <w:rPr>
              <w:rStyle w:val="PlaceholderText"/>
            </w:rPr>
            <w:t>[Keywords]</w:t>
          </w:r>
        </w:p>
      </w:docPartBody>
    </w:docPart>
    <w:docPart>
      <w:docPartPr>
        <w:name w:val="A7E2806298514782AFF0151E7914A1A5"/>
        <w:category>
          <w:name w:val="General"/>
          <w:gallery w:val="placeholder"/>
        </w:category>
        <w:types>
          <w:type w:val="bbPlcHdr"/>
        </w:types>
        <w:behaviors>
          <w:behavior w:val="content"/>
        </w:behaviors>
        <w:guid w:val="{3C07DBE9-518C-440D-A1FA-0CA69734F132}"/>
      </w:docPartPr>
      <w:docPartBody>
        <w:p w:rsidR="00D6633A" w:rsidRDefault="00D6633A" w:rsidP="00D6633A">
          <w:pPr>
            <w:pStyle w:val="A7E2806298514782AFF0151E7914A1A5"/>
          </w:pPr>
          <w:r w:rsidRPr="003D58FC">
            <w:rPr>
              <w:rStyle w:val="PlaceholderText"/>
            </w:rPr>
            <w:t>[Keywords]</w:t>
          </w:r>
        </w:p>
      </w:docPartBody>
    </w:docPart>
    <w:docPart>
      <w:docPartPr>
        <w:name w:val="25C9649BCE0A42F6BEADA3A1917E6A21"/>
        <w:category>
          <w:name w:val="General"/>
          <w:gallery w:val="placeholder"/>
        </w:category>
        <w:types>
          <w:type w:val="bbPlcHdr"/>
        </w:types>
        <w:behaviors>
          <w:behavior w:val="content"/>
        </w:behaviors>
        <w:guid w:val="{DEED3134-281B-4EE2-B005-B23DB3D85760}"/>
      </w:docPartPr>
      <w:docPartBody>
        <w:p w:rsidR="00D6633A" w:rsidRDefault="00D6633A" w:rsidP="00D6633A">
          <w:pPr>
            <w:pStyle w:val="25C9649BCE0A42F6BEADA3A1917E6A21"/>
          </w:pPr>
          <w:r w:rsidRPr="003D58FC">
            <w:rPr>
              <w:rStyle w:val="PlaceholderText"/>
            </w:rPr>
            <w:t>[Keywords]</w:t>
          </w:r>
        </w:p>
      </w:docPartBody>
    </w:docPart>
    <w:docPart>
      <w:docPartPr>
        <w:name w:val="514CEBAD3C594E028F296520034BECE5"/>
        <w:category>
          <w:name w:val="General"/>
          <w:gallery w:val="placeholder"/>
        </w:category>
        <w:types>
          <w:type w:val="bbPlcHdr"/>
        </w:types>
        <w:behaviors>
          <w:behavior w:val="content"/>
        </w:behaviors>
        <w:guid w:val="{A0EE74DB-25C8-494B-AE8F-F453F3E82012}"/>
      </w:docPartPr>
      <w:docPartBody>
        <w:p w:rsidR="00D6633A" w:rsidRDefault="00D6633A" w:rsidP="00D6633A">
          <w:pPr>
            <w:pStyle w:val="514CEBAD3C594E028F296520034BECE5"/>
          </w:pPr>
          <w:r w:rsidRPr="003D58FC">
            <w:rPr>
              <w:rStyle w:val="PlaceholderText"/>
            </w:rPr>
            <w:t>[Keywords]</w:t>
          </w:r>
        </w:p>
      </w:docPartBody>
    </w:docPart>
    <w:docPart>
      <w:docPartPr>
        <w:name w:val="31ADA22450F244DE8DB1495773BE2E53"/>
        <w:category>
          <w:name w:val="General"/>
          <w:gallery w:val="placeholder"/>
        </w:category>
        <w:types>
          <w:type w:val="bbPlcHdr"/>
        </w:types>
        <w:behaviors>
          <w:behavior w:val="content"/>
        </w:behaviors>
        <w:guid w:val="{EE67483F-B29E-4F64-A4E3-C0A0717472C1}"/>
      </w:docPartPr>
      <w:docPartBody>
        <w:p w:rsidR="00D6633A" w:rsidRDefault="00D6633A" w:rsidP="00D6633A">
          <w:pPr>
            <w:pStyle w:val="31ADA22450F244DE8DB1495773BE2E53"/>
          </w:pPr>
          <w:r w:rsidRPr="003D58FC">
            <w:rPr>
              <w:rStyle w:val="PlaceholderText"/>
            </w:rPr>
            <w:t>[Keywords]</w:t>
          </w:r>
        </w:p>
      </w:docPartBody>
    </w:docPart>
    <w:docPart>
      <w:docPartPr>
        <w:name w:val="1B92576CE7484A388D808B3DFF253DCB"/>
        <w:category>
          <w:name w:val="General"/>
          <w:gallery w:val="placeholder"/>
        </w:category>
        <w:types>
          <w:type w:val="bbPlcHdr"/>
        </w:types>
        <w:behaviors>
          <w:behavior w:val="content"/>
        </w:behaviors>
        <w:guid w:val="{3FA672C3-21DD-4A69-950E-0F52CB6D7188}"/>
      </w:docPartPr>
      <w:docPartBody>
        <w:p w:rsidR="00D6633A" w:rsidRDefault="00D6633A" w:rsidP="00D6633A">
          <w:pPr>
            <w:pStyle w:val="1B92576CE7484A388D808B3DFF253DCB"/>
          </w:pPr>
          <w:r w:rsidRPr="003D58FC">
            <w:rPr>
              <w:rStyle w:val="PlaceholderText"/>
            </w:rPr>
            <w:t>[Keywords]</w:t>
          </w:r>
        </w:p>
      </w:docPartBody>
    </w:docPart>
    <w:docPart>
      <w:docPartPr>
        <w:name w:val="3A46C63575254CD8855EBE8B66CD0DF0"/>
        <w:category>
          <w:name w:val="General"/>
          <w:gallery w:val="placeholder"/>
        </w:category>
        <w:types>
          <w:type w:val="bbPlcHdr"/>
        </w:types>
        <w:behaviors>
          <w:behavior w:val="content"/>
        </w:behaviors>
        <w:guid w:val="{91518C03-F633-4A1E-BF54-8314D29BCE2F}"/>
      </w:docPartPr>
      <w:docPartBody>
        <w:p w:rsidR="00D6633A" w:rsidRDefault="00D6633A" w:rsidP="00D6633A">
          <w:pPr>
            <w:pStyle w:val="3A46C63575254CD8855EBE8B66CD0DF0"/>
          </w:pPr>
          <w:r w:rsidRPr="003D58FC">
            <w:rPr>
              <w:rStyle w:val="PlaceholderText"/>
            </w:rPr>
            <w:t>[Keywords]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877AD"/>
    <w:rsid w:val="00093270"/>
    <w:rsid w:val="001C1DAA"/>
    <w:rsid w:val="00266E53"/>
    <w:rsid w:val="002D2998"/>
    <w:rsid w:val="004567A0"/>
    <w:rsid w:val="00472EE5"/>
    <w:rsid w:val="0063120B"/>
    <w:rsid w:val="00717395"/>
    <w:rsid w:val="0078284D"/>
    <w:rsid w:val="00827393"/>
    <w:rsid w:val="00A67188"/>
    <w:rsid w:val="00A96180"/>
    <w:rsid w:val="00CA34FF"/>
    <w:rsid w:val="00D6633A"/>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D6633A"/>
    <w:rPr>
      <w:color w:val="808080"/>
    </w:rPr>
  </w:style>
  <w:style w:type="paragraph" w:customStyle="1" w:styleId="75BD38B864049E4CB05FD22C1CB75C76">
    <w:name w:val="75BD38B864049E4CB05FD22C1CB75C76"/>
  </w:style>
  <w:style w:type="paragraph" w:customStyle="1" w:styleId="BD181BA5B1BE407EA3A0241124DAB646">
    <w:name w:val="BD181BA5B1BE407EA3A0241124DAB646"/>
    <w:rsid w:val="00CA34FF"/>
    <w:pPr>
      <w:spacing w:after="160" w:line="259" w:lineRule="auto"/>
    </w:pPr>
    <w:rPr>
      <w:kern w:val="2"/>
      <w:sz w:val="22"/>
      <w:szCs w:val="22"/>
      <w:lang w:eastAsia="en-AU"/>
      <w14:ligatures w14:val="standardContextual"/>
    </w:rPr>
  </w:style>
  <w:style w:type="paragraph" w:customStyle="1" w:styleId="D275E0144BC946BBB9448319303DEF5B">
    <w:name w:val="D275E0144BC946BBB9448319303DEF5B"/>
    <w:rsid w:val="00CA34FF"/>
    <w:pPr>
      <w:spacing w:after="160" w:line="259" w:lineRule="auto"/>
    </w:pPr>
    <w:rPr>
      <w:kern w:val="2"/>
      <w:sz w:val="22"/>
      <w:szCs w:val="22"/>
      <w:lang w:eastAsia="en-AU"/>
      <w14:ligatures w14:val="standardContextual"/>
    </w:rPr>
  </w:style>
  <w:style w:type="paragraph" w:customStyle="1" w:styleId="A1FABB3727F6455585654DC05B23F010">
    <w:name w:val="A1FABB3727F6455585654DC05B23F010"/>
    <w:rsid w:val="00CA34FF"/>
    <w:pPr>
      <w:spacing w:after="160" w:line="259" w:lineRule="auto"/>
    </w:pPr>
    <w:rPr>
      <w:kern w:val="2"/>
      <w:sz w:val="22"/>
      <w:szCs w:val="22"/>
      <w:lang w:eastAsia="en-AU"/>
      <w14:ligatures w14:val="standardContextual"/>
    </w:rPr>
  </w:style>
  <w:style w:type="paragraph" w:customStyle="1" w:styleId="2C4BBA7E8EF041F98C2E40528C8079CA">
    <w:name w:val="2C4BBA7E8EF041F98C2E40528C8079CA"/>
    <w:rsid w:val="00CA34FF"/>
    <w:pPr>
      <w:spacing w:after="160" w:line="259" w:lineRule="auto"/>
    </w:pPr>
    <w:rPr>
      <w:kern w:val="2"/>
      <w:sz w:val="22"/>
      <w:szCs w:val="22"/>
      <w:lang w:eastAsia="en-AU"/>
      <w14:ligatures w14:val="standardContextual"/>
    </w:rPr>
  </w:style>
  <w:style w:type="paragraph" w:customStyle="1" w:styleId="CB701622F8324F309AF1AB5D5CEA9F43">
    <w:name w:val="CB701622F8324F309AF1AB5D5CEA9F43"/>
    <w:rsid w:val="00CA34FF"/>
    <w:pPr>
      <w:spacing w:after="160" w:line="259" w:lineRule="auto"/>
    </w:pPr>
    <w:rPr>
      <w:kern w:val="2"/>
      <w:sz w:val="22"/>
      <w:szCs w:val="22"/>
      <w:lang w:eastAsia="en-AU"/>
      <w14:ligatures w14:val="standardContextual"/>
    </w:rPr>
  </w:style>
  <w:style w:type="paragraph" w:customStyle="1" w:styleId="E50FDDB75C1C408C95CEEB7F78F928CF">
    <w:name w:val="E50FDDB75C1C408C95CEEB7F78F928CF"/>
    <w:rsid w:val="00CA34FF"/>
    <w:pPr>
      <w:spacing w:after="160" w:line="259" w:lineRule="auto"/>
    </w:pPr>
    <w:rPr>
      <w:kern w:val="2"/>
      <w:sz w:val="22"/>
      <w:szCs w:val="22"/>
      <w:lang w:eastAsia="en-AU"/>
      <w14:ligatures w14:val="standardContextual"/>
    </w:rPr>
  </w:style>
  <w:style w:type="paragraph" w:customStyle="1" w:styleId="D58AA6F0CBE6489D8D216006A938C448">
    <w:name w:val="D58AA6F0CBE6489D8D216006A938C448"/>
    <w:rsid w:val="00CA34FF"/>
    <w:pPr>
      <w:spacing w:after="160" w:line="259" w:lineRule="auto"/>
    </w:pPr>
    <w:rPr>
      <w:kern w:val="2"/>
      <w:sz w:val="22"/>
      <w:szCs w:val="22"/>
      <w:lang w:eastAsia="en-AU"/>
      <w14:ligatures w14:val="standardContextual"/>
    </w:rPr>
  </w:style>
  <w:style w:type="paragraph" w:customStyle="1" w:styleId="79879BEF1F5546A5A77145C09BFC7559">
    <w:name w:val="79879BEF1F5546A5A77145C09BFC7559"/>
    <w:rsid w:val="00CA34FF"/>
    <w:pPr>
      <w:spacing w:after="160" w:line="259" w:lineRule="auto"/>
    </w:pPr>
    <w:rPr>
      <w:kern w:val="2"/>
      <w:sz w:val="22"/>
      <w:szCs w:val="22"/>
      <w:lang w:eastAsia="en-AU"/>
      <w14:ligatures w14:val="standardContextual"/>
    </w:rPr>
  </w:style>
  <w:style w:type="paragraph" w:customStyle="1" w:styleId="52B3A200A3284357977203FF5BDE879C">
    <w:name w:val="52B3A200A3284357977203FF5BDE879C"/>
    <w:rsid w:val="00CA34FF"/>
    <w:pPr>
      <w:spacing w:after="160" w:line="259" w:lineRule="auto"/>
    </w:pPr>
    <w:rPr>
      <w:kern w:val="2"/>
      <w:sz w:val="22"/>
      <w:szCs w:val="22"/>
      <w:lang w:eastAsia="en-AU"/>
      <w14:ligatures w14:val="standardContextual"/>
    </w:rPr>
  </w:style>
  <w:style w:type="paragraph" w:customStyle="1" w:styleId="C465B8BE9A2F4146A16701B681ADF459">
    <w:name w:val="C465B8BE9A2F4146A16701B681ADF459"/>
    <w:rsid w:val="00CA34FF"/>
    <w:pPr>
      <w:spacing w:after="160" w:line="259" w:lineRule="auto"/>
    </w:pPr>
    <w:rPr>
      <w:kern w:val="2"/>
      <w:sz w:val="22"/>
      <w:szCs w:val="22"/>
      <w:lang w:eastAsia="en-AU"/>
      <w14:ligatures w14:val="standardContextual"/>
    </w:rPr>
  </w:style>
  <w:style w:type="paragraph" w:customStyle="1" w:styleId="11B4E13DFA12474A9FCC1EB7776B5AE7">
    <w:name w:val="11B4E13DFA12474A9FCC1EB7776B5AE7"/>
    <w:rsid w:val="00CA34FF"/>
    <w:pPr>
      <w:spacing w:after="160" w:line="259" w:lineRule="auto"/>
    </w:pPr>
    <w:rPr>
      <w:kern w:val="2"/>
      <w:sz w:val="22"/>
      <w:szCs w:val="22"/>
      <w:lang w:eastAsia="en-AU"/>
      <w14:ligatures w14:val="standardContextual"/>
    </w:rPr>
  </w:style>
  <w:style w:type="paragraph" w:customStyle="1" w:styleId="F1855F8EAB504EADB11BD738F2976933">
    <w:name w:val="F1855F8EAB504EADB11BD738F2976933"/>
    <w:rsid w:val="00CA34FF"/>
    <w:pPr>
      <w:spacing w:after="160" w:line="259" w:lineRule="auto"/>
    </w:pPr>
    <w:rPr>
      <w:kern w:val="2"/>
      <w:sz w:val="22"/>
      <w:szCs w:val="22"/>
      <w:lang w:eastAsia="en-AU"/>
      <w14:ligatures w14:val="standardContextual"/>
    </w:rPr>
  </w:style>
  <w:style w:type="paragraph" w:customStyle="1" w:styleId="AA6BAEF179514D10BF9465D6656D2231">
    <w:name w:val="AA6BAEF179514D10BF9465D6656D2231"/>
    <w:rsid w:val="00CA34FF"/>
    <w:pPr>
      <w:spacing w:after="160" w:line="259" w:lineRule="auto"/>
    </w:pPr>
    <w:rPr>
      <w:kern w:val="2"/>
      <w:sz w:val="22"/>
      <w:szCs w:val="22"/>
      <w:lang w:eastAsia="en-AU"/>
      <w14:ligatures w14:val="standardContextual"/>
    </w:rPr>
  </w:style>
  <w:style w:type="paragraph" w:customStyle="1" w:styleId="5F16B8A1A5CD4B4EA4FEB5B521E8A204">
    <w:name w:val="5F16B8A1A5CD4B4EA4FEB5B521E8A204"/>
    <w:rsid w:val="00CA34FF"/>
    <w:pPr>
      <w:spacing w:after="160" w:line="259" w:lineRule="auto"/>
    </w:pPr>
    <w:rPr>
      <w:kern w:val="2"/>
      <w:sz w:val="22"/>
      <w:szCs w:val="22"/>
      <w:lang w:eastAsia="en-AU"/>
      <w14:ligatures w14:val="standardContextual"/>
    </w:rPr>
  </w:style>
  <w:style w:type="paragraph" w:customStyle="1" w:styleId="303A8E2CC12F4CD2BED51DACEF8657D9">
    <w:name w:val="303A8E2CC12F4CD2BED51DACEF8657D9"/>
    <w:rsid w:val="00CA34FF"/>
    <w:pPr>
      <w:spacing w:after="160" w:line="259" w:lineRule="auto"/>
    </w:pPr>
    <w:rPr>
      <w:kern w:val="2"/>
      <w:sz w:val="22"/>
      <w:szCs w:val="22"/>
      <w:lang w:eastAsia="en-AU"/>
      <w14:ligatures w14:val="standardContextual"/>
    </w:rPr>
  </w:style>
  <w:style w:type="paragraph" w:customStyle="1" w:styleId="941573CB8DCD46B0AC6040E3FBD92B00">
    <w:name w:val="941573CB8DCD46B0AC6040E3FBD92B00"/>
    <w:rsid w:val="00CA34FF"/>
    <w:pPr>
      <w:spacing w:after="160" w:line="259" w:lineRule="auto"/>
    </w:pPr>
    <w:rPr>
      <w:kern w:val="2"/>
      <w:sz w:val="22"/>
      <w:szCs w:val="22"/>
      <w:lang w:eastAsia="en-AU"/>
      <w14:ligatures w14:val="standardContextual"/>
    </w:rPr>
  </w:style>
  <w:style w:type="paragraph" w:customStyle="1" w:styleId="1D71A284F78A4E0A8CB36D96E461A935">
    <w:name w:val="1D71A284F78A4E0A8CB36D96E461A935"/>
    <w:rsid w:val="00CA34FF"/>
    <w:pPr>
      <w:spacing w:after="160" w:line="259" w:lineRule="auto"/>
    </w:pPr>
    <w:rPr>
      <w:kern w:val="2"/>
      <w:sz w:val="22"/>
      <w:szCs w:val="22"/>
      <w:lang w:eastAsia="en-AU"/>
      <w14:ligatures w14:val="standardContextual"/>
    </w:rPr>
  </w:style>
  <w:style w:type="paragraph" w:customStyle="1" w:styleId="271C6D9566FE44A9B5BF3148802B383C">
    <w:name w:val="271C6D9566FE44A9B5BF3148802B383C"/>
    <w:rsid w:val="00CA34FF"/>
    <w:pPr>
      <w:spacing w:after="160" w:line="259" w:lineRule="auto"/>
    </w:pPr>
    <w:rPr>
      <w:kern w:val="2"/>
      <w:sz w:val="22"/>
      <w:szCs w:val="22"/>
      <w:lang w:eastAsia="en-AU"/>
      <w14:ligatures w14:val="standardContextual"/>
    </w:rPr>
  </w:style>
  <w:style w:type="paragraph" w:customStyle="1" w:styleId="D207746A268D413CA89A81BA7732AD41">
    <w:name w:val="D207746A268D413CA89A81BA7732AD41"/>
    <w:rsid w:val="00CA34FF"/>
    <w:pPr>
      <w:spacing w:after="160" w:line="259" w:lineRule="auto"/>
    </w:pPr>
    <w:rPr>
      <w:kern w:val="2"/>
      <w:sz w:val="22"/>
      <w:szCs w:val="22"/>
      <w:lang w:eastAsia="en-AU"/>
      <w14:ligatures w14:val="standardContextual"/>
    </w:rPr>
  </w:style>
  <w:style w:type="paragraph" w:customStyle="1" w:styleId="FEF854E856AD4CDC98551814C176600D">
    <w:name w:val="FEF854E856AD4CDC98551814C176600D"/>
    <w:rsid w:val="00CA34FF"/>
    <w:pPr>
      <w:spacing w:after="160" w:line="259" w:lineRule="auto"/>
    </w:pPr>
    <w:rPr>
      <w:kern w:val="2"/>
      <w:sz w:val="22"/>
      <w:szCs w:val="22"/>
      <w:lang w:eastAsia="en-AU"/>
      <w14:ligatures w14:val="standardContextual"/>
    </w:rPr>
  </w:style>
  <w:style w:type="paragraph" w:customStyle="1" w:styleId="62D971980F6C4594A476A40C64643036">
    <w:name w:val="62D971980F6C4594A476A40C64643036"/>
    <w:rsid w:val="00CA34FF"/>
    <w:pPr>
      <w:spacing w:after="160" w:line="259" w:lineRule="auto"/>
    </w:pPr>
    <w:rPr>
      <w:kern w:val="2"/>
      <w:sz w:val="22"/>
      <w:szCs w:val="22"/>
      <w:lang w:eastAsia="en-AU"/>
      <w14:ligatures w14:val="standardContextual"/>
    </w:rPr>
  </w:style>
  <w:style w:type="paragraph" w:customStyle="1" w:styleId="C77247C2B20546BE87822996D2769E49">
    <w:name w:val="C77247C2B20546BE87822996D2769E49"/>
    <w:rsid w:val="00CA34FF"/>
    <w:pPr>
      <w:spacing w:after="160" w:line="259" w:lineRule="auto"/>
    </w:pPr>
    <w:rPr>
      <w:kern w:val="2"/>
      <w:sz w:val="22"/>
      <w:szCs w:val="22"/>
      <w:lang w:eastAsia="en-AU"/>
      <w14:ligatures w14:val="standardContextual"/>
    </w:rPr>
  </w:style>
  <w:style w:type="paragraph" w:customStyle="1" w:styleId="C477D32D0FFD49B49ADA01420FAE256B">
    <w:name w:val="C477D32D0FFD49B49ADA01420FAE256B"/>
    <w:rsid w:val="00CA34FF"/>
    <w:pPr>
      <w:spacing w:after="160" w:line="259" w:lineRule="auto"/>
    </w:pPr>
    <w:rPr>
      <w:kern w:val="2"/>
      <w:sz w:val="22"/>
      <w:szCs w:val="22"/>
      <w:lang w:eastAsia="en-AU"/>
      <w14:ligatures w14:val="standardContextual"/>
    </w:rPr>
  </w:style>
  <w:style w:type="paragraph" w:customStyle="1" w:styleId="3744FBF256244FDAA701BA315A0591CE">
    <w:name w:val="3744FBF256244FDAA701BA315A0591CE"/>
    <w:rsid w:val="00CA34FF"/>
    <w:pPr>
      <w:spacing w:after="160" w:line="259" w:lineRule="auto"/>
    </w:pPr>
    <w:rPr>
      <w:kern w:val="2"/>
      <w:sz w:val="22"/>
      <w:szCs w:val="22"/>
      <w:lang w:eastAsia="en-AU"/>
      <w14:ligatures w14:val="standardContextual"/>
    </w:rPr>
  </w:style>
  <w:style w:type="paragraph" w:customStyle="1" w:styleId="248E086CE8B64E12862BC2E192E4C8BE">
    <w:name w:val="248E086CE8B64E12862BC2E192E4C8BE"/>
    <w:rsid w:val="00CA34FF"/>
    <w:pPr>
      <w:spacing w:after="160" w:line="259" w:lineRule="auto"/>
    </w:pPr>
    <w:rPr>
      <w:kern w:val="2"/>
      <w:sz w:val="22"/>
      <w:szCs w:val="22"/>
      <w:lang w:eastAsia="en-AU"/>
      <w14:ligatures w14:val="standardContextual"/>
    </w:rPr>
  </w:style>
  <w:style w:type="paragraph" w:customStyle="1" w:styleId="B6E765C5175F49CB97CE83F1EE106710">
    <w:name w:val="B6E765C5175F49CB97CE83F1EE106710"/>
    <w:rsid w:val="00CA34FF"/>
    <w:pPr>
      <w:spacing w:after="160" w:line="259" w:lineRule="auto"/>
    </w:pPr>
    <w:rPr>
      <w:kern w:val="2"/>
      <w:sz w:val="22"/>
      <w:szCs w:val="22"/>
      <w:lang w:eastAsia="en-AU"/>
      <w14:ligatures w14:val="standardContextual"/>
    </w:rPr>
  </w:style>
  <w:style w:type="paragraph" w:customStyle="1" w:styleId="F43BC02A763245A58FF63AC6F354AF6A">
    <w:name w:val="F43BC02A763245A58FF63AC6F354AF6A"/>
    <w:rsid w:val="00CA34FF"/>
    <w:pPr>
      <w:spacing w:after="160" w:line="259" w:lineRule="auto"/>
    </w:pPr>
    <w:rPr>
      <w:kern w:val="2"/>
      <w:sz w:val="22"/>
      <w:szCs w:val="22"/>
      <w:lang w:eastAsia="en-AU"/>
      <w14:ligatures w14:val="standardContextual"/>
    </w:rPr>
  </w:style>
  <w:style w:type="paragraph" w:customStyle="1" w:styleId="D238255F7E354B76B6503346E247A2C0">
    <w:name w:val="D238255F7E354B76B6503346E247A2C0"/>
    <w:rsid w:val="00CA34FF"/>
    <w:pPr>
      <w:spacing w:after="160" w:line="259" w:lineRule="auto"/>
    </w:pPr>
    <w:rPr>
      <w:kern w:val="2"/>
      <w:sz w:val="22"/>
      <w:szCs w:val="22"/>
      <w:lang w:eastAsia="en-AU"/>
      <w14:ligatures w14:val="standardContextual"/>
    </w:rPr>
  </w:style>
  <w:style w:type="paragraph" w:customStyle="1" w:styleId="97742A1A70C34426A78BE1A7E169A1CC">
    <w:name w:val="97742A1A70C34426A78BE1A7E169A1CC"/>
    <w:rsid w:val="00CA34FF"/>
    <w:pPr>
      <w:spacing w:after="160" w:line="259" w:lineRule="auto"/>
    </w:pPr>
    <w:rPr>
      <w:kern w:val="2"/>
      <w:sz w:val="22"/>
      <w:szCs w:val="22"/>
      <w:lang w:eastAsia="en-AU"/>
      <w14:ligatures w14:val="standardContextual"/>
    </w:rPr>
  </w:style>
  <w:style w:type="paragraph" w:customStyle="1" w:styleId="6678AB070EC34472BF3FDE84FAB27845">
    <w:name w:val="6678AB070EC34472BF3FDE84FAB27845"/>
    <w:rsid w:val="00CA34FF"/>
    <w:pPr>
      <w:spacing w:after="160" w:line="259" w:lineRule="auto"/>
    </w:pPr>
    <w:rPr>
      <w:kern w:val="2"/>
      <w:sz w:val="22"/>
      <w:szCs w:val="22"/>
      <w:lang w:eastAsia="en-AU"/>
      <w14:ligatures w14:val="standardContextual"/>
    </w:rPr>
  </w:style>
  <w:style w:type="paragraph" w:customStyle="1" w:styleId="E5ED9D0C05E042448C97A908276C6701">
    <w:name w:val="E5ED9D0C05E042448C97A908276C6701"/>
    <w:rsid w:val="00CA34FF"/>
    <w:pPr>
      <w:spacing w:after="160" w:line="259" w:lineRule="auto"/>
    </w:pPr>
    <w:rPr>
      <w:kern w:val="2"/>
      <w:sz w:val="22"/>
      <w:szCs w:val="22"/>
      <w:lang w:eastAsia="en-AU"/>
      <w14:ligatures w14:val="standardContextual"/>
    </w:rPr>
  </w:style>
  <w:style w:type="paragraph" w:customStyle="1" w:styleId="E473D3C9678A46D8A54F72447406847B">
    <w:name w:val="E473D3C9678A46D8A54F72447406847B"/>
    <w:rsid w:val="00CA34FF"/>
    <w:pPr>
      <w:spacing w:after="160" w:line="259" w:lineRule="auto"/>
    </w:pPr>
    <w:rPr>
      <w:kern w:val="2"/>
      <w:sz w:val="22"/>
      <w:szCs w:val="22"/>
      <w:lang w:eastAsia="en-AU"/>
      <w14:ligatures w14:val="standardContextual"/>
    </w:rPr>
  </w:style>
  <w:style w:type="paragraph" w:customStyle="1" w:styleId="645F48C12FC043E2BE7DEE141B333351">
    <w:name w:val="645F48C12FC043E2BE7DEE141B333351"/>
    <w:rsid w:val="00CA34FF"/>
    <w:pPr>
      <w:spacing w:after="160" w:line="259" w:lineRule="auto"/>
    </w:pPr>
    <w:rPr>
      <w:kern w:val="2"/>
      <w:sz w:val="22"/>
      <w:szCs w:val="22"/>
      <w:lang w:eastAsia="en-AU"/>
      <w14:ligatures w14:val="standardContextual"/>
    </w:rPr>
  </w:style>
  <w:style w:type="paragraph" w:customStyle="1" w:styleId="465ACE338FF741EFA930E436B0C20358">
    <w:name w:val="465ACE338FF741EFA930E436B0C20358"/>
    <w:rsid w:val="00CA34FF"/>
    <w:pPr>
      <w:spacing w:after="160" w:line="259" w:lineRule="auto"/>
    </w:pPr>
    <w:rPr>
      <w:kern w:val="2"/>
      <w:sz w:val="22"/>
      <w:szCs w:val="22"/>
      <w:lang w:eastAsia="en-AU"/>
      <w14:ligatures w14:val="standardContextual"/>
    </w:rPr>
  </w:style>
  <w:style w:type="paragraph" w:customStyle="1" w:styleId="D4027F4D39B543C2A5DEDBD73D392C7D">
    <w:name w:val="D4027F4D39B543C2A5DEDBD73D392C7D"/>
    <w:rsid w:val="00CA34FF"/>
    <w:pPr>
      <w:spacing w:after="160" w:line="259" w:lineRule="auto"/>
    </w:pPr>
    <w:rPr>
      <w:kern w:val="2"/>
      <w:sz w:val="22"/>
      <w:szCs w:val="22"/>
      <w:lang w:eastAsia="en-AU"/>
      <w14:ligatures w14:val="standardContextual"/>
    </w:rPr>
  </w:style>
  <w:style w:type="paragraph" w:customStyle="1" w:styleId="3BD474331F264AD9A6D39EFF425D5D2A">
    <w:name w:val="3BD474331F264AD9A6D39EFF425D5D2A"/>
    <w:rsid w:val="00CA34FF"/>
    <w:pPr>
      <w:spacing w:after="160" w:line="259" w:lineRule="auto"/>
    </w:pPr>
    <w:rPr>
      <w:kern w:val="2"/>
      <w:sz w:val="22"/>
      <w:szCs w:val="22"/>
      <w:lang w:eastAsia="en-AU"/>
      <w14:ligatures w14:val="standardContextual"/>
    </w:rPr>
  </w:style>
  <w:style w:type="paragraph" w:customStyle="1" w:styleId="960017DE79194CC89CA65E9C527C6421">
    <w:name w:val="960017DE79194CC89CA65E9C527C6421"/>
    <w:rsid w:val="00CA34FF"/>
    <w:pPr>
      <w:spacing w:after="160" w:line="259" w:lineRule="auto"/>
    </w:pPr>
    <w:rPr>
      <w:kern w:val="2"/>
      <w:sz w:val="22"/>
      <w:szCs w:val="22"/>
      <w:lang w:eastAsia="en-AU"/>
      <w14:ligatures w14:val="standardContextual"/>
    </w:rPr>
  </w:style>
  <w:style w:type="paragraph" w:customStyle="1" w:styleId="0F9DBC79B6BE4E1080BD485E490AA762">
    <w:name w:val="0F9DBC79B6BE4E1080BD485E490AA762"/>
    <w:rsid w:val="00CA34FF"/>
    <w:pPr>
      <w:spacing w:after="160" w:line="259" w:lineRule="auto"/>
    </w:pPr>
    <w:rPr>
      <w:kern w:val="2"/>
      <w:sz w:val="22"/>
      <w:szCs w:val="22"/>
      <w:lang w:eastAsia="en-AU"/>
      <w14:ligatures w14:val="standardContextual"/>
    </w:rPr>
  </w:style>
  <w:style w:type="paragraph" w:customStyle="1" w:styleId="F16DD06E9914431A85A60D525FA1C31C">
    <w:name w:val="F16DD06E9914431A85A60D525FA1C31C"/>
    <w:rsid w:val="00CA34FF"/>
    <w:pPr>
      <w:spacing w:after="160" w:line="259" w:lineRule="auto"/>
    </w:pPr>
    <w:rPr>
      <w:kern w:val="2"/>
      <w:sz w:val="22"/>
      <w:szCs w:val="22"/>
      <w:lang w:eastAsia="en-AU"/>
      <w14:ligatures w14:val="standardContextual"/>
    </w:rPr>
  </w:style>
  <w:style w:type="paragraph" w:customStyle="1" w:styleId="F18C14AE6915402A943D60AD265B51B6">
    <w:name w:val="F18C14AE6915402A943D60AD265B51B6"/>
    <w:rsid w:val="00CA34FF"/>
    <w:pPr>
      <w:spacing w:after="160" w:line="259" w:lineRule="auto"/>
    </w:pPr>
    <w:rPr>
      <w:kern w:val="2"/>
      <w:sz w:val="22"/>
      <w:szCs w:val="22"/>
      <w:lang w:eastAsia="en-AU"/>
      <w14:ligatures w14:val="standardContextual"/>
    </w:rPr>
  </w:style>
  <w:style w:type="paragraph" w:customStyle="1" w:styleId="E7E10851D9BC44DEBB93055399E1F500">
    <w:name w:val="E7E10851D9BC44DEBB93055399E1F500"/>
    <w:rsid w:val="00CA34FF"/>
    <w:pPr>
      <w:spacing w:after="160" w:line="259" w:lineRule="auto"/>
    </w:pPr>
    <w:rPr>
      <w:kern w:val="2"/>
      <w:sz w:val="22"/>
      <w:szCs w:val="22"/>
      <w:lang w:eastAsia="en-AU"/>
      <w14:ligatures w14:val="standardContextual"/>
    </w:rPr>
  </w:style>
  <w:style w:type="paragraph" w:customStyle="1" w:styleId="A521D15437F548BEA54272B87571A1CA">
    <w:name w:val="A521D15437F548BEA54272B87571A1CA"/>
    <w:rsid w:val="00CA34FF"/>
    <w:pPr>
      <w:spacing w:after="160" w:line="259" w:lineRule="auto"/>
    </w:pPr>
    <w:rPr>
      <w:kern w:val="2"/>
      <w:sz w:val="22"/>
      <w:szCs w:val="22"/>
      <w:lang w:eastAsia="en-AU"/>
      <w14:ligatures w14:val="standardContextual"/>
    </w:rPr>
  </w:style>
  <w:style w:type="paragraph" w:customStyle="1" w:styleId="21B3F2028137482F962009B993B063A5">
    <w:name w:val="21B3F2028137482F962009B993B063A5"/>
    <w:rsid w:val="00CA34FF"/>
    <w:pPr>
      <w:spacing w:after="160" w:line="259" w:lineRule="auto"/>
    </w:pPr>
    <w:rPr>
      <w:kern w:val="2"/>
      <w:sz w:val="22"/>
      <w:szCs w:val="22"/>
      <w:lang w:eastAsia="en-AU"/>
      <w14:ligatures w14:val="standardContextual"/>
    </w:rPr>
  </w:style>
  <w:style w:type="paragraph" w:customStyle="1" w:styleId="432259ED1BFB47FCB40694F6CE3B66E9">
    <w:name w:val="432259ED1BFB47FCB40694F6CE3B66E9"/>
    <w:rsid w:val="00CA34FF"/>
    <w:pPr>
      <w:spacing w:after="160" w:line="259" w:lineRule="auto"/>
    </w:pPr>
    <w:rPr>
      <w:kern w:val="2"/>
      <w:sz w:val="22"/>
      <w:szCs w:val="22"/>
      <w:lang w:eastAsia="en-AU"/>
      <w14:ligatures w14:val="standardContextual"/>
    </w:rPr>
  </w:style>
  <w:style w:type="paragraph" w:customStyle="1" w:styleId="5F3E71E5B7D74022806CFA25ED1C0C9C">
    <w:name w:val="5F3E71E5B7D74022806CFA25ED1C0C9C"/>
    <w:rsid w:val="00CA34FF"/>
    <w:pPr>
      <w:spacing w:after="160" w:line="259" w:lineRule="auto"/>
    </w:pPr>
    <w:rPr>
      <w:kern w:val="2"/>
      <w:sz w:val="22"/>
      <w:szCs w:val="22"/>
      <w:lang w:eastAsia="en-AU"/>
      <w14:ligatures w14:val="standardContextual"/>
    </w:rPr>
  </w:style>
  <w:style w:type="paragraph" w:customStyle="1" w:styleId="A160805C3B874B0EBE824A97E0B5D993">
    <w:name w:val="A160805C3B874B0EBE824A97E0B5D993"/>
    <w:rsid w:val="00CA34FF"/>
    <w:pPr>
      <w:spacing w:after="160" w:line="259" w:lineRule="auto"/>
    </w:pPr>
    <w:rPr>
      <w:kern w:val="2"/>
      <w:sz w:val="22"/>
      <w:szCs w:val="22"/>
      <w:lang w:eastAsia="en-AU"/>
      <w14:ligatures w14:val="standardContextual"/>
    </w:rPr>
  </w:style>
  <w:style w:type="paragraph" w:customStyle="1" w:styleId="ED2F39682CFE4A8CB7A165121C20F190">
    <w:name w:val="ED2F39682CFE4A8CB7A165121C20F190"/>
    <w:rsid w:val="00CA34FF"/>
    <w:pPr>
      <w:spacing w:after="160" w:line="259" w:lineRule="auto"/>
    </w:pPr>
    <w:rPr>
      <w:kern w:val="2"/>
      <w:sz w:val="22"/>
      <w:szCs w:val="22"/>
      <w:lang w:eastAsia="en-AU"/>
      <w14:ligatures w14:val="standardContextual"/>
    </w:rPr>
  </w:style>
  <w:style w:type="paragraph" w:customStyle="1" w:styleId="FB005A2708294BED963952BCEE82D754">
    <w:name w:val="FB005A2708294BED963952BCEE82D754"/>
    <w:rsid w:val="00CA34FF"/>
    <w:pPr>
      <w:spacing w:after="160" w:line="259" w:lineRule="auto"/>
    </w:pPr>
    <w:rPr>
      <w:kern w:val="2"/>
      <w:sz w:val="22"/>
      <w:szCs w:val="22"/>
      <w:lang w:eastAsia="en-AU"/>
      <w14:ligatures w14:val="standardContextual"/>
    </w:rPr>
  </w:style>
  <w:style w:type="paragraph" w:customStyle="1" w:styleId="B954BCE98C6244B7A13799066B3C1A9F">
    <w:name w:val="B954BCE98C6244B7A13799066B3C1A9F"/>
    <w:rsid w:val="00CA34FF"/>
    <w:pPr>
      <w:spacing w:after="160" w:line="259" w:lineRule="auto"/>
    </w:pPr>
    <w:rPr>
      <w:kern w:val="2"/>
      <w:sz w:val="22"/>
      <w:szCs w:val="22"/>
      <w:lang w:eastAsia="en-AU"/>
      <w14:ligatures w14:val="standardContextual"/>
    </w:rPr>
  </w:style>
  <w:style w:type="paragraph" w:customStyle="1" w:styleId="5AC19FD56A60451B951535633D66C340">
    <w:name w:val="5AC19FD56A60451B951535633D66C340"/>
    <w:rsid w:val="00CA34FF"/>
    <w:pPr>
      <w:spacing w:after="160" w:line="259" w:lineRule="auto"/>
    </w:pPr>
    <w:rPr>
      <w:kern w:val="2"/>
      <w:sz w:val="22"/>
      <w:szCs w:val="22"/>
      <w:lang w:eastAsia="en-AU"/>
      <w14:ligatures w14:val="standardContextual"/>
    </w:rPr>
  </w:style>
  <w:style w:type="paragraph" w:customStyle="1" w:styleId="44F433ED915C4D989F0B0BAEB018C7F4">
    <w:name w:val="44F433ED915C4D989F0B0BAEB018C7F4"/>
    <w:rsid w:val="00CA34FF"/>
    <w:pPr>
      <w:spacing w:after="160" w:line="259" w:lineRule="auto"/>
    </w:pPr>
    <w:rPr>
      <w:kern w:val="2"/>
      <w:sz w:val="22"/>
      <w:szCs w:val="22"/>
      <w:lang w:eastAsia="en-AU"/>
      <w14:ligatures w14:val="standardContextual"/>
    </w:rPr>
  </w:style>
  <w:style w:type="paragraph" w:customStyle="1" w:styleId="2CD47BBF7178430684373A5673291F93">
    <w:name w:val="2CD47BBF7178430684373A5673291F93"/>
    <w:rsid w:val="00CA34FF"/>
    <w:pPr>
      <w:spacing w:after="160" w:line="259" w:lineRule="auto"/>
    </w:pPr>
    <w:rPr>
      <w:kern w:val="2"/>
      <w:sz w:val="22"/>
      <w:szCs w:val="22"/>
      <w:lang w:eastAsia="en-AU"/>
      <w14:ligatures w14:val="standardContextual"/>
    </w:rPr>
  </w:style>
  <w:style w:type="paragraph" w:customStyle="1" w:styleId="E2E1E96BC0DE4696B109A5F58D4511B2">
    <w:name w:val="E2E1E96BC0DE4696B109A5F58D4511B2"/>
    <w:rsid w:val="00CA34FF"/>
    <w:pPr>
      <w:spacing w:after="160" w:line="259" w:lineRule="auto"/>
    </w:pPr>
    <w:rPr>
      <w:kern w:val="2"/>
      <w:sz w:val="22"/>
      <w:szCs w:val="22"/>
      <w:lang w:eastAsia="en-AU"/>
      <w14:ligatures w14:val="standardContextual"/>
    </w:rPr>
  </w:style>
  <w:style w:type="paragraph" w:customStyle="1" w:styleId="A05E2DEED6F94AFB9D1AB280F5D23EC0">
    <w:name w:val="A05E2DEED6F94AFB9D1AB280F5D23EC0"/>
    <w:rsid w:val="00CA34FF"/>
    <w:pPr>
      <w:spacing w:after="160" w:line="259" w:lineRule="auto"/>
    </w:pPr>
    <w:rPr>
      <w:kern w:val="2"/>
      <w:sz w:val="22"/>
      <w:szCs w:val="22"/>
      <w:lang w:eastAsia="en-AU"/>
      <w14:ligatures w14:val="standardContextual"/>
    </w:rPr>
  </w:style>
  <w:style w:type="paragraph" w:customStyle="1" w:styleId="D456C72300B44402B5A801EF8CF34C62">
    <w:name w:val="D456C72300B44402B5A801EF8CF34C62"/>
    <w:rsid w:val="00CA34FF"/>
    <w:pPr>
      <w:spacing w:after="160" w:line="259" w:lineRule="auto"/>
    </w:pPr>
    <w:rPr>
      <w:kern w:val="2"/>
      <w:sz w:val="22"/>
      <w:szCs w:val="22"/>
      <w:lang w:eastAsia="en-AU"/>
      <w14:ligatures w14:val="standardContextual"/>
    </w:rPr>
  </w:style>
  <w:style w:type="paragraph" w:customStyle="1" w:styleId="1CC2A5ADF54847DFA9E0FF9F2CE65FA9">
    <w:name w:val="1CC2A5ADF54847DFA9E0FF9F2CE65FA9"/>
    <w:rsid w:val="00CA34FF"/>
    <w:pPr>
      <w:spacing w:after="160" w:line="259" w:lineRule="auto"/>
    </w:pPr>
    <w:rPr>
      <w:kern w:val="2"/>
      <w:sz w:val="22"/>
      <w:szCs w:val="22"/>
      <w:lang w:eastAsia="en-AU"/>
      <w14:ligatures w14:val="standardContextual"/>
    </w:rPr>
  </w:style>
  <w:style w:type="paragraph" w:customStyle="1" w:styleId="644A1D88DA5948649451C85E4F4F37E8">
    <w:name w:val="644A1D88DA5948649451C85E4F4F37E8"/>
    <w:rsid w:val="00CA34FF"/>
    <w:pPr>
      <w:spacing w:after="160" w:line="259" w:lineRule="auto"/>
    </w:pPr>
    <w:rPr>
      <w:kern w:val="2"/>
      <w:sz w:val="22"/>
      <w:szCs w:val="22"/>
      <w:lang w:eastAsia="en-AU"/>
      <w14:ligatures w14:val="standardContextual"/>
    </w:rPr>
  </w:style>
  <w:style w:type="paragraph" w:customStyle="1" w:styleId="6DCE5C6966134EAE82D1395BC3BD7D9F">
    <w:name w:val="6DCE5C6966134EAE82D1395BC3BD7D9F"/>
    <w:rsid w:val="00CA34FF"/>
    <w:pPr>
      <w:spacing w:after="160" w:line="259" w:lineRule="auto"/>
    </w:pPr>
    <w:rPr>
      <w:kern w:val="2"/>
      <w:sz w:val="22"/>
      <w:szCs w:val="22"/>
      <w:lang w:eastAsia="en-AU"/>
      <w14:ligatures w14:val="standardContextual"/>
    </w:rPr>
  </w:style>
  <w:style w:type="paragraph" w:customStyle="1" w:styleId="426E61D904A942DF81451B695237A3BD">
    <w:name w:val="426E61D904A942DF81451B695237A3BD"/>
    <w:rsid w:val="00CA34FF"/>
    <w:pPr>
      <w:spacing w:after="160" w:line="259" w:lineRule="auto"/>
    </w:pPr>
    <w:rPr>
      <w:kern w:val="2"/>
      <w:sz w:val="22"/>
      <w:szCs w:val="22"/>
      <w:lang w:eastAsia="en-AU"/>
      <w14:ligatures w14:val="standardContextual"/>
    </w:rPr>
  </w:style>
  <w:style w:type="paragraph" w:customStyle="1" w:styleId="CB46CFB3FD35468683572B87711A1CBA">
    <w:name w:val="CB46CFB3FD35468683572B87711A1CBA"/>
    <w:rsid w:val="00CA34FF"/>
    <w:pPr>
      <w:spacing w:after="160" w:line="259" w:lineRule="auto"/>
    </w:pPr>
    <w:rPr>
      <w:kern w:val="2"/>
      <w:sz w:val="22"/>
      <w:szCs w:val="22"/>
      <w:lang w:eastAsia="en-AU"/>
      <w14:ligatures w14:val="standardContextual"/>
    </w:rPr>
  </w:style>
  <w:style w:type="paragraph" w:customStyle="1" w:styleId="C0F756BE08D44A9E90F26A8D0125322E">
    <w:name w:val="C0F756BE08D44A9E90F26A8D0125322E"/>
    <w:rsid w:val="00CA34FF"/>
    <w:pPr>
      <w:spacing w:after="160" w:line="259" w:lineRule="auto"/>
    </w:pPr>
    <w:rPr>
      <w:kern w:val="2"/>
      <w:sz w:val="22"/>
      <w:szCs w:val="22"/>
      <w:lang w:eastAsia="en-AU"/>
      <w14:ligatures w14:val="standardContextual"/>
    </w:rPr>
  </w:style>
  <w:style w:type="paragraph" w:customStyle="1" w:styleId="6DA4EDB9406D4F52A55C1B274DF5388D">
    <w:name w:val="6DA4EDB9406D4F52A55C1B274DF5388D"/>
    <w:rsid w:val="00CA34FF"/>
    <w:pPr>
      <w:spacing w:after="160" w:line="259" w:lineRule="auto"/>
    </w:pPr>
    <w:rPr>
      <w:kern w:val="2"/>
      <w:sz w:val="22"/>
      <w:szCs w:val="22"/>
      <w:lang w:eastAsia="en-AU"/>
      <w14:ligatures w14:val="standardContextual"/>
    </w:rPr>
  </w:style>
  <w:style w:type="paragraph" w:customStyle="1" w:styleId="42FF8DD412674D6CAC7F4E9C7516F20F">
    <w:name w:val="42FF8DD412674D6CAC7F4E9C7516F20F"/>
    <w:rsid w:val="00CA34FF"/>
    <w:pPr>
      <w:spacing w:after="160" w:line="259" w:lineRule="auto"/>
    </w:pPr>
    <w:rPr>
      <w:kern w:val="2"/>
      <w:sz w:val="22"/>
      <w:szCs w:val="22"/>
      <w:lang w:eastAsia="en-AU"/>
      <w14:ligatures w14:val="standardContextual"/>
    </w:rPr>
  </w:style>
  <w:style w:type="paragraph" w:customStyle="1" w:styleId="4EBA547601FA4EA397CE5AF27E35443A">
    <w:name w:val="4EBA547601FA4EA397CE5AF27E35443A"/>
    <w:rsid w:val="00CA34FF"/>
    <w:pPr>
      <w:spacing w:after="160" w:line="259" w:lineRule="auto"/>
    </w:pPr>
    <w:rPr>
      <w:kern w:val="2"/>
      <w:sz w:val="22"/>
      <w:szCs w:val="22"/>
      <w:lang w:eastAsia="en-AU"/>
      <w14:ligatures w14:val="standardContextual"/>
    </w:rPr>
  </w:style>
  <w:style w:type="paragraph" w:customStyle="1" w:styleId="9B5A5FCBC68946AB92C7290F903743CE">
    <w:name w:val="9B5A5FCBC68946AB92C7290F903743CE"/>
    <w:rsid w:val="00CA34FF"/>
    <w:pPr>
      <w:spacing w:after="160" w:line="259" w:lineRule="auto"/>
    </w:pPr>
    <w:rPr>
      <w:kern w:val="2"/>
      <w:sz w:val="22"/>
      <w:szCs w:val="22"/>
      <w:lang w:eastAsia="en-AU"/>
      <w14:ligatures w14:val="standardContextual"/>
    </w:rPr>
  </w:style>
  <w:style w:type="paragraph" w:customStyle="1" w:styleId="2A9172DFC71040438FCDBC24C37AE3D1">
    <w:name w:val="2A9172DFC71040438FCDBC24C37AE3D1"/>
    <w:rsid w:val="00CA34FF"/>
    <w:pPr>
      <w:spacing w:after="160" w:line="259" w:lineRule="auto"/>
    </w:pPr>
    <w:rPr>
      <w:kern w:val="2"/>
      <w:sz w:val="22"/>
      <w:szCs w:val="22"/>
      <w:lang w:eastAsia="en-AU"/>
      <w14:ligatures w14:val="standardContextual"/>
    </w:rPr>
  </w:style>
  <w:style w:type="paragraph" w:customStyle="1" w:styleId="2029D476E67B4CB9A580C96104872E46">
    <w:name w:val="2029D476E67B4CB9A580C96104872E46"/>
    <w:rsid w:val="00CA34FF"/>
    <w:pPr>
      <w:spacing w:after="160" w:line="259" w:lineRule="auto"/>
    </w:pPr>
    <w:rPr>
      <w:kern w:val="2"/>
      <w:sz w:val="22"/>
      <w:szCs w:val="22"/>
      <w:lang w:eastAsia="en-AU"/>
      <w14:ligatures w14:val="standardContextual"/>
    </w:rPr>
  </w:style>
  <w:style w:type="paragraph" w:customStyle="1" w:styleId="15390F12F1B44396BA5608B7ED42CFE0">
    <w:name w:val="15390F12F1B44396BA5608B7ED42CFE0"/>
    <w:rsid w:val="00CA34FF"/>
    <w:pPr>
      <w:spacing w:after="160" w:line="259" w:lineRule="auto"/>
    </w:pPr>
    <w:rPr>
      <w:kern w:val="2"/>
      <w:sz w:val="22"/>
      <w:szCs w:val="22"/>
      <w:lang w:eastAsia="en-AU"/>
      <w14:ligatures w14:val="standardContextual"/>
    </w:rPr>
  </w:style>
  <w:style w:type="paragraph" w:customStyle="1" w:styleId="5582C7EEE9014D93878F97F6AEFBC7F8">
    <w:name w:val="5582C7EEE9014D93878F97F6AEFBC7F8"/>
    <w:rsid w:val="00CA34FF"/>
    <w:pPr>
      <w:spacing w:after="160" w:line="259" w:lineRule="auto"/>
    </w:pPr>
    <w:rPr>
      <w:kern w:val="2"/>
      <w:sz w:val="22"/>
      <w:szCs w:val="22"/>
      <w:lang w:eastAsia="en-AU"/>
      <w14:ligatures w14:val="standardContextual"/>
    </w:rPr>
  </w:style>
  <w:style w:type="paragraph" w:customStyle="1" w:styleId="E7C09445850A40C9A03DDC3FA92500B2">
    <w:name w:val="E7C09445850A40C9A03DDC3FA92500B2"/>
    <w:rsid w:val="00CA34FF"/>
    <w:pPr>
      <w:spacing w:after="160" w:line="259" w:lineRule="auto"/>
    </w:pPr>
    <w:rPr>
      <w:kern w:val="2"/>
      <w:sz w:val="22"/>
      <w:szCs w:val="22"/>
      <w:lang w:eastAsia="en-AU"/>
      <w14:ligatures w14:val="standardContextual"/>
    </w:rPr>
  </w:style>
  <w:style w:type="paragraph" w:customStyle="1" w:styleId="E2635FD4CE664534B8EFF600AE107489">
    <w:name w:val="E2635FD4CE664534B8EFF600AE107489"/>
    <w:rsid w:val="00CA34FF"/>
    <w:pPr>
      <w:spacing w:after="160" w:line="259" w:lineRule="auto"/>
    </w:pPr>
    <w:rPr>
      <w:kern w:val="2"/>
      <w:sz w:val="22"/>
      <w:szCs w:val="22"/>
      <w:lang w:eastAsia="en-AU"/>
      <w14:ligatures w14:val="standardContextual"/>
    </w:rPr>
  </w:style>
  <w:style w:type="paragraph" w:customStyle="1" w:styleId="6849CB815B21444FBCDE2406597B5623">
    <w:name w:val="6849CB815B21444FBCDE2406597B5623"/>
    <w:rsid w:val="00CA34FF"/>
    <w:pPr>
      <w:spacing w:after="160" w:line="259" w:lineRule="auto"/>
    </w:pPr>
    <w:rPr>
      <w:kern w:val="2"/>
      <w:sz w:val="22"/>
      <w:szCs w:val="22"/>
      <w:lang w:eastAsia="en-AU"/>
      <w14:ligatures w14:val="standardContextual"/>
    </w:rPr>
  </w:style>
  <w:style w:type="paragraph" w:customStyle="1" w:styleId="63EA34D97B0E48D58AB0D7CE334914EA">
    <w:name w:val="63EA34D97B0E48D58AB0D7CE334914EA"/>
    <w:rsid w:val="00CA34FF"/>
    <w:pPr>
      <w:spacing w:after="160" w:line="259" w:lineRule="auto"/>
    </w:pPr>
    <w:rPr>
      <w:kern w:val="2"/>
      <w:sz w:val="22"/>
      <w:szCs w:val="22"/>
      <w:lang w:eastAsia="en-AU"/>
      <w14:ligatures w14:val="standardContextual"/>
    </w:rPr>
  </w:style>
  <w:style w:type="paragraph" w:customStyle="1" w:styleId="3B3421535D774F48ACCF133B95ED32C8">
    <w:name w:val="3B3421535D774F48ACCF133B95ED32C8"/>
    <w:rsid w:val="00CA34FF"/>
    <w:pPr>
      <w:spacing w:after="160" w:line="259" w:lineRule="auto"/>
    </w:pPr>
    <w:rPr>
      <w:kern w:val="2"/>
      <w:sz w:val="22"/>
      <w:szCs w:val="22"/>
      <w:lang w:eastAsia="en-AU"/>
      <w14:ligatures w14:val="standardContextual"/>
    </w:rPr>
  </w:style>
  <w:style w:type="paragraph" w:customStyle="1" w:styleId="1FE6F38DB06E45C4A53C0B7E901384D2">
    <w:name w:val="1FE6F38DB06E45C4A53C0B7E901384D2"/>
    <w:rsid w:val="00CA34FF"/>
    <w:pPr>
      <w:spacing w:after="160" w:line="259" w:lineRule="auto"/>
    </w:pPr>
    <w:rPr>
      <w:kern w:val="2"/>
      <w:sz w:val="22"/>
      <w:szCs w:val="22"/>
      <w:lang w:eastAsia="en-AU"/>
      <w14:ligatures w14:val="standardContextual"/>
    </w:rPr>
  </w:style>
  <w:style w:type="paragraph" w:customStyle="1" w:styleId="C74E3A5A1A6B44E7859DB2220E258109">
    <w:name w:val="C74E3A5A1A6B44E7859DB2220E258109"/>
    <w:rsid w:val="00CA34FF"/>
    <w:pPr>
      <w:spacing w:after="160" w:line="259" w:lineRule="auto"/>
    </w:pPr>
    <w:rPr>
      <w:kern w:val="2"/>
      <w:sz w:val="22"/>
      <w:szCs w:val="22"/>
      <w:lang w:eastAsia="en-AU"/>
      <w14:ligatures w14:val="standardContextual"/>
    </w:rPr>
  </w:style>
  <w:style w:type="paragraph" w:customStyle="1" w:styleId="5AC2479249084598958A3A07D1FF3698">
    <w:name w:val="5AC2479249084598958A3A07D1FF3698"/>
    <w:rsid w:val="00CA34FF"/>
    <w:pPr>
      <w:spacing w:after="160" w:line="259" w:lineRule="auto"/>
    </w:pPr>
    <w:rPr>
      <w:kern w:val="2"/>
      <w:sz w:val="22"/>
      <w:szCs w:val="22"/>
      <w:lang w:eastAsia="en-AU"/>
      <w14:ligatures w14:val="standardContextual"/>
    </w:rPr>
  </w:style>
  <w:style w:type="paragraph" w:customStyle="1" w:styleId="4B00E6C844C0468EB58A3B8F348FC5B2">
    <w:name w:val="4B00E6C844C0468EB58A3B8F348FC5B2"/>
    <w:rsid w:val="00CA34FF"/>
    <w:pPr>
      <w:spacing w:after="160" w:line="259" w:lineRule="auto"/>
    </w:pPr>
    <w:rPr>
      <w:kern w:val="2"/>
      <w:sz w:val="22"/>
      <w:szCs w:val="22"/>
      <w:lang w:eastAsia="en-AU"/>
      <w14:ligatures w14:val="standardContextual"/>
    </w:rPr>
  </w:style>
  <w:style w:type="paragraph" w:customStyle="1" w:styleId="E00375ED9F844531A08D5470EDD8344F">
    <w:name w:val="E00375ED9F844531A08D5470EDD8344F"/>
    <w:rsid w:val="00CA34FF"/>
    <w:pPr>
      <w:spacing w:after="160" w:line="259" w:lineRule="auto"/>
    </w:pPr>
    <w:rPr>
      <w:kern w:val="2"/>
      <w:sz w:val="22"/>
      <w:szCs w:val="22"/>
      <w:lang w:eastAsia="en-AU"/>
      <w14:ligatures w14:val="standardContextual"/>
    </w:rPr>
  </w:style>
  <w:style w:type="paragraph" w:customStyle="1" w:styleId="058DCBB91FFE4CF8A7AFA73DBA788A12">
    <w:name w:val="058DCBB91FFE4CF8A7AFA73DBA788A12"/>
    <w:rsid w:val="00CA34FF"/>
    <w:pPr>
      <w:spacing w:after="160" w:line="259" w:lineRule="auto"/>
    </w:pPr>
    <w:rPr>
      <w:kern w:val="2"/>
      <w:sz w:val="22"/>
      <w:szCs w:val="22"/>
      <w:lang w:eastAsia="en-AU"/>
      <w14:ligatures w14:val="standardContextual"/>
    </w:rPr>
  </w:style>
  <w:style w:type="paragraph" w:customStyle="1" w:styleId="42A8CEFDF74342E7AD92C68AE72EC09D">
    <w:name w:val="42A8CEFDF74342E7AD92C68AE72EC09D"/>
    <w:rsid w:val="00CA34FF"/>
    <w:pPr>
      <w:spacing w:after="160" w:line="259" w:lineRule="auto"/>
    </w:pPr>
    <w:rPr>
      <w:kern w:val="2"/>
      <w:sz w:val="22"/>
      <w:szCs w:val="22"/>
      <w:lang w:eastAsia="en-AU"/>
      <w14:ligatures w14:val="standardContextual"/>
    </w:rPr>
  </w:style>
  <w:style w:type="paragraph" w:customStyle="1" w:styleId="11C7B990DA1A43EAAC6979336ADE30E1">
    <w:name w:val="11C7B990DA1A43EAAC6979336ADE30E1"/>
    <w:rsid w:val="00CA34FF"/>
    <w:pPr>
      <w:spacing w:after="160" w:line="259" w:lineRule="auto"/>
    </w:pPr>
    <w:rPr>
      <w:kern w:val="2"/>
      <w:sz w:val="22"/>
      <w:szCs w:val="22"/>
      <w:lang w:eastAsia="en-AU"/>
      <w14:ligatures w14:val="standardContextual"/>
    </w:rPr>
  </w:style>
  <w:style w:type="paragraph" w:customStyle="1" w:styleId="D0FA39ED59DE487CA69367E63413362C">
    <w:name w:val="D0FA39ED59DE487CA69367E63413362C"/>
    <w:rsid w:val="00CA34FF"/>
    <w:pPr>
      <w:spacing w:after="160" w:line="259" w:lineRule="auto"/>
    </w:pPr>
    <w:rPr>
      <w:kern w:val="2"/>
      <w:sz w:val="22"/>
      <w:szCs w:val="22"/>
      <w:lang w:eastAsia="en-AU"/>
      <w14:ligatures w14:val="standardContextual"/>
    </w:rPr>
  </w:style>
  <w:style w:type="paragraph" w:customStyle="1" w:styleId="21C4BEC3B03442AB8815F0D7EDF02002">
    <w:name w:val="21C4BEC3B03442AB8815F0D7EDF02002"/>
    <w:rsid w:val="00CA34FF"/>
    <w:pPr>
      <w:spacing w:after="160" w:line="259" w:lineRule="auto"/>
    </w:pPr>
    <w:rPr>
      <w:kern w:val="2"/>
      <w:sz w:val="22"/>
      <w:szCs w:val="22"/>
      <w:lang w:eastAsia="en-AU"/>
      <w14:ligatures w14:val="standardContextual"/>
    </w:rPr>
  </w:style>
  <w:style w:type="paragraph" w:customStyle="1" w:styleId="E41CCB21A8914DD390639603EEEB6B62">
    <w:name w:val="E41CCB21A8914DD390639603EEEB6B62"/>
    <w:rsid w:val="00CA34FF"/>
    <w:pPr>
      <w:spacing w:after="160" w:line="259" w:lineRule="auto"/>
    </w:pPr>
    <w:rPr>
      <w:kern w:val="2"/>
      <w:sz w:val="22"/>
      <w:szCs w:val="22"/>
      <w:lang w:eastAsia="en-AU"/>
      <w14:ligatures w14:val="standardContextual"/>
    </w:rPr>
  </w:style>
  <w:style w:type="paragraph" w:customStyle="1" w:styleId="F046DD239A1F4F40A88E99C294B730D6">
    <w:name w:val="F046DD239A1F4F40A88E99C294B730D6"/>
    <w:rsid w:val="00CA34FF"/>
    <w:pPr>
      <w:spacing w:after="160" w:line="259" w:lineRule="auto"/>
    </w:pPr>
    <w:rPr>
      <w:kern w:val="2"/>
      <w:sz w:val="22"/>
      <w:szCs w:val="22"/>
      <w:lang w:eastAsia="en-AU"/>
      <w14:ligatures w14:val="standardContextual"/>
    </w:rPr>
  </w:style>
  <w:style w:type="paragraph" w:customStyle="1" w:styleId="22FE73F20CC24E168709679D6263BF75">
    <w:name w:val="22FE73F20CC24E168709679D6263BF75"/>
    <w:rsid w:val="00CA34FF"/>
    <w:pPr>
      <w:spacing w:after="160" w:line="259" w:lineRule="auto"/>
    </w:pPr>
    <w:rPr>
      <w:kern w:val="2"/>
      <w:sz w:val="22"/>
      <w:szCs w:val="22"/>
      <w:lang w:eastAsia="en-AU"/>
      <w14:ligatures w14:val="standardContextual"/>
    </w:rPr>
  </w:style>
  <w:style w:type="paragraph" w:customStyle="1" w:styleId="265741AA775D49D392FE9F620C2ADC41">
    <w:name w:val="265741AA775D49D392FE9F620C2ADC41"/>
    <w:rsid w:val="00CA34FF"/>
    <w:pPr>
      <w:spacing w:after="160" w:line="259" w:lineRule="auto"/>
    </w:pPr>
    <w:rPr>
      <w:kern w:val="2"/>
      <w:sz w:val="22"/>
      <w:szCs w:val="22"/>
      <w:lang w:eastAsia="en-AU"/>
      <w14:ligatures w14:val="standardContextual"/>
    </w:rPr>
  </w:style>
  <w:style w:type="paragraph" w:customStyle="1" w:styleId="74AE6AFB1BBB4555A3E42952B1CEC19D">
    <w:name w:val="74AE6AFB1BBB4555A3E42952B1CEC19D"/>
    <w:rsid w:val="00CA34FF"/>
    <w:pPr>
      <w:spacing w:after="160" w:line="259" w:lineRule="auto"/>
    </w:pPr>
    <w:rPr>
      <w:kern w:val="2"/>
      <w:sz w:val="22"/>
      <w:szCs w:val="22"/>
      <w:lang w:eastAsia="en-AU"/>
      <w14:ligatures w14:val="standardContextual"/>
    </w:rPr>
  </w:style>
  <w:style w:type="paragraph" w:customStyle="1" w:styleId="DA34E6B67EAA462E84D4FEC87CA6EE4B">
    <w:name w:val="DA34E6B67EAA462E84D4FEC87CA6EE4B"/>
    <w:rsid w:val="00CA34FF"/>
    <w:pPr>
      <w:spacing w:after="160" w:line="259" w:lineRule="auto"/>
    </w:pPr>
    <w:rPr>
      <w:kern w:val="2"/>
      <w:sz w:val="22"/>
      <w:szCs w:val="22"/>
      <w:lang w:eastAsia="en-AU"/>
      <w14:ligatures w14:val="standardContextual"/>
    </w:rPr>
  </w:style>
  <w:style w:type="paragraph" w:customStyle="1" w:styleId="56BBC9E15C854A94BAC7AE4CC904DAC8">
    <w:name w:val="56BBC9E15C854A94BAC7AE4CC904DAC8"/>
    <w:rsid w:val="00CA34FF"/>
    <w:pPr>
      <w:spacing w:after="160" w:line="259" w:lineRule="auto"/>
    </w:pPr>
    <w:rPr>
      <w:kern w:val="2"/>
      <w:sz w:val="22"/>
      <w:szCs w:val="22"/>
      <w:lang w:eastAsia="en-AU"/>
      <w14:ligatures w14:val="standardContextual"/>
    </w:rPr>
  </w:style>
  <w:style w:type="paragraph" w:customStyle="1" w:styleId="8380D0F3CB9843EE8D79E2619B5CB0E0">
    <w:name w:val="8380D0F3CB9843EE8D79E2619B5CB0E0"/>
    <w:rsid w:val="00CA34FF"/>
    <w:pPr>
      <w:spacing w:after="160" w:line="259" w:lineRule="auto"/>
    </w:pPr>
    <w:rPr>
      <w:kern w:val="2"/>
      <w:sz w:val="22"/>
      <w:szCs w:val="22"/>
      <w:lang w:eastAsia="en-AU"/>
      <w14:ligatures w14:val="standardContextual"/>
    </w:rPr>
  </w:style>
  <w:style w:type="paragraph" w:customStyle="1" w:styleId="350B44DCC0784500B1EA571484832BF0">
    <w:name w:val="350B44DCC0784500B1EA571484832BF0"/>
    <w:rsid w:val="00CA34FF"/>
    <w:pPr>
      <w:spacing w:after="160" w:line="259" w:lineRule="auto"/>
    </w:pPr>
    <w:rPr>
      <w:kern w:val="2"/>
      <w:sz w:val="22"/>
      <w:szCs w:val="22"/>
      <w:lang w:eastAsia="en-AU"/>
      <w14:ligatures w14:val="standardContextual"/>
    </w:rPr>
  </w:style>
  <w:style w:type="paragraph" w:customStyle="1" w:styleId="8A261D1FC27A43888417D68F5116EC4B">
    <w:name w:val="8A261D1FC27A43888417D68F5116EC4B"/>
    <w:rsid w:val="00CA34FF"/>
    <w:pPr>
      <w:spacing w:after="160" w:line="259" w:lineRule="auto"/>
    </w:pPr>
    <w:rPr>
      <w:kern w:val="2"/>
      <w:sz w:val="22"/>
      <w:szCs w:val="22"/>
      <w:lang w:eastAsia="en-AU"/>
      <w14:ligatures w14:val="standardContextual"/>
    </w:rPr>
  </w:style>
  <w:style w:type="paragraph" w:customStyle="1" w:styleId="E827CAC3E787467F9BCBF3F9D7ADDB22">
    <w:name w:val="E827CAC3E787467F9BCBF3F9D7ADDB22"/>
    <w:rsid w:val="00CA34FF"/>
    <w:pPr>
      <w:spacing w:after="160" w:line="259" w:lineRule="auto"/>
    </w:pPr>
    <w:rPr>
      <w:kern w:val="2"/>
      <w:sz w:val="22"/>
      <w:szCs w:val="22"/>
      <w:lang w:eastAsia="en-AU"/>
      <w14:ligatures w14:val="standardContextual"/>
    </w:rPr>
  </w:style>
  <w:style w:type="paragraph" w:customStyle="1" w:styleId="F38BAAC39DAB488E852F3E92A03C154F">
    <w:name w:val="F38BAAC39DAB488E852F3E92A03C154F"/>
    <w:rsid w:val="00CA34FF"/>
    <w:pPr>
      <w:spacing w:after="160" w:line="259" w:lineRule="auto"/>
    </w:pPr>
    <w:rPr>
      <w:kern w:val="2"/>
      <w:sz w:val="22"/>
      <w:szCs w:val="22"/>
      <w:lang w:eastAsia="en-AU"/>
      <w14:ligatures w14:val="standardContextual"/>
    </w:rPr>
  </w:style>
  <w:style w:type="paragraph" w:customStyle="1" w:styleId="991887E51A9A43F895AAE108A0D42464">
    <w:name w:val="991887E51A9A43F895AAE108A0D42464"/>
    <w:rsid w:val="00CA34FF"/>
    <w:pPr>
      <w:spacing w:after="160" w:line="259" w:lineRule="auto"/>
    </w:pPr>
    <w:rPr>
      <w:kern w:val="2"/>
      <w:sz w:val="22"/>
      <w:szCs w:val="22"/>
      <w:lang w:eastAsia="en-AU"/>
      <w14:ligatures w14:val="standardContextual"/>
    </w:rPr>
  </w:style>
  <w:style w:type="paragraph" w:customStyle="1" w:styleId="4213B16406944D05BB0A2A6C9C48AF94">
    <w:name w:val="4213B16406944D05BB0A2A6C9C48AF94"/>
    <w:rsid w:val="00CA34FF"/>
    <w:pPr>
      <w:spacing w:after="160" w:line="259" w:lineRule="auto"/>
    </w:pPr>
    <w:rPr>
      <w:kern w:val="2"/>
      <w:sz w:val="22"/>
      <w:szCs w:val="22"/>
      <w:lang w:eastAsia="en-AU"/>
      <w14:ligatures w14:val="standardContextual"/>
    </w:rPr>
  </w:style>
  <w:style w:type="paragraph" w:customStyle="1" w:styleId="8AAD0D895643459DBCBDBAF9F7B8EC3C">
    <w:name w:val="8AAD0D895643459DBCBDBAF9F7B8EC3C"/>
    <w:rsid w:val="00CA34FF"/>
    <w:pPr>
      <w:spacing w:after="160" w:line="259" w:lineRule="auto"/>
    </w:pPr>
    <w:rPr>
      <w:kern w:val="2"/>
      <w:sz w:val="22"/>
      <w:szCs w:val="22"/>
      <w:lang w:eastAsia="en-AU"/>
      <w14:ligatures w14:val="standardContextual"/>
    </w:rPr>
  </w:style>
  <w:style w:type="paragraph" w:customStyle="1" w:styleId="977FB6B14B6A4D93BD951DF683061ED3">
    <w:name w:val="977FB6B14B6A4D93BD951DF683061ED3"/>
    <w:rsid w:val="00CA34FF"/>
    <w:pPr>
      <w:spacing w:after="160" w:line="259" w:lineRule="auto"/>
    </w:pPr>
    <w:rPr>
      <w:kern w:val="2"/>
      <w:sz w:val="22"/>
      <w:szCs w:val="22"/>
      <w:lang w:eastAsia="en-AU"/>
      <w14:ligatures w14:val="standardContextual"/>
    </w:rPr>
  </w:style>
  <w:style w:type="paragraph" w:customStyle="1" w:styleId="A87233D51DCC44B6988DEDA94294F510">
    <w:name w:val="A87233D51DCC44B6988DEDA94294F510"/>
    <w:rsid w:val="00CA34FF"/>
    <w:pPr>
      <w:spacing w:after="160" w:line="259" w:lineRule="auto"/>
    </w:pPr>
    <w:rPr>
      <w:kern w:val="2"/>
      <w:sz w:val="22"/>
      <w:szCs w:val="22"/>
      <w:lang w:eastAsia="en-AU"/>
      <w14:ligatures w14:val="standardContextual"/>
    </w:rPr>
  </w:style>
  <w:style w:type="paragraph" w:customStyle="1" w:styleId="0FDCD31057184EB89C00286C3DF91D9B">
    <w:name w:val="0FDCD31057184EB89C00286C3DF91D9B"/>
    <w:rsid w:val="00CA34FF"/>
    <w:pPr>
      <w:spacing w:after="160" w:line="259" w:lineRule="auto"/>
    </w:pPr>
    <w:rPr>
      <w:kern w:val="2"/>
      <w:sz w:val="22"/>
      <w:szCs w:val="22"/>
      <w:lang w:eastAsia="en-AU"/>
      <w14:ligatures w14:val="standardContextual"/>
    </w:rPr>
  </w:style>
  <w:style w:type="paragraph" w:customStyle="1" w:styleId="279F3516A9B142E28E5367F92ECFA037">
    <w:name w:val="279F3516A9B142E28E5367F92ECFA037"/>
    <w:rsid w:val="00CA34FF"/>
    <w:pPr>
      <w:spacing w:after="160" w:line="259" w:lineRule="auto"/>
    </w:pPr>
    <w:rPr>
      <w:kern w:val="2"/>
      <w:sz w:val="22"/>
      <w:szCs w:val="22"/>
      <w:lang w:eastAsia="en-AU"/>
      <w14:ligatures w14:val="standardContextual"/>
    </w:rPr>
  </w:style>
  <w:style w:type="paragraph" w:customStyle="1" w:styleId="2B4B76A3728B46FB98FF553BD771E661">
    <w:name w:val="2B4B76A3728B46FB98FF553BD771E661"/>
    <w:rsid w:val="00CA34FF"/>
    <w:pPr>
      <w:spacing w:after="160" w:line="259" w:lineRule="auto"/>
    </w:pPr>
    <w:rPr>
      <w:kern w:val="2"/>
      <w:sz w:val="22"/>
      <w:szCs w:val="22"/>
      <w:lang w:eastAsia="en-AU"/>
      <w14:ligatures w14:val="standardContextual"/>
    </w:rPr>
  </w:style>
  <w:style w:type="paragraph" w:customStyle="1" w:styleId="BA40E2F56C494C448CDB8114E8435041">
    <w:name w:val="BA40E2F56C494C448CDB8114E8435041"/>
    <w:rsid w:val="00CA34FF"/>
    <w:pPr>
      <w:spacing w:after="160" w:line="259" w:lineRule="auto"/>
    </w:pPr>
    <w:rPr>
      <w:kern w:val="2"/>
      <w:sz w:val="22"/>
      <w:szCs w:val="22"/>
      <w:lang w:eastAsia="en-AU"/>
      <w14:ligatures w14:val="standardContextual"/>
    </w:rPr>
  </w:style>
  <w:style w:type="paragraph" w:customStyle="1" w:styleId="8F748C31433E4BE58E9F610C9CF96674">
    <w:name w:val="8F748C31433E4BE58E9F610C9CF96674"/>
    <w:rsid w:val="00CA34FF"/>
    <w:pPr>
      <w:spacing w:after="160" w:line="259" w:lineRule="auto"/>
    </w:pPr>
    <w:rPr>
      <w:kern w:val="2"/>
      <w:sz w:val="22"/>
      <w:szCs w:val="22"/>
      <w:lang w:eastAsia="en-AU"/>
      <w14:ligatures w14:val="standardContextual"/>
    </w:rPr>
  </w:style>
  <w:style w:type="paragraph" w:customStyle="1" w:styleId="5EBB6CFAB5DF408A87ED04AD7AB4FB51">
    <w:name w:val="5EBB6CFAB5DF408A87ED04AD7AB4FB51"/>
    <w:rsid w:val="00CA34FF"/>
    <w:pPr>
      <w:spacing w:after="160" w:line="259" w:lineRule="auto"/>
    </w:pPr>
    <w:rPr>
      <w:kern w:val="2"/>
      <w:sz w:val="22"/>
      <w:szCs w:val="22"/>
      <w:lang w:eastAsia="en-AU"/>
      <w14:ligatures w14:val="standardContextual"/>
    </w:rPr>
  </w:style>
  <w:style w:type="paragraph" w:customStyle="1" w:styleId="9A54E9358B0A401B8BFDD63208EE7839">
    <w:name w:val="9A54E9358B0A401B8BFDD63208EE7839"/>
    <w:rsid w:val="00CA34FF"/>
    <w:pPr>
      <w:spacing w:after="160" w:line="259" w:lineRule="auto"/>
    </w:pPr>
    <w:rPr>
      <w:kern w:val="2"/>
      <w:sz w:val="22"/>
      <w:szCs w:val="22"/>
      <w:lang w:eastAsia="en-AU"/>
      <w14:ligatures w14:val="standardContextual"/>
    </w:rPr>
  </w:style>
  <w:style w:type="paragraph" w:customStyle="1" w:styleId="5B920164A22340658F916AF9CD20F97F">
    <w:name w:val="5B920164A22340658F916AF9CD20F97F"/>
    <w:rsid w:val="00CA34FF"/>
    <w:pPr>
      <w:spacing w:after="160" w:line="259" w:lineRule="auto"/>
    </w:pPr>
    <w:rPr>
      <w:kern w:val="2"/>
      <w:sz w:val="22"/>
      <w:szCs w:val="22"/>
      <w:lang w:eastAsia="en-AU"/>
      <w14:ligatures w14:val="standardContextual"/>
    </w:rPr>
  </w:style>
  <w:style w:type="paragraph" w:customStyle="1" w:styleId="1BB3CAE52B33450F8435FF832AAC2AD4">
    <w:name w:val="1BB3CAE52B33450F8435FF832AAC2AD4"/>
    <w:rsid w:val="00CA34FF"/>
    <w:pPr>
      <w:spacing w:after="160" w:line="259" w:lineRule="auto"/>
    </w:pPr>
    <w:rPr>
      <w:kern w:val="2"/>
      <w:sz w:val="22"/>
      <w:szCs w:val="22"/>
      <w:lang w:eastAsia="en-AU"/>
      <w14:ligatures w14:val="standardContextual"/>
    </w:rPr>
  </w:style>
  <w:style w:type="paragraph" w:customStyle="1" w:styleId="7E9C1939C7444F2284A8B63DA2618153">
    <w:name w:val="7E9C1939C7444F2284A8B63DA2618153"/>
    <w:rsid w:val="00CA34FF"/>
    <w:pPr>
      <w:spacing w:after="160" w:line="259" w:lineRule="auto"/>
    </w:pPr>
    <w:rPr>
      <w:kern w:val="2"/>
      <w:sz w:val="22"/>
      <w:szCs w:val="22"/>
      <w:lang w:eastAsia="en-AU"/>
      <w14:ligatures w14:val="standardContextual"/>
    </w:rPr>
  </w:style>
  <w:style w:type="paragraph" w:customStyle="1" w:styleId="36686B090F54429F8E395132F6B38EFD">
    <w:name w:val="36686B090F54429F8E395132F6B38EFD"/>
    <w:rsid w:val="00CA34FF"/>
    <w:pPr>
      <w:spacing w:after="160" w:line="259" w:lineRule="auto"/>
    </w:pPr>
    <w:rPr>
      <w:kern w:val="2"/>
      <w:sz w:val="22"/>
      <w:szCs w:val="22"/>
      <w:lang w:eastAsia="en-AU"/>
      <w14:ligatures w14:val="standardContextual"/>
    </w:rPr>
  </w:style>
  <w:style w:type="paragraph" w:customStyle="1" w:styleId="FF02B2C528FD4220A82665B59E4CC9DC">
    <w:name w:val="FF02B2C528FD4220A82665B59E4CC9DC"/>
    <w:rsid w:val="00CA34FF"/>
    <w:pPr>
      <w:spacing w:after="160" w:line="259" w:lineRule="auto"/>
    </w:pPr>
    <w:rPr>
      <w:kern w:val="2"/>
      <w:sz w:val="22"/>
      <w:szCs w:val="22"/>
      <w:lang w:eastAsia="en-AU"/>
      <w14:ligatures w14:val="standardContextual"/>
    </w:rPr>
  </w:style>
  <w:style w:type="paragraph" w:customStyle="1" w:styleId="36910E90528F4C408272FA53086AF5A9">
    <w:name w:val="36910E90528F4C408272FA53086AF5A9"/>
    <w:rsid w:val="00CA34FF"/>
    <w:pPr>
      <w:spacing w:after="160" w:line="259" w:lineRule="auto"/>
    </w:pPr>
    <w:rPr>
      <w:kern w:val="2"/>
      <w:sz w:val="22"/>
      <w:szCs w:val="22"/>
      <w:lang w:eastAsia="en-AU"/>
      <w14:ligatures w14:val="standardContextual"/>
    </w:rPr>
  </w:style>
  <w:style w:type="paragraph" w:customStyle="1" w:styleId="FD77934960024AEC9ED10A1A0703540C">
    <w:name w:val="FD77934960024AEC9ED10A1A0703540C"/>
    <w:rsid w:val="00CA34FF"/>
    <w:pPr>
      <w:spacing w:after="160" w:line="259" w:lineRule="auto"/>
    </w:pPr>
    <w:rPr>
      <w:kern w:val="2"/>
      <w:sz w:val="22"/>
      <w:szCs w:val="22"/>
      <w:lang w:eastAsia="en-AU"/>
      <w14:ligatures w14:val="standardContextual"/>
    </w:rPr>
  </w:style>
  <w:style w:type="paragraph" w:customStyle="1" w:styleId="C0FC9C75FD0B4B1983FB0E534A9C15F2">
    <w:name w:val="C0FC9C75FD0B4B1983FB0E534A9C15F2"/>
    <w:rsid w:val="00CA34FF"/>
    <w:pPr>
      <w:spacing w:after="160" w:line="259" w:lineRule="auto"/>
    </w:pPr>
    <w:rPr>
      <w:kern w:val="2"/>
      <w:sz w:val="22"/>
      <w:szCs w:val="22"/>
      <w:lang w:eastAsia="en-AU"/>
      <w14:ligatures w14:val="standardContextual"/>
    </w:rPr>
  </w:style>
  <w:style w:type="paragraph" w:customStyle="1" w:styleId="1EDA042CCD3F4CE89992A271887AC677">
    <w:name w:val="1EDA042CCD3F4CE89992A271887AC677"/>
    <w:rsid w:val="00CA34FF"/>
    <w:pPr>
      <w:spacing w:after="160" w:line="259" w:lineRule="auto"/>
    </w:pPr>
    <w:rPr>
      <w:kern w:val="2"/>
      <w:sz w:val="22"/>
      <w:szCs w:val="22"/>
      <w:lang w:eastAsia="en-AU"/>
      <w14:ligatures w14:val="standardContextual"/>
    </w:rPr>
  </w:style>
  <w:style w:type="paragraph" w:customStyle="1" w:styleId="D2E07C3A6BAD48578993450CC08EDB21">
    <w:name w:val="D2E07C3A6BAD48578993450CC08EDB21"/>
    <w:rsid w:val="00CA34FF"/>
    <w:pPr>
      <w:spacing w:after="160" w:line="259" w:lineRule="auto"/>
    </w:pPr>
    <w:rPr>
      <w:kern w:val="2"/>
      <w:sz w:val="22"/>
      <w:szCs w:val="22"/>
      <w:lang w:eastAsia="en-AU"/>
      <w14:ligatures w14:val="standardContextual"/>
    </w:rPr>
  </w:style>
  <w:style w:type="paragraph" w:customStyle="1" w:styleId="463BDE122DFA46D284B9B4CC1E1A76BF">
    <w:name w:val="463BDE122DFA46D284B9B4CC1E1A76BF"/>
    <w:rsid w:val="00CA34FF"/>
    <w:pPr>
      <w:spacing w:after="160" w:line="259" w:lineRule="auto"/>
    </w:pPr>
    <w:rPr>
      <w:kern w:val="2"/>
      <w:sz w:val="22"/>
      <w:szCs w:val="22"/>
      <w:lang w:eastAsia="en-AU"/>
      <w14:ligatures w14:val="standardContextual"/>
    </w:rPr>
  </w:style>
  <w:style w:type="paragraph" w:customStyle="1" w:styleId="83B7B1159E904BBCB2DFAF87F803CDC2">
    <w:name w:val="83B7B1159E904BBCB2DFAF87F803CDC2"/>
    <w:rsid w:val="00CA34FF"/>
    <w:pPr>
      <w:spacing w:after="160" w:line="259" w:lineRule="auto"/>
    </w:pPr>
    <w:rPr>
      <w:kern w:val="2"/>
      <w:sz w:val="22"/>
      <w:szCs w:val="22"/>
      <w:lang w:eastAsia="en-AU"/>
      <w14:ligatures w14:val="standardContextual"/>
    </w:rPr>
  </w:style>
  <w:style w:type="paragraph" w:customStyle="1" w:styleId="DBF892AF6B2349608387F6DBC10511BB">
    <w:name w:val="DBF892AF6B2349608387F6DBC10511BB"/>
    <w:rsid w:val="00CA34FF"/>
    <w:pPr>
      <w:spacing w:after="160" w:line="259" w:lineRule="auto"/>
    </w:pPr>
    <w:rPr>
      <w:kern w:val="2"/>
      <w:sz w:val="22"/>
      <w:szCs w:val="22"/>
      <w:lang w:eastAsia="en-AU"/>
      <w14:ligatures w14:val="standardContextual"/>
    </w:rPr>
  </w:style>
  <w:style w:type="paragraph" w:customStyle="1" w:styleId="9ED263A8558A4344A6B560051A9BF96F">
    <w:name w:val="9ED263A8558A4344A6B560051A9BF96F"/>
    <w:rsid w:val="00CA34FF"/>
    <w:pPr>
      <w:spacing w:after="160" w:line="259" w:lineRule="auto"/>
    </w:pPr>
    <w:rPr>
      <w:kern w:val="2"/>
      <w:sz w:val="22"/>
      <w:szCs w:val="22"/>
      <w:lang w:eastAsia="en-AU"/>
      <w14:ligatures w14:val="standardContextual"/>
    </w:rPr>
  </w:style>
  <w:style w:type="paragraph" w:customStyle="1" w:styleId="9B5B0DFD5C414A3AA010307B5FDF0447">
    <w:name w:val="9B5B0DFD5C414A3AA010307B5FDF0447"/>
    <w:rsid w:val="00CA34FF"/>
    <w:pPr>
      <w:spacing w:after="160" w:line="259" w:lineRule="auto"/>
    </w:pPr>
    <w:rPr>
      <w:kern w:val="2"/>
      <w:sz w:val="22"/>
      <w:szCs w:val="22"/>
      <w:lang w:eastAsia="en-AU"/>
      <w14:ligatures w14:val="standardContextual"/>
    </w:rPr>
  </w:style>
  <w:style w:type="paragraph" w:customStyle="1" w:styleId="7B973FF589C9408FBB181AE5DE95A2BD">
    <w:name w:val="7B973FF589C9408FBB181AE5DE95A2BD"/>
    <w:rsid w:val="00CA34FF"/>
    <w:pPr>
      <w:spacing w:after="160" w:line="259" w:lineRule="auto"/>
    </w:pPr>
    <w:rPr>
      <w:kern w:val="2"/>
      <w:sz w:val="22"/>
      <w:szCs w:val="22"/>
      <w:lang w:eastAsia="en-AU"/>
      <w14:ligatures w14:val="standardContextual"/>
    </w:rPr>
  </w:style>
  <w:style w:type="paragraph" w:customStyle="1" w:styleId="B82BB77220EF4058B4B5AC1009E055FB">
    <w:name w:val="B82BB77220EF4058B4B5AC1009E055FB"/>
    <w:rsid w:val="00CA34FF"/>
    <w:pPr>
      <w:spacing w:after="160" w:line="259" w:lineRule="auto"/>
    </w:pPr>
    <w:rPr>
      <w:kern w:val="2"/>
      <w:sz w:val="22"/>
      <w:szCs w:val="22"/>
      <w:lang w:eastAsia="en-AU"/>
      <w14:ligatures w14:val="standardContextual"/>
    </w:rPr>
  </w:style>
  <w:style w:type="paragraph" w:customStyle="1" w:styleId="DA06FE093E92422F83F26895ECD76D45">
    <w:name w:val="DA06FE093E92422F83F26895ECD76D45"/>
    <w:rsid w:val="00CA34FF"/>
    <w:pPr>
      <w:spacing w:after="160" w:line="259" w:lineRule="auto"/>
    </w:pPr>
    <w:rPr>
      <w:kern w:val="2"/>
      <w:sz w:val="22"/>
      <w:szCs w:val="22"/>
      <w:lang w:eastAsia="en-AU"/>
      <w14:ligatures w14:val="standardContextual"/>
    </w:rPr>
  </w:style>
  <w:style w:type="paragraph" w:customStyle="1" w:styleId="2572F16B417C4BE0A51EE0B400C569D8">
    <w:name w:val="2572F16B417C4BE0A51EE0B400C569D8"/>
    <w:rsid w:val="00CA34FF"/>
    <w:pPr>
      <w:spacing w:after="160" w:line="259" w:lineRule="auto"/>
    </w:pPr>
    <w:rPr>
      <w:kern w:val="2"/>
      <w:sz w:val="22"/>
      <w:szCs w:val="22"/>
      <w:lang w:eastAsia="en-AU"/>
      <w14:ligatures w14:val="standardContextual"/>
    </w:rPr>
  </w:style>
  <w:style w:type="paragraph" w:customStyle="1" w:styleId="24F00DAAE8784EB491C8157EAB92F047">
    <w:name w:val="24F00DAAE8784EB491C8157EAB92F047"/>
    <w:rsid w:val="00CA34FF"/>
    <w:pPr>
      <w:spacing w:after="160" w:line="259" w:lineRule="auto"/>
    </w:pPr>
    <w:rPr>
      <w:kern w:val="2"/>
      <w:sz w:val="22"/>
      <w:szCs w:val="22"/>
      <w:lang w:eastAsia="en-AU"/>
      <w14:ligatures w14:val="standardContextual"/>
    </w:rPr>
  </w:style>
  <w:style w:type="paragraph" w:customStyle="1" w:styleId="B1EC04AA8D984C36AEDFBB4D69BA2C8F">
    <w:name w:val="B1EC04AA8D984C36AEDFBB4D69BA2C8F"/>
    <w:rsid w:val="00CA34FF"/>
    <w:pPr>
      <w:spacing w:after="160" w:line="259" w:lineRule="auto"/>
    </w:pPr>
    <w:rPr>
      <w:kern w:val="2"/>
      <w:sz w:val="22"/>
      <w:szCs w:val="22"/>
      <w:lang w:eastAsia="en-AU"/>
      <w14:ligatures w14:val="standardContextual"/>
    </w:rPr>
  </w:style>
  <w:style w:type="paragraph" w:customStyle="1" w:styleId="F7E6F7A3443D4AE79DB749E2AA1F7927">
    <w:name w:val="F7E6F7A3443D4AE79DB749E2AA1F7927"/>
    <w:rsid w:val="00CA34FF"/>
    <w:pPr>
      <w:spacing w:after="160" w:line="259" w:lineRule="auto"/>
    </w:pPr>
    <w:rPr>
      <w:kern w:val="2"/>
      <w:sz w:val="22"/>
      <w:szCs w:val="22"/>
      <w:lang w:eastAsia="en-AU"/>
      <w14:ligatures w14:val="standardContextual"/>
    </w:rPr>
  </w:style>
  <w:style w:type="paragraph" w:customStyle="1" w:styleId="9E7581D1E78F448896BE4CC4E103E918">
    <w:name w:val="9E7581D1E78F448896BE4CC4E103E918"/>
    <w:rsid w:val="00CA34FF"/>
    <w:pPr>
      <w:spacing w:after="160" w:line="259" w:lineRule="auto"/>
    </w:pPr>
    <w:rPr>
      <w:kern w:val="2"/>
      <w:sz w:val="22"/>
      <w:szCs w:val="22"/>
      <w:lang w:eastAsia="en-AU"/>
      <w14:ligatures w14:val="standardContextual"/>
    </w:rPr>
  </w:style>
  <w:style w:type="paragraph" w:customStyle="1" w:styleId="CC00551EEC1E47B7BF5C38211C0B184F">
    <w:name w:val="CC00551EEC1E47B7BF5C38211C0B184F"/>
    <w:rsid w:val="00CA34FF"/>
    <w:pPr>
      <w:spacing w:after="160" w:line="259" w:lineRule="auto"/>
    </w:pPr>
    <w:rPr>
      <w:kern w:val="2"/>
      <w:sz w:val="22"/>
      <w:szCs w:val="22"/>
      <w:lang w:eastAsia="en-AU"/>
      <w14:ligatures w14:val="standardContextual"/>
    </w:rPr>
  </w:style>
  <w:style w:type="paragraph" w:customStyle="1" w:styleId="D3B6DDF9E66F41709406ED3B29F88A82">
    <w:name w:val="D3B6DDF9E66F41709406ED3B29F88A82"/>
    <w:rsid w:val="00CA34FF"/>
    <w:pPr>
      <w:spacing w:after="160" w:line="259" w:lineRule="auto"/>
    </w:pPr>
    <w:rPr>
      <w:kern w:val="2"/>
      <w:sz w:val="22"/>
      <w:szCs w:val="22"/>
      <w:lang w:eastAsia="en-AU"/>
      <w14:ligatures w14:val="standardContextual"/>
    </w:rPr>
  </w:style>
  <w:style w:type="paragraph" w:customStyle="1" w:styleId="019099253DB44A1CACB79F21BDEC250B">
    <w:name w:val="019099253DB44A1CACB79F21BDEC250B"/>
    <w:rsid w:val="00CA34FF"/>
    <w:pPr>
      <w:spacing w:after="160" w:line="259" w:lineRule="auto"/>
    </w:pPr>
    <w:rPr>
      <w:kern w:val="2"/>
      <w:sz w:val="22"/>
      <w:szCs w:val="22"/>
      <w:lang w:eastAsia="en-AU"/>
      <w14:ligatures w14:val="standardContextual"/>
    </w:rPr>
  </w:style>
  <w:style w:type="paragraph" w:customStyle="1" w:styleId="7EBAD027B6164A4786A74A272C2B37D5">
    <w:name w:val="7EBAD027B6164A4786A74A272C2B37D5"/>
    <w:rsid w:val="00CA34FF"/>
    <w:pPr>
      <w:spacing w:after="160" w:line="259" w:lineRule="auto"/>
    </w:pPr>
    <w:rPr>
      <w:kern w:val="2"/>
      <w:sz w:val="22"/>
      <w:szCs w:val="22"/>
      <w:lang w:eastAsia="en-AU"/>
      <w14:ligatures w14:val="standardContextual"/>
    </w:rPr>
  </w:style>
  <w:style w:type="paragraph" w:customStyle="1" w:styleId="417CCC142DFE4BE6B3EAEEDB7668C532">
    <w:name w:val="417CCC142DFE4BE6B3EAEEDB7668C532"/>
    <w:rsid w:val="00CA34FF"/>
    <w:pPr>
      <w:spacing w:after="160" w:line="259" w:lineRule="auto"/>
    </w:pPr>
    <w:rPr>
      <w:kern w:val="2"/>
      <w:sz w:val="22"/>
      <w:szCs w:val="22"/>
      <w:lang w:eastAsia="en-AU"/>
      <w14:ligatures w14:val="standardContextual"/>
    </w:rPr>
  </w:style>
  <w:style w:type="paragraph" w:customStyle="1" w:styleId="082699BF96BF4DC89C8ED699E6A19AF5">
    <w:name w:val="082699BF96BF4DC89C8ED699E6A19AF5"/>
    <w:rsid w:val="00CA34FF"/>
    <w:pPr>
      <w:spacing w:after="160" w:line="259" w:lineRule="auto"/>
    </w:pPr>
    <w:rPr>
      <w:kern w:val="2"/>
      <w:sz w:val="22"/>
      <w:szCs w:val="22"/>
      <w:lang w:eastAsia="en-AU"/>
      <w14:ligatures w14:val="standardContextual"/>
    </w:rPr>
  </w:style>
  <w:style w:type="paragraph" w:customStyle="1" w:styleId="2D122D2824B34F4AA964F3E31A385C98">
    <w:name w:val="2D122D2824B34F4AA964F3E31A385C98"/>
    <w:rsid w:val="00CA34FF"/>
    <w:pPr>
      <w:spacing w:after="160" w:line="259" w:lineRule="auto"/>
    </w:pPr>
    <w:rPr>
      <w:kern w:val="2"/>
      <w:sz w:val="22"/>
      <w:szCs w:val="22"/>
      <w:lang w:eastAsia="en-AU"/>
      <w14:ligatures w14:val="standardContextual"/>
    </w:rPr>
  </w:style>
  <w:style w:type="paragraph" w:customStyle="1" w:styleId="C00A2EF0ACC74F31A1244E703FFD2384">
    <w:name w:val="C00A2EF0ACC74F31A1244E703FFD2384"/>
    <w:rsid w:val="00CA34FF"/>
    <w:pPr>
      <w:spacing w:after="160" w:line="259" w:lineRule="auto"/>
    </w:pPr>
    <w:rPr>
      <w:kern w:val="2"/>
      <w:sz w:val="22"/>
      <w:szCs w:val="22"/>
      <w:lang w:eastAsia="en-AU"/>
      <w14:ligatures w14:val="standardContextual"/>
    </w:rPr>
  </w:style>
  <w:style w:type="paragraph" w:customStyle="1" w:styleId="D0219B3611BD41B0AA5A0905E0E0E1C5">
    <w:name w:val="D0219B3611BD41B0AA5A0905E0E0E1C5"/>
    <w:rsid w:val="00CA34FF"/>
    <w:pPr>
      <w:spacing w:after="160" w:line="259" w:lineRule="auto"/>
    </w:pPr>
    <w:rPr>
      <w:kern w:val="2"/>
      <w:sz w:val="22"/>
      <w:szCs w:val="22"/>
      <w:lang w:eastAsia="en-AU"/>
      <w14:ligatures w14:val="standardContextual"/>
    </w:rPr>
  </w:style>
  <w:style w:type="paragraph" w:customStyle="1" w:styleId="9C108A97213B4B67BF242ADB05275F90">
    <w:name w:val="9C108A97213B4B67BF242ADB05275F90"/>
    <w:rsid w:val="00CA34FF"/>
    <w:pPr>
      <w:spacing w:after="160" w:line="259" w:lineRule="auto"/>
    </w:pPr>
    <w:rPr>
      <w:kern w:val="2"/>
      <w:sz w:val="22"/>
      <w:szCs w:val="22"/>
      <w:lang w:eastAsia="en-AU"/>
      <w14:ligatures w14:val="standardContextual"/>
    </w:rPr>
  </w:style>
  <w:style w:type="paragraph" w:customStyle="1" w:styleId="0F1346122EEF4B5CBAE128F706729B16">
    <w:name w:val="0F1346122EEF4B5CBAE128F706729B16"/>
    <w:rsid w:val="00CA34FF"/>
    <w:pPr>
      <w:spacing w:after="160" w:line="259" w:lineRule="auto"/>
    </w:pPr>
    <w:rPr>
      <w:kern w:val="2"/>
      <w:sz w:val="22"/>
      <w:szCs w:val="22"/>
      <w:lang w:eastAsia="en-AU"/>
      <w14:ligatures w14:val="standardContextual"/>
    </w:rPr>
  </w:style>
  <w:style w:type="paragraph" w:customStyle="1" w:styleId="588FEBD92C1649E1B097D5D738F60117">
    <w:name w:val="588FEBD92C1649E1B097D5D738F60117"/>
    <w:rsid w:val="00CA34FF"/>
    <w:pPr>
      <w:spacing w:after="160" w:line="259" w:lineRule="auto"/>
    </w:pPr>
    <w:rPr>
      <w:kern w:val="2"/>
      <w:sz w:val="22"/>
      <w:szCs w:val="22"/>
      <w:lang w:eastAsia="en-AU"/>
      <w14:ligatures w14:val="standardContextual"/>
    </w:rPr>
  </w:style>
  <w:style w:type="paragraph" w:customStyle="1" w:styleId="60D6E92816674AA997920300DD4C71D4">
    <w:name w:val="60D6E92816674AA997920300DD4C71D4"/>
    <w:rsid w:val="00CA34FF"/>
    <w:pPr>
      <w:spacing w:after="160" w:line="259" w:lineRule="auto"/>
    </w:pPr>
    <w:rPr>
      <w:kern w:val="2"/>
      <w:sz w:val="22"/>
      <w:szCs w:val="22"/>
      <w:lang w:eastAsia="en-AU"/>
      <w14:ligatures w14:val="standardContextual"/>
    </w:rPr>
  </w:style>
  <w:style w:type="paragraph" w:customStyle="1" w:styleId="80C1E41DFACE4ECF99C427920EE5782D">
    <w:name w:val="80C1E41DFACE4ECF99C427920EE5782D"/>
    <w:rsid w:val="00CA34FF"/>
    <w:pPr>
      <w:spacing w:after="160" w:line="259" w:lineRule="auto"/>
    </w:pPr>
    <w:rPr>
      <w:kern w:val="2"/>
      <w:sz w:val="22"/>
      <w:szCs w:val="22"/>
      <w:lang w:eastAsia="en-AU"/>
      <w14:ligatures w14:val="standardContextual"/>
    </w:rPr>
  </w:style>
  <w:style w:type="paragraph" w:customStyle="1" w:styleId="3CF4C4ACB99D4C5EAD9AB8A9D6FF0857">
    <w:name w:val="3CF4C4ACB99D4C5EAD9AB8A9D6FF0857"/>
    <w:rsid w:val="00CA34FF"/>
    <w:pPr>
      <w:spacing w:after="160" w:line="259" w:lineRule="auto"/>
    </w:pPr>
    <w:rPr>
      <w:kern w:val="2"/>
      <w:sz w:val="22"/>
      <w:szCs w:val="22"/>
      <w:lang w:eastAsia="en-AU"/>
      <w14:ligatures w14:val="standardContextual"/>
    </w:rPr>
  </w:style>
  <w:style w:type="paragraph" w:customStyle="1" w:styleId="643467F9EAA845C28E5ABB8F2EEA3C6C">
    <w:name w:val="643467F9EAA845C28E5ABB8F2EEA3C6C"/>
    <w:rsid w:val="00CA34FF"/>
    <w:pPr>
      <w:spacing w:after="160" w:line="259" w:lineRule="auto"/>
    </w:pPr>
    <w:rPr>
      <w:kern w:val="2"/>
      <w:sz w:val="22"/>
      <w:szCs w:val="22"/>
      <w:lang w:eastAsia="en-AU"/>
      <w14:ligatures w14:val="standardContextual"/>
    </w:rPr>
  </w:style>
  <w:style w:type="paragraph" w:customStyle="1" w:styleId="569EA804177C45D4AE9BDF0216773439">
    <w:name w:val="569EA804177C45D4AE9BDF0216773439"/>
    <w:rsid w:val="00CA34FF"/>
    <w:pPr>
      <w:spacing w:after="160" w:line="259" w:lineRule="auto"/>
    </w:pPr>
    <w:rPr>
      <w:kern w:val="2"/>
      <w:sz w:val="22"/>
      <w:szCs w:val="22"/>
      <w:lang w:eastAsia="en-AU"/>
      <w14:ligatures w14:val="standardContextual"/>
    </w:rPr>
  </w:style>
  <w:style w:type="paragraph" w:customStyle="1" w:styleId="8E82F9977B0046FABEB9FC88BC1C732A">
    <w:name w:val="8E82F9977B0046FABEB9FC88BC1C732A"/>
    <w:rsid w:val="00CA34FF"/>
    <w:pPr>
      <w:spacing w:after="160" w:line="259" w:lineRule="auto"/>
    </w:pPr>
    <w:rPr>
      <w:kern w:val="2"/>
      <w:sz w:val="22"/>
      <w:szCs w:val="22"/>
      <w:lang w:eastAsia="en-AU"/>
      <w14:ligatures w14:val="standardContextual"/>
    </w:rPr>
  </w:style>
  <w:style w:type="paragraph" w:customStyle="1" w:styleId="025EB8B9FB0748EAA35BCE6D393C89D9">
    <w:name w:val="025EB8B9FB0748EAA35BCE6D393C89D9"/>
    <w:rsid w:val="00CA34FF"/>
    <w:pPr>
      <w:spacing w:after="160" w:line="259" w:lineRule="auto"/>
    </w:pPr>
    <w:rPr>
      <w:kern w:val="2"/>
      <w:sz w:val="22"/>
      <w:szCs w:val="22"/>
      <w:lang w:eastAsia="en-AU"/>
      <w14:ligatures w14:val="standardContextual"/>
    </w:rPr>
  </w:style>
  <w:style w:type="paragraph" w:customStyle="1" w:styleId="BCA8D2E90FE040EAB7C47D2F7220D434">
    <w:name w:val="BCA8D2E90FE040EAB7C47D2F7220D434"/>
    <w:rsid w:val="00CA34FF"/>
    <w:pPr>
      <w:spacing w:after="160" w:line="259" w:lineRule="auto"/>
    </w:pPr>
    <w:rPr>
      <w:kern w:val="2"/>
      <w:sz w:val="22"/>
      <w:szCs w:val="22"/>
      <w:lang w:eastAsia="en-AU"/>
      <w14:ligatures w14:val="standardContextual"/>
    </w:rPr>
  </w:style>
  <w:style w:type="paragraph" w:customStyle="1" w:styleId="BA37350FB25E43FFA5B7C35202A4FF14">
    <w:name w:val="BA37350FB25E43FFA5B7C35202A4FF14"/>
    <w:rsid w:val="00CA34FF"/>
    <w:pPr>
      <w:spacing w:after="160" w:line="259" w:lineRule="auto"/>
    </w:pPr>
    <w:rPr>
      <w:kern w:val="2"/>
      <w:sz w:val="22"/>
      <w:szCs w:val="22"/>
      <w:lang w:eastAsia="en-AU"/>
      <w14:ligatures w14:val="standardContextual"/>
    </w:rPr>
  </w:style>
  <w:style w:type="paragraph" w:customStyle="1" w:styleId="E0EEB6D494C34A97A94C1760BCCD90DE">
    <w:name w:val="E0EEB6D494C34A97A94C1760BCCD90DE"/>
    <w:rsid w:val="00CA34FF"/>
    <w:pPr>
      <w:spacing w:after="160" w:line="259" w:lineRule="auto"/>
    </w:pPr>
    <w:rPr>
      <w:kern w:val="2"/>
      <w:sz w:val="22"/>
      <w:szCs w:val="22"/>
      <w:lang w:eastAsia="en-AU"/>
      <w14:ligatures w14:val="standardContextual"/>
    </w:rPr>
  </w:style>
  <w:style w:type="paragraph" w:customStyle="1" w:styleId="0A7F9AEB6DC44D0687168018A219C37A">
    <w:name w:val="0A7F9AEB6DC44D0687168018A219C37A"/>
    <w:rsid w:val="00CA34FF"/>
    <w:pPr>
      <w:spacing w:after="160" w:line="259" w:lineRule="auto"/>
    </w:pPr>
    <w:rPr>
      <w:kern w:val="2"/>
      <w:sz w:val="22"/>
      <w:szCs w:val="22"/>
      <w:lang w:eastAsia="en-AU"/>
      <w14:ligatures w14:val="standardContextual"/>
    </w:rPr>
  </w:style>
  <w:style w:type="paragraph" w:customStyle="1" w:styleId="25A1A69D91804B728E358F16D9803EFA">
    <w:name w:val="25A1A69D91804B728E358F16D9803EFA"/>
    <w:rsid w:val="00CA34FF"/>
    <w:pPr>
      <w:spacing w:after="160" w:line="259" w:lineRule="auto"/>
    </w:pPr>
    <w:rPr>
      <w:kern w:val="2"/>
      <w:sz w:val="22"/>
      <w:szCs w:val="22"/>
      <w:lang w:eastAsia="en-AU"/>
      <w14:ligatures w14:val="standardContextual"/>
    </w:rPr>
  </w:style>
  <w:style w:type="paragraph" w:customStyle="1" w:styleId="D1EBDDDCDB9545218B79BE29E4C099C5">
    <w:name w:val="D1EBDDDCDB9545218B79BE29E4C099C5"/>
    <w:rsid w:val="00CA34FF"/>
    <w:pPr>
      <w:spacing w:after="160" w:line="259" w:lineRule="auto"/>
    </w:pPr>
    <w:rPr>
      <w:kern w:val="2"/>
      <w:sz w:val="22"/>
      <w:szCs w:val="22"/>
      <w:lang w:eastAsia="en-AU"/>
      <w14:ligatures w14:val="standardContextual"/>
    </w:rPr>
  </w:style>
  <w:style w:type="paragraph" w:customStyle="1" w:styleId="684F8A41776F40DB9803129D126D95E7">
    <w:name w:val="684F8A41776F40DB9803129D126D95E7"/>
    <w:rsid w:val="00CA34FF"/>
    <w:pPr>
      <w:spacing w:after="160" w:line="259" w:lineRule="auto"/>
    </w:pPr>
    <w:rPr>
      <w:kern w:val="2"/>
      <w:sz w:val="22"/>
      <w:szCs w:val="22"/>
      <w:lang w:eastAsia="en-AU"/>
      <w14:ligatures w14:val="standardContextual"/>
    </w:rPr>
  </w:style>
  <w:style w:type="paragraph" w:customStyle="1" w:styleId="78C2B255FE2F4AE88CEEA2CDC76A5C8D">
    <w:name w:val="78C2B255FE2F4AE88CEEA2CDC76A5C8D"/>
    <w:rsid w:val="00CA34FF"/>
    <w:pPr>
      <w:spacing w:after="160" w:line="259" w:lineRule="auto"/>
    </w:pPr>
    <w:rPr>
      <w:kern w:val="2"/>
      <w:sz w:val="22"/>
      <w:szCs w:val="22"/>
      <w:lang w:eastAsia="en-AU"/>
      <w14:ligatures w14:val="standardContextual"/>
    </w:rPr>
  </w:style>
  <w:style w:type="paragraph" w:customStyle="1" w:styleId="18BCD9B3DD8B4D4CA786D2C4D3DF7736">
    <w:name w:val="18BCD9B3DD8B4D4CA786D2C4D3DF7736"/>
    <w:rsid w:val="00CA34FF"/>
    <w:pPr>
      <w:spacing w:after="160" w:line="259" w:lineRule="auto"/>
    </w:pPr>
    <w:rPr>
      <w:kern w:val="2"/>
      <w:sz w:val="22"/>
      <w:szCs w:val="22"/>
      <w:lang w:eastAsia="en-AU"/>
      <w14:ligatures w14:val="standardContextual"/>
    </w:rPr>
  </w:style>
  <w:style w:type="paragraph" w:customStyle="1" w:styleId="1B02C042B74E4CDB92743863EBFD74DD">
    <w:name w:val="1B02C042B74E4CDB92743863EBFD74DD"/>
    <w:rsid w:val="00CA34FF"/>
    <w:pPr>
      <w:spacing w:after="160" w:line="259" w:lineRule="auto"/>
    </w:pPr>
    <w:rPr>
      <w:kern w:val="2"/>
      <w:sz w:val="22"/>
      <w:szCs w:val="22"/>
      <w:lang w:eastAsia="en-AU"/>
      <w14:ligatures w14:val="standardContextual"/>
    </w:rPr>
  </w:style>
  <w:style w:type="paragraph" w:customStyle="1" w:styleId="05B14D8627F1464E9DF8FD31AC5FB639">
    <w:name w:val="05B14D8627F1464E9DF8FD31AC5FB639"/>
    <w:rsid w:val="00CA34FF"/>
    <w:pPr>
      <w:spacing w:after="160" w:line="259" w:lineRule="auto"/>
    </w:pPr>
    <w:rPr>
      <w:kern w:val="2"/>
      <w:sz w:val="22"/>
      <w:szCs w:val="22"/>
      <w:lang w:eastAsia="en-AU"/>
      <w14:ligatures w14:val="standardContextual"/>
    </w:rPr>
  </w:style>
  <w:style w:type="paragraph" w:customStyle="1" w:styleId="7691C99F913D4F0B83A6F46E8C79CB89">
    <w:name w:val="7691C99F913D4F0B83A6F46E8C79CB89"/>
    <w:rsid w:val="00CA34FF"/>
    <w:pPr>
      <w:spacing w:after="160" w:line="259" w:lineRule="auto"/>
    </w:pPr>
    <w:rPr>
      <w:kern w:val="2"/>
      <w:sz w:val="22"/>
      <w:szCs w:val="22"/>
      <w:lang w:eastAsia="en-AU"/>
      <w14:ligatures w14:val="standardContextual"/>
    </w:rPr>
  </w:style>
  <w:style w:type="paragraph" w:customStyle="1" w:styleId="9B9F1097ED684262A5AE2D45833BA7A7">
    <w:name w:val="9B9F1097ED684262A5AE2D45833BA7A7"/>
    <w:rsid w:val="00CA34FF"/>
    <w:pPr>
      <w:spacing w:after="160" w:line="259" w:lineRule="auto"/>
    </w:pPr>
    <w:rPr>
      <w:kern w:val="2"/>
      <w:sz w:val="22"/>
      <w:szCs w:val="22"/>
      <w:lang w:eastAsia="en-AU"/>
      <w14:ligatures w14:val="standardContextual"/>
    </w:rPr>
  </w:style>
  <w:style w:type="paragraph" w:customStyle="1" w:styleId="D5C5359415A7478985FB1F49DF8BF924">
    <w:name w:val="D5C5359415A7478985FB1F49DF8BF924"/>
    <w:rsid w:val="00CA34FF"/>
    <w:pPr>
      <w:spacing w:after="160" w:line="259" w:lineRule="auto"/>
    </w:pPr>
    <w:rPr>
      <w:kern w:val="2"/>
      <w:sz w:val="22"/>
      <w:szCs w:val="22"/>
      <w:lang w:eastAsia="en-AU"/>
      <w14:ligatures w14:val="standardContextual"/>
    </w:rPr>
  </w:style>
  <w:style w:type="paragraph" w:customStyle="1" w:styleId="DD39F7A0947740F89B20DC9570DC4FF4">
    <w:name w:val="DD39F7A0947740F89B20DC9570DC4FF4"/>
    <w:rsid w:val="00CA34FF"/>
    <w:pPr>
      <w:spacing w:after="160" w:line="259" w:lineRule="auto"/>
    </w:pPr>
    <w:rPr>
      <w:kern w:val="2"/>
      <w:sz w:val="22"/>
      <w:szCs w:val="22"/>
      <w:lang w:eastAsia="en-AU"/>
      <w14:ligatures w14:val="standardContextual"/>
    </w:rPr>
  </w:style>
  <w:style w:type="paragraph" w:customStyle="1" w:styleId="F98E304F2B4A47DE9BA41B361FF0445B">
    <w:name w:val="F98E304F2B4A47DE9BA41B361FF0445B"/>
    <w:rsid w:val="00CA34FF"/>
    <w:pPr>
      <w:spacing w:after="160" w:line="259" w:lineRule="auto"/>
    </w:pPr>
    <w:rPr>
      <w:kern w:val="2"/>
      <w:sz w:val="22"/>
      <w:szCs w:val="22"/>
      <w:lang w:eastAsia="en-AU"/>
      <w14:ligatures w14:val="standardContextual"/>
    </w:rPr>
  </w:style>
  <w:style w:type="paragraph" w:customStyle="1" w:styleId="A70EBBE49D7E4E03B9C091E64763CBAC">
    <w:name w:val="A70EBBE49D7E4E03B9C091E64763CBAC"/>
    <w:rsid w:val="00CA34FF"/>
    <w:pPr>
      <w:spacing w:after="160" w:line="259" w:lineRule="auto"/>
    </w:pPr>
    <w:rPr>
      <w:kern w:val="2"/>
      <w:sz w:val="22"/>
      <w:szCs w:val="22"/>
      <w:lang w:eastAsia="en-AU"/>
      <w14:ligatures w14:val="standardContextual"/>
    </w:rPr>
  </w:style>
  <w:style w:type="paragraph" w:customStyle="1" w:styleId="804B39F652F548D1AD395AB9B1BF0DA7">
    <w:name w:val="804B39F652F548D1AD395AB9B1BF0DA7"/>
    <w:rsid w:val="00D6633A"/>
    <w:pPr>
      <w:spacing w:after="160" w:line="259" w:lineRule="auto"/>
    </w:pPr>
    <w:rPr>
      <w:kern w:val="2"/>
      <w:sz w:val="22"/>
      <w:szCs w:val="22"/>
      <w:lang w:eastAsia="en-AU"/>
      <w14:ligatures w14:val="standardContextual"/>
    </w:rPr>
  </w:style>
  <w:style w:type="paragraph" w:customStyle="1" w:styleId="3D11064DFC984A4699E66129F0EA636C">
    <w:name w:val="3D11064DFC984A4699E66129F0EA636C"/>
    <w:rsid w:val="00D6633A"/>
    <w:pPr>
      <w:spacing w:after="160" w:line="259" w:lineRule="auto"/>
    </w:pPr>
    <w:rPr>
      <w:kern w:val="2"/>
      <w:sz w:val="22"/>
      <w:szCs w:val="22"/>
      <w:lang w:eastAsia="en-AU"/>
      <w14:ligatures w14:val="standardContextual"/>
    </w:rPr>
  </w:style>
  <w:style w:type="paragraph" w:customStyle="1" w:styleId="3C79FE7259A5463FB92898D07BDB95C7">
    <w:name w:val="3C79FE7259A5463FB92898D07BDB95C7"/>
    <w:rsid w:val="00D6633A"/>
    <w:pPr>
      <w:spacing w:after="160" w:line="259" w:lineRule="auto"/>
    </w:pPr>
    <w:rPr>
      <w:kern w:val="2"/>
      <w:sz w:val="22"/>
      <w:szCs w:val="22"/>
      <w:lang w:eastAsia="en-AU"/>
      <w14:ligatures w14:val="standardContextual"/>
    </w:rPr>
  </w:style>
  <w:style w:type="paragraph" w:customStyle="1" w:styleId="3604D077F652404395BFAF333ABFE1E3">
    <w:name w:val="3604D077F652404395BFAF333ABFE1E3"/>
    <w:rsid w:val="00D6633A"/>
    <w:pPr>
      <w:spacing w:after="160" w:line="259" w:lineRule="auto"/>
    </w:pPr>
    <w:rPr>
      <w:kern w:val="2"/>
      <w:sz w:val="22"/>
      <w:szCs w:val="22"/>
      <w:lang w:eastAsia="en-AU"/>
      <w14:ligatures w14:val="standardContextual"/>
    </w:rPr>
  </w:style>
  <w:style w:type="paragraph" w:customStyle="1" w:styleId="D18661D49EDA4D8FA2991FB5436B836C">
    <w:name w:val="D18661D49EDA4D8FA2991FB5436B836C"/>
    <w:rsid w:val="00D6633A"/>
    <w:pPr>
      <w:spacing w:after="160" w:line="259" w:lineRule="auto"/>
    </w:pPr>
    <w:rPr>
      <w:kern w:val="2"/>
      <w:sz w:val="22"/>
      <w:szCs w:val="22"/>
      <w:lang w:eastAsia="en-AU"/>
      <w14:ligatures w14:val="standardContextual"/>
    </w:rPr>
  </w:style>
  <w:style w:type="paragraph" w:customStyle="1" w:styleId="720BEED76829441A909864D8221E4F85">
    <w:name w:val="720BEED76829441A909864D8221E4F85"/>
    <w:rsid w:val="00D6633A"/>
    <w:pPr>
      <w:spacing w:after="160" w:line="259" w:lineRule="auto"/>
    </w:pPr>
    <w:rPr>
      <w:kern w:val="2"/>
      <w:sz w:val="22"/>
      <w:szCs w:val="22"/>
      <w:lang w:eastAsia="en-AU"/>
      <w14:ligatures w14:val="standardContextual"/>
    </w:rPr>
  </w:style>
  <w:style w:type="paragraph" w:customStyle="1" w:styleId="2D9A160727124CD785897371949F7182">
    <w:name w:val="2D9A160727124CD785897371949F7182"/>
    <w:rsid w:val="00D6633A"/>
    <w:pPr>
      <w:spacing w:after="160" w:line="259" w:lineRule="auto"/>
    </w:pPr>
    <w:rPr>
      <w:kern w:val="2"/>
      <w:sz w:val="22"/>
      <w:szCs w:val="22"/>
      <w:lang w:eastAsia="en-AU"/>
      <w14:ligatures w14:val="standardContextual"/>
    </w:rPr>
  </w:style>
  <w:style w:type="paragraph" w:customStyle="1" w:styleId="9A3EF94F27414687AB5797F47144C171">
    <w:name w:val="9A3EF94F27414687AB5797F47144C171"/>
    <w:rsid w:val="00D6633A"/>
    <w:pPr>
      <w:spacing w:after="160" w:line="259" w:lineRule="auto"/>
    </w:pPr>
    <w:rPr>
      <w:kern w:val="2"/>
      <w:sz w:val="22"/>
      <w:szCs w:val="22"/>
      <w:lang w:eastAsia="en-AU"/>
      <w14:ligatures w14:val="standardContextual"/>
    </w:rPr>
  </w:style>
  <w:style w:type="paragraph" w:customStyle="1" w:styleId="6493571AD2EE48FD8E6BB94DE66A31A5">
    <w:name w:val="6493571AD2EE48FD8E6BB94DE66A31A5"/>
    <w:rsid w:val="00D6633A"/>
    <w:pPr>
      <w:spacing w:after="160" w:line="259" w:lineRule="auto"/>
    </w:pPr>
    <w:rPr>
      <w:kern w:val="2"/>
      <w:sz w:val="22"/>
      <w:szCs w:val="22"/>
      <w:lang w:eastAsia="en-AU"/>
      <w14:ligatures w14:val="standardContextual"/>
    </w:rPr>
  </w:style>
  <w:style w:type="paragraph" w:customStyle="1" w:styleId="0E57C28CFC4B49ECB69F056BE09FE6F2">
    <w:name w:val="0E57C28CFC4B49ECB69F056BE09FE6F2"/>
    <w:rsid w:val="00D6633A"/>
    <w:pPr>
      <w:spacing w:after="160" w:line="259" w:lineRule="auto"/>
    </w:pPr>
    <w:rPr>
      <w:kern w:val="2"/>
      <w:sz w:val="22"/>
      <w:szCs w:val="22"/>
      <w:lang w:eastAsia="en-AU"/>
      <w14:ligatures w14:val="standardContextual"/>
    </w:rPr>
  </w:style>
  <w:style w:type="paragraph" w:customStyle="1" w:styleId="0AFD21E47C0A461CAA83D00C44443E6D">
    <w:name w:val="0AFD21E47C0A461CAA83D00C44443E6D"/>
    <w:rsid w:val="00D6633A"/>
    <w:pPr>
      <w:spacing w:after="160" w:line="259" w:lineRule="auto"/>
    </w:pPr>
    <w:rPr>
      <w:kern w:val="2"/>
      <w:sz w:val="22"/>
      <w:szCs w:val="22"/>
      <w:lang w:eastAsia="en-AU"/>
      <w14:ligatures w14:val="standardContextual"/>
    </w:rPr>
  </w:style>
  <w:style w:type="paragraph" w:customStyle="1" w:styleId="7329999ABFFB499EB84726ECFB829CA9">
    <w:name w:val="7329999ABFFB499EB84726ECFB829CA9"/>
    <w:rsid w:val="00D6633A"/>
    <w:pPr>
      <w:spacing w:after="160" w:line="259" w:lineRule="auto"/>
    </w:pPr>
    <w:rPr>
      <w:kern w:val="2"/>
      <w:sz w:val="22"/>
      <w:szCs w:val="22"/>
      <w:lang w:eastAsia="en-AU"/>
      <w14:ligatures w14:val="standardContextual"/>
    </w:rPr>
  </w:style>
  <w:style w:type="paragraph" w:customStyle="1" w:styleId="EC31EB8606444AE4B6D45D0FF6EABB5A">
    <w:name w:val="EC31EB8606444AE4B6D45D0FF6EABB5A"/>
    <w:rsid w:val="00D6633A"/>
    <w:pPr>
      <w:spacing w:after="160" w:line="259" w:lineRule="auto"/>
    </w:pPr>
    <w:rPr>
      <w:kern w:val="2"/>
      <w:sz w:val="22"/>
      <w:szCs w:val="22"/>
      <w:lang w:eastAsia="en-AU"/>
      <w14:ligatures w14:val="standardContextual"/>
    </w:rPr>
  </w:style>
  <w:style w:type="paragraph" w:customStyle="1" w:styleId="6C3C55D96D3C4270ABDB657787B532FE">
    <w:name w:val="6C3C55D96D3C4270ABDB657787B532FE"/>
    <w:rsid w:val="00D6633A"/>
    <w:pPr>
      <w:spacing w:after="160" w:line="259" w:lineRule="auto"/>
    </w:pPr>
    <w:rPr>
      <w:kern w:val="2"/>
      <w:sz w:val="22"/>
      <w:szCs w:val="22"/>
      <w:lang w:eastAsia="en-AU"/>
      <w14:ligatures w14:val="standardContextual"/>
    </w:rPr>
  </w:style>
  <w:style w:type="paragraph" w:customStyle="1" w:styleId="9F48F8A8E0D44934A37C348EA2228B04">
    <w:name w:val="9F48F8A8E0D44934A37C348EA2228B04"/>
    <w:rsid w:val="00D6633A"/>
    <w:pPr>
      <w:spacing w:after="160" w:line="259" w:lineRule="auto"/>
    </w:pPr>
    <w:rPr>
      <w:kern w:val="2"/>
      <w:sz w:val="22"/>
      <w:szCs w:val="22"/>
      <w:lang w:eastAsia="en-AU"/>
      <w14:ligatures w14:val="standardContextual"/>
    </w:rPr>
  </w:style>
  <w:style w:type="paragraph" w:customStyle="1" w:styleId="CAB83BCD58564A15B73E02FBCFCE179D">
    <w:name w:val="CAB83BCD58564A15B73E02FBCFCE179D"/>
    <w:rsid w:val="00D6633A"/>
    <w:pPr>
      <w:spacing w:after="160" w:line="259" w:lineRule="auto"/>
    </w:pPr>
    <w:rPr>
      <w:kern w:val="2"/>
      <w:sz w:val="22"/>
      <w:szCs w:val="22"/>
      <w:lang w:eastAsia="en-AU"/>
      <w14:ligatures w14:val="standardContextual"/>
    </w:rPr>
  </w:style>
  <w:style w:type="paragraph" w:customStyle="1" w:styleId="89FCCCBF0E4A49D1A37245B62DEBC0F2">
    <w:name w:val="89FCCCBF0E4A49D1A37245B62DEBC0F2"/>
    <w:rsid w:val="00D6633A"/>
    <w:pPr>
      <w:spacing w:after="160" w:line="259" w:lineRule="auto"/>
    </w:pPr>
    <w:rPr>
      <w:kern w:val="2"/>
      <w:sz w:val="22"/>
      <w:szCs w:val="22"/>
      <w:lang w:eastAsia="en-AU"/>
      <w14:ligatures w14:val="standardContextual"/>
    </w:rPr>
  </w:style>
  <w:style w:type="paragraph" w:customStyle="1" w:styleId="AD32AC9983EE4F1F84B77A82C24E8A87">
    <w:name w:val="AD32AC9983EE4F1F84B77A82C24E8A87"/>
    <w:rsid w:val="00D6633A"/>
    <w:pPr>
      <w:spacing w:after="160" w:line="259" w:lineRule="auto"/>
    </w:pPr>
    <w:rPr>
      <w:kern w:val="2"/>
      <w:sz w:val="22"/>
      <w:szCs w:val="22"/>
      <w:lang w:eastAsia="en-AU"/>
      <w14:ligatures w14:val="standardContextual"/>
    </w:rPr>
  </w:style>
  <w:style w:type="paragraph" w:customStyle="1" w:styleId="069FA68FC5314A2AB3070BD9DFE8B236">
    <w:name w:val="069FA68FC5314A2AB3070BD9DFE8B236"/>
    <w:rsid w:val="00D6633A"/>
    <w:pPr>
      <w:spacing w:after="160" w:line="259" w:lineRule="auto"/>
    </w:pPr>
    <w:rPr>
      <w:kern w:val="2"/>
      <w:sz w:val="22"/>
      <w:szCs w:val="22"/>
      <w:lang w:eastAsia="en-AU"/>
      <w14:ligatures w14:val="standardContextual"/>
    </w:rPr>
  </w:style>
  <w:style w:type="paragraph" w:customStyle="1" w:styleId="1323FACF6397487881A793D95DD884DF">
    <w:name w:val="1323FACF6397487881A793D95DD884DF"/>
    <w:rsid w:val="00D6633A"/>
    <w:pPr>
      <w:spacing w:after="160" w:line="259" w:lineRule="auto"/>
    </w:pPr>
    <w:rPr>
      <w:kern w:val="2"/>
      <w:sz w:val="22"/>
      <w:szCs w:val="22"/>
      <w:lang w:eastAsia="en-AU"/>
      <w14:ligatures w14:val="standardContextual"/>
    </w:rPr>
  </w:style>
  <w:style w:type="paragraph" w:customStyle="1" w:styleId="A7E2806298514782AFF0151E7914A1A5">
    <w:name w:val="A7E2806298514782AFF0151E7914A1A5"/>
    <w:rsid w:val="00D6633A"/>
    <w:pPr>
      <w:spacing w:after="160" w:line="259" w:lineRule="auto"/>
    </w:pPr>
    <w:rPr>
      <w:kern w:val="2"/>
      <w:sz w:val="22"/>
      <w:szCs w:val="22"/>
      <w:lang w:eastAsia="en-AU"/>
      <w14:ligatures w14:val="standardContextual"/>
    </w:rPr>
  </w:style>
  <w:style w:type="paragraph" w:customStyle="1" w:styleId="25C9649BCE0A42F6BEADA3A1917E6A21">
    <w:name w:val="25C9649BCE0A42F6BEADA3A1917E6A21"/>
    <w:rsid w:val="00D6633A"/>
    <w:pPr>
      <w:spacing w:after="160" w:line="259" w:lineRule="auto"/>
    </w:pPr>
    <w:rPr>
      <w:kern w:val="2"/>
      <w:sz w:val="22"/>
      <w:szCs w:val="22"/>
      <w:lang w:eastAsia="en-AU"/>
      <w14:ligatures w14:val="standardContextual"/>
    </w:rPr>
  </w:style>
  <w:style w:type="paragraph" w:customStyle="1" w:styleId="514CEBAD3C594E028F296520034BECE5">
    <w:name w:val="514CEBAD3C594E028F296520034BECE5"/>
    <w:rsid w:val="00D6633A"/>
    <w:pPr>
      <w:spacing w:after="160" w:line="259" w:lineRule="auto"/>
    </w:pPr>
    <w:rPr>
      <w:kern w:val="2"/>
      <w:sz w:val="22"/>
      <w:szCs w:val="22"/>
      <w:lang w:eastAsia="en-AU"/>
      <w14:ligatures w14:val="standardContextual"/>
    </w:rPr>
  </w:style>
  <w:style w:type="paragraph" w:customStyle="1" w:styleId="31ADA22450F244DE8DB1495773BE2E53">
    <w:name w:val="31ADA22450F244DE8DB1495773BE2E53"/>
    <w:rsid w:val="00D6633A"/>
    <w:pPr>
      <w:spacing w:after="160" w:line="259" w:lineRule="auto"/>
    </w:pPr>
    <w:rPr>
      <w:kern w:val="2"/>
      <w:sz w:val="22"/>
      <w:szCs w:val="22"/>
      <w:lang w:eastAsia="en-AU"/>
      <w14:ligatures w14:val="standardContextual"/>
    </w:rPr>
  </w:style>
  <w:style w:type="paragraph" w:customStyle="1" w:styleId="1B92576CE7484A388D808B3DFF253DCB">
    <w:name w:val="1B92576CE7484A388D808B3DFF253DCB"/>
    <w:rsid w:val="00D6633A"/>
    <w:pPr>
      <w:spacing w:after="160" w:line="259" w:lineRule="auto"/>
    </w:pPr>
    <w:rPr>
      <w:kern w:val="2"/>
      <w:sz w:val="22"/>
      <w:szCs w:val="22"/>
      <w:lang w:eastAsia="en-AU"/>
      <w14:ligatures w14:val="standardContextual"/>
    </w:rPr>
  </w:style>
  <w:style w:type="paragraph" w:customStyle="1" w:styleId="3A46C63575254CD8855EBE8B66CD0DF0">
    <w:name w:val="3A46C63575254CD8855EBE8B66CD0DF0"/>
    <w:rsid w:val="00D6633A"/>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2.xml><?xml version="1.0" encoding="utf-8"?>
<ds:datastoreItem xmlns:ds="http://schemas.openxmlformats.org/officeDocument/2006/customXml" ds:itemID="{EE30330C-F8D0-4B95-8BB4-BF4D057658BF}">
  <ds:schemaRefs>
    <ds:schemaRef ds:uri="http://schemas.microsoft.com/office/infopath/2007/PartnerControls"/>
    <ds:schemaRef ds:uri="http://purl.org/dc/dcmitype/"/>
    <ds:schemaRef ds:uri="http://purl.org/dc/elements/1.1/"/>
    <ds:schemaRef ds:uri="http://schemas.microsoft.com/office/2006/documentManagement/types"/>
    <ds:schemaRef ds:uri="http://schemas.openxmlformats.org/package/2006/metadata/core-properties"/>
    <ds:schemaRef ds:uri="http://schemas.microsoft.com/office/2006/metadata/properties"/>
    <ds:schemaRef ds:uri="http://www.w3.org/XML/1998/namespace"/>
    <ds:schemaRef ds:uri="http://purl.org/dc/terms/"/>
    <ds:schemaRef ds:uri="9b5b5804-0acf-4ce9-9ba9-eda4935f56b0"/>
    <ds:schemaRef ds:uri="13ed0dd0-ea67-4747-a470-7f0f635f2150"/>
  </ds:schemaRefs>
</ds:datastoreItem>
</file>

<file path=customXml/itemProps3.xml><?xml version="1.0" encoding="utf-8"?>
<ds:datastoreItem xmlns:ds="http://schemas.openxmlformats.org/officeDocument/2006/customXml" ds:itemID="{24F37878-3676-40C8-B108-FAF3DB7B6CA5}">
  <ds:schemaRefs>
    <ds:schemaRef ds:uri="http://schemas.microsoft.com/sharepoint/v3/contenttype/forms"/>
  </ds:schemaRefs>
</ds:datastoreItem>
</file>

<file path=customXml/itemProps4.xml><?xml version="1.0" encoding="utf-8"?>
<ds:datastoreItem xmlns:ds="http://schemas.openxmlformats.org/officeDocument/2006/customXml" ds:itemID="{549EB444-1BEC-4287-809A-4F234C3B8AF4}"/>
</file>

<file path=docProps/app.xml><?xml version="1.0" encoding="utf-8"?>
<Properties xmlns="http://schemas.openxmlformats.org/officeDocument/2006/extended-properties" xmlns:vt="http://schemas.openxmlformats.org/officeDocument/2006/docPropsVTypes">
  <Template>Normal</Template>
  <TotalTime>0</TotalTime>
  <Pages>44</Pages>
  <Words>13990</Words>
  <Characters>79747</Characters>
  <Application>Microsoft Office Word</Application>
  <DocSecurity>0</DocSecurity>
  <Lines>664</Lines>
  <Paragraphs>187</Paragraphs>
  <ScaleCrop>false</ScaleCrop>
  <HeadingPairs>
    <vt:vector size="2" baseType="variant">
      <vt:variant>
        <vt:lpstr>Title</vt:lpstr>
      </vt:variant>
      <vt:variant>
        <vt:i4>1</vt:i4>
      </vt:variant>
    </vt:vector>
  </HeadingPairs>
  <TitlesOfParts>
    <vt:vector size="1" baseType="lpstr">
      <vt:lpstr>2025 VCE Hindi</vt:lpstr>
    </vt:vector>
  </TitlesOfParts>
  <LinksUpToDate>false</LinksUpToDate>
  <CharactersWithSpaces>93550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Hindi</dc:title>
  <dc:creator/>
  <cp:keywords>Hindi</cp:keywords>
  <cp:lastModifiedBy/>
  <cp:revision>2</cp:revision>
  <dcterms:created xsi:type="dcterms:W3CDTF">2024-07-09T05:30:00Z</dcterms:created>
  <dcterms:modified xsi:type="dcterms:W3CDTF">2025-03-03T05:33:00Z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