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sdt>
      <w:sdtPr>
        <w:id w:val="-426587749"/>
        <w:lock w:val="contentLocked"/>
        <w:placeholder>
          <w:docPart w:val="AC5EA341806A497FA5F982DD0028A100"/>
        </w:placeholder>
        <w:group/>
      </w:sdtPr>
      <w:sdtEndPr/>
      <w:sdtContent>
        <w:p w14:paraId="214D0BF9" w14:textId="406D72C1" w:rsidR="00406CBA" w:rsidRPr="004A22BC" w:rsidRDefault="006663FF" w:rsidP="00B22829">
          <w:pPr>
            <w:pStyle w:val="Title"/>
          </w:pPr>
          <w:sdt>
            <w:sdtPr>
              <w:alias w:val="Title"/>
              <w:tag w:val=""/>
              <w:id w:val="1621577399"/>
              <w:placeholder>
                <w:docPart w:val="220FFFB769164BC7BE33E7C85AA37174"/>
              </w:placeholder>
              <w:dataBinding w:prefixMappings="xmlns:ns0='http://purl.org/dc/elements/1.1/' xmlns:ns1='http://schemas.openxmlformats.org/package/2006/metadata/core-properties' " w:xpath="/ns1:coreProperties[1]/ns0:title[1]" w:storeItemID="{6C3C8BC8-F283-45AE-878A-BAB7291924A1}"/>
              <w:text/>
            </w:sdtPr>
            <w:sdtEndPr/>
            <w:sdtContent>
              <w:r w:rsidR="00406CBA">
                <w:t>2025 VCE Hungarian</w:t>
              </w:r>
            </w:sdtContent>
          </w:sdt>
        </w:p>
      </w:sdtContent>
    </w:sdt>
    <w:bookmarkEnd w:id="2"/>
    <w:bookmarkEnd w:id="1"/>
    <w:bookmarkEnd w:id="0"/>
    <w:p w14:paraId="23D11884" w14:textId="77777777" w:rsidR="00406CBA" w:rsidRPr="004A22BC" w:rsidRDefault="00406CBA" w:rsidP="00B22829">
      <w:pPr>
        <w:pStyle w:val="Documentsubtitle"/>
        <w:ind w:right="3543"/>
      </w:pPr>
      <w:r w:rsidRPr="004A22BC">
        <w:drawing>
          <wp:anchor distT="0" distB="0" distL="114300" distR="114300" simplePos="0" relativeHeight="251682816" behindDoc="1" locked="1" layoutInCell="0" allowOverlap="0" wp14:anchorId="2E448C33" wp14:editId="16C351AD">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27A63741" w14:textId="77777777" w:rsidR="00406CBA" w:rsidRPr="00210AB7" w:rsidRDefault="00406CBA" w:rsidP="00B22829">
      <w:pPr>
        <w:jc w:val="center"/>
        <w:rPr>
          <w:lang w:val="en-AU"/>
        </w:rPr>
        <w:sectPr w:rsidR="00406CBA" w:rsidRPr="00210AB7" w:rsidSect="00406CBA">
          <w:headerReference w:type="default" r:id="rId12"/>
          <w:footerReference w:type="first" r:id="rId13"/>
          <w:pgSz w:w="11907" w:h="16840" w:code="9"/>
          <w:pgMar w:top="0" w:right="567" w:bottom="567" w:left="567" w:header="794" w:footer="686" w:gutter="0"/>
          <w:cols w:space="708"/>
          <w:titlePg/>
          <w:docGrid w:linePitch="360"/>
        </w:sectPr>
      </w:pPr>
    </w:p>
    <w:p w14:paraId="2EA26E0A" w14:textId="77777777" w:rsidR="00406CBA" w:rsidRPr="000F5CEC" w:rsidRDefault="00406CBA" w:rsidP="00B22829">
      <w:pPr>
        <w:rPr>
          <w:color w:val="0F7EB4"/>
          <w:sz w:val="48"/>
          <w:lang w:val="en-AU"/>
        </w:rPr>
      </w:pPr>
      <w:r>
        <w:rPr>
          <w:color w:val="0F7EB4"/>
          <w:sz w:val="48"/>
          <w:lang w:val="en-AU"/>
        </w:rPr>
        <w:lastRenderedPageBreak/>
        <w:t>C</w:t>
      </w:r>
      <w:r w:rsidRPr="000F5CEC">
        <w:rPr>
          <w:color w:val="0F7EB4"/>
          <w:sz w:val="48"/>
          <w:lang w:val="en-AU"/>
        </w:rPr>
        <w:t>ontents</w:t>
      </w:r>
    </w:p>
    <w:p w14:paraId="24422B96" w14:textId="544D31A5" w:rsidR="006663FF" w:rsidRDefault="00406CBA">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2479" w:history="1">
        <w:r w:rsidR="006663FF" w:rsidRPr="00B62B4D">
          <w:rPr>
            <w:rStyle w:val="Hyperlink"/>
          </w:rPr>
          <w:t>VCE Hungarian: Teaching and Learning Activities</w:t>
        </w:r>
        <w:r w:rsidR="006663FF">
          <w:rPr>
            <w:webHidden/>
          </w:rPr>
          <w:tab/>
        </w:r>
        <w:r w:rsidR="006663FF">
          <w:rPr>
            <w:webHidden/>
          </w:rPr>
          <w:fldChar w:fldCharType="begin"/>
        </w:r>
        <w:r w:rsidR="006663FF">
          <w:rPr>
            <w:webHidden/>
          </w:rPr>
          <w:instrText xml:space="preserve"> PAGEREF _Toc191902479 \h </w:instrText>
        </w:r>
        <w:r w:rsidR="006663FF">
          <w:rPr>
            <w:webHidden/>
          </w:rPr>
        </w:r>
        <w:r w:rsidR="006663FF">
          <w:rPr>
            <w:webHidden/>
          </w:rPr>
          <w:fldChar w:fldCharType="separate"/>
        </w:r>
        <w:r w:rsidR="006663FF">
          <w:rPr>
            <w:webHidden/>
          </w:rPr>
          <w:t>1</w:t>
        </w:r>
        <w:r w:rsidR="006663FF">
          <w:rPr>
            <w:webHidden/>
          </w:rPr>
          <w:fldChar w:fldCharType="end"/>
        </w:r>
      </w:hyperlink>
    </w:p>
    <w:p w14:paraId="198ED523" w14:textId="221B6762" w:rsidR="006663FF" w:rsidRDefault="006663FF">
      <w:pPr>
        <w:pStyle w:val="TOC3"/>
        <w:rPr>
          <w:rFonts w:eastAsiaTheme="minorEastAsia"/>
          <w:kern w:val="2"/>
          <w:sz w:val="22"/>
          <w:lang w:val="en-AU" w:eastAsia="en-AU"/>
          <w14:ligatures w14:val="standardContextual"/>
        </w:rPr>
      </w:pPr>
      <w:hyperlink w:anchor="_Toc191902480" w:history="1">
        <w:r w:rsidRPr="00B62B4D">
          <w:rPr>
            <w:rStyle w:val="Hyperlink"/>
          </w:rPr>
          <w:t>Unit 1</w:t>
        </w:r>
        <w:r>
          <w:rPr>
            <w:webHidden/>
          </w:rPr>
          <w:tab/>
        </w:r>
        <w:r>
          <w:rPr>
            <w:webHidden/>
          </w:rPr>
          <w:fldChar w:fldCharType="begin"/>
        </w:r>
        <w:r>
          <w:rPr>
            <w:webHidden/>
          </w:rPr>
          <w:instrText xml:space="preserve"> PAGEREF _Toc191902480 \h </w:instrText>
        </w:r>
        <w:r>
          <w:rPr>
            <w:webHidden/>
          </w:rPr>
        </w:r>
        <w:r>
          <w:rPr>
            <w:webHidden/>
          </w:rPr>
          <w:fldChar w:fldCharType="separate"/>
        </w:r>
        <w:r>
          <w:rPr>
            <w:webHidden/>
          </w:rPr>
          <w:t>1</w:t>
        </w:r>
        <w:r>
          <w:rPr>
            <w:webHidden/>
          </w:rPr>
          <w:fldChar w:fldCharType="end"/>
        </w:r>
      </w:hyperlink>
    </w:p>
    <w:p w14:paraId="179369AC" w14:textId="7C4044E2" w:rsidR="006663FF" w:rsidRDefault="006663FF">
      <w:pPr>
        <w:pStyle w:val="TOC2"/>
        <w:rPr>
          <w:rFonts w:asciiTheme="minorHAnsi" w:eastAsiaTheme="minorEastAsia" w:hAnsiTheme="minorHAnsi" w:cstheme="minorBidi"/>
          <w:kern w:val="2"/>
          <w:sz w:val="22"/>
          <w:szCs w:val="22"/>
          <w14:ligatures w14:val="standardContextual"/>
        </w:rPr>
      </w:pPr>
      <w:hyperlink w:anchor="_Toc191902481" w:history="1">
        <w:r w:rsidRPr="00B62B4D">
          <w:rPr>
            <w:rStyle w:val="Hyperlink"/>
          </w:rPr>
          <w:t>Outcome 1</w:t>
        </w:r>
        <w:r>
          <w:rPr>
            <w:webHidden/>
          </w:rPr>
          <w:tab/>
        </w:r>
        <w:r>
          <w:rPr>
            <w:webHidden/>
          </w:rPr>
          <w:fldChar w:fldCharType="begin"/>
        </w:r>
        <w:r>
          <w:rPr>
            <w:webHidden/>
          </w:rPr>
          <w:instrText xml:space="preserve"> PAGEREF _Toc191902481 \h </w:instrText>
        </w:r>
        <w:r>
          <w:rPr>
            <w:webHidden/>
          </w:rPr>
        </w:r>
        <w:r>
          <w:rPr>
            <w:webHidden/>
          </w:rPr>
          <w:fldChar w:fldCharType="separate"/>
        </w:r>
        <w:r>
          <w:rPr>
            <w:webHidden/>
          </w:rPr>
          <w:t>1</w:t>
        </w:r>
        <w:r>
          <w:rPr>
            <w:webHidden/>
          </w:rPr>
          <w:fldChar w:fldCharType="end"/>
        </w:r>
      </w:hyperlink>
    </w:p>
    <w:p w14:paraId="0D49A9AE" w14:textId="42722C6E" w:rsidR="006663FF" w:rsidRDefault="006663FF">
      <w:pPr>
        <w:pStyle w:val="TOC2"/>
        <w:rPr>
          <w:rFonts w:asciiTheme="minorHAnsi" w:eastAsiaTheme="minorEastAsia" w:hAnsiTheme="minorHAnsi" w:cstheme="minorBidi"/>
          <w:kern w:val="2"/>
          <w:sz w:val="22"/>
          <w:szCs w:val="22"/>
          <w14:ligatures w14:val="standardContextual"/>
        </w:rPr>
      </w:pPr>
      <w:hyperlink w:anchor="_Toc191902482" w:history="1">
        <w:r w:rsidRPr="00B62B4D">
          <w:rPr>
            <w:rStyle w:val="Hyperlink"/>
          </w:rPr>
          <w:t>Examples of learning activities</w:t>
        </w:r>
        <w:r>
          <w:rPr>
            <w:webHidden/>
          </w:rPr>
          <w:tab/>
        </w:r>
        <w:r>
          <w:rPr>
            <w:webHidden/>
          </w:rPr>
          <w:fldChar w:fldCharType="begin"/>
        </w:r>
        <w:r>
          <w:rPr>
            <w:webHidden/>
          </w:rPr>
          <w:instrText xml:space="preserve"> PAGEREF _Toc191902482 \h </w:instrText>
        </w:r>
        <w:r>
          <w:rPr>
            <w:webHidden/>
          </w:rPr>
        </w:r>
        <w:r>
          <w:rPr>
            <w:webHidden/>
          </w:rPr>
          <w:fldChar w:fldCharType="separate"/>
        </w:r>
        <w:r>
          <w:rPr>
            <w:webHidden/>
          </w:rPr>
          <w:t>1</w:t>
        </w:r>
        <w:r>
          <w:rPr>
            <w:webHidden/>
          </w:rPr>
          <w:fldChar w:fldCharType="end"/>
        </w:r>
      </w:hyperlink>
    </w:p>
    <w:p w14:paraId="5DFF228B" w14:textId="1FB4EEFC" w:rsidR="006663FF" w:rsidRDefault="006663FF">
      <w:pPr>
        <w:pStyle w:val="TOC2"/>
        <w:rPr>
          <w:rFonts w:asciiTheme="minorHAnsi" w:eastAsiaTheme="minorEastAsia" w:hAnsiTheme="minorHAnsi" w:cstheme="minorBidi"/>
          <w:kern w:val="2"/>
          <w:sz w:val="22"/>
          <w:szCs w:val="22"/>
          <w14:ligatures w14:val="standardContextual"/>
        </w:rPr>
      </w:pPr>
      <w:hyperlink w:anchor="_Toc191902483" w:history="1">
        <w:r w:rsidRPr="00B62B4D">
          <w:rPr>
            <w:rStyle w:val="Hyperlink"/>
            <w:b/>
            <w:bCs/>
          </w:rPr>
          <w:t>Detailed example</w:t>
        </w:r>
        <w:r>
          <w:rPr>
            <w:webHidden/>
          </w:rPr>
          <w:tab/>
        </w:r>
        <w:r>
          <w:rPr>
            <w:webHidden/>
          </w:rPr>
          <w:fldChar w:fldCharType="begin"/>
        </w:r>
        <w:r>
          <w:rPr>
            <w:webHidden/>
          </w:rPr>
          <w:instrText xml:space="preserve"> PAGEREF _Toc191902483 \h </w:instrText>
        </w:r>
        <w:r>
          <w:rPr>
            <w:webHidden/>
          </w:rPr>
        </w:r>
        <w:r>
          <w:rPr>
            <w:webHidden/>
          </w:rPr>
          <w:fldChar w:fldCharType="separate"/>
        </w:r>
        <w:r>
          <w:rPr>
            <w:webHidden/>
          </w:rPr>
          <w:t>3</w:t>
        </w:r>
        <w:r>
          <w:rPr>
            <w:webHidden/>
          </w:rPr>
          <w:fldChar w:fldCharType="end"/>
        </w:r>
      </w:hyperlink>
    </w:p>
    <w:p w14:paraId="1FDD2064" w14:textId="25049369" w:rsidR="006663FF" w:rsidRDefault="006663FF">
      <w:pPr>
        <w:pStyle w:val="TOC2"/>
        <w:rPr>
          <w:rFonts w:asciiTheme="minorHAnsi" w:eastAsiaTheme="minorEastAsia" w:hAnsiTheme="minorHAnsi" w:cstheme="minorBidi"/>
          <w:kern w:val="2"/>
          <w:sz w:val="22"/>
          <w:szCs w:val="22"/>
          <w14:ligatures w14:val="standardContextual"/>
        </w:rPr>
      </w:pPr>
      <w:hyperlink w:anchor="_Toc191902484" w:history="1">
        <w:r w:rsidRPr="00B62B4D">
          <w:rPr>
            <w:rStyle w:val="Hyperlink"/>
          </w:rPr>
          <w:t>Outcome 2</w:t>
        </w:r>
        <w:r>
          <w:rPr>
            <w:webHidden/>
          </w:rPr>
          <w:tab/>
        </w:r>
        <w:r>
          <w:rPr>
            <w:webHidden/>
          </w:rPr>
          <w:fldChar w:fldCharType="begin"/>
        </w:r>
        <w:r>
          <w:rPr>
            <w:webHidden/>
          </w:rPr>
          <w:instrText xml:space="preserve"> PAGEREF _Toc191902484 \h </w:instrText>
        </w:r>
        <w:r>
          <w:rPr>
            <w:webHidden/>
          </w:rPr>
        </w:r>
        <w:r>
          <w:rPr>
            <w:webHidden/>
          </w:rPr>
          <w:fldChar w:fldCharType="separate"/>
        </w:r>
        <w:r>
          <w:rPr>
            <w:webHidden/>
          </w:rPr>
          <w:t>3</w:t>
        </w:r>
        <w:r>
          <w:rPr>
            <w:webHidden/>
          </w:rPr>
          <w:fldChar w:fldCharType="end"/>
        </w:r>
      </w:hyperlink>
    </w:p>
    <w:p w14:paraId="01305368" w14:textId="514FEF2C" w:rsidR="006663FF" w:rsidRDefault="006663FF">
      <w:pPr>
        <w:pStyle w:val="TOC2"/>
        <w:rPr>
          <w:rFonts w:asciiTheme="minorHAnsi" w:eastAsiaTheme="minorEastAsia" w:hAnsiTheme="minorHAnsi" w:cstheme="minorBidi"/>
          <w:kern w:val="2"/>
          <w:sz w:val="22"/>
          <w:szCs w:val="22"/>
          <w14:ligatures w14:val="standardContextual"/>
        </w:rPr>
      </w:pPr>
      <w:hyperlink w:anchor="_Toc191902485" w:history="1">
        <w:r w:rsidRPr="00B62B4D">
          <w:rPr>
            <w:rStyle w:val="Hyperlink"/>
          </w:rPr>
          <w:t>Examples of learning activities</w:t>
        </w:r>
        <w:r>
          <w:rPr>
            <w:webHidden/>
          </w:rPr>
          <w:tab/>
        </w:r>
        <w:r>
          <w:rPr>
            <w:webHidden/>
          </w:rPr>
          <w:fldChar w:fldCharType="begin"/>
        </w:r>
        <w:r>
          <w:rPr>
            <w:webHidden/>
          </w:rPr>
          <w:instrText xml:space="preserve"> PAGEREF _Toc191902485 \h </w:instrText>
        </w:r>
        <w:r>
          <w:rPr>
            <w:webHidden/>
          </w:rPr>
        </w:r>
        <w:r>
          <w:rPr>
            <w:webHidden/>
          </w:rPr>
          <w:fldChar w:fldCharType="separate"/>
        </w:r>
        <w:r>
          <w:rPr>
            <w:webHidden/>
          </w:rPr>
          <w:t>4</w:t>
        </w:r>
        <w:r>
          <w:rPr>
            <w:webHidden/>
          </w:rPr>
          <w:fldChar w:fldCharType="end"/>
        </w:r>
      </w:hyperlink>
    </w:p>
    <w:p w14:paraId="35FC5D4D" w14:textId="004DE6C7" w:rsidR="006663FF" w:rsidRDefault="006663FF">
      <w:pPr>
        <w:pStyle w:val="TOC2"/>
        <w:rPr>
          <w:rFonts w:asciiTheme="minorHAnsi" w:eastAsiaTheme="minorEastAsia" w:hAnsiTheme="minorHAnsi" w:cstheme="minorBidi"/>
          <w:kern w:val="2"/>
          <w:sz w:val="22"/>
          <w:szCs w:val="22"/>
          <w14:ligatures w14:val="standardContextual"/>
        </w:rPr>
      </w:pPr>
      <w:hyperlink w:anchor="_Toc191902486" w:history="1">
        <w:r w:rsidRPr="00B62B4D">
          <w:rPr>
            <w:rStyle w:val="Hyperlink"/>
            <w:b/>
            <w:bCs/>
          </w:rPr>
          <w:t>Detailed example</w:t>
        </w:r>
        <w:r>
          <w:rPr>
            <w:webHidden/>
          </w:rPr>
          <w:tab/>
        </w:r>
        <w:r>
          <w:rPr>
            <w:webHidden/>
          </w:rPr>
          <w:fldChar w:fldCharType="begin"/>
        </w:r>
        <w:r>
          <w:rPr>
            <w:webHidden/>
          </w:rPr>
          <w:instrText xml:space="preserve"> PAGEREF _Toc191902486 \h </w:instrText>
        </w:r>
        <w:r>
          <w:rPr>
            <w:webHidden/>
          </w:rPr>
        </w:r>
        <w:r>
          <w:rPr>
            <w:webHidden/>
          </w:rPr>
          <w:fldChar w:fldCharType="separate"/>
        </w:r>
        <w:r>
          <w:rPr>
            <w:webHidden/>
          </w:rPr>
          <w:t>5</w:t>
        </w:r>
        <w:r>
          <w:rPr>
            <w:webHidden/>
          </w:rPr>
          <w:fldChar w:fldCharType="end"/>
        </w:r>
      </w:hyperlink>
    </w:p>
    <w:p w14:paraId="2D94265F" w14:textId="540AFA2F" w:rsidR="006663FF" w:rsidRDefault="006663FF">
      <w:pPr>
        <w:pStyle w:val="TOC2"/>
        <w:rPr>
          <w:rFonts w:asciiTheme="minorHAnsi" w:eastAsiaTheme="minorEastAsia" w:hAnsiTheme="minorHAnsi" w:cstheme="minorBidi"/>
          <w:kern w:val="2"/>
          <w:sz w:val="22"/>
          <w:szCs w:val="22"/>
          <w14:ligatures w14:val="standardContextual"/>
        </w:rPr>
      </w:pPr>
      <w:hyperlink w:anchor="_Toc191902487" w:history="1">
        <w:r w:rsidRPr="00B62B4D">
          <w:rPr>
            <w:rStyle w:val="Hyperlink"/>
          </w:rPr>
          <w:t>Outcome 3</w:t>
        </w:r>
        <w:r>
          <w:rPr>
            <w:webHidden/>
          </w:rPr>
          <w:tab/>
        </w:r>
        <w:r>
          <w:rPr>
            <w:webHidden/>
          </w:rPr>
          <w:fldChar w:fldCharType="begin"/>
        </w:r>
        <w:r>
          <w:rPr>
            <w:webHidden/>
          </w:rPr>
          <w:instrText xml:space="preserve"> PAGEREF _Toc191902487 \h </w:instrText>
        </w:r>
        <w:r>
          <w:rPr>
            <w:webHidden/>
          </w:rPr>
        </w:r>
        <w:r>
          <w:rPr>
            <w:webHidden/>
          </w:rPr>
          <w:fldChar w:fldCharType="separate"/>
        </w:r>
        <w:r>
          <w:rPr>
            <w:webHidden/>
          </w:rPr>
          <w:t>6</w:t>
        </w:r>
        <w:r>
          <w:rPr>
            <w:webHidden/>
          </w:rPr>
          <w:fldChar w:fldCharType="end"/>
        </w:r>
      </w:hyperlink>
    </w:p>
    <w:p w14:paraId="2790CFD2" w14:textId="623AADB4" w:rsidR="006663FF" w:rsidRDefault="006663FF">
      <w:pPr>
        <w:pStyle w:val="TOC2"/>
        <w:rPr>
          <w:rFonts w:asciiTheme="minorHAnsi" w:eastAsiaTheme="minorEastAsia" w:hAnsiTheme="minorHAnsi" w:cstheme="minorBidi"/>
          <w:kern w:val="2"/>
          <w:sz w:val="22"/>
          <w:szCs w:val="22"/>
          <w14:ligatures w14:val="standardContextual"/>
        </w:rPr>
      </w:pPr>
      <w:hyperlink w:anchor="_Toc191902488" w:history="1">
        <w:r w:rsidRPr="00B62B4D">
          <w:rPr>
            <w:rStyle w:val="Hyperlink"/>
          </w:rPr>
          <w:t>Examples of learning activities</w:t>
        </w:r>
        <w:r>
          <w:rPr>
            <w:webHidden/>
          </w:rPr>
          <w:tab/>
        </w:r>
        <w:r>
          <w:rPr>
            <w:webHidden/>
          </w:rPr>
          <w:fldChar w:fldCharType="begin"/>
        </w:r>
        <w:r>
          <w:rPr>
            <w:webHidden/>
          </w:rPr>
          <w:instrText xml:space="preserve"> PAGEREF _Toc191902488 \h </w:instrText>
        </w:r>
        <w:r>
          <w:rPr>
            <w:webHidden/>
          </w:rPr>
        </w:r>
        <w:r>
          <w:rPr>
            <w:webHidden/>
          </w:rPr>
          <w:fldChar w:fldCharType="separate"/>
        </w:r>
        <w:r>
          <w:rPr>
            <w:webHidden/>
          </w:rPr>
          <w:t>6</w:t>
        </w:r>
        <w:r>
          <w:rPr>
            <w:webHidden/>
          </w:rPr>
          <w:fldChar w:fldCharType="end"/>
        </w:r>
      </w:hyperlink>
    </w:p>
    <w:p w14:paraId="798185CD" w14:textId="20656EA0" w:rsidR="006663FF" w:rsidRDefault="006663FF">
      <w:pPr>
        <w:pStyle w:val="TOC2"/>
        <w:rPr>
          <w:rFonts w:asciiTheme="minorHAnsi" w:eastAsiaTheme="minorEastAsia" w:hAnsiTheme="minorHAnsi" w:cstheme="minorBidi"/>
          <w:kern w:val="2"/>
          <w:sz w:val="22"/>
          <w:szCs w:val="22"/>
          <w14:ligatures w14:val="standardContextual"/>
        </w:rPr>
      </w:pPr>
      <w:hyperlink w:anchor="_Toc191902489" w:history="1">
        <w:r w:rsidRPr="00B62B4D">
          <w:rPr>
            <w:rStyle w:val="Hyperlink"/>
            <w:b/>
            <w:bCs/>
          </w:rPr>
          <w:t>Detailed example</w:t>
        </w:r>
        <w:r>
          <w:rPr>
            <w:webHidden/>
          </w:rPr>
          <w:tab/>
        </w:r>
        <w:r>
          <w:rPr>
            <w:webHidden/>
          </w:rPr>
          <w:fldChar w:fldCharType="begin"/>
        </w:r>
        <w:r>
          <w:rPr>
            <w:webHidden/>
          </w:rPr>
          <w:instrText xml:space="preserve"> PAGEREF _Toc191902489 \h </w:instrText>
        </w:r>
        <w:r>
          <w:rPr>
            <w:webHidden/>
          </w:rPr>
        </w:r>
        <w:r>
          <w:rPr>
            <w:webHidden/>
          </w:rPr>
          <w:fldChar w:fldCharType="separate"/>
        </w:r>
        <w:r>
          <w:rPr>
            <w:webHidden/>
          </w:rPr>
          <w:t>8</w:t>
        </w:r>
        <w:r>
          <w:rPr>
            <w:webHidden/>
          </w:rPr>
          <w:fldChar w:fldCharType="end"/>
        </w:r>
      </w:hyperlink>
    </w:p>
    <w:p w14:paraId="78F6F37E" w14:textId="13ED7B04" w:rsidR="006663FF" w:rsidRDefault="006663FF">
      <w:pPr>
        <w:pStyle w:val="TOC3"/>
        <w:rPr>
          <w:rFonts w:eastAsiaTheme="minorEastAsia"/>
          <w:kern w:val="2"/>
          <w:sz w:val="22"/>
          <w:lang w:val="en-AU" w:eastAsia="en-AU"/>
          <w14:ligatures w14:val="standardContextual"/>
        </w:rPr>
      </w:pPr>
      <w:hyperlink w:anchor="_Toc191902490" w:history="1">
        <w:r w:rsidRPr="00B62B4D">
          <w:rPr>
            <w:rStyle w:val="Hyperlink"/>
          </w:rPr>
          <w:t>Unit 2</w:t>
        </w:r>
        <w:r>
          <w:rPr>
            <w:webHidden/>
          </w:rPr>
          <w:tab/>
        </w:r>
        <w:r>
          <w:rPr>
            <w:webHidden/>
          </w:rPr>
          <w:fldChar w:fldCharType="begin"/>
        </w:r>
        <w:r>
          <w:rPr>
            <w:webHidden/>
          </w:rPr>
          <w:instrText xml:space="preserve"> PAGEREF _Toc191902490 \h </w:instrText>
        </w:r>
        <w:r>
          <w:rPr>
            <w:webHidden/>
          </w:rPr>
        </w:r>
        <w:r>
          <w:rPr>
            <w:webHidden/>
          </w:rPr>
          <w:fldChar w:fldCharType="separate"/>
        </w:r>
        <w:r>
          <w:rPr>
            <w:webHidden/>
          </w:rPr>
          <w:t>10</w:t>
        </w:r>
        <w:r>
          <w:rPr>
            <w:webHidden/>
          </w:rPr>
          <w:fldChar w:fldCharType="end"/>
        </w:r>
      </w:hyperlink>
    </w:p>
    <w:p w14:paraId="34E829E0" w14:textId="5AFE73A9" w:rsidR="006663FF" w:rsidRDefault="006663FF">
      <w:pPr>
        <w:pStyle w:val="TOC2"/>
        <w:rPr>
          <w:rFonts w:asciiTheme="minorHAnsi" w:eastAsiaTheme="minorEastAsia" w:hAnsiTheme="minorHAnsi" w:cstheme="minorBidi"/>
          <w:kern w:val="2"/>
          <w:sz w:val="22"/>
          <w:szCs w:val="22"/>
          <w14:ligatures w14:val="standardContextual"/>
        </w:rPr>
      </w:pPr>
      <w:hyperlink w:anchor="_Toc191902491" w:history="1">
        <w:r w:rsidRPr="00B62B4D">
          <w:rPr>
            <w:rStyle w:val="Hyperlink"/>
          </w:rPr>
          <w:t>Outcome 1</w:t>
        </w:r>
        <w:r>
          <w:rPr>
            <w:webHidden/>
          </w:rPr>
          <w:tab/>
        </w:r>
        <w:r>
          <w:rPr>
            <w:webHidden/>
          </w:rPr>
          <w:fldChar w:fldCharType="begin"/>
        </w:r>
        <w:r>
          <w:rPr>
            <w:webHidden/>
          </w:rPr>
          <w:instrText xml:space="preserve"> PAGEREF _Toc191902491 \h </w:instrText>
        </w:r>
        <w:r>
          <w:rPr>
            <w:webHidden/>
          </w:rPr>
        </w:r>
        <w:r>
          <w:rPr>
            <w:webHidden/>
          </w:rPr>
          <w:fldChar w:fldCharType="separate"/>
        </w:r>
        <w:r>
          <w:rPr>
            <w:webHidden/>
          </w:rPr>
          <w:t>10</w:t>
        </w:r>
        <w:r>
          <w:rPr>
            <w:webHidden/>
          </w:rPr>
          <w:fldChar w:fldCharType="end"/>
        </w:r>
      </w:hyperlink>
    </w:p>
    <w:p w14:paraId="499B4F04" w14:textId="781635B3" w:rsidR="006663FF" w:rsidRDefault="006663FF">
      <w:pPr>
        <w:pStyle w:val="TOC2"/>
        <w:rPr>
          <w:rFonts w:asciiTheme="minorHAnsi" w:eastAsiaTheme="minorEastAsia" w:hAnsiTheme="minorHAnsi" w:cstheme="minorBidi"/>
          <w:kern w:val="2"/>
          <w:sz w:val="22"/>
          <w:szCs w:val="22"/>
          <w14:ligatures w14:val="standardContextual"/>
        </w:rPr>
      </w:pPr>
      <w:hyperlink w:anchor="_Toc191902492" w:history="1">
        <w:r w:rsidRPr="00B62B4D">
          <w:rPr>
            <w:rStyle w:val="Hyperlink"/>
          </w:rPr>
          <w:t>Examples of learning activities</w:t>
        </w:r>
        <w:r>
          <w:rPr>
            <w:webHidden/>
          </w:rPr>
          <w:tab/>
        </w:r>
        <w:r>
          <w:rPr>
            <w:webHidden/>
          </w:rPr>
          <w:fldChar w:fldCharType="begin"/>
        </w:r>
        <w:r>
          <w:rPr>
            <w:webHidden/>
          </w:rPr>
          <w:instrText xml:space="preserve"> PAGEREF _Toc191902492 \h </w:instrText>
        </w:r>
        <w:r>
          <w:rPr>
            <w:webHidden/>
          </w:rPr>
        </w:r>
        <w:r>
          <w:rPr>
            <w:webHidden/>
          </w:rPr>
          <w:fldChar w:fldCharType="separate"/>
        </w:r>
        <w:r>
          <w:rPr>
            <w:webHidden/>
          </w:rPr>
          <w:t>10</w:t>
        </w:r>
        <w:r>
          <w:rPr>
            <w:webHidden/>
          </w:rPr>
          <w:fldChar w:fldCharType="end"/>
        </w:r>
      </w:hyperlink>
    </w:p>
    <w:p w14:paraId="663321B8" w14:textId="3E560059" w:rsidR="006663FF" w:rsidRDefault="006663FF">
      <w:pPr>
        <w:pStyle w:val="TOC2"/>
        <w:rPr>
          <w:rFonts w:asciiTheme="minorHAnsi" w:eastAsiaTheme="minorEastAsia" w:hAnsiTheme="minorHAnsi" w:cstheme="minorBidi"/>
          <w:kern w:val="2"/>
          <w:sz w:val="22"/>
          <w:szCs w:val="22"/>
          <w14:ligatures w14:val="standardContextual"/>
        </w:rPr>
      </w:pPr>
      <w:hyperlink w:anchor="_Toc191902493" w:history="1">
        <w:r w:rsidRPr="00B62B4D">
          <w:rPr>
            <w:rStyle w:val="Hyperlink"/>
            <w:b/>
            <w:bCs/>
          </w:rPr>
          <w:t>Detailed example</w:t>
        </w:r>
        <w:r>
          <w:rPr>
            <w:webHidden/>
          </w:rPr>
          <w:tab/>
        </w:r>
        <w:r>
          <w:rPr>
            <w:webHidden/>
          </w:rPr>
          <w:fldChar w:fldCharType="begin"/>
        </w:r>
        <w:r>
          <w:rPr>
            <w:webHidden/>
          </w:rPr>
          <w:instrText xml:space="preserve"> PAGEREF _Toc191902493 \h </w:instrText>
        </w:r>
        <w:r>
          <w:rPr>
            <w:webHidden/>
          </w:rPr>
        </w:r>
        <w:r>
          <w:rPr>
            <w:webHidden/>
          </w:rPr>
          <w:fldChar w:fldCharType="separate"/>
        </w:r>
        <w:r>
          <w:rPr>
            <w:webHidden/>
          </w:rPr>
          <w:t>12</w:t>
        </w:r>
        <w:r>
          <w:rPr>
            <w:webHidden/>
          </w:rPr>
          <w:fldChar w:fldCharType="end"/>
        </w:r>
      </w:hyperlink>
    </w:p>
    <w:p w14:paraId="52A184CE" w14:textId="7BEBAA84" w:rsidR="006663FF" w:rsidRDefault="006663FF">
      <w:pPr>
        <w:pStyle w:val="TOC2"/>
        <w:rPr>
          <w:rFonts w:asciiTheme="minorHAnsi" w:eastAsiaTheme="minorEastAsia" w:hAnsiTheme="minorHAnsi" w:cstheme="minorBidi"/>
          <w:kern w:val="2"/>
          <w:sz w:val="22"/>
          <w:szCs w:val="22"/>
          <w14:ligatures w14:val="standardContextual"/>
        </w:rPr>
      </w:pPr>
      <w:hyperlink w:anchor="_Toc191902494" w:history="1">
        <w:r w:rsidRPr="00B62B4D">
          <w:rPr>
            <w:rStyle w:val="Hyperlink"/>
          </w:rPr>
          <w:t>Outcome 2</w:t>
        </w:r>
        <w:r>
          <w:rPr>
            <w:webHidden/>
          </w:rPr>
          <w:tab/>
        </w:r>
        <w:r>
          <w:rPr>
            <w:webHidden/>
          </w:rPr>
          <w:fldChar w:fldCharType="begin"/>
        </w:r>
        <w:r>
          <w:rPr>
            <w:webHidden/>
          </w:rPr>
          <w:instrText xml:space="preserve"> PAGEREF _Toc191902494 \h </w:instrText>
        </w:r>
        <w:r>
          <w:rPr>
            <w:webHidden/>
          </w:rPr>
        </w:r>
        <w:r>
          <w:rPr>
            <w:webHidden/>
          </w:rPr>
          <w:fldChar w:fldCharType="separate"/>
        </w:r>
        <w:r>
          <w:rPr>
            <w:webHidden/>
          </w:rPr>
          <w:t>13</w:t>
        </w:r>
        <w:r>
          <w:rPr>
            <w:webHidden/>
          </w:rPr>
          <w:fldChar w:fldCharType="end"/>
        </w:r>
      </w:hyperlink>
    </w:p>
    <w:p w14:paraId="1970C16F" w14:textId="6F717470" w:rsidR="006663FF" w:rsidRDefault="006663FF">
      <w:pPr>
        <w:pStyle w:val="TOC2"/>
        <w:rPr>
          <w:rFonts w:asciiTheme="minorHAnsi" w:eastAsiaTheme="minorEastAsia" w:hAnsiTheme="minorHAnsi" w:cstheme="minorBidi"/>
          <w:kern w:val="2"/>
          <w:sz w:val="22"/>
          <w:szCs w:val="22"/>
          <w14:ligatures w14:val="standardContextual"/>
        </w:rPr>
      </w:pPr>
      <w:hyperlink w:anchor="_Toc191902495" w:history="1">
        <w:r w:rsidRPr="00B62B4D">
          <w:rPr>
            <w:rStyle w:val="Hyperlink"/>
          </w:rPr>
          <w:t>Examples of learning activities</w:t>
        </w:r>
        <w:r>
          <w:rPr>
            <w:webHidden/>
          </w:rPr>
          <w:tab/>
        </w:r>
        <w:r>
          <w:rPr>
            <w:webHidden/>
          </w:rPr>
          <w:fldChar w:fldCharType="begin"/>
        </w:r>
        <w:r>
          <w:rPr>
            <w:webHidden/>
          </w:rPr>
          <w:instrText xml:space="preserve"> PAGEREF _Toc191902495 \h </w:instrText>
        </w:r>
        <w:r>
          <w:rPr>
            <w:webHidden/>
          </w:rPr>
        </w:r>
        <w:r>
          <w:rPr>
            <w:webHidden/>
          </w:rPr>
          <w:fldChar w:fldCharType="separate"/>
        </w:r>
        <w:r>
          <w:rPr>
            <w:webHidden/>
          </w:rPr>
          <w:t>13</w:t>
        </w:r>
        <w:r>
          <w:rPr>
            <w:webHidden/>
          </w:rPr>
          <w:fldChar w:fldCharType="end"/>
        </w:r>
      </w:hyperlink>
    </w:p>
    <w:p w14:paraId="15B976B3" w14:textId="4A157EB4" w:rsidR="006663FF" w:rsidRDefault="006663FF">
      <w:pPr>
        <w:pStyle w:val="TOC2"/>
        <w:rPr>
          <w:rFonts w:asciiTheme="minorHAnsi" w:eastAsiaTheme="minorEastAsia" w:hAnsiTheme="minorHAnsi" w:cstheme="minorBidi"/>
          <w:kern w:val="2"/>
          <w:sz w:val="22"/>
          <w:szCs w:val="22"/>
          <w14:ligatures w14:val="standardContextual"/>
        </w:rPr>
      </w:pPr>
      <w:hyperlink w:anchor="_Toc191902496" w:history="1">
        <w:r w:rsidRPr="00B62B4D">
          <w:rPr>
            <w:rStyle w:val="Hyperlink"/>
            <w:b/>
            <w:bCs/>
          </w:rPr>
          <w:t>Detailed example</w:t>
        </w:r>
        <w:r>
          <w:rPr>
            <w:webHidden/>
          </w:rPr>
          <w:tab/>
        </w:r>
        <w:r>
          <w:rPr>
            <w:webHidden/>
          </w:rPr>
          <w:fldChar w:fldCharType="begin"/>
        </w:r>
        <w:r>
          <w:rPr>
            <w:webHidden/>
          </w:rPr>
          <w:instrText xml:space="preserve"> PAGEREF _Toc191902496 \h </w:instrText>
        </w:r>
        <w:r>
          <w:rPr>
            <w:webHidden/>
          </w:rPr>
        </w:r>
        <w:r>
          <w:rPr>
            <w:webHidden/>
          </w:rPr>
          <w:fldChar w:fldCharType="separate"/>
        </w:r>
        <w:r>
          <w:rPr>
            <w:webHidden/>
          </w:rPr>
          <w:t>15</w:t>
        </w:r>
        <w:r>
          <w:rPr>
            <w:webHidden/>
          </w:rPr>
          <w:fldChar w:fldCharType="end"/>
        </w:r>
      </w:hyperlink>
    </w:p>
    <w:p w14:paraId="070B6D6C" w14:textId="2E5C5061" w:rsidR="006663FF" w:rsidRDefault="006663FF">
      <w:pPr>
        <w:pStyle w:val="TOC2"/>
        <w:rPr>
          <w:rFonts w:asciiTheme="minorHAnsi" w:eastAsiaTheme="minorEastAsia" w:hAnsiTheme="minorHAnsi" w:cstheme="minorBidi"/>
          <w:kern w:val="2"/>
          <w:sz w:val="22"/>
          <w:szCs w:val="22"/>
          <w14:ligatures w14:val="standardContextual"/>
        </w:rPr>
      </w:pPr>
      <w:hyperlink w:anchor="_Toc191902497" w:history="1">
        <w:r w:rsidRPr="00B62B4D">
          <w:rPr>
            <w:rStyle w:val="Hyperlink"/>
          </w:rPr>
          <w:t>Outcome 3</w:t>
        </w:r>
        <w:r>
          <w:rPr>
            <w:webHidden/>
          </w:rPr>
          <w:tab/>
        </w:r>
        <w:r>
          <w:rPr>
            <w:webHidden/>
          </w:rPr>
          <w:fldChar w:fldCharType="begin"/>
        </w:r>
        <w:r>
          <w:rPr>
            <w:webHidden/>
          </w:rPr>
          <w:instrText xml:space="preserve"> PAGEREF _Toc191902497 \h </w:instrText>
        </w:r>
        <w:r>
          <w:rPr>
            <w:webHidden/>
          </w:rPr>
        </w:r>
        <w:r>
          <w:rPr>
            <w:webHidden/>
          </w:rPr>
          <w:fldChar w:fldCharType="separate"/>
        </w:r>
        <w:r>
          <w:rPr>
            <w:webHidden/>
          </w:rPr>
          <w:t>16</w:t>
        </w:r>
        <w:r>
          <w:rPr>
            <w:webHidden/>
          </w:rPr>
          <w:fldChar w:fldCharType="end"/>
        </w:r>
      </w:hyperlink>
    </w:p>
    <w:p w14:paraId="5C718B25" w14:textId="289A7864" w:rsidR="006663FF" w:rsidRDefault="006663FF">
      <w:pPr>
        <w:pStyle w:val="TOC2"/>
        <w:rPr>
          <w:rFonts w:asciiTheme="minorHAnsi" w:eastAsiaTheme="minorEastAsia" w:hAnsiTheme="minorHAnsi" w:cstheme="minorBidi"/>
          <w:kern w:val="2"/>
          <w:sz w:val="22"/>
          <w:szCs w:val="22"/>
          <w14:ligatures w14:val="standardContextual"/>
        </w:rPr>
      </w:pPr>
      <w:hyperlink w:anchor="_Toc191902498" w:history="1">
        <w:r w:rsidRPr="00B62B4D">
          <w:rPr>
            <w:rStyle w:val="Hyperlink"/>
          </w:rPr>
          <w:t>Examples of learning activities</w:t>
        </w:r>
        <w:r>
          <w:rPr>
            <w:webHidden/>
          </w:rPr>
          <w:tab/>
        </w:r>
        <w:r>
          <w:rPr>
            <w:webHidden/>
          </w:rPr>
          <w:fldChar w:fldCharType="begin"/>
        </w:r>
        <w:r>
          <w:rPr>
            <w:webHidden/>
          </w:rPr>
          <w:instrText xml:space="preserve"> PAGEREF _Toc191902498 \h </w:instrText>
        </w:r>
        <w:r>
          <w:rPr>
            <w:webHidden/>
          </w:rPr>
        </w:r>
        <w:r>
          <w:rPr>
            <w:webHidden/>
          </w:rPr>
          <w:fldChar w:fldCharType="separate"/>
        </w:r>
        <w:r>
          <w:rPr>
            <w:webHidden/>
          </w:rPr>
          <w:t>16</w:t>
        </w:r>
        <w:r>
          <w:rPr>
            <w:webHidden/>
          </w:rPr>
          <w:fldChar w:fldCharType="end"/>
        </w:r>
      </w:hyperlink>
    </w:p>
    <w:p w14:paraId="0AF3EC27" w14:textId="2481AEA4" w:rsidR="006663FF" w:rsidRDefault="006663FF">
      <w:pPr>
        <w:pStyle w:val="TOC2"/>
        <w:rPr>
          <w:rFonts w:asciiTheme="minorHAnsi" w:eastAsiaTheme="minorEastAsia" w:hAnsiTheme="minorHAnsi" w:cstheme="minorBidi"/>
          <w:kern w:val="2"/>
          <w:sz w:val="22"/>
          <w:szCs w:val="22"/>
          <w14:ligatures w14:val="standardContextual"/>
        </w:rPr>
      </w:pPr>
      <w:hyperlink w:anchor="_Toc191902499" w:history="1">
        <w:r w:rsidRPr="00B62B4D">
          <w:rPr>
            <w:rStyle w:val="Hyperlink"/>
            <w:b/>
            <w:bCs/>
          </w:rPr>
          <w:t>Detailed example</w:t>
        </w:r>
        <w:r>
          <w:rPr>
            <w:webHidden/>
          </w:rPr>
          <w:tab/>
        </w:r>
        <w:r>
          <w:rPr>
            <w:webHidden/>
          </w:rPr>
          <w:fldChar w:fldCharType="begin"/>
        </w:r>
        <w:r>
          <w:rPr>
            <w:webHidden/>
          </w:rPr>
          <w:instrText xml:space="preserve"> PAGEREF _Toc191902499 \h </w:instrText>
        </w:r>
        <w:r>
          <w:rPr>
            <w:webHidden/>
          </w:rPr>
        </w:r>
        <w:r>
          <w:rPr>
            <w:webHidden/>
          </w:rPr>
          <w:fldChar w:fldCharType="separate"/>
        </w:r>
        <w:r>
          <w:rPr>
            <w:webHidden/>
          </w:rPr>
          <w:t>18</w:t>
        </w:r>
        <w:r>
          <w:rPr>
            <w:webHidden/>
          </w:rPr>
          <w:fldChar w:fldCharType="end"/>
        </w:r>
      </w:hyperlink>
    </w:p>
    <w:p w14:paraId="4AB74240" w14:textId="266C84E6" w:rsidR="006663FF" w:rsidRDefault="006663FF">
      <w:pPr>
        <w:pStyle w:val="TOC3"/>
        <w:rPr>
          <w:rFonts w:eastAsiaTheme="minorEastAsia"/>
          <w:kern w:val="2"/>
          <w:sz w:val="22"/>
          <w:lang w:val="en-AU" w:eastAsia="en-AU"/>
          <w14:ligatures w14:val="standardContextual"/>
        </w:rPr>
      </w:pPr>
      <w:hyperlink w:anchor="_Toc191902500" w:history="1">
        <w:r w:rsidRPr="00B62B4D">
          <w:rPr>
            <w:rStyle w:val="Hyperlink"/>
          </w:rPr>
          <w:t>Unit 3</w:t>
        </w:r>
        <w:r>
          <w:rPr>
            <w:webHidden/>
          </w:rPr>
          <w:tab/>
        </w:r>
        <w:r>
          <w:rPr>
            <w:webHidden/>
          </w:rPr>
          <w:fldChar w:fldCharType="begin"/>
        </w:r>
        <w:r>
          <w:rPr>
            <w:webHidden/>
          </w:rPr>
          <w:instrText xml:space="preserve"> PAGEREF _Toc191902500 \h </w:instrText>
        </w:r>
        <w:r>
          <w:rPr>
            <w:webHidden/>
          </w:rPr>
        </w:r>
        <w:r>
          <w:rPr>
            <w:webHidden/>
          </w:rPr>
          <w:fldChar w:fldCharType="separate"/>
        </w:r>
        <w:r>
          <w:rPr>
            <w:webHidden/>
          </w:rPr>
          <w:t>20</w:t>
        </w:r>
        <w:r>
          <w:rPr>
            <w:webHidden/>
          </w:rPr>
          <w:fldChar w:fldCharType="end"/>
        </w:r>
      </w:hyperlink>
    </w:p>
    <w:p w14:paraId="73755FEC" w14:textId="23CBB749" w:rsidR="006663FF" w:rsidRDefault="006663FF">
      <w:pPr>
        <w:pStyle w:val="TOC2"/>
        <w:rPr>
          <w:rFonts w:asciiTheme="minorHAnsi" w:eastAsiaTheme="minorEastAsia" w:hAnsiTheme="minorHAnsi" w:cstheme="minorBidi"/>
          <w:kern w:val="2"/>
          <w:sz w:val="22"/>
          <w:szCs w:val="22"/>
          <w14:ligatures w14:val="standardContextual"/>
        </w:rPr>
      </w:pPr>
      <w:hyperlink w:anchor="_Toc191902501" w:history="1">
        <w:r w:rsidRPr="00B62B4D">
          <w:rPr>
            <w:rStyle w:val="Hyperlink"/>
          </w:rPr>
          <w:t>Outcome 1</w:t>
        </w:r>
        <w:r>
          <w:rPr>
            <w:webHidden/>
          </w:rPr>
          <w:tab/>
        </w:r>
        <w:r>
          <w:rPr>
            <w:webHidden/>
          </w:rPr>
          <w:fldChar w:fldCharType="begin"/>
        </w:r>
        <w:r>
          <w:rPr>
            <w:webHidden/>
          </w:rPr>
          <w:instrText xml:space="preserve"> PAGEREF _Toc191902501 \h </w:instrText>
        </w:r>
        <w:r>
          <w:rPr>
            <w:webHidden/>
          </w:rPr>
        </w:r>
        <w:r>
          <w:rPr>
            <w:webHidden/>
          </w:rPr>
          <w:fldChar w:fldCharType="separate"/>
        </w:r>
        <w:r>
          <w:rPr>
            <w:webHidden/>
          </w:rPr>
          <w:t>20</w:t>
        </w:r>
        <w:r>
          <w:rPr>
            <w:webHidden/>
          </w:rPr>
          <w:fldChar w:fldCharType="end"/>
        </w:r>
      </w:hyperlink>
    </w:p>
    <w:p w14:paraId="78EDD64B" w14:textId="5D786297" w:rsidR="006663FF" w:rsidRDefault="006663FF">
      <w:pPr>
        <w:pStyle w:val="TOC2"/>
        <w:rPr>
          <w:rFonts w:asciiTheme="minorHAnsi" w:eastAsiaTheme="minorEastAsia" w:hAnsiTheme="minorHAnsi" w:cstheme="minorBidi"/>
          <w:kern w:val="2"/>
          <w:sz w:val="22"/>
          <w:szCs w:val="22"/>
          <w14:ligatures w14:val="standardContextual"/>
        </w:rPr>
      </w:pPr>
      <w:hyperlink w:anchor="_Toc191902502" w:history="1">
        <w:r w:rsidRPr="00B62B4D">
          <w:rPr>
            <w:rStyle w:val="Hyperlink"/>
          </w:rPr>
          <w:t>Examples of learning activities</w:t>
        </w:r>
        <w:r>
          <w:rPr>
            <w:webHidden/>
          </w:rPr>
          <w:tab/>
        </w:r>
        <w:r>
          <w:rPr>
            <w:webHidden/>
          </w:rPr>
          <w:fldChar w:fldCharType="begin"/>
        </w:r>
        <w:r>
          <w:rPr>
            <w:webHidden/>
          </w:rPr>
          <w:instrText xml:space="preserve"> PAGEREF _Toc191902502 \h </w:instrText>
        </w:r>
        <w:r>
          <w:rPr>
            <w:webHidden/>
          </w:rPr>
        </w:r>
        <w:r>
          <w:rPr>
            <w:webHidden/>
          </w:rPr>
          <w:fldChar w:fldCharType="separate"/>
        </w:r>
        <w:r>
          <w:rPr>
            <w:webHidden/>
          </w:rPr>
          <w:t>20</w:t>
        </w:r>
        <w:r>
          <w:rPr>
            <w:webHidden/>
          </w:rPr>
          <w:fldChar w:fldCharType="end"/>
        </w:r>
      </w:hyperlink>
    </w:p>
    <w:p w14:paraId="5742FB4C" w14:textId="16A3B1FA" w:rsidR="006663FF" w:rsidRDefault="006663FF">
      <w:pPr>
        <w:pStyle w:val="TOC2"/>
        <w:rPr>
          <w:rFonts w:asciiTheme="minorHAnsi" w:eastAsiaTheme="minorEastAsia" w:hAnsiTheme="minorHAnsi" w:cstheme="minorBidi"/>
          <w:kern w:val="2"/>
          <w:sz w:val="22"/>
          <w:szCs w:val="22"/>
          <w14:ligatures w14:val="standardContextual"/>
        </w:rPr>
      </w:pPr>
      <w:hyperlink w:anchor="_Toc191902503" w:history="1">
        <w:r w:rsidRPr="00B62B4D">
          <w:rPr>
            <w:rStyle w:val="Hyperlink"/>
            <w:b/>
            <w:bCs/>
          </w:rPr>
          <w:t>Detailed example</w:t>
        </w:r>
        <w:r>
          <w:rPr>
            <w:webHidden/>
          </w:rPr>
          <w:tab/>
        </w:r>
        <w:r>
          <w:rPr>
            <w:webHidden/>
          </w:rPr>
          <w:fldChar w:fldCharType="begin"/>
        </w:r>
        <w:r>
          <w:rPr>
            <w:webHidden/>
          </w:rPr>
          <w:instrText xml:space="preserve"> PAGEREF _Toc191902503 \h </w:instrText>
        </w:r>
        <w:r>
          <w:rPr>
            <w:webHidden/>
          </w:rPr>
        </w:r>
        <w:r>
          <w:rPr>
            <w:webHidden/>
          </w:rPr>
          <w:fldChar w:fldCharType="separate"/>
        </w:r>
        <w:r>
          <w:rPr>
            <w:webHidden/>
          </w:rPr>
          <w:t>21</w:t>
        </w:r>
        <w:r>
          <w:rPr>
            <w:webHidden/>
          </w:rPr>
          <w:fldChar w:fldCharType="end"/>
        </w:r>
      </w:hyperlink>
    </w:p>
    <w:p w14:paraId="3FAF7CC8" w14:textId="2F12673C" w:rsidR="006663FF" w:rsidRDefault="006663FF">
      <w:pPr>
        <w:pStyle w:val="TOC2"/>
        <w:rPr>
          <w:rFonts w:asciiTheme="minorHAnsi" w:eastAsiaTheme="minorEastAsia" w:hAnsiTheme="minorHAnsi" w:cstheme="minorBidi"/>
          <w:kern w:val="2"/>
          <w:sz w:val="22"/>
          <w:szCs w:val="22"/>
          <w14:ligatures w14:val="standardContextual"/>
        </w:rPr>
      </w:pPr>
      <w:hyperlink w:anchor="_Toc191902504" w:history="1">
        <w:r w:rsidRPr="00B62B4D">
          <w:rPr>
            <w:rStyle w:val="Hyperlink"/>
          </w:rPr>
          <w:t>Outcome 2</w:t>
        </w:r>
        <w:r>
          <w:rPr>
            <w:webHidden/>
          </w:rPr>
          <w:tab/>
        </w:r>
        <w:r>
          <w:rPr>
            <w:webHidden/>
          </w:rPr>
          <w:fldChar w:fldCharType="begin"/>
        </w:r>
        <w:r>
          <w:rPr>
            <w:webHidden/>
          </w:rPr>
          <w:instrText xml:space="preserve"> PAGEREF _Toc191902504 \h </w:instrText>
        </w:r>
        <w:r>
          <w:rPr>
            <w:webHidden/>
          </w:rPr>
        </w:r>
        <w:r>
          <w:rPr>
            <w:webHidden/>
          </w:rPr>
          <w:fldChar w:fldCharType="separate"/>
        </w:r>
        <w:r>
          <w:rPr>
            <w:webHidden/>
          </w:rPr>
          <w:t>22</w:t>
        </w:r>
        <w:r>
          <w:rPr>
            <w:webHidden/>
          </w:rPr>
          <w:fldChar w:fldCharType="end"/>
        </w:r>
      </w:hyperlink>
    </w:p>
    <w:p w14:paraId="4A52ED41" w14:textId="0AE85B4F" w:rsidR="006663FF" w:rsidRDefault="006663FF">
      <w:pPr>
        <w:pStyle w:val="TOC2"/>
        <w:rPr>
          <w:rFonts w:asciiTheme="minorHAnsi" w:eastAsiaTheme="minorEastAsia" w:hAnsiTheme="minorHAnsi" w:cstheme="minorBidi"/>
          <w:kern w:val="2"/>
          <w:sz w:val="22"/>
          <w:szCs w:val="22"/>
          <w14:ligatures w14:val="standardContextual"/>
        </w:rPr>
      </w:pPr>
      <w:hyperlink w:anchor="_Toc191902505" w:history="1">
        <w:r w:rsidRPr="00B62B4D">
          <w:rPr>
            <w:rStyle w:val="Hyperlink"/>
          </w:rPr>
          <w:t>Examples of learning activities</w:t>
        </w:r>
        <w:r>
          <w:rPr>
            <w:webHidden/>
          </w:rPr>
          <w:tab/>
        </w:r>
        <w:r>
          <w:rPr>
            <w:webHidden/>
          </w:rPr>
          <w:fldChar w:fldCharType="begin"/>
        </w:r>
        <w:r>
          <w:rPr>
            <w:webHidden/>
          </w:rPr>
          <w:instrText xml:space="preserve"> PAGEREF _Toc191902505 \h </w:instrText>
        </w:r>
        <w:r>
          <w:rPr>
            <w:webHidden/>
          </w:rPr>
        </w:r>
        <w:r>
          <w:rPr>
            <w:webHidden/>
          </w:rPr>
          <w:fldChar w:fldCharType="separate"/>
        </w:r>
        <w:r>
          <w:rPr>
            <w:webHidden/>
          </w:rPr>
          <w:t>23</w:t>
        </w:r>
        <w:r>
          <w:rPr>
            <w:webHidden/>
          </w:rPr>
          <w:fldChar w:fldCharType="end"/>
        </w:r>
      </w:hyperlink>
    </w:p>
    <w:p w14:paraId="6A64C654" w14:textId="39C0EF63" w:rsidR="006663FF" w:rsidRDefault="006663FF">
      <w:pPr>
        <w:pStyle w:val="TOC2"/>
        <w:rPr>
          <w:rFonts w:asciiTheme="minorHAnsi" w:eastAsiaTheme="minorEastAsia" w:hAnsiTheme="minorHAnsi" w:cstheme="minorBidi"/>
          <w:kern w:val="2"/>
          <w:sz w:val="22"/>
          <w:szCs w:val="22"/>
          <w14:ligatures w14:val="standardContextual"/>
        </w:rPr>
      </w:pPr>
      <w:hyperlink w:anchor="_Toc191902506" w:history="1">
        <w:r w:rsidRPr="00B62B4D">
          <w:rPr>
            <w:rStyle w:val="Hyperlink"/>
            <w:b/>
            <w:bCs/>
          </w:rPr>
          <w:t>Detailed example</w:t>
        </w:r>
        <w:r>
          <w:rPr>
            <w:webHidden/>
          </w:rPr>
          <w:tab/>
        </w:r>
        <w:r>
          <w:rPr>
            <w:webHidden/>
          </w:rPr>
          <w:fldChar w:fldCharType="begin"/>
        </w:r>
        <w:r>
          <w:rPr>
            <w:webHidden/>
          </w:rPr>
          <w:instrText xml:space="preserve"> PAGEREF _Toc191902506 \h </w:instrText>
        </w:r>
        <w:r>
          <w:rPr>
            <w:webHidden/>
          </w:rPr>
        </w:r>
        <w:r>
          <w:rPr>
            <w:webHidden/>
          </w:rPr>
          <w:fldChar w:fldCharType="separate"/>
        </w:r>
        <w:r>
          <w:rPr>
            <w:webHidden/>
          </w:rPr>
          <w:t>25</w:t>
        </w:r>
        <w:r>
          <w:rPr>
            <w:webHidden/>
          </w:rPr>
          <w:fldChar w:fldCharType="end"/>
        </w:r>
      </w:hyperlink>
    </w:p>
    <w:p w14:paraId="37197E0D" w14:textId="2471236E" w:rsidR="006663FF" w:rsidRDefault="006663FF">
      <w:pPr>
        <w:pStyle w:val="TOC2"/>
        <w:rPr>
          <w:rFonts w:asciiTheme="minorHAnsi" w:eastAsiaTheme="minorEastAsia" w:hAnsiTheme="minorHAnsi" w:cstheme="minorBidi"/>
          <w:kern w:val="2"/>
          <w:sz w:val="22"/>
          <w:szCs w:val="22"/>
          <w14:ligatures w14:val="standardContextual"/>
        </w:rPr>
      </w:pPr>
      <w:hyperlink w:anchor="_Toc191902507" w:history="1">
        <w:r w:rsidRPr="00B62B4D">
          <w:rPr>
            <w:rStyle w:val="Hyperlink"/>
          </w:rPr>
          <w:t>Outcome 3</w:t>
        </w:r>
        <w:r>
          <w:rPr>
            <w:webHidden/>
          </w:rPr>
          <w:tab/>
        </w:r>
        <w:r>
          <w:rPr>
            <w:webHidden/>
          </w:rPr>
          <w:fldChar w:fldCharType="begin"/>
        </w:r>
        <w:r>
          <w:rPr>
            <w:webHidden/>
          </w:rPr>
          <w:instrText xml:space="preserve"> PAGEREF _Toc191902507 \h </w:instrText>
        </w:r>
        <w:r>
          <w:rPr>
            <w:webHidden/>
          </w:rPr>
        </w:r>
        <w:r>
          <w:rPr>
            <w:webHidden/>
          </w:rPr>
          <w:fldChar w:fldCharType="separate"/>
        </w:r>
        <w:r>
          <w:rPr>
            <w:webHidden/>
          </w:rPr>
          <w:t>26</w:t>
        </w:r>
        <w:r>
          <w:rPr>
            <w:webHidden/>
          </w:rPr>
          <w:fldChar w:fldCharType="end"/>
        </w:r>
      </w:hyperlink>
    </w:p>
    <w:p w14:paraId="68058406" w14:textId="3690D5D5" w:rsidR="006663FF" w:rsidRDefault="006663FF">
      <w:pPr>
        <w:pStyle w:val="TOC2"/>
        <w:rPr>
          <w:rFonts w:asciiTheme="minorHAnsi" w:eastAsiaTheme="minorEastAsia" w:hAnsiTheme="minorHAnsi" w:cstheme="minorBidi"/>
          <w:kern w:val="2"/>
          <w:sz w:val="22"/>
          <w:szCs w:val="22"/>
          <w14:ligatures w14:val="standardContextual"/>
        </w:rPr>
      </w:pPr>
      <w:hyperlink w:anchor="_Toc191902508" w:history="1">
        <w:r w:rsidRPr="00B62B4D">
          <w:rPr>
            <w:rStyle w:val="Hyperlink"/>
          </w:rPr>
          <w:t>Examples of learning activities</w:t>
        </w:r>
        <w:r>
          <w:rPr>
            <w:webHidden/>
          </w:rPr>
          <w:tab/>
        </w:r>
        <w:r>
          <w:rPr>
            <w:webHidden/>
          </w:rPr>
          <w:fldChar w:fldCharType="begin"/>
        </w:r>
        <w:r>
          <w:rPr>
            <w:webHidden/>
          </w:rPr>
          <w:instrText xml:space="preserve"> PAGEREF _Toc191902508 \h </w:instrText>
        </w:r>
        <w:r>
          <w:rPr>
            <w:webHidden/>
          </w:rPr>
        </w:r>
        <w:r>
          <w:rPr>
            <w:webHidden/>
          </w:rPr>
          <w:fldChar w:fldCharType="separate"/>
        </w:r>
        <w:r>
          <w:rPr>
            <w:webHidden/>
          </w:rPr>
          <w:t>26</w:t>
        </w:r>
        <w:r>
          <w:rPr>
            <w:webHidden/>
          </w:rPr>
          <w:fldChar w:fldCharType="end"/>
        </w:r>
      </w:hyperlink>
    </w:p>
    <w:p w14:paraId="36A6C913" w14:textId="7D8D58DF" w:rsidR="006663FF" w:rsidRDefault="006663FF">
      <w:pPr>
        <w:pStyle w:val="TOC2"/>
        <w:rPr>
          <w:rFonts w:asciiTheme="minorHAnsi" w:eastAsiaTheme="minorEastAsia" w:hAnsiTheme="minorHAnsi" w:cstheme="minorBidi"/>
          <w:kern w:val="2"/>
          <w:sz w:val="22"/>
          <w:szCs w:val="22"/>
          <w14:ligatures w14:val="standardContextual"/>
        </w:rPr>
      </w:pPr>
      <w:hyperlink w:anchor="_Toc191902509" w:history="1">
        <w:r w:rsidRPr="00B62B4D">
          <w:rPr>
            <w:rStyle w:val="Hyperlink"/>
            <w:b/>
            <w:bCs/>
          </w:rPr>
          <w:t>Detailed example</w:t>
        </w:r>
        <w:r>
          <w:rPr>
            <w:webHidden/>
          </w:rPr>
          <w:tab/>
        </w:r>
        <w:r>
          <w:rPr>
            <w:webHidden/>
          </w:rPr>
          <w:fldChar w:fldCharType="begin"/>
        </w:r>
        <w:r>
          <w:rPr>
            <w:webHidden/>
          </w:rPr>
          <w:instrText xml:space="preserve"> PAGEREF _Toc191902509 \h </w:instrText>
        </w:r>
        <w:r>
          <w:rPr>
            <w:webHidden/>
          </w:rPr>
        </w:r>
        <w:r>
          <w:rPr>
            <w:webHidden/>
          </w:rPr>
          <w:fldChar w:fldCharType="separate"/>
        </w:r>
        <w:r>
          <w:rPr>
            <w:webHidden/>
          </w:rPr>
          <w:t>28</w:t>
        </w:r>
        <w:r>
          <w:rPr>
            <w:webHidden/>
          </w:rPr>
          <w:fldChar w:fldCharType="end"/>
        </w:r>
      </w:hyperlink>
    </w:p>
    <w:p w14:paraId="377CB126" w14:textId="6C1EEAE7" w:rsidR="006663FF" w:rsidRDefault="006663FF">
      <w:pPr>
        <w:pStyle w:val="TOC3"/>
        <w:rPr>
          <w:rFonts w:eastAsiaTheme="minorEastAsia"/>
          <w:kern w:val="2"/>
          <w:sz w:val="22"/>
          <w:lang w:val="en-AU" w:eastAsia="en-AU"/>
          <w14:ligatures w14:val="standardContextual"/>
        </w:rPr>
      </w:pPr>
      <w:hyperlink w:anchor="_Toc191902510" w:history="1">
        <w:r w:rsidRPr="00B62B4D">
          <w:rPr>
            <w:rStyle w:val="Hyperlink"/>
          </w:rPr>
          <w:t>Unit 4</w:t>
        </w:r>
        <w:r>
          <w:rPr>
            <w:webHidden/>
          </w:rPr>
          <w:tab/>
        </w:r>
        <w:r>
          <w:rPr>
            <w:webHidden/>
          </w:rPr>
          <w:fldChar w:fldCharType="begin"/>
        </w:r>
        <w:r>
          <w:rPr>
            <w:webHidden/>
          </w:rPr>
          <w:instrText xml:space="preserve"> PAGEREF _Toc191902510 \h </w:instrText>
        </w:r>
        <w:r>
          <w:rPr>
            <w:webHidden/>
          </w:rPr>
        </w:r>
        <w:r>
          <w:rPr>
            <w:webHidden/>
          </w:rPr>
          <w:fldChar w:fldCharType="separate"/>
        </w:r>
        <w:r>
          <w:rPr>
            <w:webHidden/>
          </w:rPr>
          <w:t>30</w:t>
        </w:r>
        <w:r>
          <w:rPr>
            <w:webHidden/>
          </w:rPr>
          <w:fldChar w:fldCharType="end"/>
        </w:r>
      </w:hyperlink>
    </w:p>
    <w:p w14:paraId="45A4D113" w14:textId="4E9B9878" w:rsidR="006663FF" w:rsidRDefault="006663FF">
      <w:pPr>
        <w:pStyle w:val="TOC2"/>
        <w:rPr>
          <w:rFonts w:asciiTheme="minorHAnsi" w:eastAsiaTheme="minorEastAsia" w:hAnsiTheme="minorHAnsi" w:cstheme="minorBidi"/>
          <w:kern w:val="2"/>
          <w:sz w:val="22"/>
          <w:szCs w:val="22"/>
          <w14:ligatures w14:val="standardContextual"/>
        </w:rPr>
      </w:pPr>
      <w:hyperlink w:anchor="_Toc191902511" w:history="1">
        <w:r w:rsidRPr="00B62B4D">
          <w:rPr>
            <w:rStyle w:val="Hyperlink"/>
          </w:rPr>
          <w:t>Outcome 1</w:t>
        </w:r>
        <w:r>
          <w:rPr>
            <w:webHidden/>
          </w:rPr>
          <w:tab/>
        </w:r>
        <w:r>
          <w:rPr>
            <w:webHidden/>
          </w:rPr>
          <w:fldChar w:fldCharType="begin"/>
        </w:r>
        <w:r>
          <w:rPr>
            <w:webHidden/>
          </w:rPr>
          <w:instrText xml:space="preserve"> PAGEREF _Toc191902511 \h </w:instrText>
        </w:r>
        <w:r>
          <w:rPr>
            <w:webHidden/>
          </w:rPr>
        </w:r>
        <w:r>
          <w:rPr>
            <w:webHidden/>
          </w:rPr>
          <w:fldChar w:fldCharType="separate"/>
        </w:r>
        <w:r>
          <w:rPr>
            <w:webHidden/>
          </w:rPr>
          <w:t>30</w:t>
        </w:r>
        <w:r>
          <w:rPr>
            <w:webHidden/>
          </w:rPr>
          <w:fldChar w:fldCharType="end"/>
        </w:r>
      </w:hyperlink>
    </w:p>
    <w:p w14:paraId="5EF5B0AC" w14:textId="23584063" w:rsidR="006663FF" w:rsidRDefault="006663FF">
      <w:pPr>
        <w:pStyle w:val="TOC2"/>
        <w:rPr>
          <w:rFonts w:asciiTheme="minorHAnsi" w:eastAsiaTheme="minorEastAsia" w:hAnsiTheme="minorHAnsi" w:cstheme="minorBidi"/>
          <w:kern w:val="2"/>
          <w:sz w:val="22"/>
          <w:szCs w:val="22"/>
          <w14:ligatures w14:val="standardContextual"/>
        </w:rPr>
      </w:pPr>
      <w:hyperlink w:anchor="_Toc191902512" w:history="1">
        <w:r w:rsidRPr="00B62B4D">
          <w:rPr>
            <w:rStyle w:val="Hyperlink"/>
          </w:rPr>
          <w:t>Examples of learning activities</w:t>
        </w:r>
        <w:r>
          <w:rPr>
            <w:webHidden/>
          </w:rPr>
          <w:tab/>
        </w:r>
        <w:r>
          <w:rPr>
            <w:webHidden/>
          </w:rPr>
          <w:fldChar w:fldCharType="begin"/>
        </w:r>
        <w:r>
          <w:rPr>
            <w:webHidden/>
          </w:rPr>
          <w:instrText xml:space="preserve"> PAGEREF _Toc191902512 \h </w:instrText>
        </w:r>
        <w:r>
          <w:rPr>
            <w:webHidden/>
          </w:rPr>
        </w:r>
        <w:r>
          <w:rPr>
            <w:webHidden/>
          </w:rPr>
          <w:fldChar w:fldCharType="separate"/>
        </w:r>
        <w:r>
          <w:rPr>
            <w:webHidden/>
          </w:rPr>
          <w:t>30</w:t>
        </w:r>
        <w:r>
          <w:rPr>
            <w:webHidden/>
          </w:rPr>
          <w:fldChar w:fldCharType="end"/>
        </w:r>
      </w:hyperlink>
    </w:p>
    <w:p w14:paraId="1287B079" w14:textId="2CC6D45D" w:rsidR="006663FF" w:rsidRDefault="006663FF">
      <w:pPr>
        <w:pStyle w:val="TOC2"/>
        <w:rPr>
          <w:rFonts w:asciiTheme="minorHAnsi" w:eastAsiaTheme="minorEastAsia" w:hAnsiTheme="minorHAnsi" w:cstheme="minorBidi"/>
          <w:kern w:val="2"/>
          <w:sz w:val="22"/>
          <w:szCs w:val="22"/>
          <w14:ligatures w14:val="standardContextual"/>
        </w:rPr>
      </w:pPr>
      <w:hyperlink w:anchor="_Toc191902513" w:history="1">
        <w:r w:rsidRPr="00B62B4D">
          <w:rPr>
            <w:rStyle w:val="Hyperlink"/>
            <w:b/>
            <w:bCs/>
          </w:rPr>
          <w:t>Detailed example</w:t>
        </w:r>
        <w:r>
          <w:rPr>
            <w:webHidden/>
          </w:rPr>
          <w:tab/>
        </w:r>
        <w:r>
          <w:rPr>
            <w:webHidden/>
          </w:rPr>
          <w:fldChar w:fldCharType="begin"/>
        </w:r>
        <w:r>
          <w:rPr>
            <w:webHidden/>
          </w:rPr>
          <w:instrText xml:space="preserve"> PAGEREF _Toc191902513 \h </w:instrText>
        </w:r>
        <w:r>
          <w:rPr>
            <w:webHidden/>
          </w:rPr>
        </w:r>
        <w:r>
          <w:rPr>
            <w:webHidden/>
          </w:rPr>
          <w:fldChar w:fldCharType="separate"/>
        </w:r>
        <w:r>
          <w:rPr>
            <w:webHidden/>
          </w:rPr>
          <w:t>32</w:t>
        </w:r>
        <w:r>
          <w:rPr>
            <w:webHidden/>
          </w:rPr>
          <w:fldChar w:fldCharType="end"/>
        </w:r>
      </w:hyperlink>
    </w:p>
    <w:p w14:paraId="7A89BA57" w14:textId="5EC65633" w:rsidR="006663FF" w:rsidRDefault="006663FF">
      <w:pPr>
        <w:pStyle w:val="TOC2"/>
        <w:rPr>
          <w:rFonts w:asciiTheme="minorHAnsi" w:eastAsiaTheme="minorEastAsia" w:hAnsiTheme="minorHAnsi" w:cstheme="minorBidi"/>
          <w:kern w:val="2"/>
          <w:sz w:val="22"/>
          <w:szCs w:val="22"/>
          <w14:ligatures w14:val="standardContextual"/>
        </w:rPr>
      </w:pPr>
      <w:hyperlink w:anchor="_Toc191902514" w:history="1">
        <w:r w:rsidRPr="00B62B4D">
          <w:rPr>
            <w:rStyle w:val="Hyperlink"/>
          </w:rPr>
          <w:t>Outcome 2</w:t>
        </w:r>
        <w:r>
          <w:rPr>
            <w:webHidden/>
          </w:rPr>
          <w:tab/>
        </w:r>
        <w:r>
          <w:rPr>
            <w:webHidden/>
          </w:rPr>
          <w:fldChar w:fldCharType="begin"/>
        </w:r>
        <w:r>
          <w:rPr>
            <w:webHidden/>
          </w:rPr>
          <w:instrText xml:space="preserve"> PAGEREF _Toc191902514 \h </w:instrText>
        </w:r>
        <w:r>
          <w:rPr>
            <w:webHidden/>
          </w:rPr>
        </w:r>
        <w:r>
          <w:rPr>
            <w:webHidden/>
          </w:rPr>
          <w:fldChar w:fldCharType="separate"/>
        </w:r>
        <w:r>
          <w:rPr>
            <w:webHidden/>
          </w:rPr>
          <w:t>33</w:t>
        </w:r>
        <w:r>
          <w:rPr>
            <w:webHidden/>
          </w:rPr>
          <w:fldChar w:fldCharType="end"/>
        </w:r>
      </w:hyperlink>
    </w:p>
    <w:p w14:paraId="10BE9824" w14:textId="32779527" w:rsidR="006663FF" w:rsidRDefault="006663FF">
      <w:pPr>
        <w:pStyle w:val="TOC2"/>
        <w:rPr>
          <w:rFonts w:asciiTheme="minorHAnsi" w:eastAsiaTheme="minorEastAsia" w:hAnsiTheme="minorHAnsi" w:cstheme="minorBidi"/>
          <w:kern w:val="2"/>
          <w:sz w:val="22"/>
          <w:szCs w:val="22"/>
          <w14:ligatures w14:val="standardContextual"/>
        </w:rPr>
      </w:pPr>
      <w:hyperlink w:anchor="_Toc191902515" w:history="1">
        <w:r w:rsidRPr="00B62B4D">
          <w:rPr>
            <w:rStyle w:val="Hyperlink"/>
          </w:rPr>
          <w:t>Examples of learning activities</w:t>
        </w:r>
        <w:r>
          <w:rPr>
            <w:webHidden/>
          </w:rPr>
          <w:tab/>
        </w:r>
        <w:r>
          <w:rPr>
            <w:webHidden/>
          </w:rPr>
          <w:fldChar w:fldCharType="begin"/>
        </w:r>
        <w:r>
          <w:rPr>
            <w:webHidden/>
          </w:rPr>
          <w:instrText xml:space="preserve"> PAGEREF _Toc191902515 \h </w:instrText>
        </w:r>
        <w:r>
          <w:rPr>
            <w:webHidden/>
          </w:rPr>
        </w:r>
        <w:r>
          <w:rPr>
            <w:webHidden/>
          </w:rPr>
          <w:fldChar w:fldCharType="separate"/>
        </w:r>
        <w:r>
          <w:rPr>
            <w:webHidden/>
          </w:rPr>
          <w:t>33</w:t>
        </w:r>
        <w:r>
          <w:rPr>
            <w:webHidden/>
          </w:rPr>
          <w:fldChar w:fldCharType="end"/>
        </w:r>
      </w:hyperlink>
    </w:p>
    <w:p w14:paraId="7ADF4C5B" w14:textId="6A43E6A2" w:rsidR="006663FF" w:rsidRDefault="006663FF">
      <w:pPr>
        <w:pStyle w:val="TOC2"/>
        <w:rPr>
          <w:rFonts w:asciiTheme="minorHAnsi" w:eastAsiaTheme="minorEastAsia" w:hAnsiTheme="minorHAnsi" w:cstheme="minorBidi"/>
          <w:kern w:val="2"/>
          <w:sz w:val="22"/>
          <w:szCs w:val="22"/>
          <w14:ligatures w14:val="standardContextual"/>
        </w:rPr>
      </w:pPr>
      <w:hyperlink w:anchor="_Toc191902516" w:history="1">
        <w:r w:rsidRPr="00B62B4D">
          <w:rPr>
            <w:rStyle w:val="Hyperlink"/>
            <w:b/>
            <w:bCs/>
          </w:rPr>
          <w:t>Detailed example</w:t>
        </w:r>
        <w:r>
          <w:rPr>
            <w:webHidden/>
          </w:rPr>
          <w:tab/>
        </w:r>
        <w:r>
          <w:rPr>
            <w:webHidden/>
          </w:rPr>
          <w:fldChar w:fldCharType="begin"/>
        </w:r>
        <w:r>
          <w:rPr>
            <w:webHidden/>
          </w:rPr>
          <w:instrText xml:space="preserve"> PAGEREF _Toc191902516 \h </w:instrText>
        </w:r>
        <w:r>
          <w:rPr>
            <w:webHidden/>
          </w:rPr>
        </w:r>
        <w:r>
          <w:rPr>
            <w:webHidden/>
          </w:rPr>
          <w:fldChar w:fldCharType="separate"/>
        </w:r>
        <w:r>
          <w:rPr>
            <w:webHidden/>
          </w:rPr>
          <w:t>35</w:t>
        </w:r>
        <w:r>
          <w:rPr>
            <w:webHidden/>
          </w:rPr>
          <w:fldChar w:fldCharType="end"/>
        </w:r>
      </w:hyperlink>
    </w:p>
    <w:p w14:paraId="63813080" w14:textId="191145BE" w:rsidR="006663FF" w:rsidRDefault="006663FF">
      <w:pPr>
        <w:pStyle w:val="TOC2"/>
        <w:rPr>
          <w:rFonts w:asciiTheme="minorHAnsi" w:eastAsiaTheme="minorEastAsia" w:hAnsiTheme="minorHAnsi" w:cstheme="minorBidi"/>
          <w:kern w:val="2"/>
          <w:sz w:val="22"/>
          <w:szCs w:val="22"/>
          <w14:ligatures w14:val="standardContextual"/>
        </w:rPr>
      </w:pPr>
      <w:hyperlink w:anchor="_Toc191902517" w:history="1">
        <w:r w:rsidRPr="00B62B4D">
          <w:rPr>
            <w:rStyle w:val="Hyperlink"/>
          </w:rPr>
          <w:t>Outcome 3</w:t>
        </w:r>
        <w:r>
          <w:rPr>
            <w:webHidden/>
          </w:rPr>
          <w:tab/>
        </w:r>
        <w:r>
          <w:rPr>
            <w:webHidden/>
          </w:rPr>
          <w:fldChar w:fldCharType="begin"/>
        </w:r>
        <w:r>
          <w:rPr>
            <w:webHidden/>
          </w:rPr>
          <w:instrText xml:space="preserve"> PAGEREF _Toc191902517 \h </w:instrText>
        </w:r>
        <w:r>
          <w:rPr>
            <w:webHidden/>
          </w:rPr>
        </w:r>
        <w:r>
          <w:rPr>
            <w:webHidden/>
          </w:rPr>
          <w:fldChar w:fldCharType="separate"/>
        </w:r>
        <w:r>
          <w:rPr>
            <w:webHidden/>
          </w:rPr>
          <w:t>36</w:t>
        </w:r>
        <w:r>
          <w:rPr>
            <w:webHidden/>
          </w:rPr>
          <w:fldChar w:fldCharType="end"/>
        </w:r>
      </w:hyperlink>
    </w:p>
    <w:p w14:paraId="6E2E78A3" w14:textId="5783A7C9" w:rsidR="006663FF" w:rsidRDefault="006663FF">
      <w:pPr>
        <w:pStyle w:val="TOC2"/>
        <w:rPr>
          <w:rFonts w:asciiTheme="minorHAnsi" w:eastAsiaTheme="minorEastAsia" w:hAnsiTheme="minorHAnsi" w:cstheme="minorBidi"/>
          <w:kern w:val="2"/>
          <w:sz w:val="22"/>
          <w:szCs w:val="22"/>
          <w14:ligatures w14:val="standardContextual"/>
        </w:rPr>
      </w:pPr>
      <w:hyperlink w:anchor="_Toc191902518" w:history="1">
        <w:r w:rsidRPr="00B62B4D">
          <w:rPr>
            <w:rStyle w:val="Hyperlink"/>
          </w:rPr>
          <w:t>Examples of learning activities</w:t>
        </w:r>
        <w:r>
          <w:rPr>
            <w:webHidden/>
          </w:rPr>
          <w:tab/>
        </w:r>
        <w:r>
          <w:rPr>
            <w:webHidden/>
          </w:rPr>
          <w:fldChar w:fldCharType="begin"/>
        </w:r>
        <w:r>
          <w:rPr>
            <w:webHidden/>
          </w:rPr>
          <w:instrText xml:space="preserve"> PAGEREF _Toc191902518 \h </w:instrText>
        </w:r>
        <w:r>
          <w:rPr>
            <w:webHidden/>
          </w:rPr>
        </w:r>
        <w:r>
          <w:rPr>
            <w:webHidden/>
          </w:rPr>
          <w:fldChar w:fldCharType="separate"/>
        </w:r>
        <w:r>
          <w:rPr>
            <w:webHidden/>
          </w:rPr>
          <w:t>36</w:t>
        </w:r>
        <w:r>
          <w:rPr>
            <w:webHidden/>
          </w:rPr>
          <w:fldChar w:fldCharType="end"/>
        </w:r>
      </w:hyperlink>
    </w:p>
    <w:p w14:paraId="07D6F2C4" w14:textId="67881EF6" w:rsidR="006663FF" w:rsidRDefault="006663FF">
      <w:pPr>
        <w:pStyle w:val="TOC2"/>
        <w:rPr>
          <w:rFonts w:asciiTheme="minorHAnsi" w:eastAsiaTheme="minorEastAsia" w:hAnsiTheme="minorHAnsi" w:cstheme="minorBidi"/>
          <w:kern w:val="2"/>
          <w:sz w:val="22"/>
          <w:szCs w:val="22"/>
          <w14:ligatures w14:val="standardContextual"/>
        </w:rPr>
      </w:pPr>
      <w:hyperlink w:anchor="_Toc191902519" w:history="1">
        <w:r w:rsidRPr="00B62B4D">
          <w:rPr>
            <w:rStyle w:val="Hyperlink"/>
            <w:b/>
            <w:bCs/>
          </w:rPr>
          <w:t>Detailed example</w:t>
        </w:r>
        <w:r>
          <w:rPr>
            <w:webHidden/>
          </w:rPr>
          <w:tab/>
        </w:r>
        <w:r>
          <w:rPr>
            <w:webHidden/>
          </w:rPr>
          <w:fldChar w:fldCharType="begin"/>
        </w:r>
        <w:r>
          <w:rPr>
            <w:webHidden/>
          </w:rPr>
          <w:instrText xml:space="preserve"> PAGEREF _Toc191902519 \h </w:instrText>
        </w:r>
        <w:r>
          <w:rPr>
            <w:webHidden/>
          </w:rPr>
        </w:r>
        <w:r>
          <w:rPr>
            <w:webHidden/>
          </w:rPr>
          <w:fldChar w:fldCharType="separate"/>
        </w:r>
        <w:r>
          <w:rPr>
            <w:webHidden/>
          </w:rPr>
          <w:t>39</w:t>
        </w:r>
        <w:r>
          <w:rPr>
            <w:webHidden/>
          </w:rPr>
          <w:fldChar w:fldCharType="end"/>
        </w:r>
      </w:hyperlink>
    </w:p>
    <w:p w14:paraId="367CF4D5" w14:textId="5C2BEBE5" w:rsidR="00406CBA" w:rsidRPr="000F5CEC" w:rsidRDefault="00406CBA" w:rsidP="00B22829">
      <w:r>
        <w:rPr>
          <w:rFonts w:ascii="Arial" w:eastAsia="Times New Roman" w:hAnsi="Arial" w:cs="Arial"/>
          <w:b/>
          <w:bCs/>
          <w:noProof/>
          <w:sz w:val="24"/>
          <w:szCs w:val="24"/>
          <w:lang w:val="en-AU" w:eastAsia="en-AU"/>
        </w:rPr>
        <w:fldChar w:fldCharType="end"/>
      </w:r>
    </w:p>
    <w:p w14:paraId="72C95270" w14:textId="77777777" w:rsidR="00406CBA" w:rsidRPr="000F5CEC" w:rsidRDefault="00406CBA" w:rsidP="00B22829">
      <w:pPr>
        <w:rPr>
          <w:lang w:val="en-AU" w:eastAsia="en-AU"/>
        </w:rPr>
        <w:sectPr w:rsidR="00406CBA" w:rsidRPr="000F5CEC" w:rsidSect="00406CBA">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306C8255" w14:textId="30BA93AF" w:rsidR="00406CBA" w:rsidRPr="000F5CEC" w:rsidRDefault="00406CBA" w:rsidP="00B22829">
      <w:pPr>
        <w:pStyle w:val="Heading1"/>
      </w:pPr>
      <w:bookmarkStart w:id="3" w:name="_Toc191902479"/>
      <w:r>
        <w:lastRenderedPageBreak/>
        <w:t xml:space="preserve">VCE </w:t>
      </w:r>
      <w:r w:rsidR="000111FC">
        <w:t>Hungarian</w:t>
      </w:r>
      <w:r>
        <w:t>: Teaching and Learning Activities</w:t>
      </w:r>
      <w:bookmarkEnd w:id="3"/>
    </w:p>
    <w:p w14:paraId="4DD0C33B" w14:textId="77777777" w:rsidR="00406CBA" w:rsidRDefault="00406CBA" w:rsidP="00B22829">
      <w:pPr>
        <w:pStyle w:val="Heading3"/>
      </w:pPr>
      <w:bookmarkStart w:id="4" w:name="_Toc191902480"/>
      <w:r>
        <w:t>Unit 1</w:t>
      </w:r>
      <w:bookmarkEnd w:id="4"/>
    </w:p>
    <w:p w14:paraId="5CDE8BCB" w14:textId="77777777" w:rsidR="00406CBA" w:rsidRPr="00B13D9B" w:rsidRDefault="00406CBA"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F040C4" w14:paraId="73CDCE69" w14:textId="77777777" w:rsidTr="00B22829">
        <w:trPr>
          <w:trHeight w:val="274"/>
        </w:trPr>
        <w:tc>
          <w:tcPr>
            <w:tcW w:w="2197" w:type="dxa"/>
            <w:shd w:val="clear" w:color="auto" w:fill="0F7EB4"/>
          </w:tcPr>
          <w:bookmarkEnd w:id="5"/>
          <w:p w14:paraId="60A5D106" w14:textId="77777777" w:rsidR="00406CBA" w:rsidRPr="00F040C4" w:rsidRDefault="00406CBA" w:rsidP="00B22829">
            <w:pPr>
              <w:pStyle w:val="VCAAtablecondensedheading"/>
              <w:rPr>
                <w:b w:val="0"/>
              </w:rPr>
            </w:pPr>
            <w:r w:rsidRPr="00F040C4">
              <w:t xml:space="preserve">Concept </w:t>
            </w:r>
          </w:p>
        </w:tc>
        <w:tc>
          <w:tcPr>
            <w:tcW w:w="2197" w:type="dxa"/>
            <w:shd w:val="clear" w:color="auto" w:fill="0F7EB4"/>
          </w:tcPr>
          <w:p w14:paraId="5450AAB2" w14:textId="77777777" w:rsidR="00406CBA" w:rsidRPr="00F040C4" w:rsidRDefault="00406CBA" w:rsidP="00B22829">
            <w:pPr>
              <w:pStyle w:val="VCAAtablecondensedheading"/>
              <w:rPr>
                <w:b w:val="0"/>
              </w:rPr>
            </w:pPr>
            <w:r w:rsidRPr="00F040C4">
              <w:t>Perspective</w:t>
            </w:r>
          </w:p>
        </w:tc>
        <w:tc>
          <w:tcPr>
            <w:tcW w:w="2197" w:type="dxa"/>
            <w:shd w:val="clear" w:color="auto" w:fill="0F7EB4"/>
          </w:tcPr>
          <w:p w14:paraId="35B14E80" w14:textId="77777777" w:rsidR="00406CBA" w:rsidRPr="00F040C4" w:rsidRDefault="00406CBA" w:rsidP="00B22829">
            <w:pPr>
              <w:pStyle w:val="VCAAtablecondensedheading"/>
              <w:rPr>
                <w:b w:val="0"/>
              </w:rPr>
            </w:pPr>
            <w:r w:rsidRPr="00F040C4">
              <w:t>Topic</w:t>
            </w:r>
          </w:p>
        </w:tc>
        <w:tc>
          <w:tcPr>
            <w:tcW w:w="2198" w:type="dxa"/>
            <w:shd w:val="clear" w:color="auto" w:fill="0F7EB4"/>
          </w:tcPr>
          <w:p w14:paraId="6E1D4430" w14:textId="77777777" w:rsidR="00406CBA" w:rsidRPr="00F040C4" w:rsidRDefault="00406CBA" w:rsidP="00B22829">
            <w:pPr>
              <w:pStyle w:val="VCAAtablecondensedheading"/>
              <w:rPr>
                <w:b w:val="0"/>
              </w:rPr>
            </w:pPr>
            <w:r w:rsidRPr="00F040C4">
              <w:t>Subtopic</w:t>
            </w:r>
          </w:p>
        </w:tc>
      </w:tr>
      <w:tr w:rsidR="00406CBA" w:rsidRPr="00F040C4" w14:paraId="5F2E2068" w14:textId="77777777" w:rsidTr="00995FFC">
        <w:trPr>
          <w:trHeight w:hRule="exact" w:val="1701"/>
        </w:trPr>
        <w:tc>
          <w:tcPr>
            <w:tcW w:w="2197" w:type="dxa"/>
            <w:vAlign w:val="center"/>
          </w:tcPr>
          <w:p w14:paraId="39747E6B" w14:textId="77777777" w:rsidR="00406CBA" w:rsidRPr="0094696C" w:rsidRDefault="00406CBA" w:rsidP="00B22829">
            <w:pPr>
              <w:pStyle w:val="VCAAbody"/>
              <w:jc w:val="center"/>
            </w:pPr>
            <w:r w:rsidRPr="0094696C">
              <w:t>Identity</w:t>
            </w:r>
          </w:p>
        </w:tc>
        <w:tc>
          <w:tcPr>
            <w:tcW w:w="2197" w:type="dxa"/>
            <w:vAlign w:val="center"/>
          </w:tcPr>
          <w:p w14:paraId="4522947B" w14:textId="77777777" w:rsidR="00406CBA" w:rsidRPr="000A7273" w:rsidRDefault="00406CBA" w:rsidP="00B22829">
            <w:pPr>
              <w:pStyle w:val="VCAAbody"/>
              <w:jc w:val="center"/>
            </w:pPr>
            <w:r w:rsidRPr="000A7273">
              <w:t>Personal</w:t>
            </w:r>
          </w:p>
        </w:tc>
        <w:tc>
          <w:tcPr>
            <w:tcW w:w="2197" w:type="dxa"/>
            <w:vAlign w:val="center"/>
          </w:tcPr>
          <w:p w14:paraId="5AA702B5" w14:textId="77777777" w:rsidR="00406CBA" w:rsidRPr="0094696C" w:rsidRDefault="00406CBA" w:rsidP="00B22829">
            <w:pPr>
              <w:pStyle w:val="VCAAbody"/>
              <w:jc w:val="center"/>
            </w:pPr>
            <w:r w:rsidRPr="000A7273">
              <w:t>Inclusivity, Diversity and Belonging</w:t>
            </w:r>
            <w:r w:rsidRPr="0094696C">
              <w:t xml:space="preserve"> </w:t>
            </w:r>
          </w:p>
        </w:tc>
        <w:tc>
          <w:tcPr>
            <w:tcW w:w="2198" w:type="dxa"/>
            <w:vAlign w:val="center"/>
          </w:tcPr>
          <w:p w14:paraId="541FB34B" w14:textId="77777777" w:rsidR="00406CBA" w:rsidRPr="0094696C" w:rsidRDefault="00406CBA" w:rsidP="00B22829">
            <w:pPr>
              <w:pStyle w:val="VCAAbody"/>
              <w:jc w:val="center"/>
            </w:pPr>
            <w:r w:rsidRPr="0094696C">
              <w:t>Watch your language! Impact of language use on personal image</w:t>
            </w:r>
          </w:p>
        </w:tc>
      </w:tr>
    </w:tbl>
    <w:p w14:paraId="079E1FA9" w14:textId="77777777" w:rsidR="00406CBA" w:rsidRPr="00B13D9B" w:rsidRDefault="00406CBA" w:rsidP="00406CBA">
      <w:pPr>
        <w:pStyle w:val="Heading2"/>
        <w:rPr>
          <w:sz w:val="28"/>
        </w:rPr>
      </w:pPr>
      <w:bookmarkStart w:id="6" w:name="_Hlk179222526"/>
      <w:bookmarkStart w:id="7" w:name="_Toc191902481"/>
      <w:r w:rsidRPr="00B13D9B">
        <w:rPr>
          <w:sz w:val="28"/>
        </w:rPr>
        <w:t>Outcome 1</w:t>
      </w:r>
      <w:bookmarkEnd w:id="7"/>
    </w:p>
    <w:bookmarkEnd w:id="6"/>
    <w:p w14:paraId="58313CC2" w14:textId="77B258D7" w:rsidR="00406CBA" w:rsidRDefault="00406CBA" w:rsidP="00406CBA">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B25C998C955C4653991642969364F24B"/>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BB1912">
        <w:rPr>
          <w:shd w:val="clear" w:color="auto" w:fill="FFFFFF"/>
        </w:rPr>
        <w:t xml:space="preserve">. </w:t>
      </w:r>
    </w:p>
    <w:p w14:paraId="73F4B850" w14:textId="77777777" w:rsidR="00406CBA" w:rsidRPr="00753F1C" w:rsidRDefault="00406CBA" w:rsidP="00406CBA">
      <w:pPr>
        <w:pStyle w:val="Heading2"/>
        <w:rPr>
          <w:sz w:val="24"/>
          <w:szCs w:val="24"/>
        </w:rPr>
      </w:pPr>
      <w:bookmarkStart w:id="8" w:name="_Toc191902482"/>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267C11A0" w14:textId="77777777" w:rsidTr="00B22829">
        <w:trPr>
          <w:cantSplit/>
        </w:trPr>
        <w:tc>
          <w:tcPr>
            <w:tcW w:w="9634" w:type="dxa"/>
          </w:tcPr>
          <w:p w14:paraId="0E4FCD1A" w14:textId="77777777" w:rsidR="00406CBA" w:rsidRPr="00F66F92" w:rsidRDefault="00406CBA"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406CBA" w14:paraId="6874339B" w14:textId="77777777" w:rsidTr="00B22829">
        <w:trPr>
          <w:cantSplit/>
        </w:trPr>
        <w:tc>
          <w:tcPr>
            <w:tcW w:w="9634" w:type="dxa"/>
          </w:tcPr>
          <w:p w14:paraId="00BCDCED" w14:textId="77777777" w:rsidR="00406CBA" w:rsidRPr="00F66F92" w:rsidRDefault="00406CBA"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406CBA" w14:paraId="2FD1925C" w14:textId="77777777" w:rsidTr="00B22829">
        <w:trPr>
          <w:cantSplit/>
        </w:trPr>
        <w:tc>
          <w:tcPr>
            <w:tcW w:w="9634" w:type="dxa"/>
          </w:tcPr>
          <w:p w14:paraId="4CECB466" w14:textId="77777777" w:rsidR="00406CBA" w:rsidRPr="00F66F92" w:rsidRDefault="00406CBA" w:rsidP="00B22829">
            <w:pPr>
              <w:pStyle w:val="VCAAbulletlevel2"/>
              <w:spacing w:after="0"/>
            </w:pPr>
            <w:r w:rsidRPr="00A76523">
              <w:t>Share a personal story or experience using the descriptive language and engaging storytelling techniques you have brainstormed as a class.</w:t>
            </w:r>
          </w:p>
        </w:tc>
      </w:tr>
      <w:tr w:rsidR="00406CBA" w14:paraId="17DED0F3" w14:textId="77777777" w:rsidTr="00B22829">
        <w:trPr>
          <w:cantSplit/>
        </w:trPr>
        <w:tc>
          <w:tcPr>
            <w:tcW w:w="9634" w:type="dxa"/>
          </w:tcPr>
          <w:p w14:paraId="15E89D14" w14:textId="6F5D7BFB" w:rsidR="00406CBA" w:rsidRPr="00F66F92" w:rsidRDefault="00406CBA"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B5BDBE6D601A45CE9863112DD8A30E2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A76523">
              <w:t xml:space="preserve"> on a </w:t>
            </w:r>
            <w:r>
              <w:t>sticky</w:t>
            </w:r>
            <w:r w:rsidRPr="00A76523">
              <w:t xml:space="preserve"> note and stick these around the p</w:t>
            </w:r>
            <w:r>
              <w:t>ortraits</w:t>
            </w:r>
            <w:r w:rsidRPr="00A76523">
              <w:t>.</w:t>
            </w:r>
          </w:p>
        </w:tc>
      </w:tr>
      <w:tr w:rsidR="00406CBA" w14:paraId="34EA4A1D" w14:textId="77777777" w:rsidTr="00B22829">
        <w:trPr>
          <w:cantSplit/>
        </w:trPr>
        <w:tc>
          <w:tcPr>
            <w:tcW w:w="9634" w:type="dxa"/>
          </w:tcPr>
          <w:p w14:paraId="5A02B518" w14:textId="77777777" w:rsidR="00406CBA" w:rsidRPr="00F66F92" w:rsidRDefault="00406CBA"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406CBA" w14:paraId="35431C3E" w14:textId="77777777" w:rsidTr="00B22829">
        <w:trPr>
          <w:cantSplit/>
        </w:trPr>
        <w:tc>
          <w:tcPr>
            <w:tcW w:w="9634" w:type="dxa"/>
          </w:tcPr>
          <w:p w14:paraId="1B29FFB2" w14:textId="77777777" w:rsidR="00406CBA" w:rsidRPr="00F66F92" w:rsidRDefault="00406CBA" w:rsidP="00B22829">
            <w:pPr>
              <w:pStyle w:val="VCAAbulletlevel2"/>
            </w:pPr>
            <w:r w:rsidRPr="00633101">
              <w:rPr>
                <w:lang w:val="en-US"/>
              </w:rPr>
              <w:t>Write a reflective text on your personal identity and its relationship to language.</w:t>
            </w:r>
          </w:p>
        </w:tc>
      </w:tr>
      <w:tr w:rsidR="00406CBA" w14:paraId="7AC42982" w14:textId="77777777" w:rsidTr="00B22829">
        <w:trPr>
          <w:cantSplit/>
        </w:trPr>
        <w:tc>
          <w:tcPr>
            <w:tcW w:w="9634" w:type="dxa"/>
          </w:tcPr>
          <w:p w14:paraId="6A9F426C" w14:textId="77777777" w:rsidR="00406CBA" w:rsidRPr="00F66F92" w:rsidRDefault="00406CBA"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406CBA" w14:paraId="15472FC8" w14:textId="77777777" w:rsidTr="00B22829">
        <w:trPr>
          <w:cantSplit/>
        </w:trPr>
        <w:tc>
          <w:tcPr>
            <w:tcW w:w="9634" w:type="dxa"/>
          </w:tcPr>
          <w:p w14:paraId="52795F3B" w14:textId="1E7CB11B" w:rsidR="00406CBA" w:rsidRPr="00F66F92" w:rsidRDefault="00406CBA"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D3B0B530ECF3455F87BED86F459C366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A76523">
              <w:t>.</w:t>
            </w:r>
          </w:p>
        </w:tc>
      </w:tr>
      <w:tr w:rsidR="00406CBA" w14:paraId="220D7466" w14:textId="77777777" w:rsidTr="00B22829">
        <w:trPr>
          <w:cantSplit/>
        </w:trPr>
        <w:tc>
          <w:tcPr>
            <w:tcW w:w="9634" w:type="dxa"/>
          </w:tcPr>
          <w:p w14:paraId="6700BADC" w14:textId="77777777" w:rsidR="00406CBA" w:rsidRDefault="00406CBA"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406CBA" w14:paraId="538BABB5" w14:textId="77777777" w:rsidTr="00B22829">
        <w:trPr>
          <w:cantSplit/>
        </w:trPr>
        <w:tc>
          <w:tcPr>
            <w:tcW w:w="9634" w:type="dxa"/>
          </w:tcPr>
          <w:p w14:paraId="793724CC" w14:textId="77777777" w:rsidR="00406CBA" w:rsidRPr="00A76523" w:rsidRDefault="00406CBA"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406CBA" w14:paraId="31C3D9B0" w14:textId="77777777" w:rsidTr="00B22829">
        <w:trPr>
          <w:cantSplit/>
        </w:trPr>
        <w:tc>
          <w:tcPr>
            <w:tcW w:w="9634" w:type="dxa"/>
          </w:tcPr>
          <w:p w14:paraId="30471380" w14:textId="77777777" w:rsidR="00406CBA" w:rsidRPr="00A76523" w:rsidRDefault="00406CBA" w:rsidP="00B22829">
            <w:pPr>
              <w:pStyle w:val="VCAAbulletlevel2"/>
              <w:spacing w:after="0"/>
            </w:pPr>
            <w:r>
              <w:t>I</w:t>
            </w:r>
            <w:r w:rsidRPr="00A76523">
              <w:t>n small groups</w:t>
            </w:r>
            <w:r>
              <w:t>, c</w:t>
            </w:r>
            <w:r w:rsidRPr="00A76523">
              <w:t>reate posters that unpack and promote more inclusive and respectful communication.</w:t>
            </w:r>
          </w:p>
        </w:tc>
      </w:tr>
      <w:tr w:rsidR="00406CBA" w14:paraId="57CA28C8" w14:textId="77777777" w:rsidTr="00B22829">
        <w:trPr>
          <w:cantSplit/>
        </w:trPr>
        <w:tc>
          <w:tcPr>
            <w:tcW w:w="9634" w:type="dxa"/>
          </w:tcPr>
          <w:p w14:paraId="4182F3A7" w14:textId="77777777" w:rsidR="00406CBA" w:rsidRPr="00A76523" w:rsidRDefault="00406CBA"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406CBA" w14:paraId="59639416" w14:textId="77777777" w:rsidTr="00B22829">
        <w:trPr>
          <w:cantSplit/>
        </w:trPr>
        <w:tc>
          <w:tcPr>
            <w:tcW w:w="9634" w:type="dxa"/>
          </w:tcPr>
          <w:p w14:paraId="018B55B4" w14:textId="2DCD8D1D" w:rsidR="00406CBA" w:rsidRPr="00A76523" w:rsidRDefault="00406CBA" w:rsidP="00B22829">
            <w:pPr>
              <w:pStyle w:val="VCAAbulletlevel2"/>
              <w:spacing w:after="0"/>
            </w:pPr>
            <w:bookmarkStart w:id="9" w:name="_Hlk139633649"/>
            <w:r w:rsidRPr="00A76523">
              <w:t xml:space="preserve">Discuss the use of </w:t>
            </w:r>
            <w:sdt>
              <w:sdtPr>
                <w:alias w:val="Keywords"/>
                <w:tag w:val=""/>
                <w:id w:val="125903447"/>
                <w:placeholder>
                  <w:docPart w:val="1102A2A207DD4E7E998568754077371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A76523">
              <w:t xml:space="preserve"> between </w:t>
            </w:r>
            <w:r>
              <w:t>2</w:t>
            </w:r>
            <w:r w:rsidRPr="00A76523">
              <w:t xml:space="preserve"> different groups in </w:t>
            </w:r>
            <w:sdt>
              <w:sdtPr>
                <w:alias w:val="Keywords"/>
                <w:tag w:val=""/>
                <w:id w:val="667834847"/>
                <w:placeholder>
                  <w:docPart w:val="6AB4D517E842421ABC582643023F774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A76523">
              <w:t>-speaking communities and reflect on their</w:t>
            </w:r>
            <w:r>
              <w:t xml:space="preserve"> language</w:t>
            </w:r>
            <w:r w:rsidRPr="00A76523">
              <w:t xml:space="preserve"> norms and standards. </w:t>
            </w:r>
            <w:bookmarkEnd w:id="9"/>
          </w:p>
        </w:tc>
      </w:tr>
      <w:tr w:rsidR="00406CBA" w14:paraId="74323691" w14:textId="77777777" w:rsidTr="00B22829">
        <w:trPr>
          <w:cantSplit/>
        </w:trPr>
        <w:tc>
          <w:tcPr>
            <w:tcW w:w="9634" w:type="dxa"/>
          </w:tcPr>
          <w:p w14:paraId="5C34E496" w14:textId="77777777" w:rsidR="00406CBA" w:rsidRPr="00A76523" w:rsidRDefault="00406CBA"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406CBA" w14:paraId="31AA8FD7" w14:textId="77777777" w:rsidTr="00B22829">
        <w:trPr>
          <w:cantSplit/>
        </w:trPr>
        <w:tc>
          <w:tcPr>
            <w:tcW w:w="9634" w:type="dxa"/>
          </w:tcPr>
          <w:p w14:paraId="45643DFB" w14:textId="77777777" w:rsidR="00406CBA" w:rsidRPr="00A76523" w:rsidRDefault="00406CBA"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406CBA" w14:paraId="44014734" w14:textId="77777777" w:rsidTr="00B22829">
        <w:trPr>
          <w:cantSplit/>
        </w:trPr>
        <w:tc>
          <w:tcPr>
            <w:tcW w:w="9634" w:type="dxa"/>
          </w:tcPr>
          <w:p w14:paraId="775CF3C8" w14:textId="77777777" w:rsidR="00406CBA" w:rsidRPr="00A76523" w:rsidRDefault="00406CBA"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406CBA" w14:paraId="4F1085C3" w14:textId="77777777" w:rsidTr="00B22829">
        <w:trPr>
          <w:cantSplit/>
        </w:trPr>
        <w:tc>
          <w:tcPr>
            <w:tcW w:w="9634" w:type="dxa"/>
          </w:tcPr>
          <w:p w14:paraId="00156000" w14:textId="77777777" w:rsidR="00406CBA" w:rsidRPr="00A76523" w:rsidRDefault="00406CBA"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406CBA" w14:paraId="3C69C54F" w14:textId="77777777" w:rsidTr="00B22829">
        <w:trPr>
          <w:cantSplit/>
        </w:trPr>
        <w:tc>
          <w:tcPr>
            <w:tcW w:w="9634" w:type="dxa"/>
            <w:shd w:val="clear" w:color="auto" w:fill="D9D9D9" w:themeFill="background1" w:themeFillShade="D9"/>
          </w:tcPr>
          <w:p w14:paraId="47E878A9" w14:textId="77777777" w:rsidR="00406CBA" w:rsidRPr="00875BC2" w:rsidRDefault="00406CBA"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5E2128D2" wp14:editId="3927EB5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406CBA" w14:paraId="0A1545FA" w14:textId="77777777" w:rsidTr="00B22829">
        <w:tc>
          <w:tcPr>
            <w:tcW w:w="9634" w:type="dxa"/>
            <w:tcBorders>
              <w:bottom w:val="single" w:sz="4" w:space="0" w:color="C6ECFF" w:themeColor="accent1" w:themeTint="33"/>
            </w:tcBorders>
            <w:shd w:val="clear" w:color="auto" w:fill="auto"/>
          </w:tcPr>
          <w:p w14:paraId="40C34057" w14:textId="77777777" w:rsidR="00406CBA" w:rsidRDefault="00406CBA" w:rsidP="00B22829">
            <w:pPr>
              <w:pStyle w:val="VCAAbulletlevel2"/>
              <w:numPr>
                <w:ilvl w:val="0"/>
                <w:numId w:val="0"/>
              </w:numPr>
              <w:spacing w:after="0"/>
              <w:ind w:left="360"/>
            </w:pPr>
          </w:p>
          <w:p w14:paraId="1D881EE0" w14:textId="77777777" w:rsidR="00406CBA" w:rsidRPr="00BB1912" w:rsidRDefault="00406CBA" w:rsidP="00B22829">
            <w:pPr>
              <w:pStyle w:val="VCAAbulletlevel2"/>
              <w:numPr>
                <w:ilvl w:val="0"/>
                <w:numId w:val="0"/>
              </w:numPr>
              <w:spacing w:after="0"/>
              <w:ind w:left="360"/>
            </w:pPr>
          </w:p>
        </w:tc>
      </w:tr>
      <w:tr w:rsidR="00406CBA" w14:paraId="62CE12D9"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D2A500C" w14:textId="77777777" w:rsidR="00406CBA" w:rsidRPr="00AC53F0" w:rsidRDefault="00406CBA" w:rsidP="00B22829">
            <w:pPr>
              <w:pStyle w:val="Heading2"/>
            </w:pPr>
            <w:bookmarkStart w:id="10" w:name="_Toc191902483"/>
            <w:r w:rsidRPr="00B13D9B">
              <w:rPr>
                <w:b/>
                <w:bCs/>
                <w:noProof/>
                <w:color w:val="004EA8"/>
              </w:rPr>
              <w:drawing>
                <wp:anchor distT="0" distB="0" distL="114300" distR="114300" simplePos="0" relativeHeight="251660288" behindDoc="0" locked="0" layoutInCell="1" allowOverlap="1" wp14:anchorId="4B7D17EA" wp14:editId="190B50A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0B4DE076" w14:textId="77777777" w:rsidR="00406CBA" w:rsidRDefault="00406CBA"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45A8CB56" w14:textId="77777777" w:rsidR="00406CBA" w:rsidRDefault="00406CBA" w:rsidP="00B22829">
            <w:pPr>
              <w:pStyle w:val="VCAAbulletlevel2"/>
              <w:numPr>
                <w:ilvl w:val="0"/>
                <w:numId w:val="0"/>
              </w:numPr>
              <w:rPr>
                <w:b/>
                <w:bCs/>
                <w:color w:val="004EA8"/>
                <w:sz w:val="32"/>
                <w:szCs w:val="32"/>
              </w:rPr>
            </w:pPr>
          </w:p>
          <w:p w14:paraId="778D6C1E" w14:textId="77777777" w:rsidR="00406CBA" w:rsidRPr="00A76523" w:rsidRDefault="00406CBA" w:rsidP="00B22829">
            <w:pPr>
              <w:pStyle w:val="VCAAbulletlevel2"/>
              <w:spacing w:after="0"/>
            </w:pPr>
            <w:r w:rsidRPr="00A76523">
              <w:t>Watch a video of a debate and record useful expressions to use in your group’s debate.</w:t>
            </w:r>
            <w:r>
              <w:br/>
            </w:r>
          </w:p>
          <w:p w14:paraId="0779BEDA" w14:textId="77777777" w:rsidR="00406CBA" w:rsidRPr="00A76523" w:rsidRDefault="00406CBA"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649B5FB9" w14:textId="77777777" w:rsidR="00406CBA" w:rsidRPr="00A76523" w:rsidRDefault="00406CBA" w:rsidP="00B22829">
            <w:pPr>
              <w:pStyle w:val="VCAAbulletlevel2"/>
              <w:spacing w:after="0"/>
            </w:pPr>
            <w:r w:rsidRPr="00A76523">
              <w:t>Collect a debate discussion card for your group and research the topic, taking notes and creating a glossary of key terms.</w:t>
            </w:r>
            <w:r>
              <w:br/>
            </w:r>
          </w:p>
          <w:p w14:paraId="37B434B1" w14:textId="77777777" w:rsidR="00406CBA" w:rsidRPr="00A76523" w:rsidRDefault="00406CBA"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17564724" w14:textId="77777777" w:rsidR="00406CBA" w:rsidRPr="00A76523" w:rsidRDefault="00406CBA"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63F3E593" w14:textId="77777777" w:rsidR="00406CBA" w:rsidRPr="00A76523" w:rsidRDefault="00406CBA" w:rsidP="00B22829">
            <w:pPr>
              <w:pStyle w:val="VCAAbulletlevel2"/>
              <w:spacing w:after="0"/>
            </w:pPr>
            <w:r w:rsidRPr="00A76523">
              <w:t>Prepare arguments supporting your position and challenging the other team’s possible arguments.</w:t>
            </w:r>
            <w:r>
              <w:br/>
            </w:r>
          </w:p>
          <w:p w14:paraId="1EBB2CC5" w14:textId="77777777" w:rsidR="00406CBA" w:rsidRPr="00A76523" w:rsidRDefault="00406CBA"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0DB1386B" w14:textId="77777777" w:rsidR="00406CBA" w:rsidRPr="0066155E" w:rsidRDefault="00406CBA"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16B5EE98" w14:textId="77777777" w:rsidR="00406CBA" w:rsidRDefault="00406CBA" w:rsidP="00406CBA"/>
    <w:p w14:paraId="5C8EF5F0" w14:textId="77777777" w:rsidR="00406CBA" w:rsidRDefault="00406CBA" w:rsidP="00406CBA"/>
    <w:p w14:paraId="737DE548" w14:textId="77777777" w:rsidR="00406CBA" w:rsidRDefault="00406CBA" w:rsidP="00406CBA">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F201FE" w14:paraId="68D1C462" w14:textId="77777777" w:rsidTr="00B22829">
        <w:trPr>
          <w:trHeight w:val="274"/>
        </w:trPr>
        <w:tc>
          <w:tcPr>
            <w:tcW w:w="2197" w:type="dxa"/>
            <w:shd w:val="clear" w:color="auto" w:fill="0F7EB4"/>
          </w:tcPr>
          <w:p w14:paraId="3FD1E6FA" w14:textId="77777777" w:rsidR="00406CBA" w:rsidRPr="00F040C4" w:rsidRDefault="00406CBA" w:rsidP="00B22829">
            <w:pPr>
              <w:pStyle w:val="VCAAtablecondensedheading"/>
              <w:rPr>
                <w:b w:val="0"/>
              </w:rPr>
            </w:pPr>
            <w:r w:rsidRPr="00F040C4">
              <w:t xml:space="preserve">Concept </w:t>
            </w:r>
          </w:p>
        </w:tc>
        <w:tc>
          <w:tcPr>
            <w:tcW w:w="2197" w:type="dxa"/>
            <w:shd w:val="clear" w:color="auto" w:fill="0F7EB4"/>
          </w:tcPr>
          <w:p w14:paraId="7296ED58" w14:textId="77777777" w:rsidR="00406CBA" w:rsidRPr="00F040C4" w:rsidRDefault="00406CBA" w:rsidP="00B22829">
            <w:pPr>
              <w:pStyle w:val="VCAAtablecondensedheading"/>
              <w:rPr>
                <w:b w:val="0"/>
              </w:rPr>
            </w:pPr>
            <w:r w:rsidRPr="00F040C4">
              <w:t>Perspective</w:t>
            </w:r>
          </w:p>
        </w:tc>
        <w:tc>
          <w:tcPr>
            <w:tcW w:w="2197" w:type="dxa"/>
            <w:shd w:val="clear" w:color="auto" w:fill="0F7EB4"/>
          </w:tcPr>
          <w:p w14:paraId="231C31B8" w14:textId="77777777" w:rsidR="00406CBA" w:rsidRPr="00F040C4" w:rsidRDefault="00406CBA" w:rsidP="00B22829">
            <w:pPr>
              <w:pStyle w:val="VCAAtablecondensedheading"/>
              <w:rPr>
                <w:b w:val="0"/>
              </w:rPr>
            </w:pPr>
            <w:r w:rsidRPr="00F040C4">
              <w:t>Topic</w:t>
            </w:r>
          </w:p>
        </w:tc>
        <w:tc>
          <w:tcPr>
            <w:tcW w:w="2198" w:type="dxa"/>
            <w:shd w:val="clear" w:color="auto" w:fill="0F7EB4"/>
          </w:tcPr>
          <w:p w14:paraId="0BAC374A" w14:textId="77777777" w:rsidR="00406CBA" w:rsidRPr="00F040C4" w:rsidRDefault="00406CBA" w:rsidP="00B22829">
            <w:pPr>
              <w:pStyle w:val="VCAAtablecondensedheading"/>
              <w:rPr>
                <w:b w:val="0"/>
              </w:rPr>
            </w:pPr>
            <w:r w:rsidRPr="00F040C4">
              <w:t>Subtopic</w:t>
            </w:r>
          </w:p>
        </w:tc>
      </w:tr>
      <w:tr w:rsidR="00406CBA" w:rsidRPr="00990040" w14:paraId="47D8B543" w14:textId="77777777" w:rsidTr="00995FFC">
        <w:trPr>
          <w:trHeight w:val="1701"/>
        </w:trPr>
        <w:tc>
          <w:tcPr>
            <w:tcW w:w="2197" w:type="dxa"/>
            <w:vAlign w:val="center"/>
          </w:tcPr>
          <w:p w14:paraId="5267CDC6" w14:textId="77777777" w:rsidR="00406CBA" w:rsidRPr="002256A5" w:rsidRDefault="00406CBA" w:rsidP="00B22829">
            <w:pPr>
              <w:pStyle w:val="VCAAbody"/>
              <w:jc w:val="center"/>
            </w:pPr>
            <w:r w:rsidRPr="002256A5">
              <w:t>Sustainability</w:t>
            </w:r>
          </w:p>
        </w:tc>
        <w:tc>
          <w:tcPr>
            <w:tcW w:w="2197" w:type="dxa"/>
            <w:vAlign w:val="center"/>
          </w:tcPr>
          <w:p w14:paraId="734E0D87" w14:textId="77777777" w:rsidR="00406CBA" w:rsidRPr="00F040C4" w:rsidRDefault="00406CBA" w:rsidP="00B22829">
            <w:pPr>
              <w:pStyle w:val="VCAAbody"/>
              <w:jc w:val="center"/>
            </w:pPr>
            <w:r>
              <w:t>Community</w:t>
            </w:r>
          </w:p>
        </w:tc>
        <w:tc>
          <w:tcPr>
            <w:tcW w:w="2197" w:type="dxa"/>
            <w:vAlign w:val="center"/>
          </w:tcPr>
          <w:p w14:paraId="1469E3C4" w14:textId="77777777" w:rsidR="00406CBA" w:rsidRPr="00F040C4" w:rsidRDefault="00406CBA" w:rsidP="00B22829">
            <w:pPr>
              <w:pStyle w:val="VCAAbody"/>
              <w:jc w:val="center"/>
            </w:pPr>
            <w:r w:rsidRPr="002256A5">
              <w:t>Sustaining language and culture</w:t>
            </w:r>
          </w:p>
        </w:tc>
        <w:tc>
          <w:tcPr>
            <w:tcW w:w="2198" w:type="dxa"/>
            <w:vAlign w:val="center"/>
          </w:tcPr>
          <w:p w14:paraId="3D538316" w14:textId="77777777" w:rsidR="00406CBA" w:rsidRPr="00F040C4" w:rsidRDefault="00406CBA" w:rsidP="00B22829">
            <w:pPr>
              <w:pStyle w:val="VCAAbody"/>
              <w:jc w:val="center"/>
            </w:pPr>
            <w:r w:rsidRPr="002256A5">
              <w:t>Celebrating culture– specific community events</w:t>
            </w:r>
          </w:p>
        </w:tc>
      </w:tr>
    </w:tbl>
    <w:p w14:paraId="5FAEB61C" w14:textId="77777777" w:rsidR="00406CBA" w:rsidRPr="00B13D9B" w:rsidRDefault="00406CBA" w:rsidP="00406CBA">
      <w:pPr>
        <w:pStyle w:val="Heading2"/>
        <w:rPr>
          <w:sz w:val="28"/>
        </w:rPr>
      </w:pPr>
      <w:bookmarkStart w:id="11" w:name="_Toc191902484"/>
      <w:r w:rsidRPr="1AB6DD3E">
        <w:rPr>
          <w:sz w:val="28"/>
        </w:rPr>
        <w:t>Outcome 2</w:t>
      </w:r>
      <w:bookmarkEnd w:id="11"/>
    </w:p>
    <w:p w14:paraId="4C8D4A28" w14:textId="4339B8C4" w:rsidR="00406CBA" w:rsidRPr="00FD4DAA" w:rsidRDefault="00406CBA" w:rsidP="00406CBA">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0C6DEB8E1EEA4A5F93EC1B181CA31AD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rPr>
          <w:shd w:val="clear" w:color="auto" w:fill="FFFFFF"/>
        </w:rPr>
        <w:t xml:space="preserve"> related to different aspects of the subtopic studied and respond in writing to short-answer questions about the texts in English.</w:t>
      </w:r>
    </w:p>
    <w:p w14:paraId="6362AF47" w14:textId="77777777" w:rsidR="00406CBA" w:rsidRPr="00753F1C" w:rsidRDefault="00406CBA" w:rsidP="00406CBA">
      <w:pPr>
        <w:pStyle w:val="Heading2"/>
        <w:rPr>
          <w:sz w:val="24"/>
          <w:szCs w:val="24"/>
        </w:rPr>
      </w:pPr>
      <w:bookmarkStart w:id="12" w:name="_Toc191902485"/>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691CCCA5" w14:textId="77777777" w:rsidTr="00B22829">
        <w:trPr>
          <w:cantSplit/>
        </w:trPr>
        <w:tc>
          <w:tcPr>
            <w:tcW w:w="8783" w:type="dxa"/>
          </w:tcPr>
          <w:p w14:paraId="5BEB3353" w14:textId="77777777" w:rsidR="00406CBA" w:rsidRPr="00F66F92" w:rsidRDefault="00406CBA"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406CBA" w14:paraId="0B4E2CA6" w14:textId="77777777" w:rsidTr="00B22829">
        <w:trPr>
          <w:cantSplit/>
        </w:trPr>
        <w:tc>
          <w:tcPr>
            <w:tcW w:w="8783" w:type="dxa"/>
          </w:tcPr>
          <w:p w14:paraId="10E3B973" w14:textId="035D619D" w:rsidR="00406CBA" w:rsidRPr="00F66F92" w:rsidRDefault="00406CBA"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455960AD8F654112AD6E18010F87FB1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w:t>
            </w:r>
          </w:p>
        </w:tc>
      </w:tr>
      <w:tr w:rsidR="00406CBA" w14:paraId="774054A9" w14:textId="77777777" w:rsidTr="00B22829">
        <w:trPr>
          <w:cantSplit/>
        </w:trPr>
        <w:tc>
          <w:tcPr>
            <w:tcW w:w="8783" w:type="dxa"/>
          </w:tcPr>
          <w:p w14:paraId="511394CD" w14:textId="77777777" w:rsidR="00406CBA" w:rsidRPr="00F66F92" w:rsidRDefault="00406CBA"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406CBA" w14:paraId="72B44817" w14:textId="77777777" w:rsidTr="00B22829">
        <w:trPr>
          <w:cantSplit/>
        </w:trPr>
        <w:tc>
          <w:tcPr>
            <w:tcW w:w="8783" w:type="dxa"/>
          </w:tcPr>
          <w:p w14:paraId="79FCCF94" w14:textId="379292BC" w:rsidR="00406CBA" w:rsidRPr="00F66F92" w:rsidRDefault="00406CBA" w:rsidP="00B22829">
            <w:pPr>
              <w:pStyle w:val="VCAAbulletlevel2"/>
              <w:spacing w:after="0"/>
            </w:pPr>
            <w:r>
              <w:t xml:space="preserve">In pairs, look at an image related to a cultural celebration in a </w:t>
            </w:r>
            <w:sdt>
              <w:sdtPr>
                <w:rPr>
                  <w:lang w:val="en-AU"/>
                </w:rPr>
                <w:alias w:val="Keywords"/>
                <w:tag w:val=""/>
                <w:id w:val="-681590336"/>
                <w:placeholder>
                  <w:docPart w:val="AC7F37486CEE4CC2AF064879BFD61AF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C7E889D987FC4396959E939FAD022F3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from the perspective of one of the people in the image.</w:t>
            </w:r>
          </w:p>
        </w:tc>
      </w:tr>
      <w:tr w:rsidR="00406CBA" w14:paraId="3EC553D7" w14:textId="77777777" w:rsidTr="00B22829">
        <w:trPr>
          <w:cantSplit/>
        </w:trPr>
        <w:tc>
          <w:tcPr>
            <w:tcW w:w="8783" w:type="dxa"/>
          </w:tcPr>
          <w:p w14:paraId="093E86C8" w14:textId="6436563F" w:rsidR="00406CBA" w:rsidRPr="00F66F92" w:rsidRDefault="00406CBA" w:rsidP="00B22829">
            <w:pPr>
              <w:pStyle w:val="VCAAbulletlevel2"/>
              <w:spacing w:after="0"/>
            </w:pPr>
            <w:r>
              <w:t xml:space="preserve">Listen to a podcast in </w:t>
            </w:r>
            <w:sdt>
              <w:sdtPr>
                <w:rPr>
                  <w:lang w:val="en-AU"/>
                </w:rPr>
                <w:alias w:val="Keywords"/>
                <w:tag w:val=""/>
                <w:id w:val="1697965787"/>
                <w:placeholder>
                  <w:docPart w:val="577279BD359048A3A7C9482F9A5D372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0C4A7C36327A4B49B00851ECD4B7A6F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 using the selected interrogatives, then answer the comprehension questions in </w:t>
            </w:r>
            <w:sdt>
              <w:sdtPr>
                <w:rPr>
                  <w:lang w:val="en-AU"/>
                </w:rPr>
                <w:alias w:val="Keywords"/>
                <w:tag w:val=""/>
                <w:id w:val="2098287835"/>
                <w:placeholder>
                  <w:docPart w:val="4C681CE8D7FE4410915ABD7B24F0F73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w:t>
            </w:r>
          </w:p>
        </w:tc>
      </w:tr>
      <w:tr w:rsidR="00406CBA" w14:paraId="0C96ACC2" w14:textId="77777777" w:rsidTr="00B22829">
        <w:trPr>
          <w:cantSplit/>
        </w:trPr>
        <w:tc>
          <w:tcPr>
            <w:tcW w:w="8783" w:type="dxa"/>
          </w:tcPr>
          <w:p w14:paraId="332E26E3" w14:textId="77777777" w:rsidR="00406CBA" w:rsidRPr="00F66F92" w:rsidRDefault="00406CBA"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406CBA" w14:paraId="1F2FE776" w14:textId="77777777" w:rsidTr="00B22829">
        <w:trPr>
          <w:cantSplit/>
        </w:trPr>
        <w:tc>
          <w:tcPr>
            <w:tcW w:w="8783" w:type="dxa"/>
          </w:tcPr>
          <w:p w14:paraId="0B6E3D3C" w14:textId="77777777" w:rsidR="00406CBA" w:rsidRPr="00F66F92" w:rsidRDefault="00406CBA"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406CBA" w14:paraId="48CC52A7" w14:textId="77777777" w:rsidTr="00B22829">
        <w:trPr>
          <w:cantSplit/>
        </w:trPr>
        <w:tc>
          <w:tcPr>
            <w:tcW w:w="8783" w:type="dxa"/>
            <w:shd w:val="clear" w:color="auto" w:fill="D9D9D9" w:themeFill="background1" w:themeFillShade="D9"/>
          </w:tcPr>
          <w:p w14:paraId="0BCF6A58" w14:textId="0D13FEC2" w:rsidR="00406CBA" w:rsidRPr="00875BC2" w:rsidRDefault="00406CBA"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622154E1" wp14:editId="33C22982">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76498E8E008F4510B24518E6BA01A98D"/>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Hungarian</w:t>
                </w:r>
              </w:sdtContent>
            </w:sdt>
            <w:r w:rsidRPr="00875BC2">
              <w:rPr>
                <w:b/>
              </w:rPr>
              <w:t>-speaking community.</w:t>
            </w:r>
            <w:r w:rsidRPr="00875BC2">
              <w:rPr>
                <w:b/>
                <w:bCs/>
              </w:rPr>
              <w:t xml:space="preserve"> </w:t>
            </w:r>
          </w:p>
          <w:p w14:paraId="2F2F6898" w14:textId="77777777" w:rsidR="00406CBA" w:rsidRPr="00BB1912" w:rsidRDefault="00406CBA" w:rsidP="00B22829">
            <w:pPr>
              <w:pStyle w:val="VCAAbulletlevel2"/>
              <w:numPr>
                <w:ilvl w:val="0"/>
                <w:numId w:val="0"/>
              </w:numPr>
              <w:shd w:val="clear" w:color="auto" w:fill="D9D9D9" w:themeFill="background1" w:themeFillShade="D9"/>
              <w:spacing w:after="0"/>
              <w:ind w:left="360"/>
            </w:pPr>
          </w:p>
        </w:tc>
      </w:tr>
      <w:tr w:rsidR="00406CBA" w14:paraId="48D66F58" w14:textId="77777777" w:rsidTr="00B22829">
        <w:trPr>
          <w:cantSplit/>
        </w:trPr>
        <w:tc>
          <w:tcPr>
            <w:tcW w:w="8783" w:type="dxa"/>
            <w:shd w:val="clear" w:color="auto" w:fill="FFFFFF" w:themeFill="background1"/>
          </w:tcPr>
          <w:p w14:paraId="618BBCCA" w14:textId="77777777" w:rsidR="00406CBA" w:rsidRPr="00BB1912" w:rsidRDefault="00406CBA"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406CBA" w14:paraId="20FF919E" w14:textId="77777777" w:rsidTr="00B22829">
        <w:trPr>
          <w:cantSplit/>
        </w:trPr>
        <w:tc>
          <w:tcPr>
            <w:tcW w:w="8783" w:type="dxa"/>
            <w:shd w:val="clear" w:color="auto" w:fill="FFFFFF" w:themeFill="background1"/>
          </w:tcPr>
          <w:p w14:paraId="657A5444" w14:textId="69AE7B82" w:rsidR="00406CBA" w:rsidRDefault="00406CBA" w:rsidP="00B22829">
            <w:pPr>
              <w:pStyle w:val="VCAAbulletlevel2"/>
              <w:spacing w:after="0"/>
            </w:pPr>
            <w:r>
              <w:t xml:space="preserve">Write a script for an interview with a local </w:t>
            </w:r>
            <w:sdt>
              <w:sdtPr>
                <w:rPr>
                  <w:lang w:val="en-AU"/>
                </w:rPr>
                <w:alias w:val="Keywords"/>
                <w:tag w:val=""/>
                <w:id w:val="-843475448"/>
                <w:placeholder>
                  <w:docPart w:val="6979A3765C9D48719D1D4373B6CA8ED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-speaking community member asking them about an important cultural celebration. </w:t>
            </w:r>
          </w:p>
        </w:tc>
      </w:tr>
      <w:tr w:rsidR="00406CBA" w14:paraId="24B40C88" w14:textId="77777777" w:rsidTr="00B22829">
        <w:trPr>
          <w:cantSplit/>
        </w:trPr>
        <w:tc>
          <w:tcPr>
            <w:tcW w:w="8783" w:type="dxa"/>
            <w:tcBorders>
              <w:bottom w:val="single" w:sz="4" w:space="0" w:color="auto"/>
            </w:tcBorders>
            <w:shd w:val="clear" w:color="auto" w:fill="FFFFFF" w:themeFill="background1"/>
          </w:tcPr>
          <w:p w14:paraId="078216DF" w14:textId="5320FE64" w:rsidR="00406CBA" w:rsidRDefault="00406CBA"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A16D59CEC9CF4000BDB07359B49A1BF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-speaking celebration in the local community. Write an informative article in </w:t>
            </w:r>
            <w:sdt>
              <w:sdtPr>
                <w:rPr>
                  <w:lang w:val="en-AU"/>
                </w:rPr>
                <w:alias w:val="Keywords"/>
                <w:tag w:val=""/>
                <w:id w:val="-208812138"/>
                <w:placeholder>
                  <w:docPart w:val="4BB321667F2B4F058B7BC4A6D8D1531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for the local community paper outlining the advantages and disadvantages of continuing to hold this event.</w:t>
            </w:r>
          </w:p>
        </w:tc>
      </w:tr>
      <w:tr w:rsidR="00406CBA" w14:paraId="5C7BB6DA" w14:textId="77777777" w:rsidTr="00B22829">
        <w:tc>
          <w:tcPr>
            <w:tcW w:w="8783" w:type="dxa"/>
            <w:tcBorders>
              <w:bottom w:val="single" w:sz="4" w:space="0" w:color="B5E2F1"/>
            </w:tcBorders>
            <w:shd w:val="clear" w:color="auto" w:fill="FFFFFF" w:themeFill="background1"/>
          </w:tcPr>
          <w:p w14:paraId="2A5174A1" w14:textId="77777777" w:rsidR="00406CBA" w:rsidRDefault="00406CBA" w:rsidP="00B22829">
            <w:pPr>
              <w:pStyle w:val="VCAAbulletlevel2"/>
              <w:numPr>
                <w:ilvl w:val="0"/>
                <w:numId w:val="0"/>
              </w:numPr>
              <w:spacing w:after="0"/>
              <w:ind w:left="360"/>
            </w:pPr>
          </w:p>
          <w:p w14:paraId="11F4194F" w14:textId="77777777" w:rsidR="00406CBA" w:rsidRDefault="00406CBA" w:rsidP="00B22829">
            <w:pPr>
              <w:pStyle w:val="VCAAbulletlevel2"/>
              <w:numPr>
                <w:ilvl w:val="0"/>
                <w:numId w:val="0"/>
              </w:numPr>
              <w:spacing w:after="0"/>
              <w:ind w:left="360" w:hanging="360"/>
            </w:pPr>
          </w:p>
        </w:tc>
      </w:tr>
      <w:tr w:rsidR="00406CBA" w14:paraId="2B815FD6"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122AA28" w14:textId="77777777" w:rsidR="00406CBA" w:rsidRPr="0094696C" w:rsidRDefault="00406CBA" w:rsidP="00B22829">
            <w:pPr>
              <w:pStyle w:val="Heading2"/>
              <w:rPr>
                <w:b/>
                <w:bCs/>
                <w:color w:val="004EA8"/>
              </w:rPr>
            </w:pPr>
            <w:bookmarkStart w:id="13" w:name="_Toc191902486"/>
            <w:r w:rsidRPr="00B13D9B">
              <w:rPr>
                <w:b/>
                <w:bCs/>
                <w:noProof/>
                <w:color w:val="004EA8"/>
              </w:rPr>
              <w:drawing>
                <wp:anchor distT="0" distB="0" distL="114300" distR="114300" simplePos="0" relativeHeight="251668480" behindDoc="0" locked="0" layoutInCell="1" allowOverlap="1" wp14:anchorId="3ABF3E0A" wp14:editId="55BBC8FE">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79E675A7" w14:textId="33CC18B9" w:rsidR="00406CBA" w:rsidRDefault="00406CBA"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DF96F0702D074F9AB4FE7DD19D90CF4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sidRPr="40C49421">
              <w:rPr>
                <w:b/>
                <w:bCs/>
                <w:color w:val="004EA8"/>
                <w:sz w:val="32"/>
                <w:szCs w:val="32"/>
              </w:rPr>
              <w:t xml:space="preserve">-speaking community. </w:t>
            </w:r>
          </w:p>
          <w:p w14:paraId="193C7F8E" w14:textId="77777777" w:rsidR="00406CBA" w:rsidRDefault="00406CBA" w:rsidP="00B22829">
            <w:pPr>
              <w:pStyle w:val="VCAAbulletlevel2"/>
              <w:numPr>
                <w:ilvl w:val="0"/>
                <w:numId w:val="0"/>
              </w:numPr>
              <w:rPr>
                <w:b/>
                <w:bCs/>
                <w:color w:val="004EA8"/>
                <w:sz w:val="32"/>
                <w:szCs w:val="32"/>
              </w:rPr>
            </w:pPr>
          </w:p>
          <w:p w14:paraId="40F6360A" w14:textId="37DD353E" w:rsidR="00406CBA" w:rsidRDefault="00406CBA" w:rsidP="00B22829">
            <w:pPr>
              <w:pStyle w:val="VCAAbulletlevel2"/>
              <w:spacing w:after="0"/>
            </w:pPr>
            <w:r>
              <w:t xml:space="preserve">Choose a cultural celebration from a </w:t>
            </w:r>
            <w:sdt>
              <w:sdtPr>
                <w:rPr>
                  <w:lang w:val="en-AU"/>
                </w:rPr>
                <w:alias w:val="Keywords"/>
                <w:tag w:val=""/>
                <w:id w:val="-878237751"/>
                <w:placeholder>
                  <w:docPart w:val="6733498B15244B78BFACF48F485CE19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-speaking community and complete a ‘Know, wonder, learn’ table.</w:t>
            </w:r>
          </w:p>
          <w:p w14:paraId="4083F41A" w14:textId="77777777" w:rsidR="00406CBA" w:rsidRDefault="00406CBA" w:rsidP="00B22829">
            <w:pPr>
              <w:pStyle w:val="VCAAbulletlevel2"/>
              <w:numPr>
                <w:ilvl w:val="0"/>
                <w:numId w:val="0"/>
              </w:numPr>
              <w:spacing w:after="0"/>
              <w:ind w:left="360"/>
            </w:pPr>
          </w:p>
          <w:p w14:paraId="21385473" w14:textId="77777777" w:rsidR="00406CBA" w:rsidRPr="00A76523" w:rsidRDefault="00406CBA" w:rsidP="00B22829">
            <w:pPr>
              <w:pStyle w:val="VCAAbulletlevel2"/>
              <w:spacing w:after="0"/>
            </w:pPr>
            <w:r>
              <w:t>Brainstorm target vocabulary required to present a speech to the class about the celebration. Create and run an online revision activity.</w:t>
            </w:r>
            <w:r>
              <w:br/>
            </w:r>
          </w:p>
          <w:p w14:paraId="090C92CD" w14:textId="72147780" w:rsidR="00406CBA" w:rsidRPr="00A76523" w:rsidRDefault="00406CBA"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01EC511F7DD945FA89D302000D7B1BF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rsidRPr="007D2E7A">
              <w:rPr>
                <w:lang w:val="en-AU"/>
              </w:rPr>
              <w:t>,</w:t>
            </w:r>
            <w:r>
              <w:t xml:space="preserve"> identifying the different types of information you will require for your presentation.  </w:t>
            </w:r>
            <w:r>
              <w:br/>
            </w:r>
          </w:p>
          <w:p w14:paraId="42687FD7" w14:textId="0DB9490C" w:rsidR="00406CBA" w:rsidRDefault="00406CBA"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81C3A2657A094211B03B6C054847317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and identify the target vocabulary and main points conveyed in the text. Add this to your mind map.</w:t>
            </w:r>
          </w:p>
          <w:p w14:paraId="3DFD2BE1" w14:textId="77777777" w:rsidR="00406CBA" w:rsidRDefault="00406CBA" w:rsidP="00B22829">
            <w:pPr>
              <w:pStyle w:val="VCAAbulletlevel2"/>
              <w:numPr>
                <w:ilvl w:val="0"/>
                <w:numId w:val="0"/>
              </w:numPr>
              <w:spacing w:after="0"/>
            </w:pPr>
          </w:p>
          <w:p w14:paraId="3489293C" w14:textId="3C5062AA" w:rsidR="00406CBA" w:rsidRDefault="00406CBA" w:rsidP="00B22829">
            <w:pPr>
              <w:pStyle w:val="VCAAbulletlevel2"/>
              <w:spacing w:after="0"/>
            </w:pPr>
            <w:r>
              <w:t xml:space="preserve">Revise question words in </w:t>
            </w:r>
            <w:sdt>
              <w:sdtPr>
                <w:rPr>
                  <w:lang w:val="en-AU"/>
                </w:rPr>
                <w:alias w:val="Keywords"/>
                <w:tag w:val=""/>
                <w:id w:val="-270709121"/>
                <w:placeholder>
                  <w:docPart w:val="BE9184B6BBC049A9A7714F9790FD3A0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43C6240702D140A7A5C0118108F773D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-speaking community.</w:t>
            </w:r>
          </w:p>
          <w:p w14:paraId="0CFFBC1D" w14:textId="77777777" w:rsidR="00406CBA" w:rsidRDefault="00406CBA" w:rsidP="00B22829">
            <w:pPr>
              <w:pStyle w:val="VCAAbulletlevel2"/>
              <w:numPr>
                <w:ilvl w:val="0"/>
                <w:numId w:val="0"/>
              </w:numPr>
              <w:spacing w:after="0"/>
            </w:pPr>
          </w:p>
          <w:p w14:paraId="49E06BCB" w14:textId="77777777" w:rsidR="00406CBA" w:rsidRPr="00A76523" w:rsidRDefault="00406CBA"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1941A9F" w14:textId="77777777" w:rsidR="00406CBA" w:rsidRPr="00A76523" w:rsidRDefault="00406CBA"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69CE115D" w14:textId="77777777" w:rsidR="00406CBA" w:rsidRDefault="00406CBA"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217D0131" w14:textId="77777777" w:rsidR="00406CBA" w:rsidRDefault="00406CBA" w:rsidP="00B22829">
            <w:pPr>
              <w:pStyle w:val="VCAAbulletlevel2"/>
              <w:numPr>
                <w:ilvl w:val="0"/>
                <w:numId w:val="0"/>
              </w:numPr>
              <w:spacing w:after="0"/>
              <w:ind w:left="360" w:hanging="360"/>
            </w:pPr>
          </w:p>
          <w:p w14:paraId="53A37790" w14:textId="5CC75F7A" w:rsidR="00406CBA" w:rsidRDefault="00406CBA" w:rsidP="00B22829">
            <w:pPr>
              <w:pStyle w:val="VCAAbulletlevel2"/>
              <w:spacing w:after="0"/>
            </w:pPr>
            <w:r>
              <w:t xml:space="preserve">Record your interview about the cultural celebration with a local </w:t>
            </w:r>
            <w:sdt>
              <w:sdtPr>
                <w:rPr>
                  <w:lang w:val="en-AU"/>
                </w:rPr>
                <w:alias w:val="Keywords"/>
                <w:tag w:val=""/>
                <w:id w:val="-696237148"/>
                <w:placeholder>
                  <w:docPart w:val="34300E061CE3457DA7CABB26CD47C60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-speaking community member, using the questions you have generated and actively listening and participating in the conversation.</w:t>
            </w:r>
          </w:p>
          <w:p w14:paraId="412EA315" w14:textId="77777777" w:rsidR="00406CBA" w:rsidRDefault="00406CBA" w:rsidP="00B22829">
            <w:pPr>
              <w:pStyle w:val="VCAAbulletlevel2"/>
              <w:numPr>
                <w:ilvl w:val="0"/>
                <w:numId w:val="0"/>
              </w:numPr>
              <w:spacing w:after="0"/>
              <w:ind w:left="360" w:hanging="360"/>
            </w:pPr>
          </w:p>
          <w:p w14:paraId="35333951" w14:textId="77777777" w:rsidR="00406CBA" w:rsidRDefault="00406CBA" w:rsidP="00B22829">
            <w:pPr>
              <w:pStyle w:val="VCAAbulletlevel2"/>
              <w:spacing w:after="0"/>
            </w:pPr>
            <w:r>
              <w:t>Watch the recording of the interview, making notes about key pieces of information, then write several quotes or anecdotes that can be incorporated into your presentation.</w:t>
            </w:r>
          </w:p>
          <w:p w14:paraId="092AA65B" w14:textId="77777777" w:rsidR="00406CBA" w:rsidRDefault="00406CBA" w:rsidP="00B22829">
            <w:pPr>
              <w:pStyle w:val="VCAAbulletlevel2"/>
              <w:numPr>
                <w:ilvl w:val="0"/>
                <w:numId w:val="0"/>
              </w:numPr>
              <w:spacing w:after="0"/>
            </w:pPr>
          </w:p>
          <w:p w14:paraId="443CA0F0" w14:textId="77777777" w:rsidR="00406CBA" w:rsidRDefault="00406CBA" w:rsidP="00B22829">
            <w:pPr>
              <w:pStyle w:val="VCAAbulletlevel2"/>
              <w:spacing w:after="0"/>
            </w:pPr>
            <w:r>
              <w:lastRenderedPageBreak/>
              <w:t>Write a draft script for your 1 to 2–minute speech and respond to feedback from your teacher to further improve your work.</w:t>
            </w:r>
          </w:p>
          <w:p w14:paraId="64F6F3A6" w14:textId="77777777" w:rsidR="00406CBA" w:rsidRDefault="00406CBA" w:rsidP="00B22829">
            <w:pPr>
              <w:pStyle w:val="VCAAbulletlevel2"/>
              <w:numPr>
                <w:ilvl w:val="0"/>
                <w:numId w:val="0"/>
              </w:numPr>
              <w:spacing w:after="0"/>
              <w:ind w:left="360"/>
            </w:pPr>
          </w:p>
          <w:p w14:paraId="70EE06B0" w14:textId="72E5F71C" w:rsidR="00406CBA" w:rsidRDefault="00406CBA"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FEC3224550524E28A23C5438FB10E94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Hungarian</w:t>
                </w:r>
              </w:sdtContent>
            </w:sdt>
            <w:r>
              <w:t>-speaking community.</w:t>
            </w:r>
          </w:p>
          <w:p w14:paraId="7683708A" w14:textId="77777777" w:rsidR="00406CBA" w:rsidRPr="0066155E" w:rsidRDefault="00406CBA" w:rsidP="00B22829">
            <w:pPr>
              <w:pStyle w:val="VCAAbulletlevel2"/>
              <w:numPr>
                <w:ilvl w:val="0"/>
                <w:numId w:val="0"/>
              </w:numPr>
              <w:spacing w:after="0"/>
              <w:ind w:left="360" w:hanging="360"/>
            </w:pPr>
          </w:p>
        </w:tc>
      </w:tr>
    </w:tbl>
    <w:p w14:paraId="1D465868" w14:textId="77777777" w:rsidR="00406CBA" w:rsidRDefault="00406CBA" w:rsidP="00406CBA"/>
    <w:p w14:paraId="027B88C2" w14:textId="77777777" w:rsidR="00406CBA" w:rsidRDefault="00406CBA" w:rsidP="00406CBA">
      <w:pPr>
        <w:pStyle w:val="Figures"/>
        <w:jc w:val="left"/>
        <w:rPr>
          <w:lang w:val="en-AU"/>
        </w:rPr>
      </w:pPr>
    </w:p>
    <w:p w14:paraId="583A342C" w14:textId="77777777" w:rsidR="00406CBA" w:rsidRDefault="00406CBA" w:rsidP="00406CBA">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F040C4" w14:paraId="77D14AE9" w14:textId="77777777" w:rsidTr="00B22829">
        <w:trPr>
          <w:trHeight w:val="274"/>
        </w:trPr>
        <w:tc>
          <w:tcPr>
            <w:tcW w:w="2197" w:type="dxa"/>
            <w:shd w:val="clear" w:color="auto" w:fill="0F7EB4"/>
          </w:tcPr>
          <w:p w14:paraId="4BF06794" w14:textId="77777777" w:rsidR="00406CBA" w:rsidRPr="00F040C4" w:rsidRDefault="00406CBA" w:rsidP="00B22829">
            <w:pPr>
              <w:pStyle w:val="VCAAtablecondensedheading"/>
              <w:rPr>
                <w:b w:val="0"/>
              </w:rPr>
            </w:pPr>
            <w:r w:rsidRPr="00F040C4">
              <w:t xml:space="preserve">Concept </w:t>
            </w:r>
          </w:p>
        </w:tc>
        <w:tc>
          <w:tcPr>
            <w:tcW w:w="2197" w:type="dxa"/>
            <w:shd w:val="clear" w:color="auto" w:fill="0F7EB4"/>
          </w:tcPr>
          <w:p w14:paraId="60C264AB" w14:textId="77777777" w:rsidR="00406CBA" w:rsidRPr="00F040C4" w:rsidRDefault="00406CBA" w:rsidP="00B22829">
            <w:pPr>
              <w:pStyle w:val="VCAAtablecondensedheading"/>
              <w:rPr>
                <w:b w:val="0"/>
              </w:rPr>
            </w:pPr>
            <w:r w:rsidRPr="00F040C4">
              <w:t>Perspective</w:t>
            </w:r>
          </w:p>
        </w:tc>
        <w:tc>
          <w:tcPr>
            <w:tcW w:w="2197" w:type="dxa"/>
            <w:shd w:val="clear" w:color="auto" w:fill="0F7EB4"/>
          </w:tcPr>
          <w:p w14:paraId="1C9CCE0A" w14:textId="77777777" w:rsidR="00406CBA" w:rsidRPr="00F040C4" w:rsidRDefault="00406CBA" w:rsidP="00B22829">
            <w:pPr>
              <w:pStyle w:val="VCAAtablecondensedheading"/>
              <w:rPr>
                <w:b w:val="0"/>
              </w:rPr>
            </w:pPr>
            <w:r w:rsidRPr="00F040C4">
              <w:t>Topic</w:t>
            </w:r>
          </w:p>
        </w:tc>
        <w:tc>
          <w:tcPr>
            <w:tcW w:w="2198" w:type="dxa"/>
            <w:shd w:val="clear" w:color="auto" w:fill="0F7EB4"/>
          </w:tcPr>
          <w:p w14:paraId="469907E9" w14:textId="77777777" w:rsidR="00406CBA" w:rsidRPr="00F040C4" w:rsidRDefault="00406CBA" w:rsidP="00B22829">
            <w:pPr>
              <w:pStyle w:val="VCAAtablecondensedheading"/>
              <w:rPr>
                <w:b w:val="0"/>
              </w:rPr>
            </w:pPr>
            <w:r w:rsidRPr="00F040C4">
              <w:t>Subtopic</w:t>
            </w:r>
          </w:p>
        </w:tc>
      </w:tr>
      <w:tr w:rsidR="00406CBA" w:rsidRPr="00F040C4" w14:paraId="45B7F9B6" w14:textId="77777777" w:rsidTr="00995FFC">
        <w:trPr>
          <w:trHeight w:val="1701"/>
        </w:trPr>
        <w:tc>
          <w:tcPr>
            <w:tcW w:w="2197" w:type="dxa"/>
            <w:vAlign w:val="center"/>
          </w:tcPr>
          <w:p w14:paraId="3333C19C" w14:textId="77777777" w:rsidR="00406CBA" w:rsidRPr="002256A5" w:rsidRDefault="00406CBA" w:rsidP="00B22829">
            <w:pPr>
              <w:pStyle w:val="VCAAbody"/>
              <w:jc w:val="center"/>
            </w:pPr>
            <w:r w:rsidRPr="00F040C4">
              <w:t>Identity</w:t>
            </w:r>
          </w:p>
        </w:tc>
        <w:tc>
          <w:tcPr>
            <w:tcW w:w="2197" w:type="dxa"/>
            <w:vAlign w:val="center"/>
          </w:tcPr>
          <w:p w14:paraId="639745FA" w14:textId="77777777" w:rsidR="00406CBA" w:rsidRPr="00F040C4" w:rsidRDefault="00406CBA" w:rsidP="00B22829">
            <w:pPr>
              <w:pStyle w:val="VCAAbody"/>
              <w:jc w:val="center"/>
            </w:pPr>
            <w:r>
              <w:rPr>
                <w:lang w:val="en-AU"/>
              </w:rPr>
              <w:t>Community</w:t>
            </w:r>
          </w:p>
        </w:tc>
        <w:tc>
          <w:tcPr>
            <w:tcW w:w="2197" w:type="dxa"/>
            <w:vAlign w:val="center"/>
          </w:tcPr>
          <w:p w14:paraId="3D646C86" w14:textId="77777777" w:rsidR="00406CBA" w:rsidRPr="00F040C4" w:rsidRDefault="00406CBA" w:rsidP="00B22829">
            <w:pPr>
              <w:pStyle w:val="VCAAbody"/>
              <w:jc w:val="center"/>
            </w:pPr>
            <w:r w:rsidRPr="00F040C4">
              <w:t>Living in Australia</w:t>
            </w:r>
          </w:p>
        </w:tc>
        <w:tc>
          <w:tcPr>
            <w:tcW w:w="2198" w:type="dxa"/>
            <w:vAlign w:val="center"/>
          </w:tcPr>
          <w:p w14:paraId="50A42F50" w14:textId="77777777" w:rsidR="00406CBA" w:rsidRPr="00F040C4" w:rsidRDefault="00406CBA"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3DF3994D" w14:textId="77777777" w:rsidR="00406CBA" w:rsidRPr="00B13D9B" w:rsidRDefault="00406CBA" w:rsidP="00406CBA">
      <w:pPr>
        <w:pStyle w:val="Heading2"/>
        <w:rPr>
          <w:sz w:val="28"/>
        </w:rPr>
      </w:pPr>
      <w:bookmarkStart w:id="15" w:name="_Toc189485923"/>
      <w:bookmarkStart w:id="16" w:name="_Toc191902487"/>
      <w:r w:rsidRPr="00B13D9B">
        <w:rPr>
          <w:sz w:val="28"/>
        </w:rPr>
        <w:t>Outcome 3</w:t>
      </w:r>
      <w:bookmarkEnd w:id="15"/>
      <w:bookmarkEnd w:id="16"/>
    </w:p>
    <w:p w14:paraId="454D052D" w14:textId="7B0BF863" w:rsidR="00406CBA" w:rsidRPr="00387AF6" w:rsidRDefault="00406CBA" w:rsidP="00406CBA">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D43172FDFEF1403B9A96435D7F08987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387AF6">
        <w:rPr>
          <w:shd w:val="clear" w:color="auto" w:fill="FFFFFF"/>
        </w:rPr>
        <w:t xml:space="preserve"> on the subtopic studied that includes information to support ideas and opinions.</w:t>
      </w:r>
    </w:p>
    <w:p w14:paraId="36CC5FE5" w14:textId="77777777" w:rsidR="00406CBA" w:rsidRPr="00753F1C" w:rsidRDefault="00406CBA" w:rsidP="00406CBA">
      <w:pPr>
        <w:pStyle w:val="Heading2"/>
        <w:rPr>
          <w:sz w:val="24"/>
          <w:szCs w:val="24"/>
        </w:rPr>
      </w:pPr>
      <w:bookmarkStart w:id="17" w:name="_Toc189485924"/>
      <w:bookmarkStart w:id="18" w:name="_Toc191902488"/>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73F1F064" w14:textId="77777777" w:rsidTr="00B22829">
        <w:trPr>
          <w:cantSplit/>
        </w:trPr>
        <w:tc>
          <w:tcPr>
            <w:tcW w:w="9634" w:type="dxa"/>
          </w:tcPr>
          <w:p w14:paraId="5987B825" w14:textId="77777777" w:rsidR="00406CBA" w:rsidRPr="00D37937" w:rsidRDefault="00406CBA"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46B0491E" w14:textId="77777777" w:rsidR="00406CBA" w:rsidRPr="00F66F92" w:rsidRDefault="00406CBA" w:rsidP="00B22829">
            <w:pPr>
              <w:pStyle w:val="VCAAbulletlevel2"/>
              <w:numPr>
                <w:ilvl w:val="0"/>
                <w:numId w:val="0"/>
              </w:numPr>
              <w:spacing w:after="0"/>
              <w:ind w:left="360"/>
            </w:pPr>
          </w:p>
        </w:tc>
      </w:tr>
      <w:tr w:rsidR="00406CBA" w14:paraId="52F02E1E" w14:textId="77777777" w:rsidTr="00B22829">
        <w:trPr>
          <w:cantSplit/>
        </w:trPr>
        <w:tc>
          <w:tcPr>
            <w:tcW w:w="9634" w:type="dxa"/>
          </w:tcPr>
          <w:p w14:paraId="23A02D22" w14:textId="77777777" w:rsidR="00406CBA" w:rsidRPr="00F66F92" w:rsidRDefault="00406CBA"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406CBA" w14:paraId="47D945C5" w14:textId="77777777" w:rsidTr="00B22829">
        <w:trPr>
          <w:cantSplit/>
        </w:trPr>
        <w:tc>
          <w:tcPr>
            <w:tcW w:w="9634" w:type="dxa"/>
          </w:tcPr>
          <w:p w14:paraId="63261AA6" w14:textId="77777777" w:rsidR="00406CBA" w:rsidRPr="00F66F92" w:rsidRDefault="00406CBA"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406CBA" w14:paraId="0F9BFD89" w14:textId="77777777" w:rsidTr="00B22829">
        <w:trPr>
          <w:cantSplit/>
        </w:trPr>
        <w:tc>
          <w:tcPr>
            <w:tcW w:w="9634" w:type="dxa"/>
          </w:tcPr>
          <w:p w14:paraId="75566CE2" w14:textId="77777777" w:rsidR="00406CBA" w:rsidRPr="00F66F92" w:rsidRDefault="00406CBA"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406CBA" w14:paraId="1366D3FA" w14:textId="77777777" w:rsidTr="00B22829">
        <w:trPr>
          <w:cantSplit/>
        </w:trPr>
        <w:tc>
          <w:tcPr>
            <w:tcW w:w="9634" w:type="dxa"/>
          </w:tcPr>
          <w:p w14:paraId="6E5A25BE" w14:textId="77777777" w:rsidR="00406CBA" w:rsidRPr="00F66F92" w:rsidRDefault="00406CBA" w:rsidP="00B22829">
            <w:pPr>
              <w:pStyle w:val="VCAAbulletlevel2"/>
              <w:spacing w:after="0"/>
            </w:pPr>
            <w:r w:rsidRPr="00F201FE">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406CBA" w14:paraId="002A2CA2" w14:textId="77777777" w:rsidTr="00B22829">
        <w:trPr>
          <w:cantSplit/>
        </w:trPr>
        <w:tc>
          <w:tcPr>
            <w:tcW w:w="9634" w:type="dxa"/>
          </w:tcPr>
          <w:p w14:paraId="6ADECB4D" w14:textId="42D4BF68" w:rsidR="00406CBA" w:rsidRPr="00F66F92" w:rsidRDefault="00406CBA" w:rsidP="00B22829">
            <w:pPr>
              <w:pStyle w:val="VCAAbulletlevel2"/>
              <w:spacing w:after="0"/>
            </w:pPr>
            <w:r w:rsidRPr="00F201FE">
              <w:lastRenderedPageBreak/>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E8F67E62016C4899B95732161C9F6FB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406CBA" w14:paraId="09DB619C" w14:textId="77777777" w:rsidTr="00B22829">
        <w:trPr>
          <w:cantSplit/>
        </w:trPr>
        <w:tc>
          <w:tcPr>
            <w:tcW w:w="9634" w:type="dxa"/>
          </w:tcPr>
          <w:p w14:paraId="6CFEE671" w14:textId="77777777" w:rsidR="00406CBA" w:rsidRPr="00F66F92" w:rsidRDefault="00406CBA"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406CBA" w14:paraId="65CB276C" w14:textId="77777777" w:rsidTr="00B22829">
        <w:trPr>
          <w:cantSplit/>
        </w:trPr>
        <w:tc>
          <w:tcPr>
            <w:tcW w:w="9634" w:type="dxa"/>
          </w:tcPr>
          <w:p w14:paraId="403C5665" w14:textId="6239CB29" w:rsidR="00406CBA" w:rsidRPr="00631DDC" w:rsidRDefault="00406CBA"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9D842F99C84742648E8DA13E09095E0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631DDC">
              <w:t xml:space="preserve"> that could be</w:t>
            </w:r>
            <w:r w:rsidRPr="00F201FE">
              <w:t xml:space="preserve"> asked in an interview.</w:t>
            </w:r>
          </w:p>
        </w:tc>
      </w:tr>
      <w:tr w:rsidR="00406CBA" w14:paraId="47F06F89" w14:textId="77777777" w:rsidTr="00B22829">
        <w:trPr>
          <w:cantSplit/>
        </w:trPr>
        <w:tc>
          <w:tcPr>
            <w:tcW w:w="9634" w:type="dxa"/>
          </w:tcPr>
          <w:p w14:paraId="3DB4460F" w14:textId="79555F57" w:rsidR="00406CBA" w:rsidRPr="00631DDC" w:rsidRDefault="00406CBA"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815E788A74F54030AD7B367D1F70B52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406CBA" w14:paraId="3A9548A3" w14:textId="77777777" w:rsidTr="00B22829">
        <w:trPr>
          <w:cantSplit/>
        </w:trPr>
        <w:tc>
          <w:tcPr>
            <w:tcW w:w="9634" w:type="dxa"/>
          </w:tcPr>
          <w:p w14:paraId="6DF3BC8C" w14:textId="77777777" w:rsidR="00406CBA" w:rsidRPr="000D0B85" w:rsidRDefault="00406CBA"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406CBA" w14:paraId="6B36D823" w14:textId="77777777" w:rsidTr="00B22829">
        <w:trPr>
          <w:cantSplit/>
        </w:trPr>
        <w:tc>
          <w:tcPr>
            <w:tcW w:w="9634" w:type="dxa"/>
          </w:tcPr>
          <w:p w14:paraId="0C105FC6" w14:textId="77777777" w:rsidR="00406CBA" w:rsidRPr="000D0B85" w:rsidRDefault="00406CBA"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406CBA" w14:paraId="0704DBBA" w14:textId="77777777" w:rsidTr="00B22829">
        <w:trPr>
          <w:cantSplit/>
        </w:trPr>
        <w:tc>
          <w:tcPr>
            <w:tcW w:w="9634" w:type="dxa"/>
            <w:shd w:val="clear" w:color="auto" w:fill="D9D9D9" w:themeFill="background1" w:themeFillShade="D9"/>
          </w:tcPr>
          <w:p w14:paraId="320EB32C" w14:textId="77777777" w:rsidR="00406CBA" w:rsidRPr="00AB43C5" w:rsidRDefault="00406CBA" w:rsidP="00B22829">
            <w:pPr>
              <w:pStyle w:val="VCAAbulletlevel2"/>
              <w:rPr>
                <w:b/>
                <w:bCs/>
              </w:rPr>
            </w:pPr>
            <w:r w:rsidRPr="00AB43C5">
              <w:rPr>
                <w:b/>
                <w:bCs/>
                <w:noProof/>
              </w:rPr>
              <w:drawing>
                <wp:anchor distT="0" distB="0" distL="114300" distR="114300" simplePos="0" relativeHeight="251693056" behindDoc="0" locked="0" layoutInCell="1" allowOverlap="1" wp14:anchorId="79CE4C17" wp14:editId="7A49FCDF">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78FC6D95" w14:textId="77777777" w:rsidR="00406CBA" w:rsidRPr="00BB1912" w:rsidRDefault="00406CBA" w:rsidP="00B22829">
            <w:pPr>
              <w:pStyle w:val="VCAAbulletlevel2"/>
              <w:numPr>
                <w:ilvl w:val="0"/>
                <w:numId w:val="0"/>
              </w:numPr>
              <w:shd w:val="clear" w:color="auto" w:fill="D9D9D9" w:themeFill="background1" w:themeFillShade="D9"/>
              <w:spacing w:after="0"/>
              <w:ind w:left="360"/>
            </w:pPr>
          </w:p>
        </w:tc>
      </w:tr>
      <w:tr w:rsidR="00406CBA" w14:paraId="7CB2714E" w14:textId="77777777" w:rsidTr="00B22829">
        <w:trPr>
          <w:cantSplit/>
        </w:trPr>
        <w:tc>
          <w:tcPr>
            <w:tcW w:w="9634" w:type="dxa"/>
            <w:shd w:val="clear" w:color="auto" w:fill="FFFFFF" w:themeFill="background1"/>
          </w:tcPr>
          <w:p w14:paraId="606E25F1" w14:textId="77777777" w:rsidR="00406CBA" w:rsidRPr="00BB1912" w:rsidRDefault="00406CBA"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406CBA" w14:paraId="0E519075" w14:textId="77777777" w:rsidTr="00B22829">
        <w:trPr>
          <w:cantSplit/>
        </w:trPr>
        <w:tc>
          <w:tcPr>
            <w:tcW w:w="9634" w:type="dxa"/>
            <w:shd w:val="clear" w:color="auto" w:fill="FFFFFF" w:themeFill="background1"/>
          </w:tcPr>
          <w:p w14:paraId="64B1A69C" w14:textId="77777777" w:rsidR="00406CBA" w:rsidRDefault="00406CBA" w:rsidP="00B22829">
            <w:pPr>
              <w:pStyle w:val="VCAAbulletlevel2"/>
            </w:pPr>
            <w:r w:rsidRPr="0012328B">
              <w:t xml:space="preserve">Watch short video clips of different groups speaking about their fields of endeavour and identify the connection between language and identity. </w:t>
            </w:r>
          </w:p>
        </w:tc>
      </w:tr>
      <w:tr w:rsidR="00406CBA" w14:paraId="57864B23" w14:textId="77777777" w:rsidTr="00B22829">
        <w:trPr>
          <w:cantSplit/>
        </w:trPr>
        <w:tc>
          <w:tcPr>
            <w:tcW w:w="9634" w:type="dxa"/>
            <w:tcBorders>
              <w:bottom w:val="single" w:sz="4" w:space="0" w:color="auto"/>
            </w:tcBorders>
            <w:shd w:val="clear" w:color="auto" w:fill="FFFFFF" w:themeFill="background1"/>
          </w:tcPr>
          <w:p w14:paraId="6A1F8D8D" w14:textId="77777777" w:rsidR="00406CBA" w:rsidRDefault="00406CBA"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406CBA" w14:paraId="774AA3C2" w14:textId="77777777" w:rsidTr="00B22829">
        <w:trPr>
          <w:cantSplit/>
        </w:trPr>
        <w:tc>
          <w:tcPr>
            <w:tcW w:w="9634" w:type="dxa"/>
            <w:tcBorders>
              <w:bottom w:val="single" w:sz="4" w:space="0" w:color="auto"/>
            </w:tcBorders>
            <w:shd w:val="clear" w:color="auto" w:fill="FFFFFF" w:themeFill="background1"/>
          </w:tcPr>
          <w:p w14:paraId="55FD73A7" w14:textId="77777777" w:rsidR="00406CBA" w:rsidRPr="000D0B85" w:rsidRDefault="00406CBA" w:rsidP="00B22829">
            <w:pPr>
              <w:pStyle w:val="VCAAbulletlevel2"/>
              <w:spacing w:after="0"/>
            </w:pPr>
            <w:r w:rsidRPr="000D0B85">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406CBA" w14:paraId="175A5D6A" w14:textId="77777777" w:rsidTr="00B22829">
        <w:trPr>
          <w:cantSplit/>
        </w:trPr>
        <w:tc>
          <w:tcPr>
            <w:tcW w:w="9634" w:type="dxa"/>
            <w:tcBorders>
              <w:bottom w:val="single" w:sz="4" w:space="0" w:color="auto"/>
            </w:tcBorders>
            <w:shd w:val="clear" w:color="auto" w:fill="FFFFFF" w:themeFill="background1"/>
          </w:tcPr>
          <w:p w14:paraId="05793E5E" w14:textId="77777777" w:rsidR="00406CBA" w:rsidRPr="000D0B85" w:rsidRDefault="00406CBA" w:rsidP="00B22829">
            <w:pPr>
              <w:pStyle w:val="VCAAbulletlevel2"/>
              <w:spacing w:after="0"/>
            </w:pPr>
            <w:r w:rsidRPr="000D0B85">
              <w:lastRenderedPageBreak/>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406CBA" w14:paraId="23824D62" w14:textId="77777777" w:rsidTr="00B22829">
        <w:trPr>
          <w:cantSplit/>
        </w:trPr>
        <w:tc>
          <w:tcPr>
            <w:tcW w:w="9634" w:type="dxa"/>
            <w:tcBorders>
              <w:bottom w:val="single" w:sz="4" w:space="0" w:color="auto"/>
            </w:tcBorders>
            <w:shd w:val="clear" w:color="auto" w:fill="FFFFFF" w:themeFill="background1"/>
          </w:tcPr>
          <w:p w14:paraId="00BE6701" w14:textId="77777777" w:rsidR="00406CBA" w:rsidRPr="000D0B85" w:rsidRDefault="00406CBA"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406CBA" w14:paraId="0EB387B9" w14:textId="77777777" w:rsidTr="00B22829">
        <w:trPr>
          <w:cantSplit/>
        </w:trPr>
        <w:tc>
          <w:tcPr>
            <w:tcW w:w="9634" w:type="dxa"/>
            <w:tcBorders>
              <w:bottom w:val="single" w:sz="4" w:space="0" w:color="auto"/>
            </w:tcBorders>
            <w:shd w:val="clear" w:color="auto" w:fill="FFFFFF" w:themeFill="background1"/>
          </w:tcPr>
          <w:p w14:paraId="58DF6F09" w14:textId="3D32D104" w:rsidR="00406CBA" w:rsidRPr="000D0B85" w:rsidRDefault="00406CBA" w:rsidP="00B22829">
            <w:pPr>
              <w:pStyle w:val="VCAAbulletlevel2"/>
              <w:spacing w:after="0"/>
            </w:pPr>
            <w:r w:rsidRPr="000D0B85">
              <w:t xml:space="preserve">Research and compare initiatives that promote </w:t>
            </w:r>
            <w:sdt>
              <w:sdtPr>
                <w:alias w:val="Keywords"/>
                <w:tag w:val=""/>
                <w:id w:val="-604340065"/>
                <w:placeholder>
                  <w:docPart w:val="5BFF14802DD047119EB3CA56C458CD3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D0B85">
              <w:t xml:space="preserve"> and/or Aboriginal and Torres Strait Islander languages, and the role these initiatives play in strengthening cultural identity. </w:t>
            </w:r>
          </w:p>
        </w:tc>
      </w:tr>
      <w:tr w:rsidR="00406CBA" w14:paraId="489AD971" w14:textId="77777777" w:rsidTr="00B22829">
        <w:trPr>
          <w:cantSplit/>
        </w:trPr>
        <w:tc>
          <w:tcPr>
            <w:tcW w:w="9634" w:type="dxa"/>
            <w:tcBorders>
              <w:bottom w:val="single" w:sz="4" w:space="0" w:color="B5E2F1"/>
            </w:tcBorders>
            <w:shd w:val="clear" w:color="auto" w:fill="FFFFFF" w:themeFill="background1"/>
          </w:tcPr>
          <w:p w14:paraId="186A7F1A" w14:textId="0BF2E71F" w:rsidR="00406CBA" w:rsidRDefault="00406CBA"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DC615B6CA8B447B69F4D85B28F76C823"/>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201FE">
              <w:t xml:space="preserve">-speaking cultures here and around the world. </w:t>
            </w:r>
          </w:p>
        </w:tc>
      </w:tr>
      <w:tr w:rsidR="00406CBA" w14:paraId="2AFAB72D" w14:textId="77777777" w:rsidTr="00B22829">
        <w:tc>
          <w:tcPr>
            <w:tcW w:w="9634" w:type="dxa"/>
            <w:tcBorders>
              <w:bottom w:val="single" w:sz="4" w:space="0" w:color="B5E2F1"/>
            </w:tcBorders>
            <w:shd w:val="clear" w:color="auto" w:fill="FFFFFF" w:themeFill="background1"/>
          </w:tcPr>
          <w:p w14:paraId="7794AB73" w14:textId="77777777" w:rsidR="00406CBA" w:rsidRDefault="00406CBA" w:rsidP="00B22829">
            <w:pPr>
              <w:pStyle w:val="VCAAbulletlevel2"/>
              <w:numPr>
                <w:ilvl w:val="0"/>
                <w:numId w:val="0"/>
              </w:numPr>
              <w:spacing w:after="0"/>
              <w:ind w:left="360" w:hanging="360"/>
            </w:pPr>
          </w:p>
          <w:p w14:paraId="1D824E18" w14:textId="77777777" w:rsidR="00406CBA" w:rsidRPr="000D0B85" w:rsidRDefault="00406CBA" w:rsidP="00B22829">
            <w:pPr>
              <w:pStyle w:val="VCAAbulletlevel2"/>
              <w:numPr>
                <w:ilvl w:val="0"/>
                <w:numId w:val="0"/>
              </w:numPr>
              <w:spacing w:after="0"/>
              <w:ind w:left="360" w:hanging="360"/>
            </w:pPr>
          </w:p>
        </w:tc>
      </w:tr>
      <w:tr w:rsidR="00406CBA" w14:paraId="6690D003"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6F52059F" w14:textId="77777777" w:rsidR="00406CBA" w:rsidRPr="00AB43C5" w:rsidRDefault="00406CBA" w:rsidP="00B22829">
            <w:pPr>
              <w:pStyle w:val="Heading2"/>
              <w:rPr>
                <w:b/>
                <w:bCs/>
                <w:color w:val="004EA8"/>
              </w:rPr>
            </w:pPr>
            <w:bookmarkStart w:id="19" w:name="_Toc189485925"/>
            <w:bookmarkStart w:id="20" w:name="_Toc191902489"/>
            <w:r w:rsidRPr="00B13D9B">
              <w:rPr>
                <w:b/>
                <w:bCs/>
                <w:noProof/>
                <w:color w:val="004EA8"/>
              </w:rPr>
              <w:drawing>
                <wp:anchor distT="0" distB="0" distL="114300" distR="114300" simplePos="0" relativeHeight="251694080" behindDoc="0" locked="0" layoutInCell="1" allowOverlap="1" wp14:anchorId="0376F439" wp14:editId="0583CFE7">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38AEA185" w14:textId="77777777" w:rsidR="00406CBA" w:rsidRDefault="00406CBA"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1E772F6E" w14:textId="77777777" w:rsidR="00406CBA" w:rsidRDefault="00406CBA" w:rsidP="00B22829">
            <w:pPr>
              <w:pStyle w:val="VCAAbulletlevel2"/>
              <w:numPr>
                <w:ilvl w:val="0"/>
                <w:numId w:val="0"/>
              </w:numPr>
              <w:rPr>
                <w:b/>
                <w:bCs/>
                <w:color w:val="004EA8"/>
                <w:sz w:val="32"/>
                <w:szCs w:val="32"/>
              </w:rPr>
            </w:pPr>
          </w:p>
          <w:p w14:paraId="5D6346B5" w14:textId="77777777" w:rsidR="00406CBA" w:rsidRDefault="00406CBA" w:rsidP="00B22829">
            <w:pPr>
              <w:pStyle w:val="VCAAbulletlevel2"/>
              <w:spacing w:after="0"/>
            </w:pPr>
            <w:r w:rsidRPr="00990040">
              <w:t>Brainstorm ideas about the concept of identity. Share what you think identity means and how it relates to your life and your experiences of living in Australia.</w:t>
            </w:r>
          </w:p>
          <w:p w14:paraId="449C6CFD" w14:textId="77777777" w:rsidR="00406CBA" w:rsidRPr="00990040" w:rsidRDefault="00406CBA" w:rsidP="00B22829">
            <w:pPr>
              <w:pStyle w:val="VCAAbulletlevel2"/>
              <w:numPr>
                <w:ilvl w:val="0"/>
                <w:numId w:val="0"/>
              </w:numPr>
              <w:spacing w:after="0"/>
              <w:ind w:left="360"/>
            </w:pPr>
          </w:p>
          <w:p w14:paraId="400DFA94" w14:textId="77777777" w:rsidR="00406CBA" w:rsidRDefault="00406CBA"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7352E358" w14:textId="77777777" w:rsidR="00406CBA" w:rsidRPr="00990040" w:rsidRDefault="00406CBA" w:rsidP="00B22829">
            <w:pPr>
              <w:pStyle w:val="VCAAbulletlevel2"/>
              <w:numPr>
                <w:ilvl w:val="0"/>
                <w:numId w:val="0"/>
              </w:numPr>
              <w:spacing w:after="0"/>
            </w:pPr>
          </w:p>
          <w:p w14:paraId="4DE8902B" w14:textId="6BE8714C" w:rsidR="00406CBA" w:rsidRDefault="00406CBA" w:rsidP="00B22829">
            <w:pPr>
              <w:pStyle w:val="VCAAbulletlevel2"/>
              <w:spacing w:after="0"/>
            </w:pPr>
            <w:r w:rsidRPr="00990040">
              <w:t xml:space="preserve">Watch a video clip or documentary about a </w:t>
            </w:r>
            <w:sdt>
              <w:sdtPr>
                <w:alias w:val="Keywords"/>
                <w:tag w:val=""/>
                <w:id w:val="-1537798579"/>
                <w:placeholder>
                  <w:docPart w:val="EEE3C1179A3B46409A0A02B3470628B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990040">
              <w:t>-speaking person living in Australia and how their identity is impacted by their languages and cultures.</w:t>
            </w:r>
          </w:p>
          <w:p w14:paraId="6DEF9C5B" w14:textId="77777777" w:rsidR="00406CBA" w:rsidRPr="00990040" w:rsidRDefault="00406CBA" w:rsidP="00B22829">
            <w:pPr>
              <w:pStyle w:val="VCAAbulletlevel2"/>
              <w:numPr>
                <w:ilvl w:val="0"/>
                <w:numId w:val="0"/>
              </w:numPr>
              <w:spacing w:after="0"/>
            </w:pPr>
          </w:p>
          <w:p w14:paraId="1C4E4DFD" w14:textId="77777777" w:rsidR="00406CBA" w:rsidRDefault="00406CBA"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0312B15D" w14:textId="77777777" w:rsidR="00406CBA" w:rsidRPr="00990040" w:rsidRDefault="00406CBA" w:rsidP="00B22829">
            <w:pPr>
              <w:pStyle w:val="VCAAbulletlevel2"/>
              <w:numPr>
                <w:ilvl w:val="0"/>
                <w:numId w:val="0"/>
              </w:numPr>
              <w:spacing w:after="0"/>
            </w:pPr>
          </w:p>
          <w:p w14:paraId="7F2AF713" w14:textId="28B6E421" w:rsidR="00406CBA" w:rsidRDefault="00406CBA"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A9AF88BDAE12401C868EF6F8895EDF8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990040">
              <w:t xml:space="preserve"> where appropriate), considering the key information you want to convey about your identity.</w:t>
            </w:r>
          </w:p>
          <w:p w14:paraId="2E55A03F" w14:textId="77777777" w:rsidR="00406CBA" w:rsidRPr="00990040" w:rsidRDefault="00406CBA" w:rsidP="00B22829">
            <w:pPr>
              <w:pStyle w:val="VCAAbulletlevel2"/>
              <w:numPr>
                <w:ilvl w:val="0"/>
                <w:numId w:val="0"/>
              </w:numPr>
              <w:spacing w:after="0"/>
            </w:pPr>
          </w:p>
          <w:p w14:paraId="25F16389" w14:textId="77777777" w:rsidR="00406CBA" w:rsidRDefault="00406CBA" w:rsidP="00B22829">
            <w:pPr>
              <w:pStyle w:val="VCAAbulletlevel2"/>
              <w:spacing w:after="0"/>
            </w:pPr>
            <w:r w:rsidRPr="00990040">
              <w:t>Write a paragraph explaining why you chose this medium to express your identity and what you want the audience to learn about you.</w:t>
            </w:r>
          </w:p>
          <w:p w14:paraId="38843FA9" w14:textId="77777777" w:rsidR="00406CBA" w:rsidRPr="00990040" w:rsidRDefault="00406CBA" w:rsidP="00B22829">
            <w:pPr>
              <w:pStyle w:val="VCAAbulletlevel2"/>
              <w:numPr>
                <w:ilvl w:val="0"/>
                <w:numId w:val="0"/>
              </w:numPr>
              <w:spacing w:after="0"/>
            </w:pPr>
          </w:p>
          <w:p w14:paraId="448AF569" w14:textId="77777777" w:rsidR="00406CBA" w:rsidRDefault="00406CBA" w:rsidP="00B22829">
            <w:pPr>
              <w:pStyle w:val="VCAAbulletlevel2"/>
              <w:spacing w:after="0"/>
            </w:pPr>
            <w:r w:rsidRPr="00990040">
              <w:lastRenderedPageBreak/>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21F58DC5" w14:textId="77777777" w:rsidR="00406CBA" w:rsidRPr="00990040" w:rsidRDefault="00406CBA" w:rsidP="00B22829">
            <w:pPr>
              <w:pStyle w:val="VCAAbulletlevel2"/>
              <w:numPr>
                <w:ilvl w:val="0"/>
                <w:numId w:val="0"/>
              </w:numPr>
              <w:spacing w:after="0"/>
            </w:pPr>
          </w:p>
          <w:p w14:paraId="644C8320" w14:textId="77777777" w:rsidR="00406CBA" w:rsidRDefault="00406CBA"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664F442E" w14:textId="77777777" w:rsidR="00406CBA" w:rsidRPr="00990040" w:rsidRDefault="00406CBA" w:rsidP="00B22829">
            <w:pPr>
              <w:pStyle w:val="VCAAbulletlevel2"/>
              <w:numPr>
                <w:ilvl w:val="0"/>
                <w:numId w:val="0"/>
              </w:numPr>
              <w:spacing w:after="0"/>
            </w:pPr>
          </w:p>
          <w:p w14:paraId="09F78596" w14:textId="77777777" w:rsidR="00406CBA" w:rsidRDefault="00406CBA"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77CC7C0B" w14:textId="77777777" w:rsidR="00406CBA" w:rsidRPr="00990040" w:rsidRDefault="00406CBA" w:rsidP="00B22829">
            <w:pPr>
              <w:pStyle w:val="VCAAbulletlevel2"/>
              <w:numPr>
                <w:ilvl w:val="0"/>
                <w:numId w:val="0"/>
              </w:numPr>
              <w:spacing w:after="0"/>
              <w:ind w:left="360"/>
            </w:pPr>
          </w:p>
          <w:p w14:paraId="7ABFA6CE" w14:textId="77777777" w:rsidR="00406CBA" w:rsidRDefault="00406CBA"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256F33EF" w14:textId="77777777" w:rsidR="00406CBA" w:rsidRPr="00990040" w:rsidRDefault="00406CBA" w:rsidP="00B22829">
            <w:pPr>
              <w:pStyle w:val="VCAAbulletlevel2"/>
              <w:numPr>
                <w:ilvl w:val="0"/>
                <w:numId w:val="0"/>
              </w:numPr>
              <w:spacing w:after="0"/>
            </w:pPr>
          </w:p>
          <w:p w14:paraId="36281E7C" w14:textId="77777777" w:rsidR="00406CBA" w:rsidRDefault="00406CBA"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3C26398A" w14:textId="77777777" w:rsidR="00406CBA" w:rsidRPr="00990040" w:rsidRDefault="00406CBA" w:rsidP="00B22829">
            <w:pPr>
              <w:pStyle w:val="VCAAbulletlevel2"/>
              <w:numPr>
                <w:ilvl w:val="0"/>
                <w:numId w:val="0"/>
              </w:numPr>
              <w:spacing w:after="0"/>
            </w:pPr>
          </w:p>
          <w:p w14:paraId="217A2958" w14:textId="77777777" w:rsidR="00406CBA" w:rsidRPr="0066155E" w:rsidRDefault="00406CBA"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5C88E206" w14:textId="77777777" w:rsidR="00406CBA" w:rsidRDefault="00406CBA" w:rsidP="00406CBA"/>
    <w:p w14:paraId="0A53DF58" w14:textId="77777777" w:rsidR="00406CBA" w:rsidRDefault="00406CBA" w:rsidP="00406CBA">
      <w:pPr>
        <w:pStyle w:val="Figures"/>
        <w:jc w:val="left"/>
        <w:rPr>
          <w:lang w:val="en-AU"/>
        </w:rPr>
      </w:pPr>
    </w:p>
    <w:p w14:paraId="4EABDA4E" w14:textId="77777777" w:rsidR="00406CBA" w:rsidRDefault="00406CBA" w:rsidP="00406CBA">
      <w:pPr>
        <w:pStyle w:val="Figures"/>
        <w:jc w:val="left"/>
        <w:rPr>
          <w:lang w:val="en-AU"/>
        </w:rPr>
      </w:pPr>
    </w:p>
    <w:p w14:paraId="31E2CA0A" w14:textId="77777777" w:rsidR="00406CBA" w:rsidRDefault="00406CBA" w:rsidP="00406CBA">
      <w:pPr>
        <w:pStyle w:val="Figures"/>
        <w:jc w:val="left"/>
        <w:rPr>
          <w:lang w:val="en-AU"/>
        </w:rPr>
      </w:pPr>
    </w:p>
    <w:p w14:paraId="646DA418" w14:textId="77777777" w:rsidR="00406CBA" w:rsidRDefault="00406CBA" w:rsidP="00406CBA">
      <w:pPr>
        <w:pStyle w:val="Figures"/>
        <w:jc w:val="left"/>
        <w:rPr>
          <w:lang w:val="en-AU"/>
        </w:rPr>
      </w:pPr>
    </w:p>
    <w:p w14:paraId="5D3D0AFA" w14:textId="77777777" w:rsidR="00406CBA" w:rsidRDefault="00406CBA" w:rsidP="00406CBA">
      <w:pPr>
        <w:pStyle w:val="Figures"/>
        <w:jc w:val="left"/>
        <w:rPr>
          <w:lang w:val="en-AU"/>
        </w:rPr>
      </w:pPr>
    </w:p>
    <w:p w14:paraId="09DB05FF" w14:textId="77777777" w:rsidR="00406CBA" w:rsidRDefault="00406CBA" w:rsidP="00406CBA">
      <w:pPr>
        <w:pStyle w:val="Figures"/>
        <w:jc w:val="left"/>
        <w:rPr>
          <w:lang w:val="en-AU"/>
        </w:rPr>
      </w:pPr>
    </w:p>
    <w:p w14:paraId="3281ADB4" w14:textId="77777777" w:rsidR="00406CBA" w:rsidRDefault="00406CBA" w:rsidP="00406CBA">
      <w:pPr>
        <w:pStyle w:val="Figures"/>
        <w:jc w:val="left"/>
        <w:rPr>
          <w:lang w:val="en-AU"/>
        </w:rPr>
      </w:pPr>
    </w:p>
    <w:p w14:paraId="33F1905B" w14:textId="77777777" w:rsidR="00406CBA" w:rsidRDefault="00406CBA" w:rsidP="00406CBA">
      <w:pPr>
        <w:pStyle w:val="Figures"/>
        <w:jc w:val="left"/>
        <w:rPr>
          <w:lang w:val="en-AU"/>
        </w:rPr>
        <w:sectPr w:rsidR="00406CBA" w:rsidSect="00406CBA">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553BD537" w14:textId="77777777" w:rsidR="00406CBA" w:rsidRPr="00B13D9B" w:rsidRDefault="00406CBA" w:rsidP="00406CBA">
      <w:pPr>
        <w:pStyle w:val="Heading3"/>
      </w:pPr>
      <w:bookmarkStart w:id="21" w:name="_Hlk179272074"/>
      <w:bookmarkStart w:id="22" w:name="_Toc191902490"/>
      <w:r w:rsidRPr="00B13D9B">
        <w:lastRenderedPageBreak/>
        <w:t>Unit 2</w:t>
      </w:r>
      <w:bookmarkEnd w:id="22"/>
    </w:p>
    <w:p w14:paraId="736F76DE" w14:textId="77777777" w:rsidR="00406CBA" w:rsidRDefault="00406CBA" w:rsidP="00406CBA">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406CBA" w:rsidRPr="00F040C4" w14:paraId="2EA23BDA" w14:textId="77777777" w:rsidTr="00B22829">
        <w:trPr>
          <w:trHeight w:val="274"/>
        </w:trPr>
        <w:tc>
          <w:tcPr>
            <w:tcW w:w="2161" w:type="dxa"/>
            <w:shd w:val="clear" w:color="auto" w:fill="0F7EB4"/>
          </w:tcPr>
          <w:p w14:paraId="16302554" w14:textId="77777777" w:rsidR="00406CBA" w:rsidRPr="00F040C4" w:rsidRDefault="00406CBA" w:rsidP="00B22829">
            <w:pPr>
              <w:pStyle w:val="VCAAtablecondensedheading"/>
              <w:rPr>
                <w:b w:val="0"/>
              </w:rPr>
            </w:pPr>
            <w:r w:rsidRPr="00F040C4">
              <w:t xml:space="preserve">Concept </w:t>
            </w:r>
          </w:p>
        </w:tc>
        <w:tc>
          <w:tcPr>
            <w:tcW w:w="2162" w:type="dxa"/>
            <w:shd w:val="clear" w:color="auto" w:fill="0F7EB4"/>
          </w:tcPr>
          <w:p w14:paraId="5014B299" w14:textId="77777777" w:rsidR="00406CBA" w:rsidRPr="00F040C4" w:rsidRDefault="00406CBA" w:rsidP="00B22829">
            <w:pPr>
              <w:pStyle w:val="VCAAtablecondensedheading"/>
              <w:rPr>
                <w:b w:val="0"/>
              </w:rPr>
            </w:pPr>
            <w:r w:rsidRPr="00F040C4">
              <w:t>Perspective</w:t>
            </w:r>
          </w:p>
        </w:tc>
        <w:tc>
          <w:tcPr>
            <w:tcW w:w="2162" w:type="dxa"/>
            <w:shd w:val="clear" w:color="auto" w:fill="0F7EB4"/>
          </w:tcPr>
          <w:p w14:paraId="4514826E" w14:textId="77777777" w:rsidR="00406CBA" w:rsidRPr="00F040C4" w:rsidRDefault="00406CBA" w:rsidP="00B22829">
            <w:pPr>
              <w:pStyle w:val="VCAAtablecondensedheading"/>
              <w:rPr>
                <w:b w:val="0"/>
              </w:rPr>
            </w:pPr>
            <w:r w:rsidRPr="00F040C4">
              <w:t>Topic</w:t>
            </w:r>
          </w:p>
        </w:tc>
        <w:tc>
          <w:tcPr>
            <w:tcW w:w="2162" w:type="dxa"/>
            <w:shd w:val="clear" w:color="auto" w:fill="0F7EB4"/>
          </w:tcPr>
          <w:p w14:paraId="3EDC908D" w14:textId="77777777" w:rsidR="00406CBA" w:rsidRPr="00F040C4" w:rsidRDefault="00406CBA" w:rsidP="00B22829">
            <w:pPr>
              <w:pStyle w:val="VCAAtablecondensedheading"/>
              <w:rPr>
                <w:b w:val="0"/>
              </w:rPr>
            </w:pPr>
            <w:r w:rsidRPr="00F040C4">
              <w:t>Subtopic</w:t>
            </w:r>
          </w:p>
        </w:tc>
      </w:tr>
      <w:tr w:rsidR="00406CBA" w:rsidRPr="00F040C4" w14:paraId="3C84FD74" w14:textId="77777777" w:rsidTr="00995FFC">
        <w:trPr>
          <w:trHeight w:val="1701"/>
        </w:trPr>
        <w:tc>
          <w:tcPr>
            <w:tcW w:w="2161" w:type="dxa"/>
            <w:vAlign w:val="center"/>
          </w:tcPr>
          <w:p w14:paraId="23C654A2" w14:textId="1BC2438E" w:rsidR="00406CBA" w:rsidRPr="0094696C" w:rsidRDefault="00406CBA" w:rsidP="00995FFC">
            <w:pPr>
              <w:pStyle w:val="VCAAbody"/>
              <w:jc w:val="center"/>
            </w:pPr>
            <w:r w:rsidRPr="0094696C">
              <w:t>Legacy</w:t>
            </w:r>
          </w:p>
        </w:tc>
        <w:tc>
          <w:tcPr>
            <w:tcW w:w="2162" w:type="dxa"/>
            <w:vAlign w:val="center"/>
          </w:tcPr>
          <w:p w14:paraId="0AA999C1" w14:textId="77777777" w:rsidR="00406CBA" w:rsidRPr="0094696C" w:rsidRDefault="00406CBA" w:rsidP="00995FFC">
            <w:pPr>
              <w:pStyle w:val="VCAAbody"/>
              <w:jc w:val="center"/>
            </w:pPr>
            <w:r w:rsidRPr="0094696C">
              <w:t>Personal</w:t>
            </w:r>
          </w:p>
        </w:tc>
        <w:tc>
          <w:tcPr>
            <w:tcW w:w="2162" w:type="dxa"/>
            <w:vAlign w:val="center"/>
          </w:tcPr>
          <w:p w14:paraId="277C3EDB" w14:textId="77777777" w:rsidR="00406CBA" w:rsidRPr="0094696C" w:rsidRDefault="00406CBA" w:rsidP="00995FFC">
            <w:pPr>
              <w:pStyle w:val="VCAAbody"/>
              <w:jc w:val="center"/>
            </w:pPr>
            <w:r w:rsidRPr="005A0EDD">
              <w:t>Innovation</w:t>
            </w:r>
          </w:p>
        </w:tc>
        <w:tc>
          <w:tcPr>
            <w:tcW w:w="2162" w:type="dxa"/>
            <w:vAlign w:val="center"/>
          </w:tcPr>
          <w:p w14:paraId="648424CF" w14:textId="77777777" w:rsidR="00406CBA" w:rsidRPr="0094696C" w:rsidRDefault="00406CBA" w:rsidP="00995FFC">
            <w:pPr>
              <w:pStyle w:val="VCAAbody"/>
              <w:jc w:val="center"/>
            </w:pPr>
            <w:r w:rsidRPr="005A0EDD">
              <w:t>Innovations I can’t live without</w:t>
            </w:r>
          </w:p>
        </w:tc>
      </w:tr>
    </w:tbl>
    <w:p w14:paraId="54FC2654" w14:textId="77777777" w:rsidR="00406CBA" w:rsidRPr="00B13D9B" w:rsidRDefault="00406CBA" w:rsidP="00406CBA">
      <w:pPr>
        <w:pStyle w:val="Heading2"/>
        <w:rPr>
          <w:sz w:val="28"/>
        </w:rPr>
      </w:pPr>
      <w:bookmarkStart w:id="23" w:name="_Toc191902491"/>
      <w:r w:rsidRPr="00633101">
        <w:rPr>
          <w:sz w:val="28"/>
        </w:rPr>
        <w:t xml:space="preserve">Outcome </w:t>
      </w:r>
      <w:r>
        <w:rPr>
          <w:sz w:val="28"/>
        </w:rPr>
        <w:t>1</w:t>
      </w:r>
      <w:bookmarkEnd w:id="23"/>
      <w:r w:rsidRPr="00B13D9B">
        <w:rPr>
          <w:sz w:val="28"/>
        </w:rPr>
        <w:tab/>
      </w:r>
    </w:p>
    <w:p w14:paraId="68574087" w14:textId="147956DC" w:rsidR="00406CBA" w:rsidRPr="00FD4DAA" w:rsidRDefault="00406CBA" w:rsidP="00406CBA">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300060D37A4F40EE8BC0B2DFD4891F7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A3CBBD7371A54BB09A1600B486D076A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FD4DAA">
        <w:rPr>
          <w:shd w:val="clear" w:color="auto" w:fill="FFFFFF"/>
        </w:rPr>
        <w:t xml:space="preserve">. </w:t>
      </w:r>
    </w:p>
    <w:p w14:paraId="765356FA" w14:textId="77777777" w:rsidR="00406CBA" w:rsidRPr="00753F1C" w:rsidRDefault="00406CBA" w:rsidP="00406CBA">
      <w:pPr>
        <w:pStyle w:val="Heading2"/>
        <w:rPr>
          <w:sz w:val="24"/>
          <w:szCs w:val="24"/>
        </w:rPr>
      </w:pPr>
      <w:bookmarkStart w:id="24" w:name="_Toc191902492"/>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113EA169" w14:textId="77777777" w:rsidTr="00B22829">
        <w:trPr>
          <w:cantSplit/>
        </w:trPr>
        <w:tc>
          <w:tcPr>
            <w:tcW w:w="8783" w:type="dxa"/>
          </w:tcPr>
          <w:p w14:paraId="763CB026" w14:textId="4D63280D" w:rsidR="00406CBA" w:rsidRPr="00F66F92" w:rsidRDefault="00406CBA"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346197034AB741648759F27FEE96284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30117">
              <w:t xml:space="preserve"> and explain</w:t>
            </w:r>
            <w:r>
              <w:t xml:space="preserve"> why</w:t>
            </w:r>
            <w:r w:rsidRPr="00530117">
              <w:t xml:space="preserve"> they are essential to your life.</w:t>
            </w:r>
          </w:p>
        </w:tc>
      </w:tr>
      <w:tr w:rsidR="00406CBA" w14:paraId="14EACB31" w14:textId="77777777" w:rsidTr="00B22829">
        <w:trPr>
          <w:cantSplit/>
        </w:trPr>
        <w:tc>
          <w:tcPr>
            <w:tcW w:w="8783" w:type="dxa"/>
          </w:tcPr>
          <w:p w14:paraId="2AC2F982" w14:textId="2709F09F" w:rsidR="00406CBA" w:rsidRPr="00F66F92" w:rsidRDefault="00406CBA"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974F2BC1D302431892BA42586F8A807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Discuss why some words may not feature in your print dictionary. Learn and revise the words using an online revision tool.</w:t>
            </w:r>
          </w:p>
        </w:tc>
      </w:tr>
      <w:tr w:rsidR="00406CBA" w14:paraId="272AF595" w14:textId="77777777" w:rsidTr="00B22829">
        <w:trPr>
          <w:cantSplit/>
        </w:trPr>
        <w:tc>
          <w:tcPr>
            <w:tcW w:w="8783" w:type="dxa"/>
          </w:tcPr>
          <w:p w14:paraId="0E81DDE9" w14:textId="003361AD" w:rsidR="00406CBA" w:rsidRPr="00F66F92" w:rsidRDefault="00406CBA"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97D3DB3D5C0D4DA7BABFFDD052A8A308"/>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406CBA" w14:paraId="715CBC1C" w14:textId="77777777" w:rsidTr="00B22829">
        <w:trPr>
          <w:cantSplit/>
        </w:trPr>
        <w:tc>
          <w:tcPr>
            <w:tcW w:w="8783" w:type="dxa"/>
          </w:tcPr>
          <w:p w14:paraId="361C28F9" w14:textId="4EA9A4B0" w:rsidR="00406CBA" w:rsidRPr="00F66F92" w:rsidRDefault="00406CBA"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C0502B1B3E1F47B48E36758A0347816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406CBA" w14:paraId="37FAD64C" w14:textId="77777777" w:rsidTr="00B22829">
        <w:trPr>
          <w:cantSplit/>
        </w:trPr>
        <w:tc>
          <w:tcPr>
            <w:tcW w:w="8783" w:type="dxa"/>
          </w:tcPr>
          <w:p w14:paraId="0DA96E58" w14:textId="77777777" w:rsidR="00406CBA" w:rsidRPr="00F66F92" w:rsidRDefault="00406CBA"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406CBA" w14:paraId="5AD311F9" w14:textId="77777777" w:rsidTr="00B22829">
        <w:trPr>
          <w:cantSplit/>
        </w:trPr>
        <w:tc>
          <w:tcPr>
            <w:tcW w:w="8783" w:type="dxa"/>
          </w:tcPr>
          <w:p w14:paraId="2CFC0185" w14:textId="77777777" w:rsidR="00406CBA" w:rsidRPr="00F66F92" w:rsidRDefault="00406CBA"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406CBA" w14:paraId="42795D45" w14:textId="77777777" w:rsidTr="00B22829">
        <w:trPr>
          <w:cantSplit/>
        </w:trPr>
        <w:tc>
          <w:tcPr>
            <w:tcW w:w="8783" w:type="dxa"/>
          </w:tcPr>
          <w:p w14:paraId="6E65624F" w14:textId="62440D54" w:rsidR="00406CBA" w:rsidRPr="00F66F92" w:rsidRDefault="00406CBA"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2F0420768BDF489DAF720D42E59B57B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then participate in a ‘running dictation’ activity, focusing on revising this information.</w:t>
            </w:r>
            <w:bookmarkEnd w:id="25"/>
          </w:p>
        </w:tc>
      </w:tr>
      <w:tr w:rsidR="00406CBA" w14:paraId="12D43DC4" w14:textId="77777777" w:rsidTr="00B22829">
        <w:trPr>
          <w:cantSplit/>
        </w:trPr>
        <w:tc>
          <w:tcPr>
            <w:tcW w:w="8783" w:type="dxa"/>
          </w:tcPr>
          <w:p w14:paraId="44FC018C" w14:textId="77777777" w:rsidR="00406CBA" w:rsidRPr="00F66F92" w:rsidRDefault="00406CBA"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406CBA" w14:paraId="34F651D1" w14:textId="77777777" w:rsidTr="00B22829">
        <w:trPr>
          <w:cantSplit/>
        </w:trPr>
        <w:tc>
          <w:tcPr>
            <w:tcW w:w="8783" w:type="dxa"/>
          </w:tcPr>
          <w:p w14:paraId="73523CE0" w14:textId="77777777" w:rsidR="00406CBA" w:rsidRDefault="00406CBA"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406CBA" w14:paraId="629D18FB" w14:textId="77777777" w:rsidTr="00B22829">
        <w:trPr>
          <w:cantSplit/>
        </w:trPr>
        <w:tc>
          <w:tcPr>
            <w:tcW w:w="8783" w:type="dxa"/>
          </w:tcPr>
          <w:p w14:paraId="68AD7CE4" w14:textId="2310C63D" w:rsidR="00406CBA" w:rsidRDefault="00406CBA" w:rsidP="00B22829">
            <w:pPr>
              <w:pStyle w:val="VCAAbulletlevel2"/>
              <w:spacing w:after="0"/>
            </w:pPr>
            <w:r>
              <w:t xml:space="preserve">Identify different ways of asking questions in </w:t>
            </w:r>
            <w:sdt>
              <w:sdtPr>
                <w:alias w:val="Keywords"/>
                <w:tag w:val=""/>
                <w:id w:val="45804127"/>
                <w:placeholder>
                  <w:docPart w:val="EBE548DC0B844D30A915402D87BBCBB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406CBA" w14:paraId="4F91CC00" w14:textId="77777777" w:rsidTr="00B22829">
        <w:trPr>
          <w:cantSplit/>
        </w:trPr>
        <w:tc>
          <w:tcPr>
            <w:tcW w:w="8783" w:type="dxa"/>
          </w:tcPr>
          <w:p w14:paraId="3FD45370" w14:textId="77777777" w:rsidR="00406CBA" w:rsidRDefault="00406CBA"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406CBA" w14:paraId="26E11943" w14:textId="77777777" w:rsidTr="00B22829">
        <w:trPr>
          <w:cantSplit/>
        </w:trPr>
        <w:tc>
          <w:tcPr>
            <w:tcW w:w="8783" w:type="dxa"/>
          </w:tcPr>
          <w:p w14:paraId="274BED73" w14:textId="3FFD3429" w:rsidR="00406CBA" w:rsidRDefault="00406CBA"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3E91DEC932BA4EBC836F5537A831E69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 about</w:t>
            </w:r>
            <w:r w:rsidRPr="00530117">
              <w:t xml:space="preserve"> sustainable innovations and discuss their potential to create a positive impact on the world.</w:t>
            </w:r>
          </w:p>
        </w:tc>
      </w:tr>
      <w:tr w:rsidR="00406CBA" w14:paraId="358AEA17" w14:textId="77777777" w:rsidTr="00B22829">
        <w:trPr>
          <w:cantSplit/>
        </w:trPr>
        <w:tc>
          <w:tcPr>
            <w:tcW w:w="8783" w:type="dxa"/>
          </w:tcPr>
          <w:p w14:paraId="2492F9EE" w14:textId="77777777" w:rsidR="00406CBA" w:rsidRDefault="00406CBA"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406CBA" w14:paraId="099D2B88" w14:textId="77777777" w:rsidTr="00B22829">
        <w:trPr>
          <w:cantSplit/>
        </w:trPr>
        <w:tc>
          <w:tcPr>
            <w:tcW w:w="8783" w:type="dxa"/>
          </w:tcPr>
          <w:p w14:paraId="2D434AE6" w14:textId="77777777" w:rsidR="00406CBA" w:rsidRDefault="00406CBA"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406CBA" w14:paraId="07AD09A9" w14:textId="77777777" w:rsidTr="00B22829">
        <w:trPr>
          <w:cantSplit/>
        </w:trPr>
        <w:tc>
          <w:tcPr>
            <w:tcW w:w="8783" w:type="dxa"/>
          </w:tcPr>
          <w:p w14:paraId="6D9BA8F1" w14:textId="77777777" w:rsidR="00406CBA" w:rsidRDefault="00406CBA" w:rsidP="00B22829">
            <w:pPr>
              <w:pStyle w:val="VCAAbulletlevel2"/>
              <w:spacing w:after="0"/>
            </w:pPr>
            <w:r w:rsidRPr="0009120F">
              <w:t>Read a letter to the editor, focusing on the negative impact of technology in schools.</w:t>
            </w:r>
          </w:p>
        </w:tc>
      </w:tr>
      <w:tr w:rsidR="00406CBA" w14:paraId="1880916A" w14:textId="77777777" w:rsidTr="00B22829">
        <w:trPr>
          <w:cantSplit/>
        </w:trPr>
        <w:tc>
          <w:tcPr>
            <w:tcW w:w="8783" w:type="dxa"/>
            <w:tcBorders>
              <w:bottom w:val="single" w:sz="4" w:space="0" w:color="auto"/>
            </w:tcBorders>
            <w:shd w:val="clear" w:color="auto" w:fill="D9D9D9" w:themeFill="background1" w:themeFillShade="D9"/>
          </w:tcPr>
          <w:p w14:paraId="14583F49" w14:textId="77777777" w:rsidR="00406CBA" w:rsidRPr="002E4CED" w:rsidRDefault="00406CBA"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2CCB964E" wp14:editId="1951E975">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406CBA" w14:paraId="09E54CE5" w14:textId="77777777" w:rsidTr="00B22829">
        <w:trPr>
          <w:cantSplit/>
        </w:trPr>
        <w:tc>
          <w:tcPr>
            <w:tcW w:w="8783" w:type="dxa"/>
            <w:tcBorders>
              <w:bottom w:val="single" w:sz="4" w:space="0" w:color="B5E2F1"/>
            </w:tcBorders>
            <w:shd w:val="clear" w:color="auto" w:fill="FFFFFF" w:themeFill="background1"/>
          </w:tcPr>
          <w:p w14:paraId="17574456" w14:textId="77777777" w:rsidR="00406CBA" w:rsidRDefault="00406CBA"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406CBA" w14:paraId="3F548713" w14:textId="77777777" w:rsidTr="00B22829">
        <w:trPr>
          <w:cantSplit/>
        </w:trPr>
        <w:tc>
          <w:tcPr>
            <w:tcW w:w="8783" w:type="dxa"/>
            <w:tcBorders>
              <w:bottom w:val="single" w:sz="4" w:space="0" w:color="B5E2F1"/>
            </w:tcBorders>
            <w:shd w:val="clear" w:color="auto" w:fill="FFFFFF" w:themeFill="background1"/>
          </w:tcPr>
          <w:p w14:paraId="3CC3A2C4" w14:textId="77777777" w:rsidR="00406CBA" w:rsidRDefault="00406CBA" w:rsidP="00B22829">
            <w:pPr>
              <w:pStyle w:val="VCAAbulletlevel2"/>
              <w:numPr>
                <w:ilvl w:val="0"/>
                <w:numId w:val="0"/>
              </w:numPr>
            </w:pPr>
          </w:p>
          <w:p w14:paraId="38480E2C" w14:textId="77777777" w:rsidR="00406CBA" w:rsidRPr="00530117" w:rsidRDefault="00406CBA" w:rsidP="00B22829">
            <w:pPr>
              <w:pStyle w:val="VCAAbulletlevel2"/>
              <w:numPr>
                <w:ilvl w:val="0"/>
                <w:numId w:val="0"/>
              </w:numPr>
            </w:pPr>
          </w:p>
        </w:tc>
      </w:tr>
      <w:tr w:rsidR="00406CBA" w14:paraId="3AEFC718"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8CEBC9F" w14:textId="77777777" w:rsidR="00406CBA" w:rsidRPr="00C836A8" w:rsidRDefault="00406CBA" w:rsidP="00B22829">
            <w:pPr>
              <w:pStyle w:val="Heading2"/>
              <w:rPr>
                <w:b/>
                <w:bCs/>
                <w:color w:val="004EA8"/>
              </w:rPr>
            </w:pPr>
            <w:bookmarkStart w:id="26" w:name="_Toc191902493"/>
            <w:r w:rsidRPr="00B13D9B">
              <w:rPr>
                <w:b/>
                <w:bCs/>
                <w:noProof/>
                <w:color w:val="004EA8"/>
              </w:rPr>
              <w:lastRenderedPageBreak/>
              <w:drawing>
                <wp:anchor distT="0" distB="0" distL="114300" distR="114300" simplePos="0" relativeHeight="251669504" behindDoc="0" locked="0" layoutInCell="1" allowOverlap="1" wp14:anchorId="7675ED0A" wp14:editId="25139A09">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1E26D5A3" w14:textId="77777777" w:rsidR="00406CBA" w:rsidRDefault="00406CBA"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52DE98B1" w14:textId="77777777" w:rsidR="00406CBA" w:rsidRDefault="00406CBA" w:rsidP="00B22829">
            <w:pPr>
              <w:pStyle w:val="VCAAbulletlevel2"/>
              <w:numPr>
                <w:ilvl w:val="0"/>
                <w:numId w:val="0"/>
              </w:numPr>
              <w:rPr>
                <w:b/>
                <w:bCs/>
                <w:color w:val="004EA8"/>
                <w:sz w:val="32"/>
                <w:szCs w:val="32"/>
              </w:rPr>
            </w:pPr>
          </w:p>
          <w:p w14:paraId="4094AD45" w14:textId="77777777" w:rsidR="00406CBA" w:rsidRDefault="00406CBA"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22C80A48" w14:textId="77777777" w:rsidR="00406CBA" w:rsidRPr="002D4607" w:rsidRDefault="00406CBA" w:rsidP="00B22829">
            <w:pPr>
              <w:pStyle w:val="VCAAbulletlevel2"/>
              <w:numPr>
                <w:ilvl w:val="0"/>
                <w:numId w:val="0"/>
              </w:numPr>
              <w:spacing w:after="0"/>
              <w:ind w:left="360"/>
            </w:pPr>
          </w:p>
          <w:p w14:paraId="6F3F3A4E" w14:textId="77777777" w:rsidR="00406CBA" w:rsidRDefault="00406CBA" w:rsidP="00B22829">
            <w:pPr>
              <w:pStyle w:val="VCAAbulletlevel2"/>
              <w:spacing w:after="0"/>
            </w:pPr>
            <w:r w:rsidRPr="002D4607">
              <w:t>Watch online talks about innovations and take notes using guided note-taking sheets.</w:t>
            </w:r>
          </w:p>
          <w:p w14:paraId="67ACAD7B" w14:textId="77777777" w:rsidR="00406CBA" w:rsidRPr="002D4607" w:rsidRDefault="00406CBA" w:rsidP="00B22829">
            <w:pPr>
              <w:pStyle w:val="VCAAbulletlevel2"/>
              <w:numPr>
                <w:ilvl w:val="0"/>
                <w:numId w:val="0"/>
              </w:numPr>
              <w:spacing w:after="0"/>
            </w:pPr>
          </w:p>
          <w:p w14:paraId="66883E4B" w14:textId="43DB9731" w:rsidR="00406CBA" w:rsidRDefault="00406CBA"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003C711B">
              <w:t>P</w:t>
            </w:r>
            <w:r w:rsidRPr="002D4607">
              <w:t>lus, minus, interesting</w:t>
            </w:r>
            <w:r>
              <w:t>’</w:t>
            </w:r>
            <w:r w:rsidRPr="002D4607">
              <w:t xml:space="preserve"> chart.</w:t>
            </w:r>
          </w:p>
          <w:p w14:paraId="13CAB1B2" w14:textId="77777777" w:rsidR="00406CBA" w:rsidRPr="002D4607" w:rsidRDefault="00406CBA" w:rsidP="00B22829">
            <w:pPr>
              <w:pStyle w:val="VCAAbulletlevel2"/>
              <w:numPr>
                <w:ilvl w:val="0"/>
                <w:numId w:val="0"/>
              </w:numPr>
              <w:spacing w:after="0"/>
            </w:pPr>
          </w:p>
          <w:p w14:paraId="620FA319" w14:textId="77777777" w:rsidR="00406CBA" w:rsidRDefault="00406CBA"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0CF0E115" w14:textId="77777777" w:rsidR="00406CBA" w:rsidRPr="002D4607" w:rsidRDefault="00406CBA" w:rsidP="00B22829">
            <w:pPr>
              <w:pStyle w:val="VCAAbulletlevel2"/>
              <w:numPr>
                <w:ilvl w:val="0"/>
                <w:numId w:val="0"/>
              </w:numPr>
              <w:spacing w:after="0"/>
            </w:pPr>
          </w:p>
          <w:p w14:paraId="0FF7A4CB" w14:textId="77777777" w:rsidR="00406CBA" w:rsidRDefault="00406CBA" w:rsidP="00B22829">
            <w:pPr>
              <w:pStyle w:val="VCAAbulletlevel2"/>
              <w:spacing w:after="0"/>
            </w:pPr>
            <w:r w:rsidRPr="002D4607">
              <w:t>Complete a class survey, identifying the innovations you couldn’t live without and</w:t>
            </w:r>
            <w:r>
              <w:t xml:space="preserve"> identify </w:t>
            </w:r>
            <w:r w:rsidRPr="002D4607">
              <w:t>trends in the data.</w:t>
            </w:r>
          </w:p>
          <w:p w14:paraId="2A79C222" w14:textId="77777777" w:rsidR="00406CBA" w:rsidRPr="002D4607" w:rsidRDefault="00406CBA" w:rsidP="00B22829">
            <w:pPr>
              <w:pStyle w:val="VCAAbulletlevel2"/>
              <w:numPr>
                <w:ilvl w:val="0"/>
                <w:numId w:val="0"/>
              </w:numPr>
              <w:spacing w:after="0"/>
            </w:pPr>
          </w:p>
          <w:p w14:paraId="1C1969A5" w14:textId="77777777" w:rsidR="00406CBA" w:rsidRDefault="00406CBA"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5F6A9DF" w14:textId="77777777" w:rsidR="00406CBA" w:rsidRPr="002D4607" w:rsidRDefault="00406CBA" w:rsidP="00B22829">
            <w:pPr>
              <w:pStyle w:val="VCAAbulletlevel2"/>
              <w:numPr>
                <w:ilvl w:val="0"/>
                <w:numId w:val="0"/>
              </w:numPr>
              <w:spacing w:after="0"/>
            </w:pPr>
          </w:p>
          <w:p w14:paraId="32DF9C11" w14:textId="77777777" w:rsidR="00406CBA" w:rsidRDefault="00406CBA"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4772F9AA" w14:textId="77777777" w:rsidR="00406CBA" w:rsidRPr="002D4607" w:rsidRDefault="00406CBA" w:rsidP="00B22829">
            <w:pPr>
              <w:pStyle w:val="VCAAbulletlevel2"/>
              <w:numPr>
                <w:ilvl w:val="0"/>
                <w:numId w:val="0"/>
              </w:numPr>
              <w:spacing w:after="0"/>
            </w:pPr>
          </w:p>
          <w:p w14:paraId="20E0BF28" w14:textId="77777777" w:rsidR="00406CBA" w:rsidRDefault="00406CBA"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6912378C" w14:textId="77777777" w:rsidR="00406CBA" w:rsidRPr="002D4607" w:rsidRDefault="00406CBA" w:rsidP="00B22829">
            <w:pPr>
              <w:pStyle w:val="VCAAbulletlevel2"/>
              <w:numPr>
                <w:ilvl w:val="0"/>
                <w:numId w:val="0"/>
              </w:numPr>
              <w:spacing w:after="0"/>
            </w:pPr>
          </w:p>
          <w:p w14:paraId="7AE9E3C7" w14:textId="77777777" w:rsidR="00406CBA" w:rsidRDefault="00406CBA"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79D43509" w14:textId="77777777" w:rsidR="00406CBA" w:rsidRPr="002D4607" w:rsidRDefault="00406CBA" w:rsidP="00B22829">
            <w:pPr>
              <w:pStyle w:val="VCAAbulletlevel2"/>
              <w:numPr>
                <w:ilvl w:val="0"/>
                <w:numId w:val="0"/>
              </w:numPr>
              <w:spacing w:after="0"/>
            </w:pPr>
          </w:p>
          <w:p w14:paraId="5D03A243" w14:textId="77777777" w:rsidR="00406CBA" w:rsidRDefault="00406CBA"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6F74D840" w14:textId="77777777" w:rsidR="00406CBA" w:rsidRPr="002D4607" w:rsidRDefault="00406CBA" w:rsidP="00B22829">
            <w:pPr>
              <w:pStyle w:val="VCAAbulletlevel2"/>
              <w:numPr>
                <w:ilvl w:val="0"/>
                <w:numId w:val="0"/>
              </w:numPr>
              <w:spacing w:after="0"/>
            </w:pPr>
          </w:p>
          <w:p w14:paraId="70990F60" w14:textId="77777777" w:rsidR="00406CBA" w:rsidRPr="0066155E" w:rsidRDefault="00406CBA"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1BB5A8E1" w14:textId="77777777" w:rsidR="00406CBA" w:rsidRDefault="00406CBA" w:rsidP="00406CBA"/>
    <w:p w14:paraId="231C8C51" w14:textId="77777777" w:rsidR="00406CBA" w:rsidRDefault="00406CBA" w:rsidP="00406CBA"/>
    <w:p w14:paraId="193FCB55" w14:textId="77777777" w:rsidR="00406CBA" w:rsidRDefault="00406CBA" w:rsidP="00406CBA">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F040C4" w14:paraId="76F16C5B" w14:textId="77777777" w:rsidTr="00B22829">
        <w:trPr>
          <w:trHeight w:val="274"/>
        </w:trPr>
        <w:tc>
          <w:tcPr>
            <w:tcW w:w="2197" w:type="dxa"/>
            <w:shd w:val="clear" w:color="auto" w:fill="0F7EB4"/>
          </w:tcPr>
          <w:p w14:paraId="3F682F6E" w14:textId="77777777" w:rsidR="00406CBA" w:rsidRPr="00F040C4" w:rsidRDefault="00406CBA" w:rsidP="00B22829">
            <w:pPr>
              <w:pStyle w:val="VCAAtablecondensedheading"/>
              <w:rPr>
                <w:b w:val="0"/>
              </w:rPr>
            </w:pPr>
            <w:r w:rsidRPr="00F040C4">
              <w:t xml:space="preserve">Concept </w:t>
            </w:r>
          </w:p>
        </w:tc>
        <w:tc>
          <w:tcPr>
            <w:tcW w:w="2197" w:type="dxa"/>
            <w:shd w:val="clear" w:color="auto" w:fill="0F7EB4"/>
          </w:tcPr>
          <w:p w14:paraId="1AF0679B" w14:textId="77777777" w:rsidR="00406CBA" w:rsidRPr="00F040C4" w:rsidRDefault="00406CBA" w:rsidP="00B22829">
            <w:pPr>
              <w:pStyle w:val="VCAAtablecondensedheading"/>
              <w:rPr>
                <w:b w:val="0"/>
              </w:rPr>
            </w:pPr>
            <w:r w:rsidRPr="00F040C4">
              <w:t>Perspective</w:t>
            </w:r>
          </w:p>
        </w:tc>
        <w:tc>
          <w:tcPr>
            <w:tcW w:w="2197" w:type="dxa"/>
            <w:shd w:val="clear" w:color="auto" w:fill="0F7EB4"/>
          </w:tcPr>
          <w:p w14:paraId="13C35437" w14:textId="77777777" w:rsidR="00406CBA" w:rsidRPr="00F040C4" w:rsidRDefault="00406CBA" w:rsidP="00B22829">
            <w:pPr>
              <w:pStyle w:val="VCAAtablecondensedheading"/>
              <w:rPr>
                <w:b w:val="0"/>
              </w:rPr>
            </w:pPr>
            <w:r w:rsidRPr="00F040C4">
              <w:t>Topic</w:t>
            </w:r>
          </w:p>
        </w:tc>
        <w:tc>
          <w:tcPr>
            <w:tcW w:w="2198" w:type="dxa"/>
            <w:shd w:val="clear" w:color="auto" w:fill="0F7EB4"/>
          </w:tcPr>
          <w:p w14:paraId="47829095" w14:textId="77777777" w:rsidR="00406CBA" w:rsidRPr="00F040C4" w:rsidRDefault="00406CBA" w:rsidP="00B22829">
            <w:pPr>
              <w:pStyle w:val="VCAAtablecondensedheading"/>
              <w:rPr>
                <w:b w:val="0"/>
              </w:rPr>
            </w:pPr>
            <w:r w:rsidRPr="00F040C4">
              <w:t>Subtopic</w:t>
            </w:r>
          </w:p>
        </w:tc>
      </w:tr>
      <w:tr w:rsidR="00406CBA" w:rsidRPr="00F040C4" w14:paraId="776C98C9" w14:textId="77777777" w:rsidTr="008A08C1">
        <w:trPr>
          <w:trHeight w:val="1701"/>
        </w:trPr>
        <w:tc>
          <w:tcPr>
            <w:tcW w:w="2197" w:type="dxa"/>
            <w:vAlign w:val="center"/>
          </w:tcPr>
          <w:p w14:paraId="26D6E329" w14:textId="77777777" w:rsidR="00406CBA" w:rsidRPr="005A0EDD" w:rsidRDefault="00406CBA" w:rsidP="00B22829">
            <w:pPr>
              <w:pStyle w:val="VCAAbody"/>
              <w:jc w:val="center"/>
            </w:pPr>
            <w:r w:rsidRPr="005A0EDD">
              <w:t>Responsibility</w:t>
            </w:r>
          </w:p>
        </w:tc>
        <w:tc>
          <w:tcPr>
            <w:tcW w:w="2197" w:type="dxa"/>
            <w:vAlign w:val="center"/>
          </w:tcPr>
          <w:p w14:paraId="1CD5585D" w14:textId="77777777" w:rsidR="00406CBA" w:rsidRPr="005A0EDD" w:rsidRDefault="00406CBA" w:rsidP="00B22829">
            <w:pPr>
              <w:pStyle w:val="VCAAbody"/>
              <w:jc w:val="center"/>
            </w:pPr>
            <w:r w:rsidRPr="005A0EDD">
              <w:t>Community</w:t>
            </w:r>
          </w:p>
        </w:tc>
        <w:tc>
          <w:tcPr>
            <w:tcW w:w="2197" w:type="dxa"/>
            <w:vAlign w:val="center"/>
          </w:tcPr>
          <w:p w14:paraId="3FABB1AA" w14:textId="77777777" w:rsidR="00406CBA" w:rsidRPr="005A0EDD" w:rsidRDefault="00406CBA" w:rsidP="00B22829">
            <w:pPr>
              <w:pStyle w:val="VCAAbody"/>
              <w:jc w:val="center"/>
            </w:pPr>
            <w:r w:rsidRPr="005A0EDD">
              <w:t>Society</w:t>
            </w:r>
          </w:p>
        </w:tc>
        <w:tc>
          <w:tcPr>
            <w:tcW w:w="2198" w:type="dxa"/>
            <w:vAlign w:val="center"/>
          </w:tcPr>
          <w:p w14:paraId="38CBA458" w14:textId="77777777" w:rsidR="00406CBA" w:rsidRPr="005A0EDD" w:rsidRDefault="00406CBA" w:rsidP="00B22829">
            <w:pPr>
              <w:pStyle w:val="VCAAbody"/>
              <w:jc w:val="center"/>
            </w:pPr>
            <w:r w:rsidRPr="005A0EDD">
              <w:t>Attitudes to an aging population</w:t>
            </w:r>
          </w:p>
        </w:tc>
      </w:tr>
    </w:tbl>
    <w:p w14:paraId="1C2E488A" w14:textId="77777777" w:rsidR="00406CBA" w:rsidRPr="00633101" w:rsidRDefault="00406CBA" w:rsidP="00406CBA">
      <w:pPr>
        <w:pStyle w:val="Heading2"/>
        <w:rPr>
          <w:color w:val="004EA8"/>
          <w:sz w:val="28"/>
        </w:rPr>
      </w:pPr>
      <w:bookmarkStart w:id="27" w:name="_Toc191902494"/>
      <w:r w:rsidRPr="00633101">
        <w:rPr>
          <w:sz w:val="28"/>
        </w:rPr>
        <w:t xml:space="preserve">Outcome </w:t>
      </w:r>
      <w:r>
        <w:rPr>
          <w:sz w:val="28"/>
        </w:rPr>
        <w:t>2</w:t>
      </w:r>
      <w:bookmarkEnd w:id="27"/>
      <w:r w:rsidRPr="00633101">
        <w:rPr>
          <w:color w:val="004EA8"/>
          <w:sz w:val="28"/>
        </w:rPr>
        <w:tab/>
      </w:r>
    </w:p>
    <w:p w14:paraId="36A190CD" w14:textId="76538DB9" w:rsidR="00406CBA" w:rsidRPr="00FD4DAA" w:rsidRDefault="00406CBA" w:rsidP="00406CBA">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C7686BDA9B144A0795643945DF7698D8"/>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6BDF875E13AD43CF8D803521FD0EDC4D"/>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p>
    <w:p w14:paraId="6F3CEAED" w14:textId="77777777" w:rsidR="00406CBA" w:rsidRPr="00753F1C" w:rsidRDefault="00406CBA" w:rsidP="00406CBA">
      <w:pPr>
        <w:pStyle w:val="Heading2"/>
        <w:rPr>
          <w:sz w:val="24"/>
          <w:szCs w:val="24"/>
        </w:rPr>
      </w:pPr>
      <w:bookmarkStart w:id="28" w:name="_Toc191902495"/>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1308DF31" w14:textId="77777777" w:rsidTr="00B22829">
        <w:trPr>
          <w:cantSplit/>
        </w:trPr>
        <w:tc>
          <w:tcPr>
            <w:tcW w:w="8783" w:type="dxa"/>
          </w:tcPr>
          <w:p w14:paraId="0F0D79DD" w14:textId="77777777" w:rsidR="00406CBA" w:rsidRPr="00F66F92" w:rsidRDefault="00406CBA"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406CBA" w14:paraId="4A9E6B56" w14:textId="77777777" w:rsidTr="00B22829">
        <w:trPr>
          <w:cantSplit/>
        </w:trPr>
        <w:tc>
          <w:tcPr>
            <w:tcW w:w="8783" w:type="dxa"/>
          </w:tcPr>
          <w:p w14:paraId="56670E5A" w14:textId="77777777" w:rsidR="00406CBA" w:rsidRPr="00F66F92" w:rsidRDefault="00406CBA"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406CBA" w14:paraId="25294B31" w14:textId="77777777" w:rsidTr="00B22829">
        <w:trPr>
          <w:cantSplit/>
        </w:trPr>
        <w:tc>
          <w:tcPr>
            <w:tcW w:w="8783" w:type="dxa"/>
          </w:tcPr>
          <w:p w14:paraId="3A889783" w14:textId="77777777" w:rsidR="00406CBA" w:rsidRPr="00F66F92" w:rsidRDefault="00406CBA" w:rsidP="00B22829">
            <w:pPr>
              <w:pStyle w:val="VCAAbulletlevel2"/>
            </w:pPr>
            <w:r w:rsidRPr="008C6AA2">
              <w:t>Create a list of common myths about aging, then research and present evidence-based arguments to counter these misconceptions.</w:t>
            </w:r>
          </w:p>
        </w:tc>
      </w:tr>
      <w:tr w:rsidR="00406CBA" w14:paraId="0CE893A5" w14:textId="77777777" w:rsidTr="00B22829">
        <w:trPr>
          <w:cantSplit/>
        </w:trPr>
        <w:tc>
          <w:tcPr>
            <w:tcW w:w="8783" w:type="dxa"/>
          </w:tcPr>
          <w:p w14:paraId="3C365F08" w14:textId="77777777" w:rsidR="00406CBA" w:rsidRPr="00F66F92" w:rsidRDefault="00406CBA" w:rsidP="00B22829">
            <w:pPr>
              <w:pStyle w:val="VCAAbulletlevel2"/>
              <w:spacing w:after="0"/>
            </w:pPr>
            <w:r w:rsidRPr="00FE7AA7">
              <w:t xml:space="preserve">View images that reflect attitudes to an aging population from different perspectives. </w:t>
            </w:r>
          </w:p>
        </w:tc>
      </w:tr>
      <w:tr w:rsidR="00406CBA" w14:paraId="0B5BEF28" w14:textId="77777777" w:rsidTr="00B22829">
        <w:trPr>
          <w:cantSplit/>
        </w:trPr>
        <w:tc>
          <w:tcPr>
            <w:tcW w:w="8783" w:type="dxa"/>
          </w:tcPr>
          <w:p w14:paraId="5174DD55" w14:textId="0057F93C" w:rsidR="00406CBA" w:rsidRPr="00F66F92" w:rsidRDefault="00406CBA"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3C711B">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406CBA" w14:paraId="541341D1" w14:textId="77777777" w:rsidTr="00B22829">
        <w:trPr>
          <w:cantSplit/>
        </w:trPr>
        <w:tc>
          <w:tcPr>
            <w:tcW w:w="8783" w:type="dxa"/>
          </w:tcPr>
          <w:p w14:paraId="60F28CDF" w14:textId="77777777" w:rsidR="00406CBA" w:rsidRPr="00F66F92" w:rsidRDefault="00406CBA"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406CBA" w14:paraId="45C649EE" w14:textId="77777777" w:rsidTr="00B22829">
        <w:trPr>
          <w:cantSplit/>
        </w:trPr>
        <w:tc>
          <w:tcPr>
            <w:tcW w:w="8783" w:type="dxa"/>
          </w:tcPr>
          <w:p w14:paraId="01D0E3F8" w14:textId="2C1B030A" w:rsidR="00406CBA" w:rsidRPr="00F66F92" w:rsidRDefault="00406CBA" w:rsidP="00B22829">
            <w:pPr>
              <w:pStyle w:val="VCAAbulletlevel2"/>
              <w:spacing w:after="0"/>
            </w:pPr>
            <w:r w:rsidRPr="00FE7AA7">
              <w:lastRenderedPageBreak/>
              <w:t xml:space="preserve">Read texts about </w:t>
            </w:r>
            <w:sdt>
              <w:sdtPr>
                <w:alias w:val="Keywords"/>
                <w:tag w:val=""/>
                <w:id w:val="1382205414"/>
                <w:placeholder>
                  <w:docPart w:val="E0689EF8CC6C4384A14EA739D6F2874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406CBA" w14:paraId="52DC1809" w14:textId="77777777" w:rsidTr="00B22829">
        <w:trPr>
          <w:cantSplit/>
        </w:trPr>
        <w:tc>
          <w:tcPr>
            <w:tcW w:w="8783" w:type="dxa"/>
          </w:tcPr>
          <w:p w14:paraId="630F0913" w14:textId="31DD8BA5" w:rsidR="00406CBA" w:rsidRPr="00F66F92" w:rsidRDefault="00406CBA"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05794BAC7C444B8F871FC1C35F90307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E7AA7">
              <w:t xml:space="preserve"> that feature older adults and analyse the messages, stereotypes and attitudes conveyed in these representations.</w:t>
            </w:r>
          </w:p>
        </w:tc>
      </w:tr>
      <w:tr w:rsidR="00406CBA" w14:paraId="7FBF9DED" w14:textId="77777777" w:rsidTr="00B22829">
        <w:trPr>
          <w:cantSplit/>
        </w:trPr>
        <w:tc>
          <w:tcPr>
            <w:tcW w:w="8783" w:type="dxa"/>
          </w:tcPr>
          <w:p w14:paraId="6092EDF4" w14:textId="77777777" w:rsidR="00406CBA" w:rsidRDefault="00406CBA"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406CBA" w14:paraId="16219AEE" w14:textId="77777777" w:rsidTr="00B22829">
        <w:trPr>
          <w:cantSplit/>
        </w:trPr>
        <w:tc>
          <w:tcPr>
            <w:tcW w:w="8783" w:type="dxa"/>
          </w:tcPr>
          <w:p w14:paraId="751A89B3" w14:textId="77777777" w:rsidR="00406CBA" w:rsidRDefault="00406CBA"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406CBA" w14:paraId="40876622" w14:textId="77777777" w:rsidTr="00B22829">
        <w:trPr>
          <w:cantSplit/>
        </w:trPr>
        <w:tc>
          <w:tcPr>
            <w:tcW w:w="8783" w:type="dxa"/>
          </w:tcPr>
          <w:p w14:paraId="22415C87" w14:textId="77777777" w:rsidR="00406CBA" w:rsidRDefault="00406CBA"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406CBA" w14:paraId="54CBED5A" w14:textId="77777777" w:rsidTr="00B22829">
        <w:trPr>
          <w:cantSplit/>
        </w:trPr>
        <w:tc>
          <w:tcPr>
            <w:tcW w:w="8783" w:type="dxa"/>
            <w:tcBorders>
              <w:bottom w:val="single" w:sz="4" w:space="0" w:color="auto"/>
            </w:tcBorders>
            <w:shd w:val="clear" w:color="auto" w:fill="D9D9D9" w:themeFill="background1" w:themeFillShade="D9"/>
          </w:tcPr>
          <w:p w14:paraId="2565FDF2" w14:textId="29B0ED0A" w:rsidR="00406CBA" w:rsidRPr="008C6AA2" w:rsidRDefault="00406CBA"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7C09196B" wp14:editId="04210906">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8780B09EDBB04C9F83C48530CECC5D1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Hungarian</w:t>
                </w:r>
              </w:sdtContent>
            </w:sdt>
            <w:r w:rsidRPr="00FE7AA7">
              <w:rPr>
                <w:b/>
                <w:bCs/>
              </w:rPr>
              <w:t>-speaking community and discuss how their lives have changed over time.</w:t>
            </w:r>
            <w:bookmarkEnd w:id="29"/>
          </w:p>
        </w:tc>
      </w:tr>
      <w:tr w:rsidR="00406CBA" w14:paraId="52C31E79" w14:textId="77777777" w:rsidTr="00B22829">
        <w:trPr>
          <w:cantSplit/>
        </w:trPr>
        <w:tc>
          <w:tcPr>
            <w:tcW w:w="8783" w:type="dxa"/>
            <w:tcBorders>
              <w:bottom w:val="single" w:sz="4" w:space="0" w:color="auto"/>
            </w:tcBorders>
            <w:shd w:val="clear" w:color="auto" w:fill="auto"/>
          </w:tcPr>
          <w:p w14:paraId="2E5D77A1" w14:textId="77777777" w:rsidR="00406CBA" w:rsidRDefault="00406CBA"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406CBA" w14:paraId="7B40472C" w14:textId="77777777" w:rsidTr="00B22829">
        <w:trPr>
          <w:cantSplit/>
        </w:trPr>
        <w:tc>
          <w:tcPr>
            <w:tcW w:w="8783" w:type="dxa"/>
            <w:tcBorders>
              <w:bottom w:val="single" w:sz="4" w:space="0" w:color="auto"/>
            </w:tcBorders>
            <w:shd w:val="clear" w:color="auto" w:fill="auto"/>
          </w:tcPr>
          <w:p w14:paraId="2274F0A2" w14:textId="441824E5" w:rsidR="00406CBA" w:rsidRPr="00FE7AA7" w:rsidRDefault="00406CBA" w:rsidP="00B22829">
            <w:pPr>
              <w:pStyle w:val="VCAAbulletlevel2"/>
              <w:spacing w:after="0"/>
            </w:pPr>
            <w:r w:rsidRPr="00FE7AA7">
              <w:t xml:space="preserve">Analyse examples of ageist language in </w:t>
            </w:r>
            <w:sdt>
              <w:sdtPr>
                <w:alias w:val="Keywords"/>
                <w:tag w:val=""/>
                <w:id w:val="1144856130"/>
                <w:placeholder>
                  <w:docPart w:val="FA1E90EF73904BBBA2741EE3DC60307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E7AA7">
              <w:t xml:space="preserve"> and discuss how these linguistic choices perpetuate stereotypes. Suggest alternative, respectful ways to refer to older adults.</w:t>
            </w:r>
          </w:p>
        </w:tc>
      </w:tr>
      <w:tr w:rsidR="00406CBA" w14:paraId="0B070CD0" w14:textId="77777777" w:rsidTr="00B22829">
        <w:trPr>
          <w:cantSplit/>
        </w:trPr>
        <w:tc>
          <w:tcPr>
            <w:tcW w:w="8783" w:type="dxa"/>
            <w:tcBorders>
              <w:bottom w:val="single" w:sz="4" w:space="0" w:color="auto"/>
            </w:tcBorders>
            <w:shd w:val="clear" w:color="auto" w:fill="auto"/>
          </w:tcPr>
          <w:p w14:paraId="6BF75865" w14:textId="77777777" w:rsidR="00406CBA" w:rsidRPr="00FE7AA7" w:rsidRDefault="00406CBA"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406CBA" w14:paraId="4B6BD81A" w14:textId="77777777" w:rsidTr="00B22829">
        <w:trPr>
          <w:cantSplit/>
        </w:trPr>
        <w:tc>
          <w:tcPr>
            <w:tcW w:w="8783" w:type="dxa"/>
            <w:tcBorders>
              <w:bottom w:val="single" w:sz="4" w:space="0" w:color="auto"/>
            </w:tcBorders>
            <w:shd w:val="clear" w:color="auto" w:fill="auto"/>
          </w:tcPr>
          <w:p w14:paraId="28832D41" w14:textId="16FBDD8E" w:rsidR="00406CBA" w:rsidRPr="00FE7AA7" w:rsidRDefault="00406CBA" w:rsidP="00B22829">
            <w:pPr>
              <w:pStyle w:val="VCAAbulletlevel2"/>
              <w:spacing w:after="0"/>
            </w:pPr>
            <w:r w:rsidRPr="00FE7AA7">
              <w:t xml:space="preserve">Reflect on what you have learned </w:t>
            </w:r>
            <w:r w:rsidR="00CE7925">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406CBA" w14:paraId="69418D7C" w14:textId="77777777" w:rsidTr="00B22829">
        <w:trPr>
          <w:cantSplit/>
        </w:trPr>
        <w:tc>
          <w:tcPr>
            <w:tcW w:w="8783" w:type="dxa"/>
            <w:tcBorders>
              <w:bottom w:val="single" w:sz="4" w:space="0" w:color="auto"/>
            </w:tcBorders>
            <w:shd w:val="clear" w:color="auto" w:fill="auto"/>
          </w:tcPr>
          <w:p w14:paraId="034E2DD9" w14:textId="49DA29DB" w:rsidR="00406CBA" w:rsidRPr="00FE7AA7" w:rsidRDefault="00406CBA"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9AE7D023154F4C0ABB33FFA342D834B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406CBA" w14:paraId="5F80F57B" w14:textId="77777777" w:rsidTr="00B22829">
        <w:trPr>
          <w:cantSplit/>
          <w:trHeight w:val="851"/>
        </w:trPr>
        <w:tc>
          <w:tcPr>
            <w:tcW w:w="8783" w:type="dxa"/>
            <w:tcBorders>
              <w:bottom w:val="single" w:sz="4" w:space="0" w:color="auto"/>
            </w:tcBorders>
            <w:shd w:val="clear" w:color="auto" w:fill="auto"/>
          </w:tcPr>
          <w:p w14:paraId="12DDBBF9" w14:textId="77777777" w:rsidR="00406CBA" w:rsidRPr="00FE7AA7" w:rsidRDefault="00406CBA"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406CBA" w14:paraId="1618CDD0" w14:textId="77777777" w:rsidTr="00B22829">
        <w:trPr>
          <w:cantSplit/>
        </w:trPr>
        <w:tc>
          <w:tcPr>
            <w:tcW w:w="8783" w:type="dxa"/>
            <w:tcBorders>
              <w:bottom w:val="nil"/>
            </w:tcBorders>
            <w:shd w:val="clear" w:color="auto" w:fill="FFFFFF" w:themeFill="background1"/>
          </w:tcPr>
          <w:p w14:paraId="71564819" w14:textId="77777777" w:rsidR="00406CBA" w:rsidRDefault="00406CBA" w:rsidP="00B22829">
            <w:pPr>
              <w:pStyle w:val="VCAAbulletlevel2"/>
              <w:spacing w:after="0"/>
            </w:pPr>
            <w:r w:rsidRPr="00FE7AA7">
              <w:t xml:space="preserve">Write a short story envisioning how society may change as the population ages. </w:t>
            </w:r>
          </w:p>
        </w:tc>
      </w:tr>
      <w:tr w:rsidR="00406CBA" w14:paraId="5371ACFA" w14:textId="77777777" w:rsidTr="00B22829">
        <w:tc>
          <w:tcPr>
            <w:tcW w:w="8783" w:type="dxa"/>
            <w:tcBorders>
              <w:bottom w:val="single" w:sz="4" w:space="0" w:color="C6ECFF" w:themeColor="accent1" w:themeTint="33"/>
            </w:tcBorders>
            <w:shd w:val="clear" w:color="auto" w:fill="FFFFFF" w:themeFill="background1"/>
          </w:tcPr>
          <w:p w14:paraId="509C593D" w14:textId="77777777" w:rsidR="00406CBA" w:rsidRDefault="00406CBA" w:rsidP="00B22829">
            <w:pPr>
              <w:pStyle w:val="VCAAbulletlevel2"/>
              <w:numPr>
                <w:ilvl w:val="0"/>
                <w:numId w:val="0"/>
              </w:numPr>
              <w:spacing w:after="0"/>
              <w:ind w:left="360"/>
            </w:pPr>
          </w:p>
          <w:p w14:paraId="1918473D" w14:textId="77777777" w:rsidR="00406CBA" w:rsidRPr="00FE7AA7" w:rsidRDefault="00406CBA" w:rsidP="00B22829">
            <w:pPr>
              <w:pStyle w:val="VCAAbulletlevel2"/>
              <w:numPr>
                <w:ilvl w:val="0"/>
                <w:numId w:val="0"/>
              </w:numPr>
              <w:spacing w:after="0"/>
              <w:ind w:left="360" w:hanging="360"/>
            </w:pPr>
          </w:p>
        </w:tc>
      </w:tr>
      <w:tr w:rsidR="00406CBA" w14:paraId="26AD9E6A"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B05C70A" w14:textId="77777777" w:rsidR="00406CBA" w:rsidRPr="000A7273" w:rsidRDefault="00406CBA" w:rsidP="00B22829">
            <w:pPr>
              <w:pStyle w:val="Heading2"/>
              <w:rPr>
                <w:b/>
                <w:bCs/>
                <w:color w:val="004EA8"/>
              </w:rPr>
            </w:pPr>
            <w:bookmarkStart w:id="30" w:name="_Toc191902496"/>
            <w:r>
              <w:rPr>
                <w:noProof/>
              </w:rPr>
              <w:drawing>
                <wp:anchor distT="0" distB="0" distL="114300" distR="114300" simplePos="0" relativeHeight="251670528" behindDoc="0" locked="0" layoutInCell="1" allowOverlap="1" wp14:anchorId="0263D512" wp14:editId="4AF1B542">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37B1AAC4" w14:textId="4A0132DC" w:rsidR="00406CBA" w:rsidRDefault="00406CBA"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55DEDDC994424E71BDEDF7CBB9B10C8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sidRPr="008C6AA2">
              <w:rPr>
                <w:b/>
                <w:bCs/>
                <w:color w:val="004EA8"/>
                <w:sz w:val="32"/>
                <w:szCs w:val="32"/>
              </w:rPr>
              <w:t>-speaking community, discussing how their lives have changed over time.</w:t>
            </w:r>
          </w:p>
          <w:p w14:paraId="35F0FCC4" w14:textId="77777777" w:rsidR="00406CBA" w:rsidRDefault="00406CBA" w:rsidP="00B22829">
            <w:pPr>
              <w:pStyle w:val="VCAAbulletlevel2"/>
              <w:numPr>
                <w:ilvl w:val="0"/>
                <w:numId w:val="0"/>
              </w:numPr>
              <w:rPr>
                <w:b/>
                <w:bCs/>
                <w:color w:val="004EA8"/>
                <w:sz w:val="32"/>
                <w:szCs w:val="32"/>
              </w:rPr>
            </w:pPr>
          </w:p>
          <w:p w14:paraId="791DC3B1" w14:textId="77777777" w:rsidR="00406CBA" w:rsidRDefault="00406CBA"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05E94B00" w14:textId="77777777" w:rsidR="00406CBA" w:rsidRPr="00FE7AA7" w:rsidRDefault="00406CBA" w:rsidP="00B22829">
            <w:pPr>
              <w:pStyle w:val="VCAAbulletlevel2"/>
              <w:numPr>
                <w:ilvl w:val="0"/>
                <w:numId w:val="0"/>
              </w:numPr>
              <w:spacing w:after="0"/>
              <w:ind w:left="360"/>
            </w:pPr>
          </w:p>
          <w:p w14:paraId="61EEEF7A" w14:textId="77777777" w:rsidR="00406CBA" w:rsidRDefault="00406CBA"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2666092B" w14:textId="77777777" w:rsidR="00406CBA" w:rsidRPr="00FE7AA7" w:rsidRDefault="00406CBA" w:rsidP="00B22829">
            <w:pPr>
              <w:pStyle w:val="VCAAbulletlevel2"/>
              <w:numPr>
                <w:ilvl w:val="0"/>
                <w:numId w:val="0"/>
              </w:numPr>
              <w:spacing w:after="0"/>
            </w:pPr>
          </w:p>
          <w:p w14:paraId="337A750A" w14:textId="4979B544" w:rsidR="00406CBA" w:rsidRDefault="00406CBA" w:rsidP="00B22829">
            <w:pPr>
              <w:pStyle w:val="VCAAbulletlevel2"/>
              <w:spacing w:after="0"/>
            </w:pPr>
            <w:r w:rsidRPr="00FE7AA7">
              <w:t xml:space="preserve">Select and write a set of questions in </w:t>
            </w:r>
            <w:sdt>
              <w:sdtPr>
                <w:alias w:val="Keywords"/>
                <w:tag w:val=""/>
                <w:id w:val="-1920397118"/>
                <w:placeholder>
                  <w:docPart w:val="B97060DD4881402AA54A9E7DEF41BE2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7BE8BFDE" w14:textId="77777777" w:rsidR="00406CBA" w:rsidRPr="00FE7AA7" w:rsidRDefault="00406CBA" w:rsidP="00B22829">
            <w:pPr>
              <w:pStyle w:val="VCAAbulletlevel2"/>
              <w:numPr>
                <w:ilvl w:val="0"/>
                <w:numId w:val="0"/>
              </w:numPr>
              <w:spacing w:after="0"/>
            </w:pPr>
          </w:p>
          <w:p w14:paraId="2B15B38B" w14:textId="77777777" w:rsidR="00406CBA" w:rsidRDefault="00406CBA"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7A9593C4" w14:textId="77777777" w:rsidR="00406CBA" w:rsidRPr="00FE7AA7" w:rsidRDefault="00406CBA" w:rsidP="00B22829">
            <w:pPr>
              <w:pStyle w:val="VCAAbulletlevel2"/>
              <w:numPr>
                <w:ilvl w:val="0"/>
                <w:numId w:val="0"/>
              </w:numPr>
              <w:spacing w:after="0"/>
            </w:pPr>
          </w:p>
          <w:p w14:paraId="5752AFDA" w14:textId="6BE93D5E" w:rsidR="00406CBA" w:rsidRDefault="00406CBA" w:rsidP="00B22829">
            <w:pPr>
              <w:pStyle w:val="VCAAbulletlevel2"/>
              <w:spacing w:after="0"/>
            </w:pPr>
            <w:r w:rsidRPr="00FE7AA7">
              <w:t xml:space="preserve">Invite local </w:t>
            </w:r>
            <w:sdt>
              <w:sdtPr>
                <w:alias w:val="Keywords"/>
                <w:tag w:val=""/>
                <w:id w:val="-282423197"/>
                <w:placeholder>
                  <w:docPart w:val="6C72C09030BF4B7EB001F17AFA15279C"/>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E7AA7">
              <w:t>-speaking community members to attend an intergenerational dialogue event. Ask your prepared questions, listening actively to the responses, and ask follow-up questions to deepen the discussion.</w:t>
            </w:r>
          </w:p>
          <w:p w14:paraId="1A311C88" w14:textId="77777777" w:rsidR="00406CBA" w:rsidRPr="00FE7AA7" w:rsidRDefault="00406CBA" w:rsidP="00B22829">
            <w:pPr>
              <w:pStyle w:val="VCAAbulletlevel2"/>
              <w:numPr>
                <w:ilvl w:val="0"/>
                <w:numId w:val="0"/>
              </w:numPr>
              <w:spacing w:after="0"/>
            </w:pPr>
          </w:p>
          <w:p w14:paraId="69205B2E" w14:textId="77777777" w:rsidR="00406CBA" w:rsidRDefault="00406CBA"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1956E262" w14:textId="77777777" w:rsidR="00406CBA" w:rsidRPr="00FE7AA7" w:rsidRDefault="00406CBA" w:rsidP="00B22829">
            <w:pPr>
              <w:pStyle w:val="VCAAbulletlevel2"/>
              <w:numPr>
                <w:ilvl w:val="0"/>
                <w:numId w:val="0"/>
              </w:numPr>
              <w:spacing w:after="0"/>
            </w:pPr>
          </w:p>
          <w:p w14:paraId="353787F1" w14:textId="77777777" w:rsidR="00406CBA" w:rsidRDefault="00406CBA"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2E670730" w14:textId="77777777" w:rsidR="00406CBA" w:rsidRPr="00FE7AA7" w:rsidRDefault="00406CBA" w:rsidP="00B22829">
            <w:pPr>
              <w:pStyle w:val="VCAAbulletlevel2"/>
              <w:numPr>
                <w:ilvl w:val="0"/>
                <w:numId w:val="0"/>
              </w:numPr>
              <w:spacing w:after="0"/>
            </w:pPr>
          </w:p>
          <w:p w14:paraId="418B7FB9" w14:textId="77777777" w:rsidR="00406CBA" w:rsidRDefault="00406CBA"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FAFBA65" w14:textId="77777777" w:rsidR="00406CBA" w:rsidRPr="00FE7AA7" w:rsidRDefault="00406CBA" w:rsidP="00B22829">
            <w:pPr>
              <w:pStyle w:val="VCAAbulletlevel2"/>
              <w:numPr>
                <w:ilvl w:val="0"/>
                <w:numId w:val="0"/>
              </w:numPr>
              <w:spacing w:after="0"/>
            </w:pPr>
          </w:p>
          <w:p w14:paraId="338E7488" w14:textId="77777777" w:rsidR="00406CBA" w:rsidRDefault="00406CBA"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B1955F3" w14:textId="77777777" w:rsidR="00406CBA" w:rsidRPr="00FE7AA7" w:rsidRDefault="00406CBA" w:rsidP="00B22829">
            <w:pPr>
              <w:pStyle w:val="VCAAbulletlevel2"/>
              <w:numPr>
                <w:ilvl w:val="0"/>
                <w:numId w:val="0"/>
              </w:numPr>
              <w:spacing w:after="0"/>
            </w:pPr>
          </w:p>
          <w:p w14:paraId="16035599" w14:textId="77777777" w:rsidR="00406CBA" w:rsidRDefault="00406CBA"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18F78E0D" w14:textId="77777777" w:rsidR="00406CBA" w:rsidRPr="00FE7AA7" w:rsidRDefault="00406CBA" w:rsidP="00B22829">
            <w:pPr>
              <w:pStyle w:val="VCAAbulletlevel2"/>
              <w:numPr>
                <w:ilvl w:val="0"/>
                <w:numId w:val="0"/>
              </w:numPr>
            </w:pPr>
          </w:p>
          <w:p w14:paraId="6C11366D" w14:textId="77777777" w:rsidR="00406CBA" w:rsidRDefault="00406CBA" w:rsidP="00B22829">
            <w:pPr>
              <w:pStyle w:val="VCAAbulletlevel2"/>
              <w:spacing w:after="0"/>
            </w:pPr>
            <w:r w:rsidRPr="00FE7AA7">
              <w:t>Share your reflections with the class, allowing for further discussions and insights.</w:t>
            </w:r>
          </w:p>
          <w:p w14:paraId="6B61EC28" w14:textId="77777777" w:rsidR="00406CBA" w:rsidRPr="0066155E" w:rsidRDefault="00406CBA" w:rsidP="00B22829">
            <w:pPr>
              <w:pStyle w:val="VCAAbulletlevel2"/>
              <w:numPr>
                <w:ilvl w:val="0"/>
                <w:numId w:val="0"/>
              </w:numPr>
              <w:spacing w:after="0"/>
            </w:pPr>
          </w:p>
        </w:tc>
      </w:tr>
    </w:tbl>
    <w:p w14:paraId="6DA300ED" w14:textId="77777777" w:rsidR="00406CBA" w:rsidRDefault="00406CBA" w:rsidP="00406CBA">
      <w:bookmarkStart w:id="31" w:name="_Hlk179282842"/>
    </w:p>
    <w:p w14:paraId="53B7E9A3" w14:textId="77777777" w:rsidR="00406CBA" w:rsidRDefault="00406CBA" w:rsidP="00406CBA"/>
    <w:p w14:paraId="518AEFF3" w14:textId="77777777" w:rsidR="00406CBA" w:rsidRDefault="00406CBA" w:rsidP="00406CBA">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F040C4" w14:paraId="149C5D1A" w14:textId="77777777" w:rsidTr="00B22829">
        <w:trPr>
          <w:trHeight w:val="274"/>
        </w:trPr>
        <w:tc>
          <w:tcPr>
            <w:tcW w:w="2197" w:type="dxa"/>
            <w:shd w:val="clear" w:color="auto" w:fill="0F7EB4"/>
          </w:tcPr>
          <w:p w14:paraId="5A242008" w14:textId="77777777" w:rsidR="00406CBA" w:rsidRPr="00F040C4" w:rsidRDefault="00406CBA" w:rsidP="00B22829">
            <w:pPr>
              <w:pStyle w:val="VCAAtablecondensedheading"/>
              <w:rPr>
                <w:b w:val="0"/>
              </w:rPr>
            </w:pPr>
            <w:r w:rsidRPr="00F040C4">
              <w:t xml:space="preserve">Concept </w:t>
            </w:r>
          </w:p>
        </w:tc>
        <w:tc>
          <w:tcPr>
            <w:tcW w:w="2197" w:type="dxa"/>
            <w:shd w:val="clear" w:color="auto" w:fill="0F7EB4"/>
          </w:tcPr>
          <w:p w14:paraId="36EDBC2E" w14:textId="77777777" w:rsidR="00406CBA" w:rsidRPr="00F040C4" w:rsidRDefault="00406CBA" w:rsidP="00B22829">
            <w:pPr>
              <w:pStyle w:val="VCAAtablecondensedheading"/>
              <w:rPr>
                <w:b w:val="0"/>
              </w:rPr>
            </w:pPr>
            <w:r w:rsidRPr="00F040C4">
              <w:t>Perspective</w:t>
            </w:r>
          </w:p>
        </w:tc>
        <w:tc>
          <w:tcPr>
            <w:tcW w:w="2197" w:type="dxa"/>
            <w:shd w:val="clear" w:color="auto" w:fill="0F7EB4"/>
          </w:tcPr>
          <w:p w14:paraId="5959126B" w14:textId="77777777" w:rsidR="00406CBA" w:rsidRPr="00F040C4" w:rsidRDefault="00406CBA" w:rsidP="00B22829">
            <w:pPr>
              <w:pStyle w:val="VCAAtablecondensedheading"/>
              <w:rPr>
                <w:b w:val="0"/>
              </w:rPr>
            </w:pPr>
            <w:r w:rsidRPr="00F040C4">
              <w:t>Topic</w:t>
            </w:r>
          </w:p>
        </w:tc>
        <w:tc>
          <w:tcPr>
            <w:tcW w:w="2198" w:type="dxa"/>
            <w:shd w:val="clear" w:color="auto" w:fill="0F7EB4"/>
          </w:tcPr>
          <w:p w14:paraId="49246751" w14:textId="77777777" w:rsidR="00406CBA" w:rsidRPr="00F040C4" w:rsidRDefault="00406CBA" w:rsidP="00B22829">
            <w:pPr>
              <w:pStyle w:val="VCAAtablecondensedheading"/>
              <w:rPr>
                <w:b w:val="0"/>
              </w:rPr>
            </w:pPr>
            <w:r w:rsidRPr="00F040C4">
              <w:t>Subtopic</w:t>
            </w:r>
          </w:p>
        </w:tc>
      </w:tr>
      <w:tr w:rsidR="00406CBA" w:rsidRPr="00F040C4" w14:paraId="4D705AC5" w14:textId="77777777" w:rsidTr="008A08C1">
        <w:trPr>
          <w:trHeight w:val="1701"/>
        </w:trPr>
        <w:tc>
          <w:tcPr>
            <w:tcW w:w="2197" w:type="dxa"/>
            <w:vAlign w:val="center"/>
          </w:tcPr>
          <w:p w14:paraId="4DAC7DA5" w14:textId="77777777" w:rsidR="00406CBA" w:rsidRPr="002256A5" w:rsidRDefault="00406CBA" w:rsidP="00B22829">
            <w:pPr>
              <w:pStyle w:val="VCAAbody"/>
              <w:jc w:val="center"/>
            </w:pPr>
            <w:r>
              <w:t>Legacy</w:t>
            </w:r>
          </w:p>
        </w:tc>
        <w:tc>
          <w:tcPr>
            <w:tcW w:w="2197" w:type="dxa"/>
            <w:vAlign w:val="center"/>
          </w:tcPr>
          <w:p w14:paraId="6D5CFC8E" w14:textId="77777777" w:rsidR="00406CBA" w:rsidRPr="00F040C4" w:rsidRDefault="00406CBA" w:rsidP="00B22829">
            <w:pPr>
              <w:pStyle w:val="VCAAbody"/>
              <w:jc w:val="center"/>
            </w:pPr>
            <w:r>
              <w:t>Community</w:t>
            </w:r>
          </w:p>
        </w:tc>
        <w:tc>
          <w:tcPr>
            <w:tcW w:w="2197" w:type="dxa"/>
            <w:vAlign w:val="center"/>
          </w:tcPr>
          <w:p w14:paraId="2351B6B8" w14:textId="0B6D1593" w:rsidR="00406CBA" w:rsidRPr="00F040C4" w:rsidRDefault="006663FF" w:rsidP="00B22829">
            <w:pPr>
              <w:pStyle w:val="VCAAbody"/>
              <w:jc w:val="center"/>
            </w:pPr>
            <w:sdt>
              <w:sdtPr>
                <w:alias w:val="Keywords"/>
                <w:tag w:val=""/>
                <w:id w:val="1821773208"/>
                <w:placeholder>
                  <w:docPart w:val="E5B8EDA6466C46D487DBFF94B24F747A"/>
                </w:placeholder>
                <w:dataBinding w:prefixMappings="xmlns:ns0='http://purl.org/dc/elements/1.1/' xmlns:ns1='http://schemas.openxmlformats.org/package/2006/metadata/core-properties' " w:xpath="/ns1:coreProperties[1]/ns1:keywords[1]" w:storeItemID="{6C3C8BC8-F283-45AE-878A-BAB7291924A1}"/>
                <w:text/>
              </w:sdtPr>
              <w:sdtEndPr/>
              <w:sdtContent>
                <w:r w:rsidR="00406CBA">
                  <w:t>Hungarian</w:t>
                </w:r>
              </w:sdtContent>
            </w:sdt>
            <w:r w:rsidR="00406CBA" w:rsidRPr="005A0EDD">
              <w:t>-speaking culture</w:t>
            </w:r>
          </w:p>
        </w:tc>
        <w:tc>
          <w:tcPr>
            <w:tcW w:w="2198" w:type="dxa"/>
            <w:vAlign w:val="center"/>
          </w:tcPr>
          <w:p w14:paraId="10DB7050" w14:textId="4B2CB14C" w:rsidR="00406CBA" w:rsidRPr="00F040C4" w:rsidRDefault="006663FF" w:rsidP="00B22829">
            <w:pPr>
              <w:pStyle w:val="VCAAbody"/>
              <w:jc w:val="center"/>
            </w:pPr>
            <w:sdt>
              <w:sdtPr>
                <w:alias w:val="Keywords"/>
                <w:tag w:val=""/>
                <w:id w:val="1492602622"/>
                <w:placeholder>
                  <w:docPart w:val="19DB9334C3C0422D83771DACDC20FA6D"/>
                </w:placeholder>
                <w:dataBinding w:prefixMappings="xmlns:ns0='http://purl.org/dc/elements/1.1/' xmlns:ns1='http://schemas.openxmlformats.org/package/2006/metadata/core-properties' " w:xpath="/ns1:coreProperties[1]/ns1:keywords[1]" w:storeItemID="{6C3C8BC8-F283-45AE-878A-BAB7291924A1}"/>
                <w:text/>
              </w:sdtPr>
              <w:sdtEndPr/>
              <w:sdtContent>
                <w:r w:rsidR="00406CBA">
                  <w:t>Hungarian</w:t>
                </w:r>
              </w:sdtContent>
            </w:sdt>
            <w:r w:rsidR="00406CBA">
              <w:t xml:space="preserve"> cuisine and its influence</w:t>
            </w:r>
          </w:p>
        </w:tc>
      </w:tr>
    </w:tbl>
    <w:p w14:paraId="6A5709C3" w14:textId="77777777" w:rsidR="00406CBA" w:rsidRPr="00633101" w:rsidRDefault="00406CBA" w:rsidP="00406CBA">
      <w:pPr>
        <w:pStyle w:val="Heading2"/>
        <w:rPr>
          <w:color w:val="004EA8"/>
          <w:sz w:val="28"/>
        </w:rPr>
      </w:pPr>
      <w:bookmarkStart w:id="32" w:name="_Toc191902497"/>
      <w:r w:rsidRPr="00633101">
        <w:rPr>
          <w:sz w:val="28"/>
        </w:rPr>
        <w:t xml:space="preserve">Outcome </w:t>
      </w:r>
      <w:r>
        <w:rPr>
          <w:sz w:val="28"/>
        </w:rPr>
        <w:t>3</w:t>
      </w:r>
      <w:bookmarkEnd w:id="32"/>
      <w:r w:rsidRPr="00633101">
        <w:rPr>
          <w:color w:val="004EA8"/>
          <w:sz w:val="28"/>
        </w:rPr>
        <w:tab/>
      </w:r>
    </w:p>
    <w:p w14:paraId="281E61A5" w14:textId="5CA9F05C" w:rsidR="00406CBA" w:rsidRPr="000A7273" w:rsidRDefault="00406CBA" w:rsidP="00406CBA">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2F6760113FB2467D93BD9033D2CA0FD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A7273">
        <w:rPr>
          <w:shd w:val="clear" w:color="auto" w:fill="FFFFFF"/>
        </w:rPr>
        <w:t xml:space="preserve"> that accurately expresses meaning to </w:t>
      </w:r>
      <w:sdt>
        <w:sdtPr>
          <w:alias w:val="Keywords"/>
          <w:tag w:val=""/>
          <w:id w:val="-454098593"/>
          <w:placeholder>
            <w:docPart w:val="AC1A40C3E4D94EBDAA446CDE4A34298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A7273">
        <w:rPr>
          <w:shd w:val="clear" w:color="auto" w:fill="FFFFFF"/>
        </w:rPr>
        <w:t>-speakers on the subtopic related to Australia that has been studied.</w:t>
      </w:r>
    </w:p>
    <w:p w14:paraId="3094CEAF" w14:textId="77777777" w:rsidR="00406CBA" w:rsidRPr="00753F1C" w:rsidRDefault="00406CBA" w:rsidP="00406CBA">
      <w:pPr>
        <w:pStyle w:val="Heading2"/>
        <w:rPr>
          <w:sz w:val="24"/>
          <w:szCs w:val="24"/>
        </w:rPr>
      </w:pPr>
      <w:bookmarkStart w:id="33" w:name="_Toc191902498"/>
      <w:r w:rsidRPr="00633101">
        <w:rPr>
          <w:sz w:val="24"/>
          <w:szCs w:val="24"/>
        </w:rPr>
        <w:t>Examples of learning activities</w:t>
      </w:r>
      <w:bookmarkEnd w:id="3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76548CF7" w14:textId="77777777" w:rsidTr="00B22829">
        <w:trPr>
          <w:cantSplit/>
        </w:trPr>
        <w:tc>
          <w:tcPr>
            <w:tcW w:w="8783" w:type="dxa"/>
          </w:tcPr>
          <w:p w14:paraId="57C9DDF3" w14:textId="77777777" w:rsidR="00406CBA" w:rsidRPr="00F66F92" w:rsidRDefault="00406CBA" w:rsidP="00B22829">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406CBA" w14:paraId="2D3BABA6" w14:textId="77777777" w:rsidTr="00B22829">
        <w:trPr>
          <w:cantSplit/>
        </w:trPr>
        <w:tc>
          <w:tcPr>
            <w:tcW w:w="8783" w:type="dxa"/>
          </w:tcPr>
          <w:p w14:paraId="24B0C9D5" w14:textId="77777777" w:rsidR="00406CBA" w:rsidRPr="00F66F92" w:rsidRDefault="00406CBA" w:rsidP="00B22829">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406CBA" w14:paraId="35A0E774" w14:textId="77777777" w:rsidTr="00B22829">
        <w:trPr>
          <w:cantSplit/>
        </w:trPr>
        <w:tc>
          <w:tcPr>
            <w:tcW w:w="8783" w:type="dxa"/>
          </w:tcPr>
          <w:p w14:paraId="6534CCC7" w14:textId="0F07C4C3" w:rsidR="00406CBA" w:rsidRPr="00F66F92" w:rsidRDefault="00406CBA" w:rsidP="00B22829">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C5D9C9E7D7A445ADA31096F09C24D84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181338018FC5426CBB7321FEF019AA8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3530D2">
              <w:t>.</w:t>
            </w:r>
          </w:p>
        </w:tc>
      </w:tr>
      <w:tr w:rsidR="00406CBA" w14:paraId="2F29AFDE" w14:textId="77777777" w:rsidTr="00B22829">
        <w:trPr>
          <w:cantSplit/>
        </w:trPr>
        <w:tc>
          <w:tcPr>
            <w:tcW w:w="8783" w:type="dxa"/>
          </w:tcPr>
          <w:p w14:paraId="78DC1BF6" w14:textId="77777777" w:rsidR="00406CBA" w:rsidRPr="00F66F92" w:rsidRDefault="00406CBA" w:rsidP="00B22829">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406CBA" w14:paraId="30FFE891" w14:textId="77777777" w:rsidTr="00B22829">
        <w:trPr>
          <w:cantSplit/>
        </w:trPr>
        <w:tc>
          <w:tcPr>
            <w:tcW w:w="8783" w:type="dxa"/>
          </w:tcPr>
          <w:p w14:paraId="6D4CA918" w14:textId="77777777" w:rsidR="00406CBA" w:rsidRPr="00F66F92" w:rsidRDefault="00406CBA" w:rsidP="00B22829">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406CBA" w14:paraId="18000413" w14:textId="77777777" w:rsidTr="00B22829">
        <w:trPr>
          <w:cantSplit/>
        </w:trPr>
        <w:tc>
          <w:tcPr>
            <w:tcW w:w="8783" w:type="dxa"/>
          </w:tcPr>
          <w:p w14:paraId="6489DD69" w14:textId="756DE903" w:rsidR="00406CBA" w:rsidRPr="00F66F92" w:rsidRDefault="00406CBA" w:rsidP="00B22829">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5BAC20CF1A804488B94B1405C629824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406CBA" w14:paraId="19856C9D" w14:textId="77777777" w:rsidTr="00B22829">
        <w:trPr>
          <w:cantSplit/>
        </w:trPr>
        <w:tc>
          <w:tcPr>
            <w:tcW w:w="8783" w:type="dxa"/>
          </w:tcPr>
          <w:p w14:paraId="53A91B34" w14:textId="77777777" w:rsidR="00406CBA" w:rsidRPr="00F66F92" w:rsidRDefault="00406CBA" w:rsidP="00B22829">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406CBA" w14:paraId="79712E15" w14:textId="77777777" w:rsidTr="00B22829">
        <w:trPr>
          <w:cantSplit/>
        </w:trPr>
        <w:tc>
          <w:tcPr>
            <w:tcW w:w="8783" w:type="dxa"/>
          </w:tcPr>
          <w:p w14:paraId="2EA48AE5" w14:textId="77777777" w:rsidR="00406CBA" w:rsidRPr="00F66F92" w:rsidRDefault="00406CBA" w:rsidP="00B22829">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406CBA" w14:paraId="0F081B64" w14:textId="77777777" w:rsidTr="00B22829">
        <w:trPr>
          <w:cantSplit/>
        </w:trPr>
        <w:tc>
          <w:tcPr>
            <w:tcW w:w="8783" w:type="dxa"/>
            <w:tcBorders>
              <w:bottom w:val="single" w:sz="4" w:space="0" w:color="auto"/>
            </w:tcBorders>
            <w:shd w:val="clear" w:color="auto" w:fill="D9D9D9" w:themeFill="background1" w:themeFillShade="D9"/>
          </w:tcPr>
          <w:p w14:paraId="0601D2FE" w14:textId="77777777" w:rsidR="00406CBA" w:rsidRPr="0018509F" w:rsidRDefault="00406CBA" w:rsidP="00B22829">
            <w:pPr>
              <w:pStyle w:val="VCAAbulletlevel2"/>
              <w:rPr>
                <w:b/>
                <w:bCs/>
              </w:rPr>
            </w:pPr>
            <w:r w:rsidRPr="0018509F">
              <w:rPr>
                <w:b/>
                <w:bCs/>
                <w:noProof/>
              </w:rPr>
              <w:drawing>
                <wp:anchor distT="0" distB="0" distL="114300" distR="114300" simplePos="0" relativeHeight="251664384" behindDoc="0" locked="0" layoutInCell="1" allowOverlap="1" wp14:anchorId="03E86122" wp14:editId="04E31951">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406CBA" w14:paraId="7D9D60B9" w14:textId="77777777" w:rsidTr="00B22829">
        <w:trPr>
          <w:cantSplit/>
        </w:trPr>
        <w:tc>
          <w:tcPr>
            <w:tcW w:w="8783" w:type="dxa"/>
            <w:tcBorders>
              <w:bottom w:val="single" w:sz="4" w:space="0" w:color="auto"/>
            </w:tcBorders>
            <w:shd w:val="clear" w:color="auto" w:fill="auto"/>
          </w:tcPr>
          <w:p w14:paraId="450F78E2" w14:textId="77777777" w:rsidR="00406CBA" w:rsidRDefault="00406CBA" w:rsidP="00B22829">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406CBA" w14:paraId="71C8E5C1" w14:textId="77777777" w:rsidTr="00B22829">
        <w:trPr>
          <w:cantSplit/>
        </w:trPr>
        <w:tc>
          <w:tcPr>
            <w:tcW w:w="8783" w:type="dxa"/>
            <w:tcBorders>
              <w:bottom w:val="single" w:sz="4" w:space="0" w:color="auto"/>
            </w:tcBorders>
            <w:shd w:val="clear" w:color="auto" w:fill="auto"/>
          </w:tcPr>
          <w:p w14:paraId="19948542" w14:textId="77777777" w:rsidR="00406CBA" w:rsidRPr="00FE7AA7" w:rsidRDefault="00406CBA" w:rsidP="00B22829">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406CBA" w14:paraId="30D5D00A" w14:textId="77777777" w:rsidTr="00B22829">
        <w:trPr>
          <w:cantSplit/>
        </w:trPr>
        <w:tc>
          <w:tcPr>
            <w:tcW w:w="8783" w:type="dxa"/>
            <w:tcBorders>
              <w:bottom w:val="single" w:sz="4" w:space="0" w:color="auto"/>
            </w:tcBorders>
            <w:shd w:val="clear" w:color="auto" w:fill="auto"/>
          </w:tcPr>
          <w:p w14:paraId="43230078" w14:textId="77777777" w:rsidR="00406CBA" w:rsidRPr="00FE7AA7" w:rsidRDefault="00406CBA" w:rsidP="00B22829">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406CBA" w14:paraId="714F4BE5" w14:textId="77777777" w:rsidTr="00B22829">
        <w:trPr>
          <w:cantSplit/>
        </w:trPr>
        <w:tc>
          <w:tcPr>
            <w:tcW w:w="8783" w:type="dxa"/>
            <w:tcBorders>
              <w:bottom w:val="single" w:sz="4" w:space="0" w:color="auto"/>
            </w:tcBorders>
            <w:shd w:val="clear" w:color="auto" w:fill="auto"/>
          </w:tcPr>
          <w:p w14:paraId="159ADE4F" w14:textId="77777777" w:rsidR="00406CBA" w:rsidRPr="00FE7AA7" w:rsidRDefault="00406CBA" w:rsidP="00B22829">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406CBA" w14:paraId="77EAA4C0" w14:textId="77777777" w:rsidTr="00B22829">
        <w:trPr>
          <w:cantSplit/>
        </w:trPr>
        <w:tc>
          <w:tcPr>
            <w:tcW w:w="8783" w:type="dxa"/>
            <w:tcBorders>
              <w:bottom w:val="single" w:sz="4" w:space="0" w:color="auto"/>
            </w:tcBorders>
            <w:shd w:val="clear" w:color="auto" w:fill="auto"/>
          </w:tcPr>
          <w:p w14:paraId="0A1F902C" w14:textId="77777777" w:rsidR="00406CBA" w:rsidRPr="00FE7AA7" w:rsidRDefault="00406CBA" w:rsidP="00B22829">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406CBA" w14:paraId="66F4051D" w14:textId="77777777" w:rsidTr="00B22829">
        <w:trPr>
          <w:cantSplit/>
        </w:trPr>
        <w:tc>
          <w:tcPr>
            <w:tcW w:w="8783" w:type="dxa"/>
            <w:tcBorders>
              <w:bottom w:val="single" w:sz="4" w:space="0" w:color="auto"/>
            </w:tcBorders>
            <w:shd w:val="clear" w:color="auto" w:fill="auto"/>
          </w:tcPr>
          <w:p w14:paraId="7FBF3F80" w14:textId="1AABE609" w:rsidR="00406CBA" w:rsidRPr="00FE7AA7" w:rsidRDefault="00406CBA" w:rsidP="00B22829">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7305ABBA60EC4EC8B1B59DF80CC8A84D"/>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-speaking</w:t>
            </w:r>
            <w:r w:rsidRPr="003530D2">
              <w:t xml:space="preserve"> </w:t>
            </w:r>
            <w:r>
              <w:t>cultures and communities</w:t>
            </w:r>
            <w:r w:rsidRPr="003530D2">
              <w:t xml:space="preserve">. Post comments or engage in discussions about what you learn from different groups. </w:t>
            </w:r>
          </w:p>
        </w:tc>
      </w:tr>
      <w:tr w:rsidR="00406CBA" w14:paraId="37A1B971" w14:textId="77777777" w:rsidTr="00B22829">
        <w:trPr>
          <w:cantSplit/>
        </w:trPr>
        <w:tc>
          <w:tcPr>
            <w:tcW w:w="8783" w:type="dxa"/>
            <w:tcBorders>
              <w:bottom w:val="single" w:sz="4" w:space="0" w:color="auto"/>
            </w:tcBorders>
            <w:shd w:val="clear" w:color="auto" w:fill="auto"/>
          </w:tcPr>
          <w:p w14:paraId="3A750DDD" w14:textId="2A42A443" w:rsidR="00406CBA" w:rsidRPr="003530D2" w:rsidRDefault="00406CBA" w:rsidP="00B22829">
            <w:pPr>
              <w:pStyle w:val="VCAAbulletlevel2"/>
              <w:spacing w:after="0"/>
            </w:pPr>
            <w:r w:rsidRPr="003530D2">
              <w:lastRenderedPageBreak/>
              <w:t xml:space="preserve">Create a food blog in </w:t>
            </w:r>
            <w:sdt>
              <w:sdtPr>
                <w:alias w:val="Keywords"/>
                <w:tag w:val=""/>
                <w:id w:val="225425434"/>
                <w:placeholder>
                  <w:docPart w:val="9C8F89D24D1142B49C431C292F47DA2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3530D2">
              <w:t xml:space="preserve"> that celebrates multicultural cuisine or that celebrates cuisine</w:t>
            </w:r>
            <w:r>
              <w:t xml:space="preserve"> from </w:t>
            </w:r>
            <w:sdt>
              <w:sdtPr>
                <w:alias w:val="Keywords"/>
                <w:tag w:val=""/>
                <w:id w:val="-1105734482"/>
                <w:placeholder>
                  <w:docPart w:val="8D685E7692CE4E90954BA0C6557CFA4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406CBA" w14:paraId="7AF528DC" w14:textId="77777777" w:rsidTr="00B22829">
        <w:trPr>
          <w:cantSplit/>
        </w:trPr>
        <w:tc>
          <w:tcPr>
            <w:tcW w:w="8783" w:type="dxa"/>
            <w:tcBorders>
              <w:bottom w:val="single" w:sz="4" w:space="0" w:color="auto"/>
            </w:tcBorders>
            <w:shd w:val="clear" w:color="auto" w:fill="auto"/>
          </w:tcPr>
          <w:p w14:paraId="5253FBF1" w14:textId="1538F32C" w:rsidR="00406CBA" w:rsidRPr="003530D2" w:rsidRDefault="00406CBA" w:rsidP="00B22829">
            <w:pPr>
              <w:pStyle w:val="VCAAbulletlevel2"/>
              <w:spacing w:after="0"/>
            </w:pPr>
            <w:r w:rsidRPr="003530D2">
              <w:t xml:space="preserve">Write a feature article in </w:t>
            </w:r>
            <w:sdt>
              <w:sdtPr>
                <w:alias w:val="Keywords"/>
                <w:tag w:val=""/>
                <w:id w:val="1436640382"/>
                <w:placeholder>
                  <w:docPart w:val="A2165E98E57342B29D2C5363BC6B7BDD"/>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406CBA" w14:paraId="2D572BDC" w14:textId="77777777" w:rsidTr="00B22829">
        <w:trPr>
          <w:cantSplit/>
        </w:trPr>
        <w:tc>
          <w:tcPr>
            <w:tcW w:w="8783" w:type="dxa"/>
            <w:tcBorders>
              <w:bottom w:val="single" w:sz="4" w:space="0" w:color="B5E2F1"/>
            </w:tcBorders>
            <w:shd w:val="clear" w:color="auto" w:fill="FFFFFF" w:themeFill="background1"/>
          </w:tcPr>
          <w:p w14:paraId="2A2D77BC" w14:textId="77777777" w:rsidR="00406CBA" w:rsidRDefault="00406CBA" w:rsidP="00B22829">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406CBA" w14:paraId="4C6D0F68" w14:textId="77777777" w:rsidTr="00B22829">
        <w:tc>
          <w:tcPr>
            <w:tcW w:w="8783" w:type="dxa"/>
            <w:tcBorders>
              <w:bottom w:val="single" w:sz="4" w:space="0" w:color="B5E2F1"/>
            </w:tcBorders>
            <w:shd w:val="clear" w:color="auto" w:fill="FFFFFF" w:themeFill="background1"/>
          </w:tcPr>
          <w:p w14:paraId="043A521F" w14:textId="77777777" w:rsidR="00406CBA" w:rsidRPr="003530D2" w:rsidRDefault="00406CBA" w:rsidP="00B22829">
            <w:pPr>
              <w:pStyle w:val="VCAAbulletlevel2"/>
              <w:numPr>
                <w:ilvl w:val="0"/>
                <w:numId w:val="0"/>
              </w:numPr>
              <w:spacing w:after="0"/>
            </w:pPr>
            <w:r>
              <w:br/>
            </w:r>
          </w:p>
        </w:tc>
      </w:tr>
      <w:tr w:rsidR="00406CBA" w14:paraId="2A3BD825"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EF4DFB4" w14:textId="77777777" w:rsidR="00406CBA" w:rsidRPr="000A7273" w:rsidRDefault="00406CBA" w:rsidP="00B22829">
            <w:pPr>
              <w:pStyle w:val="Heading2"/>
              <w:rPr>
                <w:b/>
                <w:bCs/>
                <w:color w:val="004EA8"/>
              </w:rPr>
            </w:pPr>
            <w:bookmarkStart w:id="34" w:name="_Toc191902499"/>
            <w:r>
              <w:rPr>
                <w:noProof/>
              </w:rPr>
              <w:drawing>
                <wp:anchor distT="0" distB="0" distL="114300" distR="114300" simplePos="0" relativeHeight="251665408" behindDoc="0" locked="0" layoutInCell="1" allowOverlap="1" wp14:anchorId="174EE23D" wp14:editId="4849FF46">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4"/>
            <w:r>
              <w:t xml:space="preserve"> </w:t>
            </w:r>
          </w:p>
          <w:p w14:paraId="6336A47A" w14:textId="77777777" w:rsidR="00406CBA" w:rsidRDefault="00406CBA" w:rsidP="00B22829">
            <w:pPr>
              <w:pStyle w:val="VCAAbulletlevel2"/>
              <w:numPr>
                <w:ilvl w:val="0"/>
                <w:numId w:val="0"/>
              </w:numPr>
              <w:rPr>
                <w:b/>
                <w:bCs/>
                <w:color w:val="004EA8"/>
                <w:sz w:val="32"/>
                <w:szCs w:val="32"/>
              </w:rPr>
            </w:pPr>
            <w:r w:rsidRPr="0018509F">
              <w:rPr>
                <w:b/>
                <w:bCs/>
                <w:color w:val="004EA8"/>
                <w:sz w:val="32"/>
                <w:szCs w:val="32"/>
              </w:rPr>
              <w:t>A written food advertisement.</w:t>
            </w:r>
          </w:p>
          <w:p w14:paraId="4250BCFA" w14:textId="77777777" w:rsidR="00406CBA" w:rsidRDefault="00406CBA" w:rsidP="00B22829">
            <w:pPr>
              <w:pStyle w:val="VCAAbulletlevel2"/>
              <w:numPr>
                <w:ilvl w:val="0"/>
                <w:numId w:val="0"/>
              </w:numPr>
              <w:rPr>
                <w:b/>
                <w:bCs/>
                <w:color w:val="004EA8"/>
                <w:sz w:val="32"/>
                <w:szCs w:val="32"/>
              </w:rPr>
            </w:pPr>
          </w:p>
          <w:p w14:paraId="2E6EA8CD" w14:textId="77777777" w:rsidR="00406CBA" w:rsidRDefault="00406CBA" w:rsidP="00B22829">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664E7C1D" w14:textId="77777777" w:rsidR="00406CBA" w:rsidRPr="003530D2" w:rsidRDefault="00406CBA" w:rsidP="00B22829">
            <w:pPr>
              <w:pStyle w:val="VCAAbulletlevel2"/>
              <w:numPr>
                <w:ilvl w:val="0"/>
                <w:numId w:val="0"/>
              </w:numPr>
              <w:spacing w:after="0"/>
              <w:ind w:left="360"/>
            </w:pPr>
          </w:p>
          <w:p w14:paraId="6BFC54DA" w14:textId="77777777" w:rsidR="00406CBA" w:rsidRDefault="00406CBA" w:rsidP="00B22829">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4A5013C0" w14:textId="77777777" w:rsidR="00406CBA" w:rsidRPr="00FE2E48" w:rsidRDefault="00406CBA" w:rsidP="00B22829">
            <w:pPr>
              <w:pStyle w:val="VCAAbulletlevel2"/>
              <w:numPr>
                <w:ilvl w:val="0"/>
                <w:numId w:val="0"/>
              </w:numPr>
              <w:spacing w:after="0"/>
            </w:pPr>
          </w:p>
          <w:p w14:paraId="7D127D98" w14:textId="77777777" w:rsidR="00406CBA" w:rsidRDefault="00406CBA" w:rsidP="00B22829">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4969300C" w14:textId="77777777" w:rsidR="00406CBA" w:rsidRPr="00FE2E48" w:rsidRDefault="00406CBA" w:rsidP="00B22829">
            <w:pPr>
              <w:pStyle w:val="VCAAbulletlevel2"/>
              <w:numPr>
                <w:ilvl w:val="0"/>
                <w:numId w:val="0"/>
              </w:numPr>
              <w:spacing w:after="0"/>
            </w:pPr>
          </w:p>
          <w:p w14:paraId="636511B3" w14:textId="77777777" w:rsidR="00406CBA" w:rsidRDefault="00406CBA" w:rsidP="00B22829">
            <w:pPr>
              <w:pStyle w:val="VCAAbulletlevel2"/>
              <w:spacing w:after="0"/>
            </w:pPr>
            <w:r w:rsidRPr="003530D2">
              <w:t>Critically analyse the language used in advertisements, identifying the relevant grammatical structures and use of persuasive techniques.</w:t>
            </w:r>
          </w:p>
          <w:p w14:paraId="3764FBF6" w14:textId="77777777" w:rsidR="00406CBA" w:rsidRPr="003530D2" w:rsidRDefault="00406CBA" w:rsidP="00B22829">
            <w:pPr>
              <w:pStyle w:val="VCAAbulletlevel2"/>
              <w:numPr>
                <w:ilvl w:val="0"/>
                <w:numId w:val="0"/>
              </w:numPr>
              <w:spacing w:after="0"/>
            </w:pPr>
          </w:p>
          <w:p w14:paraId="3822D07A" w14:textId="77777777" w:rsidR="00406CBA" w:rsidRDefault="00406CBA" w:rsidP="00B22829">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2AA4B66F" w14:textId="77777777" w:rsidR="00406CBA" w:rsidRPr="003530D2" w:rsidRDefault="00406CBA" w:rsidP="00B22829">
            <w:pPr>
              <w:pStyle w:val="VCAAbulletlevel2"/>
              <w:numPr>
                <w:ilvl w:val="0"/>
                <w:numId w:val="0"/>
              </w:numPr>
              <w:spacing w:after="0"/>
            </w:pPr>
          </w:p>
          <w:p w14:paraId="0BF77933" w14:textId="77777777" w:rsidR="00406CBA" w:rsidRDefault="00406CBA" w:rsidP="00B22829">
            <w:pPr>
              <w:pStyle w:val="VCAAbulletlevel2"/>
              <w:spacing w:after="0"/>
            </w:pPr>
            <w:r w:rsidRPr="003530D2">
              <w:t>Create a draft of your food advertisement, focusing on language and visual elements that are culturally and contextually appropriate. Seek feedback from your teacher.</w:t>
            </w:r>
          </w:p>
          <w:p w14:paraId="2FF147D6" w14:textId="77777777" w:rsidR="00406CBA" w:rsidRPr="003530D2" w:rsidRDefault="00406CBA" w:rsidP="00B22829">
            <w:pPr>
              <w:pStyle w:val="VCAAbulletlevel2"/>
              <w:numPr>
                <w:ilvl w:val="0"/>
                <w:numId w:val="0"/>
              </w:numPr>
              <w:spacing w:after="0"/>
            </w:pPr>
          </w:p>
          <w:p w14:paraId="565D99F5" w14:textId="77777777" w:rsidR="00406CBA" w:rsidRDefault="00406CBA" w:rsidP="00B22829">
            <w:pPr>
              <w:pStyle w:val="VCAAbulletlevel2"/>
              <w:spacing w:after="0"/>
            </w:pPr>
            <w:r w:rsidRPr="003530D2">
              <w:t>Edit your work and incorporate feedback, then</w:t>
            </w:r>
            <w:r>
              <w:t xml:space="preserve"> write the final copy of</w:t>
            </w:r>
            <w:r w:rsidRPr="003530D2">
              <w:t xml:space="preserve"> your food advertisement.</w:t>
            </w:r>
          </w:p>
          <w:p w14:paraId="5FE83534" w14:textId="77777777" w:rsidR="00406CBA" w:rsidRPr="003530D2" w:rsidRDefault="00406CBA" w:rsidP="00B22829">
            <w:pPr>
              <w:pStyle w:val="VCAAbulletlevel2"/>
              <w:numPr>
                <w:ilvl w:val="0"/>
                <w:numId w:val="0"/>
              </w:numPr>
              <w:spacing w:after="0"/>
            </w:pPr>
          </w:p>
          <w:p w14:paraId="6A4DE6A0" w14:textId="77777777" w:rsidR="00406CBA" w:rsidRDefault="00406CBA" w:rsidP="00B22829">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4995870E" w14:textId="77777777" w:rsidR="00406CBA" w:rsidRPr="003530D2" w:rsidRDefault="00406CBA" w:rsidP="00B22829">
            <w:pPr>
              <w:pStyle w:val="VCAAbulletlevel2"/>
              <w:numPr>
                <w:ilvl w:val="0"/>
                <w:numId w:val="0"/>
              </w:numPr>
              <w:spacing w:after="0"/>
            </w:pPr>
          </w:p>
          <w:p w14:paraId="086AF264" w14:textId="77777777" w:rsidR="00406CBA" w:rsidRDefault="00406CBA" w:rsidP="00B22829">
            <w:pPr>
              <w:pStyle w:val="VCAAbulletlevel2"/>
              <w:spacing w:after="0"/>
            </w:pPr>
            <w:r w:rsidRPr="003530D2">
              <w:t>Provide constructive feedback for your peers and engage in discussions about the impact of the advertisements presented in your class.</w:t>
            </w:r>
          </w:p>
          <w:p w14:paraId="09E192B0" w14:textId="77777777" w:rsidR="00406CBA" w:rsidRPr="003530D2" w:rsidRDefault="00406CBA" w:rsidP="00B22829">
            <w:pPr>
              <w:pStyle w:val="VCAAbulletlevel2"/>
              <w:numPr>
                <w:ilvl w:val="0"/>
                <w:numId w:val="0"/>
              </w:numPr>
              <w:spacing w:after="0"/>
            </w:pPr>
          </w:p>
          <w:p w14:paraId="2DC531CC" w14:textId="77777777" w:rsidR="00406CBA" w:rsidRDefault="00406CBA" w:rsidP="00B22829">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01141A02" w14:textId="77777777" w:rsidR="00406CBA" w:rsidRPr="003530D2" w:rsidRDefault="00406CBA" w:rsidP="00B22829">
            <w:pPr>
              <w:pStyle w:val="VCAAbulletlevel2"/>
              <w:numPr>
                <w:ilvl w:val="0"/>
                <w:numId w:val="0"/>
              </w:numPr>
              <w:spacing w:after="0"/>
            </w:pPr>
          </w:p>
          <w:p w14:paraId="7B36695C" w14:textId="77777777" w:rsidR="00406CBA" w:rsidRPr="003530D2" w:rsidRDefault="00406CBA" w:rsidP="00B22829">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7174D5D2" w14:textId="77777777" w:rsidR="00406CBA" w:rsidRPr="0066155E" w:rsidRDefault="00406CBA" w:rsidP="00B22829">
            <w:pPr>
              <w:pStyle w:val="VCAAbulletlevel2"/>
              <w:numPr>
                <w:ilvl w:val="0"/>
                <w:numId w:val="0"/>
              </w:numPr>
              <w:spacing w:after="0"/>
            </w:pPr>
          </w:p>
        </w:tc>
      </w:tr>
    </w:tbl>
    <w:p w14:paraId="54DFCAD9" w14:textId="77777777" w:rsidR="00406CBA" w:rsidRDefault="00406CBA" w:rsidP="00406CBA">
      <w:pPr>
        <w:pStyle w:val="Heading3"/>
        <w:sectPr w:rsidR="00406CBA" w:rsidSect="003C711B">
          <w:pgSz w:w="11907" w:h="16840" w:code="9"/>
          <w:pgMar w:top="1430" w:right="1134" w:bottom="993" w:left="1985" w:header="392" w:footer="273" w:gutter="0"/>
          <w:cols w:space="708"/>
          <w:docGrid w:linePitch="360"/>
        </w:sectPr>
      </w:pPr>
      <w:bookmarkStart w:id="35" w:name="_Toc188440469"/>
      <w:bookmarkEnd w:id="31"/>
      <w:r>
        <w:lastRenderedPageBreak/>
        <w:br/>
      </w:r>
      <w:r>
        <w:br/>
      </w:r>
      <w:r>
        <w:br/>
      </w:r>
    </w:p>
    <w:p w14:paraId="2875C4A5" w14:textId="77777777" w:rsidR="00406CBA" w:rsidRDefault="00406CBA" w:rsidP="00406CBA">
      <w:pPr>
        <w:pStyle w:val="Heading3"/>
      </w:pPr>
      <w:bookmarkStart w:id="36" w:name="_Toc191902500"/>
      <w:r>
        <w:lastRenderedPageBreak/>
        <w:t>Unit 3</w:t>
      </w:r>
      <w:bookmarkEnd w:id="35"/>
      <w:bookmarkEnd w:id="36"/>
    </w:p>
    <w:p w14:paraId="4905B14D" w14:textId="77777777" w:rsidR="00406CBA" w:rsidRDefault="00406CBA" w:rsidP="00406CBA">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7B23FE" w14:paraId="5ECCCB1E" w14:textId="77777777" w:rsidTr="00B22829">
        <w:trPr>
          <w:trHeight w:val="274"/>
        </w:trPr>
        <w:tc>
          <w:tcPr>
            <w:tcW w:w="2197" w:type="dxa"/>
            <w:shd w:val="clear" w:color="auto" w:fill="0F7EB4"/>
          </w:tcPr>
          <w:p w14:paraId="7A6FBC1F"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B90F9B5"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3C865C0"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9F45E26"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2C8EDCD7" w14:textId="77777777" w:rsidTr="008A08C1">
        <w:trPr>
          <w:trHeight w:val="1701"/>
        </w:trPr>
        <w:tc>
          <w:tcPr>
            <w:tcW w:w="2197" w:type="dxa"/>
            <w:vAlign w:val="center"/>
          </w:tcPr>
          <w:p w14:paraId="71992CA4" w14:textId="77777777" w:rsidR="00406CBA" w:rsidRPr="007B23FE" w:rsidRDefault="00406CBA" w:rsidP="00B22829">
            <w:pPr>
              <w:pStyle w:val="VCAAbody"/>
              <w:jc w:val="center"/>
            </w:pPr>
            <w:r w:rsidRPr="007B23FE">
              <w:t>Sustainability</w:t>
            </w:r>
          </w:p>
        </w:tc>
        <w:tc>
          <w:tcPr>
            <w:tcW w:w="2197" w:type="dxa"/>
            <w:vAlign w:val="center"/>
          </w:tcPr>
          <w:p w14:paraId="1C527B41" w14:textId="77777777" w:rsidR="00406CBA" w:rsidRPr="007B23FE" w:rsidRDefault="00406CBA" w:rsidP="00B22829">
            <w:pPr>
              <w:pStyle w:val="VCAAbody"/>
              <w:jc w:val="center"/>
            </w:pPr>
            <w:r w:rsidRPr="00E4335C">
              <w:t>Personal</w:t>
            </w:r>
          </w:p>
        </w:tc>
        <w:tc>
          <w:tcPr>
            <w:tcW w:w="2197" w:type="dxa"/>
            <w:vAlign w:val="center"/>
          </w:tcPr>
          <w:p w14:paraId="234F20D7" w14:textId="77777777" w:rsidR="00406CBA" w:rsidRPr="007B23FE" w:rsidRDefault="00406CBA" w:rsidP="00B22829">
            <w:pPr>
              <w:pStyle w:val="VCAAbody"/>
              <w:jc w:val="center"/>
            </w:pPr>
            <w:r w:rsidRPr="00E4335C">
              <w:t>Sustaining language and culture</w:t>
            </w:r>
          </w:p>
        </w:tc>
        <w:tc>
          <w:tcPr>
            <w:tcW w:w="2198" w:type="dxa"/>
            <w:vAlign w:val="center"/>
          </w:tcPr>
          <w:p w14:paraId="2DABA2BC" w14:textId="77777777" w:rsidR="00406CBA" w:rsidRPr="007B23FE" w:rsidRDefault="00406CBA" w:rsidP="00B22829">
            <w:pPr>
              <w:pStyle w:val="VCAAbody"/>
              <w:jc w:val="center"/>
            </w:pPr>
            <w:r w:rsidRPr="00E4335C">
              <w:t>A cultural tradition I will keep in the future</w:t>
            </w:r>
          </w:p>
        </w:tc>
      </w:tr>
    </w:tbl>
    <w:p w14:paraId="7FBAF613" w14:textId="77777777" w:rsidR="00406CBA" w:rsidRPr="00B13D9B" w:rsidRDefault="00406CBA" w:rsidP="00406CBA">
      <w:pPr>
        <w:pStyle w:val="Heading2"/>
        <w:rPr>
          <w:sz w:val="28"/>
        </w:rPr>
      </w:pPr>
      <w:bookmarkStart w:id="37" w:name="_Toc188440470"/>
      <w:bookmarkStart w:id="38" w:name="_Toc191902501"/>
      <w:r w:rsidRPr="00B13D9B">
        <w:rPr>
          <w:sz w:val="28"/>
        </w:rPr>
        <w:t>Outcome 1</w:t>
      </w:r>
      <w:bookmarkEnd w:id="37"/>
      <w:bookmarkEnd w:id="38"/>
    </w:p>
    <w:p w14:paraId="427F2C2A" w14:textId="5ACDBDFF" w:rsidR="00406CBA" w:rsidRDefault="00406CBA" w:rsidP="00406CBA">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53212D71D6504C3D937928F9664B987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23CE2B70" w14:textId="77777777" w:rsidR="00406CBA" w:rsidRPr="00753F1C" w:rsidRDefault="00406CBA" w:rsidP="00406CBA">
      <w:pPr>
        <w:pStyle w:val="Heading2"/>
        <w:rPr>
          <w:sz w:val="24"/>
          <w:szCs w:val="24"/>
        </w:rPr>
      </w:pPr>
      <w:bookmarkStart w:id="39" w:name="_Toc188440471"/>
      <w:bookmarkStart w:id="40" w:name="_Toc191902502"/>
      <w:r w:rsidRPr="00753F1C">
        <w:rPr>
          <w:sz w:val="24"/>
          <w:szCs w:val="24"/>
        </w:rPr>
        <w:t>Examples of learning activities</w:t>
      </w:r>
      <w:bookmarkEnd w:id="39"/>
      <w:bookmarkEnd w:id="4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406CBA" w14:paraId="41B8136A" w14:textId="77777777" w:rsidTr="00B22829">
        <w:trPr>
          <w:cantSplit/>
        </w:trPr>
        <w:tc>
          <w:tcPr>
            <w:tcW w:w="8783" w:type="dxa"/>
          </w:tcPr>
          <w:p w14:paraId="37653BE8" w14:textId="244DCDE1" w:rsidR="00406CBA" w:rsidRPr="00F66F92" w:rsidRDefault="00406CBA" w:rsidP="00B22829">
            <w:pPr>
              <w:pStyle w:val="VCAAbulletlevel2"/>
            </w:pPr>
            <w:r w:rsidRPr="00E4335C">
              <w:t>Research a</w:t>
            </w:r>
            <w:r>
              <w:t>n</w:t>
            </w:r>
            <w:r w:rsidRPr="00E4335C">
              <w:t xml:space="preserve"> </w:t>
            </w:r>
            <w:sdt>
              <w:sdtPr>
                <w:rPr>
                  <w:shd w:val="clear" w:color="auto" w:fill="FFFFFF"/>
                </w:rPr>
                <w:alias w:val="Keywords"/>
                <w:tag w:val=""/>
                <w:id w:val="312455101"/>
                <w:placeholder>
                  <w:docPart w:val="55EB91FC03604D058FFE90E7A5536D2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406CBA" w14:paraId="65427C07" w14:textId="77777777" w:rsidTr="00B22829">
        <w:trPr>
          <w:cantSplit/>
        </w:trPr>
        <w:tc>
          <w:tcPr>
            <w:tcW w:w="8783" w:type="dxa"/>
          </w:tcPr>
          <w:p w14:paraId="4DCDA512" w14:textId="77777777" w:rsidR="00406CBA" w:rsidRPr="00E4335C" w:rsidRDefault="00406CBA" w:rsidP="00B22829">
            <w:pPr>
              <w:pStyle w:val="VCAAbulletlevel2"/>
              <w:rPr>
                <w:color w:val="212121"/>
                <w:shd w:val="clear" w:color="auto" w:fill="FFFFFF"/>
              </w:rPr>
            </w:pPr>
            <w:r w:rsidRPr="00F40190">
              <w:rPr>
                <w:shd w:val="clear" w:color="auto" w:fill="FFFFFF"/>
              </w:rPr>
              <w:t xml:space="preserve">Participate in a </w:t>
            </w:r>
            <w:hyperlink r:id="rId40"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406CBA" w14:paraId="1D052901" w14:textId="77777777" w:rsidTr="00B22829">
        <w:trPr>
          <w:cantSplit/>
        </w:trPr>
        <w:tc>
          <w:tcPr>
            <w:tcW w:w="8783" w:type="dxa"/>
          </w:tcPr>
          <w:p w14:paraId="429D063D" w14:textId="45CA7192" w:rsidR="00406CBA" w:rsidRDefault="00406CBA"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D90960E20C4D485F91092B43F1F9256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406CBA" w14:paraId="095F8D40" w14:textId="77777777" w:rsidTr="00B22829">
        <w:trPr>
          <w:cantSplit/>
        </w:trPr>
        <w:tc>
          <w:tcPr>
            <w:tcW w:w="8783" w:type="dxa"/>
          </w:tcPr>
          <w:p w14:paraId="6A02D2D8" w14:textId="2B090761" w:rsidR="00406CBA" w:rsidRPr="00EF154E" w:rsidRDefault="00406CBA"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26BE15AD11E84D84997E19B2BB96723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406CBA" w14:paraId="5D1F93F0" w14:textId="77777777" w:rsidTr="00B22829">
        <w:trPr>
          <w:cantSplit/>
        </w:trPr>
        <w:tc>
          <w:tcPr>
            <w:tcW w:w="8783" w:type="dxa"/>
          </w:tcPr>
          <w:p w14:paraId="31BA8F7E" w14:textId="77777777" w:rsidR="00406CBA" w:rsidRPr="00F66F92" w:rsidRDefault="00406CBA"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406CBA" w14:paraId="55D64E11" w14:textId="77777777" w:rsidTr="00B22829">
        <w:trPr>
          <w:cantSplit/>
        </w:trPr>
        <w:tc>
          <w:tcPr>
            <w:tcW w:w="8783" w:type="dxa"/>
          </w:tcPr>
          <w:p w14:paraId="1F7B3CC0" w14:textId="77777777" w:rsidR="00406CBA" w:rsidRPr="00F66F92" w:rsidRDefault="00406CBA"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406CBA" w14:paraId="08E78884" w14:textId="77777777" w:rsidTr="00B22829">
        <w:trPr>
          <w:cantSplit/>
        </w:trPr>
        <w:tc>
          <w:tcPr>
            <w:tcW w:w="8783" w:type="dxa"/>
          </w:tcPr>
          <w:p w14:paraId="197DC47C" w14:textId="77777777" w:rsidR="00406CBA" w:rsidRPr="00F66F92" w:rsidRDefault="00406CBA"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406CBA" w14:paraId="2C806E98" w14:textId="77777777" w:rsidTr="00B22829">
        <w:trPr>
          <w:cantSplit/>
        </w:trPr>
        <w:tc>
          <w:tcPr>
            <w:tcW w:w="8783" w:type="dxa"/>
          </w:tcPr>
          <w:p w14:paraId="356CDDA9" w14:textId="146CD3DB" w:rsidR="00406CBA" w:rsidRPr="00F66F92" w:rsidRDefault="00406CBA"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423FABEBD59F4AFAAB49913989AE29C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C148843368B24518AB7EDE81F9397E5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406CBA" w14:paraId="10B17D24" w14:textId="77777777" w:rsidTr="00B22829">
        <w:trPr>
          <w:cantSplit/>
        </w:trPr>
        <w:tc>
          <w:tcPr>
            <w:tcW w:w="8783" w:type="dxa"/>
          </w:tcPr>
          <w:p w14:paraId="561F7AA9" w14:textId="77777777" w:rsidR="00406CBA" w:rsidRPr="00EF154E" w:rsidRDefault="00406CBA"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406CBA" w14:paraId="06312A0C" w14:textId="77777777" w:rsidTr="00B22829">
        <w:trPr>
          <w:cantSplit/>
        </w:trPr>
        <w:tc>
          <w:tcPr>
            <w:tcW w:w="8783" w:type="dxa"/>
            <w:shd w:val="clear" w:color="auto" w:fill="D9D9D9" w:themeFill="background1" w:themeFillShade="D9"/>
          </w:tcPr>
          <w:p w14:paraId="041A7618" w14:textId="473FD65C" w:rsidR="00406CBA" w:rsidRPr="00875BC2" w:rsidRDefault="00406CBA"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59D2F459" wp14:editId="0CF4E4F5">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Pr>
                <w:b/>
                <w:bCs/>
              </w:rPr>
              <w:t>n</w:t>
            </w:r>
            <w:r w:rsidRPr="00875BC2">
              <w:rPr>
                <w:b/>
                <w:bCs/>
              </w:rPr>
              <w:t xml:space="preserve"> </w:t>
            </w:r>
            <w:sdt>
              <w:sdtPr>
                <w:rPr>
                  <w:b/>
                  <w:bCs/>
                  <w:shd w:val="clear" w:color="auto" w:fill="D9D9D9" w:themeFill="background1" w:themeFillShade="D9"/>
                </w:rPr>
                <w:alias w:val="Keywords"/>
                <w:tag w:val=""/>
                <w:id w:val="-1052849022"/>
                <w:placeholder>
                  <w:docPart w:val="CF4C870B7B154FCFB5B77CA2F7B8ED6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Hungarian</w:t>
                </w:r>
              </w:sdtContent>
            </w:sdt>
            <w:r w:rsidRPr="00875BC2">
              <w:rPr>
                <w:b/>
                <w:bCs/>
              </w:rPr>
              <w:t xml:space="preserve"> cultural tradition, and </w:t>
            </w:r>
            <w:r>
              <w:rPr>
                <w:b/>
                <w:bCs/>
              </w:rPr>
              <w:t>e</w:t>
            </w:r>
            <w:r w:rsidRPr="00875BC2">
              <w:rPr>
                <w:b/>
                <w:bCs/>
              </w:rPr>
              <w:t xml:space="preserve">xpressing your opinion. </w:t>
            </w:r>
          </w:p>
        </w:tc>
      </w:tr>
      <w:tr w:rsidR="00406CBA" w14:paraId="1756C45A" w14:textId="77777777" w:rsidTr="00B22829">
        <w:trPr>
          <w:cantSplit/>
        </w:trPr>
        <w:tc>
          <w:tcPr>
            <w:tcW w:w="8783" w:type="dxa"/>
            <w:shd w:val="clear" w:color="auto" w:fill="FFFFFF" w:themeFill="background1"/>
          </w:tcPr>
          <w:p w14:paraId="2726D219" w14:textId="77777777" w:rsidR="00406CBA" w:rsidRPr="006C0BD9" w:rsidRDefault="00406CBA"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406CBA" w14:paraId="030C378F" w14:textId="77777777" w:rsidTr="00B22829">
        <w:tc>
          <w:tcPr>
            <w:tcW w:w="8783" w:type="dxa"/>
            <w:tcBorders>
              <w:bottom w:val="single" w:sz="4" w:space="0" w:color="C6ECFF" w:themeColor="accent1" w:themeTint="33"/>
            </w:tcBorders>
            <w:shd w:val="clear" w:color="auto" w:fill="auto"/>
          </w:tcPr>
          <w:p w14:paraId="76B77E2B" w14:textId="77777777" w:rsidR="00406CBA" w:rsidRDefault="00406CBA" w:rsidP="00B22829">
            <w:pPr>
              <w:pStyle w:val="VCAAbulletlevel2"/>
              <w:numPr>
                <w:ilvl w:val="0"/>
                <w:numId w:val="0"/>
              </w:numPr>
            </w:pPr>
          </w:p>
          <w:p w14:paraId="787030C7" w14:textId="77777777" w:rsidR="00406CBA" w:rsidRPr="00BB1912" w:rsidRDefault="00406CBA" w:rsidP="00B22829">
            <w:pPr>
              <w:pStyle w:val="VCAAbulletlevel2"/>
              <w:numPr>
                <w:ilvl w:val="0"/>
                <w:numId w:val="0"/>
              </w:numPr>
            </w:pPr>
          </w:p>
        </w:tc>
      </w:tr>
      <w:tr w:rsidR="00406CBA" w14:paraId="62EB93A8"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6BC26C5" w14:textId="77777777" w:rsidR="00406CBA" w:rsidRPr="002E4CED" w:rsidRDefault="00406CBA" w:rsidP="00B22829">
            <w:pPr>
              <w:pStyle w:val="Heading2"/>
              <w:rPr>
                <w:b/>
                <w:bCs/>
                <w:color w:val="004EA8"/>
              </w:rPr>
            </w:pPr>
            <w:bookmarkStart w:id="41" w:name="_Toc188440472"/>
            <w:bookmarkStart w:id="42" w:name="_Toc191902503"/>
            <w:r w:rsidRPr="00B13D9B">
              <w:rPr>
                <w:b/>
                <w:bCs/>
                <w:noProof/>
                <w:color w:val="004EA8"/>
              </w:rPr>
              <w:drawing>
                <wp:anchor distT="0" distB="0" distL="114300" distR="114300" simplePos="0" relativeHeight="251672576" behindDoc="0" locked="0" layoutInCell="1" allowOverlap="1" wp14:anchorId="2A0050B0" wp14:editId="692446ED">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1"/>
            <w:bookmarkEnd w:id="42"/>
            <w:r w:rsidRPr="00B13D9B">
              <w:rPr>
                <w:b/>
                <w:bCs/>
                <w:color w:val="004EA8"/>
              </w:rPr>
              <w:t xml:space="preserve"> </w:t>
            </w:r>
          </w:p>
          <w:p w14:paraId="7B28016C" w14:textId="2E083434" w:rsidR="00406CBA" w:rsidRDefault="00406CBA"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6A178ADEFD934421BA5BD0EE1F1B4C8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48CB835C" w14:textId="77777777" w:rsidR="00406CBA" w:rsidRDefault="00406CBA" w:rsidP="00B22829">
            <w:pPr>
              <w:pStyle w:val="VCAAbulletlevel2"/>
              <w:numPr>
                <w:ilvl w:val="0"/>
                <w:numId w:val="0"/>
              </w:numPr>
              <w:rPr>
                <w:b/>
                <w:bCs/>
                <w:color w:val="004EA8"/>
                <w:sz w:val="32"/>
                <w:szCs w:val="32"/>
              </w:rPr>
            </w:pPr>
          </w:p>
          <w:p w14:paraId="427B4A25" w14:textId="77777777" w:rsidR="00406CBA" w:rsidRPr="00A76523" w:rsidRDefault="00406CBA"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0ED85299" w14:textId="77777777" w:rsidR="00406CBA" w:rsidRPr="00A76523" w:rsidRDefault="00406CBA"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1BE5734D" w14:textId="33D3B694" w:rsidR="00406CBA" w:rsidRPr="00A76523" w:rsidRDefault="00406CBA" w:rsidP="00B22829">
            <w:pPr>
              <w:pStyle w:val="VCAAbulletlevel2"/>
            </w:pPr>
            <w:r w:rsidRPr="00603480">
              <w:t>Create a chart, graph or diagram</w:t>
            </w:r>
            <w:r>
              <w:t xml:space="preserve"> </w:t>
            </w:r>
            <w:proofErr w:type="gramStart"/>
            <w:r w:rsidR="003C711B">
              <w:t xml:space="preserve">summarising </w:t>
            </w:r>
            <w:r w:rsidRPr="00603480">
              <w:t>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4C8521E5" w14:textId="77777777" w:rsidR="00406CBA" w:rsidRPr="00A76523" w:rsidRDefault="00406CBA"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2A722EA0" w14:textId="77777777" w:rsidR="00406CBA" w:rsidRPr="00A76523" w:rsidRDefault="00406CBA"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79738132" w14:textId="77777777" w:rsidR="00406CBA" w:rsidRPr="00A76523" w:rsidRDefault="00406CBA"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5F304988" w14:textId="77777777" w:rsidR="00406CBA" w:rsidRPr="00A76523" w:rsidRDefault="00406CBA"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5A81D5AC" w14:textId="77777777" w:rsidR="00406CBA" w:rsidRDefault="00406CBA" w:rsidP="00B22829">
            <w:pPr>
              <w:pStyle w:val="VCAAbulletlevel2"/>
            </w:pPr>
            <w:r>
              <w:t>Practise active listening in pairs: paraphrase what your partner says and/or ask questions to clarify understanding, then swap roles.</w:t>
            </w:r>
          </w:p>
          <w:p w14:paraId="41EF1D92" w14:textId="77777777" w:rsidR="00406CBA" w:rsidRDefault="00406CBA" w:rsidP="00B22829">
            <w:pPr>
              <w:pStyle w:val="VCAAbulletlevel2"/>
              <w:numPr>
                <w:ilvl w:val="0"/>
                <w:numId w:val="0"/>
              </w:numPr>
              <w:ind w:left="360" w:hanging="360"/>
            </w:pPr>
          </w:p>
          <w:p w14:paraId="0D4E4E12" w14:textId="77777777" w:rsidR="00406CBA" w:rsidRDefault="00406CBA" w:rsidP="00B22829">
            <w:pPr>
              <w:pStyle w:val="VCAAbulletlevel2"/>
            </w:pPr>
            <w:r w:rsidRPr="006B27C6">
              <w:t xml:space="preserve">Play negotiation games (e.g. </w:t>
            </w:r>
            <w:hyperlink r:id="rId41" w:history="1">
              <w:r w:rsidRPr="006B27C6">
                <w:rPr>
                  <w:rStyle w:val="Hyperlink"/>
                </w:rPr>
                <w:t>The 2-Dollar Game</w:t>
              </w:r>
            </w:hyperlink>
            <w:r w:rsidRPr="006B27C6">
              <w:t xml:space="preserve"> or </w:t>
            </w:r>
            <w:hyperlink r:id="rId42"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1015CED3" w14:textId="77777777" w:rsidR="00406CBA" w:rsidRDefault="00406CBA" w:rsidP="00B22829">
            <w:pPr>
              <w:pStyle w:val="VCAAbulletlevel2"/>
              <w:numPr>
                <w:ilvl w:val="0"/>
                <w:numId w:val="0"/>
              </w:numPr>
              <w:ind w:left="360" w:hanging="360"/>
            </w:pPr>
          </w:p>
          <w:p w14:paraId="2FAC36AA" w14:textId="77777777" w:rsidR="00406CBA" w:rsidRDefault="00406CBA" w:rsidP="00B22829">
            <w:pPr>
              <w:pStyle w:val="VCAAbulletlevel2"/>
            </w:pPr>
            <w:r w:rsidRPr="006B27C6">
              <w:t>Brainstorm arguments both for and against the preservation of cultural traditions and provide supporting evidence to justify each position.</w:t>
            </w:r>
          </w:p>
          <w:p w14:paraId="7CB9F291" w14:textId="77777777" w:rsidR="00406CBA" w:rsidRDefault="00406CBA" w:rsidP="00B22829">
            <w:pPr>
              <w:pStyle w:val="VCAAbulletlevel2"/>
              <w:numPr>
                <w:ilvl w:val="0"/>
                <w:numId w:val="0"/>
              </w:numPr>
              <w:ind w:left="360" w:hanging="360"/>
            </w:pPr>
          </w:p>
          <w:p w14:paraId="049BAA94" w14:textId="77777777" w:rsidR="00406CBA" w:rsidRPr="0066155E" w:rsidRDefault="00406CBA" w:rsidP="00B22829">
            <w:pPr>
              <w:pStyle w:val="VCAAbulletlevel2"/>
            </w:pPr>
            <w:r w:rsidRPr="006B27C6">
              <w:t>Participate in a debate</w:t>
            </w:r>
            <w:r>
              <w:t>.</w:t>
            </w:r>
          </w:p>
        </w:tc>
      </w:tr>
    </w:tbl>
    <w:p w14:paraId="028C6E19" w14:textId="77777777" w:rsidR="00406CBA" w:rsidRDefault="00406CBA" w:rsidP="00406CBA">
      <w:pPr>
        <w:rPr>
          <w:lang w:val="en-AU"/>
        </w:rPr>
      </w:pPr>
    </w:p>
    <w:p w14:paraId="6068754B" w14:textId="77777777" w:rsidR="00406CBA" w:rsidRDefault="00406CBA" w:rsidP="00406CBA">
      <w:pPr>
        <w:rPr>
          <w:lang w:val="en-AU"/>
        </w:rPr>
      </w:pPr>
    </w:p>
    <w:p w14:paraId="5753D316" w14:textId="77777777" w:rsidR="00406CBA" w:rsidRDefault="00406CBA" w:rsidP="00406CBA">
      <w:pPr>
        <w:pStyle w:val="Heading4"/>
      </w:pPr>
      <w:bookmarkStart w:id="43"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7B23FE" w14:paraId="72451771" w14:textId="77777777" w:rsidTr="00B22829">
        <w:trPr>
          <w:trHeight w:val="274"/>
        </w:trPr>
        <w:tc>
          <w:tcPr>
            <w:tcW w:w="2197" w:type="dxa"/>
            <w:shd w:val="clear" w:color="auto" w:fill="0F7EB4"/>
          </w:tcPr>
          <w:p w14:paraId="45D5D4EC"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7564B16"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48B4D4F"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F2179A8"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53D63E76" w14:textId="77777777" w:rsidTr="008A08C1">
        <w:trPr>
          <w:trHeight w:val="1701"/>
        </w:trPr>
        <w:tc>
          <w:tcPr>
            <w:tcW w:w="2197" w:type="dxa"/>
            <w:vAlign w:val="center"/>
          </w:tcPr>
          <w:p w14:paraId="5FA13C2A" w14:textId="77777777" w:rsidR="00406CBA" w:rsidRPr="007B23FE" w:rsidRDefault="00406CB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478E09AC" w14:textId="77777777" w:rsidR="00406CBA" w:rsidRPr="007B23FE" w:rsidRDefault="00406CBA"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2F15F356" w14:textId="77777777" w:rsidR="00406CBA" w:rsidRPr="007B23FE" w:rsidRDefault="00406CBA" w:rsidP="00B22829">
            <w:pPr>
              <w:spacing w:before="120" w:after="120" w:line="280" w:lineRule="exact"/>
              <w:jc w:val="center"/>
              <w:rPr>
                <w:rFonts w:ascii="Arial" w:hAnsi="Arial" w:cs="Arial"/>
                <w:color w:val="000000" w:themeColor="text1"/>
                <w:sz w:val="20"/>
                <w:lang w:val="en-AU"/>
              </w:rPr>
            </w:pPr>
          </w:p>
          <w:p w14:paraId="7824FAA3" w14:textId="77777777" w:rsidR="00406CBA" w:rsidRDefault="00406CBA"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DB03B99" w14:textId="77777777" w:rsidR="00406CBA" w:rsidRPr="007B23FE" w:rsidRDefault="00406CBA" w:rsidP="00B22829">
            <w:pPr>
              <w:spacing w:before="120" w:after="120" w:line="280" w:lineRule="exact"/>
              <w:jc w:val="center"/>
              <w:rPr>
                <w:rFonts w:ascii="Arial" w:hAnsi="Arial" w:cs="Arial"/>
                <w:color w:val="000000" w:themeColor="text1"/>
                <w:sz w:val="20"/>
              </w:rPr>
            </w:pPr>
          </w:p>
        </w:tc>
        <w:tc>
          <w:tcPr>
            <w:tcW w:w="2198" w:type="dxa"/>
            <w:vAlign w:val="center"/>
          </w:tcPr>
          <w:p w14:paraId="2CEB2424" w14:textId="77777777" w:rsidR="00406CBA" w:rsidRPr="007B23FE" w:rsidRDefault="00406CBA"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5D271659" w14:textId="77777777" w:rsidR="00406CBA" w:rsidRPr="00B13D9B" w:rsidRDefault="00406CBA" w:rsidP="00406CBA">
      <w:pPr>
        <w:pStyle w:val="Heading2"/>
        <w:rPr>
          <w:sz w:val="28"/>
        </w:rPr>
      </w:pPr>
      <w:bookmarkStart w:id="44" w:name="_Toc188440476"/>
      <w:bookmarkStart w:id="45" w:name="_Toc189124133"/>
      <w:bookmarkStart w:id="46" w:name="_Toc191902504"/>
      <w:r w:rsidRPr="00B13D9B">
        <w:rPr>
          <w:sz w:val="28"/>
        </w:rPr>
        <w:t xml:space="preserve">Outcome </w:t>
      </w:r>
      <w:bookmarkEnd w:id="44"/>
      <w:bookmarkEnd w:id="45"/>
      <w:r>
        <w:rPr>
          <w:sz w:val="28"/>
        </w:rPr>
        <w:t>2</w:t>
      </w:r>
      <w:bookmarkEnd w:id="46"/>
    </w:p>
    <w:p w14:paraId="3F913A3C" w14:textId="50D07A67" w:rsidR="00406CBA" w:rsidRDefault="00406CBA" w:rsidP="00406CBA">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BF419D35FAA948A1993453A15F92DF0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903B2995CCC6451A9D304A88779C5C2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A8426F">
        <w:rPr>
          <w:shd w:val="clear" w:color="auto" w:fill="FFFFFF"/>
        </w:rPr>
        <w:t>.</w:t>
      </w:r>
    </w:p>
    <w:p w14:paraId="4173EAD6" w14:textId="77777777" w:rsidR="00406CBA" w:rsidRDefault="00406CBA" w:rsidP="00406CBA">
      <w:pPr>
        <w:pStyle w:val="Heading2"/>
        <w:rPr>
          <w:sz w:val="24"/>
          <w:szCs w:val="24"/>
        </w:rPr>
      </w:pPr>
      <w:bookmarkStart w:id="47" w:name="_Toc188440477"/>
      <w:bookmarkStart w:id="48" w:name="_Toc189124134"/>
      <w:bookmarkStart w:id="49" w:name="_Toc191902505"/>
      <w:r w:rsidRPr="00753F1C">
        <w:rPr>
          <w:sz w:val="24"/>
          <w:szCs w:val="24"/>
        </w:rPr>
        <w:t>Examples of learning activities</w:t>
      </w:r>
      <w:bookmarkEnd w:id="47"/>
      <w:bookmarkEnd w:id="48"/>
      <w:bookmarkEnd w:id="49"/>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406CBA" w:rsidRPr="006476F9" w14:paraId="3157F31B" w14:textId="77777777" w:rsidTr="00B22829">
        <w:trPr>
          <w:cantSplit/>
        </w:trPr>
        <w:tc>
          <w:tcPr>
            <w:tcW w:w="8778" w:type="dxa"/>
          </w:tcPr>
          <w:p w14:paraId="1704E1D2" w14:textId="0C483564" w:rsidR="00406CBA" w:rsidRPr="00D159A5" w:rsidRDefault="00406CBA"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135456F559FD4A9E82529C7254668D1B"/>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p>
        </w:tc>
      </w:tr>
      <w:tr w:rsidR="00406CBA" w:rsidRPr="006476F9" w14:paraId="6AE417AC" w14:textId="77777777" w:rsidTr="00B22829">
        <w:trPr>
          <w:cantSplit/>
        </w:trPr>
        <w:tc>
          <w:tcPr>
            <w:tcW w:w="8778" w:type="dxa"/>
          </w:tcPr>
          <w:p w14:paraId="16162708" w14:textId="77777777" w:rsidR="00406CBA" w:rsidRPr="00D159A5" w:rsidRDefault="00406CBA" w:rsidP="00B22829">
            <w:pPr>
              <w:pStyle w:val="VCAAbulletlevel2"/>
            </w:pPr>
            <w:r w:rsidRPr="00D159A5">
              <w:t>Create an interactive vocabulary game or a sentence-building activity in an online space to practise using challenging words or expressions connected to multiculturalism.</w:t>
            </w:r>
          </w:p>
        </w:tc>
      </w:tr>
      <w:tr w:rsidR="00406CBA" w:rsidRPr="006476F9" w14:paraId="34F44BC9" w14:textId="77777777" w:rsidTr="00B22829">
        <w:trPr>
          <w:cantSplit/>
        </w:trPr>
        <w:tc>
          <w:tcPr>
            <w:tcW w:w="8778" w:type="dxa"/>
          </w:tcPr>
          <w:p w14:paraId="4B6D2369" w14:textId="77777777" w:rsidR="00406CBA" w:rsidRPr="00D159A5" w:rsidRDefault="00406CBA"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406CBA" w:rsidRPr="006476F9" w14:paraId="3E186C7C" w14:textId="77777777" w:rsidTr="00B22829">
        <w:trPr>
          <w:cantSplit/>
        </w:trPr>
        <w:tc>
          <w:tcPr>
            <w:tcW w:w="8778" w:type="dxa"/>
          </w:tcPr>
          <w:p w14:paraId="1B0C334A" w14:textId="77777777" w:rsidR="00406CBA" w:rsidRPr="00D159A5" w:rsidRDefault="00406CBA"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406CBA" w:rsidRPr="006476F9" w14:paraId="7A331686" w14:textId="77777777" w:rsidTr="00B22829">
        <w:trPr>
          <w:cantSplit/>
        </w:trPr>
        <w:tc>
          <w:tcPr>
            <w:tcW w:w="8778" w:type="dxa"/>
          </w:tcPr>
          <w:p w14:paraId="4A069947" w14:textId="77777777" w:rsidR="00406CBA" w:rsidRPr="00D159A5" w:rsidRDefault="00406CBA" w:rsidP="00B22829">
            <w:pPr>
              <w:pStyle w:val="VCAAbulletlevel2"/>
            </w:pPr>
            <w:r w:rsidRPr="00D159A5">
              <w:t xml:space="preserve">Visit the website of the </w:t>
            </w:r>
            <w:hyperlink r:id="rId43"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406CBA" w:rsidRPr="006476F9" w14:paraId="73DB4A88" w14:textId="77777777" w:rsidTr="00B22829">
        <w:trPr>
          <w:cantSplit/>
        </w:trPr>
        <w:tc>
          <w:tcPr>
            <w:tcW w:w="8778" w:type="dxa"/>
          </w:tcPr>
          <w:p w14:paraId="14F41BCD" w14:textId="10D2CBD2" w:rsidR="00406CBA" w:rsidRPr="00D159A5" w:rsidRDefault="00406CBA" w:rsidP="00B22829">
            <w:pPr>
              <w:pStyle w:val="VCAAbulletlevel2"/>
            </w:pPr>
            <w:r w:rsidRPr="00D159A5">
              <w:t xml:space="preserve">Listen to an online talk in </w:t>
            </w:r>
            <w:sdt>
              <w:sdtPr>
                <w:alias w:val="Keywords"/>
                <w:tag w:val=""/>
                <w:id w:val="-1779176131"/>
                <w:placeholder>
                  <w:docPart w:val="8B46E068C7744C578E2E0081D298AB4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406CBA" w:rsidRPr="006476F9" w14:paraId="7AFE4612" w14:textId="77777777" w:rsidTr="00B22829">
        <w:trPr>
          <w:cantSplit/>
        </w:trPr>
        <w:tc>
          <w:tcPr>
            <w:tcW w:w="8778" w:type="dxa"/>
          </w:tcPr>
          <w:p w14:paraId="3EC7330D" w14:textId="77777777" w:rsidR="00406CBA" w:rsidRPr="00D159A5" w:rsidRDefault="00406CBA" w:rsidP="00B22829">
            <w:pPr>
              <w:pStyle w:val="VCAAbulletlevel2"/>
            </w:pPr>
            <w:r w:rsidRPr="00D159A5">
              <w:t>Conduct a ‘</w:t>
            </w:r>
            <w:hyperlink r:id="rId44" w:history="1">
              <w:r w:rsidRPr="00042D94">
                <w:rPr>
                  <w:rStyle w:val="Hyperlink"/>
                </w:rPr>
                <w:t>gallery walk</w:t>
              </w:r>
            </w:hyperlink>
            <w:r w:rsidRPr="00D159A5">
              <w:t>’ with the collages and complete a ‘</w:t>
            </w:r>
            <w:hyperlink r:id="rId45"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406CBA" w:rsidRPr="006476F9" w14:paraId="4A2304C4" w14:textId="77777777" w:rsidTr="00B22829">
        <w:trPr>
          <w:cantSplit/>
        </w:trPr>
        <w:tc>
          <w:tcPr>
            <w:tcW w:w="8778" w:type="dxa"/>
          </w:tcPr>
          <w:p w14:paraId="07D32444" w14:textId="77777777" w:rsidR="00406CBA" w:rsidRPr="00D159A5" w:rsidRDefault="00406CBA"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406CBA" w:rsidRPr="006476F9" w14:paraId="4B0ADC9F" w14:textId="77777777" w:rsidTr="00B22829">
        <w:trPr>
          <w:cantSplit/>
        </w:trPr>
        <w:tc>
          <w:tcPr>
            <w:tcW w:w="8778" w:type="dxa"/>
          </w:tcPr>
          <w:p w14:paraId="3C7AB8A8" w14:textId="51D30011" w:rsidR="00406CBA" w:rsidRPr="00D159A5" w:rsidRDefault="00406CBA"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11F02A5912EB4C3D9F27DBE740F5032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406CBA" w:rsidRPr="006476F9" w14:paraId="7F08C43E" w14:textId="77777777" w:rsidTr="00B22829">
        <w:trPr>
          <w:cantSplit/>
        </w:trPr>
        <w:tc>
          <w:tcPr>
            <w:tcW w:w="8778" w:type="dxa"/>
          </w:tcPr>
          <w:p w14:paraId="7ABEA68F" w14:textId="77777777" w:rsidR="00406CBA" w:rsidRPr="00D159A5" w:rsidRDefault="00406CBA"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406CBA" w:rsidRPr="006476F9" w14:paraId="30699EA2" w14:textId="77777777" w:rsidTr="00B22829">
        <w:trPr>
          <w:cantSplit/>
        </w:trPr>
        <w:tc>
          <w:tcPr>
            <w:tcW w:w="8778" w:type="dxa"/>
          </w:tcPr>
          <w:p w14:paraId="0E5D67F3" w14:textId="77777777" w:rsidR="00406CBA" w:rsidRPr="00D159A5" w:rsidRDefault="00406CBA"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406CBA" w:rsidRPr="006476F9" w14:paraId="57F7317B" w14:textId="77777777" w:rsidTr="00B22829">
        <w:trPr>
          <w:cantSplit/>
        </w:trPr>
        <w:tc>
          <w:tcPr>
            <w:tcW w:w="8778" w:type="dxa"/>
          </w:tcPr>
          <w:p w14:paraId="5EF78005" w14:textId="77777777" w:rsidR="00406CBA" w:rsidRPr="00D159A5" w:rsidRDefault="00406CBA"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406CBA" w:rsidRPr="006476F9" w14:paraId="3C984303" w14:textId="77777777" w:rsidTr="00B22829">
        <w:trPr>
          <w:cantSplit/>
        </w:trPr>
        <w:tc>
          <w:tcPr>
            <w:tcW w:w="8778" w:type="dxa"/>
          </w:tcPr>
          <w:p w14:paraId="41322A94" w14:textId="77777777" w:rsidR="00406CBA" w:rsidRPr="00D159A5" w:rsidRDefault="00406CBA"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406CBA" w:rsidRPr="006476F9" w14:paraId="612E6031" w14:textId="77777777" w:rsidTr="00B22829">
        <w:trPr>
          <w:cantSplit/>
        </w:trPr>
        <w:tc>
          <w:tcPr>
            <w:tcW w:w="8778" w:type="dxa"/>
          </w:tcPr>
          <w:p w14:paraId="384F9C5D" w14:textId="3E2413C0" w:rsidR="00406CBA" w:rsidRPr="00D159A5" w:rsidRDefault="00406CBA"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150537A3B8C540B1B663C0DCE0709113"/>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159A5">
              <w:t>.</w:t>
            </w:r>
          </w:p>
        </w:tc>
      </w:tr>
      <w:tr w:rsidR="00406CBA" w:rsidRPr="006476F9" w14:paraId="1FDBBAC5" w14:textId="77777777" w:rsidTr="00B22829">
        <w:trPr>
          <w:cantSplit/>
        </w:trPr>
        <w:tc>
          <w:tcPr>
            <w:tcW w:w="8778" w:type="dxa"/>
            <w:shd w:val="clear" w:color="auto" w:fill="D9D9D9" w:themeFill="background1" w:themeFillShade="D9"/>
          </w:tcPr>
          <w:p w14:paraId="4B2D31C9" w14:textId="3ED4906F" w:rsidR="00406CBA" w:rsidRPr="00920126" w:rsidRDefault="00406CBA" w:rsidP="00B22829">
            <w:pPr>
              <w:pStyle w:val="VCAAbulletlevel2"/>
              <w:rPr>
                <w:b/>
                <w:bCs/>
              </w:rPr>
            </w:pPr>
            <w:r w:rsidRPr="00920126">
              <w:rPr>
                <w:b/>
                <w:bCs/>
                <w:noProof/>
              </w:rPr>
              <w:drawing>
                <wp:anchor distT="0" distB="0" distL="114300" distR="114300" simplePos="0" relativeHeight="251691008" behindDoc="0" locked="0" layoutInCell="1" allowOverlap="1" wp14:anchorId="473677CA" wp14:editId="0F9E66D0">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E70260DAA5684C379D120B90ECE0EDA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Hungarian</w:t>
                </w:r>
              </w:sdtContent>
            </w:sdt>
            <w:r w:rsidRPr="00920126">
              <w:rPr>
                <w:b/>
                <w:bCs/>
              </w:rPr>
              <w:t xml:space="preserve"> to explain the importance of multiculturalism in Australia by combining the information from various texts and your own experiences. </w:t>
            </w:r>
          </w:p>
        </w:tc>
      </w:tr>
    </w:tbl>
    <w:p w14:paraId="4B98EDBC" w14:textId="77777777" w:rsidR="00406CBA" w:rsidRDefault="00406CBA" w:rsidP="00406CBA">
      <w:pPr>
        <w:rPr>
          <w:lang w:val="en-AU"/>
        </w:rPr>
      </w:pPr>
    </w:p>
    <w:tbl>
      <w:tblPr>
        <w:tblStyle w:val="TableGrid"/>
        <w:tblW w:w="0" w:type="auto"/>
        <w:tblInd w:w="-5" w:type="dxa"/>
        <w:tblLook w:val="04A0" w:firstRow="1" w:lastRow="0" w:firstColumn="1" w:lastColumn="0" w:noHBand="0" w:noVBand="1"/>
      </w:tblPr>
      <w:tblGrid>
        <w:gridCol w:w="8783"/>
      </w:tblGrid>
      <w:tr w:rsidR="00406CBA" w14:paraId="403DCCA1"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4E51ACA" w14:textId="77777777" w:rsidR="00406CBA" w:rsidRPr="00805F90" w:rsidRDefault="00406CBA" w:rsidP="00B22829">
            <w:pPr>
              <w:pStyle w:val="Heading2"/>
              <w:rPr>
                <w:b/>
                <w:bCs/>
                <w:color w:val="004EA8"/>
              </w:rPr>
            </w:pPr>
            <w:bookmarkStart w:id="50" w:name="_Toc189124135"/>
            <w:bookmarkStart w:id="51" w:name="_Toc191902506"/>
            <w:r w:rsidRPr="00B13D9B">
              <w:rPr>
                <w:b/>
                <w:bCs/>
                <w:noProof/>
                <w:color w:val="004EA8"/>
              </w:rPr>
              <w:lastRenderedPageBreak/>
              <w:drawing>
                <wp:anchor distT="0" distB="0" distL="114300" distR="114300" simplePos="0" relativeHeight="251692032" behindDoc="0" locked="0" layoutInCell="1" allowOverlap="1" wp14:anchorId="4ADAF8A7" wp14:editId="4D81F64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0"/>
            <w:bookmarkEnd w:id="51"/>
            <w:r w:rsidRPr="00B13D9B">
              <w:rPr>
                <w:b/>
                <w:bCs/>
                <w:color w:val="004EA8"/>
              </w:rPr>
              <w:t xml:space="preserve"> </w:t>
            </w:r>
          </w:p>
          <w:p w14:paraId="24419AE4" w14:textId="098E4B9D" w:rsidR="00406CBA" w:rsidRDefault="00406CBA"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E4EE64D47DE9451FBED412400AD3B82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03DFD8B3" w14:textId="77777777" w:rsidR="00406CBA" w:rsidRDefault="00406CBA" w:rsidP="00B22829">
            <w:pPr>
              <w:pStyle w:val="VCAAbulletlevel2"/>
              <w:numPr>
                <w:ilvl w:val="0"/>
                <w:numId w:val="0"/>
              </w:numPr>
              <w:rPr>
                <w:b/>
                <w:bCs/>
                <w:color w:val="004EA8"/>
                <w:sz w:val="32"/>
                <w:szCs w:val="32"/>
              </w:rPr>
            </w:pPr>
          </w:p>
          <w:p w14:paraId="3D890386" w14:textId="77777777" w:rsidR="00406CBA" w:rsidRDefault="00406CBA"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C5903DF" w14:textId="77777777" w:rsidR="00406CBA" w:rsidRDefault="00406CBA"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0DF653D6" w14:textId="5A902D2D" w:rsidR="00406CBA" w:rsidRDefault="00406CBA" w:rsidP="00B22829">
            <w:pPr>
              <w:pStyle w:val="VCAAbulletlevel2"/>
            </w:pPr>
            <w:r>
              <w:t xml:space="preserve">Analyse excerpts of articles and letters written by individuals from the </w:t>
            </w:r>
            <w:sdt>
              <w:sdtPr>
                <w:alias w:val="Keywords"/>
                <w:tag w:val=""/>
                <w:id w:val="432785598"/>
                <w:placeholder>
                  <w:docPart w:val="D6D11460939445A9A611EE8EB2C292FC"/>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3DFAF9B5" w14:textId="79960B73" w:rsidR="00406CBA" w:rsidRDefault="00406CBA" w:rsidP="00B22829">
            <w:pPr>
              <w:pStyle w:val="VCAAbulletlevel2"/>
            </w:pPr>
            <w:r>
              <w:t xml:space="preserve">Read a children’s book or short story about immigration to Australia in </w:t>
            </w:r>
            <w:sdt>
              <w:sdtPr>
                <w:alias w:val="Keywords"/>
                <w:tag w:val=""/>
                <w:id w:val="-1986379067"/>
                <w:placeholder>
                  <w:docPart w:val="339EBABE504C47CE831E8AEE211276D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Compare language choice in the text to the articles and letters previously analysed and compare the use of language depending on the audience and purpose.</w:t>
            </w:r>
            <w:r>
              <w:br/>
            </w:r>
          </w:p>
          <w:p w14:paraId="604A5ABC" w14:textId="77777777" w:rsidR="00406CBA" w:rsidRDefault="00406CBA"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1F87D12A" w14:textId="77777777" w:rsidR="00406CBA" w:rsidRDefault="00406CBA"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386FFD31" w14:textId="77777777" w:rsidR="00406CBA" w:rsidRDefault="00406CBA"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3B511ED6" w14:textId="648FB8E9" w:rsidR="00406CBA" w:rsidRDefault="00406CBA" w:rsidP="00B22829">
            <w:pPr>
              <w:pStyle w:val="VCAAbulletlevel2"/>
            </w:pPr>
            <w:r>
              <w:t xml:space="preserve">Write the draft for your short story in </w:t>
            </w:r>
            <w:sdt>
              <w:sdtPr>
                <w:alias w:val="Keywords"/>
                <w:tag w:val=""/>
                <w:id w:val="-1232377704"/>
                <w:placeholder>
                  <w:docPart w:val="22F42D4F2D2B473CAE5721007CADBAE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3218D002" w14:textId="77777777" w:rsidR="00406CBA" w:rsidRDefault="00406CBA"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6" w:history="1">
              <w:r w:rsidRPr="00F67EAE">
                <w:rPr>
                  <w:rStyle w:val="Hyperlink"/>
                </w:rPr>
                <w:t>critical thinking techniques</w:t>
              </w:r>
            </w:hyperlink>
            <w:r>
              <w:t>, such as logical reasoning, evidence evaluation and perspective analysis.</w:t>
            </w:r>
            <w:r>
              <w:br/>
            </w:r>
          </w:p>
          <w:p w14:paraId="7CF0B583" w14:textId="77777777" w:rsidR="00406CBA" w:rsidRDefault="00406CBA"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39706C29" w14:textId="77777777" w:rsidR="00406CBA" w:rsidRDefault="00406CBA"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28F22741" w14:textId="77777777" w:rsidR="00406CBA" w:rsidRDefault="00406CBA"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6CD8B197" w14:textId="77777777" w:rsidR="00406CBA" w:rsidRDefault="00406CBA"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5021EAE9" w14:textId="77777777" w:rsidR="00406CBA" w:rsidRPr="0066155E" w:rsidRDefault="00406CBA" w:rsidP="00B22829">
            <w:pPr>
              <w:pStyle w:val="VCAAbulletlevel2"/>
              <w:numPr>
                <w:ilvl w:val="0"/>
                <w:numId w:val="0"/>
              </w:numPr>
              <w:ind w:left="360"/>
            </w:pPr>
          </w:p>
        </w:tc>
      </w:tr>
    </w:tbl>
    <w:p w14:paraId="1DE00A1E" w14:textId="77777777" w:rsidR="00406CBA" w:rsidRDefault="00406CBA" w:rsidP="00406CBA">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36F0DB45" w14:textId="77777777" w:rsidR="00406CBA" w:rsidRPr="005A0EDD" w:rsidRDefault="00406CBA" w:rsidP="00406CBA">
      <w:pPr>
        <w:rPr>
          <w:lang w:val="en-AU"/>
        </w:rPr>
      </w:pPr>
    </w:p>
    <w:bookmarkEnd w:id="43"/>
    <w:p w14:paraId="5118ACA6" w14:textId="77777777" w:rsidR="00406CBA" w:rsidRDefault="00406CBA" w:rsidP="00406CBA">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406CBA" w:rsidRPr="007B23FE" w14:paraId="473AD3FB" w14:textId="77777777" w:rsidTr="00B22829">
        <w:trPr>
          <w:trHeight w:val="274"/>
        </w:trPr>
        <w:tc>
          <w:tcPr>
            <w:tcW w:w="2339" w:type="dxa"/>
            <w:shd w:val="clear" w:color="auto" w:fill="0F7EB4"/>
          </w:tcPr>
          <w:p w14:paraId="3AA43A31"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49593421"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7E31B704"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4471D45"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1DF3643B" w14:textId="77777777" w:rsidTr="008A08C1">
        <w:trPr>
          <w:trHeight w:val="1701"/>
        </w:trPr>
        <w:tc>
          <w:tcPr>
            <w:tcW w:w="2339" w:type="dxa"/>
            <w:vAlign w:val="center"/>
          </w:tcPr>
          <w:p w14:paraId="36E31DF3" w14:textId="77777777" w:rsidR="00406CBA" w:rsidRPr="007B23FE" w:rsidRDefault="00406CBA" w:rsidP="00B22829">
            <w:pPr>
              <w:pStyle w:val="VCAAbody"/>
              <w:jc w:val="center"/>
            </w:pPr>
            <w:r>
              <w:t>Responsibility</w:t>
            </w:r>
          </w:p>
        </w:tc>
        <w:tc>
          <w:tcPr>
            <w:tcW w:w="2339" w:type="dxa"/>
            <w:vAlign w:val="center"/>
          </w:tcPr>
          <w:p w14:paraId="4200BDFB" w14:textId="77777777" w:rsidR="00406CBA" w:rsidRPr="007B23FE" w:rsidRDefault="00406CBA" w:rsidP="00B22829">
            <w:pPr>
              <w:pStyle w:val="VCAAbody"/>
              <w:jc w:val="center"/>
            </w:pPr>
            <w:r>
              <w:t>Healthy Lifestyles</w:t>
            </w:r>
          </w:p>
        </w:tc>
        <w:tc>
          <w:tcPr>
            <w:tcW w:w="2339" w:type="dxa"/>
            <w:vAlign w:val="center"/>
          </w:tcPr>
          <w:p w14:paraId="318523B2" w14:textId="77777777" w:rsidR="00406CBA" w:rsidRPr="007B23FE" w:rsidRDefault="00406CBA" w:rsidP="00B22829">
            <w:pPr>
              <w:pStyle w:val="VCAAbody"/>
              <w:jc w:val="center"/>
            </w:pPr>
            <w:r>
              <w:t>Youth</w:t>
            </w:r>
          </w:p>
        </w:tc>
        <w:tc>
          <w:tcPr>
            <w:tcW w:w="2339" w:type="dxa"/>
            <w:vAlign w:val="center"/>
          </w:tcPr>
          <w:p w14:paraId="5BB73183" w14:textId="77777777" w:rsidR="00406CBA" w:rsidRPr="007B23FE" w:rsidRDefault="00406CBA" w:rsidP="00B22829">
            <w:pPr>
              <w:pStyle w:val="VCAAbody"/>
              <w:jc w:val="center"/>
            </w:pPr>
            <w:r>
              <w:t>Personal</w:t>
            </w:r>
          </w:p>
        </w:tc>
      </w:tr>
    </w:tbl>
    <w:p w14:paraId="1D58E5A8" w14:textId="77777777" w:rsidR="00406CBA" w:rsidRPr="00B13D9B" w:rsidRDefault="00406CBA" w:rsidP="00406CBA">
      <w:pPr>
        <w:pStyle w:val="Heading2"/>
        <w:rPr>
          <w:sz w:val="28"/>
        </w:rPr>
      </w:pPr>
      <w:bookmarkStart w:id="52" w:name="_Toc191902507"/>
      <w:r w:rsidRPr="00B13D9B">
        <w:rPr>
          <w:sz w:val="28"/>
        </w:rPr>
        <w:t xml:space="preserve">Outcome </w:t>
      </w:r>
      <w:r>
        <w:rPr>
          <w:sz w:val="28"/>
        </w:rPr>
        <w:t>3</w:t>
      </w:r>
      <w:bookmarkEnd w:id="52"/>
    </w:p>
    <w:p w14:paraId="766F16AD" w14:textId="6EF0A4F5" w:rsidR="00406CBA" w:rsidRPr="000A7273" w:rsidRDefault="00406CBA" w:rsidP="00406CBA">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53A8E456A8EA4E799CB549AAC26F331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1EC5D0FA" w14:textId="77777777" w:rsidR="00406CBA" w:rsidRDefault="00406CBA" w:rsidP="00406CBA">
      <w:pPr>
        <w:pStyle w:val="Heading2"/>
        <w:rPr>
          <w:sz w:val="24"/>
          <w:szCs w:val="24"/>
        </w:rPr>
      </w:pPr>
      <w:bookmarkStart w:id="53" w:name="_Toc191902508"/>
      <w:r w:rsidRPr="00753F1C">
        <w:rPr>
          <w:sz w:val="24"/>
          <w:szCs w:val="24"/>
        </w:rPr>
        <w:t>Examples of learning activities</w:t>
      </w:r>
      <w:bookmarkEnd w:id="5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06CBA" w:rsidRPr="006D4EF4" w14:paraId="55C0A100" w14:textId="77777777" w:rsidTr="00B22829">
        <w:trPr>
          <w:cantSplit/>
        </w:trPr>
        <w:tc>
          <w:tcPr>
            <w:tcW w:w="8783" w:type="dxa"/>
          </w:tcPr>
          <w:p w14:paraId="25EED07A" w14:textId="77777777" w:rsidR="00406CBA" w:rsidRPr="00FD4DAA" w:rsidRDefault="00406CBA"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406CBA" w:rsidRPr="006D4EF4" w14:paraId="0242FB1C" w14:textId="77777777" w:rsidTr="00B22829">
        <w:trPr>
          <w:cantSplit/>
        </w:trPr>
        <w:tc>
          <w:tcPr>
            <w:tcW w:w="8783" w:type="dxa"/>
          </w:tcPr>
          <w:p w14:paraId="59ED5E2E" w14:textId="77777777" w:rsidR="00406CBA" w:rsidRPr="00FD4DAA" w:rsidRDefault="00406CBA"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406CBA" w:rsidRPr="006D4EF4" w14:paraId="6E1399AC" w14:textId="77777777" w:rsidTr="00B22829">
        <w:trPr>
          <w:cantSplit/>
        </w:trPr>
        <w:tc>
          <w:tcPr>
            <w:tcW w:w="8783" w:type="dxa"/>
          </w:tcPr>
          <w:p w14:paraId="5EA7FFF7" w14:textId="77777777" w:rsidR="00406CBA" w:rsidRPr="00555A56" w:rsidRDefault="00406CBA" w:rsidP="00B22829">
            <w:pPr>
              <w:pStyle w:val="VCAAbulletlevel2"/>
            </w:pPr>
            <w:r w:rsidRPr="00FD4DAA">
              <w:lastRenderedPageBreak/>
              <w:t xml:space="preserve">Participate in the </w:t>
            </w:r>
            <w:hyperlink r:id="rId47"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406CBA" w:rsidRPr="006D4EF4" w14:paraId="4195532D" w14:textId="77777777" w:rsidTr="00B22829">
        <w:trPr>
          <w:cantSplit/>
        </w:trPr>
        <w:tc>
          <w:tcPr>
            <w:tcW w:w="8783" w:type="dxa"/>
          </w:tcPr>
          <w:p w14:paraId="00FB3E65" w14:textId="77777777" w:rsidR="00406CBA" w:rsidRPr="00FD4DAA" w:rsidRDefault="00406CBA"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406CBA" w:rsidRPr="006D4EF4" w14:paraId="03391239" w14:textId="77777777" w:rsidTr="00B22829">
        <w:trPr>
          <w:cantSplit/>
        </w:trPr>
        <w:tc>
          <w:tcPr>
            <w:tcW w:w="8783" w:type="dxa"/>
          </w:tcPr>
          <w:p w14:paraId="18A4BED1" w14:textId="48DCD5C9" w:rsidR="00406CBA" w:rsidRPr="00FD4DAA" w:rsidRDefault="00406CBA" w:rsidP="00B22829">
            <w:pPr>
              <w:pStyle w:val="VCAAbulletlevel2"/>
            </w:pPr>
            <w:r w:rsidRPr="00FD4DAA">
              <w:t xml:space="preserve">Create a Healthy Lifestyle online space in </w:t>
            </w:r>
            <w:sdt>
              <w:sdtPr>
                <w:alias w:val="Keywords"/>
                <w:tag w:val=""/>
                <w:id w:val="253946069"/>
                <w:placeholder>
                  <w:docPart w:val="BC8285696D10427B8AC1C429D08305A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406CBA" w:rsidRPr="006D4EF4" w14:paraId="32EA2FCC" w14:textId="77777777" w:rsidTr="00B22829">
        <w:trPr>
          <w:cantSplit/>
        </w:trPr>
        <w:tc>
          <w:tcPr>
            <w:tcW w:w="8783" w:type="dxa"/>
          </w:tcPr>
          <w:p w14:paraId="3F7CD452" w14:textId="4C9F8DED" w:rsidR="00406CBA" w:rsidRPr="00FD4DAA" w:rsidRDefault="00406CBA" w:rsidP="00B22829">
            <w:pPr>
              <w:pStyle w:val="VCAAbulletlevel2"/>
            </w:pPr>
            <w:r w:rsidRPr="00FD4DAA">
              <w:t xml:space="preserve">Run a mini health fair exhibition in </w:t>
            </w:r>
            <w:sdt>
              <w:sdtPr>
                <w:alias w:val="Keywords"/>
                <w:tag w:val=""/>
                <w:id w:val="1886756325"/>
                <w:placeholder>
                  <w:docPart w:val="FDACF786BECE4F86986309BA08CB77F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B735F3E7A30B41708B14958F06DB5F1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 speaking visitors, explain key concepts and provide practical tips for incorporating healthy habits into daily life.</w:t>
            </w:r>
          </w:p>
        </w:tc>
      </w:tr>
      <w:tr w:rsidR="00406CBA" w:rsidRPr="006D4EF4" w14:paraId="5C7C15A9" w14:textId="77777777" w:rsidTr="00B22829">
        <w:trPr>
          <w:cantSplit/>
        </w:trPr>
        <w:tc>
          <w:tcPr>
            <w:tcW w:w="8783" w:type="dxa"/>
          </w:tcPr>
          <w:p w14:paraId="5D388611" w14:textId="6081F623" w:rsidR="00406CBA" w:rsidRPr="00FD4DAA" w:rsidRDefault="00406CBA" w:rsidP="00B22829">
            <w:pPr>
              <w:pStyle w:val="VCAAbulletlevel2"/>
            </w:pPr>
            <w:r w:rsidRPr="00FD4DAA">
              <w:t xml:space="preserve">Create a personal health plan in </w:t>
            </w:r>
            <w:sdt>
              <w:sdtPr>
                <w:alias w:val="Keywords"/>
                <w:tag w:val=""/>
                <w:id w:val="-635173282"/>
                <w:placeholder>
                  <w:docPart w:val="8E46D816B1B2467AAB2DBC09C8F084AF"/>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406CBA" w:rsidRPr="006D4EF4" w14:paraId="0B10519D" w14:textId="77777777" w:rsidTr="00B22829">
        <w:trPr>
          <w:cantSplit/>
        </w:trPr>
        <w:tc>
          <w:tcPr>
            <w:tcW w:w="8783" w:type="dxa"/>
          </w:tcPr>
          <w:p w14:paraId="1F57EC48" w14:textId="18AF5E19" w:rsidR="00406CBA" w:rsidRPr="00FD4DAA" w:rsidRDefault="00406CBA"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21141B434EB94DF897C62F050E5E925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w:t>
            </w:r>
          </w:p>
        </w:tc>
      </w:tr>
      <w:tr w:rsidR="00406CBA" w:rsidRPr="006D4EF4" w14:paraId="0200C416" w14:textId="77777777" w:rsidTr="00B22829">
        <w:trPr>
          <w:cantSplit/>
        </w:trPr>
        <w:tc>
          <w:tcPr>
            <w:tcW w:w="8783" w:type="dxa"/>
          </w:tcPr>
          <w:p w14:paraId="0C17A425" w14:textId="6EA2A977" w:rsidR="00406CBA" w:rsidRPr="00555A56" w:rsidRDefault="00406CBA" w:rsidP="00B22829">
            <w:pPr>
              <w:pStyle w:val="VCAAbulletlevel2"/>
            </w:pPr>
            <w:r w:rsidRPr="00FD4DAA">
              <w:t xml:space="preserve">Collaborate with a </w:t>
            </w:r>
            <w:sdt>
              <w:sdtPr>
                <w:alias w:val="Keywords"/>
                <w:tag w:val=""/>
                <w:id w:val="619572478"/>
                <w:placeholder>
                  <w:docPart w:val="49D94F517D264BBFBBE7E62E9868F87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fitness instructor or wellness professional and participate in a hands-on workshop or demonstration in </w:t>
            </w:r>
            <w:sdt>
              <w:sdtPr>
                <w:alias w:val="Keywords"/>
                <w:tag w:val=""/>
                <w:id w:val="-1348246523"/>
                <w:placeholder>
                  <w:docPart w:val="59F66C42625342429DFBF38EE1FF33D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Write an email to the person thanking them for the session and explaining the benefits for your health.</w:t>
            </w:r>
          </w:p>
        </w:tc>
      </w:tr>
      <w:tr w:rsidR="00406CBA" w:rsidRPr="006D4EF4" w14:paraId="2E10C00A" w14:textId="77777777" w:rsidTr="00B22829">
        <w:trPr>
          <w:cantSplit/>
        </w:trPr>
        <w:tc>
          <w:tcPr>
            <w:tcW w:w="8783" w:type="dxa"/>
          </w:tcPr>
          <w:p w14:paraId="726F2CA6" w14:textId="77777777" w:rsidR="00406CBA" w:rsidRPr="00555A56" w:rsidRDefault="00406CBA" w:rsidP="00B22829">
            <w:pPr>
              <w:pStyle w:val="VCAAbulletlevel2"/>
            </w:pPr>
            <w:r w:rsidRPr="00FD4DAA">
              <w:t xml:space="preserve">Revise language and grammatical structures related to asking for and giving advice, and complete a </w:t>
            </w:r>
            <w:hyperlink r:id="rId48"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406CBA" w:rsidRPr="006D4EF4" w14:paraId="55C8F2CA" w14:textId="77777777" w:rsidTr="00B22829">
        <w:trPr>
          <w:cantSplit/>
        </w:trPr>
        <w:tc>
          <w:tcPr>
            <w:tcW w:w="8783" w:type="dxa"/>
          </w:tcPr>
          <w:p w14:paraId="53A4010B" w14:textId="5C100BD4" w:rsidR="00406CBA" w:rsidRPr="00FD4DAA" w:rsidRDefault="00406CBA"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1F37BBB86F354BD7B59FFD64855778F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-speaking health expert. Ask the expert about the importance of healthy living, effective strategies for maintaining a balanced lifestyle and the expert's personal insights and advice.</w:t>
            </w:r>
          </w:p>
        </w:tc>
      </w:tr>
      <w:tr w:rsidR="00406CBA" w:rsidRPr="006D4EF4" w14:paraId="23D520DD" w14:textId="77777777" w:rsidTr="00B22829">
        <w:trPr>
          <w:cantSplit/>
        </w:trPr>
        <w:tc>
          <w:tcPr>
            <w:tcW w:w="8783" w:type="dxa"/>
            <w:shd w:val="clear" w:color="auto" w:fill="D9D9D9" w:themeFill="background1" w:themeFillShade="D9"/>
          </w:tcPr>
          <w:p w14:paraId="19170986" w14:textId="72B5E7E2" w:rsidR="00406CBA" w:rsidRPr="00FD4DAA" w:rsidRDefault="00406CBA"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0DD128C8" wp14:editId="2C163C3A">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13AE07FFD5744A93B1D59436C065A8E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Hungarian</w:t>
                </w:r>
              </w:sdtContent>
            </w:sdt>
            <w:r w:rsidRPr="00FD4DAA">
              <w:rPr>
                <w:b/>
                <w:bCs/>
              </w:rPr>
              <w:t xml:space="preserve"> documenting and sharing your vision of a perfect day, incorporating healthy lifestyle choices. </w:t>
            </w:r>
          </w:p>
        </w:tc>
      </w:tr>
    </w:tbl>
    <w:p w14:paraId="425A8731" w14:textId="77777777" w:rsidR="00406CBA" w:rsidRDefault="00406CBA" w:rsidP="00406CB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406CBA" w14:paraId="3E4A9D94"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6013287" w14:textId="77777777" w:rsidR="00406CBA" w:rsidRPr="000A7273" w:rsidRDefault="00406CBA" w:rsidP="00B22829">
            <w:pPr>
              <w:pStyle w:val="Heading2"/>
              <w:rPr>
                <w:b/>
                <w:bCs/>
                <w:color w:val="004EA8"/>
              </w:rPr>
            </w:pPr>
            <w:bookmarkStart w:id="54" w:name="_Toc191902509"/>
            <w:r w:rsidRPr="00B13D9B">
              <w:rPr>
                <w:b/>
                <w:bCs/>
                <w:noProof/>
                <w:color w:val="004EA8"/>
              </w:rPr>
              <w:drawing>
                <wp:anchor distT="0" distB="0" distL="114300" distR="114300" simplePos="0" relativeHeight="251674624" behindDoc="0" locked="0" layoutInCell="1" allowOverlap="1" wp14:anchorId="6C11400E" wp14:editId="6CD341C2">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r w:rsidRPr="00B13D9B">
              <w:rPr>
                <w:b/>
                <w:bCs/>
                <w:color w:val="004EA8"/>
              </w:rPr>
              <w:t xml:space="preserve"> </w:t>
            </w:r>
          </w:p>
          <w:p w14:paraId="16FC22B6" w14:textId="37985ABA" w:rsidR="00406CBA" w:rsidRDefault="00406CBA"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2677D275CB32427286525B341636A6B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61CC6666" w14:textId="77777777" w:rsidR="00406CBA" w:rsidRDefault="00406CBA" w:rsidP="00B22829">
            <w:pPr>
              <w:pStyle w:val="VCAAbulletlevel2"/>
              <w:numPr>
                <w:ilvl w:val="0"/>
                <w:numId w:val="0"/>
              </w:numPr>
              <w:rPr>
                <w:b/>
                <w:bCs/>
                <w:color w:val="004EA8"/>
                <w:sz w:val="32"/>
                <w:szCs w:val="32"/>
              </w:rPr>
            </w:pPr>
          </w:p>
          <w:p w14:paraId="79813F6D" w14:textId="77777777" w:rsidR="00406CBA" w:rsidRDefault="00406CBA" w:rsidP="00B22829">
            <w:pPr>
              <w:pStyle w:val="VCAAbulletlevel2"/>
            </w:pPr>
            <w:r>
              <w:t>Watch examples of vlogs and analyse different approaches to storytelling. Discuss the elements that make these videos engaging and impactful.</w:t>
            </w:r>
            <w:r>
              <w:br/>
            </w:r>
          </w:p>
          <w:p w14:paraId="6E6B39C6" w14:textId="77777777" w:rsidR="00406CBA" w:rsidRDefault="00406CBA"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22944077" w14:textId="77777777" w:rsidR="00406CBA" w:rsidRDefault="00406CBA"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2C79DF7C" w14:textId="77777777" w:rsidR="00406CBA" w:rsidRDefault="00406CBA" w:rsidP="00B22829">
            <w:pPr>
              <w:pStyle w:val="VCAAbulletlevel2"/>
            </w:pPr>
            <w:r>
              <w:t xml:space="preserve">Use a </w:t>
            </w:r>
            <w:hyperlink r:id="rId49"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5A7F721C" w14:textId="77777777" w:rsidR="00406CBA" w:rsidRDefault="00406CBA"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664982BF" w14:textId="77777777" w:rsidR="00406CBA" w:rsidRDefault="00406CBA"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2D29CCC7" w14:textId="77777777" w:rsidR="00406CBA" w:rsidRDefault="00406CBA" w:rsidP="00B22829">
            <w:pPr>
              <w:pStyle w:val="VCAAbulletlevel2"/>
            </w:pPr>
            <w:r>
              <w:t>Write the draft for your video-diary, incorporating the information from your mind-map, storyboard, vocabulary list and the grammatical structures.</w:t>
            </w:r>
            <w:r>
              <w:br/>
            </w:r>
          </w:p>
          <w:p w14:paraId="37A1BDA5" w14:textId="77777777" w:rsidR="00406CBA" w:rsidRDefault="00406CBA"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52F52421" w14:textId="77777777" w:rsidR="00406CBA" w:rsidRDefault="00406CBA" w:rsidP="00B22829">
            <w:pPr>
              <w:pStyle w:val="VCAAbulletlevel2"/>
            </w:pPr>
            <w:r>
              <w:t xml:space="preserve">Incorporate any edits, </w:t>
            </w:r>
            <w:proofErr w:type="gramStart"/>
            <w:r>
              <w:t>updates</w:t>
            </w:r>
            <w:proofErr w:type="gramEnd"/>
            <w:r>
              <w:t xml:space="preserve"> and suggestions from your collaborative groups.</w:t>
            </w:r>
            <w:r>
              <w:br/>
            </w:r>
          </w:p>
          <w:p w14:paraId="2177E0E1" w14:textId="77777777" w:rsidR="00406CBA" w:rsidRDefault="00406CBA" w:rsidP="00B22829">
            <w:pPr>
              <w:pStyle w:val="VCAAbulletlevel2"/>
            </w:pPr>
            <w:r>
              <w:t xml:space="preserve">Record your video diaries, focusing on pronunciation, intonation, </w:t>
            </w:r>
            <w:proofErr w:type="gramStart"/>
            <w:r>
              <w:t>tone</w:t>
            </w:r>
            <w:proofErr w:type="gramEnd"/>
            <w:r>
              <w:t xml:space="preserve"> and fluency.</w:t>
            </w:r>
            <w:r>
              <w:br/>
            </w:r>
          </w:p>
          <w:p w14:paraId="0EFAD7E1" w14:textId="77777777" w:rsidR="00406CBA" w:rsidRDefault="00406CBA" w:rsidP="00B22829">
            <w:pPr>
              <w:pStyle w:val="VCAAbulletlevel2"/>
            </w:pPr>
            <w:r>
              <w:t>Share your video-diaries in a small group. Provide feedback and positive comments to your peers.</w:t>
            </w:r>
            <w:r>
              <w:br/>
            </w:r>
          </w:p>
          <w:p w14:paraId="483898CC" w14:textId="77777777" w:rsidR="00406CBA" w:rsidRPr="0066155E" w:rsidRDefault="00406CBA"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4F8C1DF1" w14:textId="77777777" w:rsidR="00406CBA" w:rsidRDefault="00406CBA" w:rsidP="00406CBA">
      <w:pPr>
        <w:rPr>
          <w:lang w:val="en-AU"/>
        </w:rPr>
      </w:pPr>
    </w:p>
    <w:p w14:paraId="4D6584F6" w14:textId="77777777" w:rsidR="00406CBA" w:rsidRDefault="00406CBA" w:rsidP="00406CBA">
      <w:pPr>
        <w:rPr>
          <w:lang w:val="en-AU"/>
        </w:rPr>
      </w:pPr>
    </w:p>
    <w:p w14:paraId="7A94AEAF" w14:textId="77777777" w:rsidR="00406CBA" w:rsidRDefault="00406CBA" w:rsidP="00406CBA">
      <w:pPr>
        <w:rPr>
          <w:lang w:val="en-AU"/>
        </w:rPr>
      </w:pPr>
    </w:p>
    <w:p w14:paraId="34FE68F6" w14:textId="77777777" w:rsidR="00406CBA" w:rsidRDefault="00406CBA" w:rsidP="00406CBA">
      <w:pPr>
        <w:rPr>
          <w:lang w:val="en-AU"/>
        </w:rPr>
      </w:pPr>
    </w:p>
    <w:p w14:paraId="1F0D62BC" w14:textId="77777777" w:rsidR="00406CBA" w:rsidRDefault="00406CBA" w:rsidP="00406CBA">
      <w:pPr>
        <w:rPr>
          <w:lang w:val="en-AU"/>
        </w:rPr>
      </w:pPr>
    </w:p>
    <w:p w14:paraId="5F919711" w14:textId="77777777" w:rsidR="00406CBA" w:rsidRDefault="00406CBA" w:rsidP="00406CBA">
      <w:pPr>
        <w:pStyle w:val="Heading3"/>
        <w:sectPr w:rsidR="00406CBA" w:rsidSect="003C711B">
          <w:pgSz w:w="11907" w:h="16840" w:code="9"/>
          <w:pgMar w:top="1430" w:right="1134" w:bottom="993" w:left="1985" w:header="392" w:footer="273" w:gutter="0"/>
          <w:cols w:space="708"/>
          <w:docGrid w:linePitch="360"/>
        </w:sectPr>
      </w:pPr>
    </w:p>
    <w:p w14:paraId="6F5D6008" w14:textId="77777777" w:rsidR="00406CBA" w:rsidRDefault="00406CBA" w:rsidP="00406CBA">
      <w:pPr>
        <w:pStyle w:val="Heading3"/>
      </w:pPr>
      <w:bookmarkStart w:id="55" w:name="_Toc191902510"/>
      <w:r>
        <w:lastRenderedPageBreak/>
        <w:t>Unit 4</w:t>
      </w:r>
      <w:bookmarkEnd w:id="55"/>
    </w:p>
    <w:p w14:paraId="6C3A1295" w14:textId="77777777" w:rsidR="00406CBA" w:rsidRDefault="00406CBA" w:rsidP="00406CBA">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7B23FE" w14:paraId="56B67186" w14:textId="77777777" w:rsidTr="00B22829">
        <w:trPr>
          <w:trHeight w:val="274"/>
        </w:trPr>
        <w:tc>
          <w:tcPr>
            <w:tcW w:w="2197" w:type="dxa"/>
            <w:shd w:val="clear" w:color="auto" w:fill="0F7EB4"/>
          </w:tcPr>
          <w:p w14:paraId="0AE7CBC1"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98054B2"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B3E2999"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ACEB304"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395A8C42" w14:textId="77777777" w:rsidTr="008A08C1">
        <w:trPr>
          <w:trHeight w:val="1701"/>
        </w:trPr>
        <w:tc>
          <w:tcPr>
            <w:tcW w:w="2197" w:type="dxa"/>
            <w:vAlign w:val="center"/>
          </w:tcPr>
          <w:p w14:paraId="302E100D" w14:textId="77777777" w:rsidR="00406CBA" w:rsidRPr="007B23FE" w:rsidRDefault="00406CBA" w:rsidP="00B22829">
            <w:pPr>
              <w:pStyle w:val="VCAAbody"/>
              <w:jc w:val="center"/>
            </w:pPr>
            <w:r w:rsidRPr="0009743F">
              <w:t>Responsibility</w:t>
            </w:r>
          </w:p>
        </w:tc>
        <w:tc>
          <w:tcPr>
            <w:tcW w:w="2197" w:type="dxa"/>
            <w:vAlign w:val="center"/>
          </w:tcPr>
          <w:p w14:paraId="722A8B8D" w14:textId="77777777" w:rsidR="00406CBA" w:rsidRPr="007B23FE" w:rsidRDefault="00406CBA" w:rsidP="00B22829">
            <w:pPr>
              <w:pStyle w:val="VCAAbody"/>
              <w:jc w:val="center"/>
            </w:pPr>
            <w:r w:rsidRPr="0009743F">
              <w:t>Global</w:t>
            </w:r>
          </w:p>
        </w:tc>
        <w:tc>
          <w:tcPr>
            <w:tcW w:w="2197" w:type="dxa"/>
            <w:vAlign w:val="center"/>
          </w:tcPr>
          <w:p w14:paraId="65388F57" w14:textId="77777777" w:rsidR="00406CBA" w:rsidRPr="007B23FE" w:rsidRDefault="00406CBA" w:rsidP="00B22829">
            <w:pPr>
              <w:pStyle w:val="VCAAbody"/>
              <w:jc w:val="center"/>
            </w:pPr>
            <w:r w:rsidRPr="0009743F">
              <w:t>Society</w:t>
            </w:r>
          </w:p>
        </w:tc>
        <w:tc>
          <w:tcPr>
            <w:tcW w:w="2198" w:type="dxa"/>
            <w:vAlign w:val="center"/>
          </w:tcPr>
          <w:p w14:paraId="45DFE4D5" w14:textId="77777777" w:rsidR="00406CBA" w:rsidRPr="007B23FE" w:rsidRDefault="00406CBA" w:rsidP="00B22829">
            <w:pPr>
              <w:pStyle w:val="VCAAbody"/>
              <w:jc w:val="center"/>
            </w:pPr>
            <w:r w:rsidRPr="0009743F">
              <w:t>Staying connected locally and globally</w:t>
            </w:r>
          </w:p>
        </w:tc>
      </w:tr>
    </w:tbl>
    <w:p w14:paraId="61C38163" w14:textId="77777777" w:rsidR="00406CBA" w:rsidRPr="00B13D9B" w:rsidRDefault="00406CBA" w:rsidP="00406CBA">
      <w:pPr>
        <w:pStyle w:val="Heading2"/>
        <w:rPr>
          <w:sz w:val="28"/>
        </w:rPr>
      </w:pPr>
      <w:bookmarkStart w:id="56" w:name="_Toc191902511"/>
      <w:r w:rsidRPr="1AB6DD3E">
        <w:rPr>
          <w:sz w:val="28"/>
        </w:rPr>
        <w:t>Outcome 1</w:t>
      </w:r>
      <w:bookmarkEnd w:id="56"/>
    </w:p>
    <w:p w14:paraId="2447A2C3" w14:textId="4DF2A088" w:rsidR="00406CBA" w:rsidRDefault="00406CBA" w:rsidP="00406CBA">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A1139AF36F2047DBBA11368D1CB7D3A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0A7273">
        <w:rPr>
          <w:shd w:val="clear" w:color="auto" w:fill="FFFFFF"/>
        </w:rPr>
        <w:t>.</w:t>
      </w:r>
    </w:p>
    <w:p w14:paraId="6B3BC69D" w14:textId="77777777" w:rsidR="00406CBA" w:rsidRDefault="00406CBA" w:rsidP="00406CBA">
      <w:pPr>
        <w:pStyle w:val="Heading2"/>
        <w:tabs>
          <w:tab w:val="left" w:pos="3632"/>
        </w:tabs>
        <w:rPr>
          <w:sz w:val="24"/>
          <w:szCs w:val="24"/>
        </w:rPr>
      </w:pPr>
      <w:bookmarkStart w:id="57" w:name="_Toc191902512"/>
      <w:r w:rsidRPr="00753F1C">
        <w:rPr>
          <w:sz w:val="24"/>
          <w:szCs w:val="24"/>
        </w:rPr>
        <w:t>Examples of learning activities</w:t>
      </w:r>
      <w:bookmarkEnd w:id="57"/>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06CBA" w:rsidRPr="0009743F" w14:paraId="6DB5B72E" w14:textId="77777777" w:rsidTr="00B22829">
        <w:trPr>
          <w:cantSplit/>
        </w:trPr>
        <w:tc>
          <w:tcPr>
            <w:tcW w:w="8783" w:type="dxa"/>
          </w:tcPr>
          <w:p w14:paraId="6F3F6294" w14:textId="6FE92D68" w:rsidR="00406CBA" w:rsidRPr="00FD4DAA" w:rsidRDefault="00406CBA"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453EC98EDE8546C3B6EBD24A09EF438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then, record and listen to yourself saying the words, reflecting on your own pronunciation and seeking feedback from your partner.</w:t>
            </w:r>
          </w:p>
        </w:tc>
      </w:tr>
      <w:tr w:rsidR="00406CBA" w:rsidRPr="0009743F" w14:paraId="3A9EDF08" w14:textId="77777777" w:rsidTr="00B22829">
        <w:trPr>
          <w:cantSplit/>
        </w:trPr>
        <w:tc>
          <w:tcPr>
            <w:tcW w:w="8783" w:type="dxa"/>
          </w:tcPr>
          <w:p w14:paraId="6F4163CF" w14:textId="77777777" w:rsidR="00406CBA" w:rsidRPr="00FD4DAA" w:rsidRDefault="00406CBA"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406CBA" w:rsidRPr="0009743F" w14:paraId="350A7F7A" w14:textId="77777777" w:rsidTr="00B22829">
        <w:trPr>
          <w:cantSplit/>
        </w:trPr>
        <w:tc>
          <w:tcPr>
            <w:tcW w:w="8783" w:type="dxa"/>
          </w:tcPr>
          <w:p w14:paraId="7BDEFFDB" w14:textId="77777777" w:rsidR="00406CBA" w:rsidRPr="00FD4DAA" w:rsidRDefault="00406CBA"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406CBA" w:rsidRPr="0009743F" w14:paraId="39161716" w14:textId="77777777" w:rsidTr="00B22829">
        <w:trPr>
          <w:cantSplit/>
        </w:trPr>
        <w:tc>
          <w:tcPr>
            <w:tcW w:w="8783" w:type="dxa"/>
          </w:tcPr>
          <w:p w14:paraId="6EC93C2A" w14:textId="40A3CF8C" w:rsidR="00406CBA" w:rsidRPr="00FD4DAA" w:rsidRDefault="00406CBA" w:rsidP="00B22829">
            <w:pPr>
              <w:pStyle w:val="VCAAbulletlevel2"/>
            </w:pPr>
            <w:r w:rsidRPr="00FD4DAA">
              <w:t xml:space="preserve">Create a simulated profile in </w:t>
            </w:r>
            <w:sdt>
              <w:sdtPr>
                <w:alias w:val="Keywords"/>
                <w:tag w:val=""/>
                <w:id w:val="1278986307"/>
                <w:placeholder>
                  <w:docPart w:val="10A3DF9594EB426494D98D1AEE6F26D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406CBA" w:rsidRPr="0009743F" w14:paraId="1F2EC4D0" w14:textId="77777777" w:rsidTr="00B22829">
        <w:trPr>
          <w:cantSplit/>
        </w:trPr>
        <w:tc>
          <w:tcPr>
            <w:tcW w:w="8783" w:type="dxa"/>
          </w:tcPr>
          <w:p w14:paraId="1F807C56" w14:textId="77777777" w:rsidR="00406CBA" w:rsidRPr="00FD4DAA" w:rsidRDefault="00406CBA"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0" w:history="1">
              <w:r w:rsidRPr="00FD4DAA">
                <w:t>Placemat</w:t>
              </w:r>
            </w:hyperlink>
            <w:r w:rsidRPr="00FD4DAA">
              <w:t xml:space="preserve"> graphic organiser to reflect on your observations.</w:t>
            </w:r>
          </w:p>
        </w:tc>
      </w:tr>
      <w:tr w:rsidR="00406CBA" w:rsidRPr="0009743F" w14:paraId="3E025B98" w14:textId="77777777" w:rsidTr="00B22829">
        <w:trPr>
          <w:cantSplit/>
        </w:trPr>
        <w:tc>
          <w:tcPr>
            <w:tcW w:w="8783" w:type="dxa"/>
          </w:tcPr>
          <w:p w14:paraId="604123AC" w14:textId="77777777" w:rsidR="00406CBA" w:rsidRPr="00FD4DAA" w:rsidRDefault="00406CBA"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406CBA" w:rsidRPr="0009743F" w14:paraId="13BDF7D0" w14:textId="77777777" w:rsidTr="00B22829">
        <w:trPr>
          <w:cantSplit/>
        </w:trPr>
        <w:tc>
          <w:tcPr>
            <w:tcW w:w="8783" w:type="dxa"/>
          </w:tcPr>
          <w:p w14:paraId="7B80B573" w14:textId="7EFB0D89" w:rsidR="00406CBA" w:rsidRPr="00FD4DAA" w:rsidRDefault="00406CBA" w:rsidP="00B22829">
            <w:pPr>
              <w:pStyle w:val="VCAAbulletlevel2"/>
            </w:pPr>
            <w:r w:rsidRPr="00FD4DAA">
              <w:t xml:space="preserve">Research current words or phrases that are unique to the </w:t>
            </w:r>
            <w:sdt>
              <w:sdtPr>
                <w:alias w:val="Keywords"/>
                <w:tag w:val=""/>
                <w:id w:val="1476253084"/>
                <w:placeholder>
                  <w:docPart w:val="7E1F84D57E7646CCA1E90BED2B1ECB7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community (e.g. slang, abbreviations, acronyms). Interview members of the </w:t>
            </w:r>
            <w:sdt>
              <w:sdtPr>
                <w:alias w:val="Keywords"/>
                <w:tag w:val=""/>
                <w:id w:val="1226185796"/>
                <w:placeholder>
                  <w:docPart w:val="90C794D97B63456A829E3247562CDEB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406CBA" w:rsidRPr="0009743F" w14:paraId="0715B23D" w14:textId="77777777" w:rsidTr="00B22829">
        <w:trPr>
          <w:cantSplit/>
        </w:trPr>
        <w:tc>
          <w:tcPr>
            <w:tcW w:w="8783" w:type="dxa"/>
          </w:tcPr>
          <w:p w14:paraId="79D8A3ED" w14:textId="0AB4136B" w:rsidR="00406CBA" w:rsidRPr="00FD4DAA" w:rsidRDefault="00406CBA" w:rsidP="00B22829">
            <w:pPr>
              <w:pStyle w:val="VCAAbulletlevel2"/>
            </w:pPr>
            <w:r w:rsidRPr="00FD4DAA">
              <w:t xml:space="preserve">Research different ways you could meet members of the </w:t>
            </w:r>
            <w:sdt>
              <w:sdtPr>
                <w:alias w:val="Keywords"/>
                <w:tag w:val=""/>
                <w:id w:val="1890369977"/>
                <w:placeholder>
                  <w:docPart w:val="502364F3055D4821BDF4872451360D1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4141592AF58842849F54D45B4E2C059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-speaking community (e.g. upcoming community events, online forums, community centres).</w:t>
            </w:r>
          </w:p>
        </w:tc>
      </w:tr>
      <w:tr w:rsidR="00406CBA" w:rsidRPr="0009743F" w14:paraId="115D284E" w14:textId="77777777" w:rsidTr="00B22829">
        <w:trPr>
          <w:cantSplit/>
        </w:trPr>
        <w:tc>
          <w:tcPr>
            <w:tcW w:w="8783" w:type="dxa"/>
          </w:tcPr>
          <w:p w14:paraId="66637A71" w14:textId="77777777" w:rsidR="00406CBA" w:rsidRPr="00FD4DAA" w:rsidRDefault="00406CBA"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406CBA" w:rsidRPr="0009743F" w14:paraId="54210851" w14:textId="77777777" w:rsidTr="00B22829">
        <w:trPr>
          <w:cantSplit/>
        </w:trPr>
        <w:tc>
          <w:tcPr>
            <w:tcW w:w="8783" w:type="dxa"/>
          </w:tcPr>
          <w:p w14:paraId="3DDFF75A" w14:textId="75133FEE" w:rsidR="00406CBA" w:rsidRPr="00FD4DAA" w:rsidRDefault="00406CBA"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3564E31AE437410A99591FC6A50496E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406CBA" w:rsidRPr="0009743F" w14:paraId="141F95E4" w14:textId="77777777" w:rsidTr="00B22829">
        <w:trPr>
          <w:cantSplit/>
        </w:trPr>
        <w:tc>
          <w:tcPr>
            <w:tcW w:w="8783" w:type="dxa"/>
          </w:tcPr>
          <w:p w14:paraId="1248F65A" w14:textId="3B9E965B" w:rsidR="00406CBA" w:rsidRPr="00FD4DAA" w:rsidRDefault="00406CBA" w:rsidP="00B22829">
            <w:pPr>
              <w:pStyle w:val="VCAAbulletlevel2"/>
            </w:pPr>
            <w:r w:rsidRPr="00FD4DAA">
              <w:t xml:space="preserve">Plan and record a series of short video clips that highlight the way </w:t>
            </w:r>
            <w:sdt>
              <w:sdtPr>
                <w:alias w:val="Keywords"/>
                <w:tag w:val=""/>
                <w:id w:val="-337854237"/>
                <w:placeholder>
                  <w:docPart w:val="4F61495BCE2742BBA7B878ED8B706A6D"/>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406CBA" w:rsidRPr="0009743F" w14:paraId="3BBA4429" w14:textId="77777777" w:rsidTr="00B22829">
        <w:trPr>
          <w:cantSplit/>
        </w:trPr>
        <w:tc>
          <w:tcPr>
            <w:tcW w:w="8783" w:type="dxa"/>
          </w:tcPr>
          <w:p w14:paraId="1AC61257" w14:textId="5006222F" w:rsidR="00406CBA" w:rsidRPr="00FD4DAA" w:rsidRDefault="00406CBA"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787BE23907FD49F3BEA2B413EF0229C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country or community). Write notes about the hurdles individuals may encounter in a local and global context, and brainstorm possible solutions as a class. </w:t>
            </w:r>
          </w:p>
        </w:tc>
      </w:tr>
      <w:tr w:rsidR="00406CBA" w:rsidRPr="0009743F" w14:paraId="6681BBA0" w14:textId="77777777" w:rsidTr="00B22829">
        <w:trPr>
          <w:cantSplit/>
        </w:trPr>
        <w:tc>
          <w:tcPr>
            <w:tcW w:w="8783" w:type="dxa"/>
          </w:tcPr>
          <w:p w14:paraId="73D5A757" w14:textId="714C382F" w:rsidR="00406CBA" w:rsidRPr="00FD4DAA" w:rsidRDefault="00406CBA" w:rsidP="00B22829">
            <w:pPr>
              <w:pStyle w:val="VCAAbulletlevel2"/>
            </w:pPr>
            <w:r w:rsidRPr="00FD4DAA">
              <w:lastRenderedPageBreak/>
              <w:t xml:space="preserve">Write an informative article for newly arrived </w:t>
            </w:r>
            <w:sdt>
              <w:sdtPr>
                <w:alias w:val="Keywords"/>
                <w:tag w:val=""/>
                <w:id w:val="267049237"/>
                <w:placeholder>
                  <w:docPart w:val="912B9745B50D49AF8DEF9570C848A65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individuals detailing effective ways to get in contact with other </w:t>
            </w:r>
            <w:sdt>
              <w:sdtPr>
                <w:alias w:val="Keywords"/>
                <w:tag w:val=""/>
                <w:id w:val="1087037972"/>
                <w:placeholder>
                  <w:docPart w:val="69E4A8AA9669415A89610B93C30D6FDD"/>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 xml:space="preserve">-speaking individuals in Victoria or to maintain contact with friends and family in a </w:t>
            </w:r>
            <w:sdt>
              <w:sdtPr>
                <w:alias w:val="Keywords"/>
                <w:tag w:val=""/>
                <w:id w:val="-202019704"/>
                <w:placeholder>
                  <w:docPart w:val="410E3A59A48C49D0AC5866998BE02DB3"/>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FD4DAA">
              <w:t>-speaking country or community.</w:t>
            </w:r>
          </w:p>
        </w:tc>
      </w:tr>
      <w:tr w:rsidR="00406CBA" w:rsidRPr="0009743F" w14:paraId="38A6BA32" w14:textId="77777777" w:rsidTr="00B22829">
        <w:trPr>
          <w:cantSplit/>
        </w:trPr>
        <w:tc>
          <w:tcPr>
            <w:tcW w:w="8783" w:type="dxa"/>
            <w:shd w:val="clear" w:color="auto" w:fill="D9D9D9" w:themeFill="background1" w:themeFillShade="D9"/>
          </w:tcPr>
          <w:p w14:paraId="1A07CF41" w14:textId="77777777" w:rsidR="00406CBA" w:rsidRPr="005A0EDD" w:rsidRDefault="00406CBA" w:rsidP="00B22829">
            <w:pPr>
              <w:pStyle w:val="VCAAbulletlevel2"/>
              <w:rPr>
                <w:b/>
              </w:rPr>
            </w:pPr>
            <w:r w:rsidRPr="005A0EDD">
              <w:rPr>
                <w:b/>
                <w:noProof/>
              </w:rPr>
              <w:drawing>
                <wp:anchor distT="0" distB="0" distL="114300" distR="114300" simplePos="0" relativeHeight="251675648" behindDoc="0" locked="0" layoutInCell="1" allowOverlap="1" wp14:anchorId="77A97759" wp14:editId="3B549A74">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F41D1E0" w14:textId="77777777" w:rsidR="00406CBA" w:rsidRPr="0009743F" w:rsidRDefault="00406CBA" w:rsidP="00406CBA">
      <w:pPr>
        <w:rPr>
          <w:lang w:val="en-AU"/>
        </w:rPr>
      </w:pPr>
    </w:p>
    <w:tbl>
      <w:tblPr>
        <w:tblStyle w:val="TableGrid"/>
        <w:tblW w:w="0" w:type="auto"/>
        <w:tblInd w:w="-5" w:type="dxa"/>
        <w:tblLook w:val="04A0" w:firstRow="1" w:lastRow="0" w:firstColumn="1" w:lastColumn="0" w:noHBand="0" w:noVBand="1"/>
      </w:tblPr>
      <w:tblGrid>
        <w:gridCol w:w="8783"/>
      </w:tblGrid>
      <w:tr w:rsidR="00406CBA" w14:paraId="403A8FFA"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B1D63AD" w14:textId="77777777" w:rsidR="00406CBA" w:rsidRPr="009E1C82" w:rsidRDefault="00406CBA" w:rsidP="00B22829">
            <w:pPr>
              <w:pStyle w:val="Heading2"/>
              <w:rPr>
                <w:b/>
                <w:bCs/>
                <w:color w:val="004EA8"/>
              </w:rPr>
            </w:pPr>
            <w:bookmarkStart w:id="58" w:name="_Toc191902513"/>
            <w:r w:rsidRPr="00B13D9B">
              <w:rPr>
                <w:b/>
                <w:bCs/>
                <w:noProof/>
                <w:color w:val="004EA8"/>
              </w:rPr>
              <w:drawing>
                <wp:anchor distT="0" distB="0" distL="114300" distR="114300" simplePos="0" relativeHeight="251676672" behindDoc="0" locked="0" layoutInCell="1" allowOverlap="1" wp14:anchorId="37B61734" wp14:editId="5FA4EF2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8"/>
            <w:r w:rsidRPr="00B13D9B">
              <w:rPr>
                <w:b/>
                <w:bCs/>
                <w:color w:val="004EA8"/>
              </w:rPr>
              <w:t xml:space="preserve"> </w:t>
            </w:r>
          </w:p>
          <w:p w14:paraId="4185D3DE" w14:textId="77777777" w:rsidR="00406CBA" w:rsidRDefault="00406CBA"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461DB454" w14:textId="77777777" w:rsidR="00406CBA" w:rsidRDefault="00406CBA" w:rsidP="00B22829">
            <w:pPr>
              <w:pStyle w:val="VCAAbulletlevel2"/>
              <w:numPr>
                <w:ilvl w:val="0"/>
                <w:numId w:val="0"/>
              </w:numPr>
              <w:rPr>
                <w:b/>
                <w:bCs/>
                <w:color w:val="004EA8"/>
                <w:sz w:val="32"/>
                <w:szCs w:val="32"/>
              </w:rPr>
            </w:pPr>
          </w:p>
          <w:p w14:paraId="7C9BDBB2" w14:textId="77777777" w:rsidR="00406CBA" w:rsidRDefault="00406CBA"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02482C10" w14:textId="38EED402" w:rsidR="00406CBA" w:rsidRDefault="00406CBA"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2E711BDD490A4C00B10B9F9822A1F6DC"/>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and take notes comparing the strengths and weaknesses of different methods of communication.</w:t>
            </w:r>
            <w:r>
              <w:br/>
            </w:r>
          </w:p>
          <w:p w14:paraId="25CF009C" w14:textId="77777777" w:rsidR="00406CBA" w:rsidRDefault="00406CBA" w:rsidP="00B22829">
            <w:pPr>
              <w:pStyle w:val="VCAAbulletlevel2"/>
            </w:pPr>
            <w:r>
              <w:t>Choose one medium of communication and brainstorm different ways in which it could be used to invite someone to an upcoming event in either a local or global context.</w:t>
            </w:r>
          </w:p>
          <w:p w14:paraId="11572D41" w14:textId="77777777" w:rsidR="00406CBA" w:rsidRDefault="00406CBA" w:rsidP="00B22829">
            <w:pPr>
              <w:pStyle w:val="VCAAbulletlevel2"/>
              <w:numPr>
                <w:ilvl w:val="0"/>
                <w:numId w:val="0"/>
              </w:numPr>
              <w:ind w:left="360"/>
            </w:pPr>
          </w:p>
          <w:p w14:paraId="586FD327" w14:textId="3CD4FE26" w:rsidR="00406CBA" w:rsidRDefault="00406CBA" w:rsidP="00B22829">
            <w:pPr>
              <w:pStyle w:val="VCAAbulletlevel2"/>
            </w:pPr>
            <w:r>
              <w:t xml:space="preserve">Brainstorm different scenarios and target audiences for your role-play (e.g. inviting your </w:t>
            </w:r>
            <w:sdt>
              <w:sdtPr>
                <w:alias w:val="Keywords"/>
                <w:tag w:val=""/>
                <w:id w:val="1398006997"/>
                <w:placeholder>
                  <w:docPart w:val="15D79D4F33494EF5923C7BA0D1F5BA78"/>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55047661" w14:textId="77777777" w:rsidR="00406CBA" w:rsidRDefault="00406CBA" w:rsidP="00B22829">
            <w:pPr>
              <w:pStyle w:val="VCAAbulletlevel2"/>
            </w:pPr>
            <w:r>
              <w:t>Draft your role-play using a flow chart annotating the characteristics and complexities of your chosen medium of communication in this context.</w:t>
            </w:r>
            <w:r>
              <w:br/>
              <w:t xml:space="preserve"> </w:t>
            </w:r>
          </w:p>
          <w:p w14:paraId="273E40B4" w14:textId="77777777" w:rsidR="00406CBA" w:rsidRDefault="00406CBA"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1A450E96" w14:textId="2298837A" w:rsidR="00406CBA" w:rsidRDefault="00406CBA" w:rsidP="00B22829">
            <w:pPr>
              <w:pStyle w:val="VCAAbulletlevel2"/>
            </w:pPr>
            <w:r>
              <w:t xml:space="preserve">Record a practice role-play in </w:t>
            </w:r>
            <w:sdt>
              <w:sdtPr>
                <w:alias w:val="Keywords"/>
                <w:tag w:val=""/>
                <w:id w:val="-1080296189"/>
                <w:placeholder>
                  <w:docPart w:val="21F8A230C6A44649BEA384D59F646359"/>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664D581F" w14:textId="77777777" w:rsidR="00406CBA" w:rsidRPr="0066155E" w:rsidRDefault="00406CBA" w:rsidP="00B22829">
            <w:pPr>
              <w:pStyle w:val="VCAAbulletlevel2"/>
            </w:pPr>
            <w:r>
              <w:t xml:space="preserve">Watch each group’s role-play and complete a worksheet on the purpose, audience, medium of communication, and advantages and disadvantages of the chosen medium. </w:t>
            </w:r>
            <w:r>
              <w:lastRenderedPageBreak/>
              <w:t>Share your findings with your group and discuss how you would approach one of the scenarios presented.</w:t>
            </w:r>
          </w:p>
        </w:tc>
      </w:tr>
    </w:tbl>
    <w:p w14:paraId="21B2472F" w14:textId="77777777" w:rsidR="00406CBA" w:rsidRDefault="00406CBA" w:rsidP="00406CBA"/>
    <w:p w14:paraId="6DC3E26D" w14:textId="77777777" w:rsidR="00406CBA" w:rsidRDefault="00406CBA" w:rsidP="00406CBA"/>
    <w:p w14:paraId="0ED24F6F" w14:textId="77777777" w:rsidR="00406CBA" w:rsidRDefault="00406CBA" w:rsidP="00406CBA">
      <w:pPr>
        <w:pStyle w:val="Heading4"/>
      </w:pPr>
      <w:r w:rsidRPr="00B13D9B">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406CBA" w:rsidRPr="007B23FE" w14:paraId="04ADF195" w14:textId="77777777" w:rsidTr="00B22829">
        <w:trPr>
          <w:trHeight w:val="274"/>
        </w:trPr>
        <w:tc>
          <w:tcPr>
            <w:tcW w:w="2197" w:type="dxa"/>
            <w:shd w:val="clear" w:color="auto" w:fill="0F7EB4"/>
          </w:tcPr>
          <w:p w14:paraId="353E1517"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9BBDCF0"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717A4E7"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11DF0DB"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1B0056BE" w14:textId="77777777" w:rsidTr="008A08C1">
        <w:trPr>
          <w:trHeight w:val="1701"/>
        </w:trPr>
        <w:tc>
          <w:tcPr>
            <w:tcW w:w="2197" w:type="dxa"/>
            <w:vAlign w:val="center"/>
          </w:tcPr>
          <w:p w14:paraId="20198373" w14:textId="77777777" w:rsidR="00406CBA" w:rsidRPr="007B23FE" w:rsidRDefault="00406CBA" w:rsidP="00B22829">
            <w:pPr>
              <w:pStyle w:val="VCAAbody"/>
              <w:jc w:val="center"/>
            </w:pPr>
            <w:r w:rsidRPr="008C29EE">
              <w:t>Legacy</w:t>
            </w:r>
          </w:p>
        </w:tc>
        <w:tc>
          <w:tcPr>
            <w:tcW w:w="2197" w:type="dxa"/>
            <w:vAlign w:val="center"/>
          </w:tcPr>
          <w:p w14:paraId="0DD48D99" w14:textId="77777777" w:rsidR="00406CBA" w:rsidRPr="007B23FE" w:rsidRDefault="00406CBA" w:rsidP="00B22829">
            <w:pPr>
              <w:pStyle w:val="VCAAbody"/>
              <w:jc w:val="center"/>
            </w:pPr>
            <w:r w:rsidRPr="008C29EE">
              <w:t>Community</w:t>
            </w:r>
          </w:p>
        </w:tc>
        <w:tc>
          <w:tcPr>
            <w:tcW w:w="2197" w:type="dxa"/>
            <w:vAlign w:val="center"/>
          </w:tcPr>
          <w:p w14:paraId="2E48F09D" w14:textId="56E2E964" w:rsidR="00406CBA" w:rsidRPr="007B23FE" w:rsidRDefault="006663FF" w:rsidP="00B22829">
            <w:pPr>
              <w:pStyle w:val="VCAAbody"/>
              <w:jc w:val="center"/>
            </w:pPr>
            <w:sdt>
              <w:sdtPr>
                <w:alias w:val="Keywords"/>
                <w:tag w:val=""/>
                <w:id w:val="-1680109203"/>
                <w:placeholder>
                  <w:docPart w:val="75290E1AE5B143529F498E17DA7C9930"/>
                </w:placeholder>
                <w:dataBinding w:prefixMappings="xmlns:ns0='http://purl.org/dc/elements/1.1/' xmlns:ns1='http://schemas.openxmlformats.org/package/2006/metadata/core-properties' " w:xpath="/ns1:coreProperties[1]/ns1:keywords[1]" w:storeItemID="{6C3C8BC8-F283-45AE-878A-BAB7291924A1}"/>
                <w:text/>
              </w:sdtPr>
              <w:sdtEndPr/>
              <w:sdtContent>
                <w:r w:rsidR="00406CBA">
                  <w:t>Hungarian</w:t>
                </w:r>
              </w:sdtContent>
            </w:sdt>
            <w:r w:rsidR="00406CBA" w:rsidRPr="008C29EE">
              <w:t xml:space="preserve">-speaking culture </w:t>
            </w:r>
          </w:p>
        </w:tc>
        <w:tc>
          <w:tcPr>
            <w:tcW w:w="2198" w:type="dxa"/>
            <w:vAlign w:val="center"/>
          </w:tcPr>
          <w:p w14:paraId="3F437C32" w14:textId="77777777" w:rsidR="00406CBA" w:rsidRPr="007B23FE" w:rsidRDefault="00406CBA" w:rsidP="00B22829">
            <w:pPr>
              <w:pStyle w:val="VCAAbody"/>
              <w:jc w:val="center"/>
            </w:pPr>
            <w:r w:rsidRPr="008C29EE">
              <w:t>The impact of migration on the individual and society</w:t>
            </w:r>
          </w:p>
        </w:tc>
      </w:tr>
    </w:tbl>
    <w:p w14:paraId="770C82EC" w14:textId="77777777" w:rsidR="00406CBA" w:rsidRPr="00B13D9B" w:rsidRDefault="00406CBA" w:rsidP="00406CBA">
      <w:pPr>
        <w:pStyle w:val="Heading2"/>
        <w:rPr>
          <w:sz w:val="28"/>
        </w:rPr>
      </w:pPr>
      <w:bookmarkStart w:id="59" w:name="_Toc191902514"/>
      <w:r w:rsidRPr="1AB6DD3E">
        <w:rPr>
          <w:sz w:val="28"/>
        </w:rPr>
        <w:t>Outcome 2</w:t>
      </w:r>
      <w:bookmarkEnd w:id="59"/>
    </w:p>
    <w:p w14:paraId="36079803" w14:textId="40B44BBF" w:rsidR="00406CBA" w:rsidRPr="000A7273" w:rsidRDefault="00406CBA" w:rsidP="00406CBA">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DDC8682E5E5D4E37A268B19EBE9C859B"/>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435DBCE59298427CB3CCADA4735D117A"/>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0A7273">
        <w:rPr>
          <w:shd w:val="clear" w:color="auto" w:fill="FFFFFF"/>
        </w:rPr>
        <w:t>.</w:t>
      </w:r>
    </w:p>
    <w:p w14:paraId="5C5F83BB" w14:textId="77777777" w:rsidR="00406CBA" w:rsidRDefault="00406CBA" w:rsidP="00406CBA">
      <w:pPr>
        <w:pStyle w:val="Heading2"/>
        <w:rPr>
          <w:sz w:val="24"/>
          <w:szCs w:val="24"/>
        </w:rPr>
      </w:pPr>
      <w:bookmarkStart w:id="60" w:name="_Toc191902515"/>
      <w:r w:rsidRPr="00753F1C">
        <w:rPr>
          <w:sz w:val="24"/>
          <w:szCs w:val="24"/>
        </w:rPr>
        <w:t>Examples of learning activities</w:t>
      </w:r>
      <w:bookmarkEnd w:id="60"/>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06CBA" w:rsidRPr="00F956B0" w14:paraId="5123037D" w14:textId="77777777" w:rsidTr="00B22829">
        <w:trPr>
          <w:cantSplit/>
        </w:trPr>
        <w:tc>
          <w:tcPr>
            <w:tcW w:w="8783" w:type="dxa"/>
          </w:tcPr>
          <w:p w14:paraId="574D7233" w14:textId="141449F4" w:rsidR="00406CBA" w:rsidRPr="00555A56" w:rsidRDefault="00406CBA" w:rsidP="00B22829">
            <w:pPr>
              <w:pStyle w:val="VCAAbulletlevel2"/>
            </w:pPr>
            <w:r w:rsidRPr="00555A56">
              <w:t xml:space="preserve">Research information of the different waves of migration from a </w:t>
            </w:r>
            <w:sdt>
              <w:sdtPr>
                <w:alias w:val="Keywords"/>
                <w:tag w:val=""/>
                <w:id w:val="937413265"/>
                <w:placeholder>
                  <w:docPart w:val="FC3091433D9048FDA80AA4D20498D4C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55A56">
              <w:t xml:space="preserve">-speaking country or community to Australia. Discuss why and how migrants arrive in Australia in different waves, and record information using a timeline. </w:t>
            </w:r>
          </w:p>
        </w:tc>
      </w:tr>
      <w:tr w:rsidR="00406CBA" w:rsidRPr="00F956B0" w14:paraId="737E2119" w14:textId="77777777" w:rsidTr="00B22829">
        <w:trPr>
          <w:cantSplit/>
        </w:trPr>
        <w:tc>
          <w:tcPr>
            <w:tcW w:w="8783" w:type="dxa"/>
          </w:tcPr>
          <w:p w14:paraId="4749C101" w14:textId="77777777" w:rsidR="00406CBA" w:rsidRPr="00555A56" w:rsidRDefault="00406CBA" w:rsidP="00B22829">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406CBA" w:rsidRPr="00F956B0" w14:paraId="5382612A" w14:textId="77777777" w:rsidTr="00B22829">
        <w:trPr>
          <w:cantSplit/>
        </w:trPr>
        <w:tc>
          <w:tcPr>
            <w:tcW w:w="8783" w:type="dxa"/>
          </w:tcPr>
          <w:p w14:paraId="48C89ED6" w14:textId="442556CD" w:rsidR="00406CBA" w:rsidRPr="00555A56" w:rsidRDefault="00406CBA" w:rsidP="00B22829">
            <w:pPr>
              <w:pStyle w:val="VCAAbulletlevel2"/>
            </w:pPr>
            <w:r w:rsidRPr="002E4CED">
              <w:t xml:space="preserve">Watch a documentary or read an article about </w:t>
            </w:r>
            <w:sdt>
              <w:sdtPr>
                <w:alias w:val="Keywords"/>
                <w:tag w:val=""/>
                <w:id w:val="1470936853"/>
                <w:placeholder>
                  <w:docPart w:val="2D1D1A15425B43168D37DAD6C05F817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2E4CED">
              <w:t xml:space="preserve">-speaking immigrants in Australian history. Summarise key ideas and details in </w:t>
            </w:r>
            <w:sdt>
              <w:sdtPr>
                <w:alias w:val="Keywords"/>
                <w:tag w:val=""/>
                <w:id w:val="-2131157692"/>
                <w:placeholder>
                  <w:docPart w:val="6A434C09E6004537A1887F39C16D32D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2E4CED">
              <w:t xml:space="preserve">. Use a graphic tool (e.g. </w:t>
            </w:r>
            <w:hyperlink r:id="rId51" w:history="1">
              <w:r w:rsidRPr="002E4CED">
                <w:rPr>
                  <w:rStyle w:val="Hyperlink"/>
                </w:rPr>
                <w:t>mind map</w:t>
              </w:r>
            </w:hyperlink>
            <w:r w:rsidRPr="002E4CED">
              <w:t xml:space="preserve">, </w:t>
            </w:r>
            <w:hyperlink r:id="rId52" w:history="1">
              <w:r w:rsidRPr="002E4CED">
                <w:rPr>
                  <w:rStyle w:val="Hyperlink"/>
                </w:rPr>
                <w:t>Venn-Diagram</w:t>
              </w:r>
            </w:hyperlink>
            <w:r w:rsidRPr="002E4CED">
              <w:t>, Tree Chart, Sequence of Events Chain) to organise information.</w:t>
            </w:r>
          </w:p>
        </w:tc>
      </w:tr>
      <w:tr w:rsidR="00406CBA" w:rsidRPr="00F956B0" w14:paraId="7DC2A51E" w14:textId="77777777" w:rsidTr="00B22829">
        <w:trPr>
          <w:cantSplit/>
        </w:trPr>
        <w:tc>
          <w:tcPr>
            <w:tcW w:w="8783" w:type="dxa"/>
          </w:tcPr>
          <w:p w14:paraId="4BD677E7" w14:textId="77777777" w:rsidR="00406CBA" w:rsidRPr="00555A56" w:rsidRDefault="00406CBA" w:rsidP="00B22829">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406CBA" w:rsidRPr="00F956B0" w14:paraId="145AD919" w14:textId="77777777" w:rsidTr="00B22829">
        <w:trPr>
          <w:cantSplit/>
        </w:trPr>
        <w:tc>
          <w:tcPr>
            <w:tcW w:w="8783" w:type="dxa"/>
          </w:tcPr>
          <w:p w14:paraId="2F4565B0" w14:textId="77777777" w:rsidR="00406CBA" w:rsidRPr="00555A56" w:rsidRDefault="00406CBA" w:rsidP="00B22829">
            <w:pPr>
              <w:pStyle w:val="VCAAbulletlevel2"/>
            </w:pPr>
            <w:r w:rsidRPr="00555A56">
              <w:lastRenderedPageBreak/>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406CBA" w:rsidRPr="00F956B0" w14:paraId="551B2FEC" w14:textId="77777777" w:rsidTr="00B22829">
        <w:trPr>
          <w:cantSplit/>
        </w:trPr>
        <w:tc>
          <w:tcPr>
            <w:tcW w:w="8783" w:type="dxa"/>
          </w:tcPr>
          <w:p w14:paraId="7C47447B" w14:textId="5B8B3DD9" w:rsidR="00406CBA" w:rsidRPr="00555A56" w:rsidRDefault="00406CBA" w:rsidP="00B22829">
            <w:pPr>
              <w:pStyle w:val="VCAAbulletlevel2"/>
            </w:pPr>
            <w:r w:rsidRPr="00555A56">
              <w:t xml:space="preserve">Read and discuss opinion pieces related to migration (e.g. blogs, editorials) in </w:t>
            </w:r>
            <w:sdt>
              <w:sdtPr>
                <w:alias w:val="Keywords"/>
                <w:tag w:val=""/>
                <w:id w:val="2012179112"/>
                <w:placeholder>
                  <w:docPart w:val="144F42B0AE6C4467BB29D6E84062654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406CBA" w:rsidRPr="00F956B0" w14:paraId="1B2060F4" w14:textId="77777777" w:rsidTr="00B22829">
        <w:trPr>
          <w:cantSplit/>
        </w:trPr>
        <w:tc>
          <w:tcPr>
            <w:tcW w:w="8783" w:type="dxa"/>
          </w:tcPr>
          <w:p w14:paraId="0F0A59B6" w14:textId="49F96033" w:rsidR="00406CBA" w:rsidRPr="00555A56" w:rsidRDefault="00406CBA" w:rsidP="00B22829">
            <w:pPr>
              <w:pStyle w:val="VCAAbulletlevel2"/>
            </w:pPr>
            <w:r w:rsidRPr="00555A56">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620843885C9646829B56857139774363"/>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55A56">
              <w:t>. Create or participate in a game matching the key information with the corresponding images.</w:t>
            </w:r>
          </w:p>
        </w:tc>
      </w:tr>
      <w:tr w:rsidR="00406CBA" w:rsidRPr="00F956B0" w14:paraId="2103D16F" w14:textId="77777777" w:rsidTr="00B22829">
        <w:trPr>
          <w:cantSplit/>
        </w:trPr>
        <w:tc>
          <w:tcPr>
            <w:tcW w:w="8783" w:type="dxa"/>
          </w:tcPr>
          <w:p w14:paraId="44342F35" w14:textId="4490514E" w:rsidR="00406CBA" w:rsidRPr="00555A56" w:rsidRDefault="00406CBA" w:rsidP="00B22829">
            <w:pPr>
              <w:pStyle w:val="VCAAbulletlevel2"/>
            </w:pPr>
            <w:r w:rsidRPr="00555A56">
              <w:t xml:space="preserve">Identify ways in which </w:t>
            </w:r>
            <w:sdt>
              <w:sdtPr>
                <w:alias w:val="Keywords"/>
                <w:tag w:val=""/>
                <w:id w:val="-221825970"/>
                <w:placeholder>
                  <w:docPart w:val="655341951FDB428EB619AE833DB6CC61"/>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406CBA" w:rsidRPr="00F956B0" w14:paraId="7C41BE31" w14:textId="77777777" w:rsidTr="00B22829">
        <w:trPr>
          <w:cantSplit/>
        </w:trPr>
        <w:tc>
          <w:tcPr>
            <w:tcW w:w="8783" w:type="dxa"/>
          </w:tcPr>
          <w:p w14:paraId="2A864640" w14:textId="77777777" w:rsidR="00406CBA" w:rsidRPr="00555A56" w:rsidRDefault="00406CBA" w:rsidP="00B22829">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406CBA" w:rsidRPr="00F956B0" w14:paraId="51AA1B01" w14:textId="77777777" w:rsidTr="00B22829">
        <w:trPr>
          <w:cantSplit/>
        </w:trPr>
        <w:tc>
          <w:tcPr>
            <w:tcW w:w="8783" w:type="dxa"/>
          </w:tcPr>
          <w:p w14:paraId="012A5FCE" w14:textId="77777777" w:rsidR="00406CBA" w:rsidRPr="00555A56" w:rsidRDefault="00406CBA" w:rsidP="00B22829">
            <w:pPr>
              <w:pStyle w:val="Bullet"/>
              <w:rPr>
                <w:rFonts w:eastAsia="Arial"/>
                <w:w w:val="95"/>
                <w:sz w:val="22"/>
              </w:rPr>
            </w:pPr>
            <w:r w:rsidRPr="00555A56">
              <w:rPr>
                <w:rFonts w:eastAsia="Arial"/>
                <w:w w:val="95"/>
                <w:sz w:val="22"/>
              </w:rPr>
              <w:t xml:space="preserve">Visit the </w:t>
            </w:r>
            <w:hyperlink r:id="rId53"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406CBA" w:rsidRPr="00F956B0" w14:paraId="39B2D3D7" w14:textId="77777777" w:rsidTr="00B22829">
        <w:trPr>
          <w:cantSplit/>
        </w:trPr>
        <w:tc>
          <w:tcPr>
            <w:tcW w:w="8783" w:type="dxa"/>
          </w:tcPr>
          <w:p w14:paraId="05DAE5E9" w14:textId="77777777" w:rsidR="00406CBA" w:rsidRPr="00555A56" w:rsidRDefault="00406CBA" w:rsidP="00B22829">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406CBA" w:rsidRPr="00F956B0" w14:paraId="6C981E53" w14:textId="77777777" w:rsidTr="00B22829">
        <w:trPr>
          <w:cantSplit/>
        </w:trPr>
        <w:tc>
          <w:tcPr>
            <w:tcW w:w="8783" w:type="dxa"/>
            <w:shd w:val="clear" w:color="auto" w:fill="D9D9D9" w:themeFill="background1" w:themeFillShade="D9"/>
          </w:tcPr>
          <w:p w14:paraId="1C75C1CA" w14:textId="07B04A2B" w:rsidR="00406CBA" w:rsidRPr="00FD4DAA" w:rsidRDefault="00406CBA" w:rsidP="00B22829">
            <w:pPr>
              <w:pStyle w:val="VCAAbulletlevel2"/>
              <w:rPr>
                <w:b/>
                <w:bCs/>
              </w:rPr>
            </w:pPr>
            <w:r w:rsidRPr="00FD4DAA">
              <w:rPr>
                <w:b/>
                <w:bCs/>
                <w:noProof/>
              </w:rPr>
              <w:drawing>
                <wp:anchor distT="0" distB="0" distL="114300" distR="114300" simplePos="0" relativeHeight="251677696" behindDoc="0" locked="0" layoutInCell="1" allowOverlap="1" wp14:anchorId="5578372F" wp14:editId="7FE9FBDC">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F98905E73F6A4D5E83FAA697A6B66C6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Hungarian</w:t>
                </w:r>
              </w:sdtContent>
            </w:sdt>
            <w:r w:rsidRPr="00FD4DAA">
              <w:rPr>
                <w:b/>
                <w:bCs/>
              </w:rPr>
              <w:t>, to gain insights about their experiences with immigration. Summarise and compare the responses, and identify trends, then share your observations in an online space.</w:t>
            </w:r>
          </w:p>
        </w:tc>
      </w:tr>
      <w:tr w:rsidR="00406CBA" w:rsidRPr="00F956B0" w14:paraId="2999E054" w14:textId="77777777" w:rsidTr="00B22829">
        <w:trPr>
          <w:cantSplit/>
          <w:trHeight w:val="85"/>
        </w:trPr>
        <w:tc>
          <w:tcPr>
            <w:tcW w:w="8783" w:type="dxa"/>
          </w:tcPr>
          <w:p w14:paraId="22D03BFB" w14:textId="77777777" w:rsidR="00406CBA" w:rsidRPr="00555A56" w:rsidRDefault="00406CBA" w:rsidP="00B22829">
            <w:pPr>
              <w:pStyle w:val="VCAAbulletlevel2"/>
            </w:pPr>
            <w:r w:rsidRPr="00FD4DAA">
              <w:lastRenderedPageBreak/>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0F3FCFAF" w14:textId="77777777" w:rsidR="00406CBA" w:rsidRDefault="00406CBA" w:rsidP="00406CB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406CBA" w14:paraId="0BC7113B"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E0F25E6" w14:textId="77777777" w:rsidR="00406CBA" w:rsidRPr="006D5172" w:rsidRDefault="00406CBA" w:rsidP="00B22829">
            <w:pPr>
              <w:pStyle w:val="Heading2"/>
              <w:rPr>
                <w:b/>
                <w:bCs/>
                <w:color w:val="004EA8"/>
              </w:rPr>
            </w:pPr>
            <w:bookmarkStart w:id="61" w:name="_Toc191902516"/>
            <w:r w:rsidRPr="00B13D9B">
              <w:rPr>
                <w:b/>
                <w:bCs/>
                <w:noProof/>
                <w:color w:val="004EA8"/>
              </w:rPr>
              <w:drawing>
                <wp:anchor distT="0" distB="0" distL="114300" distR="114300" simplePos="0" relativeHeight="251678720" behindDoc="0" locked="0" layoutInCell="1" allowOverlap="1" wp14:anchorId="4E701571" wp14:editId="3CF366E5">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r w:rsidRPr="00B13D9B">
              <w:rPr>
                <w:b/>
                <w:bCs/>
                <w:color w:val="004EA8"/>
              </w:rPr>
              <w:t xml:space="preserve"> </w:t>
            </w:r>
          </w:p>
          <w:p w14:paraId="462D9A4F" w14:textId="77777777" w:rsidR="00406CBA" w:rsidRDefault="00406CBA" w:rsidP="00B22829">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5E85938D" w14:textId="77777777" w:rsidR="00406CBA" w:rsidRDefault="00406CBA" w:rsidP="00B22829">
            <w:pPr>
              <w:pStyle w:val="VCAAbulletlevel2"/>
              <w:numPr>
                <w:ilvl w:val="0"/>
                <w:numId w:val="0"/>
              </w:numPr>
              <w:rPr>
                <w:b/>
                <w:bCs/>
                <w:color w:val="004EA8"/>
                <w:sz w:val="32"/>
                <w:szCs w:val="32"/>
              </w:rPr>
            </w:pPr>
          </w:p>
          <w:p w14:paraId="457A73AB" w14:textId="4E95644E" w:rsidR="00406CBA" w:rsidRDefault="00406CBA" w:rsidP="00B22829">
            <w:pPr>
              <w:pStyle w:val="VCAAbulletlevel2"/>
            </w:pPr>
            <w:r>
              <w:t xml:space="preserve">Listen to interviews with </w:t>
            </w:r>
            <w:sdt>
              <w:sdtPr>
                <w:rPr>
                  <w:szCs w:val="22"/>
                </w:rPr>
                <w:alias w:val="Keywords"/>
                <w:tag w:val=""/>
                <w:id w:val="797803157"/>
                <w:placeholder>
                  <w:docPart w:val="1A362AA3A9EA46C98C17D223F782994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Hungarian</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05B45319" w14:textId="77777777" w:rsidR="00406CBA" w:rsidRDefault="00406CBA" w:rsidP="00B22829">
            <w:pPr>
              <w:pStyle w:val="VCAAbulletlevel2"/>
            </w:pPr>
            <w:r>
              <w:t>Brainstorm information you would like to know about someone’s immigration experience, using a mind-map to organise the ideas.</w:t>
            </w:r>
            <w:r>
              <w:br/>
            </w:r>
          </w:p>
          <w:p w14:paraId="71E48FBD" w14:textId="77777777" w:rsidR="00406CBA" w:rsidRDefault="00406CBA" w:rsidP="00B22829">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686B4590" w14:textId="77777777" w:rsidR="00406CBA" w:rsidRDefault="00406CBA" w:rsidP="00B22829">
            <w:pPr>
              <w:pStyle w:val="VCAAbulletlevel2"/>
            </w:pPr>
            <w:r>
              <w:t>Brainstorm as many different question words and questioning strategies as possible – ones that could help you elicit the information you require.</w:t>
            </w:r>
            <w:r>
              <w:br/>
            </w:r>
          </w:p>
          <w:p w14:paraId="7658818C" w14:textId="77777777" w:rsidR="00406CBA" w:rsidRDefault="00406CBA" w:rsidP="00B22829">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3C6EC8B4" w14:textId="77777777" w:rsidR="00406CBA" w:rsidRDefault="00406CBA" w:rsidP="00B22829">
            <w:pPr>
              <w:pStyle w:val="VCAAbulletlevel2"/>
            </w:pPr>
            <w:r>
              <w:t>Practise active listening in pairs by listening to your partner talk about a topic, then paraphrasing what your partner said and/or asking questions to clarify understanding, then swapping roles.</w:t>
            </w:r>
            <w:r>
              <w:br/>
            </w:r>
          </w:p>
          <w:p w14:paraId="01166A26" w14:textId="77777777" w:rsidR="00406CBA" w:rsidRDefault="00406CBA" w:rsidP="00B22829">
            <w:pPr>
              <w:pStyle w:val="VCAAbulletlevel2"/>
            </w:pPr>
            <w:r>
              <w:t>Prepare questions for the interview and share these with your classmates in a secure online space suitable for group work. Discuss and choose the optimal questions.</w:t>
            </w:r>
            <w:r>
              <w:br/>
            </w:r>
          </w:p>
          <w:p w14:paraId="53F2F597" w14:textId="77777777" w:rsidR="00406CBA" w:rsidRDefault="00406CBA" w:rsidP="00B22829">
            <w:pPr>
              <w:pStyle w:val="VCAAbulletlevel2"/>
            </w:pPr>
            <w:r>
              <w:t>Discuss phrases and grammatical elements that could be used when contrasting and comparing information. Then, reflecting on the migrant experience, write sentences using this grammar.</w:t>
            </w:r>
            <w:r>
              <w:br/>
            </w:r>
          </w:p>
          <w:p w14:paraId="2AC48E21" w14:textId="6965D840" w:rsidR="00406CBA" w:rsidRDefault="00406CBA" w:rsidP="00B22829">
            <w:pPr>
              <w:pStyle w:val="VCAAbulletlevel2"/>
            </w:pPr>
            <w:r>
              <w:t xml:space="preserve">Read an article about the life of migrants in a </w:t>
            </w:r>
            <w:sdt>
              <w:sdtPr>
                <w:alias w:val="Keywords"/>
                <w:tag w:val=""/>
                <w:id w:val="-1874452426"/>
                <w:placeholder>
                  <w:docPart w:val="A5AE4C20DE7246FBA3267F4FA48F293C"/>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-speaking country or community and rewrite this text as an interview, modifying the language and </w:t>
            </w:r>
            <w:hyperlink r:id="rId54" w:history="1">
              <w:r w:rsidRPr="009A125B">
                <w:rPr>
                  <w:rStyle w:val="Hyperlink"/>
                </w:rPr>
                <w:t>text type</w:t>
              </w:r>
            </w:hyperlink>
            <w:r>
              <w:t xml:space="preserve"> features to reflect a conversational tone. Compare the original article with your interview, analyse </w:t>
            </w:r>
            <w:r>
              <w:lastRenderedPageBreak/>
              <w:t>the specific features you employed and discuss how they contribute to the purpose of interview.</w:t>
            </w:r>
            <w:r>
              <w:br/>
            </w:r>
          </w:p>
          <w:p w14:paraId="518D58FC" w14:textId="1B9D3267" w:rsidR="00406CBA" w:rsidRDefault="00406CBA" w:rsidP="00B22829">
            <w:pPr>
              <w:pStyle w:val="VCAAbulletlevel2"/>
            </w:pPr>
            <w:r>
              <w:t xml:space="preserve">Plan and record an interview with family members or people from the local community who speak </w:t>
            </w:r>
            <w:sdt>
              <w:sdtPr>
                <w:alias w:val="Keywords"/>
                <w:tag w:val=""/>
                <w:id w:val="797102497"/>
                <w:placeholder>
                  <w:docPart w:val="0112D1C84998436C976E01D9EB5B38A9"/>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xml:space="preserve">, focusing on their migration experience. As a class, analyse and compare responses, share your conclusions in an online space, and identify and discuss the trends. </w:t>
            </w:r>
          </w:p>
          <w:p w14:paraId="369BA2F3" w14:textId="77777777" w:rsidR="00406CBA" w:rsidRPr="0066155E" w:rsidRDefault="00406CBA" w:rsidP="00B22829">
            <w:pPr>
              <w:pStyle w:val="VCAAbulletlevel2"/>
              <w:numPr>
                <w:ilvl w:val="0"/>
                <w:numId w:val="0"/>
              </w:numPr>
              <w:ind w:left="360"/>
            </w:pPr>
          </w:p>
        </w:tc>
      </w:tr>
    </w:tbl>
    <w:p w14:paraId="26FA8F81" w14:textId="0B33DB4F" w:rsidR="00406CBA" w:rsidRDefault="00406CBA" w:rsidP="00406CBA">
      <w:pPr>
        <w:rPr>
          <w:lang w:val="en-AU"/>
        </w:rPr>
      </w:pPr>
      <w:r>
        <w:rPr>
          <w:lang w:val="en-AU"/>
        </w:rPr>
        <w:lastRenderedPageBreak/>
        <w:br/>
      </w:r>
    </w:p>
    <w:p w14:paraId="1269734E" w14:textId="77777777" w:rsidR="008A08C1" w:rsidRDefault="008A08C1" w:rsidP="00406CBA">
      <w:pPr>
        <w:rPr>
          <w:lang w:val="en-AU"/>
        </w:rPr>
      </w:pPr>
    </w:p>
    <w:p w14:paraId="75601B41" w14:textId="77777777" w:rsidR="00406CBA" w:rsidRDefault="00406CBA" w:rsidP="00406CBA">
      <w:pPr>
        <w:pStyle w:val="Heading4"/>
      </w:pPr>
      <w:r w:rsidRPr="00B13D9B">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406CBA" w:rsidRPr="007B23FE" w14:paraId="6D8B56FC" w14:textId="77777777" w:rsidTr="00B22829">
        <w:trPr>
          <w:trHeight w:val="274"/>
        </w:trPr>
        <w:tc>
          <w:tcPr>
            <w:tcW w:w="2339" w:type="dxa"/>
            <w:shd w:val="clear" w:color="auto" w:fill="0F7EB4"/>
          </w:tcPr>
          <w:p w14:paraId="03029330"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14D5549C"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571B92AE"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7D6FBEB" w14:textId="77777777" w:rsidR="00406CBA" w:rsidRPr="007B23FE" w:rsidRDefault="00406CB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406CBA" w:rsidRPr="007B23FE" w14:paraId="652A22F5" w14:textId="77777777" w:rsidTr="008A08C1">
        <w:trPr>
          <w:trHeight w:val="1701"/>
        </w:trPr>
        <w:tc>
          <w:tcPr>
            <w:tcW w:w="2339" w:type="dxa"/>
            <w:vAlign w:val="center"/>
          </w:tcPr>
          <w:p w14:paraId="159501FA" w14:textId="77777777" w:rsidR="00406CBA" w:rsidRPr="006F2769" w:rsidRDefault="00406CBA" w:rsidP="00B22829">
            <w:pPr>
              <w:pStyle w:val="VCAAbody"/>
              <w:jc w:val="center"/>
            </w:pPr>
            <w:r w:rsidRPr="006F2769">
              <w:t>Sustainability</w:t>
            </w:r>
          </w:p>
        </w:tc>
        <w:tc>
          <w:tcPr>
            <w:tcW w:w="2339" w:type="dxa"/>
            <w:vAlign w:val="center"/>
          </w:tcPr>
          <w:p w14:paraId="10799430" w14:textId="77777777" w:rsidR="00406CBA" w:rsidRPr="006F2769" w:rsidRDefault="00406CBA" w:rsidP="00B22829">
            <w:pPr>
              <w:pStyle w:val="VCAAbody"/>
              <w:jc w:val="center"/>
            </w:pPr>
            <w:r w:rsidRPr="006F2769">
              <w:t>Personal</w:t>
            </w:r>
          </w:p>
        </w:tc>
        <w:tc>
          <w:tcPr>
            <w:tcW w:w="2339" w:type="dxa"/>
            <w:vAlign w:val="center"/>
          </w:tcPr>
          <w:p w14:paraId="2336AA0A" w14:textId="77777777" w:rsidR="00406CBA" w:rsidRPr="006F2769" w:rsidRDefault="00406CBA" w:rsidP="00B22829">
            <w:pPr>
              <w:pStyle w:val="VCAAbody"/>
              <w:jc w:val="center"/>
            </w:pPr>
            <w:r w:rsidRPr="006F2769">
              <w:t xml:space="preserve">Natural Environment </w:t>
            </w:r>
          </w:p>
        </w:tc>
        <w:tc>
          <w:tcPr>
            <w:tcW w:w="2339" w:type="dxa"/>
            <w:vAlign w:val="center"/>
          </w:tcPr>
          <w:p w14:paraId="032608BE" w14:textId="77777777" w:rsidR="00406CBA" w:rsidRPr="006F2769" w:rsidRDefault="00406CBA" w:rsidP="00B22829">
            <w:pPr>
              <w:pStyle w:val="VCAAbody"/>
              <w:jc w:val="center"/>
            </w:pPr>
            <w:r w:rsidRPr="006F2769">
              <w:t>Personal responsibilities towards our natural environment</w:t>
            </w:r>
          </w:p>
        </w:tc>
      </w:tr>
    </w:tbl>
    <w:p w14:paraId="1C8C0B37" w14:textId="77777777" w:rsidR="00406CBA" w:rsidRPr="00B13D9B" w:rsidRDefault="00406CBA" w:rsidP="00406CBA">
      <w:pPr>
        <w:pStyle w:val="Heading2"/>
        <w:rPr>
          <w:sz w:val="28"/>
        </w:rPr>
      </w:pPr>
      <w:bookmarkStart w:id="62" w:name="_Toc189124146"/>
      <w:bookmarkStart w:id="63" w:name="_Toc191902517"/>
      <w:r w:rsidRPr="00B13D9B">
        <w:rPr>
          <w:sz w:val="28"/>
        </w:rPr>
        <w:t xml:space="preserve">Outcome </w:t>
      </w:r>
      <w:r>
        <w:rPr>
          <w:sz w:val="28"/>
        </w:rPr>
        <w:t>3</w:t>
      </w:r>
      <w:bookmarkEnd w:id="62"/>
      <w:bookmarkEnd w:id="63"/>
    </w:p>
    <w:p w14:paraId="43971146" w14:textId="44F919BD" w:rsidR="00406CBA" w:rsidRDefault="00406CBA" w:rsidP="00406CBA">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1AB015AE7ED64AD3A6B9E2BB56C2974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Hungarian</w:t>
          </w:r>
        </w:sdtContent>
      </w:sdt>
      <w:r w:rsidRPr="006F2769">
        <w:rPr>
          <w:shd w:val="clear" w:color="auto" w:fill="FFFFFF"/>
        </w:rPr>
        <w:t xml:space="preserve"> in response to a task.</w:t>
      </w:r>
    </w:p>
    <w:p w14:paraId="157E9189" w14:textId="77777777" w:rsidR="00406CBA" w:rsidRDefault="00406CBA" w:rsidP="00406CBA">
      <w:pPr>
        <w:pStyle w:val="Heading2"/>
        <w:rPr>
          <w:sz w:val="24"/>
          <w:szCs w:val="24"/>
        </w:rPr>
      </w:pPr>
      <w:bookmarkStart w:id="64" w:name="_Toc189124147"/>
      <w:bookmarkStart w:id="65" w:name="_Toc191902518"/>
      <w:r w:rsidRPr="00753F1C">
        <w:rPr>
          <w:sz w:val="24"/>
          <w:szCs w:val="24"/>
        </w:rPr>
        <w:t>Examples of learning activities</w:t>
      </w:r>
      <w:bookmarkEnd w:id="64"/>
      <w:bookmarkEnd w:id="6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406CBA" w:rsidRPr="00A36965" w14:paraId="64FB8EB2" w14:textId="77777777" w:rsidTr="00B22829">
        <w:trPr>
          <w:cantSplit/>
        </w:trPr>
        <w:tc>
          <w:tcPr>
            <w:tcW w:w="8783" w:type="dxa"/>
          </w:tcPr>
          <w:p w14:paraId="33A1E5D9" w14:textId="6A3F3B77" w:rsidR="00406CBA" w:rsidRPr="00D66A44" w:rsidRDefault="00406CBA"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43B59325193F4AE682CD317D5ADB3F4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w:t>
            </w:r>
          </w:p>
        </w:tc>
      </w:tr>
      <w:tr w:rsidR="00406CBA" w:rsidRPr="00A36965" w14:paraId="4C2AF657" w14:textId="77777777" w:rsidTr="00B22829">
        <w:trPr>
          <w:cantSplit/>
        </w:trPr>
        <w:tc>
          <w:tcPr>
            <w:tcW w:w="8783" w:type="dxa"/>
          </w:tcPr>
          <w:p w14:paraId="219E2CD7" w14:textId="77777777" w:rsidR="00406CBA" w:rsidRPr="00D66A44" w:rsidRDefault="00406CBA"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406CBA" w:rsidRPr="00A36965" w14:paraId="5DD7DE52" w14:textId="77777777" w:rsidTr="00B22829">
        <w:trPr>
          <w:cantSplit/>
        </w:trPr>
        <w:tc>
          <w:tcPr>
            <w:tcW w:w="8783" w:type="dxa"/>
          </w:tcPr>
          <w:p w14:paraId="27395753" w14:textId="34E8ECA3" w:rsidR="00406CBA" w:rsidRPr="00D66A44" w:rsidRDefault="00406CBA" w:rsidP="00B22829">
            <w:pPr>
              <w:pStyle w:val="VCAAbulletlevel2"/>
            </w:pPr>
            <w:r w:rsidRPr="00D66A44">
              <w:t xml:space="preserve">View a short video or documentary in </w:t>
            </w:r>
            <w:sdt>
              <w:sdtPr>
                <w:alias w:val="Keywords"/>
                <w:tag w:val=""/>
                <w:id w:val="646711941"/>
                <w:placeholder>
                  <w:docPart w:val="E8EC0D297DFC4A03AB1380E214C1E119"/>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xml:space="preserve"> about the importance of recycling and the different ways people can recycle in Australia or a </w:t>
            </w:r>
            <w:sdt>
              <w:sdtPr>
                <w:alias w:val="Keywords"/>
                <w:tag w:val=""/>
                <w:id w:val="-258223308"/>
                <w:placeholder>
                  <w:docPart w:val="F44CD10F280548B59FAD2B4D48AF1836"/>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406CBA" w:rsidRPr="00A36965" w14:paraId="616E0E08" w14:textId="77777777" w:rsidTr="00B22829">
        <w:trPr>
          <w:cantSplit/>
        </w:trPr>
        <w:tc>
          <w:tcPr>
            <w:tcW w:w="8783" w:type="dxa"/>
          </w:tcPr>
          <w:p w14:paraId="3D78E175" w14:textId="46BE8039" w:rsidR="00406CBA" w:rsidRPr="00D66A44" w:rsidRDefault="00406CBA" w:rsidP="00B22829">
            <w:pPr>
              <w:pStyle w:val="VCAAbulletlevel2"/>
            </w:pPr>
            <w:r w:rsidRPr="00D66A44">
              <w:lastRenderedPageBreak/>
              <w:t xml:space="preserve">In small groups, play a game of Snap, racing to be the fastest to ‘snap’ the card containing the correct image, as the teacher calls out different waste products in </w:t>
            </w:r>
            <w:sdt>
              <w:sdtPr>
                <w:alias w:val="Keywords"/>
                <w:tag w:val=""/>
                <w:id w:val="-2141099368"/>
                <w:placeholder>
                  <w:docPart w:val="B05C662977D34912BC73C7EF0216C377"/>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E55EF1A42A5D4C0F9195BED79BD32F48"/>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406CBA" w:rsidRPr="00A36965" w14:paraId="3B8D943A" w14:textId="77777777" w:rsidTr="00B22829">
        <w:trPr>
          <w:cantSplit/>
        </w:trPr>
        <w:tc>
          <w:tcPr>
            <w:tcW w:w="8783" w:type="dxa"/>
          </w:tcPr>
          <w:p w14:paraId="561D4284" w14:textId="77777777" w:rsidR="00406CBA" w:rsidRPr="00D66A44" w:rsidRDefault="00406CBA" w:rsidP="00B22829">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406CBA" w:rsidRPr="00A36965" w14:paraId="55B5F74D" w14:textId="77777777" w:rsidTr="00B22829">
        <w:trPr>
          <w:cantSplit/>
        </w:trPr>
        <w:tc>
          <w:tcPr>
            <w:tcW w:w="8783" w:type="dxa"/>
          </w:tcPr>
          <w:p w14:paraId="417C397B" w14:textId="2277145A" w:rsidR="00406CBA" w:rsidRPr="00D66A44" w:rsidRDefault="00406CBA" w:rsidP="00B22829">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3D2C09D1C5A24F37A7C47EC53590937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406CBA" w:rsidRPr="00A36965" w14:paraId="020A342A" w14:textId="77777777" w:rsidTr="00B22829">
        <w:trPr>
          <w:cantSplit/>
        </w:trPr>
        <w:tc>
          <w:tcPr>
            <w:tcW w:w="8783" w:type="dxa"/>
          </w:tcPr>
          <w:p w14:paraId="40DD3A16" w14:textId="0407AFED" w:rsidR="00406CBA" w:rsidRPr="00D66A44" w:rsidRDefault="00406CBA" w:rsidP="00B22829">
            <w:pPr>
              <w:pStyle w:val="VCAAbulletlevel2"/>
            </w:pPr>
            <w:r w:rsidRPr="00D66A44">
              <w:t xml:space="preserve">Read a children’s short story or picture book in </w:t>
            </w:r>
            <w:sdt>
              <w:sdtPr>
                <w:alias w:val="Keywords"/>
                <w:tag w:val=""/>
                <w:id w:val="-709030453"/>
                <w:placeholder>
                  <w:docPart w:val="130EEFBC561D4FB496397D9FB33F1CB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406CBA" w:rsidRPr="00A36965" w14:paraId="30835F79" w14:textId="77777777" w:rsidTr="00B22829">
        <w:trPr>
          <w:cantSplit/>
        </w:trPr>
        <w:tc>
          <w:tcPr>
            <w:tcW w:w="8783" w:type="dxa"/>
          </w:tcPr>
          <w:p w14:paraId="5C7FDE63" w14:textId="77777777" w:rsidR="00406CBA" w:rsidRPr="00D66A44" w:rsidRDefault="00406CBA"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406CBA" w:rsidRPr="00A36965" w14:paraId="02EBD5D0" w14:textId="77777777" w:rsidTr="00B22829">
        <w:trPr>
          <w:cantSplit/>
        </w:trPr>
        <w:tc>
          <w:tcPr>
            <w:tcW w:w="8783" w:type="dxa"/>
          </w:tcPr>
          <w:p w14:paraId="3AF277D4" w14:textId="3A5632C4" w:rsidR="00406CBA" w:rsidRPr="00D66A44" w:rsidRDefault="00406CBA" w:rsidP="00B22829">
            <w:pPr>
              <w:pStyle w:val="VCAAbulletlevel2"/>
            </w:pPr>
            <w:r w:rsidRPr="00D66A44">
              <w:t xml:space="preserve">Listen to or view video clips in </w:t>
            </w:r>
            <w:sdt>
              <w:sdtPr>
                <w:alias w:val="Keywords"/>
                <w:tag w:val=""/>
                <w:id w:val="-1136727769"/>
                <w:placeholder>
                  <w:docPart w:val="1A0FA76AD0AB4EFBBD3EEEFC2ECA0F5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406CBA" w:rsidRPr="00A36965" w14:paraId="4F63F2BB" w14:textId="77777777" w:rsidTr="00B22829">
        <w:trPr>
          <w:cantSplit/>
        </w:trPr>
        <w:tc>
          <w:tcPr>
            <w:tcW w:w="8783" w:type="dxa"/>
          </w:tcPr>
          <w:p w14:paraId="2C763F37" w14:textId="28260869" w:rsidR="00406CBA" w:rsidRPr="00D66A44" w:rsidRDefault="00406CBA" w:rsidP="00B22829">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911EFFD219C14F46811FACE2D83EBDD0"/>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406CBA" w:rsidRPr="00A36965" w14:paraId="35ED51DD" w14:textId="77777777" w:rsidTr="00B22829">
        <w:trPr>
          <w:cantSplit/>
        </w:trPr>
        <w:tc>
          <w:tcPr>
            <w:tcW w:w="8783" w:type="dxa"/>
          </w:tcPr>
          <w:p w14:paraId="4863C0EE" w14:textId="3F667E14" w:rsidR="00406CBA" w:rsidRPr="00D66A44" w:rsidRDefault="00406CBA" w:rsidP="00B22829">
            <w:pPr>
              <w:pStyle w:val="VCAAbulletlevel2"/>
            </w:pPr>
            <w:r w:rsidRPr="00D66A44">
              <w:lastRenderedPageBreak/>
              <w:t xml:space="preserve">Read an informative text about a natural resource in a </w:t>
            </w:r>
            <w:sdt>
              <w:sdtPr>
                <w:alias w:val="Keywords"/>
                <w:tag w:val=""/>
                <w:id w:val="-671028431"/>
                <w:placeholder>
                  <w:docPart w:val="937AC3043D41415BA43C71A9E82D6F75"/>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406CBA" w:rsidRPr="00A36965" w14:paraId="46C7E48A" w14:textId="77777777" w:rsidTr="00B22829">
        <w:trPr>
          <w:cantSplit/>
        </w:trPr>
        <w:tc>
          <w:tcPr>
            <w:tcW w:w="8783" w:type="dxa"/>
          </w:tcPr>
          <w:p w14:paraId="6C6A583C" w14:textId="77777777" w:rsidR="00406CBA" w:rsidRPr="00D66A44" w:rsidRDefault="00406CBA"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406CBA" w:rsidRPr="00A36965" w14:paraId="35621217" w14:textId="77777777" w:rsidTr="00B22829">
        <w:trPr>
          <w:cantSplit/>
        </w:trPr>
        <w:tc>
          <w:tcPr>
            <w:tcW w:w="8783" w:type="dxa"/>
          </w:tcPr>
          <w:p w14:paraId="7D976DF4" w14:textId="5D6D43DD" w:rsidR="00406CBA" w:rsidRPr="00D66A44" w:rsidRDefault="00406CBA" w:rsidP="00B22829">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62CFF5F101044EE1966635483D3BF499"/>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406CBA" w:rsidRPr="00A36965" w14:paraId="1BC87FDF" w14:textId="77777777" w:rsidTr="00B22829">
        <w:trPr>
          <w:cantSplit/>
        </w:trPr>
        <w:tc>
          <w:tcPr>
            <w:tcW w:w="8783" w:type="dxa"/>
          </w:tcPr>
          <w:p w14:paraId="0E5CDE4A" w14:textId="06642066" w:rsidR="00406CBA" w:rsidRPr="00A36965" w:rsidRDefault="00406CBA" w:rsidP="00B22829">
            <w:pPr>
              <w:pStyle w:val="VCAAbulletlevel2"/>
              <w:rPr>
                <w:rFonts w:cstheme="minorHAnsi"/>
              </w:rPr>
            </w:pPr>
            <w:r w:rsidRPr="00D66A44">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F66734F90E424A30A2EA0F4802DA5124"/>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406CBA" w:rsidRPr="00A36965" w14:paraId="6CBC5079" w14:textId="77777777" w:rsidTr="00B22829">
        <w:trPr>
          <w:cantSplit/>
        </w:trPr>
        <w:tc>
          <w:tcPr>
            <w:tcW w:w="8783" w:type="dxa"/>
          </w:tcPr>
          <w:p w14:paraId="75DE5052" w14:textId="77777777" w:rsidR="00406CBA" w:rsidRPr="00D66A44" w:rsidRDefault="00406CBA"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406CBA" w:rsidRPr="00A36965" w14:paraId="29BB3344" w14:textId="77777777" w:rsidTr="00B22829">
        <w:trPr>
          <w:cantSplit/>
        </w:trPr>
        <w:tc>
          <w:tcPr>
            <w:tcW w:w="8783" w:type="dxa"/>
          </w:tcPr>
          <w:p w14:paraId="0F68275F" w14:textId="77777777" w:rsidR="00406CBA" w:rsidRPr="00D66A44" w:rsidRDefault="00406CBA"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406CBA" w:rsidRPr="00A36965" w14:paraId="618A8B17" w14:textId="77777777" w:rsidTr="00B22829">
        <w:trPr>
          <w:cantSplit/>
        </w:trPr>
        <w:tc>
          <w:tcPr>
            <w:tcW w:w="8783" w:type="dxa"/>
          </w:tcPr>
          <w:p w14:paraId="0DAA83AF" w14:textId="2D2584F9" w:rsidR="00406CBA" w:rsidRPr="00D66A44" w:rsidRDefault="00406CBA"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F418661274104EBF926648EFBF6FE342"/>
                </w:placeholder>
                <w:dataBinding w:prefixMappings="xmlns:ns0='http://purl.org/dc/elements/1.1/' xmlns:ns1='http://schemas.openxmlformats.org/package/2006/metadata/core-properties' " w:xpath="/ns1:coreProperties[1]/ns1:keywords[1]" w:storeItemID="{6C3C8BC8-F283-45AE-878A-BAB7291924A1}"/>
                <w:text/>
              </w:sdtPr>
              <w:sdtEndPr/>
              <w:sdtContent>
                <w:r>
                  <w:t>Hungarian</w:t>
                </w:r>
              </w:sdtContent>
            </w:sdt>
            <w:r>
              <w:t>-</w:t>
            </w:r>
            <w:r w:rsidRPr="00A36965">
              <w:t>speaking community</w:t>
            </w:r>
            <w:r w:rsidRPr="00DA3056">
              <w:t>.</w:t>
            </w:r>
          </w:p>
        </w:tc>
      </w:tr>
      <w:tr w:rsidR="00406CBA" w:rsidRPr="00DA3056" w14:paraId="73A1B5CD" w14:textId="77777777" w:rsidTr="00B22829">
        <w:trPr>
          <w:cantSplit/>
        </w:trPr>
        <w:tc>
          <w:tcPr>
            <w:tcW w:w="8783" w:type="dxa"/>
            <w:shd w:val="clear" w:color="auto" w:fill="D9D9D9" w:themeFill="background1" w:themeFillShade="D9"/>
          </w:tcPr>
          <w:p w14:paraId="1B06EC3E" w14:textId="3C641AE0" w:rsidR="00406CBA" w:rsidRPr="006E7D7F" w:rsidRDefault="00406CBA" w:rsidP="00B22829">
            <w:pPr>
              <w:pStyle w:val="VCAAbulletlevel2"/>
              <w:rPr>
                <w:b/>
                <w:bCs/>
              </w:rPr>
            </w:pPr>
            <w:r w:rsidRPr="006E7D7F">
              <w:rPr>
                <w:b/>
                <w:bCs/>
                <w:noProof/>
              </w:rPr>
              <w:drawing>
                <wp:anchor distT="0" distB="0" distL="114300" distR="114300" simplePos="0" relativeHeight="251684864" behindDoc="0" locked="0" layoutInCell="1" allowOverlap="1" wp14:anchorId="194C75FD" wp14:editId="25573D1C">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7BE6F783BD994AB5B3EB6CEB39030D8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Hungarian</w:t>
                </w:r>
              </w:sdtContent>
            </w:sdt>
            <w:r w:rsidRPr="006E7D7F">
              <w:rPr>
                <w:b/>
                <w:bCs/>
              </w:rPr>
              <w:t xml:space="preserve">-speaking community. </w:t>
            </w:r>
          </w:p>
        </w:tc>
      </w:tr>
    </w:tbl>
    <w:p w14:paraId="1DC86AEB" w14:textId="77777777" w:rsidR="00406CBA" w:rsidRDefault="00406CBA" w:rsidP="00406CB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406CBA" w14:paraId="7B5B40D8"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CBA6D26" w14:textId="77777777" w:rsidR="00406CBA" w:rsidRPr="003E507E" w:rsidRDefault="00406CBA" w:rsidP="00B22829">
            <w:pPr>
              <w:pStyle w:val="Heading2"/>
              <w:rPr>
                <w:b/>
                <w:bCs/>
                <w:color w:val="004EA8"/>
              </w:rPr>
            </w:pPr>
            <w:bookmarkStart w:id="66" w:name="_Toc189124148"/>
            <w:bookmarkStart w:id="67" w:name="_Toc191902519"/>
            <w:r w:rsidRPr="00B13D9B">
              <w:rPr>
                <w:b/>
                <w:bCs/>
                <w:noProof/>
                <w:color w:val="004EA8"/>
              </w:rPr>
              <w:lastRenderedPageBreak/>
              <w:drawing>
                <wp:anchor distT="0" distB="0" distL="114300" distR="114300" simplePos="0" relativeHeight="251685888" behindDoc="0" locked="0" layoutInCell="1" allowOverlap="1" wp14:anchorId="1ED0189E" wp14:editId="304D16C7">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06FA11FE" w14:textId="5A87FA86" w:rsidR="00406CBA" w:rsidRPr="003E507E" w:rsidRDefault="00406CBA"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41B525FCB69C4469B66F160C3157FC5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Hungarian</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4290DFD1" w14:textId="7D9BB29C" w:rsidR="00406CBA" w:rsidRPr="003E507E" w:rsidRDefault="00406CBA" w:rsidP="00406CBA">
            <w:pPr>
              <w:pStyle w:val="ListParagraph"/>
              <w:numPr>
                <w:ilvl w:val="0"/>
                <w:numId w:val="16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41D27165EC1147A2BD8CA2A17CC4A30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3C711B">
              <w:rPr>
                <w:rFonts w:ascii="Arial" w:eastAsia="Arial" w:hAnsi="Arial" w:cs="Arial"/>
                <w:color w:val="000000"/>
                <w:w w:val="95"/>
                <w:kern w:val="22"/>
                <w:szCs w:val="20"/>
                <w:lang w:val="en-GB" w:eastAsia="ja-JP"/>
              </w:rPr>
              <w:t xml:space="preserve"> </w:t>
            </w:r>
            <w:proofErr w:type="gramStart"/>
            <w:r w:rsidR="003C711B">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4AE724A6" w14:textId="1A324F82" w:rsidR="00406CBA" w:rsidRPr="003E507E" w:rsidRDefault="00406CBA" w:rsidP="00406CBA">
            <w:pPr>
              <w:pStyle w:val="ListParagraph"/>
              <w:numPr>
                <w:ilvl w:val="0"/>
                <w:numId w:val="16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C46B84766B694022A232EBD1AE10FDA1"/>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2075D856" w14:textId="74264E26" w:rsidR="00406CBA" w:rsidRPr="003E507E" w:rsidRDefault="00406CBA" w:rsidP="00406CBA">
            <w:pPr>
              <w:pStyle w:val="ListParagraph"/>
              <w:numPr>
                <w:ilvl w:val="0"/>
                <w:numId w:val="16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6E51AF16AEA247A48F7CCEC8C52DB5B1"/>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63F92186" w14:textId="77777777"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6787FA0D" w14:textId="77777777"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6690C5E6" w14:textId="583E4394"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B3184089188148CF84EA8E0B8F0506FE"/>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5B04E816" w14:textId="77777777"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66488488" w14:textId="278E61A2"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29E300526A794036A0FD665393F117E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07114EDE" w14:textId="651A6098"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lastRenderedPageBreak/>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4DA6AB19C0744AA38AC098ECEA134A1F"/>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3E0B5EFC" w14:textId="77777777"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5547B633" w14:textId="77777777" w:rsidR="00406CBA" w:rsidRPr="00F23158" w:rsidRDefault="00406CBA" w:rsidP="00406CBA">
            <w:pPr>
              <w:pStyle w:val="ListParagraph"/>
              <w:numPr>
                <w:ilvl w:val="0"/>
                <w:numId w:val="16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3B259566" w14:textId="6349030E" w:rsidR="00406CBA" w:rsidRPr="006F2769" w:rsidRDefault="00406CBA" w:rsidP="00406CBA">
            <w:pPr>
              <w:pStyle w:val="ListParagraph"/>
              <w:numPr>
                <w:ilvl w:val="0"/>
                <w:numId w:val="16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B41FB9E29C3D42A2A68F1B8D990AA750"/>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Hungarian</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2BE13FD9" w14:textId="77777777" w:rsidR="00406CBA" w:rsidRPr="0066155E" w:rsidRDefault="00406CBA" w:rsidP="00B22829">
            <w:pPr>
              <w:pStyle w:val="VCAAbulletlevel2"/>
              <w:numPr>
                <w:ilvl w:val="0"/>
                <w:numId w:val="0"/>
              </w:numPr>
              <w:ind w:left="360"/>
            </w:pPr>
          </w:p>
        </w:tc>
      </w:tr>
    </w:tbl>
    <w:p w14:paraId="76D39693" w14:textId="77777777" w:rsidR="00406CBA" w:rsidRDefault="00406CBA" w:rsidP="00406CBA">
      <w:pPr>
        <w:rPr>
          <w:lang w:val="en-AU"/>
        </w:rPr>
      </w:pPr>
    </w:p>
    <w:sectPr w:rsidR="00406CBA" w:rsidSect="003C711B">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ACCF4" w14:textId="77777777" w:rsidR="00406CBA" w:rsidRDefault="00406CB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406CBA" w:rsidRPr="00D0381D" w14:paraId="5B56D826" w14:textId="77777777" w:rsidTr="00D0381D">
      <w:tc>
        <w:tcPr>
          <w:tcW w:w="1665" w:type="pct"/>
          <w:tcMar>
            <w:left w:w="0" w:type="dxa"/>
            <w:right w:w="0" w:type="dxa"/>
          </w:tcMar>
        </w:tcPr>
        <w:p w14:paraId="43A3DD38" w14:textId="77777777" w:rsidR="00406CBA" w:rsidRPr="00D0381D" w:rsidRDefault="00406CBA"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06A8431" w14:textId="77777777" w:rsidR="00406CBA" w:rsidRPr="00D0381D" w:rsidRDefault="00406CBA" w:rsidP="00D0381D">
          <w:pPr>
            <w:tabs>
              <w:tab w:val="right" w:pos="9639"/>
            </w:tabs>
            <w:rPr>
              <w:color w:val="999999" w:themeColor="accent2"/>
              <w:sz w:val="18"/>
              <w:szCs w:val="18"/>
            </w:rPr>
          </w:pPr>
        </w:p>
      </w:tc>
      <w:tc>
        <w:tcPr>
          <w:tcW w:w="1665" w:type="pct"/>
          <w:tcMar>
            <w:left w:w="0" w:type="dxa"/>
            <w:right w:w="0" w:type="dxa"/>
          </w:tcMar>
        </w:tcPr>
        <w:p w14:paraId="115DECEC" w14:textId="77777777" w:rsidR="00406CBA" w:rsidRPr="009B3B87" w:rsidRDefault="00406CB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2DAF1AE9" w14:textId="77777777" w:rsidR="00406CBA" w:rsidRPr="00534253" w:rsidRDefault="00406CBA"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406CBA" w:rsidRPr="00D0381D" w14:paraId="67E4417C" w14:textId="77777777" w:rsidTr="00D0381D">
      <w:tc>
        <w:tcPr>
          <w:tcW w:w="3285" w:type="dxa"/>
          <w:tcMar>
            <w:left w:w="0" w:type="dxa"/>
            <w:right w:w="0" w:type="dxa"/>
          </w:tcMar>
        </w:tcPr>
        <w:p w14:paraId="5E3CBB60" w14:textId="77777777" w:rsidR="00406CBA" w:rsidRPr="00D0381D" w:rsidRDefault="00406CB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5AED3B86" w14:textId="77777777" w:rsidR="00406CBA" w:rsidRPr="00D0381D" w:rsidRDefault="00406CBA" w:rsidP="00D0381D">
          <w:pPr>
            <w:tabs>
              <w:tab w:val="right" w:pos="9639"/>
            </w:tabs>
            <w:rPr>
              <w:color w:val="999999" w:themeColor="accent2"/>
              <w:sz w:val="18"/>
              <w:szCs w:val="18"/>
            </w:rPr>
          </w:pPr>
        </w:p>
      </w:tc>
      <w:tc>
        <w:tcPr>
          <w:tcW w:w="3285" w:type="dxa"/>
          <w:tcMar>
            <w:left w:w="0" w:type="dxa"/>
            <w:right w:w="0" w:type="dxa"/>
          </w:tcMar>
        </w:tcPr>
        <w:p w14:paraId="5A1161DD" w14:textId="77777777" w:rsidR="00406CBA" w:rsidRPr="009B3B87" w:rsidRDefault="00406CB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3AB128F5" w14:textId="77777777" w:rsidR="00406CBA" w:rsidRPr="00534253" w:rsidRDefault="00406CB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3DB7343" wp14:editId="14E19467">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406CBA" w14:paraId="45220FBE" w14:textId="77777777" w:rsidTr="00707E68">
      <w:tc>
        <w:tcPr>
          <w:tcW w:w="3285" w:type="dxa"/>
          <w:vAlign w:val="center"/>
        </w:tcPr>
        <w:p w14:paraId="2A4611DC" w14:textId="77777777" w:rsidR="00406CBA" w:rsidRDefault="006663FF" w:rsidP="007619E0">
          <w:pPr>
            <w:pStyle w:val="Captionsandfootnotes"/>
            <w:tabs>
              <w:tab w:val="right" w:pos="9639"/>
            </w:tabs>
            <w:spacing w:line="240" w:lineRule="auto"/>
            <w:rPr>
              <w:color w:val="999999" w:themeColor="accent2"/>
            </w:rPr>
          </w:pPr>
          <w:hyperlink r:id="rId1" w:history="1">
            <w:r w:rsidR="00406CBA">
              <w:rPr>
                <w:rStyle w:val="Hyperlink"/>
              </w:rPr>
              <w:t>VCAA</w:t>
            </w:r>
          </w:hyperlink>
        </w:p>
      </w:tc>
      <w:tc>
        <w:tcPr>
          <w:tcW w:w="3285" w:type="dxa"/>
          <w:vAlign w:val="center"/>
        </w:tcPr>
        <w:p w14:paraId="5D27DD57" w14:textId="77777777" w:rsidR="00406CBA" w:rsidRDefault="00406CBA" w:rsidP="00707E68">
          <w:pPr>
            <w:pStyle w:val="Captionsandfootnotes"/>
            <w:tabs>
              <w:tab w:val="right" w:pos="9639"/>
            </w:tabs>
            <w:spacing w:line="240" w:lineRule="auto"/>
            <w:jc w:val="center"/>
            <w:rPr>
              <w:color w:val="999999" w:themeColor="accent2"/>
            </w:rPr>
          </w:pPr>
        </w:p>
      </w:tc>
      <w:tc>
        <w:tcPr>
          <w:tcW w:w="3285" w:type="dxa"/>
          <w:vAlign w:val="center"/>
        </w:tcPr>
        <w:p w14:paraId="5D634A31" w14:textId="77777777" w:rsidR="00406CBA" w:rsidRDefault="00406CB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46C2D2FA" w14:textId="77777777" w:rsidR="00406CBA" w:rsidRDefault="00406CBA"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6663FF"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4934DE5D" w14:textId="798D22E2" w:rsidR="00406CBA" w:rsidRPr="00322123" w:rsidRDefault="00406CBA" w:rsidP="00A11696">
        <w:r>
          <w:t>2025 VCE Hungarian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6A5B6" w14:textId="77777777" w:rsidR="00406CBA" w:rsidRPr="00A77F1C" w:rsidRDefault="00406CB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0398B" w14:textId="76D92D8A" w:rsidR="00406CBA" w:rsidRPr="00322123" w:rsidRDefault="006663FF" w:rsidP="00D86551">
    <w:pPr>
      <w:pStyle w:val="Header"/>
    </w:pPr>
    <w:sdt>
      <w:sdtPr>
        <w:alias w:val="Title"/>
        <w:tag w:val=""/>
        <w:id w:val="441274057"/>
        <w:placeholder>
          <w:docPart w:val="1AEBB3BFA39C4D0E8A5094EB6CA14BFF"/>
        </w:placeholder>
        <w:dataBinding w:prefixMappings="xmlns:ns0='http://purl.org/dc/elements/1.1/' xmlns:ns1='http://schemas.openxmlformats.org/package/2006/metadata/core-properties' " w:xpath="/ns1:coreProperties[1]/ns0:title[1]" w:storeItemID="{6C3C8BC8-F283-45AE-878A-BAB7291924A1}"/>
        <w:text/>
      </w:sdtPr>
      <w:sdtEndPr/>
      <w:sdtContent>
        <w:r w:rsidR="00406CBA">
          <w:t>2025 VCE Hungarian</w:t>
        </w:r>
      </w:sdtContent>
    </w:sdt>
    <w:r w:rsidR="00406CBA" w:rsidRPr="00E44381">
      <w:t xml:space="preserve"> </w:t>
    </w:r>
    <w:r w:rsidR="00406CBA">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B2F6AF" w14:textId="153AB919" w:rsidR="00406CBA" w:rsidRPr="00210AB7" w:rsidRDefault="00406CB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68269454"/>
        <w:placeholder>
          <w:docPart w:val="92496A77D6D24533AA103E63F82E5211"/>
        </w:placeholder>
        <w:dataBinding w:prefixMappings="xmlns:ns0='http://purl.org/dc/elements/1.1/' xmlns:ns1='http://schemas.openxmlformats.org/package/2006/metadata/core-properties' " w:xpath="/ns1:coreProperties[1]/ns0:title[1]" w:storeItemID="{6C3C8BC8-F283-45AE-878A-BAB7291924A1}"/>
        <w:text/>
      </w:sdtPr>
      <w:sdtEndPr/>
      <w:sdtContent>
        <w:r>
          <w:t>2025 VCE Hungarian</w:t>
        </w:r>
      </w:sdtContent>
    </w:sdt>
  </w:p>
  <w:p w14:paraId="3CAE5DB5" w14:textId="77777777" w:rsidR="00406CBA" w:rsidRPr="00C73F9D" w:rsidRDefault="00406CBA"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1A32317E" w:rsidR="00350E9A" w:rsidRPr="00322123" w:rsidRDefault="006663FF" w:rsidP="00D86551">
    <w:pPr>
      <w:pStyle w:val="Header"/>
    </w:pPr>
    <w:sdt>
      <w:sdtPr>
        <w:alias w:val="Title"/>
        <w:tag w:val=""/>
        <w:id w:val="1684396694"/>
        <w:placeholder>
          <w:docPart w:val="EB52FB0B3A304139A7666BE56214D4F6"/>
        </w:placeholder>
        <w:dataBinding w:prefixMappings="xmlns:ns0='http://purl.org/dc/elements/1.1/' xmlns:ns1='http://schemas.openxmlformats.org/package/2006/metadata/core-properties' " w:xpath="/ns1:coreProperties[1]/ns0:title[1]" w:storeItemID="{6C3C8BC8-F283-45AE-878A-BAB7291924A1}"/>
        <w:text/>
      </w:sdtPr>
      <w:sdtEndPr/>
      <w:sdtContent>
        <w:r w:rsidR="00837EAC">
          <w:t>2025 VCE Hungarian</w:t>
        </w:r>
      </w:sdtContent>
    </w:sdt>
    <w:r w:rsidR="00E44381" w:rsidRPr="00E44381">
      <w:t xml:space="preserve"> </w:t>
    </w:r>
    <w:r w:rsidR="00A84EAF">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25ACF14C"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7338C5DD51DA4884965FBD40A3D3F97F"/>
        </w:placeholder>
        <w:dataBinding w:prefixMappings="xmlns:ns0='http://purl.org/dc/elements/1.1/' xmlns:ns1='http://schemas.openxmlformats.org/package/2006/metadata/core-properties' " w:xpath="/ns1:coreProperties[1]/ns0:title[1]" w:storeItemID="{6C3C8BC8-F283-45AE-878A-BAB7291924A1}"/>
        <w:text/>
      </w:sdtPr>
      <w:sdtEndPr/>
      <w:sdtContent>
        <w:r w:rsidR="00837EAC">
          <w:t>2025 VCE Hungarian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B6777C"/>
    <w:multiLevelType w:val="multilevel"/>
    <w:tmpl w:val="48622E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CC326C"/>
    <w:multiLevelType w:val="multilevel"/>
    <w:tmpl w:val="1AF69D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2F167F"/>
    <w:multiLevelType w:val="multilevel"/>
    <w:tmpl w:val="54CC7B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21F042D"/>
    <w:multiLevelType w:val="multilevel"/>
    <w:tmpl w:val="A18020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2291EB1"/>
    <w:multiLevelType w:val="multilevel"/>
    <w:tmpl w:val="5B9260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2C860C6"/>
    <w:multiLevelType w:val="multilevel"/>
    <w:tmpl w:val="8820B8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33E16FD"/>
    <w:multiLevelType w:val="multilevel"/>
    <w:tmpl w:val="42AAE8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35F08B7"/>
    <w:multiLevelType w:val="multilevel"/>
    <w:tmpl w:val="1854C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49E4453"/>
    <w:multiLevelType w:val="multilevel"/>
    <w:tmpl w:val="A8C891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5345B05"/>
    <w:multiLevelType w:val="multilevel"/>
    <w:tmpl w:val="450C28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6E70EE7"/>
    <w:multiLevelType w:val="multilevel"/>
    <w:tmpl w:val="F21A78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8E731D1"/>
    <w:multiLevelType w:val="multilevel"/>
    <w:tmpl w:val="DCEA9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A42431E"/>
    <w:multiLevelType w:val="multilevel"/>
    <w:tmpl w:val="51848E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A8124F5"/>
    <w:multiLevelType w:val="multilevel"/>
    <w:tmpl w:val="12D848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A8364A4"/>
    <w:multiLevelType w:val="multilevel"/>
    <w:tmpl w:val="4D3C8C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B9B5A38"/>
    <w:multiLevelType w:val="multilevel"/>
    <w:tmpl w:val="99CEED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C0B37E6"/>
    <w:multiLevelType w:val="multilevel"/>
    <w:tmpl w:val="4DF40A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C652934"/>
    <w:multiLevelType w:val="multilevel"/>
    <w:tmpl w:val="B7FA69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CD04972"/>
    <w:multiLevelType w:val="multilevel"/>
    <w:tmpl w:val="BAD059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E946EFE"/>
    <w:multiLevelType w:val="multilevel"/>
    <w:tmpl w:val="C4128E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0E963CA2"/>
    <w:multiLevelType w:val="multilevel"/>
    <w:tmpl w:val="B0EE4A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0EA15B97"/>
    <w:multiLevelType w:val="multilevel"/>
    <w:tmpl w:val="0246A2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0F1547F2"/>
    <w:multiLevelType w:val="multilevel"/>
    <w:tmpl w:val="A2681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0F6A059F"/>
    <w:multiLevelType w:val="multilevel"/>
    <w:tmpl w:val="95CC2D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0FC811DA"/>
    <w:multiLevelType w:val="multilevel"/>
    <w:tmpl w:val="121E77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0FF27399"/>
    <w:multiLevelType w:val="multilevel"/>
    <w:tmpl w:val="FAB6DC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0DF66EA"/>
    <w:multiLevelType w:val="multilevel"/>
    <w:tmpl w:val="ECCE53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13462222"/>
    <w:multiLevelType w:val="multilevel"/>
    <w:tmpl w:val="30B27E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3845223"/>
    <w:multiLevelType w:val="multilevel"/>
    <w:tmpl w:val="B8B817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38E7093"/>
    <w:multiLevelType w:val="multilevel"/>
    <w:tmpl w:val="04FC7F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3D456BF"/>
    <w:multiLevelType w:val="multilevel"/>
    <w:tmpl w:val="2B0E0D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4EB1D9A"/>
    <w:multiLevelType w:val="multilevel"/>
    <w:tmpl w:val="86A032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59D506E"/>
    <w:multiLevelType w:val="multilevel"/>
    <w:tmpl w:val="816A5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744399B"/>
    <w:multiLevelType w:val="multilevel"/>
    <w:tmpl w:val="6EE264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81C2E90"/>
    <w:multiLevelType w:val="multilevel"/>
    <w:tmpl w:val="28640A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83F4BC7"/>
    <w:multiLevelType w:val="multilevel"/>
    <w:tmpl w:val="A19E9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1A1D03A0"/>
    <w:multiLevelType w:val="multilevel"/>
    <w:tmpl w:val="769244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BC33188"/>
    <w:multiLevelType w:val="multilevel"/>
    <w:tmpl w:val="C65E8A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DD1160F"/>
    <w:multiLevelType w:val="multilevel"/>
    <w:tmpl w:val="CFAA5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EAE21F9"/>
    <w:multiLevelType w:val="multilevel"/>
    <w:tmpl w:val="20F245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EE851CB"/>
    <w:multiLevelType w:val="multilevel"/>
    <w:tmpl w:val="283CD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F095DB2"/>
    <w:multiLevelType w:val="multilevel"/>
    <w:tmpl w:val="9BE071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1FA82DAD"/>
    <w:multiLevelType w:val="multilevel"/>
    <w:tmpl w:val="103C2E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19D4263"/>
    <w:multiLevelType w:val="multilevel"/>
    <w:tmpl w:val="0F0ED6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3007D6B"/>
    <w:multiLevelType w:val="multilevel"/>
    <w:tmpl w:val="7F5668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34D0A48"/>
    <w:multiLevelType w:val="multilevel"/>
    <w:tmpl w:val="4B6284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3D856CD"/>
    <w:multiLevelType w:val="multilevel"/>
    <w:tmpl w:val="91CEFA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4076B01"/>
    <w:multiLevelType w:val="multilevel"/>
    <w:tmpl w:val="9690BD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43E152F"/>
    <w:multiLevelType w:val="multilevel"/>
    <w:tmpl w:val="C9FC63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5B66C13"/>
    <w:multiLevelType w:val="multilevel"/>
    <w:tmpl w:val="A18021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6FB216F"/>
    <w:multiLevelType w:val="multilevel"/>
    <w:tmpl w:val="CF4071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7051D7F"/>
    <w:multiLevelType w:val="multilevel"/>
    <w:tmpl w:val="934679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70A75EF"/>
    <w:multiLevelType w:val="multilevel"/>
    <w:tmpl w:val="306E72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76E70E7"/>
    <w:multiLevelType w:val="multilevel"/>
    <w:tmpl w:val="30B4D0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7B16081"/>
    <w:multiLevelType w:val="multilevel"/>
    <w:tmpl w:val="E214A2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7F402C6"/>
    <w:multiLevelType w:val="multilevel"/>
    <w:tmpl w:val="34EEE0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9AA2467"/>
    <w:multiLevelType w:val="multilevel"/>
    <w:tmpl w:val="5B5EBF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2AD72473"/>
    <w:multiLevelType w:val="multilevel"/>
    <w:tmpl w:val="141031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D9D2595"/>
    <w:multiLevelType w:val="multilevel"/>
    <w:tmpl w:val="08F29B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D9E35B4"/>
    <w:multiLevelType w:val="multilevel"/>
    <w:tmpl w:val="EDD0E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E287F20"/>
    <w:multiLevelType w:val="multilevel"/>
    <w:tmpl w:val="6588A2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2E942E2A"/>
    <w:multiLevelType w:val="multilevel"/>
    <w:tmpl w:val="9FAE7F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2F2F5C41"/>
    <w:multiLevelType w:val="multilevel"/>
    <w:tmpl w:val="0C0A45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2F5461B2"/>
    <w:multiLevelType w:val="multilevel"/>
    <w:tmpl w:val="5ECE5D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1C34CCF"/>
    <w:multiLevelType w:val="multilevel"/>
    <w:tmpl w:val="DFB483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2A10B10"/>
    <w:multiLevelType w:val="multilevel"/>
    <w:tmpl w:val="3BACC0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36A3024"/>
    <w:multiLevelType w:val="multilevel"/>
    <w:tmpl w:val="1CAC7A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5C34A89"/>
    <w:multiLevelType w:val="multilevel"/>
    <w:tmpl w:val="6E841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5EB2FCD"/>
    <w:multiLevelType w:val="multilevel"/>
    <w:tmpl w:val="F528A7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77A7B57"/>
    <w:multiLevelType w:val="multilevel"/>
    <w:tmpl w:val="25582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7C36F6B"/>
    <w:multiLevelType w:val="multilevel"/>
    <w:tmpl w:val="755A99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86D613C"/>
    <w:multiLevelType w:val="multilevel"/>
    <w:tmpl w:val="03181D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8C35E31"/>
    <w:multiLevelType w:val="multilevel"/>
    <w:tmpl w:val="A7E80A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8CC28C2"/>
    <w:multiLevelType w:val="multilevel"/>
    <w:tmpl w:val="977CDF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95A7978"/>
    <w:multiLevelType w:val="multilevel"/>
    <w:tmpl w:val="8D5ECB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3AD6541A"/>
    <w:multiLevelType w:val="multilevel"/>
    <w:tmpl w:val="4872A3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3BDF264E"/>
    <w:multiLevelType w:val="multilevel"/>
    <w:tmpl w:val="4C84F1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3C3C08BB"/>
    <w:multiLevelType w:val="multilevel"/>
    <w:tmpl w:val="2364FA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3ED65C90"/>
    <w:multiLevelType w:val="multilevel"/>
    <w:tmpl w:val="A6D48E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92" w15:restartNumberingAfterBreak="0">
    <w:nsid w:val="3F671986"/>
    <w:multiLevelType w:val="multilevel"/>
    <w:tmpl w:val="BE1606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30306FB"/>
    <w:multiLevelType w:val="multilevel"/>
    <w:tmpl w:val="D7D21A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4867CDE"/>
    <w:multiLevelType w:val="multilevel"/>
    <w:tmpl w:val="2C506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70961E1"/>
    <w:multiLevelType w:val="multilevel"/>
    <w:tmpl w:val="8A4CF1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79B49F3"/>
    <w:multiLevelType w:val="multilevel"/>
    <w:tmpl w:val="61CEA4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7C34011"/>
    <w:multiLevelType w:val="multilevel"/>
    <w:tmpl w:val="3286BB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87029D1"/>
    <w:multiLevelType w:val="multilevel"/>
    <w:tmpl w:val="E0F0DF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89B1EC8"/>
    <w:multiLevelType w:val="multilevel"/>
    <w:tmpl w:val="3C26E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8A23C1C"/>
    <w:multiLevelType w:val="multilevel"/>
    <w:tmpl w:val="87C2BB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9325488"/>
    <w:multiLevelType w:val="multilevel"/>
    <w:tmpl w:val="5FDAA8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A8A5A23"/>
    <w:multiLevelType w:val="multilevel"/>
    <w:tmpl w:val="64A8D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AF84923"/>
    <w:multiLevelType w:val="multilevel"/>
    <w:tmpl w:val="1CAA0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B7460F3"/>
    <w:multiLevelType w:val="multilevel"/>
    <w:tmpl w:val="1AE65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E6F2ECB"/>
    <w:multiLevelType w:val="multilevel"/>
    <w:tmpl w:val="9B4AF3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EE61B5C"/>
    <w:multiLevelType w:val="multilevel"/>
    <w:tmpl w:val="A202A3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F3437DC"/>
    <w:multiLevelType w:val="multilevel"/>
    <w:tmpl w:val="7BA028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FA40D16"/>
    <w:multiLevelType w:val="multilevel"/>
    <w:tmpl w:val="714251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FCF0841"/>
    <w:multiLevelType w:val="multilevel"/>
    <w:tmpl w:val="9C48F7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2275967"/>
    <w:multiLevelType w:val="multilevel"/>
    <w:tmpl w:val="04B615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4840E7F"/>
    <w:multiLevelType w:val="multilevel"/>
    <w:tmpl w:val="9FC247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4B037A9"/>
    <w:multiLevelType w:val="multilevel"/>
    <w:tmpl w:val="0B7A8E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57B11E8"/>
    <w:multiLevelType w:val="multilevel"/>
    <w:tmpl w:val="634A92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5" w15:restartNumberingAfterBreak="0">
    <w:nsid w:val="57564A7E"/>
    <w:multiLevelType w:val="multilevel"/>
    <w:tmpl w:val="FD94C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7732303"/>
    <w:multiLevelType w:val="multilevel"/>
    <w:tmpl w:val="C834F9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7EA66A8"/>
    <w:multiLevelType w:val="multilevel"/>
    <w:tmpl w:val="2FE61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9E43C6A"/>
    <w:multiLevelType w:val="multilevel"/>
    <w:tmpl w:val="FB86E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A1F14F5"/>
    <w:multiLevelType w:val="multilevel"/>
    <w:tmpl w:val="5FEA1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D7A4ADC"/>
    <w:multiLevelType w:val="multilevel"/>
    <w:tmpl w:val="420AD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2" w15:restartNumberingAfterBreak="0">
    <w:nsid w:val="5E4A7CC9"/>
    <w:multiLevelType w:val="multilevel"/>
    <w:tmpl w:val="F31889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E7E6484"/>
    <w:multiLevelType w:val="multilevel"/>
    <w:tmpl w:val="F6F495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E7F7405"/>
    <w:multiLevelType w:val="multilevel"/>
    <w:tmpl w:val="435EC0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FF32B6D"/>
    <w:multiLevelType w:val="multilevel"/>
    <w:tmpl w:val="7BB0A2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15675CB"/>
    <w:multiLevelType w:val="multilevel"/>
    <w:tmpl w:val="69BA7A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2360D51"/>
    <w:multiLevelType w:val="multilevel"/>
    <w:tmpl w:val="35C669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9" w15:restartNumberingAfterBreak="0">
    <w:nsid w:val="633953E0"/>
    <w:multiLevelType w:val="multilevel"/>
    <w:tmpl w:val="2032A7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43B7CC3"/>
    <w:multiLevelType w:val="multilevel"/>
    <w:tmpl w:val="21E46D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4AA296D"/>
    <w:multiLevelType w:val="multilevel"/>
    <w:tmpl w:val="EA961D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55127F1"/>
    <w:multiLevelType w:val="multilevel"/>
    <w:tmpl w:val="11C03F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57E5A53"/>
    <w:multiLevelType w:val="multilevel"/>
    <w:tmpl w:val="F4A4D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5926AE3"/>
    <w:multiLevelType w:val="multilevel"/>
    <w:tmpl w:val="85521D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6384294"/>
    <w:multiLevelType w:val="multilevel"/>
    <w:tmpl w:val="BCAA57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6540218"/>
    <w:multiLevelType w:val="multilevel"/>
    <w:tmpl w:val="219A8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6604365"/>
    <w:multiLevelType w:val="multilevel"/>
    <w:tmpl w:val="953EE8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7520472"/>
    <w:multiLevelType w:val="multilevel"/>
    <w:tmpl w:val="958A5E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81667E1"/>
    <w:multiLevelType w:val="multilevel"/>
    <w:tmpl w:val="F940B6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1" w15:restartNumberingAfterBreak="0">
    <w:nsid w:val="6BEB770B"/>
    <w:multiLevelType w:val="multilevel"/>
    <w:tmpl w:val="46D6FC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C135BED"/>
    <w:multiLevelType w:val="multilevel"/>
    <w:tmpl w:val="C54EFB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C8878B2"/>
    <w:multiLevelType w:val="multilevel"/>
    <w:tmpl w:val="1EAAC4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CF24C05"/>
    <w:multiLevelType w:val="multilevel"/>
    <w:tmpl w:val="3EACD8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D5B0375"/>
    <w:multiLevelType w:val="multilevel"/>
    <w:tmpl w:val="7B6411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0A83BE8"/>
    <w:multiLevelType w:val="multilevel"/>
    <w:tmpl w:val="E1D692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0D449AB"/>
    <w:multiLevelType w:val="multilevel"/>
    <w:tmpl w:val="BD26DB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9" w15:restartNumberingAfterBreak="0">
    <w:nsid w:val="719C4CB5"/>
    <w:multiLevelType w:val="multilevel"/>
    <w:tmpl w:val="08B8D4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474679E"/>
    <w:multiLevelType w:val="multilevel"/>
    <w:tmpl w:val="C27EE4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48678E4"/>
    <w:multiLevelType w:val="multilevel"/>
    <w:tmpl w:val="2C1809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6183C27"/>
    <w:multiLevelType w:val="multilevel"/>
    <w:tmpl w:val="AA1A56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69617B9"/>
    <w:multiLevelType w:val="multilevel"/>
    <w:tmpl w:val="B5D4F4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699120E"/>
    <w:multiLevelType w:val="multilevel"/>
    <w:tmpl w:val="9CFE2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6FD10D3"/>
    <w:multiLevelType w:val="multilevel"/>
    <w:tmpl w:val="4ABC7A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70B33E6"/>
    <w:multiLevelType w:val="multilevel"/>
    <w:tmpl w:val="672096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7177BD1"/>
    <w:multiLevelType w:val="multilevel"/>
    <w:tmpl w:val="BD8E62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73F7C51"/>
    <w:multiLevelType w:val="multilevel"/>
    <w:tmpl w:val="25467C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81E78C1"/>
    <w:multiLevelType w:val="multilevel"/>
    <w:tmpl w:val="88FCB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95631DA"/>
    <w:multiLevelType w:val="multilevel"/>
    <w:tmpl w:val="5D3C61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98B2D4D"/>
    <w:multiLevelType w:val="multilevel"/>
    <w:tmpl w:val="3572C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A4E54A0"/>
    <w:multiLevelType w:val="multilevel"/>
    <w:tmpl w:val="970C11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C687096"/>
    <w:multiLevelType w:val="multilevel"/>
    <w:tmpl w:val="1032D3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EDC165F"/>
    <w:multiLevelType w:val="multilevel"/>
    <w:tmpl w:val="CB7612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F2F05A1"/>
    <w:multiLevelType w:val="multilevel"/>
    <w:tmpl w:val="5198A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F3E51EC"/>
    <w:multiLevelType w:val="multilevel"/>
    <w:tmpl w:val="01EAAD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F7F7EA8"/>
    <w:multiLevelType w:val="multilevel"/>
    <w:tmpl w:val="9F4827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8"/>
  </w:num>
  <w:num w:numId="2" w16cid:durableId="116458358">
    <w:abstractNumId w:val="114"/>
  </w:num>
  <w:num w:numId="3" w16cid:durableId="1925257724">
    <w:abstractNumId w:val="91"/>
  </w:num>
  <w:num w:numId="4" w16cid:durableId="214388723">
    <w:abstractNumId w:val="47"/>
  </w:num>
  <w:num w:numId="5" w16cid:durableId="711996426">
    <w:abstractNumId w:val="121"/>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8"/>
  </w:num>
  <w:num w:numId="17" w16cid:durableId="811948791">
    <w:abstractNumId w:val="59"/>
  </w:num>
  <w:num w:numId="18" w16cid:durableId="1243833473">
    <w:abstractNumId w:val="92"/>
  </w:num>
  <w:num w:numId="19" w16cid:durableId="499009468">
    <w:abstractNumId w:val="29"/>
  </w:num>
  <w:num w:numId="20" w16cid:durableId="705787756">
    <w:abstractNumId w:val="110"/>
  </w:num>
  <w:num w:numId="21" w16cid:durableId="455175928">
    <w:abstractNumId w:val="71"/>
  </w:num>
  <w:num w:numId="22" w16cid:durableId="1073048145">
    <w:abstractNumId w:val="155"/>
  </w:num>
  <w:num w:numId="23" w16cid:durableId="474879936">
    <w:abstractNumId w:val="50"/>
  </w:num>
  <w:num w:numId="24" w16cid:durableId="1521427535">
    <w:abstractNumId w:val="129"/>
  </w:num>
  <w:num w:numId="25" w16cid:durableId="1118723690">
    <w:abstractNumId w:val="23"/>
  </w:num>
  <w:num w:numId="26" w16cid:durableId="1103300064">
    <w:abstractNumId w:val="53"/>
  </w:num>
  <w:num w:numId="27" w16cid:durableId="486944901">
    <w:abstractNumId w:val="79"/>
  </w:num>
  <w:num w:numId="28" w16cid:durableId="1461846147">
    <w:abstractNumId w:val="75"/>
  </w:num>
  <w:num w:numId="29" w16cid:durableId="1446120949">
    <w:abstractNumId w:val="139"/>
  </w:num>
  <w:num w:numId="30" w16cid:durableId="2054887767">
    <w:abstractNumId w:val="42"/>
  </w:num>
  <w:num w:numId="31" w16cid:durableId="958219184">
    <w:abstractNumId w:val="21"/>
  </w:num>
  <w:num w:numId="32" w16cid:durableId="654604317">
    <w:abstractNumId w:val="48"/>
  </w:num>
  <w:num w:numId="33" w16cid:durableId="1535341095">
    <w:abstractNumId w:val="166"/>
  </w:num>
  <w:num w:numId="34" w16cid:durableId="550121575">
    <w:abstractNumId w:val="150"/>
  </w:num>
  <w:num w:numId="35" w16cid:durableId="1056733275">
    <w:abstractNumId w:val="16"/>
  </w:num>
  <w:num w:numId="36" w16cid:durableId="1682586572">
    <w:abstractNumId w:val="62"/>
  </w:num>
  <w:num w:numId="37" w16cid:durableId="476529472">
    <w:abstractNumId w:val="31"/>
  </w:num>
  <w:num w:numId="38" w16cid:durableId="366957527">
    <w:abstractNumId w:val="85"/>
  </w:num>
  <w:num w:numId="39" w16cid:durableId="1609772433">
    <w:abstractNumId w:val="112"/>
  </w:num>
  <w:num w:numId="40" w16cid:durableId="891112799">
    <w:abstractNumId w:val="101"/>
  </w:num>
  <w:num w:numId="41" w16cid:durableId="919488258">
    <w:abstractNumId w:val="82"/>
  </w:num>
  <w:num w:numId="42" w16cid:durableId="412973434">
    <w:abstractNumId w:val="76"/>
  </w:num>
  <w:num w:numId="43" w16cid:durableId="1421288759">
    <w:abstractNumId w:val="103"/>
  </w:num>
  <w:num w:numId="44" w16cid:durableId="642587162">
    <w:abstractNumId w:val="78"/>
  </w:num>
  <w:num w:numId="45" w16cid:durableId="519320565">
    <w:abstractNumId w:val="134"/>
  </w:num>
  <w:num w:numId="46" w16cid:durableId="1936356148">
    <w:abstractNumId w:val="87"/>
  </w:num>
  <w:num w:numId="47" w16cid:durableId="747266841">
    <w:abstractNumId w:val="46"/>
  </w:num>
  <w:num w:numId="48" w16cid:durableId="1424257739">
    <w:abstractNumId w:val="118"/>
  </w:num>
  <w:num w:numId="49" w16cid:durableId="1127509024">
    <w:abstractNumId w:val="51"/>
  </w:num>
  <w:num w:numId="50" w16cid:durableId="405688343">
    <w:abstractNumId w:val="20"/>
  </w:num>
  <w:num w:numId="51" w16cid:durableId="1010762060">
    <w:abstractNumId w:val="34"/>
  </w:num>
  <w:num w:numId="52" w16cid:durableId="755368578">
    <w:abstractNumId w:val="40"/>
  </w:num>
  <w:num w:numId="53" w16cid:durableId="1181352447">
    <w:abstractNumId w:val="80"/>
  </w:num>
  <w:num w:numId="54" w16cid:durableId="235435064">
    <w:abstractNumId w:val="38"/>
  </w:num>
  <w:num w:numId="55" w16cid:durableId="1840802744">
    <w:abstractNumId w:val="13"/>
  </w:num>
  <w:num w:numId="56" w16cid:durableId="1896579007">
    <w:abstractNumId w:val="146"/>
  </w:num>
  <w:num w:numId="57" w16cid:durableId="1417289921">
    <w:abstractNumId w:val="153"/>
  </w:num>
  <w:num w:numId="58" w16cid:durableId="931933190">
    <w:abstractNumId w:val="141"/>
  </w:num>
  <w:num w:numId="59" w16cid:durableId="1638802779">
    <w:abstractNumId w:val="19"/>
  </w:num>
  <w:num w:numId="60" w16cid:durableId="84155888">
    <w:abstractNumId w:val="83"/>
  </w:num>
  <w:num w:numId="61" w16cid:durableId="232666247">
    <w:abstractNumId w:val="113"/>
  </w:num>
  <w:num w:numId="62" w16cid:durableId="1431927017">
    <w:abstractNumId w:val="119"/>
  </w:num>
  <w:num w:numId="63" w16cid:durableId="1163475876">
    <w:abstractNumId w:val="84"/>
  </w:num>
  <w:num w:numId="64" w16cid:durableId="1541210147">
    <w:abstractNumId w:val="65"/>
  </w:num>
  <w:num w:numId="65" w16cid:durableId="2129422784">
    <w:abstractNumId w:val="18"/>
  </w:num>
  <w:num w:numId="66" w16cid:durableId="1767773715">
    <w:abstractNumId w:val="96"/>
  </w:num>
  <w:num w:numId="67" w16cid:durableId="1833526890">
    <w:abstractNumId w:val="104"/>
  </w:num>
  <w:num w:numId="68" w16cid:durableId="623119147">
    <w:abstractNumId w:val="132"/>
  </w:num>
  <w:num w:numId="69" w16cid:durableId="1542548980">
    <w:abstractNumId w:val="58"/>
  </w:num>
  <w:num w:numId="70" w16cid:durableId="1879657810">
    <w:abstractNumId w:val="106"/>
  </w:num>
  <w:num w:numId="71" w16cid:durableId="1422414370">
    <w:abstractNumId w:val="138"/>
  </w:num>
  <w:num w:numId="72" w16cid:durableId="158276483">
    <w:abstractNumId w:val="26"/>
  </w:num>
  <w:num w:numId="73" w16cid:durableId="1673489048">
    <w:abstractNumId w:val="94"/>
  </w:num>
  <w:num w:numId="74" w16cid:durableId="1123234022">
    <w:abstractNumId w:val="61"/>
  </w:num>
  <w:num w:numId="75" w16cid:durableId="93477460">
    <w:abstractNumId w:val="123"/>
  </w:num>
  <w:num w:numId="76" w16cid:durableId="885408420">
    <w:abstractNumId w:val="73"/>
  </w:num>
  <w:num w:numId="77" w16cid:durableId="1305306607">
    <w:abstractNumId w:val="116"/>
  </w:num>
  <w:num w:numId="78" w16cid:durableId="725378668">
    <w:abstractNumId w:val="27"/>
  </w:num>
  <w:num w:numId="79" w16cid:durableId="817917042">
    <w:abstractNumId w:val="99"/>
  </w:num>
  <w:num w:numId="80" w16cid:durableId="1812555404">
    <w:abstractNumId w:val="81"/>
  </w:num>
  <w:num w:numId="81" w16cid:durableId="16658416">
    <w:abstractNumId w:val="68"/>
  </w:num>
  <w:num w:numId="82" w16cid:durableId="1109471401">
    <w:abstractNumId w:val="97"/>
  </w:num>
  <w:num w:numId="83" w16cid:durableId="648637368">
    <w:abstractNumId w:val="41"/>
  </w:num>
  <w:num w:numId="84" w16cid:durableId="1131050563">
    <w:abstractNumId w:val="154"/>
  </w:num>
  <w:num w:numId="85" w16cid:durableId="788817343">
    <w:abstractNumId w:val="98"/>
  </w:num>
  <w:num w:numId="86" w16cid:durableId="484200941">
    <w:abstractNumId w:val="57"/>
  </w:num>
  <w:num w:numId="87" w16cid:durableId="819426211">
    <w:abstractNumId w:val="120"/>
  </w:num>
  <w:num w:numId="88" w16cid:durableId="1195969509">
    <w:abstractNumId w:val="158"/>
  </w:num>
  <w:num w:numId="89" w16cid:durableId="1231690793">
    <w:abstractNumId w:val="11"/>
  </w:num>
  <w:num w:numId="90" w16cid:durableId="2145460945">
    <w:abstractNumId w:val="17"/>
  </w:num>
  <w:num w:numId="91" w16cid:durableId="218246380">
    <w:abstractNumId w:val="165"/>
  </w:num>
  <w:num w:numId="92" w16cid:durableId="663705354">
    <w:abstractNumId w:val="52"/>
  </w:num>
  <w:num w:numId="93" w16cid:durableId="812990477">
    <w:abstractNumId w:val="160"/>
  </w:num>
  <w:num w:numId="94" w16cid:durableId="1338463562">
    <w:abstractNumId w:val="90"/>
  </w:num>
  <w:num w:numId="95" w16cid:durableId="1556428322">
    <w:abstractNumId w:val="167"/>
  </w:num>
  <w:num w:numId="96" w16cid:durableId="610553812">
    <w:abstractNumId w:val="145"/>
  </w:num>
  <w:num w:numId="97" w16cid:durableId="311562797">
    <w:abstractNumId w:val="126"/>
  </w:num>
  <w:num w:numId="98" w16cid:durableId="152258234">
    <w:abstractNumId w:val="14"/>
  </w:num>
  <w:num w:numId="99" w16cid:durableId="299117218">
    <w:abstractNumId w:val="135"/>
  </w:num>
  <w:num w:numId="100" w16cid:durableId="225646823">
    <w:abstractNumId w:val="10"/>
  </w:num>
  <w:num w:numId="101" w16cid:durableId="457408094">
    <w:abstractNumId w:val="25"/>
  </w:num>
  <w:num w:numId="102" w16cid:durableId="1866743954">
    <w:abstractNumId w:val="102"/>
  </w:num>
  <w:num w:numId="103" w16cid:durableId="336150122">
    <w:abstractNumId w:val="43"/>
  </w:num>
  <w:num w:numId="104" w16cid:durableId="1736931963">
    <w:abstractNumId w:val="131"/>
  </w:num>
  <w:num w:numId="105" w16cid:durableId="2122457862">
    <w:abstractNumId w:val="64"/>
  </w:num>
  <w:num w:numId="106" w16cid:durableId="95252374">
    <w:abstractNumId w:val="163"/>
  </w:num>
  <w:num w:numId="107" w16cid:durableId="297492354">
    <w:abstractNumId w:val="107"/>
  </w:num>
  <w:num w:numId="108" w16cid:durableId="1738019205">
    <w:abstractNumId w:val="77"/>
  </w:num>
  <w:num w:numId="109" w16cid:durableId="215702764">
    <w:abstractNumId w:val="36"/>
  </w:num>
  <w:num w:numId="110" w16cid:durableId="1299187709">
    <w:abstractNumId w:val="161"/>
  </w:num>
  <w:num w:numId="111" w16cid:durableId="1120688671">
    <w:abstractNumId w:val="70"/>
  </w:num>
  <w:num w:numId="112" w16cid:durableId="774910063">
    <w:abstractNumId w:val="100"/>
  </w:num>
  <w:num w:numId="113" w16cid:durableId="852379067">
    <w:abstractNumId w:val="55"/>
  </w:num>
  <w:num w:numId="114" w16cid:durableId="738095595">
    <w:abstractNumId w:val="147"/>
  </w:num>
  <w:num w:numId="115" w16cid:durableId="402802155">
    <w:abstractNumId w:val="142"/>
  </w:num>
  <w:num w:numId="116" w16cid:durableId="638923285">
    <w:abstractNumId w:val="109"/>
  </w:num>
  <w:num w:numId="117" w16cid:durableId="1134325003">
    <w:abstractNumId w:val="72"/>
  </w:num>
  <w:num w:numId="118" w16cid:durableId="1840266166">
    <w:abstractNumId w:val="39"/>
  </w:num>
  <w:num w:numId="119" w16cid:durableId="990134531">
    <w:abstractNumId w:val="32"/>
  </w:num>
  <w:num w:numId="120" w16cid:durableId="1422071695">
    <w:abstractNumId w:val="137"/>
  </w:num>
  <w:num w:numId="121" w16cid:durableId="182326748">
    <w:abstractNumId w:val="108"/>
  </w:num>
  <w:num w:numId="122" w16cid:durableId="238368215">
    <w:abstractNumId w:val="33"/>
  </w:num>
  <w:num w:numId="123" w16cid:durableId="894388467">
    <w:abstractNumId w:val="143"/>
  </w:num>
  <w:num w:numId="124" w16cid:durableId="212620752">
    <w:abstractNumId w:val="130"/>
  </w:num>
  <w:num w:numId="125" w16cid:durableId="2015720178">
    <w:abstractNumId w:val="157"/>
  </w:num>
  <w:num w:numId="126" w16cid:durableId="782263428">
    <w:abstractNumId w:val="127"/>
  </w:num>
  <w:num w:numId="127" w16cid:durableId="2123264071">
    <w:abstractNumId w:val="88"/>
  </w:num>
  <w:num w:numId="128" w16cid:durableId="1998531359">
    <w:abstractNumId w:val="44"/>
  </w:num>
  <w:num w:numId="129" w16cid:durableId="264314325">
    <w:abstractNumId w:val="12"/>
  </w:num>
  <w:num w:numId="130" w16cid:durableId="1472089802">
    <w:abstractNumId w:val="124"/>
  </w:num>
  <w:num w:numId="131" w16cid:durableId="1234193702">
    <w:abstractNumId w:val="164"/>
  </w:num>
  <w:num w:numId="132" w16cid:durableId="1214392302">
    <w:abstractNumId w:val="54"/>
  </w:num>
  <w:num w:numId="133" w16cid:durableId="1783765039">
    <w:abstractNumId w:val="69"/>
  </w:num>
  <w:num w:numId="134" w16cid:durableId="1857768743">
    <w:abstractNumId w:val="30"/>
  </w:num>
  <w:num w:numId="135" w16cid:durableId="249508615">
    <w:abstractNumId w:val="74"/>
  </w:num>
  <w:num w:numId="136" w16cid:durableId="2076119332">
    <w:abstractNumId w:val="111"/>
  </w:num>
  <w:num w:numId="137" w16cid:durableId="1462650007">
    <w:abstractNumId w:val="122"/>
  </w:num>
  <w:num w:numId="138" w16cid:durableId="1045956082">
    <w:abstractNumId w:val="56"/>
  </w:num>
  <w:num w:numId="139" w16cid:durableId="196624900">
    <w:abstractNumId w:val="93"/>
  </w:num>
  <w:num w:numId="140" w16cid:durableId="342904466">
    <w:abstractNumId w:val="35"/>
  </w:num>
  <w:num w:numId="141" w16cid:durableId="145050769">
    <w:abstractNumId w:val="95"/>
  </w:num>
  <w:num w:numId="142" w16cid:durableId="85731044">
    <w:abstractNumId w:val="105"/>
  </w:num>
  <w:num w:numId="143" w16cid:durableId="376589085">
    <w:abstractNumId w:val="149"/>
  </w:num>
  <w:num w:numId="144" w16cid:durableId="2058433922">
    <w:abstractNumId w:val="49"/>
  </w:num>
  <w:num w:numId="145" w16cid:durableId="119805674">
    <w:abstractNumId w:val="86"/>
  </w:num>
  <w:num w:numId="146" w16cid:durableId="69739944">
    <w:abstractNumId w:val="63"/>
  </w:num>
  <w:num w:numId="147" w16cid:durableId="223372595">
    <w:abstractNumId w:val="15"/>
  </w:num>
  <w:num w:numId="148" w16cid:durableId="1894274804">
    <w:abstractNumId w:val="45"/>
  </w:num>
  <w:num w:numId="149" w16cid:durableId="159780375">
    <w:abstractNumId w:val="67"/>
  </w:num>
  <w:num w:numId="150" w16cid:durableId="20447662">
    <w:abstractNumId w:val="117"/>
  </w:num>
  <w:num w:numId="151" w16cid:durableId="493185452">
    <w:abstractNumId w:val="125"/>
  </w:num>
  <w:num w:numId="152" w16cid:durableId="1824464303">
    <w:abstractNumId w:val="159"/>
  </w:num>
  <w:num w:numId="153" w16cid:durableId="991131803">
    <w:abstractNumId w:val="136"/>
  </w:num>
  <w:num w:numId="154" w16cid:durableId="2065592313">
    <w:abstractNumId w:val="133"/>
  </w:num>
  <w:num w:numId="155" w16cid:durableId="276646946">
    <w:abstractNumId w:val="144"/>
  </w:num>
  <w:num w:numId="156" w16cid:durableId="2096053993">
    <w:abstractNumId w:val="28"/>
  </w:num>
  <w:num w:numId="157" w16cid:durableId="1682508150">
    <w:abstractNumId w:val="24"/>
  </w:num>
  <w:num w:numId="158" w16cid:durableId="368843727">
    <w:abstractNumId w:val="66"/>
  </w:num>
  <w:num w:numId="159" w16cid:durableId="638263541">
    <w:abstractNumId w:val="22"/>
  </w:num>
  <w:num w:numId="160" w16cid:durableId="846866687">
    <w:abstractNumId w:val="151"/>
  </w:num>
  <w:num w:numId="161" w16cid:durableId="1201475796">
    <w:abstractNumId w:val="152"/>
  </w:num>
  <w:num w:numId="162" w16cid:durableId="947153247">
    <w:abstractNumId w:val="60"/>
  </w:num>
  <w:num w:numId="163" w16cid:durableId="1468429958">
    <w:abstractNumId w:val="156"/>
  </w:num>
  <w:num w:numId="164" w16cid:durableId="89470282">
    <w:abstractNumId w:val="115"/>
  </w:num>
  <w:num w:numId="165" w16cid:durableId="776173122">
    <w:abstractNumId w:val="162"/>
  </w:num>
  <w:num w:numId="166" w16cid:durableId="773673686">
    <w:abstractNumId w:val="89"/>
  </w:num>
  <w:num w:numId="167" w16cid:durableId="181284206">
    <w:abstractNumId w:val="37"/>
  </w:num>
  <w:num w:numId="168" w16cid:durableId="1037047471">
    <w:abstractNumId w:val="140"/>
  </w:num>
  <w:numIdMacAtCleanup w:val="1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782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11FC"/>
    <w:rsid w:val="00014CF6"/>
    <w:rsid w:val="0002556D"/>
    <w:rsid w:val="0003065C"/>
    <w:rsid w:val="0003448F"/>
    <w:rsid w:val="0003575C"/>
    <w:rsid w:val="0005780E"/>
    <w:rsid w:val="000627E9"/>
    <w:rsid w:val="00065A75"/>
    <w:rsid w:val="00075F70"/>
    <w:rsid w:val="000800BF"/>
    <w:rsid w:val="000862FB"/>
    <w:rsid w:val="000874DB"/>
    <w:rsid w:val="000A71F7"/>
    <w:rsid w:val="000F09E4"/>
    <w:rsid w:val="000F16FD"/>
    <w:rsid w:val="000F1D5C"/>
    <w:rsid w:val="000F3A47"/>
    <w:rsid w:val="000F5CEC"/>
    <w:rsid w:val="000F70C1"/>
    <w:rsid w:val="0012328B"/>
    <w:rsid w:val="0012390E"/>
    <w:rsid w:val="00124ADA"/>
    <w:rsid w:val="001363D1"/>
    <w:rsid w:val="00163062"/>
    <w:rsid w:val="00163EE0"/>
    <w:rsid w:val="00163FEA"/>
    <w:rsid w:val="00167DF0"/>
    <w:rsid w:val="001726B3"/>
    <w:rsid w:val="001807AA"/>
    <w:rsid w:val="00182B7F"/>
    <w:rsid w:val="001907BA"/>
    <w:rsid w:val="001C0FAD"/>
    <w:rsid w:val="001E625C"/>
    <w:rsid w:val="001F3839"/>
    <w:rsid w:val="00203CF0"/>
    <w:rsid w:val="00205431"/>
    <w:rsid w:val="00207345"/>
    <w:rsid w:val="00210AB7"/>
    <w:rsid w:val="002208AD"/>
    <w:rsid w:val="002214BA"/>
    <w:rsid w:val="002279BA"/>
    <w:rsid w:val="00231558"/>
    <w:rsid w:val="002329F3"/>
    <w:rsid w:val="00232BC7"/>
    <w:rsid w:val="002402F1"/>
    <w:rsid w:val="0024128D"/>
    <w:rsid w:val="00243F0D"/>
    <w:rsid w:val="00244B0A"/>
    <w:rsid w:val="0024682A"/>
    <w:rsid w:val="00253884"/>
    <w:rsid w:val="00260FC6"/>
    <w:rsid w:val="00263A66"/>
    <w:rsid w:val="002647BB"/>
    <w:rsid w:val="002754C1"/>
    <w:rsid w:val="00277F02"/>
    <w:rsid w:val="00280C70"/>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91986"/>
    <w:rsid w:val="003C711B"/>
    <w:rsid w:val="003D421C"/>
    <w:rsid w:val="003D57A7"/>
    <w:rsid w:val="00406CBA"/>
    <w:rsid w:val="00412F60"/>
    <w:rsid w:val="00414011"/>
    <w:rsid w:val="00417AA3"/>
    <w:rsid w:val="00424DD2"/>
    <w:rsid w:val="00440B32"/>
    <w:rsid w:val="00444619"/>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424C"/>
    <w:rsid w:val="00555952"/>
    <w:rsid w:val="0055611A"/>
    <w:rsid w:val="005614E7"/>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663FF"/>
    <w:rsid w:val="00672AFB"/>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37EAC"/>
    <w:rsid w:val="00850219"/>
    <w:rsid w:val="00851757"/>
    <w:rsid w:val="00852719"/>
    <w:rsid w:val="00853A48"/>
    <w:rsid w:val="00860115"/>
    <w:rsid w:val="008715F5"/>
    <w:rsid w:val="008810CF"/>
    <w:rsid w:val="00881105"/>
    <w:rsid w:val="008857C4"/>
    <w:rsid w:val="0088783C"/>
    <w:rsid w:val="00890060"/>
    <w:rsid w:val="008955EB"/>
    <w:rsid w:val="0089628D"/>
    <w:rsid w:val="00896ABD"/>
    <w:rsid w:val="008A08C1"/>
    <w:rsid w:val="008B352E"/>
    <w:rsid w:val="008C08B2"/>
    <w:rsid w:val="008C34FB"/>
    <w:rsid w:val="008C6AA2"/>
    <w:rsid w:val="008D780E"/>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95FFC"/>
    <w:rsid w:val="009A2333"/>
    <w:rsid w:val="009B3B87"/>
    <w:rsid w:val="009C1C16"/>
    <w:rsid w:val="009C57E3"/>
    <w:rsid w:val="00A06B65"/>
    <w:rsid w:val="00A11696"/>
    <w:rsid w:val="00A17661"/>
    <w:rsid w:val="00A17CF6"/>
    <w:rsid w:val="00A24B2D"/>
    <w:rsid w:val="00A40966"/>
    <w:rsid w:val="00A45BDC"/>
    <w:rsid w:val="00A5644C"/>
    <w:rsid w:val="00A57308"/>
    <w:rsid w:val="00A67188"/>
    <w:rsid w:val="00A77F1C"/>
    <w:rsid w:val="00A84EAF"/>
    <w:rsid w:val="00A921E0"/>
    <w:rsid w:val="00AB2543"/>
    <w:rsid w:val="00AB4E23"/>
    <w:rsid w:val="00AD1755"/>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34684"/>
    <w:rsid w:val="00C53263"/>
    <w:rsid w:val="00C559A6"/>
    <w:rsid w:val="00C65741"/>
    <w:rsid w:val="00C73F9D"/>
    <w:rsid w:val="00C75BC5"/>
    <w:rsid w:val="00C75F1D"/>
    <w:rsid w:val="00C805B2"/>
    <w:rsid w:val="00C86BB2"/>
    <w:rsid w:val="00C912D6"/>
    <w:rsid w:val="00CA02DD"/>
    <w:rsid w:val="00CC2384"/>
    <w:rsid w:val="00CC53F9"/>
    <w:rsid w:val="00CC7529"/>
    <w:rsid w:val="00CD454F"/>
    <w:rsid w:val="00CE4547"/>
    <w:rsid w:val="00CE7925"/>
    <w:rsid w:val="00D021BF"/>
    <w:rsid w:val="00D0381D"/>
    <w:rsid w:val="00D1511A"/>
    <w:rsid w:val="00D338E4"/>
    <w:rsid w:val="00D35538"/>
    <w:rsid w:val="00D516BC"/>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D53"/>
    <w:rsid w:val="00F4525C"/>
    <w:rsid w:val="00F46046"/>
    <w:rsid w:val="00F464D8"/>
    <w:rsid w:val="00F47B7F"/>
    <w:rsid w:val="00F61B8A"/>
    <w:rsid w:val="00F70E0B"/>
    <w:rsid w:val="00F81AA4"/>
    <w:rsid w:val="00F83DB5"/>
    <w:rsid w:val="00F93694"/>
    <w:rsid w:val="00F942FC"/>
    <w:rsid w:val="00F9544F"/>
    <w:rsid w:val="00F95799"/>
    <w:rsid w:val="00FA080C"/>
    <w:rsid w:val="00FB56CD"/>
    <w:rsid w:val="00FC2FF6"/>
    <w:rsid w:val="00FD1C20"/>
    <w:rsid w:val="00FD658C"/>
    <w:rsid w:val="00FE0AD0"/>
    <w:rsid w:val="00FF53DF"/>
    <w:rsid w:val="24E91F86"/>
    <w:rsid w:val="42FE5580"/>
    <w:rsid w:val="757E529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782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A84EAF"/>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F46046"/>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F46046"/>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F46046"/>
  </w:style>
  <w:style w:type="character" w:customStyle="1" w:styleId="normaltextrun">
    <w:name w:val="normaltextrun"/>
    <w:basedOn w:val="DefaultParagraphFont"/>
    <w:rsid w:val="00F46046"/>
  </w:style>
  <w:style w:type="character" w:customStyle="1" w:styleId="eop">
    <w:name w:val="eop"/>
    <w:basedOn w:val="DefaultParagraphFont"/>
    <w:rsid w:val="00F46046"/>
  </w:style>
  <w:style w:type="character" w:customStyle="1" w:styleId="contentcontrol">
    <w:name w:val="contentcontrol"/>
    <w:basedOn w:val="DefaultParagraphFont"/>
    <w:rsid w:val="00F46046"/>
  </w:style>
  <w:style w:type="character" w:customStyle="1" w:styleId="contentcontrolboundarysink">
    <w:name w:val="contentcontrolboundarysink"/>
    <w:basedOn w:val="DefaultParagraphFont"/>
    <w:rsid w:val="00F46046"/>
  </w:style>
  <w:style w:type="paragraph" w:customStyle="1" w:styleId="outlineelement">
    <w:name w:val="outlineelement"/>
    <w:basedOn w:val="Normal"/>
    <w:rsid w:val="00F46046"/>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F46046"/>
    <w:rPr>
      <w:color w:val="800080"/>
      <w:u w:val="single"/>
    </w:rPr>
  </w:style>
  <w:style w:type="character" w:customStyle="1" w:styleId="wacimagegroupcontainer">
    <w:name w:val="wacimagegroupcontainer"/>
    <w:basedOn w:val="DefaultParagraphFont"/>
    <w:rsid w:val="00F46046"/>
  </w:style>
  <w:style w:type="character" w:customStyle="1" w:styleId="wacimagecontainer">
    <w:name w:val="wacimagecontainer"/>
    <w:basedOn w:val="DefaultParagraphFont"/>
    <w:rsid w:val="00F46046"/>
  </w:style>
  <w:style w:type="character" w:customStyle="1" w:styleId="wacimageborder">
    <w:name w:val="wacimageborder"/>
    <w:basedOn w:val="DefaultParagraphFont"/>
    <w:rsid w:val="00F46046"/>
  </w:style>
  <w:style w:type="character" w:customStyle="1" w:styleId="linebreakblob">
    <w:name w:val="linebreakblob"/>
    <w:basedOn w:val="DefaultParagraphFont"/>
    <w:rsid w:val="00F46046"/>
  </w:style>
  <w:style w:type="character" w:customStyle="1" w:styleId="scxw226837688">
    <w:name w:val="scxw226837688"/>
    <w:basedOn w:val="DefaultParagraphFont"/>
    <w:rsid w:val="00F46046"/>
  </w:style>
  <w:style w:type="character" w:customStyle="1" w:styleId="tabrun">
    <w:name w:val="tabrun"/>
    <w:basedOn w:val="DefaultParagraphFont"/>
    <w:rsid w:val="00F46046"/>
  </w:style>
  <w:style w:type="character" w:customStyle="1" w:styleId="tabchar">
    <w:name w:val="tabchar"/>
    <w:basedOn w:val="DefaultParagraphFont"/>
    <w:rsid w:val="00F46046"/>
  </w:style>
  <w:style w:type="character" w:customStyle="1" w:styleId="tableaderchars">
    <w:name w:val="tableaderchars"/>
    <w:basedOn w:val="DefaultParagraphFont"/>
    <w:rsid w:val="00F46046"/>
  </w:style>
  <w:style w:type="paragraph" w:customStyle="1" w:styleId="VCAAbullet">
    <w:name w:val="VCAA bullet"/>
    <w:basedOn w:val="VCAAbody"/>
    <w:autoRedefine/>
    <w:qFormat/>
    <w:rsid w:val="00406CBA"/>
    <w:pPr>
      <w:numPr>
        <w:numId w:val="16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406CB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860124439">
      <w:bodyDiv w:val="1"/>
      <w:marLeft w:val="0"/>
      <w:marRight w:val="0"/>
      <w:marTop w:val="0"/>
      <w:marBottom w:val="0"/>
      <w:divBdr>
        <w:top w:val="none" w:sz="0" w:space="0" w:color="auto"/>
        <w:left w:val="none" w:sz="0" w:space="0" w:color="auto"/>
        <w:bottom w:val="none" w:sz="0" w:space="0" w:color="auto"/>
        <w:right w:val="none" w:sz="0" w:space="0" w:color="auto"/>
      </w:divBdr>
      <w:divsChild>
        <w:div w:id="1808011668">
          <w:marLeft w:val="0"/>
          <w:marRight w:val="0"/>
          <w:marTop w:val="0"/>
          <w:marBottom w:val="0"/>
          <w:divBdr>
            <w:top w:val="none" w:sz="0" w:space="0" w:color="auto"/>
            <w:left w:val="none" w:sz="0" w:space="0" w:color="auto"/>
            <w:bottom w:val="none" w:sz="0" w:space="0" w:color="auto"/>
            <w:right w:val="none" w:sz="0" w:space="0" w:color="auto"/>
          </w:divBdr>
        </w:div>
        <w:div w:id="1694384692">
          <w:marLeft w:val="0"/>
          <w:marRight w:val="0"/>
          <w:marTop w:val="0"/>
          <w:marBottom w:val="0"/>
          <w:divBdr>
            <w:top w:val="none" w:sz="0" w:space="0" w:color="auto"/>
            <w:left w:val="none" w:sz="0" w:space="0" w:color="auto"/>
            <w:bottom w:val="none" w:sz="0" w:space="0" w:color="auto"/>
            <w:right w:val="none" w:sz="0" w:space="0" w:color="auto"/>
          </w:divBdr>
        </w:div>
        <w:div w:id="1909268614">
          <w:marLeft w:val="0"/>
          <w:marRight w:val="0"/>
          <w:marTop w:val="0"/>
          <w:marBottom w:val="0"/>
          <w:divBdr>
            <w:top w:val="none" w:sz="0" w:space="0" w:color="auto"/>
            <w:left w:val="none" w:sz="0" w:space="0" w:color="auto"/>
            <w:bottom w:val="none" w:sz="0" w:space="0" w:color="auto"/>
            <w:right w:val="none" w:sz="0" w:space="0" w:color="auto"/>
          </w:divBdr>
        </w:div>
        <w:div w:id="1487472680">
          <w:marLeft w:val="0"/>
          <w:marRight w:val="0"/>
          <w:marTop w:val="0"/>
          <w:marBottom w:val="0"/>
          <w:divBdr>
            <w:top w:val="none" w:sz="0" w:space="0" w:color="auto"/>
            <w:left w:val="none" w:sz="0" w:space="0" w:color="auto"/>
            <w:bottom w:val="none" w:sz="0" w:space="0" w:color="auto"/>
            <w:right w:val="none" w:sz="0" w:space="0" w:color="auto"/>
          </w:divBdr>
        </w:div>
        <w:div w:id="259146326">
          <w:marLeft w:val="0"/>
          <w:marRight w:val="0"/>
          <w:marTop w:val="0"/>
          <w:marBottom w:val="0"/>
          <w:divBdr>
            <w:top w:val="none" w:sz="0" w:space="0" w:color="auto"/>
            <w:left w:val="none" w:sz="0" w:space="0" w:color="auto"/>
            <w:bottom w:val="none" w:sz="0" w:space="0" w:color="auto"/>
            <w:right w:val="none" w:sz="0" w:space="0" w:color="auto"/>
          </w:divBdr>
          <w:divsChild>
            <w:div w:id="1154417938">
              <w:marLeft w:val="-75"/>
              <w:marRight w:val="0"/>
              <w:marTop w:val="30"/>
              <w:marBottom w:val="30"/>
              <w:divBdr>
                <w:top w:val="none" w:sz="0" w:space="0" w:color="auto"/>
                <w:left w:val="none" w:sz="0" w:space="0" w:color="auto"/>
                <w:bottom w:val="none" w:sz="0" w:space="0" w:color="auto"/>
                <w:right w:val="none" w:sz="0" w:space="0" w:color="auto"/>
              </w:divBdr>
              <w:divsChild>
                <w:div w:id="685329549">
                  <w:marLeft w:val="0"/>
                  <w:marRight w:val="0"/>
                  <w:marTop w:val="0"/>
                  <w:marBottom w:val="0"/>
                  <w:divBdr>
                    <w:top w:val="none" w:sz="0" w:space="0" w:color="auto"/>
                    <w:left w:val="none" w:sz="0" w:space="0" w:color="auto"/>
                    <w:bottom w:val="none" w:sz="0" w:space="0" w:color="auto"/>
                    <w:right w:val="none" w:sz="0" w:space="0" w:color="auto"/>
                  </w:divBdr>
                  <w:divsChild>
                    <w:div w:id="7799165">
                      <w:marLeft w:val="0"/>
                      <w:marRight w:val="0"/>
                      <w:marTop w:val="0"/>
                      <w:marBottom w:val="0"/>
                      <w:divBdr>
                        <w:top w:val="none" w:sz="0" w:space="0" w:color="auto"/>
                        <w:left w:val="none" w:sz="0" w:space="0" w:color="auto"/>
                        <w:bottom w:val="none" w:sz="0" w:space="0" w:color="auto"/>
                        <w:right w:val="none" w:sz="0" w:space="0" w:color="auto"/>
                      </w:divBdr>
                    </w:div>
                  </w:divsChild>
                </w:div>
                <w:div w:id="195510439">
                  <w:marLeft w:val="0"/>
                  <w:marRight w:val="0"/>
                  <w:marTop w:val="0"/>
                  <w:marBottom w:val="0"/>
                  <w:divBdr>
                    <w:top w:val="none" w:sz="0" w:space="0" w:color="auto"/>
                    <w:left w:val="none" w:sz="0" w:space="0" w:color="auto"/>
                    <w:bottom w:val="none" w:sz="0" w:space="0" w:color="auto"/>
                    <w:right w:val="none" w:sz="0" w:space="0" w:color="auto"/>
                  </w:divBdr>
                  <w:divsChild>
                    <w:div w:id="1826704576">
                      <w:marLeft w:val="0"/>
                      <w:marRight w:val="0"/>
                      <w:marTop w:val="0"/>
                      <w:marBottom w:val="0"/>
                      <w:divBdr>
                        <w:top w:val="none" w:sz="0" w:space="0" w:color="auto"/>
                        <w:left w:val="none" w:sz="0" w:space="0" w:color="auto"/>
                        <w:bottom w:val="none" w:sz="0" w:space="0" w:color="auto"/>
                        <w:right w:val="none" w:sz="0" w:space="0" w:color="auto"/>
                      </w:divBdr>
                    </w:div>
                  </w:divsChild>
                </w:div>
                <w:div w:id="427433039">
                  <w:marLeft w:val="0"/>
                  <w:marRight w:val="0"/>
                  <w:marTop w:val="0"/>
                  <w:marBottom w:val="0"/>
                  <w:divBdr>
                    <w:top w:val="none" w:sz="0" w:space="0" w:color="auto"/>
                    <w:left w:val="none" w:sz="0" w:space="0" w:color="auto"/>
                    <w:bottom w:val="none" w:sz="0" w:space="0" w:color="auto"/>
                    <w:right w:val="none" w:sz="0" w:space="0" w:color="auto"/>
                  </w:divBdr>
                  <w:divsChild>
                    <w:div w:id="1923828258">
                      <w:marLeft w:val="0"/>
                      <w:marRight w:val="0"/>
                      <w:marTop w:val="0"/>
                      <w:marBottom w:val="0"/>
                      <w:divBdr>
                        <w:top w:val="none" w:sz="0" w:space="0" w:color="auto"/>
                        <w:left w:val="none" w:sz="0" w:space="0" w:color="auto"/>
                        <w:bottom w:val="none" w:sz="0" w:space="0" w:color="auto"/>
                        <w:right w:val="none" w:sz="0" w:space="0" w:color="auto"/>
                      </w:divBdr>
                    </w:div>
                  </w:divsChild>
                </w:div>
                <w:div w:id="1865243217">
                  <w:marLeft w:val="0"/>
                  <w:marRight w:val="0"/>
                  <w:marTop w:val="0"/>
                  <w:marBottom w:val="0"/>
                  <w:divBdr>
                    <w:top w:val="none" w:sz="0" w:space="0" w:color="auto"/>
                    <w:left w:val="none" w:sz="0" w:space="0" w:color="auto"/>
                    <w:bottom w:val="none" w:sz="0" w:space="0" w:color="auto"/>
                    <w:right w:val="none" w:sz="0" w:space="0" w:color="auto"/>
                  </w:divBdr>
                  <w:divsChild>
                    <w:div w:id="359431363">
                      <w:marLeft w:val="0"/>
                      <w:marRight w:val="0"/>
                      <w:marTop w:val="0"/>
                      <w:marBottom w:val="0"/>
                      <w:divBdr>
                        <w:top w:val="none" w:sz="0" w:space="0" w:color="auto"/>
                        <w:left w:val="none" w:sz="0" w:space="0" w:color="auto"/>
                        <w:bottom w:val="none" w:sz="0" w:space="0" w:color="auto"/>
                        <w:right w:val="none" w:sz="0" w:space="0" w:color="auto"/>
                      </w:divBdr>
                    </w:div>
                  </w:divsChild>
                </w:div>
                <w:div w:id="825703343">
                  <w:marLeft w:val="0"/>
                  <w:marRight w:val="0"/>
                  <w:marTop w:val="0"/>
                  <w:marBottom w:val="0"/>
                  <w:divBdr>
                    <w:top w:val="none" w:sz="0" w:space="0" w:color="auto"/>
                    <w:left w:val="none" w:sz="0" w:space="0" w:color="auto"/>
                    <w:bottom w:val="none" w:sz="0" w:space="0" w:color="auto"/>
                    <w:right w:val="none" w:sz="0" w:space="0" w:color="auto"/>
                  </w:divBdr>
                  <w:divsChild>
                    <w:div w:id="2033452771">
                      <w:marLeft w:val="0"/>
                      <w:marRight w:val="0"/>
                      <w:marTop w:val="0"/>
                      <w:marBottom w:val="0"/>
                      <w:divBdr>
                        <w:top w:val="none" w:sz="0" w:space="0" w:color="auto"/>
                        <w:left w:val="none" w:sz="0" w:space="0" w:color="auto"/>
                        <w:bottom w:val="none" w:sz="0" w:space="0" w:color="auto"/>
                        <w:right w:val="none" w:sz="0" w:space="0" w:color="auto"/>
                      </w:divBdr>
                    </w:div>
                  </w:divsChild>
                </w:div>
                <w:div w:id="336808833">
                  <w:marLeft w:val="0"/>
                  <w:marRight w:val="0"/>
                  <w:marTop w:val="0"/>
                  <w:marBottom w:val="0"/>
                  <w:divBdr>
                    <w:top w:val="none" w:sz="0" w:space="0" w:color="auto"/>
                    <w:left w:val="none" w:sz="0" w:space="0" w:color="auto"/>
                    <w:bottom w:val="none" w:sz="0" w:space="0" w:color="auto"/>
                    <w:right w:val="none" w:sz="0" w:space="0" w:color="auto"/>
                  </w:divBdr>
                  <w:divsChild>
                    <w:div w:id="796531431">
                      <w:marLeft w:val="0"/>
                      <w:marRight w:val="0"/>
                      <w:marTop w:val="0"/>
                      <w:marBottom w:val="0"/>
                      <w:divBdr>
                        <w:top w:val="none" w:sz="0" w:space="0" w:color="auto"/>
                        <w:left w:val="none" w:sz="0" w:space="0" w:color="auto"/>
                        <w:bottom w:val="none" w:sz="0" w:space="0" w:color="auto"/>
                        <w:right w:val="none" w:sz="0" w:space="0" w:color="auto"/>
                      </w:divBdr>
                    </w:div>
                  </w:divsChild>
                </w:div>
                <w:div w:id="1261987036">
                  <w:marLeft w:val="0"/>
                  <w:marRight w:val="0"/>
                  <w:marTop w:val="0"/>
                  <w:marBottom w:val="0"/>
                  <w:divBdr>
                    <w:top w:val="none" w:sz="0" w:space="0" w:color="auto"/>
                    <w:left w:val="none" w:sz="0" w:space="0" w:color="auto"/>
                    <w:bottom w:val="none" w:sz="0" w:space="0" w:color="auto"/>
                    <w:right w:val="none" w:sz="0" w:space="0" w:color="auto"/>
                  </w:divBdr>
                  <w:divsChild>
                    <w:div w:id="974868721">
                      <w:marLeft w:val="0"/>
                      <w:marRight w:val="0"/>
                      <w:marTop w:val="0"/>
                      <w:marBottom w:val="0"/>
                      <w:divBdr>
                        <w:top w:val="none" w:sz="0" w:space="0" w:color="auto"/>
                        <w:left w:val="none" w:sz="0" w:space="0" w:color="auto"/>
                        <w:bottom w:val="none" w:sz="0" w:space="0" w:color="auto"/>
                        <w:right w:val="none" w:sz="0" w:space="0" w:color="auto"/>
                      </w:divBdr>
                    </w:div>
                    <w:div w:id="1091123777">
                      <w:marLeft w:val="0"/>
                      <w:marRight w:val="0"/>
                      <w:marTop w:val="0"/>
                      <w:marBottom w:val="0"/>
                      <w:divBdr>
                        <w:top w:val="none" w:sz="0" w:space="0" w:color="auto"/>
                        <w:left w:val="none" w:sz="0" w:space="0" w:color="auto"/>
                        <w:bottom w:val="none" w:sz="0" w:space="0" w:color="auto"/>
                        <w:right w:val="none" w:sz="0" w:space="0" w:color="auto"/>
                      </w:divBdr>
                    </w:div>
                    <w:div w:id="1805004225">
                      <w:marLeft w:val="0"/>
                      <w:marRight w:val="0"/>
                      <w:marTop w:val="0"/>
                      <w:marBottom w:val="0"/>
                      <w:divBdr>
                        <w:top w:val="none" w:sz="0" w:space="0" w:color="auto"/>
                        <w:left w:val="none" w:sz="0" w:space="0" w:color="auto"/>
                        <w:bottom w:val="none" w:sz="0" w:space="0" w:color="auto"/>
                        <w:right w:val="none" w:sz="0" w:space="0" w:color="auto"/>
                      </w:divBdr>
                    </w:div>
                  </w:divsChild>
                </w:div>
                <w:div w:id="1377392764">
                  <w:marLeft w:val="0"/>
                  <w:marRight w:val="0"/>
                  <w:marTop w:val="0"/>
                  <w:marBottom w:val="0"/>
                  <w:divBdr>
                    <w:top w:val="none" w:sz="0" w:space="0" w:color="auto"/>
                    <w:left w:val="none" w:sz="0" w:space="0" w:color="auto"/>
                    <w:bottom w:val="none" w:sz="0" w:space="0" w:color="auto"/>
                    <w:right w:val="none" w:sz="0" w:space="0" w:color="auto"/>
                  </w:divBdr>
                  <w:divsChild>
                    <w:div w:id="18364151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7468584">
          <w:marLeft w:val="0"/>
          <w:marRight w:val="0"/>
          <w:marTop w:val="0"/>
          <w:marBottom w:val="0"/>
          <w:divBdr>
            <w:top w:val="none" w:sz="0" w:space="0" w:color="auto"/>
            <w:left w:val="none" w:sz="0" w:space="0" w:color="auto"/>
            <w:bottom w:val="none" w:sz="0" w:space="0" w:color="auto"/>
            <w:right w:val="none" w:sz="0" w:space="0" w:color="auto"/>
          </w:divBdr>
        </w:div>
        <w:div w:id="1319186926">
          <w:marLeft w:val="0"/>
          <w:marRight w:val="0"/>
          <w:marTop w:val="0"/>
          <w:marBottom w:val="0"/>
          <w:divBdr>
            <w:top w:val="none" w:sz="0" w:space="0" w:color="auto"/>
            <w:left w:val="none" w:sz="0" w:space="0" w:color="auto"/>
            <w:bottom w:val="none" w:sz="0" w:space="0" w:color="auto"/>
            <w:right w:val="none" w:sz="0" w:space="0" w:color="auto"/>
          </w:divBdr>
        </w:div>
        <w:div w:id="215706541">
          <w:marLeft w:val="0"/>
          <w:marRight w:val="0"/>
          <w:marTop w:val="0"/>
          <w:marBottom w:val="0"/>
          <w:divBdr>
            <w:top w:val="none" w:sz="0" w:space="0" w:color="auto"/>
            <w:left w:val="none" w:sz="0" w:space="0" w:color="auto"/>
            <w:bottom w:val="none" w:sz="0" w:space="0" w:color="auto"/>
            <w:right w:val="none" w:sz="0" w:space="0" w:color="auto"/>
          </w:divBdr>
        </w:div>
        <w:div w:id="1662851949">
          <w:marLeft w:val="0"/>
          <w:marRight w:val="0"/>
          <w:marTop w:val="0"/>
          <w:marBottom w:val="0"/>
          <w:divBdr>
            <w:top w:val="none" w:sz="0" w:space="0" w:color="auto"/>
            <w:left w:val="none" w:sz="0" w:space="0" w:color="auto"/>
            <w:bottom w:val="none" w:sz="0" w:space="0" w:color="auto"/>
            <w:right w:val="none" w:sz="0" w:space="0" w:color="auto"/>
          </w:divBdr>
        </w:div>
        <w:div w:id="134565313">
          <w:marLeft w:val="0"/>
          <w:marRight w:val="0"/>
          <w:marTop w:val="0"/>
          <w:marBottom w:val="0"/>
          <w:divBdr>
            <w:top w:val="none" w:sz="0" w:space="0" w:color="auto"/>
            <w:left w:val="none" w:sz="0" w:space="0" w:color="auto"/>
            <w:bottom w:val="none" w:sz="0" w:space="0" w:color="auto"/>
            <w:right w:val="none" w:sz="0" w:space="0" w:color="auto"/>
          </w:divBdr>
          <w:divsChild>
            <w:div w:id="1904364616">
              <w:marLeft w:val="-75"/>
              <w:marRight w:val="0"/>
              <w:marTop w:val="30"/>
              <w:marBottom w:val="30"/>
              <w:divBdr>
                <w:top w:val="none" w:sz="0" w:space="0" w:color="auto"/>
                <w:left w:val="none" w:sz="0" w:space="0" w:color="auto"/>
                <w:bottom w:val="none" w:sz="0" w:space="0" w:color="auto"/>
                <w:right w:val="none" w:sz="0" w:space="0" w:color="auto"/>
              </w:divBdr>
              <w:divsChild>
                <w:div w:id="300161294">
                  <w:marLeft w:val="0"/>
                  <w:marRight w:val="0"/>
                  <w:marTop w:val="0"/>
                  <w:marBottom w:val="0"/>
                  <w:divBdr>
                    <w:top w:val="none" w:sz="0" w:space="0" w:color="auto"/>
                    <w:left w:val="none" w:sz="0" w:space="0" w:color="auto"/>
                    <w:bottom w:val="none" w:sz="0" w:space="0" w:color="auto"/>
                    <w:right w:val="none" w:sz="0" w:space="0" w:color="auto"/>
                  </w:divBdr>
                  <w:divsChild>
                    <w:div w:id="165949223">
                      <w:marLeft w:val="0"/>
                      <w:marRight w:val="0"/>
                      <w:marTop w:val="0"/>
                      <w:marBottom w:val="0"/>
                      <w:divBdr>
                        <w:top w:val="none" w:sz="0" w:space="0" w:color="auto"/>
                        <w:left w:val="none" w:sz="0" w:space="0" w:color="auto"/>
                        <w:bottom w:val="none" w:sz="0" w:space="0" w:color="auto"/>
                        <w:right w:val="none" w:sz="0" w:space="0" w:color="auto"/>
                      </w:divBdr>
                    </w:div>
                  </w:divsChild>
                </w:div>
                <w:div w:id="1487167959">
                  <w:marLeft w:val="0"/>
                  <w:marRight w:val="0"/>
                  <w:marTop w:val="0"/>
                  <w:marBottom w:val="0"/>
                  <w:divBdr>
                    <w:top w:val="none" w:sz="0" w:space="0" w:color="auto"/>
                    <w:left w:val="none" w:sz="0" w:space="0" w:color="auto"/>
                    <w:bottom w:val="none" w:sz="0" w:space="0" w:color="auto"/>
                    <w:right w:val="none" w:sz="0" w:space="0" w:color="auto"/>
                  </w:divBdr>
                  <w:divsChild>
                    <w:div w:id="1995643257">
                      <w:marLeft w:val="0"/>
                      <w:marRight w:val="0"/>
                      <w:marTop w:val="0"/>
                      <w:marBottom w:val="0"/>
                      <w:divBdr>
                        <w:top w:val="none" w:sz="0" w:space="0" w:color="auto"/>
                        <w:left w:val="none" w:sz="0" w:space="0" w:color="auto"/>
                        <w:bottom w:val="none" w:sz="0" w:space="0" w:color="auto"/>
                        <w:right w:val="none" w:sz="0" w:space="0" w:color="auto"/>
                      </w:divBdr>
                    </w:div>
                  </w:divsChild>
                </w:div>
                <w:div w:id="1176654192">
                  <w:marLeft w:val="0"/>
                  <w:marRight w:val="0"/>
                  <w:marTop w:val="0"/>
                  <w:marBottom w:val="0"/>
                  <w:divBdr>
                    <w:top w:val="none" w:sz="0" w:space="0" w:color="auto"/>
                    <w:left w:val="none" w:sz="0" w:space="0" w:color="auto"/>
                    <w:bottom w:val="none" w:sz="0" w:space="0" w:color="auto"/>
                    <w:right w:val="none" w:sz="0" w:space="0" w:color="auto"/>
                  </w:divBdr>
                  <w:divsChild>
                    <w:div w:id="993947286">
                      <w:marLeft w:val="0"/>
                      <w:marRight w:val="0"/>
                      <w:marTop w:val="0"/>
                      <w:marBottom w:val="0"/>
                      <w:divBdr>
                        <w:top w:val="none" w:sz="0" w:space="0" w:color="auto"/>
                        <w:left w:val="none" w:sz="0" w:space="0" w:color="auto"/>
                        <w:bottom w:val="none" w:sz="0" w:space="0" w:color="auto"/>
                        <w:right w:val="none" w:sz="0" w:space="0" w:color="auto"/>
                      </w:divBdr>
                    </w:div>
                    <w:div w:id="272590200">
                      <w:marLeft w:val="0"/>
                      <w:marRight w:val="0"/>
                      <w:marTop w:val="0"/>
                      <w:marBottom w:val="0"/>
                      <w:divBdr>
                        <w:top w:val="none" w:sz="0" w:space="0" w:color="auto"/>
                        <w:left w:val="none" w:sz="0" w:space="0" w:color="auto"/>
                        <w:bottom w:val="none" w:sz="0" w:space="0" w:color="auto"/>
                        <w:right w:val="none" w:sz="0" w:space="0" w:color="auto"/>
                      </w:divBdr>
                    </w:div>
                  </w:divsChild>
                </w:div>
                <w:div w:id="1915553807">
                  <w:marLeft w:val="0"/>
                  <w:marRight w:val="0"/>
                  <w:marTop w:val="0"/>
                  <w:marBottom w:val="0"/>
                  <w:divBdr>
                    <w:top w:val="none" w:sz="0" w:space="0" w:color="auto"/>
                    <w:left w:val="none" w:sz="0" w:space="0" w:color="auto"/>
                    <w:bottom w:val="none" w:sz="0" w:space="0" w:color="auto"/>
                    <w:right w:val="none" w:sz="0" w:space="0" w:color="auto"/>
                  </w:divBdr>
                  <w:divsChild>
                    <w:div w:id="726073460">
                      <w:marLeft w:val="0"/>
                      <w:marRight w:val="0"/>
                      <w:marTop w:val="0"/>
                      <w:marBottom w:val="0"/>
                      <w:divBdr>
                        <w:top w:val="none" w:sz="0" w:space="0" w:color="auto"/>
                        <w:left w:val="none" w:sz="0" w:space="0" w:color="auto"/>
                        <w:bottom w:val="none" w:sz="0" w:space="0" w:color="auto"/>
                        <w:right w:val="none" w:sz="0" w:space="0" w:color="auto"/>
                      </w:divBdr>
                    </w:div>
                  </w:divsChild>
                </w:div>
                <w:div w:id="1033533595">
                  <w:marLeft w:val="0"/>
                  <w:marRight w:val="0"/>
                  <w:marTop w:val="0"/>
                  <w:marBottom w:val="0"/>
                  <w:divBdr>
                    <w:top w:val="none" w:sz="0" w:space="0" w:color="auto"/>
                    <w:left w:val="none" w:sz="0" w:space="0" w:color="auto"/>
                    <w:bottom w:val="none" w:sz="0" w:space="0" w:color="auto"/>
                    <w:right w:val="none" w:sz="0" w:space="0" w:color="auto"/>
                  </w:divBdr>
                  <w:divsChild>
                    <w:div w:id="1892955995">
                      <w:marLeft w:val="0"/>
                      <w:marRight w:val="0"/>
                      <w:marTop w:val="0"/>
                      <w:marBottom w:val="0"/>
                      <w:divBdr>
                        <w:top w:val="none" w:sz="0" w:space="0" w:color="auto"/>
                        <w:left w:val="none" w:sz="0" w:space="0" w:color="auto"/>
                        <w:bottom w:val="none" w:sz="0" w:space="0" w:color="auto"/>
                        <w:right w:val="none" w:sz="0" w:space="0" w:color="auto"/>
                      </w:divBdr>
                    </w:div>
                  </w:divsChild>
                </w:div>
                <w:div w:id="285241790">
                  <w:marLeft w:val="0"/>
                  <w:marRight w:val="0"/>
                  <w:marTop w:val="0"/>
                  <w:marBottom w:val="0"/>
                  <w:divBdr>
                    <w:top w:val="none" w:sz="0" w:space="0" w:color="auto"/>
                    <w:left w:val="none" w:sz="0" w:space="0" w:color="auto"/>
                    <w:bottom w:val="none" w:sz="0" w:space="0" w:color="auto"/>
                    <w:right w:val="none" w:sz="0" w:space="0" w:color="auto"/>
                  </w:divBdr>
                  <w:divsChild>
                    <w:div w:id="81073641">
                      <w:marLeft w:val="0"/>
                      <w:marRight w:val="0"/>
                      <w:marTop w:val="0"/>
                      <w:marBottom w:val="0"/>
                      <w:divBdr>
                        <w:top w:val="none" w:sz="0" w:space="0" w:color="auto"/>
                        <w:left w:val="none" w:sz="0" w:space="0" w:color="auto"/>
                        <w:bottom w:val="none" w:sz="0" w:space="0" w:color="auto"/>
                        <w:right w:val="none" w:sz="0" w:space="0" w:color="auto"/>
                      </w:divBdr>
                    </w:div>
                  </w:divsChild>
                </w:div>
                <w:div w:id="228730325">
                  <w:marLeft w:val="0"/>
                  <w:marRight w:val="0"/>
                  <w:marTop w:val="0"/>
                  <w:marBottom w:val="0"/>
                  <w:divBdr>
                    <w:top w:val="none" w:sz="0" w:space="0" w:color="auto"/>
                    <w:left w:val="none" w:sz="0" w:space="0" w:color="auto"/>
                    <w:bottom w:val="none" w:sz="0" w:space="0" w:color="auto"/>
                    <w:right w:val="none" w:sz="0" w:space="0" w:color="auto"/>
                  </w:divBdr>
                  <w:divsChild>
                    <w:div w:id="1343556929">
                      <w:marLeft w:val="0"/>
                      <w:marRight w:val="0"/>
                      <w:marTop w:val="0"/>
                      <w:marBottom w:val="0"/>
                      <w:divBdr>
                        <w:top w:val="none" w:sz="0" w:space="0" w:color="auto"/>
                        <w:left w:val="none" w:sz="0" w:space="0" w:color="auto"/>
                        <w:bottom w:val="none" w:sz="0" w:space="0" w:color="auto"/>
                        <w:right w:val="none" w:sz="0" w:space="0" w:color="auto"/>
                      </w:divBdr>
                    </w:div>
                  </w:divsChild>
                </w:div>
                <w:div w:id="734276184">
                  <w:marLeft w:val="0"/>
                  <w:marRight w:val="0"/>
                  <w:marTop w:val="0"/>
                  <w:marBottom w:val="0"/>
                  <w:divBdr>
                    <w:top w:val="none" w:sz="0" w:space="0" w:color="auto"/>
                    <w:left w:val="none" w:sz="0" w:space="0" w:color="auto"/>
                    <w:bottom w:val="none" w:sz="0" w:space="0" w:color="auto"/>
                    <w:right w:val="none" w:sz="0" w:space="0" w:color="auto"/>
                  </w:divBdr>
                  <w:divsChild>
                    <w:div w:id="424377460">
                      <w:marLeft w:val="0"/>
                      <w:marRight w:val="0"/>
                      <w:marTop w:val="0"/>
                      <w:marBottom w:val="0"/>
                      <w:divBdr>
                        <w:top w:val="none" w:sz="0" w:space="0" w:color="auto"/>
                        <w:left w:val="none" w:sz="0" w:space="0" w:color="auto"/>
                        <w:bottom w:val="none" w:sz="0" w:space="0" w:color="auto"/>
                        <w:right w:val="none" w:sz="0" w:space="0" w:color="auto"/>
                      </w:divBdr>
                    </w:div>
                  </w:divsChild>
                </w:div>
                <w:div w:id="912590122">
                  <w:marLeft w:val="0"/>
                  <w:marRight w:val="0"/>
                  <w:marTop w:val="0"/>
                  <w:marBottom w:val="0"/>
                  <w:divBdr>
                    <w:top w:val="none" w:sz="0" w:space="0" w:color="auto"/>
                    <w:left w:val="none" w:sz="0" w:space="0" w:color="auto"/>
                    <w:bottom w:val="none" w:sz="0" w:space="0" w:color="auto"/>
                    <w:right w:val="none" w:sz="0" w:space="0" w:color="auto"/>
                  </w:divBdr>
                  <w:divsChild>
                    <w:div w:id="1102531624">
                      <w:marLeft w:val="0"/>
                      <w:marRight w:val="0"/>
                      <w:marTop w:val="0"/>
                      <w:marBottom w:val="0"/>
                      <w:divBdr>
                        <w:top w:val="none" w:sz="0" w:space="0" w:color="auto"/>
                        <w:left w:val="none" w:sz="0" w:space="0" w:color="auto"/>
                        <w:bottom w:val="none" w:sz="0" w:space="0" w:color="auto"/>
                        <w:right w:val="none" w:sz="0" w:space="0" w:color="auto"/>
                      </w:divBdr>
                    </w:div>
                  </w:divsChild>
                </w:div>
                <w:div w:id="1437794455">
                  <w:marLeft w:val="0"/>
                  <w:marRight w:val="0"/>
                  <w:marTop w:val="0"/>
                  <w:marBottom w:val="0"/>
                  <w:divBdr>
                    <w:top w:val="none" w:sz="0" w:space="0" w:color="auto"/>
                    <w:left w:val="none" w:sz="0" w:space="0" w:color="auto"/>
                    <w:bottom w:val="none" w:sz="0" w:space="0" w:color="auto"/>
                    <w:right w:val="none" w:sz="0" w:space="0" w:color="auto"/>
                  </w:divBdr>
                  <w:divsChild>
                    <w:div w:id="324821425">
                      <w:marLeft w:val="0"/>
                      <w:marRight w:val="0"/>
                      <w:marTop w:val="0"/>
                      <w:marBottom w:val="0"/>
                      <w:divBdr>
                        <w:top w:val="none" w:sz="0" w:space="0" w:color="auto"/>
                        <w:left w:val="none" w:sz="0" w:space="0" w:color="auto"/>
                        <w:bottom w:val="none" w:sz="0" w:space="0" w:color="auto"/>
                        <w:right w:val="none" w:sz="0" w:space="0" w:color="auto"/>
                      </w:divBdr>
                    </w:div>
                  </w:divsChild>
                </w:div>
                <w:div w:id="1464612047">
                  <w:marLeft w:val="0"/>
                  <w:marRight w:val="0"/>
                  <w:marTop w:val="0"/>
                  <w:marBottom w:val="0"/>
                  <w:divBdr>
                    <w:top w:val="none" w:sz="0" w:space="0" w:color="auto"/>
                    <w:left w:val="none" w:sz="0" w:space="0" w:color="auto"/>
                    <w:bottom w:val="none" w:sz="0" w:space="0" w:color="auto"/>
                    <w:right w:val="none" w:sz="0" w:space="0" w:color="auto"/>
                  </w:divBdr>
                  <w:divsChild>
                    <w:div w:id="620572364">
                      <w:marLeft w:val="0"/>
                      <w:marRight w:val="0"/>
                      <w:marTop w:val="0"/>
                      <w:marBottom w:val="0"/>
                      <w:divBdr>
                        <w:top w:val="none" w:sz="0" w:space="0" w:color="auto"/>
                        <w:left w:val="none" w:sz="0" w:space="0" w:color="auto"/>
                        <w:bottom w:val="none" w:sz="0" w:space="0" w:color="auto"/>
                        <w:right w:val="none" w:sz="0" w:space="0" w:color="auto"/>
                      </w:divBdr>
                    </w:div>
                  </w:divsChild>
                </w:div>
                <w:div w:id="1483738430">
                  <w:marLeft w:val="0"/>
                  <w:marRight w:val="0"/>
                  <w:marTop w:val="0"/>
                  <w:marBottom w:val="0"/>
                  <w:divBdr>
                    <w:top w:val="none" w:sz="0" w:space="0" w:color="auto"/>
                    <w:left w:val="none" w:sz="0" w:space="0" w:color="auto"/>
                    <w:bottom w:val="none" w:sz="0" w:space="0" w:color="auto"/>
                    <w:right w:val="none" w:sz="0" w:space="0" w:color="auto"/>
                  </w:divBdr>
                  <w:divsChild>
                    <w:div w:id="225259442">
                      <w:marLeft w:val="0"/>
                      <w:marRight w:val="0"/>
                      <w:marTop w:val="0"/>
                      <w:marBottom w:val="0"/>
                      <w:divBdr>
                        <w:top w:val="none" w:sz="0" w:space="0" w:color="auto"/>
                        <w:left w:val="none" w:sz="0" w:space="0" w:color="auto"/>
                        <w:bottom w:val="none" w:sz="0" w:space="0" w:color="auto"/>
                        <w:right w:val="none" w:sz="0" w:space="0" w:color="auto"/>
                      </w:divBdr>
                    </w:div>
                    <w:div w:id="1346715685">
                      <w:marLeft w:val="0"/>
                      <w:marRight w:val="0"/>
                      <w:marTop w:val="0"/>
                      <w:marBottom w:val="0"/>
                      <w:divBdr>
                        <w:top w:val="none" w:sz="0" w:space="0" w:color="auto"/>
                        <w:left w:val="none" w:sz="0" w:space="0" w:color="auto"/>
                        <w:bottom w:val="none" w:sz="0" w:space="0" w:color="auto"/>
                        <w:right w:val="none" w:sz="0" w:space="0" w:color="auto"/>
                      </w:divBdr>
                    </w:div>
                  </w:divsChild>
                </w:div>
                <w:div w:id="1595741724">
                  <w:marLeft w:val="0"/>
                  <w:marRight w:val="0"/>
                  <w:marTop w:val="0"/>
                  <w:marBottom w:val="0"/>
                  <w:divBdr>
                    <w:top w:val="none" w:sz="0" w:space="0" w:color="auto"/>
                    <w:left w:val="none" w:sz="0" w:space="0" w:color="auto"/>
                    <w:bottom w:val="none" w:sz="0" w:space="0" w:color="auto"/>
                    <w:right w:val="none" w:sz="0" w:space="0" w:color="auto"/>
                  </w:divBdr>
                  <w:divsChild>
                    <w:div w:id="362899975">
                      <w:marLeft w:val="0"/>
                      <w:marRight w:val="0"/>
                      <w:marTop w:val="0"/>
                      <w:marBottom w:val="0"/>
                      <w:divBdr>
                        <w:top w:val="none" w:sz="0" w:space="0" w:color="auto"/>
                        <w:left w:val="none" w:sz="0" w:space="0" w:color="auto"/>
                        <w:bottom w:val="none" w:sz="0" w:space="0" w:color="auto"/>
                        <w:right w:val="none" w:sz="0" w:space="0" w:color="auto"/>
                      </w:divBdr>
                    </w:div>
                    <w:div w:id="1042251270">
                      <w:marLeft w:val="0"/>
                      <w:marRight w:val="0"/>
                      <w:marTop w:val="0"/>
                      <w:marBottom w:val="0"/>
                      <w:divBdr>
                        <w:top w:val="none" w:sz="0" w:space="0" w:color="auto"/>
                        <w:left w:val="none" w:sz="0" w:space="0" w:color="auto"/>
                        <w:bottom w:val="none" w:sz="0" w:space="0" w:color="auto"/>
                        <w:right w:val="none" w:sz="0" w:space="0" w:color="auto"/>
                      </w:divBdr>
                    </w:div>
                    <w:div w:id="1678269770">
                      <w:marLeft w:val="0"/>
                      <w:marRight w:val="0"/>
                      <w:marTop w:val="0"/>
                      <w:marBottom w:val="0"/>
                      <w:divBdr>
                        <w:top w:val="none" w:sz="0" w:space="0" w:color="auto"/>
                        <w:left w:val="none" w:sz="0" w:space="0" w:color="auto"/>
                        <w:bottom w:val="none" w:sz="0" w:space="0" w:color="auto"/>
                        <w:right w:val="none" w:sz="0" w:space="0" w:color="auto"/>
                      </w:divBdr>
                    </w:div>
                    <w:div w:id="352801779">
                      <w:marLeft w:val="0"/>
                      <w:marRight w:val="0"/>
                      <w:marTop w:val="0"/>
                      <w:marBottom w:val="0"/>
                      <w:divBdr>
                        <w:top w:val="none" w:sz="0" w:space="0" w:color="auto"/>
                        <w:left w:val="none" w:sz="0" w:space="0" w:color="auto"/>
                        <w:bottom w:val="none" w:sz="0" w:space="0" w:color="auto"/>
                        <w:right w:val="none" w:sz="0" w:space="0" w:color="auto"/>
                      </w:divBdr>
                    </w:div>
                    <w:div w:id="1306198826">
                      <w:marLeft w:val="0"/>
                      <w:marRight w:val="0"/>
                      <w:marTop w:val="0"/>
                      <w:marBottom w:val="0"/>
                      <w:divBdr>
                        <w:top w:val="none" w:sz="0" w:space="0" w:color="auto"/>
                        <w:left w:val="none" w:sz="0" w:space="0" w:color="auto"/>
                        <w:bottom w:val="none" w:sz="0" w:space="0" w:color="auto"/>
                        <w:right w:val="none" w:sz="0" w:space="0" w:color="auto"/>
                      </w:divBdr>
                    </w:div>
                    <w:div w:id="344869770">
                      <w:marLeft w:val="0"/>
                      <w:marRight w:val="0"/>
                      <w:marTop w:val="0"/>
                      <w:marBottom w:val="0"/>
                      <w:divBdr>
                        <w:top w:val="none" w:sz="0" w:space="0" w:color="auto"/>
                        <w:left w:val="none" w:sz="0" w:space="0" w:color="auto"/>
                        <w:bottom w:val="none" w:sz="0" w:space="0" w:color="auto"/>
                        <w:right w:val="none" w:sz="0" w:space="0" w:color="auto"/>
                      </w:divBdr>
                    </w:div>
                    <w:div w:id="1141968617">
                      <w:marLeft w:val="0"/>
                      <w:marRight w:val="0"/>
                      <w:marTop w:val="0"/>
                      <w:marBottom w:val="0"/>
                      <w:divBdr>
                        <w:top w:val="none" w:sz="0" w:space="0" w:color="auto"/>
                        <w:left w:val="none" w:sz="0" w:space="0" w:color="auto"/>
                        <w:bottom w:val="none" w:sz="0" w:space="0" w:color="auto"/>
                        <w:right w:val="none" w:sz="0" w:space="0" w:color="auto"/>
                      </w:divBdr>
                    </w:div>
                    <w:div w:id="1800564651">
                      <w:marLeft w:val="0"/>
                      <w:marRight w:val="0"/>
                      <w:marTop w:val="0"/>
                      <w:marBottom w:val="0"/>
                      <w:divBdr>
                        <w:top w:val="none" w:sz="0" w:space="0" w:color="auto"/>
                        <w:left w:val="none" w:sz="0" w:space="0" w:color="auto"/>
                        <w:bottom w:val="none" w:sz="0" w:space="0" w:color="auto"/>
                        <w:right w:val="none" w:sz="0" w:space="0" w:color="auto"/>
                      </w:divBdr>
                    </w:div>
                    <w:div w:id="1115248766">
                      <w:marLeft w:val="0"/>
                      <w:marRight w:val="0"/>
                      <w:marTop w:val="0"/>
                      <w:marBottom w:val="0"/>
                      <w:divBdr>
                        <w:top w:val="none" w:sz="0" w:space="0" w:color="auto"/>
                        <w:left w:val="none" w:sz="0" w:space="0" w:color="auto"/>
                        <w:bottom w:val="none" w:sz="0" w:space="0" w:color="auto"/>
                        <w:right w:val="none" w:sz="0" w:space="0" w:color="auto"/>
                      </w:divBdr>
                    </w:div>
                    <w:div w:id="402027841">
                      <w:marLeft w:val="0"/>
                      <w:marRight w:val="0"/>
                      <w:marTop w:val="0"/>
                      <w:marBottom w:val="0"/>
                      <w:divBdr>
                        <w:top w:val="none" w:sz="0" w:space="0" w:color="auto"/>
                        <w:left w:val="none" w:sz="0" w:space="0" w:color="auto"/>
                        <w:bottom w:val="none" w:sz="0" w:space="0" w:color="auto"/>
                        <w:right w:val="none" w:sz="0" w:space="0" w:color="auto"/>
                      </w:divBdr>
                    </w:div>
                    <w:div w:id="277223576">
                      <w:marLeft w:val="0"/>
                      <w:marRight w:val="0"/>
                      <w:marTop w:val="0"/>
                      <w:marBottom w:val="0"/>
                      <w:divBdr>
                        <w:top w:val="none" w:sz="0" w:space="0" w:color="auto"/>
                        <w:left w:val="none" w:sz="0" w:space="0" w:color="auto"/>
                        <w:bottom w:val="none" w:sz="0" w:space="0" w:color="auto"/>
                        <w:right w:val="none" w:sz="0" w:space="0" w:color="auto"/>
                      </w:divBdr>
                    </w:div>
                    <w:div w:id="490759333">
                      <w:marLeft w:val="0"/>
                      <w:marRight w:val="0"/>
                      <w:marTop w:val="0"/>
                      <w:marBottom w:val="0"/>
                      <w:divBdr>
                        <w:top w:val="none" w:sz="0" w:space="0" w:color="auto"/>
                        <w:left w:val="none" w:sz="0" w:space="0" w:color="auto"/>
                        <w:bottom w:val="none" w:sz="0" w:space="0" w:color="auto"/>
                        <w:right w:val="none" w:sz="0" w:space="0" w:color="auto"/>
                      </w:divBdr>
                    </w:div>
                    <w:div w:id="881477238">
                      <w:marLeft w:val="0"/>
                      <w:marRight w:val="0"/>
                      <w:marTop w:val="0"/>
                      <w:marBottom w:val="0"/>
                      <w:divBdr>
                        <w:top w:val="none" w:sz="0" w:space="0" w:color="auto"/>
                        <w:left w:val="none" w:sz="0" w:space="0" w:color="auto"/>
                        <w:bottom w:val="none" w:sz="0" w:space="0" w:color="auto"/>
                        <w:right w:val="none" w:sz="0" w:space="0" w:color="auto"/>
                      </w:divBdr>
                    </w:div>
                    <w:div w:id="1247112003">
                      <w:marLeft w:val="0"/>
                      <w:marRight w:val="0"/>
                      <w:marTop w:val="0"/>
                      <w:marBottom w:val="0"/>
                      <w:divBdr>
                        <w:top w:val="none" w:sz="0" w:space="0" w:color="auto"/>
                        <w:left w:val="none" w:sz="0" w:space="0" w:color="auto"/>
                        <w:bottom w:val="none" w:sz="0" w:space="0" w:color="auto"/>
                        <w:right w:val="none" w:sz="0" w:space="0" w:color="auto"/>
                      </w:divBdr>
                    </w:div>
                    <w:div w:id="236942888">
                      <w:marLeft w:val="0"/>
                      <w:marRight w:val="0"/>
                      <w:marTop w:val="0"/>
                      <w:marBottom w:val="0"/>
                      <w:divBdr>
                        <w:top w:val="none" w:sz="0" w:space="0" w:color="auto"/>
                        <w:left w:val="none" w:sz="0" w:space="0" w:color="auto"/>
                        <w:bottom w:val="none" w:sz="0" w:space="0" w:color="auto"/>
                        <w:right w:val="none" w:sz="0" w:space="0" w:color="auto"/>
                      </w:divBdr>
                    </w:div>
                    <w:div w:id="665282112">
                      <w:marLeft w:val="0"/>
                      <w:marRight w:val="0"/>
                      <w:marTop w:val="0"/>
                      <w:marBottom w:val="0"/>
                      <w:divBdr>
                        <w:top w:val="none" w:sz="0" w:space="0" w:color="auto"/>
                        <w:left w:val="none" w:sz="0" w:space="0" w:color="auto"/>
                        <w:bottom w:val="none" w:sz="0" w:space="0" w:color="auto"/>
                        <w:right w:val="none" w:sz="0" w:space="0" w:color="auto"/>
                      </w:divBdr>
                    </w:div>
                    <w:div w:id="1387994362">
                      <w:marLeft w:val="0"/>
                      <w:marRight w:val="0"/>
                      <w:marTop w:val="0"/>
                      <w:marBottom w:val="0"/>
                      <w:divBdr>
                        <w:top w:val="none" w:sz="0" w:space="0" w:color="auto"/>
                        <w:left w:val="none" w:sz="0" w:space="0" w:color="auto"/>
                        <w:bottom w:val="none" w:sz="0" w:space="0" w:color="auto"/>
                        <w:right w:val="none" w:sz="0" w:space="0" w:color="auto"/>
                      </w:divBdr>
                    </w:div>
                    <w:div w:id="908005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387489">
          <w:marLeft w:val="0"/>
          <w:marRight w:val="0"/>
          <w:marTop w:val="0"/>
          <w:marBottom w:val="0"/>
          <w:divBdr>
            <w:top w:val="none" w:sz="0" w:space="0" w:color="auto"/>
            <w:left w:val="none" w:sz="0" w:space="0" w:color="auto"/>
            <w:bottom w:val="none" w:sz="0" w:space="0" w:color="auto"/>
            <w:right w:val="none" w:sz="0" w:space="0" w:color="auto"/>
          </w:divBdr>
        </w:div>
        <w:div w:id="1065570947">
          <w:marLeft w:val="0"/>
          <w:marRight w:val="0"/>
          <w:marTop w:val="0"/>
          <w:marBottom w:val="0"/>
          <w:divBdr>
            <w:top w:val="none" w:sz="0" w:space="0" w:color="auto"/>
            <w:left w:val="none" w:sz="0" w:space="0" w:color="auto"/>
            <w:bottom w:val="none" w:sz="0" w:space="0" w:color="auto"/>
            <w:right w:val="none" w:sz="0" w:space="0" w:color="auto"/>
          </w:divBdr>
        </w:div>
        <w:div w:id="68696480">
          <w:marLeft w:val="0"/>
          <w:marRight w:val="0"/>
          <w:marTop w:val="0"/>
          <w:marBottom w:val="0"/>
          <w:divBdr>
            <w:top w:val="none" w:sz="0" w:space="0" w:color="auto"/>
            <w:left w:val="none" w:sz="0" w:space="0" w:color="auto"/>
            <w:bottom w:val="none" w:sz="0" w:space="0" w:color="auto"/>
            <w:right w:val="none" w:sz="0" w:space="0" w:color="auto"/>
          </w:divBdr>
        </w:div>
        <w:div w:id="1024670654">
          <w:marLeft w:val="0"/>
          <w:marRight w:val="0"/>
          <w:marTop w:val="0"/>
          <w:marBottom w:val="0"/>
          <w:divBdr>
            <w:top w:val="none" w:sz="0" w:space="0" w:color="auto"/>
            <w:left w:val="none" w:sz="0" w:space="0" w:color="auto"/>
            <w:bottom w:val="none" w:sz="0" w:space="0" w:color="auto"/>
            <w:right w:val="none" w:sz="0" w:space="0" w:color="auto"/>
          </w:divBdr>
        </w:div>
        <w:div w:id="351416801">
          <w:marLeft w:val="0"/>
          <w:marRight w:val="0"/>
          <w:marTop w:val="0"/>
          <w:marBottom w:val="0"/>
          <w:divBdr>
            <w:top w:val="none" w:sz="0" w:space="0" w:color="auto"/>
            <w:left w:val="none" w:sz="0" w:space="0" w:color="auto"/>
            <w:bottom w:val="none" w:sz="0" w:space="0" w:color="auto"/>
            <w:right w:val="none" w:sz="0" w:space="0" w:color="auto"/>
          </w:divBdr>
        </w:div>
        <w:div w:id="220135948">
          <w:marLeft w:val="0"/>
          <w:marRight w:val="0"/>
          <w:marTop w:val="0"/>
          <w:marBottom w:val="0"/>
          <w:divBdr>
            <w:top w:val="none" w:sz="0" w:space="0" w:color="auto"/>
            <w:left w:val="none" w:sz="0" w:space="0" w:color="auto"/>
            <w:bottom w:val="none" w:sz="0" w:space="0" w:color="auto"/>
            <w:right w:val="none" w:sz="0" w:space="0" w:color="auto"/>
          </w:divBdr>
        </w:div>
        <w:div w:id="949583018">
          <w:marLeft w:val="0"/>
          <w:marRight w:val="0"/>
          <w:marTop w:val="0"/>
          <w:marBottom w:val="0"/>
          <w:divBdr>
            <w:top w:val="none" w:sz="0" w:space="0" w:color="auto"/>
            <w:left w:val="none" w:sz="0" w:space="0" w:color="auto"/>
            <w:bottom w:val="none" w:sz="0" w:space="0" w:color="auto"/>
            <w:right w:val="none" w:sz="0" w:space="0" w:color="auto"/>
          </w:divBdr>
          <w:divsChild>
            <w:div w:id="1502811339">
              <w:marLeft w:val="-75"/>
              <w:marRight w:val="0"/>
              <w:marTop w:val="30"/>
              <w:marBottom w:val="30"/>
              <w:divBdr>
                <w:top w:val="none" w:sz="0" w:space="0" w:color="auto"/>
                <w:left w:val="none" w:sz="0" w:space="0" w:color="auto"/>
                <w:bottom w:val="none" w:sz="0" w:space="0" w:color="auto"/>
                <w:right w:val="none" w:sz="0" w:space="0" w:color="auto"/>
              </w:divBdr>
              <w:divsChild>
                <w:div w:id="1168058807">
                  <w:marLeft w:val="0"/>
                  <w:marRight w:val="0"/>
                  <w:marTop w:val="0"/>
                  <w:marBottom w:val="0"/>
                  <w:divBdr>
                    <w:top w:val="none" w:sz="0" w:space="0" w:color="auto"/>
                    <w:left w:val="none" w:sz="0" w:space="0" w:color="auto"/>
                    <w:bottom w:val="none" w:sz="0" w:space="0" w:color="auto"/>
                    <w:right w:val="none" w:sz="0" w:space="0" w:color="auto"/>
                  </w:divBdr>
                  <w:divsChild>
                    <w:div w:id="239754235">
                      <w:marLeft w:val="0"/>
                      <w:marRight w:val="0"/>
                      <w:marTop w:val="0"/>
                      <w:marBottom w:val="0"/>
                      <w:divBdr>
                        <w:top w:val="none" w:sz="0" w:space="0" w:color="auto"/>
                        <w:left w:val="none" w:sz="0" w:space="0" w:color="auto"/>
                        <w:bottom w:val="none" w:sz="0" w:space="0" w:color="auto"/>
                        <w:right w:val="none" w:sz="0" w:space="0" w:color="auto"/>
                      </w:divBdr>
                    </w:div>
                  </w:divsChild>
                </w:div>
                <w:div w:id="1185482443">
                  <w:marLeft w:val="0"/>
                  <w:marRight w:val="0"/>
                  <w:marTop w:val="0"/>
                  <w:marBottom w:val="0"/>
                  <w:divBdr>
                    <w:top w:val="none" w:sz="0" w:space="0" w:color="auto"/>
                    <w:left w:val="none" w:sz="0" w:space="0" w:color="auto"/>
                    <w:bottom w:val="none" w:sz="0" w:space="0" w:color="auto"/>
                    <w:right w:val="none" w:sz="0" w:space="0" w:color="auto"/>
                  </w:divBdr>
                  <w:divsChild>
                    <w:div w:id="1459639777">
                      <w:marLeft w:val="0"/>
                      <w:marRight w:val="0"/>
                      <w:marTop w:val="0"/>
                      <w:marBottom w:val="0"/>
                      <w:divBdr>
                        <w:top w:val="none" w:sz="0" w:space="0" w:color="auto"/>
                        <w:left w:val="none" w:sz="0" w:space="0" w:color="auto"/>
                        <w:bottom w:val="none" w:sz="0" w:space="0" w:color="auto"/>
                        <w:right w:val="none" w:sz="0" w:space="0" w:color="auto"/>
                      </w:divBdr>
                    </w:div>
                  </w:divsChild>
                </w:div>
                <w:div w:id="1814911891">
                  <w:marLeft w:val="0"/>
                  <w:marRight w:val="0"/>
                  <w:marTop w:val="0"/>
                  <w:marBottom w:val="0"/>
                  <w:divBdr>
                    <w:top w:val="none" w:sz="0" w:space="0" w:color="auto"/>
                    <w:left w:val="none" w:sz="0" w:space="0" w:color="auto"/>
                    <w:bottom w:val="none" w:sz="0" w:space="0" w:color="auto"/>
                    <w:right w:val="none" w:sz="0" w:space="0" w:color="auto"/>
                  </w:divBdr>
                  <w:divsChild>
                    <w:div w:id="756560125">
                      <w:marLeft w:val="0"/>
                      <w:marRight w:val="0"/>
                      <w:marTop w:val="0"/>
                      <w:marBottom w:val="0"/>
                      <w:divBdr>
                        <w:top w:val="none" w:sz="0" w:space="0" w:color="auto"/>
                        <w:left w:val="none" w:sz="0" w:space="0" w:color="auto"/>
                        <w:bottom w:val="none" w:sz="0" w:space="0" w:color="auto"/>
                        <w:right w:val="none" w:sz="0" w:space="0" w:color="auto"/>
                      </w:divBdr>
                    </w:div>
                  </w:divsChild>
                </w:div>
                <w:div w:id="1387334462">
                  <w:marLeft w:val="0"/>
                  <w:marRight w:val="0"/>
                  <w:marTop w:val="0"/>
                  <w:marBottom w:val="0"/>
                  <w:divBdr>
                    <w:top w:val="none" w:sz="0" w:space="0" w:color="auto"/>
                    <w:left w:val="none" w:sz="0" w:space="0" w:color="auto"/>
                    <w:bottom w:val="none" w:sz="0" w:space="0" w:color="auto"/>
                    <w:right w:val="none" w:sz="0" w:space="0" w:color="auto"/>
                  </w:divBdr>
                  <w:divsChild>
                    <w:div w:id="890191808">
                      <w:marLeft w:val="0"/>
                      <w:marRight w:val="0"/>
                      <w:marTop w:val="0"/>
                      <w:marBottom w:val="0"/>
                      <w:divBdr>
                        <w:top w:val="none" w:sz="0" w:space="0" w:color="auto"/>
                        <w:left w:val="none" w:sz="0" w:space="0" w:color="auto"/>
                        <w:bottom w:val="none" w:sz="0" w:space="0" w:color="auto"/>
                        <w:right w:val="none" w:sz="0" w:space="0" w:color="auto"/>
                      </w:divBdr>
                    </w:div>
                  </w:divsChild>
                </w:div>
                <w:div w:id="335426971">
                  <w:marLeft w:val="0"/>
                  <w:marRight w:val="0"/>
                  <w:marTop w:val="0"/>
                  <w:marBottom w:val="0"/>
                  <w:divBdr>
                    <w:top w:val="none" w:sz="0" w:space="0" w:color="auto"/>
                    <w:left w:val="none" w:sz="0" w:space="0" w:color="auto"/>
                    <w:bottom w:val="none" w:sz="0" w:space="0" w:color="auto"/>
                    <w:right w:val="none" w:sz="0" w:space="0" w:color="auto"/>
                  </w:divBdr>
                  <w:divsChild>
                    <w:div w:id="1644776137">
                      <w:marLeft w:val="0"/>
                      <w:marRight w:val="0"/>
                      <w:marTop w:val="0"/>
                      <w:marBottom w:val="0"/>
                      <w:divBdr>
                        <w:top w:val="none" w:sz="0" w:space="0" w:color="auto"/>
                        <w:left w:val="none" w:sz="0" w:space="0" w:color="auto"/>
                        <w:bottom w:val="none" w:sz="0" w:space="0" w:color="auto"/>
                        <w:right w:val="none" w:sz="0" w:space="0" w:color="auto"/>
                      </w:divBdr>
                    </w:div>
                  </w:divsChild>
                </w:div>
                <w:div w:id="854535790">
                  <w:marLeft w:val="0"/>
                  <w:marRight w:val="0"/>
                  <w:marTop w:val="0"/>
                  <w:marBottom w:val="0"/>
                  <w:divBdr>
                    <w:top w:val="none" w:sz="0" w:space="0" w:color="auto"/>
                    <w:left w:val="none" w:sz="0" w:space="0" w:color="auto"/>
                    <w:bottom w:val="none" w:sz="0" w:space="0" w:color="auto"/>
                    <w:right w:val="none" w:sz="0" w:space="0" w:color="auto"/>
                  </w:divBdr>
                  <w:divsChild>
                    <w:div w:id="461267349">
                      <w:marLeft w:val="0"/>
                      <w:marRight w:val="0"/>
                      <w:marTop w:val="0"/>
                      <w:marBottom w:val="0"/>
                      <w:divBdr>
                        <w:top w:val="none" w:sz="0" w:space="0" w:color="auto"/>
                        <w:left w:val="none" w:sz="0" w:space="0" w:color="auto"/>
                        <w:bottom w:val="none" w:sz="0" w:space="0" w:color="auto"/>
                        <w:right w:val="none" w:sz="0" w:space="0" w:color="auto"/>
                      </w:divBdr>
                    </w:div>
                  </w:divsChild>
                </w:div>
                <w:div w:id="1878815337">
                  <w:marLeft w:val="0"/>
                  <w:marRight w:val="0"/>
                  <w:marTop w:val="0"/>
                  <w:marBottom w:val="0"/>
                  <w:divBdr>
                    <w:top w:val="none" w:sz="0" w:space="0" w:color="auto"/>
                    <w:left w:val="none" w:sz="0" w:space="0" w:color="auto"/>
                    <w:bottom w:val="none" w:sz="0" w:space="0" w:color="auto"/>
                    <w:right w:val="none" w:sz="0" w:space="0" w:color="auto"/>
                  </w:divBdr>
                  <w:divsChild>
                    <w:div w:id="978145987">
                      <w:marLeft w:val="0"/>
                      <w:marRight w:val="0"/>
                      <w:marTop w:val="0"/>
                      <w:marBottom w:val="0"/>
                      <w:divBdr>
                        <w:top w:val="none" w:sz="0" w:space="0" w:color="auto"/>
                        <w:left w:val="none" w:sz="0" w:space="0" w:color="auto"/>
                        <w:bottom w:val="none" w:sz="0" w:space="0" w:color="auto"/>
                        <w:right w:val="none" w:sz="0" w:space="0" w:color="auto"/>
                      </w:divBdr>
                    </w:div>
                    <w:div w:id="425813332">
                      <w:marLeft w:val="0"/>
                      <w:marRight w:val="0"/>
                      <w:marTop w:val="0"/>
                      <w:marBottom w:val="0"/>
                      <w:divBdr>
                        <w:top w:val="none" w:sz="0" w:space="0" w:color="auto"/>
                        <w:left w:val="none" w:sz="0" w:space="0" w:color="auto"/>
                        <w:bottom w:val="none" w:sz="0" w:space="0" w:color="auto"/>
                        <w:right w:val="none" w:sz="0" w:space="0" w:color="auto"/>
                      </w:divBdr>
                    </w:div>
                    <w:div w:id="1593200505">
                      <w:marLeft w:val="0"/>
                      <w:marRight w:val="0"/>
                      <w:marTop w:val="0"/>
                      <w:marBottom w:val="0"/>
                      <w:divBdr>
                        <w:top w:val="none" w:sz="0" w:space="0" w:color="auto"/>
                        <w:left w:val="none" w:sz="0" w:space="0" w:color="auto"/>
                        <w:bottom w:val="none" w:sz="0" w:space="0" w:color="auto"/>
                        <w:right w:val="none" w:sz="0" w:space="0" w:color="auto"/>
                      </w:divBdr>
                    </w:div>
                  </w:divsChild>
                </w:div>
                <w:div w:id="2112159990">
                  <w:marLeft w:val="0"/>
                  <w:marRight w:val="0"/>
                  <w:marTop w:val="0"/>
                  <w:marBottom w:val="0"/>
                  <w:divBdr>
                    <w:top w:val="none" w:sz="0" w:space="0" w:color="auto"/>
                    <w:left w:val="none" w:sz="0" w:space="0" w:color="auto"/>
                    <w:bottom w:val="none" w:sz="0" w:space="0" w:color="auto"/>
                    <w:right w:val="none" w:sz="0" w:space="0" w:color="auto"/>
                  </w:divBdr>
                  <w:divsChild>
                    <w:div w:id="12886620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1571474">
          <w:marLeft w:val="0"/>
          <w:marRight w:val="0"/>
          <w:marTop w:val="0"/>
          <w:marBottom w:val="0"/>
          <w:divBdr>
            <w:top w:val="none" w:sz="0" w:space="0" w:color="auto"/>
            <w:left w:val="none" w:sz="0" w:space="0" w:color="auto"/>
            <w:bottom w:val="none" w:sz="0" w:space="0" w:color="auto"/>
            <w:right w:val="none" w:sz="0" w:space="0" w:color="auto"/>
          </w:divBdr>
        </w:div>
        <w:div w:id="447050006">
          <w:marLeft w:val="0"/>
          <w:marRight w:val="0"/>
          <w:marTop w:val="0"/>
          <w:marBottom w:val="0"/>
          <w:divBdr>
            <w:top w:val="none" w:sz="0" w:space="0" w:color="auto"/>
            <w:left w:val="none" w:sz="0" w:space="0" w:color="auto"/>
            <w:bottom w:val="none" w:sz="0" w:space="0" w:color="auto"/>
            <w:right w:val="none" w:sz="0" w:space="0" w:color="auto"/>
          </w:divBdr>
        </w:div>
        <w:div w:id="325911249">
          <w:marLeft w:val="0"/>
          <w:marRight w:val="0"/>
          <w:marTop w:val="0"/>
          <w:marBottom w:val="0"/>
          <w:divBdr>
            <w:top w:val="none" w:sz="0" w:space="0" w:color="auto"/>
            <w:left w:val="none" w:sz="0" w:space="0" w:color="auto"/>
            <w:bottom w:val="none" w:sz="0" w:space="0" w:color="auto"/>
            <w:right w:val="none" w:sz="0" w:space="0" w:color="auto"/>
          </w:divBdr>
        </w:div>
        <w:div w:id="589121984">
          <w:marLeft w:val="0"/>
          <w:marRight w:val="0"/>
          <w:marTop w:val="0"/>
          <w:marBottom w:val="0"/>
          <w:divBdr>
            <w:top w:val="none" w:sz="0" w:space="0" w:color="auto"/>
            <w:left w:val="none" w:sz="0" w:space="0" w:color="auto"/>
            <w:bottom w:val="none" w:sz="0" w:space="0" w:color="auto"/>
            <w:right w:val="none" w:sz="0" w:space="0" w:color="auto"/>
          </w:divBdr>
        </w:div>
        <w:div w:id="1961109607">
          <w:marLeft w:val="0"/>
          <w:marRight w:val="0"/>
          <w:marTop w:val="0"/>
          <w:marBottom w:val="0"/>
          <w:divBdr>
            <w:top w:val="none" w:sz="0" w:space="0" w:color="auto"/>
            <w:left w:val="none" w:sz="0" w:space="0" w:color="auto"/>
            <w:bottom w:val="none" w:sz="0" w:space="0" w:color="auto"/>
            <w:right w:val="none" w:sz="0" w:space="0" w:color="auto"/>
          </w:divBdr>
          <w:divsChild>
            <w:div w:id="1607420312">
              <w:marLeft w:val="-75"/>
              <w:marRight w:val="0"/>
              <w:marTop w:val="30"/>
              <w:marBottom w:val="30"/>
              <w:divBdr>
                <w:top w:val="none" w:sz="0" w:space="0" w:color="auto"/>
                <w:left w:val="none" w:sz="0" w:space="0" w:color="auto"/>
                <w:bottom w:val="none" w:sz="0" w:space="0" w:color="auto"/>
                <w:right w:val="none" w:sz="0" w:space="0" w:color="auto"/>
              </w:divBdr>
              <w:divsChild>
                <w:div w:id="167332092">
                  <w:marLeft w:val="0"/>
                  <w:marRight w:val="0"/>
                  <w:marTop w:val="0"/>
                  <w:marBottom w:val="0"/>
                  <w:divBdr>
                    <w:top w:val="none" w:sz="0" w:space="0" w:color="auto"/>
                    <w:left w:val="none" w:sz="0" w:space="0" w:color="auto"/>
                    <w:bottom w:val="none" w:sz="0" w:space="0" w:color="auto"/>
                    <w:right w:val="none" w:sz="0" w:space="0" w:color="auto"/>
                  </w:divBdr>
                  <w:divsChild>
                    <w:div w:id="147092021">
                      <w:marLeft w:val="0"/>
                      <w:marRight w:val="0"/>
                      <w:marTop w:val="0"/>
                      <w:marBottom w:val="0"/>
                      <w:divBdr>
                        <w:top w:val="none" w:sz="0" w:space="0" w:color="auto"/>
                        <w:left w:val="none" w:sz="0" w:space="0" w:color="auto"/>
                        <w:bottom w:val="none" w:sz="0" w:space="0" w:color="auto"/>
                        <w:right w:val="none" w:sz="0" w:space="0" w:color="auto"/>
                      </w:divBdr>
                    </w:div>
                  </w:divsChild>
                </w:div>
                <w:div w:id="1859613023">
                  <w:marLeft w:val="0"/>
                  <w:marRight w:val="0"/>
                  <w:marTop w:val="0"/>
                  <w:marBottom w:val="0"/>
                  <w:divBdr>
                    <w:top w:val="none" w:sz="0" w:space="0" w:color="auto"/>
                    <w:left w:val="none" w:sz="0" w:space="0" w:color="auto"/>
                    <w:bottom w:val="none" w:sz="0" w:space="0" w:color="auto"/>
                    <w:right w:val="none" w:sz="0" w:space="0" w:color="auto"/>
                  </w:divBdr>
                  <w:divsChild>
                    <w:div w:id="1718502945">
                      <w:marLeft w:val="0"/>
                      <w:marRight w:val="0"/>
                      <w:marTop w:val="0"/>
                      <w:marBottom w:val="0"/>
                      <w:divBdr>
                        <w:top w:val="none" w:sz="0" w:space="0" w:color="auto"/>
                        <w:left w:val="none" w:sz="0" w:space="0" w:color="auto"/>
                        <w:bottom w:val="none" w:sz="0" w:space="0" w:color="auto"/>
                        <w:right w:val="none" w:sz="0" w:space="0" w:color="auto"/>
                      </w:divBdr>
                    </w:div>
                  </w:divsChild>
                </w:div>
                <w:div w:id="1101416467">
                  <w:marLeft w:val="0"/>
                  <w:marRight w:val="0"/>
                  <w:marTop w:val="0"/>
                  <w:marBottom w:val="0"/>
                  <w:divBdr>
                    <w:top w:val="none" w:sz="0" w:space="0" w:color="auto"/>
                    <w:left w:val="none" w:sz="0" w:space="0" w:color="auto"/>
                    <w:bottom w:val="none" w:sz="0" w:space="0" w:color="auto"/>
                    <w:right w:val="none" w:sz="0" w:space="0" w:color="auto"/>
                  </w:divBdr>
                  <w:divsChild>
                    <w:div w:id="485823317">
                      <w:marLeft w:val="0"/>
                      <w:marRight w:val="0"/>
                      <w:marTop w:val="0"/>
                      <w:marBottom w:val="0"/>
                      <w:divBdr>
                        <w:top w:val="none" w:sz="0" w:space="0" w:color="auto"/>
                        <w:left w:val="none" w:sz="0" w:space="0" w:color="auto"/>
                        <w:bottom w:val="none" w:sz="0" w:space="0" w:color="auto"/>
                        <w:right w:val="none" w:sz="0" w:space="0" w:color="auto"/>
                      </w:divBdr>
                    </w:div>
                  </w:divsChild>
                </w:div>
                <w:div w:id="1297688310">
                  <w:marLeft w:val="0"/>
                  <w:marRight w:val="0"/>
                  <w:marTop w:val="0"/>
                  <w:marBottom w:val="0"/>
                  <w:divBdr>
                    <w:top w:val="none" w:sz="0" w:space="0" w:color="auto"/>
                    <w:left w:val="none" w:sz="0" w:space="0" w:color="auto"/>
                    <w:bottom w:val="none" w:sz="0" w:space="0" w:color="auto"/>
                    <w:right w:val="none" w:sz="0" w:space="0" w:color="auto"/>
                  </w:divBdr>
                  <w:divsChild>
                    <w:div w:id="1350791251">
                      <w:marLeft w:val="0"/>
                      <w:marRight w:val="0"/>
                      <w:marTop w:val="0"/>
                      <w:marBottom w:val="0"/>
                      <w:divBdr>
                        <w:top w:val="none" w:sz="0" w:space="0" w:color="auto"/>
                        <w:left w:val="none" w:sz="0" w:space="0" w:color="auto"/>
                        <w:bottom w:val="none" w:sz="0" w:space="0" w:color="auto"/>
                        <w:right w:val="none" w:sz="0" w:space="0" w:color="auto"/>
                      </w:divBdr>
                    </w:div>
                  </w:divsChild>
                </w:div>
                <w:div w:id="752824508">
                  <w:marLeft w:val="0"/>
                  <w:marRight w:val="0"/>
                  <w:marTop w:val="0"/>
                  <w:marBottom w:val="0"/>
                  <w:divBdr>
                    <w:top w:val="none" w:sz="0" w:space="0" w:color="auto"/>
                    <w:left w:val="none" w:sz="0" w:space="0" w:color="auto"/>
                    <w:bottom w:val="none" w:sz="0" w:space="0" w:color="auto"/>
                    <w:right w:val="none" w:sz="0" w:space="0" w:color="auto"/>
                  </w:divBdr>
                  <w:divsChild>
                    <w:div w:id="1016732204">
                      <w:marLeft w:val="0"/>
                      <w:marRight w:val="0"/>
                      <w:marTop w:val="0"/>
                      <w:marBottom w:val="0"/>
                      <w:divBdr>
                        <w:top w:val="none" w:sz="0" w:space="0" w:color="auto"/>
                        <w:left w:val="none" w:sz="0" w:space="0" w:color="auto"/>
                        <w:bottom w:val="none" w:sz="0" w:space="0" w:color="auto"/>
                        <w:right w:val="none" w:sz="0" w:space="0" w:color="auto"/>
                      </w:divBdr>
                    </w:div>
                  </w:divsChild>
                </w:div>
                <w:div w:id="1067386550">
                  <w:marLeft w:val="0"/>
                  <w:marRight w:val="0"/>
                  <w:marTop w:val="0"/>
                  <w:marBottom w:val="0"/>
                  <w:divBdr>
                    <w:top w:val="none" w:sz="0" w:space="0" w:color="auto"/>
                    <w:left w:val="none" w:sz="0" w:space="0" w:color="auto"/>
                    <w:bottom w:val="none" w:sz="0" w:space="0" w:color="auto"/>
                    <w:right w:val="none" w:sz="0" w:space="0" w:color="auto"/>
                  </w:divBdr>
                  <w:divsChild>
                    <w:div w:id="182406595">
                      <w:marLeft w:val="0"/>
                      <w:marRight w:val="0"/>
                      <w:marTop w:val="0"/>
                      <w:marBottom w:val="0"/>
                      <w:divBdr>
                        <w:top w:val="none" w:sz="0" w:space="0" w:color="auto"/>
                        <w:left w:val="none" w:sz="0" w:space="0" w:color="auto"/>
                        <w:bottom w:val="none" w:sz="0" w:space="0" w:color="auto"/>
                        <w:right w:val="none" w:sz="0" w:space="0" w:color="auto"/>
                      </w:divBdr>
                    </w:div>
                  </w:divsChild>
                </w:div>
                <w:div w:id="1771655775">
                  <w:marLeft w:val="0"/>
                  <w:marRight w:val="0"/>
                  <w:marTop w:val="0"/>
                  <w:marBottom w:val="0"/>
                  <w:divBdr>
                    <w:top w:val="none" w:sz="0" w:space="0" w:color="auto"/>
                    <w:left w:val="none" w:sz="0" w:space="0" w:color="auto"/>
                    <w:bottom w:val="none" w:sz="0" w:space="0" w:color="auto"/>
                    <w:right w:val="none" w:sz="0" w:space="0" w:color="auto"/>
                  </w:divBdr>
                  <w:divsChild>
                    <w:div w:id="1424108293">
                      <w:marLeft w:val="0"/>
                      <w:marRight w:val="0"/>
                      <w:marTop w:val="0"/>
                      <w:marBottom w:val="0"/>
                      <w:divBdr>
                        <w:top w:val="none" w:sz="0" w:space="0" w:color="auto"/>
                        <w:left w:val="none" w:sz="0" w:space="0" w:color="auto"/>
                        <w:bottom w:val="none" w:sz="0" w:space="0" w:color="auto"/>
                        <w:right w:val="none" w:sz="0" w:space="0" w:color="auto"/>
                      </w:divBdr>
                    </w:div>
                  </w:divsChild>
                </w:div>
                <w:div w:id="312026257">
                  <w:marLeft w:val="0"/>
                  <w:marRight w:val="0"/>
                  <w:marTop w:val="0"/>
                  <w:marBottom w:val="0"/>
                  <w:divBdr>
                    <w:top w:val="none" w:sz="0" w:space="0" w:color="auto"/>
                    <w:left w:val="none" w:sz="0" w:space="0" w:color="auto"/>
                    <w:bottom w:val="none" w:sz="0" w:space="0" w:color="auto"/>
                    <w:right w:val="none" w:sz="0" w:space="0" w:color="auto"/>
                  </w:divBdr>
                  <w:divsChild>
                    <w:div w:id="1540047650">
                      <w:marLeft w:val="0"/>
                      <w:marRight w:val="0"/>
                      <w:marTop w:val="0"/>
                      <w:marBottom w:val="0"/>
                      <w:divBdr>
                        <w:top w:val="none" w:sz="0" w:space="0" w:color="auto"/>
                        <w:left w:val="none" w:sz="0" w:space="0" w:color="auto"/>
                        <w:bottom w:val="none" w:sz="0" w:space="0" w:color="auto"/>
                        <w:right w:val="none" w:sz="0" w:space="0" w:color="auto"/>
                      </w:divBdr>
                    </w:div>
                  </w:divsChild>
                </w:div>
                <w:div w:id="928345827">
                  <w:marLeft w:val="0"/>
                  <w:marRight w:val="0"/>
                  <w:marTop w:val="0"/>
                  <w:marBottom w:val="0"/>
                  <w:divBdr>
                    <w:top w:val="none" w:sz="0" w:space="0" w:color="auto"/>
                    <w:left w:val="none" w:sz="0" w:space="0" w:color="auto"/>
                    <w:bottom w:val="none" w:sz="0" w:space="0" w:color="auto"/>
                    <w:right w:val="none" w:sz="0" w:space="0" w:color="auto"/>
                  </w:divBdr>
                  <w:divsChild>
                    <w:div w:id="1238128357">
                      <w:marLeft w:val="0"/>
                      <w:marRight w:val="0"/>
                      <w:marTop w:val="0"/>
                      <w:marBottom w:val="0"/>
                      <w:divBdr>
                        <w:top w:val="none" w:sz="0" w:space="0" w:color="auto"/>
                        <w:left w:val="none" w:sz="0" w:space="0" w:color="auto"/>
                        <w:bottom w:val="none" w:sz="0" w:space="0" w:color="auto"/>
                        <w:right w:val="none" w:sz="0" w:space="0" w:color="auto"/>
                      </w:divBdr>
                    </w:div>
                  </w:divsChild>
                </w:div>
                <w:div w:id="1598171015">
                  <w:marLeft w:val="0"/>
                  <w:marRight w:val="0"/>
                  <w:marTop w:val="0"/>
                  <w:marBottom w:val="0"/>
                  <w:divBdr>
                    <w:top w:val="none" w:sz="0" w:space="0" w:color="auto"/>
                    <w:left w:val="none" w:sz="0" w:space="0" w:color="auto"/>
                    <w:bottom w:val="none" w:sz="0" w:space="0" w:color="auto"/>
                    <w:right w:val="none" w:sz="0" w:space="0" w:color="auto"/>
                  </w:divBdr>
                  <w:divsChild>
                    <w:div w:id="1266645820">
                      <w:marLeft w:val="0"/>
                      <w:marRight w:val="0"/>
                      <w:marTop w:val="0"/>
                      <w:marBottom w:val="0"/>
                      <w:divBdr>
                        <w:top w:val="none" w:sz="0" w:space="0" w:color="auto"/>
                        <w:left w:val="none" w:sz="0" w:space="0" w:color="auto"/>
                        <w:bottom w:val="none" w:sz="0" w:space="0" w:color="auto"/>
                        <w:right w:val="none" w:sz="0" w:space="0" w:color="auto"/>
                      </w:divBdr>
                    </w:div>
                  </w:divsChild>
                </w:div>
                <w:div w:id="1656758787">
                  <w:marLeft w:val="0"/>
                  <w:marRight w:val="0"/>
                  <w:marTop w:val="0"/>
                  <w:marBottom w:val="0"/>
                  <w:divBdr>
                    <w:top w:val="none" w:sz="0" w:space="0" w:color="auto"/>
                    <w:left w:val="none" w:sz="0" w:space="0" w:color="auto"/>
                    <w:bottom w:val="none" w:sz="0" w:space="0" w:color="auto"/>
                    <w:right w:val="none" w:sz="0" w:space="0" w:color="auto"/>
                  </w:divBdr>
                  <w:divsChild>
                    <w:div w:id="858859121">
                      <w:marLeft w:val="0"/>
                      <w:marRight w:val="0"/>
                      <w:marTop w:val="0"/>
                      <w:marBottom w:val="0"/>
                      <w:divBdr>
                        <w:top w:val="none" w:sz="0" w:space="0" w:color="auto"/>
                        <w:left w:val="none" w:sz="0" w:space="0" w:color="auto"/>
                        <w:bottom w:val="none" w:sz="0" w:space="0" w:color="auto"/>
                        <w:right w:val="none" w:sz="0" w:space="0" w:color="auto"/>
                      </w:divBdr>
                    </w:div>
                  </w:divsChild>
                </w:div>
                <w:div w:id="1436168934">
                  <w:marLeft w:val="0"/>
                  <w:marRight w:val="0"/>
                  <w:marTop w:val="0"/>
                  <w:marBottom w:val="0"/>
                  <w:divBdr>
                    <w:top w:val="none" w:sz="0" w:space="0" w:color="auto"/>
                    <w:left w:val="none" w:sz="0" w:space="0" w:color="auto"/>
                    <w:bottom w:val="none" w:sz="0" w:space="0" w:color="auto"/>
                    <w:right w:val="none" w:sz="0" w:space="0" w:color="auto"/>
                  </w:divBdr>
                  <w:divsChild>
                    <w:div w:id="1317227497">
                      <w:marLeft w:val="0"/>
                      <w:marRight w:val="0"/>
                      <w:marTop w:val="0"/>
                      <w:marBottom w:val="0"/>
                      <w:divBdr>
                        <w:top w:val="none" w:sz="0" w:space="0" w:color="auto"/>
                        <w:left w:val="none" w:sz="0" w:space="0" w:color="auto"/>
                        <w:bottom w:val="none" w:sz="0" w:space="0" w:color="auto"/>
                        <w:right w:val="none" w:sz="0" w:space="0" w:color="auto"/>
                      </w:divBdr>
                    </w:div>
                  </w:divsChild>
                </w:div>
                <w:div w:id="624039794">
                  <w:marLeft w:val="0"/>
                  <w:marRight w:val="0"/>
                  <w:marTop w:val="0"/>
                  <w:marBottom w:val="0"/>
                  <w:divBdr>
                    <w:top w:val="none" w:sz="0" w:space="0" w:color="auto"/>
                    <w:left w:val="none" w:sz="0" w:space="0" w:color="auto"/>
                    <w:bottom w:val="none" w:sz="0" w:space="0" w:color="auto"/>
                    <w:right w:val="none" w:sz="0" w:space="0" w:color="auto"/>
                  </w:divBdr>
                  <w:divsChild>
                    <w:div w:id="265773364">
                      <w:marLeft w:val="0"/>
                      <w:marRight w:val="0"/>
                      <w:marTop w:val="0"/>
                      <w:marBottom w:val="0"/>
                      <w:divBdr>
                        <w:top w:val="none" w:sz="0" w:space="0" w:color="auto"/>
                        <w:left w:val="none" w:sz="0" w:space="0" w:color="auto"/>
                        <w:bottom w:val="none" w:sz="0" w:space="0" w:color="auto"/>
                        <w:right w:val="none" w:sz="0" w:space="0" w:color="auto"/>
                      </w:divBdr>
                    </w:div>
                  </w:divsChild>
                </w:div>
                <w:div w:id="105202092">
                  <w:marLeft w:val="0"/>
                  <w:marRight w:val="0"/>
                  <w:marTop w:val="0"/>
                  <w:marBottom w:val="0"/>
                  <w:divBdr>
                    <w:top w:val="none" w:sz="0" w:space="0" w:color="auto"/>
                    <w:left w:val="none" w:sz="0" w:space="0" w:color="auto"/>
                    <w:bottom w:val="none" w:sz="0" w:space="0" w:color="auto"/>
                    <w:right w:val="none" w:sz="0" w:space="0" w:color="auto"/>
                  </w:divBdr>
                  <w:divsChild>
                    <w:div w:id="689331690">
                      <w:marLeft w:val="0"/>
                      <w:marRight w:val="0"/>
                      <w:marTop w:val="0"/>
                      <w:marBottom w:val="0"/>
                      <w:divBdr>
                        <w:top w:val="none" w:sz="0" w:space="0" w:color="auto"/>
                        <w:left w:val="none" w:sz="0" w:space="0" w:color="auto"/>
                        <w:bottom w:val="none" w:sz="0" w:space="0" w:color="auto"/>
                        <w:right w:val="none" w:sz="0" w:space="0" w:color="auto"/>
                      </w:divBdr>
                    </w:div>
                  </w:divsChild>
                </w:div>
                <w:div w:id="245500795">
                  <w:marLeft w:val="0"/>
                  <w:marRight w:val="0"/>
                  <w:marTop w:val="0"/>
                  <w:marBottom w:val="0"/>
                  <w:divBdr>
                    <w:top w:val="none" w:sz="0" w:space="0" w:color="auto"/>
                    <w:left w:val="none" w:sz="0" w:space="0" w:color="auto"/>
                    <w:bottom w:val="none" w:sz="0" w:space="0" w:color="auto"/>
                    <w:right w:val="none" w:sz="0" w:space="0" w:color="auto"/>
                  </w:divBdr>
                  <w:divsChild>
                    <w:div w:id="522523009">
                      <w:marLeft w:val="0"/>
                      <w:marRight w:val="0"/>
                      <w:marTop w:val="0"/>
                      <w:marBottom w:val="0"/>
                      <w:divBdr>
                        <w:top w:val="none" w:sz="0" w:space="0" w:color="auto"/>
                        <w:left w:val="none" w:sz="0" w:space="0" w:color="auto"/>
                        <w:bottom w:val="none" w:sz="0" w:space="0" w:color="auto"/>
                        <w:right w:val="none" w:sz="0" w:space="0" w:color="auto"/>
                      </w:divBdr>
                    </w:div>
                  </w:divsChild>
                </w:div>
                <w:div w:id="1045762324">
                  <w:marLeft w:val="0"/>
                  <w:marRight w:val="0"/>
                  <w:marTop w:val="0"/>
                  <w:marBottom w:val="0"/>
                  <w:divBdr>
                    <w:top w:val="none" w:sz="0" w:space="0" w:color="auto"/>
                    <w:left w:val="none" w:sz="0" w:space="0" w:color="auto"/>
                    <w:bottom w:val="none" w:sz="0" w:space="0" w:color="auto"/>
                    <w:right w:val="none" w:sz="0" w:space="0" w:color="auto"/>
                  </w:divBdr>
                  <w:divsChild>
                    <w:div w:id="796071632">
                      <w:marLeft w:val="0"/>
                      <w:marRight w:val="0"/>
                      <w:marTop w:val="0"/>
                      <w:marBottom w:val="0"/>
                      <w:divBdr>
                        <w:top w:val="none" w:sz="0" w:space="0" w:color="auto"/>
                        <w:left w:val="none" w:sz="0" w:space="0" w:color="auto"/>
                        <w:bottom w:val="none" w:sz="0" w:space="0" w:color="auto"/>
                        <w:right w:val="none" w:sz="0" w:space="0" w:color="auto"/>
                      </w:divBdr>
                    </w:div>
                  </w:divsChild>
                </w:div>
                <w:div w:id="490759384">
                  <w:marLeft w:val="0"/>
                  <w:marRight w:val="0"/>
                  <w:marTop w:val="0"/>
                  <w:marBottom w:val="0"/>
                  <w:divBdr>
                    <w:top w:val="none" w:sz="0" w:space="0" w:color="auto"/>
                    <w:left w:val="none" w:sz="0" w:space="0" w:color="auto"/>
                    <w:bottom w:val="none" w:sz="0" w:space="0" w:color="auto"/>
                    <w:right w:val="none" w:sz="0" w:space="0" w:color="auto"/>
                  </w:divBdr>
                  <w:divsChild>
                    <w:div w:id="118836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2157424">
          <w:marLeft w:val="0"/>
          <w:marRight w:val="0"/>
          <w:marTop w:val="0"/>
          <w:marBottom w:val="0"/>
          <w:divBdr>
            <w:top w:val="none" w:sz="0" w:space="0" w:color="auto"/>
            <w:left w:val="none" w:sz="0" w:space="0" w:color="auto"/>
            <w:bottom w:val="none" w:sz="0" w:space="0" w:color="auto"/>
            <w:right w:val="none" w:sz="0" w:space="0" w:color="auto"/>
          </w:divBdr>
        </w:div>
        <w:div w:id="708722106">
          <w:marLeft w:val="0"/>
          <w:marRight w:val="0"/>
          <w:marTop w:val="0"/>
          <w:marBottom w:val="0"/>
          <w:divBdr>
            <w:top w:val="none" w:sz="0" w:space="0" w:color="auto"/>
            <w:left w:val="none" w:sz="0" w:space="0" w:color="auto"/>
            <w:bottom w:val="none" w:sz="0" w:space="0" w:color="auto"/>
            <w:right w:val="none" w:sz="0" w:space="0" w:color="auto"/>
          </w:divBdr>
          <w:divsChild>
            <w:div w:id="1363440665">
              <w:marLeft w:val="0"/>
              <w:marRight w:val="0"/>
              <w:marTop w:val="0"/>
              <w:marBottom w:val="0"/>
              <w:divBdr>
                <w:top w:val="none" w:sz="0" w:space="0" w:color="auto"/>
                <w:left w:val="none" w:sz="0" w:space="0" w:color="auto"/>
                <w:bottom w:val="none" w:sz="0" w:space="0" w:color="auto"/>
                <w:right w:val="none" w:sz="0" w:space="0" w:color="auto"/>
              </w:divBdr>
            </w:div>
            <w:div w:id="2141341453">
              <w:marLeft w:val="0"/>
              <w:marRight w:val="0"/>
              <w:marTop w:val="0"/>
              <w:marBottom w:val="0"/>
              <w:divBdr>
                <w:top w:val="none" w:sz="0" w:space="0" w:color="auto"/>
                <w:left w:val="none" w:sz="0" w:space="0" w:color="auto"/>
                <w:bottom w:val="none" w:sz="0" w:space="0" w:color="auto"/>
                <w:right w:val="none" w:sz="0" w:space="0" w:color="auto"/>
              </w:divBdr>
            </w:div>
            <w:div w:id="1476533964">
              <w:marLeft w:val="0"/>
              <w:marRight w:val="0"/>
              <w:marTop w:val="0"/>
              <w:marBottom w:val="0"/>
              <w:divBdr>
                <w:top w:val="none" w:sz="0" w:space="0" w:color="auto"/>
                <w:left w:val="none" w:sz="0" w:space="0" w:color="auto"/>
                <w:bottom w:val="none" w:sz="0" w:space="0" w:color="auto"/>
                <w:right w:val="none" w:sz="0" w:space="0" w:color="auto"/>
              </w:divBdr>
            </w:div>
            <w:div w:id="46422616">
              <w:marLeft w:val="0"/>
              <w:marRight w:val="0"/>
              <w:marTop w:val="0"/>
              <w:marBottom w:val="0"/>
              <w:divBdr>
                <w:top w:val="none" w:sz="0" w:space="0" w:color="auto"/>
                <w:left w:val="none" w:sz="0" w:space="0" w:color="auto"/>
                <w:bottom w:val="none" w:sz="0" w:space="0" w:color="auto"/>
                <w:right w:val="none" w:sz="0" w:space="0" w:color="auto"/>
              </w:divBdr>
            </w:div>
            <w:div w:id="238298147">
              <w:marLeft w:val="0"/>
              <w:marRight w:val="0"/>
              <w:marTop w:val="0"/>
              <w:marBottom w:val="0"/>
              <w:divBdr>
                <w:top w:val="none" w:sz="0" w:space="0" w:color="auto"/>
                <w:left w:val="none" w:sz="0" w:space="0" w:color="auto"/>
                <w:bottom w:val="none" w:sz="0" w:space="0" w:color="auto"/>
                <w:right w:val="none" w:sz="0" w:space="0" w:color="auto"/>
              </w:divBdr>
            </w:div>
            <w:div w:id="1995445974">
              <w:marLeft w:val="0"/>
              <w:marRight w:val="0"/>
              <w:marTop w:val="0"/>
              <w:marBottom w:val="0"/>
              <w:divBdr>
                <w:top w:val="none" w:sz="0" w:space="0" w:color="auto"/>
                <w:left w:val="none" w:sz="0" w:space="0" w:color="auto"/>
                <w:bottom w:val="none" w:sz="0" w:space="0" w:color="auto"/>
                <w:right w:val="none" w:sz="0" w:space="0" w:color="auto"/>
              </w:divBdr>
            </w:div>
            <w:div w:id="1974169341">
              <w:marLeft w:val="0"/>
              <w:marRight w:val="0"/>
              <w:marTop w:val="0"/>
              <w:marBottom w:val="0"/>
              <w:divBdr>
                <w:top w:val="none" w:sz="0" w:space="0" w:color="auto"/>
                <w:left w:val="none" w:sz="0" w:space="0" w:color="auto"/>
                <w:bottom w:val="none" w:sz="0" w:space="0" w:color="auto"/>
                <w:right w:val="none" w:sz="0" w:space="0" w:color="auto"/>
              </w:divBdr>
            </w:div>
            <w:div w:id="1949118795">
              <w:marLeft w:val="0"/>
              <w:marRight w:val="0"/>
              <w:marTop w:val="0"/>
              <w:marBottom w:val="0"/>
              <w:divBdr>
                <w:top w:val="none" w:sz="0" w:space="0" w:color="auto"/>
                <w:left w:val="none" w:sz="0" w:space="0" w:color="auto"/>
                <w:bottom w:val="none" w:sz="0" w:space="0" w:color="auto"/>
                <w:right w:val="none" w:sz="0" w:space="0" w:color="auto"/>
              </w:divBdr>
            </w:div>
            <w:div w:id="499080937">
              <w:marLeft w:val="0"/>
              <w:marRight w:val="0"/>
              <w:marTop w:val="0"/>
              <w:marBottom w:val="0"/>
              <w:divBdr>
                <w:top w:val="none" w:sz="0" w:space="0" w:color="auto"/>
                <w:left w:val="none" w:sz="0" w:space="0" w:color="auto"/>
                <w:bottom w:val="none" w:sz="0" w:space="0" w:color="auto"/>
                <w:right w:val="none" w:sz="0" w:space="0" w:color="auto"/>
              </w:divBdr>
            </w:div>
            <w:div w:id="1053233973">
              <w:marLeft w:val="0"/>
              <w:marRight w:val="0"/>
              <w:marTop w:val="0"/>
              <w:marBottom w:val="0"/>
              <w:divBdr>
                <w:top w:val="none" w:sz="0" w:space="0" w:color="auto"/>
                <w:left w:val="none" w:sz="0" w:space="0" w:color="auto"/>
                <w:bottom w:val="none" w:sz="0" w:space="0" w:color="auto"/>
                <w:right w:val="none" w:sz="0" w:space="0" w:color="auto"/>
              </w:divBdr>
            </w:div>
            <w:div w:id="1161048145">
              <w:marLeft w:val="0"/>
              <w:marRight w:val="0"/>
              <w:marTop w:val="0"/>
              <w:marBottom w:val="0"/>
              <w:divBdr>
                <w:top w:val="none" w:sz="0" w:space="0" w:color="auto"/>
                <w:left w:val="none" w:sz="0" w:space="0" w:color="auto"/>
                <w:bottom w:val="none" w:sz="0" w:space="0" w:color="auto"/>
                <w:right w:val="none" w:sz="0" w:space="0" w:color="auto"/>
              </w:divBdr>
            </w:div>
            <w:div w:id="1039234340">
              <w:marLeft w:val="0"/>
              <w:marRight w:val="0"/>
              <w:marTop w:val="0"/>
              <w:marBottom w:val="0"/>
              <w:divBdr>
                <w:top w:val="none" w:sz="0" w:space="0" w:color="auto"/>
                <w:left w:val="none" w:sz="0" w:space="0" w:color="auto"/>
                <w:bottom w:val="none" w:sz="0" w:space="0" w:color="auto"/>
                <w:right w:val="none" w:sz="0" w:space="0" w:color="auto"/>
              </w:divBdr>
            </w:div>
            <w:div w:id="1531918071">
              <w:marLeft w:val="0"/>
              <w:marRight w:val="0"/>
              <w:marTop w:val="0"/>
              <w:marBottom w:val="0"/>
              <w:divBdr>
                <w:top w:val="none" w:sz="0" w:space="0" w:color="auto"/>
                <w:left w:val="none" w:sz="0" w:space="0" w:color="auto"/>
                <w:bottom w:val="none" w:sz="0" w:space="0" w:color="auto"/>
                <w:right w:val="none" w:sz="0" w:space="0" w:color="auto"/>
              </w:divBdr>
            </w:div>
            <w:div w:id="2117551493">
              <w:marLeft w:val="0"/>
              <w:marRight w:val="0"/>
              <w:marTop w:val="0"/>
              <w:marBottom w:val="0"/>
              <w:divBdr>
                <w:top w:val="none" w:sz="0" w:space="0" w:color="auto"/>
                <w:left w:val="none" w:sz="0" w:space="0" w:color="auto"/>
                <w:bottom w:val="none" w:sz="0" w:space="0" w:color="auto"/>
                <w:right w:val="none" w:sz="0" w:space="0" w:color="auto"/>
              </w:divBdr>
            </w:div>
            <w:div w:id="1730182704">
              <w:marLeft w:val="0"/>
              <w:marRight w:val="0"/>
              <w:marTop w:val="0"/>
              <w:marBottom w:val="0"/>
              <w:divBdr>
                <w:top w:val="none" w:sz="0" w:space="0" w:color="auto"/>
                <w:left w:val="none" w:sz="0" w:space="0" w:color="auto"/>
                <w:bottom w:val="none" w:sz="0" w:space="0" w:color="auto"/>
                <w:right w:val="none" w:sz="0" w:space="0" w:color="auto"/>
              </w:divBdr>
            </w:div>
          </w:divsChild>
        </w:div>
        <w:div w:id="735126513">
          <w:marLeft w:val="0"/>
          <w:marRight w:val="0"/>
          <w:marTop w:val="0"/>
          <w:marBottom w:val="0"/>
          <w:divBdr>
            <w:top w:val="none" w:sz="0" w:space="0" w:color="auto"/>
            <w:left w:val="none" w:sz="0" w:space="0" w:color="auto"/>
            <w:bottom w:val="none" w:sz="0" w:space="0" w:color="auto"/>
            <w:right w:val="none" w:sz="0" w:space="0" w:color="auto"/>
          </w:divBdr>
        </w:div>
        <w:div w:id="1564373010">
          <w:marLeft w:val="0"/>
          <w:marRight w:val="0"/>
          <w:marTop w:val="0"/>
          <w:marBottom w:val="0"/>
          <w:divBdr>
            <w:top w:val="none" w:sz="0" w:space="0" w:color="auto"/>
            <w:left w:val="none" w:sz="0" w:space="0" w:color="auto"/>
            <w:bottom w:val="none" w:sz="0" w:space="0" w:color="auto"/>
            <w:right w:val="none" w:sz="0" w:space="0" w:color="auto"/>
          </w:divBdr>
        </w:div>
        <w:div w:id="422338400">
          <w:marLeft w:val="0"/>
          <w:marRight w:val="0"/>
          <w:marTop w:val="0"/>
          <w:marBottom w:val="0"/>
          <w:divBdr>
            <w:top w:val="none" w:sz="0" w:space="0" w:color="auto"/>
            <w:left w:val="none" w:sz="0" w:space="0" w:color="auto"/>
            <w:bottom w:val="none" w:sz="0" w:space="0" w:color="auto"/>
            <w:right w:val="none" w:sz="0" w:space="0" w:color="auto"/>
          </w:divBdr>
        </w:div>
        <w:div w:id="1742822975">
          <w:marLeft w:val="0"/>
          <w:marRight w:val="0"/>
          <w:marTop w:val="0"/>
          <w:marBottom w:val="0"/>
          <w:divBdr>
            <w:top w:val="none" w:sz="0" w:space="0" w:color="auto"/>
            <w:left w:val="none" w:sz="0" w:space="0" w:color="auto"/>
            <w:bottom w:val="none" w:sz="0" w:space="0" w:color="auto"/>
            <w:right w:val="none" w:sz="0" w:space="0" w:color="auto"/>
          </w:divBdr>
          <w:divsChild>
            <w:div w:id="273755869">
              <w:marLeft w:val="-75"/>
              <w:marRight w:val="0"/>
              <w:marTop w:val="30"/>
              <w:marBottom w:val="30"/>
              <w:divBdr>
                <w:top w:val="none" w:sz="0" w:space="0" w:color="auto"/>
                <w:left w:val="none" w:sz="0" w:space="0" w:color="auto"/>
                <w:bottom w:val="none" w:sz="0" w:space="0" w:color="auto"/>
                <w:right w:val="none" w:sz="0" w:space="0" w:color="auto"/>
              </w:divBdr>
              <w:divsChild>
                <w:div w:id="125512850">
                  <w:marLeft w:val="0"/>
                  <w:marRight w:val="0"/>
                  <w:marTop w:val="0"/>
                  <w:marBottom w:val="0"/>
                  <w:divBdr>
                    <w:top w:val="none" w:sz="0" w:space="0" w:color="auto"/>
                    <w:left w:val="none" w:sz="0" w:space="0" w:color="auto"/>
                    <w:bottom w:val="none" w:sz="0" w:space="0" w:color="auto"/>
                    <w:right w:val="none" w:sz="0" w:space="0" w:color="auto"/>
                  </w:divBdr>
                  <w:divsChild>
                    <w:div w:id="2121411650">
                      <w:marLeft w:val="0"/>
                      <w:marRight w:val="0"/>
                      <w:marTop w:val="0"/>
                      <w:marBottom w:val="0"/>
                      <w:divBdr>
                        <w:top w:val="none" w:sz="0" w:space="0" w:color="auto"/>
                        <w:left w:val="none" w:sz="0" w:space="0" w:color="auto"/>
                        <w:bottom w:val="none" w:sz="0" w:space="0" w:color="auto"/>
                        <w:right w:val="none" w:sz="0" w:space="0" w:color="auto"/>
                      </w:divBdr>
                    </w:div>
                  </w:divsChild>
                </w:div>
                <w:div w:id="1296761589">
                  <w:marLeft w:val="0"/>
                  <w:marRight w:val="0"/>
                  <w:marTop w:val="0"/>
                  <w:marBottom w:val="0"/>
                  <w:divBdr>
                    <w:top w:val="none" w:sz="0" w:space="0" w:color="auto"/>
                    <w:left w:val="none" w:sz="0" w:space="0" w:color="auto"/>
                    <w:bottom w:val="none" w:sz="0" w:space="0" w:color="auto"/>
                    <w:right w:val="none" w:sz="0" w:space="0" w:color="auto"/>
                  </w:divBdr>
                  <w:divsChild>
                    <w:div w:id="1897234116">
                      <w:marLeft w:val="0"/>
                      <w:marRight w:val="0"/>
                      <w:marTop w:val="0"/>
                      <w:marBottom w:val="0"/>
                      <w:divBdr>
                        <w:top w:val="none" w:sz="0" w:space="0" w:color="auto"/>
                        <w:left w:val="none" w:sz="0" w:space="0" w:color="auto"/>
                        <w:bottom w:val="none" w:sz="0" w:space="0" w:color="auto"/>
                        <w:right w:val="none" w:sz="0" w:space="0" w:color="auto"/>
                      </w:divBdr>
                    </w:div>
                  </w:divsChild>
                </w:div>
                <w:div w:id="2054041830">
                  <w:marLeft w:val="0"/>
                  <w:marRight w:val="0"/>
                  <w:marTop w:val="0"/>
                  <w:marBottom w:val="0"/>
                  <w:divBdr>
                    <w:top w:val="none" w:sz="0" w:space="0" w:color="auto"/>
                    <w:left w:val="none" w:sz="0" w:space="0" w:color="auto"/>
                    <w:bottom w:val="none" w:sz="0" w:space="0" w:color="auto"/>
                    <w:right w:val="none" w:sz="0" w:space="0" w:color="auto"/>
                  </w:divBdr>
                  <w:divsChild>
                    <w:div w:id="206453620">
                      <w:marLeft w:val="0"/>
                      <w:marRight w:val="0"/>
                      <w:marTop w:val="0"/>
                      <w:marBottom w:val="0"/>
                      <w:divBdr>
                        <w:top w:val="none" w:sz="0" w:space="0" w:color="auto"/>
                        <w:left w:val="none" w:sz="0" w:space="0" w:color="auto"/>
                        <w:bottom w:val="none" w:sz="0" w:space="0" w:color="auto"/>
                        <w:right w:val="none" w:sz="0" w:space="0" w:color="auto"/>
                      </w:divBdr>
                    </w:div>
                  </w:divsChild>
                </w:div>
                <w:div w:id="1938125908">
                  <w:marLeft w:val="0"/>
                  <w:marRight w:val="0"/>
                  <w:marTop w:val="0"/>
                  <w:marBottom w:val="0"/>
                  <w:divBdr>
                    <w:top w:val="none" w:sz="0" w:space="0" w:color="auto"/>
                    <w:left w:val="none" w:sz="0" w:space="0" w:color="auto"/>
                    <w:bottom w:val="none" w:sz="0" w:space="0" w:color="auto"/>
                    <w:right w:val="none" w:sz="0" w:space="0" w:color="auto"/>
                  </w:divBdr>
                  <w:divsChild>
                    <w:div w:id="215045119">
                      <w:marLeft w:val="0"/>
                      <w:marRight w:val="0"/>
                      <w:marTop w:val="0"/>
                      <w:marBottom w:val="0"/>
                      <w:divBdr>
                        <w:top w:val="none" w:sz="0" w:space="0" w:color="auto"/>
                        <w:left w:val="none" w:sz="0" w:space="0" w:color="auto"/>
                        <w:bottom w:val="none" w:sz="0" w:space="0" w:color="auto"/>
                        <w:right w:val="none" w:sz="0" w:space="0" w:color="auto"/>
                      </w:divBdr>
                    </w:div>
                  </w:divsChild>
                </w:div>
                <w:div w:id="1936087965">
                  <w:marLeft w:val="0"/>
                  <w:marRight w:val="0"/>
                  <w:marTop w:val="0"/>
                  <w:marBottom w:val="0"/>
                  <w:divBdr>
                    <w:top w:val="none" w:sz="0" w:space="0" w:color="auto"/>
                    <w:left w:val="none" w:sz="0" w:space="0" w:color="auto"/>
                    <w:bottom w:val="none" w:sz="0" w:space="0" w:color="auto"/>
                    <w:right w:val="none" w:sz="0" w:space="0" w:color="auto"/>
                  </w:divBdr>
                  <w:divsChild>
                    <w:div w:id="1909612977">
                      <w:marLeft w:val="0"/>
                      <w:marRight w:val="0"/>
                      <w:marTop w:val="0"/>
                      <w:marBottom w:val="0"/>
                      <w:divBdr>
                        <w:top w:val="none" w:sz="0" w:space="0" w:color="auto"/>
                        <w:left w:val="none" w:sz="0" w:space="0" w:color="auto"/>
                        <w:bottom w:val="none" w:sz="0" w:space="0" w:color="auto"/>
                        <w:right w:val="none" w:sz="0" w:space="0" w:color="auto"/>
                      </w:divBdr>
                    </w:div>
                  </w:divsChild>
                </w:div>
                <w:div w:id="1558542468">
                  <w:marLeft w:val="0"/>
                  <w:marRight w:val="0"/>
                  <w:marTop w:val="0"/>
                  <w:marBottom w:val="0"/>
                  <w:divBdr>
                    <w:top w:val="none" w:sz="0" w:space="0" w:color="auto"/>
                    <w:left w:val="none" w:sz="0" w:space="0" w:color="auto"/>
                    <w:bottom w:val="none" w:sz="0" w:space="0" w:color="auto"/>
                    <w:right w:val="none" w:sz="0" w:space="0" w:color="auto"/>
                  </w:divBdr>
                  <w:divsChild>
                    <w:div w:id="673999411">
                      <w:marLeft w:val="0"/>
                      <w:marRight w:val="0"/>
                      <w:marTop w:val="0"/>
                      <w:marBottom w:val="0"/>
                      <w:divBdr>
                        <w:top w:val="none" w:sz="0" w:space="0" w:color="auto"/>
                        <w:left w:val="none" w:sz="0" w:space="0" w:color="auto"/>
                        <w:bottom w:val="none" w:sz="0" w:space="0" w:color="auto"/>
                        <w:right w:val="none" w:sz="0" w:space="0" w:color="auto"/>
                      </w:divBdr>
                    </w:div>
                  </w:divsChild>
                </w:div>
                <w:div w:id="1266302784">
                  <w:marLeft w:val="0"/>
                  <w:marRight w:val="0"/>
                  <w:marTop w:val="0"/>
                  <w:marBottom w:val="0"/>
                  <w:divBdr>
                    <w:top w:val="none" w:sz="0" w:space="0" w:color="auto"/>
                    <w:left w:val="none" w:sz="0" w:space="0" w:color="auto"/>
                    <w:bottom w:val="none" w:sz="0" w:space="0" w:color="auto"/>
                    <w:right w:val="none" w:sz="0" w:space="0" w:color="auto"/>
                  </w:divBdr>
                  <w:divsChild>
                    <w:div w:id="254437617">
                      <w:marLeft w:val="0"/>
                      <w:marRight w:val="0"/>
                      <w:marTop w:val="0"/>
                      <w:marBottom w:val="0"/>
                      <w:divBdr>
                        <w:top w:val="none" w:sz="0" w:space="0" w:color="auto"/>
                        <w:left w:val="none" w:sz="0" w:space="0" w:color="auto"/>
                        <w:bottom w:val="none" w:sz="0" w:space="0" w:color="auto"/>
                        <w:right w:val="none" w:sz="0" w:space="0" w:color="auto"/>
                      </w:divBdr>
                    </w:div>
                    <w:div w:id="40983295">
                      <w:marLeft w:val="0"/>
                      <w:marRight w:val="0"/>
                      <w:marTop w:val="0"/>
                      <w:marBottom w:val="0"/>
                      <w:divBdr>
                        <w:top w:val="none" w:sz="0" w:space="0" w:color="auto"/>
                        <w:left w:val="none" w:sz="0" w:space="0" w:color="auto"/>
                        <w:bottom w:val="none" w:sz="0" w:space="0" w:color="auto"/>
                        <w:right w:val="none" w:sz="0" w:space="0" w:color="auto"/>
                      </w:divBdr>
                    </w:div>
                    <w:div w:id="2057462369">
                      <w:marLeft w:val="0"/>
                      <w:marRight w:val="0"/>
                      <w:marTop w:val="0"/>
                      <w:marBottom w:val="0"/>
                      <w:divBdr>
                        <w:top w:val="none" w:sz="0" w:space="0" w:color="auto"/>
                        <w:left w:val="none" w:sz="0" w:space="0" w:color="auto"/>
                        <w:bottom w:val="none" w:sz="0" w:space="0" w:color="auto"/>
                        <w:right w:val="none" w:sz="0" w:space="0" w:color="auto"/>
                      </w:divBdr>
                    </w:div>
                  </w:divsChild>
                </w:div>
                <w:div w:id="462357465">
                  <w:marLeft w:val="0"/>
                  <w:marRight w:val="0"/>
                  <w:marTop w:val="0"/>
                  <w:marBottom w:val="0"/>
                  <w:divBdr>
                    <w:top w:val="none" w:sz="0" w:space="0" w:color="auto"/>
                    <w:left w:val="none" w:sz="0" w:space="0" w:color="auto"/>
                    <w:bottom w:val="none" w:sz="0" w:space="0" w:color="auto"/>
                    <w:right w:val="none" w:sz="0" w:space="0" w:color="auto"/>
                  </w:divBdr>
                  <w:divsChild>
                    <w:div w:id="263001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8645115">
          <w:marLeft w:val="0"/>
          <w:marRight w:val="0"/>
          <w:marTop w:val="0"/>
          <w:marBottom w:val="0"/>
          <w:divBdr>
            <w:top w:val="none" w:sz="0" w:space="0" w:color="auto"/>
            <w:left w:val="none" w:sz="0" w:space="0" w:color="auto"/>
            <w:bottom w:val="none" w:sz="0" w:space="0" w:color="auto"/>
            <w:right w:val="none" w:sz="0" w:space="0" w:color="auto"/>
          </w:divBdr>
        </w:div>
        <w:div w:id="1901746561">
          <w:marLeft w:val="0"/>
          <w:marRight w:val="0"/>
          <w:marTop w:val="0"/>
          <w:marBottom w:val="0"/>
          <w:divBdr>
            <w:top w:val="none" w:sz="0" w:space="0" w:color="auto"/>
            <w:left w:val="none" w:sz="0" w:space="0" w:color="auto"/>
            <w:bottom w:val="none" w:sz="0" w:space="0" w:color="auto"/>
            <w:right w:val="none" w:sz="0" w:space="0" w:color="auto"/>
          </w:divBdr>
        </w:div>
        <w:div w:id="1290864581">
          <w:marLeft w:val="0"/>
          <w:marRight w:val="0"/>
          <w:marTop w:val="0"/>
          <w:marBottom w:val="0"/>
          <w:divBdr>
            <w:top w:val="none" w:sz="0" w:space="0" w:color="auto"/>
            <w:left w:val="none" w:sz="0" w:space="0" w:color="auto"/>
            <w:bottom w:val="none" w:sz="0" w:space="0" w:color="auto"/>
            <w:right w:val="none" w:sz="0" w:space="0" w:color="auto"/>
          </w:divBdr>
        </w:div>
        <w:div w:id="661204210">
          <w:marLeft w:val="0"/>
          <w:marRight w:val="0"/>
          <w:marTop w:val="0"/>
          <w:marBottom w:val="0"/>
          <w:divBdr>
            <w:top w:val="none" w:sz="0" w:space="0" w:color="auto"/>
            <w:left w:val="none" w:sz="0" w:space="0" w:color="auto"/>
            <w:bottom w:val="none" w:sz="0" w:space="0" w:color="auto"/>
            <w:right w:val="none" w:sz="0" w:space="0" w:color="auto"/>
          </w:divBdr>
        </w:div>
        <w:div w:id="740249659">
          <w:marLeft w:val="0"/>
          <w:marRight w:val="0"/>
          <w:marTop w:val="0"/>
          <w:marBottom w:val="0"/>
          <w:divBdr>
            <w:top w:val="none" w:sz="0" w:space="0" w:color="auto"/>
            <w:left w:val="none" w:sz="0" w:space="0" w:color="auto"/>
            <w:bottom w:val="none" w:sz="0" w:space="0" w:color="auto"/>
            <w:right w:val="none" w:sz="0" w:space="0" w:color="auto"/>
          </w:divBdr>
          <w:divsChild>
            <w:div w:id="1418136678">
              <w:marLeft w:val="-75"/>
              <w:marRight w:val="0"/>
              <w:marTop w:val="30"/>
              <w:marBottom w:val="30"/>
              <w:divBdr>
                <w:top w:val="none" w:sz="0" w:space="0" w:color="auto"/>
                <w:left w:val="none" w:sz="0" w:space="0" w:color="auto"/>
                <w:bottom w:val="none" w:sz="0" w:space="0" w:color="auto"/>
                <w:right w:val="none" w:sz="0" w:space="0" w:color="auto"/>
              </w:divBdr>
              <w:divsChild>
                <w:div w:id="137311134">
                  <w:marLeft w:val="0"/>
                  <w:marRight w:val="0"/>
                  <w:marTop w:val="0"/>
                  <w:marBottom w:val="0"/>
                  <w:divBdr>
                    <w:top w:val="none" w:sz="0" w:space="0" w:color="auto"/>
                    <w:left w:val="none" w:sz="0" w:space="0" w:color="auto"/>
                    <w:bottom w:val="none" w:sz="0" w:space="0" w:color="auto"/>
                    <w:right w:val="none" w:sz="0" w:space="0" w:color="auto"/>
                  </w:divBdr>
                  <w:divsChild>
                    <w:div w:id="1211646307">
                      <w:marLeft w:val="0"/>
                      <w:marRight w:val="0"/>
                      <w:marTop w:val="0"/>
                      <w:marBottom w:val="0"/>
                      <w:divBdr>
                        <w:top w:val="none" w:sz="0" w:space="0" w:color="auto"/>
                        <w:left w:val="none" w:sz="0" w:space="0" w:color="auto"/>
                        <w:bottom w:val="none" w:sz="0" w:space="0" w:color="auto"/>
                        <w:right w:val="none" w:sz="0" w:space="0" w:color="auto"/>
                      </w:divBdr>
                    </w:div>
                  </w:divsChild>
                </w:div>
                <w:div w:id="1560823534">
                  <w:marLeft w:val="0"/>
                  <w:marRight w:val="0"/>
                  <w:marTop w:val="0"/>
                  <w:marBottom w:val="0"/>
                  <w:divBdr>
                    <w:top w:val="none" w:sz="0" w:space="0" w:color="auto"/>
                    <w:left w:val="none" w:sz="0" w:space="0" w:color="auto"/>
                    <w:bottom w:val="none" w:sz="0" w:space="0" w:color="auto"/>
                    <w:right w:val="none" w:sz="0" w:space="0" w:color="auto"/>
                  </w:divBdr>
                  <w:divsChild>
                    <w:div w:id="184173558">
                      <w:marLeft w:val="0"/>
                      <w:marRight w:val="0"/>
                      <w:marTop w:val="0"/>
                      <w:marBottom w:val="0"/>
                      <w:divBdr>
                        <w:top w:val="none" w:sz="0" w:space="0" w:color="auto"/>
                        <w:left w:val="none" w:sz="0" w:space="0" w:color="auto"/>
                        <w:bottom w:val="none" w:sz="0" w:space="0" w:color="auto"/>
                        <w:right w:val="none" w:sz="0" w:space="0" w:color="auto"/>
                      </w:divBdr>
                    </w:div>
                  </w:divsChild>
                </w:div>
                <w:div w:id="2040548809">
                  <w:marLeft w:val="0"/>
                  <w:marRight w:val="0"/>
                  <w:marTop w:val="0"/>
                  <w:marBottom w:val="0"/>
                  <w:divBdr>
                    <w:top w:val="none" w:sz="0" w:space="0" w:color="auto"/>
                    <w:left w:val="none" w:sz="0" w:space="0" w:color="auto"/>
                    <w:bottom w:val="none" w:sz="0" w:space="0" w:color="auto"/>
                    <w:right w:val="none" w:sz="0" w:space="0" w:color="auto"/>
                  </w:divBdr>
                  <w:divsChild>
                    <w:div w:id="1324432194">
                      <w:marLeft w:val="0"/>
                      <w:marRight w:val="0"/>
                      <w:marTop w:val="0"/>
                      <w:marBottom w:val="0"/>
                      <w:divBdr>
                        <w:top w:val="none" w:sz="0" w:space="0" w:color="auto"/>
                        <w:left w:val="none" w:sz="0" w:space="0" w:color="auto"/>
                        <w:bottom w:val="none" w:sz="0" w:space="0" w:color="auto"/>
                        <w:right w:val="none" w:sz="0" w:space="0" w:color="auto"/>
                      </w:divBdr>
                    </w:div>
                  </w:divsChild>
                </w:div>
                <w:div w:id="422534786">
                  <w:marLeft w:val="0"/>
                  <w:marRight w:val="0"/>
                  <w:marTop w:val="0"/>
                  <w:marBottom w:val="0"/>
                  <w:divBdr>
                    <w:top w:val="none" w:sz="0" w:space="0" w:color="auto"/>
                    <w:left w:val="none" w:sz="0" w:space="0" w:color="auto"/>
                    <w:bottom w:val="none" w:sz="0" w:space="0" w:color="auto"/>
                    <w:right w:val="none" w:sz="0" w:space="0" w:color="auto"/>
                  </w:divBdr>
                  <w:divsChild>
                    <w:div w:id="98717102">
                      <w:marLeft w:val="0"/>
                      <w:marRight w:val="0"/>
                      <w:marTop w:val="0"/>
                      <w:marBottom w:val="0"/>
                      <w:divBdr>
                        <w:top w:val="none" w:sz="0" w:space="0" w:color="auto"/>
                        <w:left w:val="none" w:sz="0" w:space="0" w:color="auto"/>
                        <w:bottom w:val="none" w:sz="0" w:space="0" w:color="auto"/>
                        <w:right w:val="none" w:sz="0" w:space="0" w:color="auto"/>
                      </w:divBdr>
                    </w:div>
                  </w:divsChild>
                </w:div>
                <w:div w:id="618728423">
                  <w:marLeft w:val="0"/>
                  <w:marRight w:val="0"/>
                  <w:marTop w:val="0"/>
                  <w:marBottom w:val="0"/>
                  <w:divBdr>
                    <w:top w:val="none" w:sz="0" w:space="0" w:color="auto"/>
                    <w:left w:val="none" w:sz="0" w:space="0" w:color="auto"/>
                    <w:bottom w:val="none" w:sz="0" w:space="0" w:color="auto"/>
                    <w:right w:val="none" w:sz="0" w:space="0" w:color="auto"/>
                  </w:divBdr>
                  <w:divsChild>
                    <w:div w:id="2041736844">
                      <w:marLeft w:val="0"/>
                      <w:marRight w:val="0"/>
                      <w:marTop w:val="0"/>
                      <w:marBottom w:val="0"/>
                      <w:divBdr>
                        <w:top w:val="none" w:sz="0" w:space="0" w:color="auto"/>
                        <w:left w:val="none" w:sz="0" w:space="0" w:color="auto"/>
                        <w:bottom w:val="none" w:sz="0" w:space="0" w:color="auto"/>
                        <w:right w:val="none" w:sz="0" w:space="0" w:color="auto"/>
                      </w:divBdr>
                    </w:div>
                  </w:divsChild>
                </w:div>
                <w:div w:id="1204173507">
                  <w:marLeft w:val="0"/>
                  <w:marRight w:val="0"/>
                  <w:marTop w:val="0"/>
                  <w:marBottom w:val="0"/>
                  <w:divBdr>
                    <w:top w:val="none" w:sz="0" w:space="0" w:color="auto"/>
                    <w:left w:val="none" w:sz="0" w:space="0" w:color="auto"/>
                    <w:bottom w:val="none" w:sz="0" w:space="0" w:color="auto"/>
                    <w:right w:val="none" w:sz="0" w:space="0" w:color="auto"/>
                  </w:divBdr>
                  <w:divsChild>
                    <w:div w:id="36200226">
                      <w:marLeft w:val="0"/>
                      <w:marRight w:val="0"/>
                      <w:marTop w:val="0"/>
                      <w:marBottom w:val="0"/>
                      <w:divBdr>
                        <w:top w:val="none" w:sz="0" w:space="0" w:color="auto"/>
                        <w:left w:val="none" w:sz="0" w:space="0" w:color="auto"/>
                        <w:bottom w:val="none" w:sz="0" w:space="0" w:color="auto"/>
                        <w:right w:val="none" w:sz="0" w:space="0" w:color="auto"/>
                      </w:divBdr>
                    </w:div>
                  </w:divsChild>
                </w:div>
                <w:div w:id="1410346722">
                  <w:marLeft w:val="0"/>
                  <w:marRight w:val="0"/>
                  <w:marTop w:val="0"/>
                  <w:marBottom w:val="0"/>
                  <w:divBdr>
                    <w:top w:val="none" w:sz="0" w:space="0" w:color="auto"/>
                    <w:left w:val="none" w:sz="0" w:space="0" w:color="auto"/>
                    <w:bottom w:val="none" w:sz="0" w:space="0" w:color="auto"/>
                    <w:right w:val="none" w:sz="0" w:space="0" w:color="auto"/>
                  </w:divBdr>
                  <w:divsChild>
                    <w:div w:id="1785727042">
                      <w:marLeft w:val="0"/>
                      <w:marRight w:val="0"/>
                      <w:marTop w:val="0"/>
                      <w:marBottom w:val="0"/>
                      <w:divBdr>
                        <w:top w:val="none" w:sz="0" w:space="0" w:color="auto"/>
                        <w:left w:val="none" w:sz="0" w:space="0" w:color="auto"/>
                        <w:bottom w:val="none" w:sz="0" w:space="0" w:color="auto"/>
                        <w:right w:val="none" w:sz="0" w:space="0" w:color="auto"/>
                      </w:divBdr>
                    </w:div>
                  </w:divsChild>
                </w:div>
                <w:div w:id="1376275118">
                  <w:marLeft w:val="0"/>
                  <w:marRight w:val="0"/>
                  <w:marTop w:val="0"/>
                  <w:marBottom w:val="0"/>
                  <w:divBdr>
                    <w:top w:val="none" w:sz="0" w:space="0" w:color="auto"/>
                    <w:left w:val="none" w:sz="0" w:space="0" w:color="auto"/>
                    <w:bottom w:val="none" w:sz="0" w:space="0" w:color="auto"/>
                    <w:right w:val="none" w:sz="0" w:space="0" w:color="auto"/>
                  </w:divBdr>
                  <w:divsChild>
                    <w:div w:id="1653636297">
                      <w:marLeft w:val="0"/>
                      <w:marRight w:val="0"/>
                      <w:marTop w:val="0"/>
                      <w:marBottom w:val="0"/>
                      <w:divBdr>
                        <w:top w:val="none" w:sz="0" w:space="0" w:color="auto"/>
                        <w:left w:val="none" w:sz="0" w:space="0" w:color="auto"/>
                        <w:bottom w:val="none" w:sz="0" w:space="0" w:color="auto"/>
                        <w:right w:val="none" w:sz="0" w:space="0" w:color="auto"/>
                      </w:divBdr>
                    </w:div>
                  </w:divsChild>
                </w:div>
                <w:div w:id="79761475">
                  <w:marLeft w:val="0"/>
                  <w:marRight w:val="0"/>
                  <w:marTop w:val="0"/>
                  <w:marBottom w:val="0"/>
                  <w:divBdr>
                    <w:top w:val="none" w:sz="0" w:space="0" w:color="auto"/>
                    <w:left w:val="none" w:sz="0" w:space="0" w:color="auto"/>
                    <w:bottom w:val="none" w:sz="0" w:space="0" w:color="auto"/>
                    <w:right w:val="none" w:sz="0" w:space="0" w:color="auto"/>
                  </w:divBdr>
                  <w:divsChild>
                    <w:div w:id="2002196508">
                      <w:marLeft w:val="0"/>
                      <w:marRight w:val="0"/>
                      <w:marTop w:val="0"/>
                      <w:marBottom w:val="0"/>
                      <w:divBdr>
                        <w:top w:val="none" w:sz="0" w:space="0" w:color="auto"/>
                        <w:left w:val="none" w:sz="0" w:space="0" w:color="auto"/>
                        <w:bottom w:val="none" w:sz="0" w:space="0" w:color="auto"/>
                        <w:right w:val="none" w:sz="0" w:space="0" w:color="auto"/>
                      </w:divBdr>
                    </w:div>
                  </w:divsChild>
                </w:div>
                <w:div w:id="1225212933">
                  <w:marLeft w:val="0"/>
                  <w:marRight w:val="0"/>
                  <w:marTop w:val="0"/>
                  <w:marBottom w:val="0"/>
                  <w:divBdr>
                    <w:top w:val="none" w:sz="0" w:space="0" w:color="auto"/>
                    <w:left w:val="none" w:sz="0" w:space="0" w:color="auto"/>
                    <w:bottom w:val="none" w:sz="0" w:space="0" w:color="auto"/>
                    <w:right w:val="none" w:sz="0" w:space="0" w:color="auto"/>
                  </w:divBdr>
                  <w:divsChild>
                    <w:div w:id="670721370">
                      <w:marLeft w:val="0"/>
                      <w:marRight w:val="0"/>
                      <w:marTop w:val="0"/>
                      <w:marBottom w:val="0"/>
                      <w:divBdr>
                        <w:top w:val="none" w:sz="0" w:space="0" w:color="auto"/>
                        <w:left w:val="none" w:sz="0" w:space="0" w:color="auto"/>
                        <w:bottom w:val="none" w:sz="0" w:space="0" w:color="auto"/>
                        <w:right w:val="none" w:sz="0" w:space="0" w:color="auto"/>
                      </w:divBdr>
                    </w:div>
                  </w:divsChild>
                </w:div>
                <w:div w:id="1928926420">
                  <w:marLeft w:val="0"/>
                  <w:marRight w:val="0"/>
                  <w:marTop w:val="0"/>
                  <w:marBottom w:val="0"/>
                  <w:divBdr>
                    <w:top w:val="none" w:sz="0" w:space="0" w:color="auto"/>
                    <w:left w:val="none" w:sz="0" w:space="0" w:color="auto"/>
                    <w:bottom w:val="none" w:sz="0" w:space="0" w:color="auto"/>
                    <w:right w:val="none" w:sz="0" w:space="0" w:color="auto"/>
                  </w:divBdr>
                  <w:divsChild>
                    <w:div w:id="1135373206">
                      <w:marLeft w:val="0"/>
                      <w:marRight w:val="0"/>
                      <w:marTop w:val="0"/>
                      <w:marBottom w:val="0"/>
                      <w:divBdr>
                        <w:top w:val="none" w:sz="0" w:space="0" w:color="auto"/>
                        <w:left w:val="none" w:sz="0" w:space="0" w:color="auto"/>
                        <w:bottom w:val="none" w:sz="0" w:space="0" w:color="auto"/>
                        <w:right w:val="none" w:sz="0" w:space="0" w:color="auto"/>
                      </w:divBdr>
                    </w:div>
                  </w:divsChild>
                </w:div>
                <w:div w:id="642999797">
                  <w:marLeft w:val="0"/>
                  <w:marRight w:val="0"/>
                  <w:marTop w:val="0"/>
                  <w:marBottom w:val="0"/>
                  <w:divBdr>
                    <w:top w:val="none" w:sz="0" w:space="0" w:color="auto"/>
                    <w:left w:val="none" w:sz="0" w:space="0" w:color="auto"/>
                    <w:bottom w:val="none" w:sz="0" w:space="0" w:color="auto"/>
                    <w:right w:val="none" w:sz="0" w:space="0" w:color="auto"/>
                  </w:divBdr>
                  <w:divsChild>
                    <w:div w:id="1312904859">
                      <w:marLeft w:val="0"/>
                      <w:marRight w:val="0"/>
                      <w:marTop w:val="0"/>
                      <w:marBottom w:val="0"/>
                      <w:divBdr>
                        <w:top w:val="none" w:sz="0" w:space="0" w:color="auto"/>
                        <w:left w:val="none" w:sz="0" w:space="0" w:color="auto"/>
                        <w:bottom w:val="none" w:sz="0" w:space="0" w:color="auto"/>
                        <w:right w:val="none" w:sz="0" w:space="0" w:color="auto"/>
                      </w:divBdr>
                    </w:div>
                  </w:divsChild>
                </w:div>
                <w:div w:id="1202548424">
                  <w:marLeft w:val="0"/>
                  <w:marRight w:val="0"/>
                  <w:marTop w:val="0"/>
                  <w:marBottom w:val="0"/>
                  <w:divBdr>
                    <w:top w:val="none" w:sz="0" w:space="0" w:color="auto"/>
                    <w:left w:val="none" w:sz="0" w:space="0" w:color="auto"/>
                    <w:bottom w:val="none" w:sz="0" w:space="0" w:color="auto"/>
                    <w:right w:val="none" w:sz="0" w:space="0" w:color="auto"/>
                  </w:divBdr>
                  <w:divsChild>
                    <w:div w:id="1989703530">
                      <w:marLeft w:val="0"/>
                      <w:marRight w:val="0"/>
                      <w:marTop w:val="0"/>
                      <w:marBottom w:val="0"/>
                      <w:divBdr>
                        <w:top w:val="none" w:sz="0" w:space="0" w:color="auto"/>
                        <w:left w:val="none" w:sz="0" w:space="0" w:color="auto"/>
                        <w:bottom w:val="none" w:sz="0" w:space="0" w:color="auto"/>
                        <w:right w:val="none" w:sz="0" w:space="0" w:color="auto"/>
                      </w:divBdr>
                    </w:div>
                  </w:divsChild>
                </w:div>
                <w:div w:id="7996941">
                  <w:marLeft w:val="0"/>
                  <w:marRight w:val="0"/>
                  <w:marTop w:val="0"/>
                  <w:marBottom w:val="0"/>
                  <w:divBdr>
                    <w:top w:val="none" w:sz="0" w:space="0" w:color="auto"/>
                    <w:left w:val="none" w:sz="0" w:space="0" w:color="auto"/>
                    <w:bottom w:val="none" w:sz="0" w:space="0" w:color="auto"/>
                    <w:right w:val="none" w:sz="0" w:space="0" w:color="auto"/>
                  </w:divBdr>
                  <w:divsChild>
                    <w:div w:id="1794666340">
                      <w:marLeft w:val="0"/>
                      <w:marRight w:val="0"/>
                      <w:marTop w:val="0"/>
                      <w:marBottom w:val="0"/>
                      <w:divBdr>
                        <w:top w:val="none" w:sz="0" w:space="0" w:color="auto"/>
                        <w:left w:val="none" w:sz="0" w:space="0" w:color="auto"/>
                        <w:bottom w:val="none" w:sz="0" w:space="0" w:color="auto"/>
                        <w:right w:val="none" w:sz="0" w:space="0" w:color="auto"/>
                      </w:divBdr>
                    </w:div>
                  </w:divsChild>
                </w:div>
                <w:div w:id="921336521">
                  <w:marLeft w:val="0"/>
                  <w:marRight w:val="0"/>
                  <w:marTop w:val="0"/>
                  <w:marBottom w:val="0"/>
                  <w:divBdr>
                    <w:top w:val="none" w:sz="0" w:space="0" w:color="auto"/>
                    <w:left w:val="none" w:sz="0" w:space="0" w:color="auto"/>
                    <w:bottom w:val="none" w:sz="0" w:space="0" w:color="auto"/>
                    <w:right w:val="none" w:sz="0" w:space="0" w:color="auto"/>
                  </w:divBdr>
                  <w:divsChild>
                    <w:div w:id="10366601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4772941">
          <w:marLeft w:val="0"/>
          <w:marRight w:val="0"/>
          <w:marTop w:val="0"/>
          <w:marBottom w:val="0"/>
          <w:divBdr>
            <w:top w:val="none" w:sz="0" w:space="0" w:color="auto"/>
            <w:left w:val="none" w:sz="0" w:space="0" w:color="auto"/>
            <w:bottom w:val="none" w:sz="0" w:space="0" w:color="auto"/>
            <w:right w:val="none" w:sz="0" w:space="0" w:color="auto"/>
          </w:divBdr>
        </w:div>
        <w:div w:id="1200125187">
          <w:marLeft w:val="0"/>
          <w:marRight w:val="0"/>
          <w:marTop w:val="0"/>
          <w:marBottom w:val="0"/>
          <w:divBdr>
            <w:top w:val="none" w:sz="0" w:space="0" w:color="auto"/>
            <w:left w:val="none" w:sz="0" w:space="0" w:color="auto"/>
            <w:bottom w:val="none" w:sz="0" w:space="0" w:color="auto"/>
            <w:right w:val="none" w:sz="0" w:space="0" w:color="auto"/>
          </w:divBdr>
          <w:divsChild>
            <w:div w:id="1870335257">
              <w:marLeft w:val="0"/>
              <w:marRight w:val="0"/>
              <w:marTop w:val="0"/>
              <w:marBottom w:val="0"/>
              <w:divBdr>
                <w:top w:val="none" w:sz="0" w:space="0" w:color="auto"/>
                <w:left w:val="none" w:sz="0" w:space="0" w:color="auto"/>
                <w:bottom w:val="none" w:sz="0" w:space="0" w:color="auto"/>
                <w:right w:val="none" w:sz="0" w:space="0" w:color="auto"/>
              </w:divBdr>
            </w:div>
            <w:div w:id="111092154">
              <w:marLeft w:val="0"/>
              <w:marRight w:val="0"/>
              <w:marTop w:val="0"/>
              <w:marBottom w:val="0"/>
              <w:divBdr>
                <w:top w:val="none" w:sz="0" w:space="0" w:color="auto"/>
                <w:left w:val="none" w:sz="0" w:space="0" w:color="auto"/>
                <w:bottom w:val="none" w:sz="0" w:space="0" w:color="auto"/>
                <w:right w:val="none" w:sz="0" w:space="0" w:color="auto"/>
              </w:divBdr>
            </w:div>
            <w:div w:id="1849056461">
              <w:marLeft w:val="0"/>
              <w:marRight w:val="0"/>
              <w:marTop w:val="0"/>
              <w:marBottom w:val="0"/>
              <w:divBdr>
                <w:top w:val="none" w:sz="0" w:space="0" w:color="auto"/>
                <w:left w:val="none" w:sz="0" w:space="0" w:color="auto"/>
                <w:bottom w:val="none" w:sz="0" w:space="0" w:color="auto"/>
                <w:right w:val="none" w:sz="0" w:space="0" w:color="auto"/>
              </w:divBdr>
            </w:div>
            <w:div w:id="1027175296">
              <w:marLeft w:val="0"/>
              <w:marRight w:val="0"/>
              <w:marTop w:val="0"/>
              <w:marBottom w:val="0"/>
              <w:divBdr>
                <w:top w:val="none" w:sz="0" w:space="0" w:color="auto"/>
                <w:left w:val="none" w:sz="0" w:space="0" w:color="auto"/>
                <w:bottom w:val="none" w:sz="0" w:space="0" w:color="auto"/>
                <w:right w:val="none" w:sz="0" w:space="0" w:color="auto"/>
              </w:divBdr>
            </w:div>
            <w:div w:id="1274509661">
              <w:marLeft w:val="0"/>
              <w:marRight w:val="0"/>
              <w:marTop w:val="0"/>
              <w:marBottom w:val="0"/>
              <w:divBdr>
                <w:top w:val="none" w:sz="0" w:space="0" w:color="auto"/>
                <w:left w:val="none" w:sz="0" w:space="0" w:color="auto"/>
                <w:bottom w:val="none" w:sz="0" w:space="0" w:color="auto"/>
                <w:right w:val="none" w:sz="0" w:space="0" w:color="auto"/>
              </w:divBdr>
            </w:div>
            <w:div w:id="1343237623">
              <w:marLeft w:val="0"/>
              <w:marRight w:val="0"/>
              <w:marTop w:val="0"/>
              <w:marBottom w:val="0"/>
              <w:divBdr>
                <w:top w:val="none" w:sz="0" w:space="0" w:color="auto"/>
                <w:left w:val="none" w:sz="0" w:space="0" w:color="auto"/>
                <w:bottom w:val="none" w:sz="0" w:space="0" w:color="auto"/>
                <w:right w:val="none" w:sz="0" w:space="0" w:color="auto"/>
              </w:divBdr>
            </w:div>
            <w:div w:id="484710905">
              <w:marLeft w:val="0"/>
              <w:marRight w:val="0"/>
              <w:marTop w:val="0"/>
              <w:marBottom w:val="0"/>
              <w:divBdr>
                <w:top w:val="none" w:sz="0" w:space="0" w:color="auto"/>
                <w:left w:val="none" w:sz="0" w:space="0" w:color="auto"/>
                <w:bottom w:val="none" w:sz="0" w:space="0" w:color="auto"/>
                <w:right w:val="none" w:sz="0" w:space="0" w:color="auto"/>
              </w:divBdr>
            </w:div>
            <w:div w:id="837773592">
              <w:marLeft w:val="0"/>
              <w:marRight w:val="0"/>
              <w:marTop w:val="0"/>
              <w:marBottom w:val="0"/>
              <w:divBdr>
                <w:top w:val="none" w:sz="0" w:space="0" w:color="auto"/>
                <w:left w:val="none" w:sz="0" w:space="0" w:color="auto"/>
                <w:bottom w:val="none" w:sz="0" w:space="0" w:color="auto"/>
                <w:right w:val="none" w:sz="0" w:space="0" w:color="auto"/>
              </w:divBdr>
            </w:div>
            <w:div w:id="254096211">
              <w:marLeft w:val="0"/>
              <w:marRight w:val="0"/>
              <w:marTop w:val="0"/>
              <w:marBottom w:val="0"/>
              <w:divBdr>
                <w:top w:val="none" w:sz="0" w:space="0" w:color="auto"/>
                <w:left w:val="none" w:sz="0" w:space="0" w:color="auto"/>
                <w:bottom w:val="none" w:sz="0" w:space="0" w:color="auto"/>
                <w:right w:val="none" w:sz="0" w:space="0" w:color="auto"/>
              </w:divBdr>
            </w:div>
            <w:div w:id="1520125641">
              <w:marLeft w:val="0"/>
              <w:marRight w:val="0"/>
              <w:marTop w:val="0"/>
              <w:marBottom w:val="0"/>
              <w:divBdr>
                <w:top w:val="none" w:sz="0" w:space="0" w:color="auto"/>
                <w:left w:val="none" w:sz="0" w:space="0" w:color="auto"/>
                <w:bottom w:val="none" w:sz="0" w:space="0" w:color="auto"/>
                <w:right w:val="none" w:sz="0" w:space="0" w:color="auto"/>
              </w:divBdr>
            </w:div>
            <w:div w:id="882132756">
              <w:marLeft w:val="0"/>
              <w:marRight w:val="0"/>
              <w:marTop w:val="0"/>
              <w:marBottom w:val="0"/>
              <w:divBdr>
                <w:top w:val="none" w:sz="0" w:space="0" w:color="auto"/>
                <w:left w:val="none" w:sz="0" w:space="0" w:color="auto"/>
                <w:bottom w:val="none" w:sz="0" w:space="0" w:color="auto"/>
                <w:right w:val="none" w:sz="0" w:space="0" w:color="auto"/>
              </w:divBdr>
            </w:div>
            <w:div w:id="1257708825">
              <w:marLeft w:val="0"/>
              <w:marRight w:val="0"/>
              <w:marTop w:val="0"/>
              <w:marBottom w:val="0"/>
              <w:divBdr>
                <w:top w:val="none" w:sz="0" w:space="0" w:color="auto"/>
                <w:left w:val="none" w:sz="0" w:space="0" w:color="auto"/>
                <w:bottom w:val="none" w:sz="0" w:space="0" w:color="auto"/>
                <w:right w:val="none" w:sz="0" w:space="0" w:color="auto"/>
              </w:divBdr>
            </w:div>
            <w:div w:id="1237087045">
              <w:marLeft w:val="0"/>
              <w:marRight w:val="0"/>
              <w:marTop w:val="0"/>
              <w:marBottom w:val="0"/>
              <w:divBdr>
                <w:top w:val="none" w:sz="0" w:space="0" w:color="auto"/>
                <w:left w:val="none" w:sz="0" w:space="0" w:color="auto"/>
                <w:bottom w:val="none" w:sz="0" w:space="0" w:color="auto"/>
                <w:right w:val="none" w:sz="0" w:space="0" w:color="auto"/>
              </w:divBdr>
            </w:div>
            <w:div w:id="976034051">
              <w:marLeft w:val="0"/>
              <w:marRight w:val="0"/>
              <w:marTop w:val="0"/>
              <w:marBottom w:val="0"/>
              <w:divBdr>
                <w:top w:val="none" w:sz="0" w:space="0" w:color="auto"/>
                <w:left w:val="none" w:sz="0" w:space="0" w:color="auto"/>
                <w:bottom w:val="none" w:sz="0" w:space="0" w:color="auto"/>
                <w:right w:val="none" w:sz="0" w:space="0" w:color="auto"/>
              </w:divBdr>
            </w:div>
            <w:div w:id="2030525049">
              <w:marLeft w:val="0"/>
              <w:marRight w:val="0"/>
              <w:marTop w:val="0"/>
              <w:marBottom w:val="0"/>
              <w:divBdr>
                <w:top w:val="none" w:sz="0" w:space="0" w:color="auto"/>
                <w:left w:val="none" w:sz="0" w:space="0" w:color="auto"/>
                <w:bottom w:val="none" w:sz="0" w:space="0" w:color="auto"/>
                <w:right w:val="none" w:sz="0" w:space="0" w:color="auto"/>
              </w:divBdr>
            </w:div>
            <w:div w:id="1078794781">
              <w:marLeft w:val="0"/>
              <w:marRight w:val="0"/>
              <w:marTop w:val="0"/>
              <w:marBottom w:val="0"/>
              <w:divBdr>
                <w:top w:val="none" w:sz="0" w:space="0" w:color="auto"/>
                <w:left w:val="none" w:sz="0" w:space="0" w:color="auto"/>
                <w:bottom w:val="none" w:sz="0" w:space="0" w:color="auto"/>
                <w:right w:val="none" w:sz="0" w:space="0" w:color="auto"/>
              </w:divBdr>
            </w:div>
            <w:div w:id="30812262">
              <w:marLeft w:val="0"/>
              <w:marRight w:val="0"/>
              <w:marTop w:val="0"/>
              <w:marBottom w:val="0"/>
              <w:divBdr>
                <w:top w:val="none" w:sz="0" w:space="0" w:color="auto"/>
                <w:left w:val="none" w:sz="0" w:space="0" w:color="auto"/>
                <w:bottom w:val="none" w:sz="0" w:space="0" w:color="auto"/>
                <w:right w:val="none" w:sz="0" w:space="0" w:color="auto"/>
              </w:divBdr>
            </w:div>
            <w:div w:id="1710059640">
              <w:marLeft w:val="0"/>
              <w:marRight w:val="0"/>
              <w:marTop w:val="0"/>
              <w:marBottom w:val="0"/>
              <w:divBdr>
                <w:top w:val="none" w:sz="0" w:space="0" w:color="auto"/>
                <w:left w:val="none" w:sz="0" w:space="0" w:color="auto"/>
                <w:bottom w:val="none" w:sz="0" w:space="0" w:color="auto"/>
                <w:right w:val="none" w:sz="0" w:space="0" w:color="auto"/>
              </w:divBdr>
            </w:div>
          </w:divsChild>
        </w:div>
        <w:div w:id="825434278">
          <w:marLeft w:val="0"/>
          <w:marRight w:val="0"/>
          <w:marTop w:val="0"/>
          <w:marBottom w:val="0"/>
          <w:divBdr>
            <w:top w:val="none" w:sz="0" w:space="0" w:color="auto"/>
            <w:left w:val="none" w:sz="0" w:space="0" w:color="auto"/>
            <w:bottom w:val="none" w:sz="0" w:space="0" w:color="auto"/>
            <w:right w:val="none" w:sz="0" w:space="0" w:color="auto"/>
          </w:divBdr>
        </w:div>
        <w:div w:id="61418593">
          <w:marLeft w:val="0"/>
          <w:marRight w:val="0"/>
          <w:marTop w:val="0"/>
          <w:marBottom w:val="0"/>
          <w:divBdr>
            <w:top w:val="none" w:sz="0" w:space="0" w:color="auto"/>
            <w:left w:val="none" w:sz="0" w:space="0" w:color="auto"/>
            <w:bottom w:val="none" w:sz="0" w:space="0" w:color="auto"/>
            <w:right w:val="none" w:sz="0" w:space="0" w:color="auto"/>
          </w:divBdr>
        </w:div>
        <w:div w:id="460466458">
          <w:marLeft w:val="0"/>
          <w:marRight w:val="0"/>
          <w:marTop w:val="0"/>
          <w:marBottom w:val="0"/>
          <w:divBdr>
            <w:top w:val="none" w:sz="0" w:space="0" w:color="auto"/>
            <w:left w:val="none" w:sz="0" w:space="0" w:color="auto"/>
            <w:bottom w:val="none" w:sz="0" w:space="0" w:color="auto"/>
            <w:right w:val="none" w:sz="0" w:space="0" w:color="auto"/>
          </w:divBdr>
        </w:div>
        <w:div w:id="1605459328">
          <w:marLeft w:val="0"/>
          <w:marRight w:val="0"/>
          <w:marTop w:val="0"/>
          <w:marBottom w:val="0"/>
          <w:divBdr>
            <w:top w:val="none" w:sz="0" w:space="0" w:color="auto"/>
            <w:left w:val="none" w:sz="0" w:space="0" w:color="auto"/>
            <w:bottom w:val="none" w:sz="0" w:space="0" w:color="auto"/>
            <w:right w:val="none" w:sz="0" w:space="0" w:color="auto"/>
          </w:divBdr>
        </w:div>
        <w:div w:id="630214205">
          <w:marLeft w:val="0"/>
          <w:marRight w:val="0"/>
          <w:marTop w:val="0"/>
          <w:marBottom w:val="0"/>
          <w:divBdr>
            <w:top w:val="none" w:sz="0" w:space="0" w:color="auto"/>
            <w:left w:val="none" w:sz="0" w:space="0" w:color="auto"/>
            <w:bottom w:val="none" w:sz="0" w:space="0" w:color="auto"/>
            <w:right w:val="none" w:sz="0" w:space="0" w:color="auto"/>
          </w:divBdr>
        </w:div>
        <w:div w:id="907694371">
          <w:marLeft w:val="0"/>
          <w:marRight w:val="0"/>
          <w:marTop w:val="0"/>
          <w:marBottom w:val="0"/>
          <w:divBdr>
            <w:top w:val="none" w:sz="0" w:space="0" w:color="auto"/>
            <w:left w:val="none" w:sz="0" w:space="0" w:color="auto"/>
            <w:bottom w:val="none" w:sz="0" w:space="0" w:color="auto"/>
            <w:right w:val="none" w:sz="0" w:space="0" w:color="auto"/>
          </w:divBdr>
          <w:divsChild>
            <w:div w:id="464398931">
              <w:marLeft w:val="-75"/>
              <w:marRight w:val="0"/>
              <w:marTop w:val="30"/>
              <w:marBottom w:val="30"/>
              <w:divBdr>
                <w:top w:val="none" w:sz="0" w:space="0" w:color="auto"/>
                <w:left w:val="none" w:sz="0" w:space="0" w:color="auto"/>
                <w:bottom w:val="none" w:sz="0" w:space="0" w:color="auto"/>
                <w:right w:val="none" w:sz="0" w:space="0" w:color="auto"/>
              </w:divBdr>
              <w:divsChild>
                <w:div w:id="27145246">
                  <w:marLeft w:val="0"/>
                  <w:marRight w:val="0"/>
                  <w:marTop w:val="0"/>
                  <w:marBottom w:val="0"/>
                  <w:divBdr>
                    <w:top w:val="none" w:sz="0" w:space="0" w:color="auto"/>
                    <w:left w:val="none" w:sz="0" w:space="0" w:color="auto"/>
                    <w:bottom w:val="none" w:sz="0" w:space="0" w:color="auto"/>
                    <w:right w:val="none" w:sz="0" w:space="0" w:color="auto"/>
                  </w:divBdr>
                  <w:divsChild>
                    <w:div w:id="680593909">
                      <w:marLeft w:val="0"/>
                      <w:marRight w:val="0"/>
                      <w:marTop w:val="0"/>
                      <w:marBottom w:val="0"/>
                      <w:divBdr>
                        <w:top w:val="none" w:sz="0" w:space="0" w:color="auto"/>
                        <w:left w:val="none" w:sz="0" w:space="0" w:color="auto"/>
                        <w:bottom w:val="none" w:sz="0" w:space="0" w:color="auto"/>
                        <w:right w:val="none" w:sz="0" w:space="0" w:color="auto"/>
                      </w:divBdr>
                    </w:div>
                  </w:divsChild>
                </w:div>
                <w:div w:id="1382635182">
                  <w:marLeft w:val="0"/>
                  <w:marRight w:val="0"/>
                  <w:marTop w:val="0"/>
                  <w:marBottom w:val="0"/>
                  <w:divBdr>
                    <w:top w:val="none" w:sz="0" w:space="0" w:color="auto"/>
                    <w:left w:val="none" w:sz="0" w:space="0" w:color="auto"/>
                    <w:bottom w:val="none" w:sz="0" w:space="0" w:color="auto"/>
                    <w:right w:val="none" w:sz="0" w:space="0" w:color="auto"/>
                  </w:divBdr>
                  <w:divsChild>
                    <w:div w:id="23675243">
                      <w:marLeft w:val="0"/>
                      <w:marRight w:val="0"/>
                      <w:marTop w:val="0"/>
                      <w:marBottom w:val="0"/>
                      <w:divBdr>
                        <w:top w:val="none" w:sz="0" w:space="0" w:color="auto"/>
                        <w:left w:val="none" w:sz="0" w:space="0" w:color="auto"/>
                        <w:bottom w:val="none" w:sz="0" w:space="0" w:color="auto"/>
                        <w:right w:val="none" w:sz="0" w:space="0" w:color="auto"/>
                      </w:divBdr>
                    </w:div>
                  </w:divsChild>
                </w:div>
                <w:div w:id="1207598641">
                  <w:marLeft w:val="0"/>
                  <w:marRight w:val="0"/>
                  <w:marTop w:val="0"/>
                  <w:marBottom w:val="0"/>
                  <w:divBdr>
                    <w:top w:val="none" w:sz="0" w:space="0" w:color="auto"/>
                    <w:left w:val="none" w:sz="0" w:space="0" w:color="auto"/>
                    <w:bottom w:val="none" w:sz="0" w:space="0" w:color="auto"/>
                    <w:right w:val="none" w:sz="0" w:space="0" w:color="auto"/>
                  </w:divBdr>
                  <w:divsChild>
                    <w:div w:id="2078817433">
                      <w:marLeft w:val="0"/>
                      <w:marRight w:val="0"/>
                      <w:marTop w:val="0"/>
                      <w:marBottom w:val="0"/>
                      <w:divBdr>
                        <w:top w:val="none" w:sz="0" w:space="0" w:color="auto"/>
                        <w:left w:val="none" w:sz="0" w:space="0" w:color="auto"/>
                        <w:bottom w:val="none" w:sz="0" w:space="0" w:color="auto"/>
                        <w:right w:val="none" w:sz="0" w:space="0" w:color="auto"/>
                      </w:divBdr>
                    </w:div>
                  </w:divsChild>
                </w:div>
                <w:div w:id="605968069">
                  <w:marLeft w:val="0"/>
                  <w:marRight w:val="0"/>
                  <w:marTop w:val="0"/>
                  <w:marBottom w:val="0"/>
                  <w:divBdr>
                    <w:top w:val="none" w:sz="0" w:space="0" w:color="auto"/>
                    <w:left w:val="none" w:sz="0" w:space="0" w:color="auto"/>
                    <w:bottom w:val="none" w:sz="0" w:space="0" w:color="auto"/>
                    <w:right w:val="none" w:sz="0" w:space="0" w:color="auto"/>
                  </w:divBdr>
                  <w:divsChild>
                    <w:div w:id="1493376673">
                      <w:marLeft w:val="0"/>
                      <w:marRight w:val="0"/>
                      <w:marTop w:val="0"/>
                      <w:marBottom w:val="0"/>
                      <w:divBdr>
                        <w:top w:val="none" w:sz="0" w:space="0" w:color="auto"/>
                        <w:left w:val="none" w:sz="0" w:space="0" w:color="auto"/>
                        <w:bottom w:val="none" w:sz="0" w:space="0" w:color="auto"/>
                        <w:right w:val="none" w:sz="0" w:space="0" w:color="auto"/>
                      </w:divBdr>
                    </w:div>
                  </w:divsChild>
                </w:div>
                <w:div w:id="1460143612">
                  <w:marLeft w:val="0"/>
                  <w:marRight w:val="0"/>
                  <w:marTop w:val="0"/>
                  <w:marBottom w:val="0"/>
                  <w:divBdr>
                    <w:top w:val="none" w:sz="0" w:space="0" w:color="auto"/>
                    <w:left w:val="none" w:sz="0" w:space="0" w:color="auto"/>
                    <w:bottom w:val="none" w:sz="0" w:space="0" w:color="auto"/>
                    <w:right w:val="none" w:sz="0" w:space="0" w:color="auto"/>
                  </w:divBdr>
                  <w:divsChild>
                    <w:div w:id="1583760014">
                      <w:marLeft w:val="0"/>
                      <w:marRight w:val="0"/>
                      <w:marTop w:val="0"/>
                      <w:marBottom w:val="0"/>
                      <w:divBdr>
                        <w:top w:val="none" w:sz="0" w:space="0" w:color="auto"/>
                        <w:left w:val="none" w:sz="0" w:space="0" w:color="auto"/>
                        <w:bottom w:val="none" w:sz="0" w:space="0" w:color="auto"/>
                        <w:right w:val="none" w:sz="0" w:space="0" w:color="auto"/>
                      </w:divBdr>
                    </w:div>
                  </w:divsChild>
                </w:div>
                <w:div w:id="471413266">
                  <w:marLeft w:val="0"/>
                  <w:marRight w:val="0"/>
                  <w:marTop w:val="0"/>
                  <w:marBottom w:val="0"/>
                  <w:divBdr>
                    <w:top w:val="none" w:sz="0" w:space="0" w:color="auto"/>
                    <w:left w:val="none" w:sz="0" w:space="0" w:color="auto"/>
                    <w:bottom w:val="none" w:sz="0" w:space="0" w:color="auto"/>
                    <w:right w:val="none" w:sz="0" w:space="0" w:color="auto"/>
                  </w:divBdr>
                  <w:divsChild>
                    <w:div w:id="789010439">
                      <w:marLeft w:val="0"/>
                      <w:marRight w:val="0"/>
                      <w:marTop w:val="0"/>
                      <w:marBottom w:val="0"/>
                      <w:divBdr>
                        <w:top w:val="none" w:sz="0" w:space="0" w:color="auto"/>
                        <w:left w:val="none" w:sz="0" w:space="0" w:color="auto"/>
                        <w:bottom w:val="none" w:sz="0" w:space="0" w:color="auto"/>
                        <w:right w:val="none" w:sz="0" w:space="0" w:color="auto"/>
                      </w:divBdr>
                    </w:div>
                  </w:divsChild>
                </w:div>
                <w:div w:id="1825966954">
                  <w:marLeft w:val="0"/>
                  <w:marRight w:val="0"/>
                  <w:marTop w:val="0"/>
                  <w:marBottom w:val="0"/>
                  <w:divBdr>
                    <w:top w:val="none" w:sz="0" w:space="0" w:color="auto"/>
                    <w:left w:val="none" w:sz="0" w:space="0" w:color="auto"/>
                    <w:bottom w:val="none" w:sz="0" w:space="0" w:color="auto"/>
                    <w:right w:val="none" w:sz="0" w:space="0" w:color="auto"/>
                  </w:divBdr>
                  <w:divsChild>
                    <w:div w:id="1862743101">
                      <w:marLeft w:val="0"/>
                      <w:marRight w:val="0"/>
                      <w:marTop w:val="0"/>
                      <w:marBottom w:val="0"/>
                      <w:divBdr>
                        <w:top w:val="none" w:sz="0" w:space="0" w:color="auto"/>
                        <w:left w:val="none" w:sz="0" w:space="0" w:color="auto"/>
                        <w:bottom w:val="none" w:sz="0" w:space="0" w:color="auto"/>
                        <w:right w:val="none" w:sz="0" w:space="0" w:color="auto"/>
                      </w:divBdr>
                    </w:div>
                    <w:div w:id="285812676">
                      <w:marLeft w:val="0"/>
                      <w:marRight w:val="0"/>
                      <w:marTop w:val="0"/>
                      <w:marBottom w:val="0"/>
                      <w:divBdr>
                        <w:top w:val="none" w:sz="0" w:space="0" w:color="auto"/>
                        <w:left w:val="none" w:sz="0" w:space="0" w:color="auto"/>
                        <w:bottom w:val="none" w:sz="0" w:space="0" w:color="auto"/>
                        <w:right w:val="none" w:sz="0" w:space="0" w:color="auto"/>
                      </w:divBdr>
                    </w:div>
                    <w:div w:id="708069741">
                      <w:marLeft w:val="0"/>
                      <w:marRight w:val="0"/>
                      <w:marTop w:val="0"/>
                      <w:marBottom w:val="0"/>
                      <w:divBdr>
                        <w:top w:val="none" w:sz="0" w:space="0" w:color="auto"/>
                        <w:left w:val="none" w:sz="0" w:space="0" w:color="auto"/>
                        <w:bottom w:val="none" w:sz="0" w:space="0" w:color="auto"/>
                        <w:right w:val="none" w:sz="0" w:space="0" w:color="auto"/>
                      </w:divBdr>
                    </w:div>
                  </w:divsChild>
                </w:div>
                <w:div w:id="171577434">
                  <w:marLeft w:val="0"/>
                  <w:marRight w:val="0"/>
                  <w:marTop w:val="0"/>
                  <w:marBottom w:val="0"/>
                  <w:divBdr>
                    <w:top w:val="none" w:sz="0" w:space="0" w:color="auto"/>
                    <w:left w:val="none" w:sz="0" w:space="0" w:color="auto"/>
                    <w:bottom w:val="none" w:sz="0" w:space="0" w:color="auto"/>
                    <w:right w:val="none" w:sz="0" w:space="0" w:color="auto"/>
                  </w:divBdr>
                  <w:divsChild>
                    <w:div w:id="15431333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5397970">
          <w:marLeft w:val="0"/>
          <w:marRight w:val="0"/>
          <w:marTop w:val="0"/>
          <w:marBottom w:val="0"/>
          <w:divBdr>
            <w:top w:val="none" w:sz="0" w:space="0" w:color="auto"/>
            <w:left w:val="none" w:sz="0" w:space="0" w:color="auto"/>
            <w:bottom w:val="none" w:sz="0" w:space="0" w:color="auto"/>
            <w:right w:val="none" w:sz="0" w:space="0" w:color="auto"/>
          </w:divBdr>
        </w:div>
        <w:div w:id="262883321">
          <w:marLeft w:val="0"/>
          <w:marRight w:val="0"/>
          <w:marTop w:val="0"/>
          <w:marBottom w:val="0"/>
          <w:divBdr>
            <w:top w:val="none" w:sz="0" w:space="0" w:color="auto"/>
            <w:left w:val="none" w:sz="0" w:space="0" w:color="auto"/>
            <w:bottom w:val="none" w:sz="0" w:space="0" w:color="auto"/>
            <w:right w:val="none" w:sz="0" w:space="0" w:color="auto"/>
          </w:divBdr>
        </w:div>
        <w:div w:id="823545158">
          <w:marLeft w:val="0"/>
          <w:marRight w:val="0"/>
          <w:marTop w:val="0"/>
          <w:marBottom w:val="0"/>
          <w:divBdr>
            <w:top w:val="none" w:sz="0" w:space="0" w:color="auto"/>
            <w:left w:val="none" w:sz="0" w:space="0" w:color="auto"/>
            <w:bottom w:val="none" w:sz="0" w:space="0" w:color="auto"/>
            <w:right w:val="none" w:sz="0" w:space="0" w:color="auto"/>
          </w:divBdr>
        </w:div>
        <w:div w:id="154419028">
          <w:marLeft w:val="0"/>
          <w:marRight w:val="0"/>
          <w:marTop w:val="0"/>
          <w:marBottom w:val="0"/>
          <w:divBdr>
            <w:top w:val="none" w:sz="0" w:space="0" w:color="auto"/>
            <w:left w:val="none" w:sz="0" w:space="0" w:color="auto"/>
            <w:bottom w:val="none" w:sz="0" w:space="0" w:color="auto"/>
            <w:right w:val="none" w:sz="0" w:space="0" w:color="auto"/>
          </w:divBdr>
        </w:div>
        <w:div w:id="1033922298">
          <w:marLeft w:val="0"/>
          <w:marRight w:val="0"/>
          <w:marTop w:val="0"/>
          <w:marBottom w:val="0"/>
          <w:divBdr>
            <w:top w:val="none" w:sz="0" w:space="0" w:color="auto"/>
            <w:left w:val="none" w:sz="0" w:space="0" w:color="auto"/>
            <w:bottom w:val="none" w:sz="0" w:space="0" w:color="auto"/>
            <w:right w:val="none" w:sz="0" w:space="0" w:color="auto"/>
          </w:divBdr>
          <w:divsChild>
            <w:div w:id="411465464">
              <w:marLeft w:val="-75"/>
              <w:marRight w:val="0"/>
              <w:marTop w:val="30"/>
              <w:marBottom w:val="30"/>
              <w:divBdr>
                <w:top w:val="none" w:sz="0" w:space="0" w:color="auto"/>
                <w:left w:val="none" w:sz="0" w:space="0" w:color="auto"/>
                <w:bottom w:val="none" w:sz="0" w:space="0" w:color="auto"/>
                <w:right w:val="none" w:sz="0" w:space="0" w:color="auto"/>
              </w:divBdr>
              <w:divsChild>
                <w:div w:id="790978678">
                  <w:marLeft w:val="0"/>
                  <w:marRight w:val="0"/>
                  <w:marTop w:val="0"/>
                  <w:marBottom w:val="0"/>
                  <w:divBdr>
                    <w:top w:val="none" w:sz="0" w:space="0" w:color="auto"/>
                    <w:left w:val="none" w:sz="0" w:space="0" w:color="auto"/>
                    <w:bottom w:val="none" w:sz="0" w:space="0" w:color="auto"/>
                    <w:right w:val="none" w:sz="0" w:space="0" w:color="auto"/>
                  </w:divBdr>
                  <w:divsChild>
                    <w:div w:id="809245078">
                      <w:marLeft w:val="0"/>
                      <w:marRight w:val="0"/>
                      <w:marTop w:val="0"/>
                      <w:marBottom w:val="0"/>
                      <w:divBdr>
                        <w:top w:val="none" w:sz="0" w:space="0" w:color="auto"/>
                        <w:left w:val="none" w:sz="0" w:space="0" w:color="auto"/>
                        <w:bottom w:val="none" w:sz="0" w:space="0" w:color="auto"/>
                        <w:right w:val="none" w:sz="0" w:space="0" w:color="auto"/>
                      </w:divBdr>
                    </w:div>
                  </w:divsChild>
                </w:div>
                <w:div w:id="1090656490">
                  <w:marLeft w:val="0"/>
                  <w:marRight w:val="0"/>
                  <w:marTop w:val="0"/>
                  <w:marBottom w:val="0"/>
                  <w:divBdr>
                    <w:top w:val="none" w:sz="0" w:space="0" w:color="auto"/>
                    <w:left w:val="none" w:sz="0" w:space="0" w:color="auto"/>
                    <w:bottom w:val="none" w:sz="0" w:space="0" w:color="auto"/>
                    <w:right w:val="none" w:sz="0" w:space="0" w:color="auto"/>
                  </w:divBdr>
                  <w:divsChild>
                    <w:div w:id="1187596248">
                      <w:marLeft w:val="0"/>
                      <w:marRight w:val="0"/>
                      <w:marTop w:val="0"/>
                      <w:marBottom w:val="0"/>
                      <w:divBdr>
                        <w:top w:val="none" w:sz="0" w:space="0" w:color="auto"/>
                        <w:left w:val="none" w:sz="0" w:space="0" w:color="auto"/>
                        <w:bottom w:val="none" w:sz="0" w:space="0" w:color="auto"/>
                        <w:right w:val="none" w:sz="0" w:space="0" w:color="auto"/>
                      </w:divBdr>
                    </w:div>
                  </w:divsChild>
                </w:div>
                <w:div w:id="952906803">
                  <w:marLeft w:val="0"/>
                  <w:marRight w:val="0"/>
                  <w:marTop w:val="0"/>
                  <w:marBottom w:val="0"/>
                  <w:divBdr>
                    <w:top w:val="none" w:sz="0" w:space="0" w:color="auto"/>
                    <w:left w:val="none" w:sz="0" w:space="0" w:color="auto"/>
                    <w:bottom w:val="none" w:sz="0" w:space="0" w:color="auto"/>
                    <w:right w:val="none" w:sz="0" w:space="0" w:color="auto"/>
                  </w:divBdr>
                  <w:divsChild>
                    <w:div w:id="1188057869">
                      <w:marLeft w:val="0"/>
                      <w:marRight w:val="0"/>
                      <w:marTop w:val="0"/>
                      <w:marBottom w:val="0"/>
                      <w:divBdr>
                        <w:top w:val="none" w:sz="0" w:space="0" w:color="auto"/>
                        <w:left w:val="none" w:sz="0" w:space="0" w:color="auto"/>
                        <w:bottom w:val="none" w:sz="0" w:space="0" w:color="auto"/>
                        <w:right w:val="none" w:sz="0" w:space="0" w:color="auto"/>
                      </w:divBdr>
                    </w:div>
                  </w:divsChild>
                </w:div>
                <w:div w:id="862523532">
                  <w:marLeft w:val="0"/>
                  <w:marRight w:val="0"/>
                  <w:marTop w:val="0"/>
                  <w:marBottom w:val="0"/>
                  <w:divBdr>
                    <w:top w:val="none" w:sz="0" w:space="0" w:color="auto"/>
                    <w:left w:val="none" w:sz="0" w:space="0" w:color="auto"/>
                    <w:bottom w:val="none" w:sz="0" w:space="0" w:color="auto"/>
                    <w:right w:val="none" w:sz="0" w:space="0" w:color="auto"/>
                  </w:divBdr>
                  <w:divsChild>
                    <w:div w:id="1267301423">
                      <w:marLeft w:val="0"/>
                      <w:marRight w:val="0"/>
                      <w:marTop w:val="0"/>
                      <w:marBottom w:val="0"/>
                      <w:divBdr>
                        <w:top w:val="none" w:sz="0" w:space="0" w:color="auto"/>
                        <w:left w:val="none" w:sz="0" w:space="0" w:color="auto"/>
                        <w:bottom w:val="none" w:sz="0" w:space="0" w:color="auto"/>
                        <w:right w:val="none" w:sz="0" w:space="0" w:color="auto"/>
                      </w:divBdr>
                    </w:div>
                  </w:divsChild>
                </w:div>
                <w:div w:id="254631185">
                  <w:marLeft w:val="0"/>
                  <w:marRight w:val="0"/>
                  <w:marTop w:val="0"/>
                  <w:marBottom w:val="0"/>
                  <w:divBdr>
                    <w:top w:val="none" w:sz="0" w:space="0" w:color="auto"/>
                    <w:left w:val="none" w:sz="0" w:space="0" w:color="auto"/>
                    <w:bottom w:val="none" w:sz="0" w:space="0" w:color="auto"/>
                    <w:right w:val="none" w:sz="0" w:space="0" w:color="auto"/>
                  </w:divBdr>
                  <w:divsChild>
                    <w:div w:id="131599668">
                      <w:marLeft w:val="0"/>
                      <w:marRight w:val="0"/>
                      <w:marTop w:val="0"/>
                      <w:marBottom w:val="0"/>
                      <w:divBdr>
                        <w:top w:val="none" w:sz="0" w:space="0" w:color="auto"/>
                        <w:left w:val="none" w:sz="0" w:space="0" w:color="auto"/>
                        <w:bottom w:val="none" w:sz="0" w:space="0" w:color="auto"/>
                        <w:right w:val="none" w:sz="0" w:space="0" w:color="auto"/>
                      </w:divBdr>
                    </w:div>
                  </w:divsChild>
                </w:div>
                <w:div w:id="1061251317">
                  <w:marLeft w:val="0"/>
                  <w:marRight w:val="0"/>
                  <w:marTop w:val="0"/>
                  <w:marBottom w:val="0"/>
                  <w:divBdr>
                    <w:top w:val="none" w:sz="0" w:space="0" w:color="auto"/>
                    <w:left w:val="none" w:sz="0" w:space="0" w:color="auto"/>
                    <w:bottom w:val="none" w:sz="0" w:space="0" w:color="auto"/>
                    <w:right w:val="none" w:sz="0" w:space="0" w:color="auto"/>
                  </w:divBdr>
                  <w:divsChild>
                    <w:div w:id="1857622292">
                      <w:marLeft w:val="0"/>
                      <w:marRight w:val="0"/>
                      <w:marTop w:val="0"/>
                      <w:marBottom w:val="0"/>
                      <w:divBdr>
                        <w:top w:val="none" w:sz="0" w:space="0" w:color="auto"/>
                        <w:left w:val="none" w:sz="0" w:space="0" w:color="auto"/>
                        <w:bottom w:val="none" w:sz="0" w:space="0" w:color="auto"/>
                        <w:right w:val="none" w:sz="0" w:space="0" w:color="auto"/>
                      </w:divBdr>
                    </w:div>
                  </w:divsChild>
                </w:div>
                <w:div w:id="1798522774">
                  <w:marLeft w:val="0"/>
                  <w:marRight w:val="0"/>
                  <w:marTop w:val="0"/>
                  <w:marBottom w:val="0"/>
                  <w:divBdr>
                    <w:top w:val="none" w:sz="0" w:space="0" w:color="auto"/>
                    <w:left w:val="none" w:sz="0" w:space="0" w:color="auto"/>
                    <w:bottom w:val="none" w:sz="0" w:space="0" w:color="auto"/>
                    <w:right w:val="none" w:sz="0" w:space="0" w:color="auto"/>
                  </w:divBdr>
                  <w:divsChild>
                    <w:div w:id="1780489998">
                      <w:marLeft w:val="0"/>
                      <w:marRight w:val="0"/>
                      <w:marTop w:val="0"/>
                      <w:marBottom w:val="0"/>
                      <w:divBdr>
                        <w:top w:val="none" w:sz="0" w:space="0" w:color="auto"/>
                        <w:left w:val="none" w:sz="0" w:space="0" w:color="auto"/>
                        <w:bottom w:val="none" w:sz="0" w:space="0" w:color="auto"/>
                        <w:right w:val="none" w:sz="0" w:space="0" w:color="auto"/>
                      </w:divBdr>
                    </w:div>
                  </w:divsChild>
                </w:div>
                <w:div w:id="1383941704">
                  <w:marLeft w:val="0"/>
                  <w:marRight w:val="0"/>
                  <w:marTop w:val="0"/>
                  <w:marBottom w:val="0"/>
                  <w:divBdr>
                    <w:top w:val="none" w:sz="0" w:space="0" w:color="auto"/>
                    <w:left w:val="none" w:sz="0" w:space="0" w:color="auto"/>
                    <w:bottom w:val="none" w:sz="0" w:space="0" w:color="auto"/>
                    <w:right w:val="none" w:sz="0" w:space="0" w:color="auto"/>
                  </w:divBdr>
                  <w:divsChild>
                    <w:div w:id="932476415">
                      <w:marLeft w:val="0"/>
                      <w:marRight w:val="0"/>
                      <w:marTop w:val="0"/>
                      <w:marBottom w:val="0"/>
                      <w:divBdr>
                        <w:top w:val="none" w:sz="0" w:space="0" w:color="auto"/>
                        <w:left w:val="none" w:sz="0" w:space="0" w:color="auto"/>
                        <w:bottom w:val="none" w:sz="0" w:space="0" w:color="auto"/>
                        <w:right w:val="none" w:sz="0" w:space="0" w:color="auto"/>
                      </w:divBdr>
                    </w:div>
                  </w:divsChild>
                </w:div>
                <w:div w:id="1607735350">
                  <w:marLeft w:val="0"/>
                  <w:marRight w:val="0"/>
                  <w:marTop w:val="0"/>
                  <w:marBottom w:val="0"/>
                  <w:divBdr>
                    <w:top w:val="none" w:sz="0" w:space="0" w:color="auto"/>
                    <w:left w:val="none" w:sz="0" w:space="0" w:color="auto"/>
                    <w:bottom w:val="none" w:sz="0" w:space="0" w:color="auto"/>
                    <w:right w:val="none" w:sz="0" w:space="0" w:color="auto"/>
                  </w:divBdr>
                  <w:divsChild>
                    <w:div w:id="294599840">
                      <w:marLeft w:val="0"/>
                      <w:marRight w:val="0"/>
                      <w:marTop w:val="0"/>
                      <w:marBottom w:val="0"/>
                      <w:divBdr>
                        <w:top w:val="none" w:sz="0" w:space="0" w:color="auto"/>
                        <w:left w:val="none" w:sz="0" w:space="0" w:color="auto"/>
                        <w:bottom w:val="none" w:sz="0" w:space="0" w:color="auto"/>
                        <w:right w:val="none" w:sz="0" w:space="0" w:color="auto"/>
                      </w:divBdr>
                    </w:div>
                  </w:divsChild>
                </w:div>
                <w:div w:id="1250043229">
                  <w:marLeft w:val="0"/>
                  <w:marRight w:val="0"/>
                  <w:marTop w:val="0"/>
                  <w:marBottom w:val="0"/>
                  <w:divBdr>
                    <w:top w:val="none" w:sz="0" w:space="0" w:color="auto"/>
                    <w:left w:val="none" w:sz="0" w:space="0" w:color="auto"/>
                    <w:bottom w:val="none" w:sz="0" w:space="0" w:color="auto"/>
                    <w:right w:val="none" w:sz="0" w:space="0" w:color="auto"/>
                  </w:divBdr>
                  <w:divsChild>
                    <w:div w:id="64963270">
                      <w:marLeft w:val="0"/>
                      <w:marRight w:val="0"/>
                      <w:marTop w:val="0"/>
                      <w:marBottom w:val="0"/>
                      <w:divBdr>
                        <w:top w:val="none" w:sz="0" w:space="0" w:color="auto"/>
                        <w:left w:val="none" w:sz="0" w:space="0" w:color="auto"/>
                        <w:bottom w:val="none" w:sz="0" w:space="0" w:color="auto"/>
                        <w:right w:val="none" w:sz="0" w:space="0" w:color="auto"/>
                      </w:divBdr>
                    </w:div>
                  </w:divsChild>
                </w:div>
                <w:div w:id="1995141003">
                  <w:marLeft w:val="0"/>
                  <w:marRight w:val="0"/>
                  <w:marTop w:val="0"/>
                  <w:marBottom w:val="0"/>
                  <w:divBdr>
                    <w:top w:val="none" w:sz="0" w:space="0" w:color="auto"/>
                    <w:left w:val="none" w:sz="0" w:space="0" w:color="auto"/>
                    <w:bottom w:val="none" w:sz="0" w:space="0" w:color="auto"/>
                    <w:right w:val="none" w:sz="0" w:space="0" w:color="auto"/>
                  </w:divBdr>
                  <w:divsChild>
                    <w:div w:id="224071450">
                      <w:marLeft w:val="0"/>
                      <w:marRight w:val="0"/>
                      <w:marTop w:val="0"/>
                      <w:marBottom w:val="0"/>
                      <w:divBdr>
                        <w:top w:val="none" w:sz="0" w:space="0" w:color="auto"/>
                        <w:left w:val="none" w:sz="0" w:space="0" w:color="auto"/>
                        <w:bottom w:val="none" w:sz="0" w:space="0" w:color="auto"/>
                        <w:right w:val="none" w:sz="0" w:space="0" w:color="auto"/>
                      </w:divBdr>
                    </w:div>
                  </w:divsChild>
                </w:div>
                <w:div w:id="2065058488">
                  <w:marLeft w:val="0"/>
                  <w:marRight w:val="0"/>
                  <w:marTop w:val="0"/>
                  <w:marBottom w:val="0"/>
                  <w:divBdr>
                    <w:top w:val="none" w:sz="0" w:space="0" w:color="auto"/>
                    <w:left w:val="none" w:sz="0" w:space="0" w:color="auto"/>
                    <w:bottom w:val="none" w:sz="0" w:space="0" w:color="auto"/>
                    <w:right w:val="none" w:sz="0" w:space="0" w:color="auto"/>
                  </w:divBdr>
                  <w:divsChild>
                    <w:div w:id="1638028560">
                      <w:marLeft w:val="0"/>
                      <w:marRight w:val="0"/>
                      <w:marTop w:val="0"/>
                      <w:marBottom w:val="0"/>
                      <w:divBdr>
                        <w:top w:val="none" w:sz="0" w:space="0" w:color="auto"/>
                        <w:left w:val="none" w:sz="0" w:space="0" w:color="auto"/>
                        <w:bottom w:val="none" w:sz="0" w:space="0" w:color="auto"/>
                        <w:right w:val="none" w:sz="0" w:space="0" w:color="auto"/>
                      </w:divBdr>
                    </w:div>
                  </w:divsChild>
                </w:div>
                <w:div w:id="611016192">
                  <w:marLeft w:val="0"/>
                  <w:marRight w:val="0"/>
                  <w:marTop w:val="0"/>
                  <w:marBottom w:val="0"/>
                  <w:divBdr>
                    <w:top w:val="none" w:sz="0" w:space="0" w:color="auto"/>
                    <w:left w:val="none" w:sz="0" w:space="0" w:color="auto"/>
                    <w:bottom w:val="none" w:sz="0" w:space="0" w:color="auto"/>
                    <w:right w:val="none" w:sz="0" w:space="0" w:color="auto"/>
                  </w:divBdr>
                  <w:divsChild>
                    <w:div w:id="604190241">
                      <w:marLeft w:val="0"/>
                      <w:marRight w:val="0"/>
                      <w:marTop w:val="0"/>
                      <w:marBottom w:val="0"/>
                      <w:divBdr>
                        <w:top w:val="none" w:sz="0" w:space="0" w:color="auto"/>
                        <w:left w:val="none" w:sz="0" w:space="0" w:color="auto"/>
                        <w:bottom w:val="none" w:sz="0" w:space="0" w:color="auto"/>
                        <w:right w:val="none" w:sz="0" w:space="0" w:color="auto"/>
                      </w:divBdr>
                    </w:div>
                  </w:divsChild>
                </w:div>
                <w:div w:id="528109289">
                  <w:marLeft w:val="0"/>
                  <w:marRight w:val="0"/>
                  <w:marTop w:val="0"/>
                  <w:marBottom w:val="0"/>
                  <w:divBdr>
                    <w:top w:val="none" w:sz="0" w:space="0" w:color="auto"/>
                    <w:left w:val="none" w:sz="0" w:space="0" w:color="auto"/>
                    <w:bottom w:val="none" w:sz="0" w:space="0" w:color="auto"/>
                    <w:right w:val="none" w:sz="0" w:space="0" w:color="auto"/>
                  </w:divBdr>
                  <w:divsChild>
                    <w:div w:id="7198637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0067968">
          <w:marLeft w:val="0"/>
          <w:marRight w:val="0"/>
          <w:marTop w:val="0"/>
          <w:marBottom w:val="0"/>
          <w:divBdr>
            <w:top w:val="none" w:sz="0" w:space="0" w:color="auto"/>
            <w:left w:val="none" w:sz="0" w:space="0" w:color="auto"/>
            <w:bottom w:val="none" w:sz="0" w:space="0" w:color="auto"/>
            <w:right w:val="none" w:sz="0" w:space="0" w:color="auto"/>
          </w:divBdr>
        </w:div>
        <w:div w:id="1525285461">
          <w:marLeft w:val="0"/>
          <w:marRight w:val="0"/>
          <w:marTop w:val="0"/>
          <w:marBottom w:val="0"/>
          <w:divBdr>
            <w:top w:val="none" w:sz="0" w:space="0" w:color="auto"/>
            <w:left w:val="none" w:sz="0" w:space="0" w:color="auto"/>
            <w:bottom w:val="none" w:sz="0" w:space="0" w:color="auto"/>
            <w:right w:val="none" w:sz="0" w:space="0" w:color="auto"/>
          </w:divBdr>
        </w:div>
        <w:div w:id="655843034">
          <w:marLeft w:val="0"/>
          <w:marRight w:val="0"/>
          <w:marTop w:val="0"/>
          <w:marBottom w:val="0"/>
          <w:divBdr>
            <w:top w:val="none" w:sz="0" w:space="0" w:color="auto"/>
            <w:left w:val="none" w:sz="0" w:space="0" w:color="auto"/>
            <w:bottom w:val="none" w:sz="0" w:space="0" w:color="auto"/>
            <w:right w:val="none" w:sz="0" w:space="0" w:color="auto"/>
          </w:divBdr>
          <w:divsChild>
            <w:div w:id="134223096">
              <w:marLeft w:val="0"/>
              <w:marRight w:val="0"/>
              <w:marTop w:val="0"/>
              <w:marBottom w:val="0"/>
              <w:divBdr>
                <w:top w:val="none" w:sz="0" w:space="0" w:color="auto"/>
                <w:left w:val="none" w:sz="0" w:space="0" w:color="auto"/>
                <w:bottom w:val="none" w:sz="0" w:space="0" w:color="auto"/>
                <w:right w:val="none" w:sz="0" w:space="0" w:color="auto"/>
              </w:divBdr>
            </w:div>
            <w:div w:id="96679604">
              <w:marLeft w:val="0"/>
              <w:marRight w:val="0"/>
              <w:marTop w:val="0"/>
              <w:marBottom w:val="0"/>
              <w:divBdr>
                <w:top w:val="none" w:sz="0" w:space="0" w:color="auto"/>
                <w:left w:val="none" w:sz="0" w:space="0" w:color="auto"/>
                <w:bottom w:val="none" w:sz="0" w:space="0" w:color="auto"/>
                <w:right w:val="none" w:sz="0" w:space="0" w:color="auto"/>
              </w:divBdr>
            </w:div>
            <w:div w:id="951790826">
              <w:marLeft w:val="0"/>
              <w:marRight w:val="0"/>
              <w:marTop w:val="0"/>
              <w:marBottom w:val="0"/>
              <w:divBdr>
                <w:top w:val="none" w:sz="0" w:space="0" w:color="auto"/>
                <w:left w:val="none" w:sz="0" w:space="0" w:color="auto"/>
                <w:bottom w:val="none" w:sz="0" w:space="0" w:color="auto"/>
                <w:right w:val="none" w:sz="0" w:space="0" w:color="auto"/>
              </w:divBdr>
            </w:div>
            <w:div w:id="261111176">
              <w:marLeft w:val="0"/>
              <w:marRight w:val="0"/>
              <w:marTop w:val="0"/>
              <w:marBottom w:val="0"/>
              <w:divBdr>
                <w:top w:val="none" w:sz="0" w:space="0" w:color="auto"/>
                <w:left w:val="none" w:sz="0" w:space="0" w:color="auto"/>
                <w:bottom w:val="none" w:sz="0" w:space="0" w:color="auto"/>
                <w:right w:val="none" w:sz="0" w:space="0" w:color="auto"/>
              </w:divBdr>
            </w:div>
            <w:div w:id="775490272">
              <w:marLeft w:val="0"/>
              <w:marRight w:val="0"/>
              <w:marTop w:val="0"/>
              <w:marBottom w:val="0"/>
              <w:divBdr>
                <w:top w:val="none" w:sz="0" w:space="0" w:color="auto"/>
                <w:left w:val="none" w:sz="0" w:space="0" w:color="auto"/>
                <w:bottom w:val="none" w:sz="0" w:space="0" w:color="auto"/>
                <w:right w:val="none" w:sz="0" w:space="0" w:color="auto"/>
              </w:divBdr>
            </w:div>
            <w:div w:id="544218412">
              <w:marLeft w:val="0"/>
              <w:marRight w:val="0"/>
              <w:marTop w:val="0"/>
              <w:marBottom w:val="0"/>
              <w:divBdr>
                <w:top w:val="none" w:sz="0" w:space="0" w:color="auto"/>
                <w:left w:val="none" w:sz="0" w:space="0" w:color="auto"/>
                <w:bottom w:val="none" w:sz="0" w:space="0" w:color="auto"/>
                <w:right w:val="none" w:sz="0" w:space="0" w:color="auto"/>
              </w:divBdr>
            </w:div>
            <w:div w:id="467867768">
              <w:marLeft w:val="0"/>
              <w:marRight w:val="0"/>
              <w:marTop w:val="0"/>
              <w:marBottom w:val="0"/>
              <w:divBdr>
                <w:top w:val="none" w:sz="0" w:space="0" w:color="auto"/>
                <w:left w:val="none" w:sz="0" w:space="0" w:color="auto"/>
                <w:bottom w:val="none" w:sz="0" w:space="0" w:color="auto"/>
                <w:right w:val="none" w:sz="0" w:space="0" w:color="auto"/>
              </w:divBdr>
            </w:div>
            <w:div w:id="1121457782">
              <w:marLeft w:val="0"/>
              <w:marRight w:val="0"/>
              <w:marTop w:val="0"/>
              <w:marBottom w:val="0"/>
              <w:divBdr>
                <w:top w:val="none" w:sz="0" w:space="0" w:color="auto"/>
                <w:left w:val="none" w:sz="0" w:space="0" w:color="auto"/>
                <w:bottom w:val="none" w:sz="0" w:space="0" w:color="auto"/>
                <w:right w:val="none" w:sz="0" w:space="0" w:color="auto"/>
              </w:divBdr>
            </w:div>
            <w:div w:id="766316913">
              <w:marLeft w:val="0"/>
              <w:marRight w:val="0"/>
              <w:marTop w:val="0"/>
              <w:marBottom w:val="0"/>
              <w:divBdr>
                <w:top w:val="none" w:sz="0" w:space="0" w:color="auto"/>
                <w:left w:val="none" w:sz="0" w:space="0" w:color="auto"/>
                <w:bottom w:val="none" w:sz="0" w:space="0" w:color="auto"/>
                <w:right w:val="none" w:sz="0" w:space="0" w:color="auto"/>
              </w:divBdr>
            </w:div>
            <w:div w:id="2120030506">
              <w:marLeft w:val="0"/>
              <w:marRight w:val="0"/>
              <w:marTop w:val="0"/>
              <w:marBottom w:val="0"/>
              <w:divBdr>
                <w:top w:val="none" w:sz="0" w:space="0" w:color="auto"/>
                <w:left w:val="none" w:sz="0" w:space="0" w:color="auto"/>
                <w:bottom w:val="none" w:sz="0" w:space="0" w:color="auto"/>
                <w:right w:val="none" w:sz="0" w:space="0" w:color="auto"/>
              </w:divBdr>
            </w:div>
            <w:div w:id="491604110">
              <w:marLeft w:val="0"/>
              <w:marRight w:val="0"/>
              <w:marTop w:val="0"/>
              <w:marBottom w:val="0"/>
              <w:divBdr>
                <w:top w:val="none" w:sz="0" w:space="0" w:color="auto"/>
                <w:left w:val="none" w:sz="0" w:space="0" w:color="auto"/>
                <w:bottom w:val="none" w:sz="0" w:space="0" w:color="auto"/>
                <w:right w:val="none" w:sz="0" w:space="0" w:color="auto"/>
              </w:divBdr>
            </w:div>
            <w:div w:id="1659454333">
              <w:marLeft w:val="0"/>
              <w:marRight w:val="0"/>
              <w:marTop w:val="0"/>
              <w:marBottom w:val="0"/>
              <w:divBdr>
                <w:top w:val="none" w:sz="0" w:space="0" w:color="auto"/>
                <w:left w:val="none" w:sz="0" w:space="0" w:color="auto"/>
                <w:bottom w:val="none" w:sz="0" w:space="0" w:color="auto"/>
                <w:right w:val="none" w:sz="0" w:space="0" w:color="auto"/>
              </w:divBdr>
            </w:div>
            <w:div w:id="2084797407">
              <w:marLeft w:val="0"/>
              <w:marRight w:val="0"/>
              <w:marTop w:val="0"/>
              <w:marBottom w:val="0"/>
              <w:divBdr>
                <w:top w:val="none" w:sz="0" w:space="0" w:color="auto"/>
                <w:left w:val="none" w:sz="0" w:space="0" w:color="auto"/>
                <w:bottom w:val="none" w:sz="0" w:space="0" w:color="auto"/>
                <w:right w:val="none" w:sz="0" w:space="0" w:color="auto"/>
              </w:divBdr>
            </w:div>
            <w:div w:id="720204529">
              <w:marLeft w:val="0"/>
              <w:marRight w:val="0"/>
              <w:marTop w:val="0"/>
              <w:marBottom w:val="0"/>
              <w:divBdr>
                <w:top w:val="none" w:sz="0" w:space="0" w:color="auto"/>
                <w:left w:val="none" w:sz="0" w:space="0" w:color="auto"/>
                <w:bottom w:val="none" w:sz="0" w:space="0" w:color="auto"/>
                <w:right w:val="none" w:sz="0" w:space="0" w:color="auto"/>
              </w:divBdr>
            </w:div>
          </w:divsChild>
        </w:div>
        <w:div w:id="1713117759">
          <w:marLeft w:val="0"/>
          <w:marRight w:val="0"/>
          <w:marTop w:val="0"/>
          <w:marBottom w:val="0"/>
          <w:divBdr>
            <w:top w:val="none" w:sz="0" w:space="0" w:color="auto"/>
            <w:left w:val="none" w:sz="0" w:space="0" w:color="auto"/>
            <w:bottom w:val="none" w:sz="0" w:space="0" w:color="auto"/>
            <w:right w:val="none" w:sz="0" w:space="0" w:color="auto"/>
          </w:divBdr>
        </w:div>
        <w:div w:id="2074886330">
          <w:marLeft w:val="0"/>
          <w:marRight w:val="0"/>
          <w:marTop w:val="0"/>
          <w:marBottom w:val="0"/>
          <w:divBdr>
            <w:top w:val="none" w:sz="0" w:space="0" w:color="auto"/>
            <w:left w:val="none" w:sz="0" w:space="0" w:color="auto"/>
            <w:bottom w:val="none" w:sz="0" w:space="0" w:color="auto"/>
            <w:right w:val="none" w:sz="0" w:space="0" w:color="auto"/>
          </w:divBdr>
        </w:div>
        <w:div w:id="917205892">
          <w:marLeft w:val="0"/>
          <w:marRight w:val="0"/>
          <w:marTop w:val="0"/>
          <w:marBottom w:val="0"/>
          <w:divBdr>
            <w:top w:val="none" w:sz="0" w:space="0" w:color="auto"/>
            <w:left w:val="none" w:sz="0" w:space="0" w:color="auto"/>
            <w:bottom w:val="none" w:sz="0" w:space="0" w:color="auto"/>
            <w:right w:val="none" w:sz="0" w:space="0" w:color="auto"/>
          </w:divBdr>
        </w:div>
        <w:div w:id="791482021">
          <w:marLeft w:val="0"/>
          <w:marRight w:val="0"/>
          <w:marTop w:val="0"/>
          <w:marBottom w:val="0"/>
          <w:divBdr>
            <w:top w:val="none" w:sz="0" w:space="0" w:color="auto"/>
            <w:left w:val="none" w:sz="0" w:space="0" w:color="auto"/>
            <w:bottom w:val="none" w:sz="0" w:space="0" w:color="auto"/>
            <w:right w:val="none" w:sz="0" w:space="0" w:color="auto"/>
          </w:divBdr>
        </w:div>
        <w:div w:id="1540580673">
          <w:marLeft w:val="0"/>
          <w:marRight w:val="0"/>
          <w:marTop w:val="0"/>
          <w:marBottom w:val="0"/>
          <w:divBdr>
            <w:top w:val="none" w:sz="0" w:space="0" w:color="auto"/>
            <w:left w:val="none" w:sz="0" w:space="0" w:color="auto"/>
            <w:bottom w:val="none" w:sz="0" w:space="0" w:color="auto"/>
            <w:right w:val="none" w:sz="0" w:space="0" w:color="auto"/>
          </w:divBdr>
        </w:div>
        <w:div w:id="318583101">
          <w:marLeft w:val="0"/>
          <w:marRight w:val="0"/>
          <w:marTop w:val="0"/>
          <w:marBottom w:val="0"/>
          <w:divBdr>
            <w:top w:val="none" w:sz="0" w:space="0" w:color="auto"/>
            <w:left w:val="none" w:sz="0" w:space="0" w:color="auto"/>
            <w:bottom w:val="none" w:sz="0" w:space="0" w:color="auto"/>
            <w:right w:val="none" w:sz="0" w:space="0" w:color="auto"/>
          </w:divBdr>
        </w:div>
        <w:div w:id="1789929221">
          <w:marLeft w:val="0"/>
          <w:marRight w:val="0"/>
          <w:marTop w:val="0"/>
          <w:marBottom w:val="0"/>
          <w:divBdr>
            <w:top w:val="none" w:sz="0" w:space="0" w:color="auto"/>
            <w:left w:val="none" w:sz="0" w:space="0" w:color="auto"/>
            <w:bottom w:val="none" w:sz="0" w:space="0" w:color="auto"/>
            <w:right w:val="none" w:sz="0" w:space="0" w:color="auto"/>
          </w:divBdr>
          <w:divsChild>
            <w:div w:id="135756421">
              <w:marLeft w:val="-75"/>
              <w:marRight w:val="0"/>
              <w:marTop w:val="30"/>
              <w:marBottom w:val="30"/>
              <w:divBdr>
                <w:top w:val="none" w:sz="0" w:space="0" w:color="auto"/>
                <w:left w:val="none" w:sz="0" w:space="0" w:color="auto"/>
                <w:bottom w:val="none" w:sz="0" w:space="0" w:color="auto"/>
                <w:right w:val="none" w:sz="0" w:space="0" w:color="auto"/>
              </w:divBdr>
              <w:divsChild>
                <w:div w:id="243757746">
                  <w:marLeft w:val="0"/>
                  <w:marRight w:val="0"/>
                  <w:marTop w:val="0"/>
                  <w:marBottom w:val="0"/>
                  <w:divBdr>
                    <w:top w:val="none" w:sz="0" w:space="0" w:color="auto"/>
                    <w:left w:val="none" w:sz="0" w:space="0" w:color="auto"/>
                    <w:bottom w:val="none" w:sz="0" w:space="0" w:color="auto"/>
                    <w:right w:val="none" w:sz="0" w:space="0" w:color="auto"/>
                  </w:divBdr>
                  <w:divsChild>
                    <w:div w:id="40710681">
                      <w:marLeft w:val="0"/>
                      <w:marRight w:val="0"/>
                      <w:marTop w:val="0"/>
                      <w:marBottom w:val="0"/>
                      <w:divBdr>
                        <w:top w:val="none" w:sz="0" w:space="0" w:color="auto"/>
                        <w:left w:val="none" w:sz="0" w:space="0" w:color="auto"/>
                        <w:bottom w:val="none" w:sz="0" w:space="0" w:color="auto"/>
                        <w:right w:val="none" w:sz="0" w:space="0" w:color="auto"/>
                      </w:divBdr>
                    </w:div>
                  </w:divsChild>
                </w:div>
                <w:div w:id="2077973728">
                  <w:marLeft w:val="0"/>
                  <w:marRight w:val="0"/>
                  <w:marTop w:val="0"/>
                  <w:marBottom w:val="0"/>
                  <w:divBdr>
                    <w:top w:val="none" w:sz="0" w:space="0" w:color="auto"/>
                    <w:left w:val="none" w:sz="0" w:space="0" w:color="auto"/>
                    <w:bottom w:val="none" w:sz="0" w:space="0" w:color="auto"/>
                    <w:right w:val="none" w:sz="0" w:space="0" w:color="auto"/>
                  </w:divBdr>
                  <w:divsChild>
                    <w:div w:id="1256942326">
                      <w:marLeft w:val="0"/>
                      <w:marRight w:val="0"/>
                      <w:marTop w:val="0"/>
                      <w:marBottom w:val="0"/>
                      <w:divBdr>
                        <w:top w:val="none" w:sz="0" w:space="0" w:color="auto"/>
                        <w:left w:val="none" w:sz="0" w:space="0" w:color="auto"/>
                        <w:bottom w:val="none" w:sz="0" w:space="0" w:color="auto"/>
                        <w:right w:val="none" w:sz="0" w:space="0" w:color="auto"/>
                      </w:divBdr>
                    </w:div>
                  </w:divsChild>
                </w:div>
                <w:div w:id="1853184505">
                  <w:marLeft w:val="0"/>
                  <w:marRight w:val="0"/>
                  <w:marTop w:val="0"/>
                  <w:marBottom w:val="0"/>
                  <w:divBdr>
                    <w:top w:val="none" w:sz="0" w:space="0" w:color="auto"/>
                    <w:left w:val="none" w:sz="0" w:space="0" w:color="auto"/>
                    <w:bottom w:val="none" w:sz="0" w:space="0" w:color="auto"/>
                    <w:right w:val="none" w:sz="0" w:space="0" w:color="auto"/>
                  </w:divBdr>
                  <w:divsChild>
                    <w:div w:id="818957594">
                      <w:marLeft w:val="0"/>
                      <w:marRight w:val="0"/>
                      <w:marTop w:val="0"/>
                      <w:marBottom w:val="0"/>
                      <w:divBdr>
                        <w:top w:val="none" w:sz="0" w:space="0" w:color="auto"/>
                        <w:left w:val="none" w:sz="0" w:space="0" w:color="auto"/>
                        <w:bottom w:val="none" w:sz="0" w:space="0" w:color="auto"/>
                        <w:right w:val="none" w:sz="0" w:space="0" w:color="auto"/>
                      </w:divBdr>
                    </w:div>
                  </w:divsChild>
                </w:div>
                <w:div w:id="87627349">
                  <w:marLeft w:val="0"/>
                  <w:marRight w:val="0"/>
                  <w:marTop w:val="0"/>
                  <w:marBottom w:val="0"/>
                  <w:divBdr>
                    <w:top w:val="none" w:sz="0" w:space="0" w:color="auto"/>
                    <w:left w:val="none" w:sz="0" w:space="0" w:color="auto"/>
                    <w:bottom w:val="none" w:sz="0" w:space="0" w:color="auto"/>
                    <w:right w:val="none" w:sz="0" w:space="0" w:color="auto"/>
                  </w:divBdr>
                  <w:divsChild>
                    <w:div w:id="1485970197">
                      <w:marLeft w:val="0"/>
                      <w:marRight w:val="0"/>
                      <w:marTop w:val="0"/>
                      <w:marBottom w:val="0"/>
                      <w:divBdr>
                        <w:top w:val="none" w:sz="0" w:space="0" w:color="auto"/>
                        <w:left w:val="none" w:sz="0" w:space="0" w:color="auto"/>
                        <w:bottom w:val="none" w:sz="0" w:space="0" w:color="auto"/>
                        <w:right w:val="none" w:sz="0" w:space="0" w:color="auto"/>
                      </w:divBdr>
                    </w:div>
                  </w:divsChild>
                </w:div>
                <w:div w:id="409930987">
                  <w:marLeft w:val="0"/>
                  <w:marRight w:val="0"/>
                  <w:marTop w:val="0"/>
                  <w:marBottom w:val="0"/>
                  <w:divBdr>
                    <w:top w:val="none" w:sz="0" w:space="0" w:color="auto"/>
                    <w:left w:val="none" w:sz="0" w:space="0" w:color="auto"/>
                    <w:bottom w:val="none" w:sz="0" w:space="0" w:color="auto"/>
                    <w:right w:val="none" w:sz="0" w:space="0" w:color="auto"/>
                  </w:divBdr>
                  <w:divsChild>
                    <w:div w:id="1075974172">
                      <w:marLeft w:val="0"/>
                      <w:marRight w:val="0"/>
                      <w:marTop w:val="0"/>
                      <w:marBottom w:val="0"/>
                      <w:divBdr>
                        <w:top w:val="none" w:sz="0" w:space="0" w:color="auto"/>
                        <w:left w:val="none" w:sz="0" w:space="0" w:color="auto"/>
                        <w:bottom w:val="none" w:sz="0" w:space="0" w:color="auto"/>
                        <w:right w:val="none" w:sz="0" w:space="0" w:color="auto"/>
                      </w:divBdr>
                    </w:div>
                  </w:divsChild>
                </w:div>
                <w:div w:id="196428510">
                  <w:marLeft w:val="0"/>
                  <w:marRight w:val="0"/>
                  <w:marTop w:val="0"/>
                  <w:marBottom w:val="0"/>
                  <w:divBdr>
                    <w:top w:val="none" w:sz="0" w:space="0" w:color="auto"/>
                    <w:left w:val="none" w:sz="0" w:space="0" w:color="auto"/>
                    <w:bottom w:val="none" w:sz="0" w:space="0" w:color="auto"/>
                    <w:right w:val="none" w:sz="0" w:space="0" w:color="auto"/>
                  </w:divBdr>
                  <w:divsChild>
                    <w:div w:id="697663384">
                      <w:marLeft w:val="0"/>
                      <w:marRight w:val="0"/>
                      <w:marTop w:val="0"/>
                      <w:marBottom w:val="0"/>
                      <w:divBdr>
                        <w:top w:val="none" w:sz="0" w:space="0" w:color="auto"/>
                        <w:left w:val="none" w:sz="0" w:space="0" w:color="auto"/>
                        <w:bottom w:val="none" w:sz="0" w:space="0" w:color="auto"/>
                        <w:right w:val="none" w:sz="0" w:space="0" w:color="auto"/>
                      </w:divBdr>
                    </w:div>
                  </w:divsChild>
                </w:div>
                <w:div w:id="799760928">
                  <w:marLeft w:val="0"/>
                  <w:marRight w:val="0"/>
                  <w:marTop w:val="0"/>
                  <w:marBottom w:val="0"/>
                  <w:divBdr>
                    <w:top w:val="none" w:sz="0" w:space="0" w:color="auto"/>
                    <w:left w:val="none" w:sz="0" w:space="0" w:color="auto"/>
                    <w:bottom w:val="none" w:sz="0" w:space="0" w:color="auto"/>
                    <w:right w:val="none" w:sz="0" w:space="0" w:color="auto"/>
                  </w:divBdr>
                  <w:divsChild>
                    <w:div w:id="1836340750">
                      <w:marLeft w:val="0"/>
                      <w:marRight w:val="0"/>
                      <w:marTop w:val="0"/>
                      <w:marBottom w:val="0"/>
                      <w:divBdr>
                        <w:top w:val="none" w:sz="0" w:space="0" w:color="auto"/>
                        <w:left w:val="none" w:sz="0" w:space="0" w:color="auto"/>
                        <w:bottom w:val="none" w:sz="0" w:space="0" w:color="auto"/>
                        <w:right w:val="none" w:sz="0" w:space="0" w:color="auto"/>
                      </w:divBdr>
                    </w:div>
                    <w:div w:id="2079747914">
                      <w:marLeft w:val="0"/>
                      <w:marRight w:val="0"/>
                      <w:marTop w:val="0"/>
                      <w:marBottom w:val="0"/>
                      <w:divBdr>
                        <w:top w:val="none" w:sz="0" w:space="0" w:color="auto"/>
                        <w:left w:val="none" w:sz="0" w:space="0" w:color="auto"/>
                        <w:bottom w:val="none" w:sz="0" w:space="0" w:color="auto"/>
                        <w:right w:val="none" w:sz="0" w:space="0" w:color="auto"/>
                      </w:divBdr>
                    </w:div>
                    <w:div w:id="83495828">
                      <w:marLeft w:val="0"/>
                      <w:marRight w:val="0"/>
                      <w:marTop w:val="0"/>
                      <w:marBottom w:val="0"/>
                      <w:divBdr>
                        <w:top w:val="none" w:sz="0" w:space="0" w:color="auto"/>
                        <w:left w:val="none" w:sz="0" w:space="0" w:color="auto"/>
                        <w:bottom w:val="none" w:sz="0" w:space="0" w:color="auto"/>
                        <w:right w:val="none" w:sz="0" w:space="0" w:color="auto"/>
                      </w:divBdr>
                    </w:div>
                  </w:divsChild>
                </w:div>
                <w:div w:id="1376395243">
                  <w:marLeft w:val="0"/>
                  <w:marRight w:val="0"/>
                  <w:marTop w:val="0"/>
                  <w:marBottom w:val="0"/>
                  <w:divBdr>
                    <w:top w:val="none" w:sz="0" w:space="0" w:color="auto"/>
                    <w:left w:val="none" w:sz="0" w:space="0" w:color="auto"/>
                    <w:bottom w:val="none" w:sz="0" w:space="0" w:color="auto"/>
                    <w:right w:val="none" w:sz="0" w:space="0" w:color="auto"/>
                  </w:divBdr>
                  <w:divsChild>
                    <w:div w:id="2122219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0097953">
          <w:marLeft w:val="0"/>
          <w:marRight w:val="0"/>
          <w:marTop w:val="0"/>
          <w:marBottom w:val="0"/>
          <w:divBdr>
            <w:top w:val="none" w:sz="0" w:space="0" w:color="auto"/>
            <w:left w:val="none" w:sz="0" w:space="0" w:color="auto"/>
            <w:bottom w:val="none" w:sz="0" w:space="0" w:color="auto"/>
            <w:right w:val="none" w:sz="0" w:space="0" w:color="auto"/>
          </w:divBdr>
        </w:div>
        <w:div w:id="1520463790">
          <w:marLeft w:val="0"/>
          <w:marRight w:val="0"/>
          <w:marTop w:val="0"/>
          <w:marBottom w:val="0"/>
          <w:divBdr>
            <w:top w:val="none" w:sz="0" w:space="0" w:color="auto"/>
            <w:left w:val="none" w:sz="0" w:space="0" w:color="auto"/>
            <w:bottom w:val="none" w:sz="0" w:space="0" w:color="auto"/>
            <w:right w:val="none" w:sz="0" w:space="0" w:color="auto"/>
          </w:divBdr>
        </w:div>
        <w:div w:id="54818800">
          <w:marLeft w:val="0"/>
          <w:marRight w:val="0"/>
          <w:marTop w:val="0"/>
          <w:marBottom w:val="0"/>
          <w:divBdr>
            <w:top w:val="none" w:sz="0" w:space="0" w:color="auto"/>
            <w:left w:val="none" w:sz="0" w:space="0" w:color="auto"/>
            <w:bottom w:val="none" w:sz="0" w:space="0" w:color="auto"/>
            <w:right w:val="none" w:sz="0" w:space="0" w:color="auto"/>
          </w:divBdr>
        </w:div>
        <w:div w:id="1440225774">
          <w:marLeft w:val="0"/>
          <w:marRight w:val="0"/>
          <w:marTop w:val="0"/>
          <w:marBottom w:val="0"/>
          <w:divBdr>
            <w:top w:val="none" w:sz="0" w:space="0" w:color="auto"/>
            <w:left w:val="none" w:sz="0" w:space="0" w:color="auto"/>
            <w:bottom w:val="none" w:sz="0" w:space="0" w:color="auto"/>
            <w:right w:val="none" w:sz="0" w:space="0" w:color="auto"/>
          </w:divBdr>
        </w:div>
        <w:div w:id="550380740">
          <w:marLeft w:val="0"/>
          <w:marRight w:val="0"/>
          <w:marTop w:val="0"/>
          <w:marBottom w:val="0"/>
          <w:divBdr>
            <w:top w:val="none" w:sz="0" w:space="0" w:color="auto"/>
            <w:left w:val="none" w:sz="0" w:space="0" w:color="auto"/>
            <w:bottom w:val="none" w:sz="0" w:space="0" w:color="auto"/>
            <w:right w:val="none" w:sz="0" w:space="0" w:color="auto"/>
          </w:divBdr>
          <w:divsChild>
            <w:div w:id="847911652">
              <w:marLeft w:val="-75"/>
              <w:marRight w:val="0"/>
              <w:marTop w:val="30"/>
              <w:marBottom w:val="30"/>
              <w:divBdr>
                <w:top w:val="none" w:sz="0" w:space="0" w:color="auto"/>
                <w:left w:val="none" w:sz="0" w:space="0" w:color="auto"/>
                <w:bottom w:val="none" w:sz="0" w:space="0" w:color="auto"/>
                <w:right w:val="none" w:sz="0" w:space="0" w:color="auto"/>
              </w:divBdr>
              <w:divsChild>
                <w:div w:id="1421216841">
                  <w:marLeft w:val="0"/>
                  <w:marRight w:val="0"/>
                  <w:marTop w:val="0"/>
                  <w:marBottom w:val="0"/>
                  <w:divBdr>
                    <w:top w:val="none" w:sz="0" w:space="0" w:color="auto"/>
                    <w:left w:val="none" w:sz="0" w:space="0" w:color="auto"/>
                    <w:bottom w:val="none" w:sz="0" w:space="0" w:color="auto"/>
                    <w:right w:val="none" w:sz="0" w:space="0" w:color="auto"/>
                  </w:divBdr>
                  <w:divsChild>
                    <w:div w:id="1276524076">
                      <w:marLeft w:val="0"/>
                      <w:marRight w:val="0"/>
                      <w:marTop w:val="0"/>
                      <w:marBottom w:val="0"/>
                      <w:divBdr>
                        <w:top w:val="none" w:sz="0" w:space="0" w:color="auto"/>
                        <w:left w:val="none" w:sz="0" w:space="0" w:color="auto"/>
                        <w:bottom w:val="none" w:sz="0" w:space="0" w:color="auto"/>
                        <w:right w:val="none" w:sz="0" w:space="0" w:color="auto"/>
                      </w:divBdr>
                    </w:div>
                  </w:divsChild>
                </w:div>
                <w:div w:id="1316494839">
                  <w:marLeft w:val="0"/>
                  <w:marRight w:val="0"/>
                  <w:marTop w:val="0"/>
                  <w:marBottom w:val="0"/>
                  <w:divBdr>
                    <w:top w:val="none" w:sz="0" w:space="0" w:color="auto"/>
                    <w:left w:val="none" w:sz="0" w:space="0" w:color="auto"/>
                    <w:bottom w:val="none" w:sz="0" w:space="0" w:color="auto"/>
                    <w:right w:val="none" w:sz="0" w:space="0" w:color="auto"/>
                  </w:divBdr>
                  <w:divsChild>
                    <w:div w:id="697585825">
                      <w:marLeft w:val="0"/>
                      <w:marRight w:val="0"/>
                      <w:marTop w:val="0"/>
                      <w:marBottom w:val="0"/>
                      <w:divBdr>
                        <w:top w:val="none" w:sz="0" w:space="0" w:color="auto"/>
                        <w:left w:val="none" w:sz="0" w:space="0" w:color="auto"/>
                        <w:bottom w:val="none" w:sz="0" w:space="0" w:color="auto"/>
                        <w:right w:val="none" w:sz="0" w:space="0" w:color="auto"/>
                      </w:divBdr>
                    </w:div>
                  </w:divsChild>
                </w:div>
                <w:div w:id="1297688494">
                  <w:marLeft w:val="0"/>
                  <w:marRight w:val="0"/>
                  <w:marTop w:val="0"/>
                  <w:marBottom w:val="0"/>
                  <w:divBdr>
                    <w:top w:val="none" w:sz="0" w:space="0" w:color="auto"/>
                    <w:left w:val="none" w:sz="0" w:space="0" w:color="auto"/>
                    <w:bottom w:val="none" w:sz="0" w:space="0" w:color="auto"/>
                    <w:right w:val="none" w:sz="0" w:space="0" w:color="auto"/>
                  </w:divBdr>
                  <w:divsChild>
                    <w:div w:id="11348019">
                      <w:marLeft w:val="0"/>
                      <w:marRight w:val="0"/>
                      <w:marTop w:val="0"/>
                      <w:marBottom w:val="0"/>
                      <w:divBdr>
                        <w:top w:val="none" w:sz="0" w:space="0" w:color="auto"/>
                        <w:left w:val="none" w:sz="0" w:space="0" w:color="auto"/>
                        <w:bottom w:val="none" w:sz="0" w:space="0" w:color="auto"/>
                        <w:right w:val="none" w:sz="0" w:space="0" w:color="auto"/>
                      </w:divBdr>
                    </w:div>
                  </w:divsChild>
                </w:div>
                <w:div w:id="677853904">
                  <w:marLeft w:val="0"/>
                  <w:marRight w:val="0"/>
                  <w:marTop w:val="0"/>
                  <w:marBottom w:val="0"/>
                  <w:divBdr>
                    <w:top w:val="none" w:sz="0" w:space="0" w:color="auto"/>
                    <w:left w:val="none" w:sz="0" w:space="0" w:color="auto"/>
                    <w:bottom w:val="none" w:sz="0" w:space="0" w:color="auto"/>
                    <w:right w:val="none" w:sz="0" w:space="0" w:color="auto"/>
                  </w:divBdr>
                  <w:divsChild>
                    <w:div w:id="53285480">
                      <w:marLeft w:val="0"/>
                      <w:marRight w:val="0"/>
                      <w:marTop w:val="0"/>
                      <w:marBottom w:val="0"/>
                      <w:divBdr>
                        <w:top w:val="none" w:sz="0" w:space="0" w:color="auto"/>
                        <w:left w:val="none" w:sz="0" w:space="0" w:color="auto"/>
                        <w:bottom w:val="none" w:sz="0" w:space="0" w:color="auto"/>
                        <w:right w:val="none" w:sz="0" w:space="0" w:color="auto"/>
                      </w:divBdr>
                    </w:div>
                  </w:divsChild>
                </w:div>
                <w:div w:id="1606576869">
                  <w:marLeft w:val="0"/>
                  <w:marRight w:val="0"/>
                  <w:marTop w:val="0"/>
                  <w:marBottom w:val="0"/>
                  <w:divBdr>
                    <w:top w:val="none" w:sz="0" w:space="0" w:color="auto"/>
                    <w:left w:val="none" w:sz="0" w:space="0" w:color="auto"/>
                    <w:bottom w:val="none" w:sz="0" w:space="0" w:color="auto"/>
                    <w:right w:val="none" w:sz="0" w:space="0" w:color="auto"/>
                  </w:divBdr>
                  <w:divsChild>
                    <w:div w:id="741829101">
                      <w:marLeft w:val="0"/>
                      <w:marRight w:val="0"/>
                      <w:marTop w:val="0"/>
                      <w:marBottom w:val="0"/>
                      <w:divBdr>
                        <w:top w:val="none" w:sz="0" w:space="0" w:color="auto"/>
                        <w:left w:val="none" w:sz="0" w:space="0" w:color="auto"/>
                        <w:bottom w:val="none" w:sz="0" w:space="0" w:color="auto"/>
                        <w:right w:val="none" w:sz="0" w:space="0" w:color="auto"/>
                      </w:divBdr>
                    </w:div>
                  </w:divsChild>
                </w:div>
                <w:div w:id="224724073">
                  <w:marLeft w:val="0"/>
                  <w:marRight w:val="0"/>
                  <w:marTop w:val="0"/>
                  <w:marBottom w:val="0"/>
                  <w:divBdr>
                    <w:top w:val="none" w:sz="0" w:space="0" w:color="auto"/>
                    <w:left w:val="none" w:sz="0" w:space="0" w:color="auto"/>
                    <w:bottom w:val="none" w:sz="0" w:space="0" w:color="auto"/>
                    <w:right w:val="none" w:sz="0" w:space="0" w:color="auto"/>
                  </w:divBdr>
                  <w:divsChild>
                    <w:div w:id="727148144">
                      <w:marLeft w:val="0"/>
                      <w:marRight w:val="0"/>
                      <w:marTop w:val="0"/>
                      <w:marBottom w:val="0"/>
                      <w:divBdr>
                        <w:top w:val="none" w:sz="0" w:space="0" w:color="auto"/>
                        <w:left w:val="none" w:sz="0" w:space="0" w:color="auto"/>
                        <w:bottom w:val="none" w:sz="0" w:space="0" w:color="auto"/>
                        <w:right w:val="none" w:sz="0" w:space="0" w:color="auto"/>
                      </w:divBdr>
                    </w:div>
                  </w:divsChild>
                </w:div>
                <w:div w:id="206069571">
                  <w:marLeft w:val="0"/>
                  <w:marRight w:val="0"/>
                  <w:marTop w:val="0"/>
                  <w:marBottom w:val="0"/>
                  <w:divBdr>
                    <w:top w:val="none" w:sz="0" w:space="0" w:color="auto"/>
                    <w:left w:val="none" w:sz="0" w:space="0" w:color="auto"/>
                    <w:bottom w:val="none" w:sz="0" w:space="0" w:color="auto"/>
                    <w:right w:val="none" w:sz="0" w:space="0" w:color="auto"/>
                  </w:divBdr>
                  <w:divsChild>
                    <w:div w:id="678626922">
                      <w:marLeft w:val="0"/>
                      <w:marRight w:val="0"/>
                      <w:marTop w:val="0"/>
                      <w:marBottom w:val="0"/>
                      <w:divBdr>
                        <w:top w:val="none" w:sz="0" w:space="0" w:color="auto"/>
                        <w:left w:val="none" w:sz="0" w:space="0" w:color="auto"/>
                        <w:bottom w:val="none" w:sz="0" w:space="0" w:color="auto"/>
                        <w:right w:val="none" w:sz="0" w:space="0" w:color="auto"/>
                      </w:divBdr>
                    </w:div>
                  </w:divsChild>
                </w:div>
                <w:div w:id="189027940">
                  <w:marLeft w:val="0"/>
                  <w:marRight w:val="0"/>
                  <w:marTop w:val="0"/>
                  <w:marBottom w:val="0"/>
                  <w:divBdr>
                    <w:top w:val="none" w:sz="0" w:space="0" w:color="auto"/>
                    <w:left w:val="none" w:sz="0" w:space="0" w:color="auto"/>
                    <w:bottom w:val="none" w:sz="0" w:space="0" w:color="auto"/>
                    <w:right w:val="none" w:sz="0" w:space="0" w:color="auto"/>
                  </w:divBdr>
                  <w:divsChild>
                    <w:div w:id="615258614">
                      <w:marLeft w:val="0"/>
                      <w:marRight w:val="0"/>
                      <w:marTop w:val="0"/>
                      <w:marBottom w:val="0"/>
                      <w:divBdr>
                        <w:top w:val="none" w:sz="0" w:space="0" w:color="auto"/>
                        <w:left w:val="none" w:sz="0" w:space="0" w:color="auto"/>
                        <w:bottom w:val="none" w:sz="0" w:space="0" w:color="auto"/>
                        <w:right w:val="none" w:sz="0" w:space="0" w:color="auto"/>
                      </w:divBdr>
                    </w:div>
                  </w:divsChild>
                </w:div>
                <w:div w:id="1429764763">
                  <w:marLeft w:val="0"/>
                  <w:marRight w:val="0"/>
                  <w:marTop w:val="0"/>
                  <w:marBottom w:val="0"/>
                  <w:divBdr>
                    <w:top w:val="none" w:sz="0" w:space="0" w:color="auto"/>
                    <w:left w:val="none" w:sz="0" w:space="0" w:color="auto"/>
                    <w:bottom w:val="none" w:sz="0" w:space="0" w:color="auto"/>
                    <w:right w:val="none" w:sz="0" w:space="0" w:color="auto"/>
                  </w:divBdr>
                  <w:divsChild>
                    <w:div w:id="213390089">
                      <w:marLeft w:val="0"/>
                      <w:marRight w:val="0"/>
                      <w:marTop w:val="0"/>
                      <w:marBottom w:val="0"/>
                      <w:divBdr>
                        <w:top w:val="none" w:sz="0" w:space="0" w:color="auto"/>
                        <w:left w:val="none" w:sz="0" w:space="0" w:color="auto"/>
                        <w:bottom w:val="none" w:sz="0" w:space="0" w:color="auto"/>
                        <w:right w:val="none" w:sz="0" w:space="0" w:color="auto"/>
                      </w:divBdr>
                    </w:div>
                  </w:divsChild>
                </w:div>
                <w:div w:id="109249221">
                  <w:marLeft w:val="0"/>
                  <w:marRight w:val="0"/>
                  <w:marTop w:val="0"/>
                  <w:marBottom w:val="0"/>
                  <w:divBdr>
                    <w:top w:val="none" w:sz="0" w:space="0" w:color="auto"/>
                    <w:left w:val="none" w:sz="0" w:space="0" w:color="auto"/>
                    <w:bottom w:val="none" w:sz="0" w:space="0" w:color="auto"/>
                    <w:right w:val="none" w:sz="0" w:space="0" w:color="auto"/>
                  </w:divBdr>
                  <w:divsChild>
                    <w:div w:id="1497308476">
                      <w:marLeft w:val="0"/>
                      <w:marRight w:val="0"/>
                      <w:marTop w:val="0"/>
                      <w:marBottom w:val="0"/>
                      <w:divBdr>
                        <w:top w:val="none" w:sz="0" w:space="0" w:color="auto"/>
                        <w:left w:val="none" w:sz="0" w:space="0" w:color="auto"/>
                        <w:bottom w:val="none" w:sz="0" w:space="0" w:color="auto"/>
                        <w:right w:val="none" w:sz="0" w:space="0" w:color="auto"/>
                      </w:divBdr>
                    </w:div>
                  </w:divsChild>
                </w:div>
                <w:div w:id="1019821317">
                  <w:marLeft w:val="0"/>
                  <w:marRight w:val="0"/>
                  <w:marTop w:val="0"/>
                  <w:marBottom w:val="0"/>
                  <w:divBdr>
                    <w:top w:val="none" w:sz="0" w:space="0" w:color="auto"/>
                    <w:left w:val="none" w:sz="0" w:space="0" w:color="auto"/>
                    <w:bottom w:val="none" w:sz="0" w:space="0" w:color="auto"/>
                    <w:right w:val="none" w:sz="0" w:space="0" w:color="auto"/>
                  </w:divBdr>
                  <w:divsChild>
                    <w:div w:id="1496996992">
                      <w:marLeft w:val="0"/>
                      <w:marRight w:val="0"/>
                      <w:marTop w:val="0"/>
                      <w:marBottom w:val="0"/>
                      <w:divBdr>
                        <w:top w:val="none" w:sz="0" w:space="0" w:color="auto"/>
                        <w:left w:val="none" w:sz="0" w:space="0" w:color="auto"/>
                        <w:bottom w:val="none" w:sz="0" w:space="0" w:color="auto"/>
                        <w:right w:val="none" w:sz="0" w:space="0" w:color="auto"/>
                      </w:divBdr>
                    </w:div>
                  </w:divsChild>
                </w:div>
                <w:div w:id="1452285377">
                  <w:marLeft w:val="0"/>
                  <w:marRight w:val="0"/>
                  <w:marTop w:val="0"/>
                  <w:marBottom w:val="0"/>
                  <w:divBdr>
                    <w:top w:val="none" w:sz="0" w:space="0" w:color="auto"/>
                    <w:left w:val="none" w:sz="0" w:space="0" w:color="auto"/>
                    <w:bottom w:val="none" w:sz="0" w:space="0" w:color="auto"/>
                    <w:right w:val="none" w:sz="0" w:space="0" w:color="auto"/>
                  </w:divBdr>
                  <w:divsChild>
                    <w:div w:id="2098331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9169653">
          <w:marLeft w:val="0"/>
          <w:marRight w:val="0"/>
          <w:marTop w:val="0"/>
          <w:marBottom w:val="0"/>
          <w:divBdr>
            <w:top w:val="none" w:sz="0" w:space="0" w:color="auto"/>
            <w:left w:val="none" w:sz="0" w:space="0" w:color="auto"/>
            <w:bottom w:val="none" w:sz="0" w:space="0" w:color="auto"/>
            <w:right w:val="none" w:sz="0" w:space="0" w:color="auto"/>
          </w:divBdr>
        </w:div>
        <w:div w:id="1295866137">
          <w:marLeft w:val="0"/>
          <w:marRight w:val="0"/>
          <w:marTop w:val="0"/>
          <w:marBottom w:val="0"/>
          <w:divBdr>
            <w:top w:val="none" w:sz="0" w:space="0" w:color="auto"/>
            <w:left w:val="none" w:sz="0" w:space="0" w:color="auto"/>
            <w:bottom w:val="none" w:sz="0" w:space="0" w:color="auto"/>
            <w:right w:val="none" w:sz="0" w:space="0" w:color="auto"/>
          </w:divBdr>
        </w:div>
        <w:div w:id="1687754884">
          <w:marLeft w:val="0"/>
          <w:marRight w:val="0"/>
          <w:marTop w:val="0"/>
          <w:marBottom w:val="0"/>
          <w:divBdr>
            <w:top w:val="none" w:sz="0" w:space="0" w:color="auto"/>
            <w:left w:val="none" w:sz="0" w:space="0" w:color="auto"/>
            <w:bottom w:val="none" w:sz="0" w:space="0" w:color="auto"/>
            <w:right w:val="none" w:sz="0" w:space="0" w:color="auto"/>
          </w:divBdr>
          <w:divsChild>
            <w:div w:id="746851603">
              <w:marLeft w:val="0"/>
              <w:marRight w:val="0"/>
              <w:marTop w:val="0"/>
              <w:marBottom w:val="0"/>
              <w:divBdr>
                <w:top w:val="none" w:sz="0" w:space="0" w:color="auto"/>
                <w:left w:val="none" w:sz="0" w:space="0" w:color="auto"/>
                <w:bottom w:val="none" w:sz="0" w:space="0" w:color="auto"/>
                <w:right w:val="none" w:sz="0" w:space="0" w:color="auto"/>
              </w:divBdr>
            </w:div>
            <w:div w:id="565577869">
              <w:marLeft w:val="0"/>
              <w:marRight w:val="0"/>
              <w:marTop w:val="0"/>
              <w:marBottom w:val="0"/>
              <w:divBdr>
                <w:top w:val="none" w:sz="0" w:space="0" w:color="auto"/>
                <w:left w:val="none" w:sz="0" w:space="0" w:color="auto"/>
                <w:bottom w:val="none" w:sz="0" w:space="0" w:color="auto"/>
                <w:right w:val="none" w:sz="0" w:space="0" w:color="auto"/>
              </w:divBdr>
            </w:div>
            <w:div w:id="364403730">
              <w:marLeft w:val="0"/>
              <w:marRight w:val="0"/>
              <w:marTop w:val="0"/>
              <w:marBottom w:val="0"/>
              <w:divBdr>
                <w:top w:val="none" w:sz="0" w:space="0" w:color="auto"/>
                <w:left w:val="none" w:sz="0" w:space="0" w:color="auto"/>
                <w:bottom w:val="none" w:sz="0" w:space="0" w:color="auto"/>
                <w:right w:val="none" w:sz="0" w:space="0" w:color="auto"/>
              </w:divBdr>
            </w:div>
            <w:div w:id="1177619592">
              <w:marLeft w:val="0"/>
              <w:marRight w:val="0"/>
              <w:marTop w:val="0"/>
              <w:marBottom w:val="0"/>
              <w:divBdr>
                <w:top w:val="none" w:sz="0" w:space="0" w:color="auto"/>
                <w:left w:val="none" w:sz="0" w:space="0" w:color="auto"/>
                <w:bottom w:val="none" w:sz="0" w:space="0" w:color="auto"/>
                <w:right w:val="none" w:sz="0" w:space="0" w:color="auto"/>
              </w:divBdr>
            </w:div>
            <w:div w:id="485316399">
              <w:marLeft w:val="0"/>
              <w:marRight w:val="0"/>
              <w:marTop w:val="0"/>
              <w:marBottom w:val="0"/>
              <w:divBdr>
                <w:top w:val="none" w:sz="0" w:space="0" w:color="auto"/>
                <w:left w:val="none" w:sz="0" w:space="0" w:color="auto"/>
                <w:bottom w:val="none" w:sz="0" w:space="0" w:color="auto"/>
                <w:right w:val="none" w:sz="0" w:space="0" w:color="auto"/>
              </w:divBdr>
            </w:div>
            <w:div w:id="1215510152">
              <w:marLeft w:val="0"/>
              <w:marRight w:val="0"/>
              <w:marTop w:val="0"/>
              <w:marBottom w:val="0"/>
              <w:divBdr>
                <w:top w:val="none" w:sz="0" w:space="0" w:color="auto"/>
                <w:left w:val="none" w:sz="0" w:space="0" w:color="auto"/>
                <w:bottom w:val="none" w:sz="0" w:space="0" w:color="auto"/>
                <w:right w:val="none" w:sz="0" w:space="0" w:color="auto"/>
              </w:divBdr>
            </w:div>
            <w:div w:id="893851511">
              <w:marLeft w:val="0"/>
              <w:marRight w:val="0"/>
              <w:marTop w:val="0"/>
              <w:marBottom w:val="0"/>
              <w:divBdr>
                <w:top w:val="none" w:sz="0" w:space="0" w:color="auto"/>
                <w:left w:val="none" w:sz="0" w:space="0" w:color="auto"/>
                <w:bottom w:val="none" w:sz="0" w:space="0" w:color="auto"/>
                <w:right w:val="none" w:sz="0" w:space="0" w:color="auto"/>
              </w:divBdr>
            </w:div>
            <w:div w:id="151340281">
              <w:marLeft w:val="0"/>
              <w:marRight w:val="0"/>
              <w:marTop w:val="0"/>
              <w:marBottom w:val="0"/>
              <w:divBdr>
                <w:top w:val="none" w:sz="0" w:space="0" w:color="auto"/>
                <w:left w:val="none" w:sz="0" w:space="0" w:color="auto"/>
                <w:bottom w:val="none" w:sz="0" w:space="0" w:color="auto"/>
                <w:right w:val="none" w:sz="0" w:space="0" w:color="auto"/>
              </w:divBdr>
            </w:div>
            <w:div w:id="797142710">
              <w:marLeft w:val="0"/>
              <w:marRight w:val="0"/>
              <w:marTop w:val="0"/>
              <w:marBottom w:val="0"/>
              <w:divBdr>
                <w:top w:val="none" w:sz="0" w:space="0" w:color="auto"/>
                <w:left w:val="none" w:sz="0" w:space="0" w:color="auto"/>
                <w:bottom w:val="none" w:sz="0" w:space="0" w:color="auto"/>
                <w:right w:val="none" w:sz="0" w:space="0" w:color="auto"/>
              </w:divBdr>
            </w:div>
            <w:div w:id="927889125">
              <w:marLeft w:val="0"/>
              <w:marRight w:val="0"/>
              <w:marTop w:val="0"/>
              <w:marBottom w:val="0"/>
              <w:divBdr>
                <w:top w:val="none" w:sz="0" w:space="0" w:color="auto"/>
                <w:left w:val="none" w:sz="0" w:space="0" w:color="auto"/>
                <w:bottom w:val="none" w:sz="0" w:space="0" w:color="auto"/>
                <w:right w:val="none" w:sz="0" w:space="0" w:color="auto"/>
              </w:divBdr>
            </w:div>
            <w:div w:id="436560977">
              <w:marLeft w:val="0"/>
              <w:marRight w:val="0"/>
              <w:marTop w:val="0"/>
              <w:marBottom w:val="0"/>
              <w:divBdr>
                <w:top w:val="none" w:sz="0" w:space="0" w:color="auto"/>
                <w:left w:val="none" w:sz="0" w:space="0" w:color="auto"/>
                <w:bottom w:val="none" w:sz="0" w:space="0" w:color="auto"/>
                <w:right w:val="none" w:sz="0" w:space="0" w:color="auto"/>
              </w:divBdr>
            </w:div>
            <w:div w:id="707872598">
              <w:marLeft w:val="0"/>
              <w:marRight w:val="0"/>
              <w:marTop w:val="0"/>
              <w:marBottom w:val="0"/>
              <w:divBdr>
                <w:top w:val="none" w:sz="0" w:space="0" w:color="auto"/>
                <w:left w:val="none" w:sz="0" w:space="0" w:color="auto"/>
                <w:bottom w:val="none" w:sz="0" w:space="0" w:color="auto"/>
                <w:right w:val="none" w:sz="0" w:space="0" w:color="auto"/>
              </w:divBdr>
            </w:div>
            <w:div w:id="1925412108">
              <w:marLeft w:val="0"/>
              <w:marRight w:val="0"/>
              <w:marTop w:val="0"/>
              <w:marBottom w:val="0"/>
              <w:divBdr>
                <w:top w:val="none" w:sz="0" w:space="0" w:color="auto"/>
                <w:left w:val="none" w:sz="0" w:space="0" w:color="auto"/>
                <w:bottom w:val="none" w:sz="0" w:space="0" w:color="auto"/>
                <w:right w:val="none" w:sz="0" w:space="0" w:color="auto"/>
              </w:divBdr>
            </w:div>
            <w:div w:id="219368146">
              <w:marLeft w:val="0"/>
              <w:marRight w:val="0"/>
              <w:marTop w:val="0"/>
              <w:marBottom w:val="0"/>
              <w:divBdr>
                <w:top w:val="none" w:sz="0" w:space="0" w:color="auto"/>
                <w:left w:val="none" w:sz="0" w:space="0" w:color="auto"/>
                <w:bottom w:val="none" w:sz="0" w:space="0" w:color="auto"/>
                <w:right w:val="none" w:sz="0" w:space="0" w:color="auto"/>
              </w:divBdr>
            </w:div>
            <w:div w:id="220945288">
              <w:marLeft w:val="0"/>
              <w:marRight w:val="0"/>
              <w:marTop w:val="0"/>
              <w:marBottom w:val="0"/>
              <w:divBdr>
                <w:top w:val="none" w:sz="0" w:space="0" w:color="auto"/>
                <w:left w:val="none" w:sz="0" w:space="0" w:color="auto"/>
                <w:bottom w:val="none" w:sz="0" w:space="0" w:color="auto"/>
                <w:right w:val="none" w:sz="0" w:space="0" w:color="auto"/>
              </w:divBdr>
            </w:div>
            <w:div w:id="1966351545">
              <w:marLeft w:val="0"/>
              <w:marRight w:val="0"/>
              <w:marTop w:val="0"/>
              <w:marBottom w:val="0"/>
              <w:divBdr>
                <w:top w:val="none" w:sz="0" w:space="0" w:color="auto"/>
                <w:left w:val="none" w:sz="0" w:space="0" w:color="auto"/>
                <w:bottom w:val="none" w:sz="0" w:space="0" w:color="auto"/>
                <w:right w:val="none" w:sz="0" w:space="0" w:color="auto"/>
              </w:divBdr>
            </w:div>
          </w:divsChild>
        </w:div>
        <w:div w:id="566495123">
          <w:marLeft w:val="0"/>
          <w:marRight w:val="0"/>
          <w:marTop w:val="0"/>
          <w:marBottom w:val="0"/>
          <w:divBdr>
            <w:top w:val="none" w:sz="0" w:space="0" w:color="auto"/>
            <w:left w:val="none" w:sz="0" w:space="0" w:color="auto"/>
            <w:bottom w:val="none" w:sz="0" w:space="0" w:color="auto"/>
            <w:right w:val="none" w:sz="0" w:space="0" w:color="auto"/>
          </w:divBdr>
        </w:div>
        <w:div w:id="717974345">
          <w:marLeft w:val="0"/>
          <w:marRight w:val="0"/>
          <w:marTop w:val="0"/>
          <w:marBottom w:val="0"/>
          <w:divBdr>
            <w:top w:val="none" w:sz="0" w:space="0" w:color="auto"/>
            <w:left w:val="none" w:sz="0" w:space="0" w:color="auto"/>
            <w:bottom w:val="none" w:sz="0" w:space="0" w:color="auto"/>
            <w:right w:val="none" w:sz="0" w:space="0" w:color="auto"/>
          </w:divBdr>
        </w:div>
        <w:div w:id="1764759389">
          <w:marLeft w:val="0"/>
          <w:marRight w:val="0"/>
          <w:marTop w:val="0"/>
          <w:marBottom w:val="0"/>
          <w:divBdr>
            <w:top w:val="none" w:sz="0" w:space="0" w:color="auto"/>
            <w:left w:val="none" w:sz="0" w:space="0" w:color="auto"/>
            <w:bottom w:val="none" w:sz="0" w:space="0" w:color="auto"/>
            <w:right w:val="none" w:sz="0" w:space="0" w:color="auto"/>
          </w:divBdr>
        </w:div>
        <w:div w:id="1812333459">
          <w:marLeft w:val="0"/>
          <w:marRight w:val="0"/>
          <w:marTop w:val="0"/>
          <w:marBottom w:val="0"/>
          <w:divBdr>
            <w:top w:val="none" w:sz="0" w:space="0" w:color="auto"/>
            <w:left w:val="none" w:sz="0" w:space="0" w:color="auto"/>
            <w:bottom w:val="none" w:sz="0" w:space="0" w:color="auto"/>
            <w:right w:val="none" w:sz="0" w:space="0" w:color="auto"/>
          </w:divBdr>
        </w:div>
        <w:div w:id="865095544">
          <w:marLeft w:val="0"/>
          <w:marRight w:val="0"/>
          <w:marTop w:val="0"/>
          <w:marBottom w:val="0"/>
          <w:divBdr>
            <w:top w:val="none" w:sz="0" w:space="0" w:color="auto"/>
            <w:left w:val="none" w:sz="0" w:space="0" w:color="auto"/>
            <w:bottom w:val="none" w:sz="0" w:space="0" w:color="auto"/>
            <w:right w:val="none" w:sz="0" w:space="0" w:color="auto"/>
          </w:divBdr>
        </w:div>
        <w:div w:id="564606771">
          <w:marLeft w:val="0"/>
          <w:marRight w:val="0"/>
          <w:marTop w:val="0"/>
          <w:marBottom w:val="0"/>
          <w:divBdr>
            <w:top w:val="none" w:sz="0" w:space="0" w:color="auto"/>
            <w:left w:val="none" w:sz="0" w:space="0" w:color="auto"/>
            <w:bottom w:val="none" w:sz="0" w:space="0" w:color="auto"/>
            <w:right w:val="none" w:sz="0" w:space="0" w:color="auto"/>
          </w:divBdr>
          <w:divsChild>
            <w:div w:id="875507082">
              <w:marLeft w:val="-75"/>
              <w:marRight w:val="0"/>
              <w:marTop w:val="30"/>
              <w:marBottom w:val="30"/>
              <w:divBdr>
                <w:top w:val="none" w:sz="0" w:space="0" w:color="auto"/>
                <w:left w:val="none" w:sz="0" w:space="0" w:color="auto"/>
                <w:bottom w:val="none" w:sz="0" w:space="0" w:color="auto"/>
                <w:right w:val="none" w:sz="0" w:space="0" w:color="auto"/>
              </w:divBdr>
              <w:divsChild>
                <w:div w:id="978459245">
                  <w:marLeft w:val="0"/>
                  <w:marRight w:val="0"/>
                  <w:marTop w:val="0"/>
                  <w:marBottom w:val="0"/>
                  <w:divBdr>
                    <w:top w:val="none" w:sz="0" w:space="0" w:color="auto"/>
                    <w:left w:val="none" w:sz="0" w:space="0" w:color="auto"/>
                    <w:bottom w:val="none" w:sz="0" w:space="0" w:color="auto"/>
                    <w:right w:val="none" w:sz="0" w:space="0" w:color="auto"/>
                  </w:divBdr>
                  <w:divsChild>
                    <w:div w:id="1418475432">
                      <w:marLeft w:val="0"/>
                      <w:marRight w:val="0"/>
                      <w:marTop w:val="0"/>
                      <w:marBottom w:val="0"/>
                      <w:divBdr>
                        <w:top w:val="none" w:sz="0" w:space="0" w:color="auto"/>
                        <w:left w:val="none" w:sz="0" w:space="0" w:color="auto"/>
                        <w:bottom w:val="none" w:sz="0" w:space="0" w:color="auto"/>
                        <w:right w:val="none" w:sz="0" w:space="0" w:color="auto"/>
                      </w:divBdr>
                    </w:div>
                  </w:divsChild>
                </w:div>
                <w:div w:id="651715791">
                  <w:marLeft w:val="0"/>
                  <w:marRight w:val="0"/>
                  <w:marTop w:val="0"/>
                  <w:marBottom w:val="0"/>
                  <w:divBdr>
                    <w:top w:val="none" w:sz="0" w:space="0" w:color="auto"/>
                    <w:left w:val="none" w:sz="0" w:space="0" w:color="auto"/>
                    <w:bottom w:val="none" w:sz="0" w:space="0" w:color="auto"/>
                    <w:right w:val="none" w:sz="0" w:space="0" w:color="auto"/>
                  </w:divBdr>
                  <w:divsChild>
                    <w:div w:id="1603102701">
                      <w:marLeft w:val="0"/>
                      <w:marRight w:val="0"/>
                      <w:marTop w:val="0"/>
                      <w:marBottom w:val="0"/>
                      <w:divBdr>
                        <w:top w:val="none" w:sz="0" w:space="0" w:color="auto"/>
                        <w:left w:val="none" w:sz="0" w:space="0" w:color="auto"/>
                        <w:bottom w:val="none" w:sz="0" w:space="0" w:color="auto"/>
                        <w:right w:val="none" w:sz="0" w:space="0" w:color="auto"/>
                      </w:divBdr>
                    </w:div>
                  </w:divsChild>
                </w:div>
                <w:div w:id="460416112">
                  <w:marLeft w:val="0"/>
                  <w:marRight w:val="0"/>
                  <w:marTop w:val="0"/>
                  <w:marBottom w:val="0"/>
                  <w:divBdr>
                    <w:top w:val="none" w:sz="0" w:space="0" w:color="auto"/>
                    <w:left w:val="none" w:sz="0" w:space="0" w:color="auto"/>
                    <w:bottom w:val="none" w:sz="0" w:space="0" w:color="auto"/>
                    <w:right w:val="none" w:sz="0" w:space="0" w:color="auto"/>
                  </w:divBdr>
                  <w:divsChild>
                    <w:div w:id="2036227976">
                      <w:marLeft w:val="0"/>
                      <w:marRight w:val="0"/>
                      <w:marTop w:val="0"/>
                      <w:marBottom w:val="0"/>
                      <w:divBdr>
                        <w:top w:val="none" w:sz="0" w:space="0" w:color="auto"/>
                        <w:left w:val="none" w:sz="0" w:space="0" w:color="auto"/>
                        <w:bottom w:val="none" w:sz="0" w:space="0" w:color="auto"/>
                        <w:right w:val="none" w:sz="0" w:space="0" w:color="auto"/>
                      </w:divBdr>
                    </w:div>
                  </w:divsChild>
                </w:div>
                <w:div w:id="1001741366">
                  <w:marLeft w:val="0"/>
                  <w:marRight w:val="0"/>
                  <w:marTop w:val="0"/>
                  <w:marBottom w:val="0"/>
                  <w:divBdr>
                    <w:top w:val="none" w:sz="0" w:space="0" w:color="auto"/>
                    <w:left w:val="none" w:sz="0" w:space="0" w:color="auto"/>
                    <w:bottom w:val="none" w:sz="0" w:space="0" w:color="auto"/>
                    <w:right w:val="none" w:sz="0" w:space="0" w:color="auto"/>
                  </w:divBdr>
                  <w:divsChild>
                    <w:div w:id="1303461203">
                      <w:marLeft w:val="0"/>
                      <w:marRight w:val="0"/>
                      <w:marTop w:val="0"/>
                      <w:marBottom w:val="0"/>
                      <w:divBdr>
                        <w:top w:val="none" w:sz="0" w:space="0" w:color="auto"/>
                        <w:left w:val="none" w:sz="0" w:space="0" w:color="auto"/>
                        <w:bottom w:val="none" w:sz="0" w:space="0" w:color="auto"/>
                        <w:right w:val="none" w:sz="0" w:space="0" w:color="auto"/>
                      </w:divBdr>
                    </w:div>
                  </w:divsChild>
                </w:div>
                <w:div w:id="1457093212">
                  <w:marLeft w:val="0"/>
                  <w:marRight w:val="0"/>
                  <w:marTop w:val="0"/>
                  <w:marBottom w:val="0"/>
                  <w:divBdr>
                    <w:top w:val="none" w:sz="0" w:space="0" w:color="auto"/>
                    <w:left w:val="none" w:sz="0" w:space="0" w:color="auto"/>
                    <w:bottom w:val="none" w:sz="0" w:space="0" w:color="auto"/>
                    <w:right w:val="none" w:sz="0" w:space="0" w:color="auto"/>
                  </w:divBdr>
                  <w:divsChild>
                    <w:div w:id="970132566">
                      <w:marLeft w:val="0"/>
                      <w:marRight w:val="0"/>
                      <w:marTop w:val="0"/>
                      <w:marBottom w:val="0"/>
                      <w:divBdr>
                        <w:top w:val="none" w:sz="0" w:space="0" w:color="auto"/>
                        <w:left w:val="none" w:sz="0" w:space="0" w:color="auto"/>
                        <w:bottom w:val="none" w:sz="0" w:space="0" w:color="auto"/>
                        <w:right w:val="none" w:sz="0" w:space="0" w:color="auto"/>
                      </w:divBdr>
                    </w:div>
                  </w:divsChild>
                </w:div>
                <w:div w:id="1560166921">
                  <w:marLeft w:val="0"/>
                  <w:marRight w:val="0"/>
                  <w:marTop w:val="0"/>
                  <w:marBottom w:val="0"/>
                  <w:divBdr>
                    <w:top w:val="none" w:sz="0" w:space="0" w:color="auto"/>
                    <w:left w:val="none" w:sz="0" w:space="0" w:color="auto"/>
                    <w:bottom w:val="none" w:sz="0" w:space="0" w:color="auto"/>
                    <w:right w:val="none" w:sz="0" w:space="0" w:color="auto"/>
                  </w:divBdr>
                  <w:divsChild>
                    <w:div w:id="1016540315">
                      <w:marLeft w:val="0"/>
                      <w:marRight w:val="0"/>
                      <w:marTop w:val="0"/>
                      <w:marBottom w:val="0"/>
                      <w:divBdr>
                        <w:top w:val="none" w:sz="0" w:space="0" w:color="auto"/>
                        <w:left w:val="none" w:sz="0" w:space="0" w:color="auto"/>
                        <w:bottom w:val="none" w:sz="0" w:space="0" w:color="auto"/>
                        <w:right w:val="none" w:sz="0" w:space="0" w:color="auto"/>
                      </w:divBdr>
                    </w:div>
                  </w:divsChild>
                </w:div>
                <w:div w:id="329142471">
                  <w:marLeft w:val="0"/>
                  <w:marRight w:val="0"/>
                  <w:marTop w:val="0"/>
                  <w:marBottom w:val="0"/>
                  <w:divBdr>
                    <w:top w:val="none" w:sz="0" w:space="0" w:color="auto"/>
                    <w:left w:val="none" w:sz="0" w:space="0" w:color="auto"/>
                    <w:bottom w:val="none" w:sz="0" w:space="0" w:color="auto"/>
                    <w:right w:val="none" w:sz="0" w:space="0" w:color="auto"/>
                  </w:divBdr>
                  <w:divsChild>
                    <w:div w:id="1884437201">
                      <w:marLeft w:val="0"/>
                      <w:marRight w:val="0"/>
                      <w:marTop w:val="0"/>
                      <w:marBottom w:val="0"/>
                      <w:divBdr>
                        <w:top w:val="none" w:sz="0" w:space="0" w:color="auto"/>
                        <w:left w:val="none" w:sz="0" w:space="0" w:color="auto"/>
                        <w:bottom w:val="none" w:sz="0" w:space="0" w:color="auto"/>
                        <w:right w:val="none" w:sz="0" w:space="0" w:color="auto"/>
                      </w:divBdr>
                    </w:div>
                    <w:div w:id="188564815">
                      <w:marLeft w:val="0"/>
                      <w:marRight w:val="0"/>
                      <w:marTop w:val="0"/>
                      <w:marBottom w:val="0"/>
                      <w:divBdr>
                        <w:top w:val="none" w:sz="0" w:space="0" w:color="auto"/>
                        <w:left w:val="none" w:sz="0" w:space="0" w:color="auto"/>
                        <w:bottom w:val="none" w:sz="0" w:space="0" w:color="auto"/>
                        <w:right w:val="none" w:sz="0" w:space="0" w:color="auto"/>
                      </w:divBdr>
                    </w:div>
                    <w:div w:id="138962031">
                      <w:marLeft w:val="0"/>
                      <w:marRight w:val="0"/>
                      <w:marTop w:val="0"/>
                      <w:marBottom w:val="0"/>
                      <w:divBdr>
                        <w:top w:val="none" w:sz="0" w:space="0" w:color="auto"/>
                        <w:left w:val="none" w:sz="0" w:space="0" w:color="auto"/>
                        <w:bottom w:val="none" w:sz="0" w:space="0" w:color="auto"/>
                        <w:right w:val="none" w:sz="0" w:space="0" w:color="auto"/>
                      </w:divBdr>
                    </w:div>
                  </w:divsChild>
                </w:div>
                <w:div w:id="1100183710">
                  <w:marLeft w:val="0"/>
                  <w:marRight w:val="0"/>
                  <w:marTop w:val="0"/>
                  <w:marBottom w:val="0"/>
                  <w:divBdr>
                    <w:top w:val="none" w:sz="0" w:space="0" w:color="auto"/>
                    <w:left w:val="none" w:sz="0" w:space="0" w:color="auto"/>
                    <w:bottom w:val="none" w:sz="0" w:space="0" w:color="auto"/>
                    <w:right w:val="none" w:sz="0" w:space="0" w:color="auto"/>
                  </w:divBdr>
                  <w:divsChild>
                    <w:div w:id="1872566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1578594">
          <w:marLeft w:val="0"/>
          <w:marRight w:val="0"/>
          <w:marTop w:val="0"/>
          <w:marBottom w:val="0"/>
          <w:divBdr>
            <w:top w:val="none" w:sz="0" w:space="0" w:color="auto"/>
            <w:left w:val="none" w:sz="0" w:space="0" w:color="auto"/>
            <w:bottom w:val="none" w:sz="0" w:space="0" w:color="auto"/>
            <w:right w:val="none" w:sz="0" w:space="0" w:color="auto"/>
          </w:divBdr>
        </w:div>
        <w:div w:id="141703383">
          <w:marLeft w:val="0"/>
          <w:marRight w:val="0"/>
          <w:marTop w:val="0"/>
          <w:marBottom w:val="0"/>
          <w:divBdr>
            <w:top w:val="none" w:sz="0" w:space="0" w:color="auto"/>
            <w:left w:val="none" w:sz="0" w:space="0" w:color="auto"/>
            <w:bottom w:val="none" w:sz="0" w:space="0" w:color="auto"/>
            <w:right w:val="none" w:sz="0" w:space="0" w:color="auto"/>
          </w:divBdr>
        </w:div>
        <w:div w:id="508905503">
          <w:marLeft w:val="0"/>
          <w:marRight w:val="0"/>
          <w:marTop w:val="0"/>
          <w:marBottom w:val="0"/>
          <w:divBdr>
            <w:top w:val="none" w:sz="0" w:space="0" w:color="auto"/>
            <w:left w:val="none" w:sz="0" w:space="0" w:color="auto"/>
            <w:bottom w:val="none" w:sz="0" w:space="0" w:color="auto"/>
            <w:right w:val="none" w:sz="0" w:space="0" w:color="auto"/>
          </w:divBdr>
        </w:div>
        <w:div w:id="1651522631">
          <w:marLeft w:val="0"/>
          <w:marRight w:val="0"/>
          <w:marTop w:val="0"/>
          <w:marBottom w:val="0"/>
          <w:divBdr>
            <w:top w:val="none" w:sz="0" w:space="0" w:color="auto"/>
            <w:left w:val="none" w:sz="0" w:space="0" w:color="auto"/>
            <w:bottom w:val="none" w:sz="0" w:space="0" w:color="auto"/>
            <w:right w:val="none" w:sz="0" w:space="0" w:color="auto"/>
          </w:divBdr>
        </w:div>
        <w:div w:id="671373170">
          <w:marLeft w:val="0"/>
          <w:marRight w:val="0"/>
          <w:marTop w:val="0"/>
          <w:marBottom w:val="0"/>
          <w:divBdr>
            <w:top w:val="none" w:sz="0" w:space="0" w:color="auto"/>
            <w:left w:val="none" w:sz="0" w:space="0" w:color="auto"/>
            <w:bottom w:val="none" w:sz="0" w:space="0" w:color="auto"/>
            <w:right w:val="none" w:sz="0" w:space="0" w:color="auto"/>
          </w:divBdr>
          <w:divsChild>
            <w:div w:id="1934429880">
              <w:marLeft w:val="-75"/>
              <w:marRight w:val="0"/>
              <w:marTop w:val="30"/>
              <w:marBottom w:val="30"/>
              <w:divBdr>
                <w:top w:val="none" w:sz="0" w:space="0" w:color="auto"/>
                <w:left w:val="none" w:sz="0" w:space="0" w:color="auto"/>
                <w:bottom w:val="none" w:sz="0" w:space="0" w:color="auto"/>
                <w:right w:val="none" w:sz="0" w:space="0" w:color="auto"/>
              </w:divBdr>
              <w:divsChild>
                <w:div w:id="795415247">
                  <w:marLeft w:val="0"/>
                  <w:marRight w:val="0"/>
                  <w:marTop w:val="0"/>
                  <w:marBottom w:val="0"/>
                  <w:divBdr>
                    <w:top w:val="none" w:sz="0" w:space="0" w:color="auto"/>
                    <w:left w:val="none" w:sz="0" w:space="0" w:color="auto"/>
                    <w:bottom w:val="none" w:sz="0" w:space="0" w:color="auto"/>
                    <w:right w:val="none" w:sz="0" w:space="0" w:color="auto"/>
                  </w:divBdr>
                  <w:divsChild>
                    <w:div w:id="405807678">
                      <w:marLeft w:val="0"/>
                      <w:marRight w:val="0"/>
                      <w:marTop w:val="0"/>
                      <w:marBottom w:val="0"/>
                      <w:divBdr>
                        <w:top w:val="none" w:sz="0" w:space="0" w:color="auto"/>
                        <w:left w:val="none" w:sz="0" w:space="0" w:color="auto"/>
                        <w:bottom w:val="none" w:sz="0" w:space="0" w:color="auto"/>
                        <w:right w:val="none" w:sz="0" w:space="0" w:color="auto"/>
                      </w:divBdr>
                    </w:div>
                  </w:divsChild>
                </w:div>
                <w:div w:id="469251449">
                  <w:marLeft w:val="0"/>
                  <w:marRight w:val="0"/>
                  <w:marTop w:val="0"/>
                  <w:marBottom w:val="0"/>
                  <w:divBdr>
                    <w:top w:val="none" w:sz="0" w:space="0" w:color="auto"/>
                    <w:left w:val="none" w:sz="0" w:space="0" w:color="auto"/>
                    <w:bottom w:val="none" w:sz="0" w:space="0" w:color="auto"/>
                    <w:right w:val="none" w:sz="0" w:space="0" w:color="auto"/>
                  </w:divBdr>
                  <w:divsChild>
                    <w:div w:id="1420062151">
                      <w:marLeft w:val="0"/>
                      <w:marRight w:val="0"/>
                      <w:marTop w:val="0"/>
                      <w:marBottom w:val="0"/>
                      <w:divBdr>
                        <w:top w:val="none" w:sz="0" w:space="0" w:color="auto"/>
                        <w:left w:val="none" w:sz="0" w:space="0" w:color="auto"/>
                        <w:bottom w:val="none" w:sz="0" w:space="0" w:color="auto"/>
                        <w:right w:val="none" w:sz="0" w:space="0" w:color="auto"/>
                      </w:divBdr>
                    </w:div>
                  </w:divsChild>
                </w:div>
                <w:div w:id="432748566">
                  <w:marLeft w:val="0"/>
                  <w:marRight w:val="0"/>
                  <w:marTop w:val="0"/>
                  <w:marBottom w:val="0"/>
                  <w:divBdr>
                    <w:top w:val="none" w:sz="0" w:space="0" w:color="auto"/>
                    <w:left w:val="none" w:sz="0" w:space="0" w:color="auto"/>
                    <w:bottom w:val="none" w:sz="0" w:space="0" w:color="auto"/>
                    <w:right w:val="none" w:sz="0" w:space="0" w:color="auto"/>
                  </w:divBdr>
                  <w:divsChild>
                    <w:div w:id="2089764773">
                      <w:marLeft w:val="0"/>
                      <w:marRight w:val="0"/>
                      <w:marTop w:val="0"/>
                      <w:marBottom w:val="0"/>
                      <w:divBdr>
                        <w:top w:val="none" w:sz="0" w:space="0" w:color="auto"/>
                        <w:left w:val="none" w:sz="0" w:space="0" w:color="auto"/>
                        <w:bottom w:val="none" w:sz="0" w:space="0" w:color="auto"/>
                        <w:right w:val="none" w:sz="0" w:space="0" w:color="auto"/>
                      </w:divBdr>
                    </w:div>
                  </w:divsChild>
                </w:div>
                <w:div w:id="550776018">
                  <w:marLeft w:val="0"/>
                  <w:marRight w:val="0"/>
                  <w:marTop w:val="0"/>
                  <w:marBottom w:val="0"/>
                  <w:divBdr>
                    <w:top w:val="none" w:sz="0" w:space="0" w:color="auto"/>
                    <w:left w:val="none" w:sz="0" w:space="0" w:color="auto"/>
                    <w:bottom w:val="none" w:sz="0" w:space="0" w:color="auto"/>
                    <w:right w:val="none" w:sz="0" w:space="0" w:color="auto"/>
                  </w:divBdr>
                  <w:divsChild>
                    <w:div w:id="1084450460">
                      <w:marLeft w:val="0"/>
                      <w:marRight w:val="0"/>
                      <w:marTop w:val="0"/>
                      <w:marBottom w:val="0"/>
                      <w:divBdr>
                        <w:top w:val="none" w:sz="0" w:space="0" w:color="auto"/>
                        <w:left w:val="none" w:sz="0" w:space="0" w:color="auto"/>
                        <w:bottom w:val="none" w:sz="0" w:space="0" w:color="auto"/>
                        <w:right w:val="none" w:sz="0" w:space="0" w:color="auto"/>
                      </w:divBdr>
                    </w:div>
                  </w:divsChild>
                </w:div>
                <w:div w:id="1332752820">
                  <w:marLeft w:val="0"/>
                  <w:marRight w:val="0"/>
                  <w:marTop w:val="0"/>
                  <w:marBottom w:val="0"/>
                  <w:divBdr>
                    <w:top w:val="none" w:sz="0" w:space="0" w:color="auto"/>
                    <w:left w:val="none" w:sz="0" w:space="0" w:color="auto"/>
                    <w:bottom w:val="none" w:sz="0" w:space="0" w:color="auto"/>
                    <w:right w:val="none" w:sz="0" w:space="0" w:color="auto"/>
                  </w:divBdr>
                  <w:divsChild>
                    <w:div w:id="1808740604">
                      <w:marLeft w:val="0"/>
                      <w:marRight w:val="0"/>
                      <w:marTop w:val="0"/>
                      <w:marBottom w:val="0"/>
                      <w:divBdr>
                        <w:top w:val="none" w:sz="0" w:space="0" w:color="auto"/>
                        <w:left w:val="none" w:sz="0" w:space="0" w:color="auto"/>
                        <w:bottom w:val="none" w:sz="0" w:space="0" w:color="auto"/>
                        <w:right w:val="none" w:sz="0" w:space="0" w:color="auto"/>
                      </w:divBdr>
                    </w:div>
                  </w:divsChild>
                </w:div>
                <w:div w:id="36861833">
                  <w:marLeft w:val="0"/>
                  <w:marRight w:val="0"/>
                  <w:marTop w:val="0"/>
                  <w:marBottom w:val="0"/>
                  <w:divBdr>
                    <w:top w:val="none" w:sz="0" w:space="0" w:color="auto"/>
                    <w:left w:val="none" w:sz="0" w:space="0" w:color="auto"/>
                    <w:bottom w:val="none" w:sz="0" w:space="0" w:color="auto"/>
                    <w:right w:val="none" w:sz="0" w:space="0" w:color="auto"/>
                  </w:divBdr>
                  <w:divsChild>
                    <w:div w:id="981740710">
                      <w:marLeft w:val="0"/>
                      <w:marRight w:val="0"/>
                      <w:marTop w:val="0"/>
                      <w:marBottom w:val="0"/>
                      <w:divBdr>
                        <w:top w:val="none" w:sz="0" w:space="0" w:color="auto"/>
                        <w:left w:val="none" w:sz="0" w:space="0" w:color="auto"/>
                        <w:bottom w:val="none" w:sz="0" w:space="0" w:color="auto"/>
                        <w:right w:val="none" w:sz="0" w:space="0" w:color="auto"/>
                      </w:divBdr>
                    </w:div>
                  </w:divsChild>
                </w:div>
                <w:div w:id="28377855">
                  <w:marLeft w:val="0"/>
                  <w:marRight w:val="0"/>
                  <w:marTop w:val="0"/>
                  <w:marBottom w:val="0"/>
                  <w:divBdr>
                    <w:top w:val="none" w:sz="0" w:space="0" w:color="auto"/>
                    <w:left w:val="none" w:sz="0" w:space="0" w:color="auto"/>
                    <w:bottom w:val="none" w:sz="0" w:space="0" w:color="auto"/>
                    <w:right w:val="none" w:sz="0" w:space="0" w:color="auto"/>
                  </w:divBdr>
                  <w:divsChild>
                    <w:div w:id="1926642382">
                      <w:marLeft w:val="0"/>
                      <w:marRight w:val="0"/>
                      <w:marTop w:val="0"/>
                      <w:marBottom w:val="0"/>
                      <w:divBdr>
                        <w:top w:val="none" w:sz="0" w:space="0" w:color="auto"/>
                        <w:left w:val="none" w:sz="0" w:space="0" w:color="auto"/>
                        <w:bottom w:val="none" w:sz="0" w:space="0" w:color="auto"/>
                        <w:right w:val="none" w:sz="0" w:space="0" w:color="auto"/>
                      </w:divBdr>
                    </w:div>
                  </w:divsChild>
                </w:div>
                <w:div w:id="334307480">
                  <w:marLeft w:val="0"/>
                  <w:marRight w:val="0"/>
                  <w:marTop w:val="0"/>
                  <w:marBottom w:val="0"/>
                  <w:divBdr>
                    <w:top w:val="none" w:sz="0" w:space="0" w:color="auto"/>
                    <w:left w:val="none" w:sz="0" w:space="0" w:color="auto"/>
                    <w:bottom w:val="none" w:sz="0" w:space="0" w:color="auto"/>
                    <w:right w:val="none" w:sz="0" w:space="0" w:color="auto"/>
                  </w:divBdr>
                  <w:divsChild>
                    <w:div w:id="26762911">
                      <w:marLeft w:val="0"/>
                      <w:marRight w:val="0"/>
                      <w:marTop w:val="0"/>
                      <w:marBottom w:val="0"/>
                      <w:divBdr>
                        <w:top w:val="none" w:sz="0" w:space="0" w:color="auto"/>
                        <w:left w:val="none" w:sz="0" w:space="0" w:color="auto"/>
                        <w:bottom w:val="none" w:sz="0" w:space="0" w:color="auto"/>
                        <w:right w:val="none" w:sz="0" w:space="0" w:color="auto"/>
                      </w:divBdr>
                    </w:div>
                  </w:divsChild>
                </w:div>
                <w:div w:id="505485827">
                  <w:marLeft w:val="0"/>
                  <w:marRight w:val="0"/>
                  <w:marTop w:val="0"/>
                  <w:marBottom w:val="0"/>
                  <w:divBdr>
                    <w:top w:val="none" w:sz="0" w:space="0" w:color="auto"/>
                    <w:left w:val="none" w:sz="0" w:space="0" w:color="auto"/>
                    <w:bottom w:val="none" w:sz="0" w:space="0" w:color="auto"/>
                    <w:right w:val="none" w:sz="0" w:space="0" w:color="auto"/>
                  </w:divBdr>
                  <w:divsChild>
                    <w:div w:id="901595638">
                      <w:marLeft w:val="0"/>
                      <w:marRight w:val="0"/>
                      <w:marTop w:val="0"/>
                      <w:marBottom w:val="0"/>
                      <w:divBdr>
                        <w:top w:val="none" w:sz="0" w:space="0" w:color="auto"/>
                        <w:left w:val="none" w:sz="0" w:space="0" w:color="auto"/>
                        <w:bottom w:val="none" w:sz="0" w:space="0" w:color="auto"/>
                        <w:right w:val="none" w:sz="0" w:space="0" w:color="auto"/>
                      </w:divBdr>
                    </w:div>
                  </w:divsChild>
                </w:div>
                <w:div w:id="247203721">
                  <w:marLeft w:val="0"/>
                  <w:marRight w:val="0"/>
                  <w:marTop w:val="0"/>
                  <w:marBottom w:val="0"/>
                  <w:divBdr>
                    <w:top w:val="none" w:sz="0" w:space="0" w:color="auto"/>
                    <w:left w:val="none" w:sz="0" w:space="0" w:color="auto"/>
                    <w:bottom w:val="none" w:sz="0" w:space="0" w:color="auto"/>
                    <w:right w:val="none" w:sz="0" w:space="0" w:color="auto"/>
                  </w:divBdr>
                  <w:divsChild>
                    <w:div w:id="461770860">
                      <w:marLeft w:val="0"/>
                      <w:marRight w:val="0"/>
                      <w:marTop w:val="0"/>
                      <w:marBottom w:val="0"/>
                      <w:divBdr>
                        <w:top w:val="none" w:sz="0" w:space="0" w:color="auto"/>
                        <w:left w:val="none" w:sz="0" w:space="0" w:color="auto"/>
                        <w:bottom w:val="none" w:sz="0" w:space="0" w:color="auto"/>
                        <w:right w:val="none" w:sz="0" w:space="0" w:color="auto"/>
                      </w:divBdr>
                    </w:div>
                  </w:divsChild>
                </w:div>
                <w:div w:id="991904284">
                  <w:marLeft w:val="0"/>
                  <w:marRight w:val="0"/>
                  <w:marTop w:val="0"/>
                  <w:marBottom w:val="0"/>
                  <w:divBdr>
                    <w:top w:val="none" w:sz="0" w:space="0" w:color="auto"/>
                    <w:left w:val="none" w:sz="0" w:space="0" w:color="auto"/>
                    <w:bottom w:val="none" w:sz="0" w:space="0" w:color="auto"/>
                    <w:right w:val="none" w:sz="0" w:space="0" w:color="auto"/>
                  </w:divBdr>
                  <w:divsChild>
                    <w:div w:id="542058410">
                      <w:marLeft w:val="0"/>
                      <w:marRight w:val="0"/>
                      <w:marTop w:val="0"/>
                      <w:marBottom w:val="0"/>
                      <w:divBdr>
                        <w:top w:val="none" w:sz="0" w:space="0" w:color="auto"/>
                        <w:left w:val="none" w:sz="0" w:space="0" w:color="auto"/>
                        <w:bottom w:val="none" w:sz="0" w:space="0" w:color="auto"/>
                        <w:right w:val="none" w:sz="0" w:space="0" w:color="auto"/>
                      </w:divBdr>
                    </w:div>
                  </w:divsChild>
                </w:div>
                <w:div w:id="568734731">
                  <w:marLeft w:val="0"/>
                  <w:marRight w:val="0"/>
                  <w:marTop w:val="0"/>
                  <w:marBottom w:val="0"/>
                  <w:divBdr>
                    <w:top w:val="none" w:sz="0" w:space="0" w:color="auto"/>
                    <w:left w:val="none" w:sz="0" w:space="0" w:color="auto"/>
                    <w:bottom w:val="none" w:sz="0" w:space="0" w:color="auto"/>
                    <w:right w:val="none" w:sz="0" w:space="0" w:color="auto"/>
                  </w:divBdr>
                  <w:divsChild>
                    <w:div w:id="1929120226">
                      <w:marLeft w:val="0"/>
                      <w:marRight w:val="0"/>
                      <w:marTop w:val="0"/>
                      <w:marBottom w:val="0"/>
                      <w:divBdr>
                        <w:top w:val="none" w:sz="0" w:space="0" w:color="auto"/>
                        <w:left w:val="none" w:sz="0" w:space="0" w:color="auto"/>
                        <w:bottom w:val="none" w:sz="0" w:space="0" w:color="auto"/>
                        <w:right w:val="none" w:sz="0" w:space="0" w:color="auto"/>
                      </w:divBdr>
                    </w:div>
                  </w:divsChild>
                </w:div>
                <w:div w:id="319700672">
                  <w:marLeft w:val="0"/>
                  <w:marRight w:val="0"/>
                  <w:marTop w:val="0"/>
                  <w:marBottom w:val="0"/>
                  <w:divBdr>
                    <w:top w:val="none" w:sz="0" w:space="0" w:color="auto"/>
                    <w:left w:val="none" w:sz="0" w:space="0" w:color="auto"/>
                    <w:bottom w:val="none" w:sz="0" w:space="0" w:color="auto"/>
                    <w:right w:val="none" w:sz="0" w:space="0" w:color="auto"/>
                  </w:divBdr>
                  <w:divsChild>
                    <w:div w:id="993874403">
                      <w:marLeft w:val="0"/>
                      <w:marRight w:val="0"/>
                      <w:marTop w:val="0"/>
                      <w:marBottom w:val="0"/>
                      <w:divBdr>
                        <w:top w:val="none" w:sz="0" w:space="0" w:color="auto"/>
                        <w:left w:val="none" w:sz="0" w:space="0" w:color="auto"/>
                        <w:bottom w:val="none" w:sz="0" w:space="0" w:color="auto"/>
                        <w:right w:val="none" w:sz="0" w:space="0" w:color="auto"/>
                      </w:divBdr>
                    </w:div>
                  </w:divsChild>
                </w:div>
                <w:div w:id="749276933">
                  <w:marLeft w:val="0"/>
                  <w:marRight w:val="0"/>
                  <w:marTop w:val="0"/>
                  <w:marBottom w:val="0"/>
                  <w:divBdr>
                    <w:top w:val="none" w:sz="0" w:space="0" w:color="auto"/>
                    <w:left w:val="none" w:sz="0" w:space="0" w:color="auto"/>
                    <w:bottom w:val="none" w:sz="0" w:space="0" w:color="auto"/>
                    <w:right w:val="none" w:sz="0" w:space="0" w:color="auto"/>
                  </w:divBdr>
                  <w:divsChild>
                    <w:div w:id="4927687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6191122">
          <w:marLeft w:val="0"/>
          <w:marRight w:val="0"/>
          <w:marTop w:val="0"/>
          <w:marBottom w:val="0"/>
          <w:divBdr>
            <w:top w:val="none" w:sz="0" w:space="0" w:color="auto"/>
            <w:left w:val="none" w:sz="0" w:space="0" w:color="auto"/>
            <w:bottom w:val="none" w:sz="0" w:space="0" w:color="auto"/>
            <w:right w:val="none" w:sz="0" w:space="0" w:color="auto"/>
          </w:divBdr>
        </w:div>
        <w:div w:id="1366057167">
          <w:marLeft w:val="0"/>
          <w:marRight w:val="0"/>
          <w:marTop w:val="0"/>
          <w:marBottom w:val="0"/>
          <w:divBdr>
            <w:top w:val="none" w:sz="0" w:space="0" w:color="auto"/>
            <w:left w:val="none" w:sz="0" w:space="0" w:color="auto"/>
            <w:bottom w:val="none" w:sz="0" w:space="0" w:color="auto"/>
            <w:right w:val="none" w:sz="0" w:space="0" w:color="auto"/>
          </w:divBdr>
        </w:div>
        <w:div w:id="1191911839">
          <w:marLeft w:val="0"/>
          <w:marRight w:val="0"/>
          <w:marTop w:val="0"/>
          <w:marBottom w:val="0"/>
          <w:divBdr>
            <w:top w:val="none" w:sz="0" w:space="0" w:color="auto"/>
            <w:left w:val="none" w:sz="0" w:space="0" w:color="auto"/>
            <w:bottom w:val="none" w:sz="0" w:space="0" w:color="auto"/>
            <w:right w:val="none" w:sz="0" w:space="0" w:color="auto"/>
          </w:divBdr>
          <w:divsChild>
            <w:div w:id="2101099788">
              <w:marLeft w:val="0"/>
              <w:marRight w:val="0"/>
              <w:marTop w:val="0"/>
              <w:marBottom w:val="0"/>
              <w:divBdr>
                <w:top w:val="none" w:sz="0" w:space="0" w:color="auto"/>
                <w:left w:val="none" w:sz="0" w:space="0" w:color="auto"/>
                <w:bottom w:val="none" w:sz="0" w:space="0" w:color="auto"/>
                <w:right w:val="none" w:sz="0" w:space="0" w:color="auto"/>
              </w:divBdr>
            </w:div>
            <w:div w:id="61565252">
              <w:marLeft w:val="0"/>
              <w:marRight w:val="0"/>
              <w:marTop w:val="0"/>
              <w:marBottom w:val="0"/>
              <w:divBdr>
                <w:top w:val="none" w:sz="0" w:space="0" w:color="auto"/>
                <w:left w:val="none" w:sz="0" w:space="0" w:color="auto"/>
                <w:bottom w:val="none" w:sz="0" w:space="0" w:color="auto"/>
                <w:right w:val="none" w:sz="0" w:space="0" w:color="auto"/>
              </w:divBdr>
            </w:div>
            <w:div w:id="240068442">
              <w:marLeft w:val="0"/>
              <w:marRight w:val="0"/>
              <w:marTop w:val="0"/>
              <w:marBottom w:val="0"/>
              <w:divBdr>
                <w:top w:val="none" w:sz="0" w:space="0" w:color="auto"/>
                <w:left w:val="none" w:sz="0" w:space="0" w:color="auto"/>
                <w:bottom w:val="none" w:sz="0" w:space="0" w:color="auto"/>
                <w:right w:val="none" w:sz="0" w:space="0" w:color="auto"/>
              </w:divBdr>
            </w:div>
            <w:div w:id="1158762119">
              <w:marLeft w:val="0"/>
              <w:marRight w:val="0"/>
              <w:marTop w:val="0"/>
              <w:marBottom w:val="0"/>
              <w:divBdr>
                <w:top w:val="none" w:sz="0" w:space="0" w:color="auto"/>
                <w:left w:val="none" w:sz="0" w:space="0" w:color="auto"/>
                <w:bottom w:val="none" w:sz="0" w:space="0" w:color="auto"/>
                <w:right w:val="none" w:sz="0" w:space="0" w:color="auto"/>
              </w:divBdr>
            </w:div>
            <w:div w:id="1728453744">
              <w:marLeft w:val="0"/>
              <w:marRight w:val="0"/>
              <w:marTop w:val="0"/>
              <w:marBottom w:val="0"/>
              <w:divBdr>
                <w:top w:val="none" w:sz="0" w:space="0" w:color="auto"/>
                <w:left w:val="none" w:sz="0" w:space="0" w:color="auto"/>
                <w:bottom w:val="none" w:sz="0" w:space="0" w:color="auto"/>
                <w:right w:val="none" w:sz="0" w:space="0" w:color="auto"/>
              </w:divBdr>
            </w:div>
            <w:div w:id="750590022">
              <w:marLeft w:val="0"/>
              <w:marRight w:val="0"/>
              <w:marTop w:val="0"/>
              <w:marBottom w:val="0"/>
              <w:divBdr>
                <w:top w:val="none" w:sz="0" w:space="0" w:color="auto"/>
                <w:left w:val="none" w:sz="0" w:space="0" w:color="auto"/>
                <w:bottom w:val="none" w:sz="0" w:space="0" w:color="auto"/>
                <w:right w:val="none" w:sz="0" w:space="0" w:color="auto"/>
              </w:divBdr>
            </w:div>
            <w:div w:id="1137530380">
              <w:marLeft w:val="0"/>
              <w:marRight w:val="0"/>
              <w:marTop w:val="0"/>
              <w:marBottom w:val="0"/>
              <w:divBdr>
                <w:top w:val="none" w:sz="0" w:space="0" w:color="auto"/>
                <w:left w:val="none" w:sz="0" w:space="0" w:color="auto"/>
                <w:bottom w:val="none" w:sz="0" w:space="0" w:color="auto"/>
                <w:right w:val="none" w:sz="0" w:space="0" w:color="auto"/>
              </w:divBdr>
            </w:div>
            <w:div w:id="1632323776">
              <w:marLeft w:val="0"/>
              <w:marRight w:val="0"/>
              <w:marTop w:val="0"/>
              <w:marBottom w:val="0"/>
              <w:divBdr>
                <w:top w:val="none" w:sz="0" w:space="0" w:color="auto"/>
                <w:left w:val="none" w:sz="0" w:space="0" w:color="auto"/>
                <w:bottom w:val="none" w:sz="0" w:space="0" w:color="auto"/>
                <w:right w:val="none" w:sz="0" w:space="0" w:color="auto"/>
              </w:divBdr>
            </w:div>
            <w:div w:id="416677998">
              <w:marLeft w:val="0"/>
              <w:marRight w:val="0"/>
              <w:marTop w:val="0"/>
              <w:marBottom w:val="0"/>
              <w:divBdr>
                <w:top w:val="none" w:sz="0" w:space="0" w:color="auto"/>
                <w:left w:val="none" w:sz="0" w:space="0" w:color="auto"/>
                <w:bottom w:val="none" w:sz="0" w:space="0" w:color="auto"/>
                <w:right w:val="none" w:sz="0" w:space="0" w:color="auto"/>
              </w:divBdr>
            </w:div>
            <w:div w:id="340203736">
              <w:marLeft w:val="0"/>
              <w:marRight w:val="0"/>
              <w:marTop w:val="0"/>
              <w:marBottom w:val="0"/>
              <w:divBdr>
                <w:top w:val="none" w:sz="0" w:space="0" w:color="auto"/>
                <w:left w:val="none" w:sz="0" w:space="0" w:color="auto"/>
                <w:bottom w:val="none" w:sz="0" w:space="0" w:color="auto"/>
                <w:right w:val="none" w:sz="0" w:space="0" w:color="auto"/>
              </w:divBdr>
            </w:div>
            <w:div w:id="504172046">
              <w:marLeft w:val="0"/>
              <w:marRight w:val="0"/>
              <w:marTop w:val="0"/>
              <w:marBottom w:val="0"/>
              <w:divBdr>
                <w:top w:val="none" w:sz="0" w:space="0" w:color="auto"/>
                <w:left w:val="none" w:sz="0" w:space="0" w:color="auto"/>
                <w:bottom w:val="none" w:sz="0" w:space="0" w:color="auto"/>
                <w:right w:val="none" w:sz="0" w:space="0" w:color="auto"/>
              </w:divBdr>
            </w:div>
            <w:div w:id="1123380490">
              <w:marLeft w:val="0"/>
              <w:marRight w:val="0"/>
              <w:marTop w:val="0"/>
              <w:marBottom w:val="0"/>
              <w:divBdr>
                <w:top w:val="none" w:sz="0" w:space="0" w:color="auto"/>
                <w:left w:val="none" w:sz="0" w:space="0" w:color="auto"/>
                <w:bottom w:val="none" w:sz="0" w:space="0" w:color="auto"/>
                <w:right w:val="none" w:sz="0" w:space="0" w:color="auto"/>
              </w:divBdr>
            </w:div>
          </w:divsChild>
        </w:div>
        <w:div w:id="1718503628">
          <w:marLeft w:val="0"/>
          <w:marRight w:val="0"/>
          <w:marTop w:val="0"/>
          <w:marBottom w:val="0"/>
          <w:divBdr>
            <w:top w:val="none" w:sz="0" w:space="0" w:color="auto"/>
            <w:left w:val="none" w:sz="0" w:space="0" w:color="auto"/>
            <w:bottom w:val="none" w:sz="0" w:space="0" w:color="auto"/>
            <w:right w:val="none" w:sz="0" w:space="0" w:color="auto"/>
          </w:divBdr>
        </w:div>
        <w:div w:id="1299644649">
          <w:marLeft w:val="0"/>
          <w:marRight w:val="0"/>
          <w:marTop w:val="0"/>
          <w:marBottom w:val="0"/>
          <w:divBdr>
            <w:top w:val="none" w:sz="0" w:space="0" w:color="auto"/>
            <w:left w:val="none" w:sz="0" w:space="0" w:color="auto"/>
            <w:bottom w:val="none" w:sz="0" w:space="0" w:color="auto"/>
            <w:right w:val="none" w:sz="0" w:space="0" w:color="auto"/>
          </w:divBdr>
        </w:div>
        <w:div w:id="21904418">
          <w:marLeft w:val="0"/>
          <w:marRight w:val="0"/>
          <w:marTop w:val="0"/>
          <w:marBottom w:val="0"/>
          <w:divBdr>
            <w:top w:val="none" w:sz="0" w:space="0" w:color="auto"/>
            <w:left w:val="none" w:sz="0" w:space="0" w:color="auto"/>
            <w:bottom w:val="none" w:sz="0" w:space="0" w:color="auto"/>
            <w:right w:val="none" w:sz="0" w:space="0" w:color="auto"/>
          </w:divBdr>
        </w:div>
        <w:div w:id="1891724612">
          <w:marLeft w:val="0"/>
          <w:marRight w:val="0"/>
          <w:marTop w:val="0"/>
          <w:marBottom w:val="0"/>
          <w:divBdr>
            <w:top w:val="none" w:sz="0" w:space="0" w:color="auto"/>
            <w:left w:val="none" w:sz="0" w:space="0" w:color="auto"/>
            <w:bottom w:val="none" w:sz="0" w:space="0" w:color="auto"/>
            <w:right w:val="none" w:sz="0" w:space="0" w:color="auto"/>
          </w:divBdr>
        </w:div>
        <w:div w:id="1804618461">
          <w:marLeft w:val="0"/>
          <w:marRight w:val="0"/>
          <w:marTop w:val="0"/>
          <w:marBottom w:val="0"/>
          <w:divBdr>
            <w:top w:val="none" w:sz="0" w:space="0" w:color="auto"/>
            <w:left w:val="none" w:sz="0" w:space="0" w:color="auto"/>
            <w:bottom w:val="none" w:sz="0" w:space="0" w:color="auto"/>
            <w:right w:val="none" w:sz="0" w:space="0" w:color="auto"/>
          </w:divBdr>
          <w:divsChild>
            <w:div w:id="218170241">
              <w:marLeft w:val="-75"/>
              <w:marRight w:val="0"/>
              <w:marTop w:val="30"/>
              <w:marBottom w:val="30"/>
              <w:divBdr>
                <w:top w:val="none" w:sz="0" w:space="0" w:color="auto"/>
                <w:left w:val="none" w:sz="0" w:space="0" w:color="auto"/>
                <w:bottom w:val="none" w:sz="0" w:space="0" w:color="auto"/>
                <w:right w:val="none" w:sz="0" w:space="0" w:color="auto"/>
              </w:divBdr>
              <w:divsChild>
                <w:div w:id="1775242927">
                  <w:marLeft w:val="0"/>
                  <w:marRight w:val="0"/>
                  <w:marTop w:val="0"/>
                  <w:marBottom w:val="0"/>
                  <w:divBdr>
                    <w:top w:val="none" w:sz="0" w:space="0" w:color="auto"/>
                    <w:left w:val="none" w:sz="0" w:space="0" w:color="auto"/>
                    <w:bottom w:val="none" w:sz="0" w:space="0" w:color="auto"/>
                    <w:right w:val="none" w:sz="0" w:space="0" w:color="auto"/>
                  </w:divBdr>
                  <w:divsChild>
                    <w:div w:id="2017878863">
                      <w:marLeft w:val="0"/>
                      <w:marRight w:val="0"/>
                      <w:marTop w:val="0"/>
                      <w:marBottom w:val="0"/>
                      <w:divBdr>
                        <w:top w:val="none" w:sz="0" w:space="0" w:color="auto"/>
                        <w:left w:val="none" w:sz="0" w:space="0" w:color="auto"/>
                        <w:bottom w:val="none" w:sz="0" w:space="0" w:color="auto"/>
                        <w:right w:val="none" w:sz="0" w:space="0" w:color="auto"/>
                      </w:divBdr>
                    </w:div>
                  </w:divsChild>
                </w:div>
                <w:div w:id="1248150530">
                  <w:marLeft w:val="0"/>
                  <w:marRight w:val="0"/>
                  <w:marTop w:val="0"/>
                  <w:marBottom w:val="0"/>
                  <w:divBdr>
                    <w:top w:val="none" w:sz="0" w:space="0" w:color="auto"/>
                    <w:left w:val="none" w:sz="0" w:space="0" w:color="auto"/>
                    <w:bottom w:val="none" w:sz="0" w:space="0" w:color="auto"/>
                    <w:right w:val="none" w:sz="0" w:space="0" w:color="auto"/>
                  </w:divBdr>
                  <w:divsChild>
                    <w:div w:id="1830174463">
                      <w:marLeft w:val="0"/>
                      <w:marRight w:val="0"/>
                      <w:marTop w:val="0"/>
                      <w:marBottom w:val="0"/>
                      <w:divBdr>
                        <w:top w:val="none" w:sz="0" w:space="0" w:color="auto"/>
                        <w:left w:val="none" w:sz="0" w:space="0" w:color="auto"/>
                        <w:bottom w:val="none" w:sz="0" w:space="0" w:color="auto"/>
                        <w:right w:val="none" w:sz="0" w:space="0" w:color="auto"/>
                      </w:divBdr>
                    </w:div>
                  </w:divsChild>
                </w:div>
                <w:div w:id="1220628564">
                  <w:marLeft w:val="0"/>
                  <w:marRight w:val="0"/>
                  <w:marTop w:val="0"/>
                  <w:marBottom w:val="0"/>
                  <w:divBdr>
                    <w:top w:val="none" w:sz="0" w:space="0" w:color="auto"/>
                    <w:left w:val="none" w:sz="0" w:space="0" w:color="auto"/>
                    <w:bottom w:val="none" w:sz="0" w:space="0" w:color="auto"/>
                    <w:right w:val="none" w:sz="0" w:space="0" w:color="auto"/>
                  </w:divBdr>
                  <w:divsChild>
                    <w:div w:id="172114687">
                      <w:marLeft w:val="0"/>
                      <w:marRight w:val="0"/>
                      <w:marTop w:val="0"/>
                      <w:marBottom w:val="0"/>
                      <w:divBdr>
                        <w:top w:val="none" w:sz="0" w:space="0" w:color="auto"/>
                        <w:left w:val="none" w:sz="0" w:space="0" w:color="auto"/>
                        <w:bottom w:val="none" w:sz="0" w:space="0" w:color="auto"/>
                        <w:right w:val="none" w:sz="0" w:space="0" w:color="auto"/>
                      </w:divBdr>
                    </w:div>
                  </w:divsChild>
                </w:div>
                <w:div w:id="1588151408">
                  <w:marLeft w:val="0"/>
                  <w:marRight w:val="0"/>
                  <w:marTop w:val="0"/>
                  <w:marBottom w:val="0"/>
                  <w:divBdr>
                    <w:top w:val="none" w:sz="0" w:space="0" w:color="auto"/>
                    <w:left w:val="none" w:sz="0" w:space="0" w:color="auto"/>
                    <w:bottom w:val="none" w:sz="0" w:space="0" w:color="auto"/>
                    <w:right w:val="none" w:sz="0" w:space="0" w:color="auto"/>
                  </w:divBdr>
                  <w:divsChild>
                    <w:div w:id="999120244">
                      <w:marLeft w:val="0"/>
                      <w:marRight w:val="0"/>
                      <w:marTop w:val="0"/>
                      <w:marBottom w:val="0"/>
                      <w:divBdr>
                        <w:top w:val="none" w:sz="0" w:space="0" w:color="auto"/>
                        <w:left w:val="none" w:sz="0" w:space="0" w:color="auto"/>
                        <w:bottom w:val="none" w:sz="0" w:space="0" w:color="auto"/>
                        <w:right w:val="none" w:sz="0" w:space="0" w:color="auto"/>
                      </w:divBdr>
                    </w:div>
                  </w:divsChild>
                </w:div>
                <w:div w:id="324405619">
                  <w:marLeft w:val="0"/>
                  <w:marRight w:val="0"/>
                  <w:marTop w:val="0"/>
                  <w:marBottom w:val="0"/>
                  <w:divBdr>
                    <w:top w:val="none" w:sz="0" w:space="0" w:color="auto"/>
                    <w:left w:val="none" w:sz="0" w:space="0" w:color="auto"/>
                    <w:bottom w:val="none" w:sz="0" w:space="0" w:color="auto"/>
                    <w:right w:val="none" w:sz="0" w:space="0" w:color="auto"/>
                  </w:divBdr>
                  <w:divsChild>
                    <w:div w:id="281771027">
                      <w:marLeft w:val="0"/>
                      <w:marRight w:val="0"/>
                      <w:marTop w:val="0"/>
                      <w:marBottom w:val="0"/>
                      <w:divBdr>
                        <w:top w:val="none" w:sz="0" w:space="0" w:color="auto"/>
                        <w:left w:val="none" w:sz="0" w:space="0" w:color="auto"/>
                        <w:bottom w:val="none" w:sz="0" w:space="0" w:color="auto"/>
                        <w:right w:val="none" w:sz="0" w:space="0" w:color="auto"/>
                      </w:divBdr>
                    </w:div>
                  </w:divsChild>
                </w:div>
                <w:div w:id="942570545">
                  <w:marLeft w:val="0"/>
                  <w:marRight w:val="0"/>
                  <w:marTop w:val="0"/>
                  <w:marBottom w:val="0"/>
                  <w:divBdr>
                    <w:top w:val="none" w:sz="0" w:space="0" w:color="auto"/>
                    <w:left w:val="none" w:sz="0" w:space="0" w:color="auto"/>
                    <w:bottom w:val="none" w:sz="0" w:space="0" w:color="auto"/>
                    <w:right w:val="none" w:sz="0" w:space="0" w:color="auto"/>
                  </w:divBdr>
                  <w:divsChild>
                    <w:div w:id="2033648154">
                      <w:marLeft w:val="0"/>
                      <w:marRight w:val="0"/>
                      <w:marTop w:val="0"/>
                      <w:marBottom w:val="0"/>
                      <w:divBdr>
                        <w:top w:val="none" w:sz="0" w:space="0" w:color="auto"/>
                        <w:left w:val="none" w:sz="0" w:space="0" w:color="auto"/>
                        <w:bottom w:val="none" w:sz="0" w:space="0" w:color="auto"/>
                        <w:right w:val="none" w:sz="0" w:space="0" w:color="auto"/>
                      </w:divBdr>
                    </w:div>
                  </w:divsChild>
                </w:div>
                <w:div w:id="1670132818">
                  <w:marLeft w:val="0"/>
                  <w:marRight w:val="0"/>
                  <w:marTop w:val="0"/>
                  <w:marBottom w:val="0"/>
                  <w:divBdr>
                    <w:top w:val="none" w:sz="0" w:space="0" w:color="auto"/>
                    <w:left w:val="none" w:sz="0" w:space="0" w:color="auto"/>
                    <w:bottom w:val="none" w:sz="0" w:space="0" w:color="auto"/>
                    <w:right w:val="none" w:sz="0" w:space="0" w:color="auto"/>
                  </w:divBdr>
                  <w:divsChild>
                    <w:div w:id="456337480">
                      <w:marLeft w:val="0"/>
                      <w:marRight w:val="0"/>
                      <w:marTop w:val="0"/>
                      <w:marBottom w:val="0"/>
                      <w:divBdr>
                        <w:top w:val="none" w:sz="0" w:space="0" w:color="auto"/>
                        <w:left w:val="none" w:sz="0" w:space="0" w:color="auto"/>
                        <w:bottom w:val="none" w:sz="0" w:space="0" w:color="auto"/>
                        <w:right w:val="none" w:sz="0" w:space="0" w:color="auto"/>
                      </w:divBdr>
                    </w:div>
                    <w:div w:id="1532299321">
                      <w:marLeft w:val="0"/>
                      <w:marRight w:val="0"/>
                      <w:marTop w:val="0"/>
                      <w:marBottom w:val="0"/>
                      <w:divBdr>
                        <w:top w:val="none" w:sz="0" w:space="0" w:color="auto"/>
                        <w:left w:val="none" w:sz="0" w:space="0" w:color="auto"/>
                        <w:bottom w:val="none" w:sz="0" w:space="0" w:color="auto"/>
                        <w:right w:val="none" w:sz="0" w:space="0" w:color="auto"/>
                      </w:divBdr>
                    </w:div>
                    <w:div w:id="1988627046">
                      <w:marLeft w:val="0"/>
                      <w:marRight w:val="0"/>
                      <w:marTop w:val="0"/>
                      <w:marBottom w:val="0"/>
                      <w:divBdr>
                        <w:top w:val="none" w:sz="0" w:space="0" w:color="auto"/>
                        <w:left w:val="none" w:sz="0" w:space="0" w:color="auto"/>
                        <w:bottom w:val="none" w:sz="0" w:space="0" w:color="auto"/>
                        <w:right w:val="none" w:sz="0" w:space="0" w:color="auto"/>
                      </w:divBdr>
                    </w:div>
                  </w:divsChild>
                </w:div>
                <w:div w:id="1207915000">
                  <w:marLeft w:val="0"/>
                  <w:marRight w:val="0"/>
                  <w:marTop w:val="0"/>
                  <w:marBottom w:val="0"/>
                  <w:divBdr>
                    <w:top w:val="none" w:sz="0" w:space="0" w:color="auto"/>
                    <w:left w:val="none" w:sz="0" w:space="0" w:color="auto"/>
                    <w:bottom w:val="none" w:sz="0" w:space="0" w:color="auto"/>
                    <w:right w:val="none" w:sz="0" w:space="0" w:color="auto"/>
                  </w:divBdr>
                  <w:divsChild>
                    <w:div w:id="1363819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9007250">
          <w:marLeft w:val="0"/>
          <w:marRight w:val="0"/>
          <w:marTop w:val="0"/>
          <w:marBottom w:val="0"/>
          <w:divBdr>
            <w:top w:val="none" w:sz="0" w:space="0" w:color="auto"/>
            <w:left w:val="none" w:sz="0" w:space="0" w:color="auto"/>
            <w:bottom w:val="none" w:sz="0" w:space="0" w:color="auto"/>
            <w:right w:val="none" w:sz="0" w:space="0" w:color="auto"/>
          </w:divBdr>
        </w:div>
        <w:div w:id="1154951428">
          <w:marLeft w:val="0"/>
          <w:marRight w:val="0"/>
          <w:marTop w:val="0"/>
          <w:marBottom w:val="0"/>
          <w:divBdr>
            <w:top w:val="none" w:sz="0" w:space="0" w:color="auto"/>
            <w:left w:val="none" w:sz="0" w:space="0" w:color="auto"/>
            <w:bottom w:val="none" w:sz="0" w:space="0" w:color="auto"/>
            <w:right w:val="none" w:sz="0" w:space="0" w:color="auto"/>
          </w:divBdr>
        </w:div>
        <w:div w:id="399913817">
          <w:marLeft w:val="0"/>
          <w:marRight w:val="0"/>
          <w:marTop w:val="0"/>
          <w:marBottom w:val="0"/>
          <w:divBdr>
            <w:top w:val="none" w:sz="0" w:space="0" w:color="auto"/>
            <w:left w:val="none" w:sz="0" w:space="0" w:color="auto"/>
            <w:bottom w:val="none" w:sz="0" w:space="0" w:color="auto"/>
            <w:right w:val="none" w:sz="0" w:space="0" w:color="auto"/>
          </w:divBdr>
        </w:div>
        <w:div w:id="2118255460">
          <w:marLeft w:val="0"/>
          <w:marRight w:val="0"/>
          <w:marTop w:val="0"/>
          <w:marBottom w:val="0"/>
          <w:divBdr>
            <w:top w:val="none" w:sz="0" w:space="0" w:color="auto"/>
            <w:left w:val="none" w:sz="0" w:space="0" w:color="auto"/>
            <w:bottom w:val="none" w:sz="0" w:space="0" w:color="auto"/>
            <w:right w:val="none" w:sz="0" w:space="0" w:color="auto"/>
          </w:divBdr>
        </w:div>
        <w:div w:id="1343628218">
          <w:marLeft w:val="0"/>
          <w:marRight w:val="0"/>
          <w:marTop w:val="0"/>
          <w:marBottom w:val="0"/>
          <w:divBdr>
            <w:top w:val="none" w:sz="0" w:space="0" w:color="auto"/>
            <w:left w:val="none" w:sz="0" w:space="0" w:color="auto"/>
            <w:bottom w:val="none" w:sz="0" w:space="0" w:color="auto"/>
            <w:right w:val="none" w:sz="0" w:space="0" w:color="auto"/>
          </w:divBdr>
          <w:divsChild>
            <w:div w:id="515189451">
              <w:marLeft w:val="-75"/>
              <w:marRight w:val="0"/>
              <w:marTop w:val="30"/>
              <w:marBottom w:val="30"/>
              <w:divBdr>
                <w:top w:val="none" w:sz="0" w:space="0" w:color="auto"/>
                <w:left w:val="none" w:sz="0" w:space="0" w:color="auto"/>
                <w:bottom w:val="none" w:sz="0" w:space="0" w:color="auto"/>
                <w:right w:val="none" w:sz="0" w:space="0" w:color="auto"/>
              </w:divBdr>
              <w:divsChild>
                <w:div w:id="923030223">
                  <w:marLeft w:val="0"/>
                  <w:marRight w:val="0"/>
                  <w:marTop w:val="0"/>
                  <w:marBottom w:val="0"/>
                  <w:divBdr>
                    <w:top w:val="none" w:sz="0" w:space="0" w:color="auto"/>
                    <w:left w:val="none" w:sz="0" w:space="0" w:color="auto"/>
                    <w:bottom w:val="none" w:sz="0" w:space="0" w:color="auto"/>
                    <w:right w:val="none" w:sz="0" w:space="0" w:color="auto"/>
                  </w:divBdr>
                  <w:divsChild>
                    <w:div w:id="316305257">
                      <w:marLeft w:val="0"/>
                      <w:marRight w:val="0"/>
                      <w:marTop w:val="0"/>
                      <w:marBottom w:val="0"/>
                      <w:divBdr>
                        <w:top w:val="none" w:sz="0" w:space="0" w:color="auto"/>
                        <w:left w:val="none" w:sz="0" w:space="0" w:color="auto"/>
                        <w:bottom w:val="none" w:sz="0" w:space="0" w:color="auto"/>
                        <w:right w:val="none" w:sz="0" w:space="0" w:color="auto"/>
                      </w:divBdr>
                    </w:div>
                  </w:divsChild>
                </w:div>
                <w:div w:id="1047491730">
                  <w:marLeft w:val="0"/>
                  <w:marRight w:val="0"/>
                  <w:marTop w:val="0"/>
                  <w:marBottom w:val="0"/>
                  <w:divBdr>
                    <w:top w:val="none" w:sz="0" w:space="0" w:color="auto"/>
                    <w:left w:val="none" w:sz="0" w:space="0" w:color="auto"/>
                    <w:bottom w:val="none" w:sz="0" w:space="0" w:color="auto"/>
                    <w:right w:val="none" w:sz="0" w:space="0" w:color="auto"/>
                  </w:divBdr>
                  <w:divsChild>
                    <w:div w:id="1870292644">
                      <w:marLeft w:val="0"/>
                      <w:marRight w:val="0"/>
                      <w:marTop w:val="0"/>
                      <w:marBottom w:val="0"/>
                      <w:divBdr>
                        <w:top w:val="none" w:sz="0" w:space="0" w:color="auto"/>
                        <w:left w:val="none" w:sz="0" w:space="0" w:color="auto"/>
                        <w:bottom w:val="none" w:sz="0" w:space="0" w:color="auto"/>
                        <w:right w:val="none" w:sz="0" w:space="0" w:color="auto"/>
                      </w:divBdr>
                    </w:div>
                  </w:divsChild>
                </w:div>
                <w:div w:id="1317108486">
                  <w:marLeft w:val="0"/>
                  <w:marRight w:val="0"/>
                  <w:marTop w:val="0"/>
                  <w:marBottom w:val="0"/>
                  <w:divBdr>
                    <w:top w:val="none" w:sz="0" w:space="0" w:color="auto"/>
                    <w:left w:val="none" w:sz="0" w:space="0" w:color="auto"/>
                    <w:bottom w:val="none" w:sz="0" w:space="0" w:color="auto"/>
                    <w:right w:val="none" w:sz="0" w:space="0" w:color="auto"/>
                  </w:divBdr>
                  <w:divsChild>
                    <w:div w:id="1075396795">
                      <w:marLeft w:val="0"/>
                      <w:marRight w:val="0"/>
                      <w:marTop w:val="0"/>
                      <w:marBottom w:val="0"/>
                      <w:divBdr>
                        <w:top w:val="none" w:sz="0" w:space="0" w:color="auto"/>
                        <w:left w:val="none" w:sz="0" w:space="0" w:color="auto"/>
                        <w:bottom w:val="none" w:sz="0" w:space="0" w:color="auto"/>
                        <w:right w:val="none" w:sz="0" w:space="0" w:color="auto"/>
                      </w:divBdr>
                    </w:div>
                  </w:divsChild>
                </w:div>
                <w:div w:id="1540974972">
                  <w:marLeft w:val="0"/>
                  <w:marRight w:val="0"/>
                  <w:marTop w:val="0"/>
                  <w:marBottom w:val="0"/>
                  <w:divBdr>
                    <w:top w:val="none" w:sz="0" w:space="0" w:color="auto"/>
                    <w:left w:val="none" w:sz="0" w:space="0" w:color="auto"/>
                    <w:bottom w:val="none" w:sz="0" w:space="0" w:color="auto"/>
                    <w:right w:val="none" w:sz="0" w:space="0" w:color="auto"/>
                  </w:divBdr>
                  <w:divsChild>
                    <w:div w:id="1305233332">
                      <w:marLeft w:val="0"/>
                      <w:marRight w:val="0"/>
                      <w:marTop w:val="0"/>
                      <w:marBottom w:val="0"/>
                      <w:divBdr>
                        <w:top w:val="none" w:sz="0" w:space="0" w:color="auto"/>
                        <w:left w:val="none" w:sz="0" w:space="0" w:color="auto"/>
                        <w:bottom w:val="none" w:sz="0" w:space="0" w:color="auto"/>
                        <w:right w:val="none" w:sz="0" w:space="0" w:color="auto"/>
                      </w:divBdr>
                    </w:div>
                  </w:divsChild>
                </w:div>
                <w:div w:id="714427097">
                  <w:marLeft w:val="0"/>
                  <w:marRight w:val="0"/>
                  <w:marTop w:val="0"/>
                  <w:marBottom w:val="0"/>
                  <w:divBdr>
                    <w:top w:val="none" w:sz="0" w:space="0" w:color="auto"/>
                    <w:left w:val="none" w:sz="0" w:space="0" w:color="auto"/>
                    <w:bottom w:val="none" w:sz="0" w:space="0" w:color="auto"/>
                    <w:right w:val="none" w:sz="0" w:space="0" w:color="auto"/>
                  </w:divBdr>
                  <w:divsChild>
                    <w:div w:id="873884140">
                      <w:marLeft w:val="0"/>
                      <w:marRight w:val="0"/>
                      <w:marTop w:val="0"/>
                      <w:marBottom w:val="0"/>
                      <w:divBdr>
                        <w:top w:val="none" w:sz="0" w:space="0" w:color="auto"/>
                        <w:left w:val="none" w:sz="0" w:space="0" w:color="auto"/>
                        <w:bottom w:val="none" w:sz="0" w:space="0" w:color="auto"/>
                        <w:right w:val="none" w:sz="0" w:space="0" w:color="auto"/>
                      </w:divBdr>
                    </w:div>
                  </w:divsChild>
                </w:div>
                <w:div w:id="1437292201">
                  <w:marLeft w:val="0"/>
                  <w:marRight w:val="0"/>
                  <w:marTop w:val="0"/>
                  <w:marBottom w:val="0"/>
                  <w:divBdr>
                    <w:top w:val="none" w:sz="0" w:space="0" w:color="auto"/>
                    <w:left w:val="none" w:sz="0" w:space="0" w:color="auto"/>
                    <w:bottom w:val="none" w:sz="0" w:space="0" w:color="auto"/>
                    <w:right w:val="none" w:sz="0" w:space="0" w:color="auto"/>
                  </w:divBdr>
                  <w:divsChild>
                    <w:div w:id="781648812">
                      <w:marLeft w:val="0"/>
                      <w:marRight w:val="0"/>
                      <w:marTop w:val="0"/>
                      <w:marBottom w:val="0"/>
                      <w:divBdr>
                        <w:top w:val="none" w:sz="0" w:space="0" w:color="auto"/>
                        <w:left w:val="none" w:sz="0" w:space="0" w:color="auto"/>
                        <w:bottom w:val="none" w:sz="0" w:space="0" w:color="auto"/>
                        <w:right w:val="none" w:sz="0" w:space="0" w:color="auto"/>
                      </w:divBdr>
                    </w:div>
                  </w:divsChild>
                </w:div>
                <w:div w:id="855533672">
                  <w:marLeft w:val="0"/>
                  <w:marRight w:val="0"/>
                  <w:marTop w:val="0"/>
                  <w:marBottom w:val="0"/>
                  <w:divBdr>
                    <w:top w:val="none" w:sz="0" w:space="0" w:color="auto"/>
                    <w:left w:val="none" w:sz="0" w:space="0" w:color="auto"/>
                    <w:bottom w:val="none" w:sz="0" w:space="0" w:color="auto"/>
                    <w:right w:val="none" w:sz="0" w:space="0" w:color="auto"/>
                  </w:divBdr>
                  <w:divsChild>
                    <w:div w:id="2035111336">
                      <w:marLeft w:val="0"/>
                      <w:marRight w:val="0"/>
                      <w:marTop w:val="0"/>
                      <w:marBottom w:val="0"/>
                      <w:divBdr>
                        <w:top w:val="none" w:sz="0" w:space="0" w:color="auto"/>
                        <w:left w:val="none" w:sz="0" w:space="0" w:color="auto"/>
                        <w:bottom w:val="none" w:sz="0" w:space="0" w:color="auto"/>
                        <w:right w:val="none" w:sz="0" w:space="0" w:color="auto"/>
                      </w:divBdr>
                    </w:div>
                  </w:divsChild>
                </w:div>
                <w:div w:id="278681923">
                  <w:marLeft w:val="0"/>
                  <w:marRight w:val="0"/>
                  <w:marTop w:val="0"/>
                  <w:marBottom w:val="0"/>
                  <w:divBdr>
                    <w:top w:val="none" w:sz="0" w:space="0" w:color="auto"/>
                    <w:left w:val="none" w:sz="0" w:space="0" w:color="auto"/>
                    <w:bottom w:val="none" w:sz="0" w:space="0" w:color="auto"/>
                    <w:right w:val="none" w:sz="0" w:space="0" w:color="auto"/>
                  </w:divBdr>
                  <w:divsChild>
                    <w:div w:id="626400942">
                      <w:marLeft w:val="0"/>
                      <w:marRight w:val="0"/>
                      <w:marTop w:val="0"/>
                      <w:marBottom w:val="0"/>
                      <w:divBdr>
                        <w:top w:val="none" w:sz="0" w:space="0" w:color="auto"/>
                        <w:left w:val="none" w:sz="0" w:space="0" w:color="auto"/>
                        <w:bottom w:val="none" w:sz="0" w:space="0" w:color="auto"/>
                        <w:right w:val="none" w:sz="0" w:space="0" w:color="auto"/>
                      </w:divBdr>
                    </w:div>
                  </w:divsChild>
                </w:div>
                <w:div w:id="208811085">
                  <w:marLeft w:val="0"/>
                  <w:marRight w:val="0"/>
                  <w:marTop w:val="0"/>
                  <w:marBottom w:val="0"/>
                  <w:divBdr>
                    <w:top w:val="none" w:sz="0" w:space="0" w:color="auto"/>
                    <w:left w:val="none" w:sz="0" w:space="0" w:color="auto"/>
                    <w:bottom w:val="none" w:sz="0" w:space="0" w:color="auto"/>
                    <w:right w:val="none" w:sz="0" w:space="0" w:color="auto"/>
                  </w:divBdr>
                  <w:divsChild>
                    <w:div w:id="1989817121">
                      <w:marLeft w:val="0"/>
                      <w:marRight w:val="0"/>
                      <w:marTop w:val="0"/>
                      <w:marBottom w:val="0"/>
                      <w:divBdr>
                        <w:top w:val="none" w:sz="0" w:space="0" w:color="auto"/>
                        <w:left w:val="none" w:sz="0" w:space="0" w:color="auto"/>
                        <w:bottom w:val="none" w:sz="0" w:space="0" w:color="auto"/>
                        <w:right w:val="none" w:sz="0" w:space="0" w:color="auto"/>
                      </w:divBdr>
                    </w:div>
                  </w:divsChild>
                </w:div>
                <w:div w:id="1025327391">
                  <w:marLeft w:val="0"/>
                  <w:marRight w:val="0"/>
                  <w:marTop w:val="0"/>
                  <w:marBottom w:val="0"/>
                  <w:divBdr>
                    <w:top w:val="none" w:sz="0" w:space="0" w:color="auto"/>
                    <w:left w:val="none" w:sz="0" w:space="0" w:color="auto"/>
                    <w:bottom w:val="none" w:sz="0" w:space="0" w:color="auto"/>
                    <w:right w:val="none" w:sz="0" w:space="0" w:color="auto"/>
                  </w:divBdr>
                  <w:divsChild>
                    <w:div w:id="1766685189">
                      <w:marLeft w:val="0"/>
                      <w:marRight w:val="0"/>
                      <w:marTop w:val="0"/>
                      <w:marBottom w:val="0"/>
                      <w:divBdr>
                        <w:top w:val="none" w:sz="0" w:space="0" w:color="auto"/>
                        <w:left w:val="none" w:sz="0" w:space="0" w:color="auto"/>
                        <w:bottom w:val="none" w:sz="0" w:space="0" w:color="auto"/>
                        <w:right w:val="none" w:sz="0" w:space="0" w:color="auto"/>
                      </w:divBdr>
                    </w:div>
                  </w:divsChild>
                </w:div>
                <w:div w:id="2019386002">
                  <w:marLeft w:val="0"/>
                  <w:marRight w:val="0"/>
                  <w:marTop w:val="0"/>
                  <w:marBottom w:val="0"/>
                  <w:divBdr>
                    <w:top w:val="none" w:sz="0" w:space="0" w:color="auto"/>
                    <w:left w:val="none" w:sz="0" w:space="0" w:color="auto"/>
                    <w:bottom w:val="none" w:sz="0" w:space="0" w:color="auto"/>
                    <w:right w:val="none" w:sz="0" w:space="0" w:color="auto"/>
                  </w:divBdr>
                  <w:divsChild>
                    <w:div w:id="430122520">
                      <w:marLeft w:val="0"/>
                      <w:marRight w:val="0"/>
                      <w:marTop w:val="0"/>
                      <w:marBottom w:val="0"/>
                      <w:divBdr>
                        <w:top w:val="none" w:sz="0" w:space="0" w:color="auto"/>
                        <w:left w:val="none" w:sz="0" w:space="0" w:color="auto"/>
                        <w:bottom w:val="none" w:sz="0" w:space="0" w:color="auto"/>
                        <w:right w:val="none" w:sz="0" w:space="0" w:color="auto"/>
                      </w:divBdr>
                    </w:div>
                  </w:divsChild>
                </w:div>
                <w:div w:id="1630550024">
                  <w:marLeft w:val="0"/>
                  <w:marRight w:val="0"/>
                  <w:marTop w:val="0"/>
                  <w:marBottom w:val="0"/>
                  <w:divBdr>
                    <w:top w:val="none" w:sz="0" w:space="0" w:color="auto"/>
                    <w:left w:val="none" w:sz="0" w:space="0" w:color="auto"/>
                    <w:bottom w:val="none" w:sz="0" w:space="0" w:color="auto"/>
                    <w:right w:val="none" w:sz="0" w:space="0" w:color="auto"/>
                  </w:divBdr>
                  <w:divsChild>
                    <w:div w:id="1906329924">
                      <w:marLeft w:val="0"/>
                      <w:marRight w:val="0"/>
                      <w:marTop w:val="0"/>
                      <w:marBottom w:val="0"/>
                      <w:divBdr>
                        <w:top w:val="none" w:sz="0" w:space="0" w:color="auto"/>
                        <w:left w:val="none" w:sz="0" w:space="0" w:color="auto"/>
                        <w:bottom w:val="none" w:sz="0" w:space="0" w:color="auto"/>
                        <w:right w:val="none" w:sz="0" w:space="0" w:color="auto"/>
                      </w:divBdr>
                    </w:div>
                  </w:divsChild>
                </w:div>
                <w:div w:id="2102409220">
                  <w:marLeft w:val="0"/>
                  <w:marRight w:val="0"/>
                  <w:marTop w:val="0"/>
                  <w:marBottom w:val="0"/>
                  <w:divBdr>
                    <w:top w:val="none" w:sz="0" w:space="0" w:color="auto"/>
                    <w:left w:val="none" w:sz="0" w:space="0" w:color="auto"/>
                    <w:bottom w:val="none" w:sz="0" w:space="0" w:color="auto"/>
                    <w:right w:val="none" w:sz="0" w:space="0" w:color="auto"/>
                  </w:divBdr>
                  <w:divsChild>
                    <w:div w:id="1068379429">
                      <w:marLeft w:val="0"/>
                      <w:marRight w:val="0"/>
                      <w:marTop w:val="0"/>
                      <w:marBottom w:val="0"/>
                      <w:divBdr>
                        <w:top w:val="none" w:sz="0" w:space="0" w:color="auto"/>
                        <w:left w:val="none" w:sz="0" w:space="0" w:color="auto"/>
                        <w:bottom w:val="none" w:sz="0" w:space="0" w:color="auto"/>
                        <w:right w:val="none" w:sz="0" w:space="0" w:color="auto"/>
                      </w:divBdr>
                    </w:div>
                  </w:divsChild>
                </w:div>
                <w:div w:id="1767575246">
                  <w:marLeft w:val="0"/>
                  <w:marRight w:val="0"/>
                  <w:marTop w:val="0"/>
                  <w:marBottom w:val="0"/>
                  <w:divBdr>
                    <w:top w:val="none" w:sz="0" w:space="0" w:color="auto"/>
                    <w:left w:val="none" w:sz="0" w:space="0" w:color="auto"/>
                    <w:bottom w:val="none" w:sz="0" w:space="0" w:color="auto"/>
                    <w:right w:val="none" w:sz="0" w:space="0" w:color="auto"/>
                  </w:divBdr>
                  <w:divsChild>
                    <w:div w:id="90005734">
                      <w:marLeft w:val="0"/>
                      <w:marRight w:val="0"/>
                      <w:marTop w:val="0"/>
                      <w:marBottom w:val="0"/>
                      <w:divBdr>
                        <w:top w:val="none" w:sz="0" w:space="0" w:color="auto"/>
                        <w:left w:val="none" w:sz="0" w:space="0" w:color="auto"/>
                        <w:bottom w:val="none" w:sz="0" w:space="0" w:color="auto"/>
                        <w:right w:val="none" w:sz="0" w:space="0" w:color="auto"/>
                      </w:divBdr>
                    </w:div>
                  </w:divsChild>
                </w:div>
                <w:div w:id="892234962">
                  <w:marLeft w:val="0"/>
                  <w:marRight w:val="0"/>
                  <w:marTop w:val="0"/>
                  <w:marBottom w:val="0"/>
                  <w:divBdr>
                    <w:top w:val="none" w:sz="0" w:space="0" w:color="auto"/>
                    <w:left w:val="none" w:sz="0" w:space="0" w:color="auto"/>
                    <w:bottom w:val="none" w:sz="0" w:space="0" w:color="auto"/>
                    <w:right w:val="none" w:sz="0" w:space="0" w:color="auto"/>
                  </w:divBdr>
                  <w:divsChild>
                    <w:div w:id="5663007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4668323">
          <w:marLeft w:val="0"/>
          <w:marRight w:val="0"/>
          <w:marTop w:val="0"/>
          <w:marBottom w:val="0"/>
          <w:divBdr>
            <w:top w:val="none" w:sz="0" w:space="0" w:color="auto"/>
            <w:left w:val="none" w:sz="0" w:space="0" w:color="auto"/>
            <w:bottom w:val="none" w:sz="0" w:space="0" w:color="auto"/>
            <w:right w:val="none" w:sz="0" w:space="0" w:color="auto"/>
          </w:divBdr>
        </w:div>
        <w:div w:id="895168493">
          <w:marLeft w:val="0"/>
          <w:marRight w:val="0"/>
          <w:marTop w:val="0"/>
          <w:marBottom w:val="0"/>
          <w:divBdr>
            <w:top w:val="none" w:sz="0" w:space="0" w:color="auto"/>
            <w:left w:val="none" w:sz="0" w:space="0" w:color="auto"/>
            <w:bottom w:val="none" w:sz="0" w:space="0" w:color="auto"/>
            <w:right w:val="none" w:sz="0" w:space="0" w:color="auto"/>
          </w:divBdr>
        </w:div>
        <w:div w:id="215973448">
          <w:marLeft w:val="0"/>
          <w:marRight w:val="0"/>
          <w:marTop w:val="0"/>
          <w:marBottom w:val="0"/>
          <w:divBdr>
            <w:top w:val="none" w:sz="0" w:space="0" w:color="auto"/>
            <w:left w:val="none" w:sz="0" w:space="0" w:color="auto"/>
            <w:bottom w:val="none" w:sz="0" w:space="0" w:color="auto"/>
            <w:right w:val="none" w:sz="0" w:space="0" w:color="auto"/>
          </w:divBdr>
          <w:divsChild>
            <w:div w:id="963389054">
              <w:marLeft w:val="0"/>
              <w:marRight w:val="0"/>
              <w:marTop w:val="0"/>
              <w:marBottom w:val="0"/>
              <w:divBdr>
                <w:top w:val="none" w:sz="0" w:space="0" w:color="auto"/>
                <w:left w:val="none" w:sz="0" w:space="0" w:color="auto"/>
                <w:bottom w:val="none" w:sz="0" w:space="0" w:color="auto"/>
                <w:right w:val="none" w:sz="0" w:space="0" w:color="auto"/>
              </w:divBdr>
            </w:div>
            <w:div w:id="1365130010">
              <w:marLeft w:val="0"/>
              <w:marRight w:val="0"/>
              <w:marTop w:val="0"/>
              <w:marBottom w:val="0"/>
              <w:divBdr>
                <w:top w:val="none" w:sz="0" w:space="0" w:color="auto"/>
                <w:left w:val="none" w:sz="0" w:space="0" w:color="auto"/>
                <w:bottom w:val="none" w:sz="0" w:space="0" w:color="auto"/>
                <w:right w:val="none" w:sz="0" w:space="0" w:color="auto"/>
              </w:divBdr>
            </w:div>
            <w:div w:id="1964075600">
              <w:marLeft w:val="0"/>
              <w:marRight w:val="0"/>
              <w:marTop w:val="0"/>
              <w:marBottom w:val="0"/>
              <w:divBdr>
                <w:top w:val="none" w:sz="0" w:space="0" w:color="auto"/>
                <w:left w:val="none" w:sz="0" w:space="0" w:color="auto"/>
                <w:bottom w:val="none" w:sz="0" w:space="0" w:color="auto"/>
                <w:right w:val="none" w:sz="0" w:space="0" w:color="auto"/>
              </w:divBdr>
            </w:div>
            <w:div w:id="435028021">
              <w:marLeft w:val="0"/>
              <w:marRight w:val="0"/>
              <w:marTop w:val="0"/>
              <w:marBottom w:val="0"/>
              <w:divBdr>
                <w:top w:val="none" w:sz="0" w:space="0" w:color="auto"/>
                <w:left w:val="none" w:sz="0" w:space="0" w:color="auto"/>
                <w:bottom w:val="none" w:sz="0" w:space="0" w:color="auto"/>
                <w:right w:val="none" w:sz="0" w:space="0" w:color="auto"/>
              </w:divBdr>
            </w:div>
            <w:div w:id="1522737625">
              <w:marLeft w:val="0"/>
              <w:marRight w:val="0"/>
              <w:marTop w:val="0"/>
              <w:marBottom w:val="0"/>
              <w:divBdr>
                <w:top w:val="none" w:sz="0" w:space="0" w:color="auto"/>
                <w:left w:val="none" w:sz="0" w:space="0" w:color="auto"/>
                <w:bottom w:val="none" w:sz="0" w:space="0" w:color="auto"/>
                <w:right w:val="none" w:sz="0" w:space="0" w:color="auto"/>
              </w:divBdr>
            </w:div>
            <w:div w:id="801190521">
              <w:marLeft w:val="0"/>
              <w:marRight w:val="0"/>
              <w:marTop w:val="0"/>
              <w:marBottom w:val="0"/>
              <w:divBdr>
                <w:top w:val="none" w:sz="0" w:space="0" w:color="auto"/>
                <w:left w:val="none" w:sz="0" w:space="0" w:color="auto"/>
                <w:bottom w:val="none" w:sz="0" w:space="0" w:color="auto"/>
                <w:right w:val="none" w:sz="0" w:space="0" w:color="auto"/>
              </w:divBdr>
            </w:div>
            <w:div w:id="1053119312">
              <w:marLeft w:val="0"/>
              <w:marRight w:val="0"/>
              <w:marTop w:val="0"/>
              <w:marBottom w:val="0"/>
              <w:divBdr>
                <w:top w:val="none" w:sz="0" w:space="0" w:color="auto"/>
                <w:left w:val="none" w:sz="0" w:space="0" w:color="auto"/>
                <w:bottom w:val="none" w:sz="0" w:space="0" w:color="auto"/>
                <w:right w:val="none" w:sz="0" w:space="0" w:color="auto"/>
              </w:divBdr>
            </w:div>
            <w:div w:id="1150557911">
              <w:marLeft w:val="0"/>
              <w:marRight w:val="0"/>
              <w:marTop w:val="0"/>
              <w:marBottom w:val="0"/>
              <w:divBdr>
                <w:top w:val="none" w:sz="0" w:space="0" w:color="auto"/>
                <w:left w:val="none" w:sz="0" w:space="0" w:color="auto"/>
                <w:bottom w:val="none" w:sz="0" w:space="0" w:color="auto"/>
                <w:right w:val="none" w:sz="0" w:space="0" w:color="auto"/>
              </w:divBdr>
            </w:div>
            <w:div w:id="169027691">
              <w:marLeft w:val="0"/>
              <w:marRight w:val="0"/>
              <w:marTop w:val="0"/>
              <w:marBottom w:val="0"/>
              <w:divBdr>
                <w:top w:val="none" w:sz="0" w:space="0" w:color="auto"/>
                <w:left w:val="none" w:sz="0" w:space="0" w:color="auto"/>
                <w:bottom w:val="none" w:sz="0" w:space="0" w:color="auto"/>
                <w:right w:val="none" w:sz="0" w:space="0" w:color="auto"/>
              </w:divBdr>
            </w:div>
            <w:div w:id="300501777">
              <w:marLeft w:val="0"/>
              <w:marRight w:val="0"/>
              <w:marTop w:val="0"/>
              <w:marBottom w:val="0"/>
              <w:divBdr>
                <w:top w:val="none" w:sz="0" w:space="0" w:color="auto"/>
                <w:left w:val="none" w:sz="0" w:space="0" w:color="auto"/>
                <w:bottom w:val="none" w:sz="0" w:space="0" w:color="auto"/>
                <w:right w:val="none" w:sz="0" w:space="0" w:color="auto"/>
              </w:divBdr>
            </w:div>
            <w:div w:id="1395858687">
              <w:marLeft w:val="0"/>
              <w:marRight w:val="0"/>
              <w:marTop w:val="0"/>
              <w:marBottom w:val="0"/>
              <w:divBdr>
                <w:top w:val="none" w:sz="0" w:space="0" w:color="auto"/>
                <w:left w:val="none" w:sz="0" w:space="0" w:color="auto"/>
                <w:bottom w:val="none" w:sz="0" w:space="0" w:color="auto"/>
                <w:right w:val="none" w:sz="0" w:space="0" w:color="auto"/>
              </w:divBdr>
            </w:div>
            <w:div w:id="529758694">
              <w:marLeft w:val="0"/>
              <w:marRight w:val="0"/>
              <w:marTop w:val="0"/>
              <w:marBottom w:val="0"/>
              <w:divBdr>
                <w:top w:val="none" w:sz="0" w:space="0" w:color="auto"/>
                <w:left w:val="none" w:sz="0" w:space="0" w:color="auto"/>
                <w:bottom w:val="none" w:sz="0" w:space="0" w:color="auto"/>
                <w:right w:val="none" w:sz="0" w:space="0" w:color="auto"/>
              </w:divBdr>
            </w:div>
            <w:div w:id="1982493658">
              <w:marLeft w:val="0"/>
              <w:marRight w:val="0"/>
              <w:marTop w:val="0"/>
              <w:marBottom w:val="0"/>
              <w:divBdr>
                <w:top w:val="none" w:sz="0" w:space="0" w:color="auto"/>
                <w:left w:val="none" w:sz="0" w:space="0" w:color="auto"/>
                <w:bottom w:val="none" w:sz="0" w:space="0" w:color="auto"/>
                <w:right w:val="none" w:sz="0" w:space="0" w:color="auto"/>
              </w:divBdr>
            </w:div>
            <w:div w:id="1615794714">
              <w:marLeft w:val="0"/>
              <w:marRight w:val="0"/>
              <w:marTop w:val="0"/>
              <w:marBottom w:val="0"/>
              <w:divBdr>
                <w:top w:val="none" w:sz="0" w:space="0" w:color="auto"/>
                <w:left w:val="none" w:sz="0" w:space="0" w:color="auto"/>
                <w:bottom w:val="none" w:sz="0" w:space="0" w:color="auto"/>
                <w:right w:val="none" w:sz="0" w:space="0" w:color="auto"/>
              </w:divBdr>
            </w:div>
            <w:div w:id="1654026990">
              <w:marLeft w:val="0"/>
              <w:marRight w:val="0"/>
              <w:marTop w:val="0"/>
              <w:marBottom w:val="0"/>
              <w:divBdr>
                <w:top w:val="none" w:sz="0" w:space="0" w:color="auto"/>
                <w:left w:val="none" w:sz="0" w:space="0" w:color="auto"/>
                <w:bottom w:val="none" w:sz="0" w:space="0" w:color="auto"/>
                <w:right w:val="none" w:sz="0" w:space="0" w:color="auto"/>
              </w:divBdr>
            </w:div>
            <w:div w:id="1711028916">
              <w:marLeft w:val="0"/>
              <w:marRight w:val="0"/>
              <w:marTop w:val="0"/>
              <w:marBottom w:val="0"/>
              <w:divBdr>
                <w:top w:val="none" w:sz="0" w:space="0" w:color="auto"/>
                <w:left w:val="none" w:sz="0" w:space="0" w:color="auto"/>
                <w:bottom w:val="none" w:sz="0" w:space="0" w:color="auto"/>
                <w:right w:val="none" w:sz="0" w:space="0" w:color="auto"/>
              </w:divBdr>
            </w:div>
            <w:div w:id="360479393">
              <w:marLeft w:val="0"/>
              <w:marRight w:val="0"/>
              <w:marTop w:val="0"/>
              <w:marBottom w:val="0"/>
              <w:divBdr>
                <w:top w:val="none" w:sz="0" w:space="0" w:color="auto"/>
                <w:left w:val="none" w:sz="0" w:space="0" w:color="auto"/>
                <w:bottom w:val="none" w:sz="0" w:space="0" w:color="auto"/>
                <w:right w:val="none" w:sz="0" w:space="0" w:color="auto"/>
              </w:divBdr>
            </w:div>
          </w:divsChild>
        </w:div>
        <w:div w:id="1039429311">
          <w:marLeft w:val="0"/>
          <w:marRight w:val="0"/>
          <w:marTop w:val="0"/>
          <w:marBottom w:val="0"/>
          <w:divBdr>
            <w:top w:val="none" w:sz="0" w:space="0" w:color="auto"/>
            <w:left w:val="none" w:sz="0" w:space="0" w:color="auto"/>
            <w:bottom w:val="none" w:sz="0" w:space="0" w:color="auto"/>
            <w:right w:val="none" w:sz="0" w:space="0" w:color="auto"/>
          </w:divBdr>
        </w:div>
        <w:div w:id="1143816357">
          <w:marLeft w:val="0"/>
          <w:marRight w:val="0"/>
          <w:marTop w:val="0"/>
          <w:marBottom w:val="0"/>
          <w:divBdr>
            <w:top w:val="none" w:sz="0" w:space="0" w:color="auto"/>
            <w:left w:val="none" w:sz="0" w:space="0" w:color="auto"/>
            <w:bottom w:val="none" w:sz="0" w:space="0" w:color="auto"/>
            <w:right w:val="none" w:sz="0" w:space="0" w:color="auto"/>
          </w:divBdr>
        </w:div>
        <w:div w:id="660085412">
          <w:marLeft w:val="0"/>
          <w:marRight w:val="0"/>
          <w:marTop w:val="0"/>
          <w:marBottom w:val="0"/>
          <w:divBdr>
            <w:top w:val="none" w:sz="0" w:space="0" w:color="auto"/>
            <w:left w:val="none" w:sz="0" w:space="0" w:color="auto"/>
            <w:bottom w:val="none" w:sz="0" w:space="0" w:color="auto"/>
            <w:right w:val="none" w:sz="0" w:space="0" w:color="auto"/>
          </w:divBdr>
        </w:div>
        <w:div w:id="138308222">
          <w:marLeft w:val="0"/>
          <w:marRight w:val="0"/>
          <w:marTop w:val="0"/>
          <w:marBottom w:val="0"/>
          <w:divBdr>
            <w:top w:val="none" w:sz="0" w:space="0" w:color="auto"/>
            <w:left w:val="none" w:sz="0" w:space="0" w:color="auto"/>
            <w:bottom w:val="none" w:sz="0" w:space="0" w:color="auto"/>
            <w:right w:val="none" w:sz="0" w:space="0" w:color="auto"/>
          </w:divBdr>
        </w:div>
        <w:div w:id="1739934976">
          <w:marLeft w:val="0"/>
          <w:marRight w:val="0"/>
          <w:marTop w:val="0"/>
          <w:marBottom w:val="0"/>
          <w:divBdr>
            <w:top w:val="none" w:sz="0" w:space="0" w:color="auto"/>
            <w:left w:val="none" w:sz="0" w:space="0" w:color="auto"/>
            <w:bottom w:val="none" w:sz="0" w:space="0" w:color="auto"/>
            <w:right w:val="none" w:sz="0" w:space="0" w:color="auto"/>
          </w:divBdr>
          <w:divsChild>
            <w:div w:id="1406950723">
              <w:marLeft w:val="-75"/>
              <w:marRight w:val="0"/>
              <w:marTop w:val="30"/>
              <w:marBottom w:val="30"/>
              <w:divBdr>
                <w:top w:val="none" w:sz="0" w:space="0" w:color="auto"/>
                <w:left w:val="none" w:sz="0" w:space="0" w:color="auto"/>
                <w:bottom w:val="none" w:sz="0" w:space="0" w:color="auto"/>
                <w:right w:val="none" w:sz="0" w:space="0" w:color="auto"/>
              </w:divBdr>
              <w:divsChild>
                <w:div w:id="114570063">
                  <w:marLeft w:val="0"/>
                  <w:marRight w:val="0"/>
                  <w:marTop w:val="0"/>
                  <w:marBottom w:val="0"/>
                  <w:divBdr>
                    <w:top w:val="none" w:sz="0" w:space="0" w:color="auto"/>
                    <w:left w:val="none" w:sz="0" w:space="0" w:color="auto"/>
                    <w:bottom w:val="none" w:sz="0" w:space="0" w:color="auto"/>
                    <w:right w:val="none" w:sz="0" w:space="0" w:color="auto"/>
                  </w:divBdr>
                  <w:divsChild>
                    <w:div w:id="350650340">
                      <w:marLeft w:val="0"/>
                      <w:marRight w:val="0"/>
                      <w:marTop w:val="0"/>
                      <w:marBottom w:val="0"/>
                      <w:divBdr>
                        <w:top w:val="none" w:sz="0" w:space="0" w:color="auto"/>
                        <w:left w:val="none" w:sz="0" w:space="0" w:color="auto"/>
                        <w:bottom w:val="none" w:sz="0" w:space="0" w:color="auto"/>
                        <w:right w:val="none" w:sz="0" w:space="0" w:color="auto"/>
                      </w:divBdr>
                    </w:div>
                  </w:divsChild>
                </w:div>
                <w:div w:id="1035272196">
                  <w:marLeft w:val="0"/>
                  <w:marRight w:val="0"/>
                  <w:marTop w:val="0"/>
                  <w:marBottom w:val="0"/>
                  <w:divBdr>
                    <w:top w:val="none" w:sz="0" w:space="0" w:color="auto"/>
                    <w:left w:val="none" w:sz="0" w:space="0" w:color="auto"/>
                    <w:bottom w:val="none" w:sz="0" w:space="0" w:color="auto"/>
                    <w:right w:val="none" w:sz="0" w:space="0" w:color="auto"/>
                  </w:divBdr>
                  <w:divsChild>
                    <w:div w:id="2094158038">
                      <w:marLeft w:val="0"/>
                      <w:marRight w:val="0"/>
                      <w:marTop w:val="0"/>
                      <w:marBottom w:val="0"/>
                      <w:divBdr>
                        <w:top w:val="none" w:sz="0" w:space="0" w:color="auto"/>
                        <w:left w:val="none" w:sz="0" w:space="0" w:color="auto"/>
                        <w:bottom w:val="none" w:sz="0" w:space="0" w:color="auto"/>
                        <w:right w:val="none" w:sz="0" w:space="0" w:color="auto"/>
                      </w:divBdr>
                    </w:div>
                  </w:divsChild>
                </w:div>
                <w:div w:id="1970621979">
                  <w:marLeft w:val="0"/>
                  <w:marRight w:val="0"/>
                  <w:marTop w:val="0"/>
                  <w:marBottom w:val="0"/>
                  <w:divBdr>
                    <w:top w:val="none" w:sz="0" w:space="0" w:color="auto"/>
                    <w:left w:val="none" w:sz="0" w:space="0" w:color="auto"/>
                    <w:bottom w:val="none" w:sz="0" w:space="0" w:color="auto"/>
                    <w:right w:val="none" w:sz="0" w:space="0" w:color="auto"/>
                  </w:divBdr>
                  <w:divsChild>
                    <w:div w:id="372996251">
                      <w:marLeft w:val="0"/>
                      <w:marRight w:val="0"/>
                      <w:marTop w:val="0"/>
                      <w:marBottom w:val="0"/>
                      <w:divBdr>
                        <w:top w:val="none" w:sz="0" w:space="0" w:color="auto"/>
                        <w:left w:val="none" w:sz="0" w:space="0" w:color="auto"/>
                        <w:bottom w:val="none" w:sz="0" w:space="0" w:color="auto"/>
                        <w:right w:val="none" w:sz="0" w:space="0" w:color="auto"/>
                      </w:divBdr>
                    </w:div>
                  </w:divsChild>
                </w:div>
                <w:div w:id="193543161">
                  <w:marLeft w:val="0"/>
                  <w:marRight w:val="0"/>
                  <w:marTop w:val="0"/>
                  <w:marBottom w:val="0"/>
                  <w:divBdr>
                    <w:top w:val="none" w:sz="0" w:space="0" w:color="auto"/>
                    <w:left w:val="none" w:sz="0" w:space="0" w:color="auto"/>
                    <w:bottom w:val="none" w:sz="0" w:space="0" w:color="auto"/>
                    <w:right w:val="none" w:sz="0" w:space="0" w:color="auto"/>
                  </w:divBdr>
                  <w:divsChild>
                    <w:div w:id="232276807">
                      <w:marLeft w:val="0"/>
                      <w:marRight w:val="0"/>
                      <w:marTop w:val="0"/>
                      <w:marBottom w:val="0"/>
                      <w:divBdr>
                        <w:top w:val="none" w:sz="0" w:space="0" w:color="auto"/>
                        <w:left w:val="none" w:sz="0" w:space="0" w:color="auto"/>
                        <w:bottom w:val="none" w:sz="0" w:space="0" w:color="auto"/>
                        <w:right w:val="none" w:sz="0" w:space="0" w:color="auto"/>
                      </w:divBdr>
                    </w:div>
                  </w:divsChild>
                </w:div>
                <w:div w:id="306974451">
                  <w:marLeft w:val="0"/>
                  <w:marRight w:val="0"/>
                  <w:marTop w:val="0"/>
                  <w:marBottom w:val="0"/>
                  <w:divBdr>
                    <w:top w:val="none" w:sz="0" w:space="0" w:color="auto"/>
                    <w:left w:val="none" w:sz="0" w:space="0" w:color="auto"/>
                    <w:bottom w:val="none" w:sz="0" w:space="0" w:color="auto"/>
                    <w:right w:val="none" w:sz="0" w:space="0" w:color="auto"/>
                  </w:divBdr>
                  <w:divsChild>
                    <w:div w:id="1253271913">
                      <w:marLeft w:val="0"/>
                      <w:marRight w:val="0"/>
                      <w:marTop w:val="0"/>
                      <w:marBottom w:val="0"/>
                      <w:divBdr>
                        <w:top w:val="none" w:sz="0" w:space="0" w:color="auto"/>
                        <w:left w:val="none" w:sz="0" w:space="0" w:color="auto"/>
                        <w:bottom w:val="none" w:sz="0" w:space="0" w:color="auto"/>
                        <w:right w:val="none" w:sz="0" w:space="0" w:color="auto"/>
                      </w:divBdr>
                    </w:div>
                  </w:divsChild>
                </w:div>
                <w:div w:id="370954783">
                  <w:marLeft w:val="0"/>
                  <w:marRight w:val="0"/>
                  <w:marTop w:val="0"/>
                  <w:marBottom w:val="0"/>
                  <w:divBdr>
                    <w:top w:val="none" w:sz="0" w:space="0" w:color="auto"/>
                    <w:left w:val="none" w:sz="0" w:space="0" w:color="auto"/>
                    <w:bottom w:val="none" w:sz="0" w:space="0" w:color="auto"/>
                    <w:right w:val="none" w:sz="0" w:space="0" w:color="auto"/>
                  </w:divBdr>
                  <w:divsChild>
                    <w:div w:id="71390034">
                      <w:marLeft w:val="0"/>
                      <w:marRight w:val="0"/>
                      <w:marTop w:val="0"/>
                      <w:marBottom w:val="0"/>
                      <w:divBdr>
                        <w:top w:val="none" w:sz="0" w:space="0" w:color="auto"/>
                        <w:left w:val="none" w:sz="0" w:space="0" w:color="auto"/>
                        <w:bottom w:val="none" w:sz="0" w:space="0" w:color="auto"/>
                        <w:right w:val="none" w:sz="0" w:space="0" w:color="auto"/>
                      </w:divBdr>
                    </w:div>
                  </w:divsChild>
                </w:div>
                <w:div w:id="1970937229">
                  <w:marLeft w:val="0"/>
                  <w:marRight w:val="0"/>
                  <w:marTop w:val="0"/>
                  <w:marBottom w:val="0"/>
                  <w:divBdr>
                    <w:top w:val="none" w:sz="0" w:space="0" w:color="auto"/>
                    <w:left w:val="none" w:sz="0" w:space="0" w:color="auto"/>
                    <w:bottom w:val="none" w:sz="0" w:space="0" w:color="auto"/>
                    <w:right w:val="none" w:sz="0" w:space="0" w:color="auto"/>
                  </w:divBdr>
                  <w:divsChild>
                    <w:div w:id="115607646">
                      <w:marLeft w:val="0"/>
                      <w:marRight w:val="0"/>
                      <w:marTop w:val="0"/>
                      <w:marBottom w:val="0"/>
                      <w:divBdr>
                        <w:top w:val="none" w:sz="0" w:space="0" w:color="auto"/>
                        <w:left w:val="none" w:sz="0" w:space="0" w:color="auto"/>
                        <w:bottom w:val="none" w:sz="0" w:space="0" w:color="auto"/>
                        <w:right w:val="none" w:sz="0" w:space="0" w:color="auto"/>
                      </w:divBdr>
                    </w:div>
                    <w:div w:id="205878139">
                      <w:marLeft w:val="0"/>
                      <w:marRight w:val="0"/>
                      <w:marTop w:val="0"/>
                      <w:marBottom w:val="0"/>
                      <w:divBdr>
                        <w:top w:val="none" w:sz="0" w:space="0" w:color="auto"/>
                        <w:left w:val="none" w:sz="0" w:space="0" w:color="auto"/>
                        <w:bottom w:val="none" w:sz="0" w:space="0" w:color="auto"/>
                        <w:right w:val="none" w:sz="0" w:space="0" w:color="auto"/>
                      </w:divBdr>
                    </w:div>
                    <w:div w:id="1821848799">
                      <w:marLeft w:val="0"/>
                      <w:marRight w:val="0"/>
                      <w:marTop w:val="0"/>
                      <w:marBottom w:val="0"/>
                      <w:divBdr>
                        <w:top w:val="none" w:sz="0" w:space="0" w:color="auto"/>
                        <w:left w:val="none" w:sz="0" w:space="0" w:color="auto"/>
                        <w:bottom w:val="none" w:sz="0" w:space="0" w:color="auto"/>
                        <w:right w:val="none" w:sz="0" w:space="0" w:color="auto"/>
                      </w:divBdr>
                    </w:div>
                  </w:divsChild>
                </w:div>
                <w:div w:id="9914639">
                  <w:marLeft w:val="0"/>
                  <w:marRight w:val="0"/>
                  <w:marTop w:val="0"/>
                  <w:marBottom w:val="0"/>
                  <w:divBdr>
                    <w:top w:val="none" w:sz="0" w:space="0" w:color="auto"/>
                    <w:left w:val="none" w:sz="0" w:space="0" w:color="auto"/>
                    <w:bottom w:val="none" w:sz="0" w:space="0" w:color="auto"/>
                    <w:right w:val="none" w:sz="0" w:space="0" w:color="auto"/>
                  </w:divBdr>
                  <w:divsChild>
                    <w:div w:id="12792628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5330323">
          <w:marLeft w:val="0"/>
          <w:marRight w:val="0"/>
          <w:marTop w:val="0"/>
          <w:marBottom w:val="0"/>
          <w:divBdr>
            <w:top w:val="none" w:sz="0" w:space="0" w:color="auto"/>
            <w:left w:val="none" w:sz="0" w:space="0" w:color="auto"/>
            <w:bottom w:val="none" w:sz="0" w:space="0" w:color="auto"/>
            <w:right w:val="none" w:sz="0" w:space="0" w:color="auto"/>
          </w:divBdr>
        </w:div>
        <w:div w:id="1145077136">
          <w:marLeft w:val="0"/>
          <w:marRight w:val="0"/>
          <w:marTop w:val="0"/>
          <w:marBottom w:val="0"/>
          <w:divBdr>
            <w:top w:val="none" w:sz="0" w:space="0" w:color="auto"/>
            <w:left w:val="none" w:sz="0" w:space="0" w:color="auto"/>
            <w:bottom w:val="none" w:sz="0" w:space="0" w:color="auto"/>
            <w:right w:val="none" w:sz="0" w:space="0" w:color="auto"/>
          </w:divBdr>
        </w:div>
        <w:div w:id="486215308">
          <w:marLeft w:val="0"/>
          <w:marRight w:val="0"/>
          <w:marTop w:val="0"/>
          <w:marBottom w:val="0"/>
          <w:divBdr>
            <w:top w:val="none" w:sz="0" w:space="0" w:color="auto"/>
            <w:left w:val="none" w:sz="0" w:space="0" w:color="auto"/>
            <w:bottom w:val="none" w:sz="0" w:space="0" w:color="auto"/>
            <w:right w:val="none" w:sz="0" w:space="0" w:color="auto"/>
          </w:divBdr>
        </w:div>
        <w:div w:id="227228581">
          <w:marLeft w:val="0"/>
          <w:marRight w:val="0"/>
          <w:marTop w:val="0"/>
          <w:marBottom w:val="0"/>
          <w:divBdr>
            <w:top w:val="none" w:sz="0" w:space="0" w:color="auto"/>
            <w:left w:val="none" w:sz="0" w:space="0" w:color="auto"/>
            <w:bottom w:val="none" w:sz="0" w:space="0" w:color="auto"/>
            <w:right w:val="none" w:sz="0" w:space="0" w:color="auto"/>
          </w:divBdr>
        </w:div>
        <w:div w:id="990253518">
          <w:marLeft w:val="0"/>
          <w:marRight w:val="0"/>
          <w:marTop w:val="0"/>
          <w:marBottom w:val="0"/>
          <w:divBdr>
            <w:top w:val="none" w:sz="0" w:space="0" w:color="auto"/>
            <w:left w:val="none" w:sz="0" w:space="0" w:color="auto"/>
            <w:bottom w:val="none" w:sz="0" w:space="0" w:color="auto"/>
            <w:right w:val="none" w:sz="0" w:space="0" w:color="auto"/>
          </w:divBdr>
        </w:div>
        <w:div w:id="1738629365">
          <w:marLeft w:val="0"/>
          <w:marRight w:val="0"/>
          <w:marTop w:val="0"/>
          <w:marBottom w:val="0"/>
          <w:divBdr>
            <w:top w:val="none" w:sz="0" w:space="0" w:color="auto"/>
            <w:left w:val="none" w:sz="0" w:space="0" w:color="auto"/>
            <w:bottom w:val="none" w:sz="0" w:space="0" w:color="auto"/>
            <w:right w:val="none" w:sz="0" w:space="0" w:color="auto"/>
          </w:divBdr>
          <w:divsChild>
            <w:div w:id="2117283839">
              <w:marLeft w:val="-75"/>
              <w:marRight w:val="0"/>
              <w:marTop w:val="30"/>
              <w:marBottom w:val="30"/>
              <w:divBdr>
                <w:top w:val="none" w:sz="0" w:space="0" w:color="auto"/>
                <w:left w:val="none" w:sz="0" w:space="0" w:color="auto"/>
                <w:bottom w:val="none" w:sz="0" w:space="0" w:color="auto"/>
                <w:right w:val="none" w:sz="0" w:space="0" w:color="auto"/>
              </w:divBdr>
              <w:divsChild>
                <w:div w:id="763257816">
                  <w:marLeft w:val="0"/>
                  <w:marRight w:val="0"/>
                  <w:marTop w:val="0"/>
                  <w:marBottom w:val="0"/>
                  <w:divBdr>
                    <w:top w:val="none" w:sz="0" w:space="0" w:color="auto"/>
                    <w:left w:val="none" w:sz="0" w:space="0" w:color="auto"/>
                    <w:bottom w:val="none" w:sz="0" w:space="0" w:color="auto"/>
                    <w:right w:val="none" w:sz="0" w:space="0" w:color="auto"/>
                  </w:divBdr>
                  <w:divsChild>
                    <w:div w:id="1316495056">
                      <w:marLeft w:val="0"/>
                      <w:marRight w:val="0"/>
                      <w:marTop w:val="0"/>
                      <w:marBottom w:val="0"/>
                      <w:divBdr>
                        <w:top w:val="none" w:sz="0" w:space="0" w:color="auto"/>
                        <w:left w:val="none" w:sz="0" w:space="0" w:color="auto"/>
                        <w:bottom w:val="none" w:sz="0" w:space="0" w:color="auto"/>
                        <w:right w:val="none" w:sz="0" w:space="0" w:color="auto"/>
                      </w:divBdr>
                    </w:div>
                  </w:divsChild>
                </w:div>
                <w:div w:id="216166671">
                  <w:marLeft w:val="0"/>
                  <w:marRight w:val="0"/>
                  <w:marTop w:val="0"/>
                  <w:marBottom w:val="0"/>
                  <w:divBdr>
                    <w:top w:val="none" w:sz="0" w:space="0" w:color="auto"/>
                    <w:left w:val="none" w:sz="0" w:space="0" w:color="auto"/>
                    <w:bottom w:val="none" w:sz="0" w:space="0" w:color="auto"/>
                    <w:right w:val="none" w:sz="0" w:space="0" w:color="auto"/>
                  </w:divBdr>
                  <w:divsChild>
                    <w:div w:id="91972318">
                      <w:marLeft w:val="0"/>
                      <w:marRight w:val="0"/>
                      <w:marTop w:val="0"/>
                      <w:marBottom w:val="0"/>
                      <w:divBdr>
                        <w:top w:val="none" w:sz="0" w:space="0" w:color="auto"/>
                        <w:left w:val="none" w:sz="0" w:space="0" w:color="auto"/>
                        <w:bottom w:val="none" w:sz="0" w:space="0" w:color="auto"/>
                        <w:right w:val="none" w:sz="0" w:space="0" w:color="auto"/>
                      </w:divBdr>
                    </w:div>
                  </w:divsChild>
                </w:div>
                <w:div w:id="1018199481">
                  <w:marLeft w:val="0"/>
                  <w:marRight w:val="0"/>
                  <w:marTop w:val="0"/>
                  <w:marBottom w:val="0"/>
                  <w:divBdr>
                    <w:top w:val="none" w:sz="0" w:space="0" w:color="auto"/>
                    <w:left w:val="none" w:sz="0" w:space="0" w:color="auto"/>
                    <w:bottom w:val="none" w:sz="0" w:space="0" w:color="auto"/>
                    <w:right w:val="none" w:sz="0" w:space="0" w:color="auto"/>
                  </w:divBdr>
                  <w:divsChild>
                    <w:div w:id="160783258">
                      <w:marLeft w:val="0"/>
                      <w:marRight w:val="0"/>
                      <w:marTop w:val="0"/>
                      <w:marBottom w:val="0"/>
                      <w:divBdr>
                        <w:top w:val="none" w:sz="0" w:space="0" w:color="auto"/>
                        <w:left w:val="none" w:sz="0" w:space="0" w:color="auto"/>
                        <w:bottom w:val="none" w:sz="0" w:space="0" w:color="auto"/>
                        <w:right w:val="none" w:sz="0" w:space="0" w:color="auto"/>
                      </w:divBdr>
                    </w:div>
                  </w:divsChild>
                </w:div>
                <w:div w:id="805925694">
                  <w:marLeft w:val="0"/>
                  <w:marRight w:val="0"/>
                  <w:marTop w:val="0"/>
                  <w:marBottom w:val="0"/>
                  <w:divBdr>
                    <w:top w:val="none" w:sz="0" w:space="0" w:color="auto"/>
                    <w:left w:val="none" w:sz="0" w:space="0" w:color="auto"/>
                    <w:bottom w:val="none" w:sz="0" w:space="0" w:color="auto"/>
                    <w:right w:val="none" w:sz="0" w:space="0" w:color="auto"/>
                  </w:divBdr>
                  <w:divsChild>
                    <w:div w:id="363749831">
                      <w:marLeft w:val="0"/>
                      <w:marRight w:val="0"/>
                      <w:marTop w:val="0"/>
                      <w:marBottom w:val="0"/>
                      <w:divBdr>
                        <w:top w:val="none" w:sz="0" w:space="0" w:color="auto"/>
                        <w:left w:val="none" w:sz="0" w:space="0" w:color="auto"/>
                        <w:bottom w:val="none" w:sz="0" w:space="0" w:color="auto"/>
                        <w:right w:val="none" w:sz="0" w:space="0" w:color="auto"/>
                      </w:divBdr>
                    </w:div>
                  </w:divsChild>
                </w:div>
                <w:div w:id="985864641">
                  <w:marLeft w:val="0"/>
                  <w:marRight w:val="0"/>
                  <w:marTop w:val="0"/>
                  <w:marBottom w:val="0"/>
                  <w:divBdr>
                    <w:top w:val="none" w:sz="0" w:space="0" w:color="auto"/>
                    <w:left w:val="none" w:sz="0" w:space="0" w:color="auto"/>
                    <w:bottom w:val="none" w:sz="0" w:space="0" w:color="auto"/>
                    <w:right w:val="none" w:sz="0" w:space="0" w:color="auto"/>
                  </w:divBdr>
                  <w:divsChild>
                    <w:div w:id="289946937">
                      <w:marLeft w:val="0"/>
                      <w:marRight w:val="0"/>
                      <w:marTop w:val="0"/>
                      <w:marBottom w:val="0"/>
                      <w:divBdr>
                        <w:top w:val="none" w:sz="0" w:space="0" w:color="auto"/>
                        <w:left w:val="none" w:sz="0" w:space="0" w:color="auto"/>
                        <w:bottom w:val="none" w:sz="0" w:space="0" w:color="auto"/>
                        <w:right w:val="none" w:sz="0" w:space="0" w:color="auto"/>
                      </w:divBdr>
                    </w:div>
                  </w:divsChild>
                </w:div>
                <w:div w:id="2075201904">
                  <w:marLeft w:val="0"/>
                  <w:marRight w:val="0"/>
                  <w:marTop w:val="0"/>
                  <w:marBottom w:val="0"/>
                  <w:divBdr>
                    <w:top w:val="none" w:sz="0" w:space="0" w:color="auto"/>
                    <w:left w:val="none" w:sz="0" w:space="0" w:color="auto"/>
                    <w:bottom w:val="none" w:sz="0" w:space="0" w:color="auto"/>
                    <w:right w:val="none" w:sz="0" w:space="0" w:color="auto"/>
                  </w:divBdr>
                  <w:divsChild>
                    <w:div w:id="1686594964">
                      <w:marLeft w:val="0"/>
                      <w:marRight w:val="0"/>
                      <w:marTop w:val="0"/>
                      <w:marBottom w:val="0"/>
                      <w:divBdr>
                        <w:top w:val="none" w:sz="0" w:space="0" w:color="auto"/>
                        <w:left w:val="none" w:sz="0" w:space="0" w:color="auto"/>
                        <w:bottom w:val="none" w:sz="0" w:space="0" w:color="auto"/>
                        <w:right w:val="none" w:sz="0" w:space="0" w:color="auto"/>
                      </w:divBdr>
                    </w:div>
                  </w:divsChild>
                </w:div>
                <w:div w:id="87701140">
                  <w:marLeft w:val="0"/>
                  <w:marRight w:val="0"/>
                  <w:marTop w:val="0"/>
                  <w:marBottom w:val="0"/>
                  <w:divBdr>
                    <w:top w:val="none" w:sz="0" w:space="0" w:color="auto"/>
                    <w:left w:val="none" w:sz="0" w:space="0" w:color="auto"/>
                    <w:bottom w:val="none" w:sz="0" w:space="0" w:color="auto"/>
                    <w:right w:val="none" w:sz="0" w:space="0" w:color="auto"/>
                  </w:divBdr>
                  <w:divsChild>
                    <w:div w:id="1362439511">
                      <w:marLeft w:val="0"/>
                      <w:marRight w:val="0"/>
                      <w:marTop w:val="0"/>
                      <w:marBottom w:val="0"/>
                      <w:divBdr>
                        <w:top w:val="none" w:sz="0" w:space="0" w:color="auto"/>
                        <w:left w:val="none" w:sz="0" w:space="0" w:color="auto"/>
                        <w:bottom w:val="none" w:sz="0" w:space="0" w:color="auto"/>
                        <w:right w:val="none" w:sz="0" w:space="0" w:color="auto"/>
                      </w:divBdr>
                    </w:div>
                  </w:divsChild>
                </w:div>
                <w:div w:id="1562328921">
                  <w:marLeft w:val="0"/>
                  <w:marRight w:val="0"/>
                  <w:marTop w:val="0"/>
                  <w:marBottom w:val="0"/>
                  <w:divBdr>
                    <w:top w:val="none" w:sz="0" w:space="0" w:color="auto"/>
                    <w:left w:val="none" w:sz="0" w:space="0" w:color="auto"/>
                    <w:bottom w:val="none" w:sz="0" w:space="0" w:color="auto"/>
                    <w:right w:val="none" w:sz="0" w:space="0" w:color="auto"/>
                  </w:divBdr>
                  <w:divsChild>
                    <w:div w:id="2105570418">
                      <w:marLeft w:val="0"/>
                      <w:marRight w:val="0"/>
                      <w:marTop w:val="0"/>
                      <w:marBottom w:val="0"/>
                      <w:divBdr>
                        <w:top w:val="none" w:sz="0" w:space="0" w:color="auto"/>
                        <w:left w:val="none" w:sz="0" w:space="0" w:color="auto"/>
                        <w:bottom w:val="none" w:sz="0" w:space="0" w:color="auto"/>
                        <w:right w:val="none" w:sz="0" w:space="0" w:color="auto"/>
                      </w:divBdr>
                    </w:div>
                  </w:divsChild>
                </w:div>
                <w:div w:id="1526334231">
                  <w:marLeft w:val="0"/>
                  <w:marRight w:val="0"/>
                  <w:marTop w:val="0"/>
                  <w:marBottom w:val="0"/>
                  <w:divBdr>
                    <w:top w:val="none" w:sz="0" w:space="0" w:color="auto"/>
                    <w:left w:val="none" w:sz="0" w:space="0" w:color="auto"/>
                    <w:bottom w:val="none" w:sz="0" w:space="0" w:color="auto"/>
                    <w:right w:val="none" w:sz="0" w:space="0" w:color="auto"/>
                  </w:divBdr>
                  <w:divsChild>
                    <w:div w:id="1115715388">
                      <w:marLeft w:val="0"/>
                      <w:marRight w:val="0"/>
                      <w:marTop w:val="0"/>
                      <w:marBottom w:val="0"/>
                      <w:divBdr>
                        <w:top w:val="none" w:sz="0" w:space="0" w:color="auto"/>
                        <w:left w:val="none" w:sz="0" w:space="0" w:color="auto"/>
                        <w:bottom w:val="none" w:sz="0" w:space="0" w:color="auto"/>
                        <w:right w:val="none" w:sz="0" w:space="0" w:color="auto"/>
                      </w:divBdr>
                    </w:div>
                  </w:divsChild>
                </w:div>
                <w:div w:id="1311060331">
                  <w:marLeft w:val="0"/>
                  <w:marRight w:val="0"/>
                  <w:marTop w:val="0"/>
                  <w:marBottom w:val="0"/>
                  <w:divBdr>
                    <w:top w:val="none" w:sz="0" w:space="0" w:color="auto"/>
                    <w:left w:val="none" w:sz="0" w:space="0" w:color="auto"/>
                    <w:bottom w:val="none" w:sz="0" w:space="0" w:color="auto"/>
                    <w:right w:val="none" w:sz="0" w:space="0" w:color="auto"/>
                  </w:divBdr>
                  <w:divsChild>
                    <w:div w:id="1004477277">
                      <w:marLeft w:val="0"/>
                      <w:marRight w:val="0"/>
                      <w:marTop w:val="0"/>
                      <w:marBottom w:val="0"/>
                      <w:divBdr>
                        <w:top w:val="none" w:sz="0" w:space="0" w:color="auto"/>
                        <w:left w:val="none" w:sz="0" w:space="0" w:color="auto"/>
                        <w:bottom w:val="none" w:sz="0" w:space="0" w:color="auto"/>
                        <w:right w:val="none" w:sz="0" w:space="0" w:color="auto"/>
                      </w:divBdr>
                    </w:div>
                  </w:divsChild>
                </w:div>
                <w:div w:id="333723347">
                  <w:marLeft w:val="0"/>
                  <w:marRight w:val="0"/>
                  <w:marTop w:val="0"/>
                  <w:marBottom w:val="0"/>
                  <w:divBdr>
                    <w:top w:val="none" w:sz="0" w:space="0" w:color="auto"/>
                    <w:left w:val="none" w:sz="0" w:space="0" w:color="auto"/>
                    <w:bottom w:val="none" w:sz="0" w:space="0" w:color="auto"/>
                    <w:right w:val="none" w:sz="0" w:space="0" w:color="auto"/>
                  </w:divBdr>
                  <w:divsChild>
                    <w:div w:id="1243636967">
                      <w:marLeft w:val="0"/>
                      <w:marRight w:val="0"/>
                      <w:marTop w:val="0"/>
                      <w:marBottom w:val="0"/>
                      <w:divBdr>
                        <w:top w:val="none" w:sz="0" w:space="0" w:color="auto"/>
                        <w:left w:val="none" w:sz="0" w:space="0" w:color="auto"/>
                        <w:bottom w:val="none" w:sz="0" w:space="0" w:color="auto"/>
                        <w:right w:val="none" w:sz="0" w:space="0" w:color="auto"/>
                      </w:divBdr>
                    </w:div>
                  </w:divsChild>
                </w:div>
                <w:div w:id="537933170">
                  <w:marLeft w:val="0"/>
                  <w:marRight w:val="0"/>
                  <w:marTop w:val="0"/>
                  <w:marBottom w:val="0"/>
                  <w:divBdr>
                    <w:top w:val="none" w:sz="0" w:space="0" w:color="auto"/>
                    <w:left w:val="none" w:sz="0" w:space="0" w:color="auto"/>
                    <w:bottom w:val="none" w:sz="0" w:space="0" w:color="auto"/>
                    <w:right w:val="none" w:sz="0" w:space="0" w:color="auto"/>
                  </w:divBdr>
                  <w:divsChild>
                    <w:div w:id="1709184766">
                      <w:marLeft w:val="0"/>
                      <w:marRight w:val="0"/>
                      <w:marTop w:val="0"/>
                      <w:marBottom w:val="0"/>
                      <w:divBdr>
                        <w:top w:val="none" w:sz="0" w:space="0" w:color="auto"/>
                        <w:left w:val="none" w:sz="0" w:space="0" w:color="auto"/>
                        <w:bottom w:val="none" w:sz="0" w:space="0" w:color="auto"/>
                        <w:right w:val="none" w:sz="0" w:space="0" w:color="auto"/>
                      </w:divBdr>
                    </w:div>
                  </w:divsChild>
                </w:div>
                <w:div w:id="1419910535">
                  <w:marLeft w:val="0"/>
                  <w:marRight w:val="0"/>
                  <w:marTop w:val="0"/>
                  <w:marBottom w:val="0"/>
                  <w:divBdr>
                    <w:top w:val="none" w:sz="0" w:space="0" w:color="auto"/>
                    <w:left w:val="none" w:sz="0" w:space="0" w:color="auto"/>
                    <w:bottom w:val="none" w:sz="0" w:space="0" w:color="auto"/>
                    <w:right w:val="none" w:sz="0" w:space="0" w:color="auto"/>
                  </w:divBdr>
                  <w:divsChild>
                    <w:div w:id="2087455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7554054">
          <w:marLeft w:val="0"/>
          <w:marRight w:val="0"/>
          <w:marTop w:val="0"/>
          <w:marBottom w:val="0"/>
          <w:divBdr>
            <w:top w:val="none" w:sz="0" w:space="0" w:color="auto"/>
            <w:left w:val="none" w:sz="0" w:space="0" w:color="auto"/>
            <w:bottom w:val="none" w:sz="0" w:space="0" w:color="auto"/>
            <w:right w:val="none" w:sz="0" w:space="0" w:color="auto"/>
          </w:divBdr>
        </w:div>
        <w:div w:id="2009403297">
          <w:marLeft w:val="0"/>
          <w:marRight w:val="0"/>
          <w:marTop w:val="0"/>
          <w:marBottom w:val="0"/>
          <w:divBdr>
            <w:top w:val="none" w:sz="0" w:space="0" w:color="auto"/>
            <w:left w:val="none" w:sz="0" w:space="0" w:color="auto"/>
            <w:bottom w:val="none" w:sz="0" w:space="0" w:color="auto"/>
            <w:right w:val="none" w:sz="0" w:space="0" w:color="auto"/>
          </w:divBdr>
        </w:div>
        <w:div w:id="2102212677">
          <w:marLeft w:val="0"/>
          <w:marRight w:val="0"/>
          <w:marTop w:val="0"/>
          <w:marBottom w:val="0"/>
          <w:divBdr>
            <w:top w:val="none" w:sz="0" w:space="0" w:color="auto"/>
            <w:left w:val="none" w:sz="0" w:space="0" w:color="auto"/>
            <w:bottom w:val="none" w:sz="0" w:space="0" w:color="auto"/>
            <w:right w:val="none" w:sz="0" w:space="0" w:color="auto"/>
          </w:divBdr>
          <w:divsChild>
            <w:div w:id="757406473">
              <w:marLeft w:val="0"/>
              <w:marRight w:val="0"/>
              <w:marTop w:val="0"/>
              <w:marBottom w:val="0"/>
              <w:divBdr>
                <w:top w:val="none" w:sz="0" w:space="0" w:color="auto"/>
                <w:left w:val="none" w:sz="0" w:space="0" w:color="auto"/>
                <w:bottom w:val="none" w:sz="0" w:space="0" w:color="auto"/>
                <w:right w:val="none" w:sz="0" w:space="0" w:color="auto"/>
              </w:divBdr>
            </w:div>
            <w:div w:id="1164198241">
              <w:marLeft w:val="0"/>
              <w:marRight w:val="0"/>
              <w:marTop w:val="0"/>
              <w:marBottom w:val="0"/>
              <w:divBdr>
                <w:top w:val="none" w:sz="0" w:space="0" w:color="auto"/>
                <w:left w:val="none" w:sz="0" w:space="0" w:color="auto"/>
                <w:bottom w:val="none" w:sz="0" w:space="0" w:color="auto"/>
                <w:right w:val="none" w:sz="0" w:space="0" w:color="auto"/>
              </w:divBdr>
            </w:div>
            <w:div w:id="1069963129">
              <w:marLeft w:val="0"/>
              <w:marRight w:val="0"/>
              <w:marTop w:val="0"/>
              <w:marBottom w:val="0"/>
              <w:divBdr>
                <w:top w:val="none" w:sz="0" w:space="0" w:color="auto"/>
                <w:left w:val="none" w:sz="0" w:space="0" w:color="auto"/>
                <w:bottom w:val="none" w:sz="0" w:space="0" w:color="auto"/>
                <w:right w:val="none" w:sz="0" w:space="0" w:color="auto"/>
              </w:divBdr>
            </w:div>
            <w:div w:id="1638871720">
              <w:marLeft w:val="0"/>
              <w:marRight w:val="0"/>
              <w:marTop w:val="0"/>
              <w:marBottom w:val="0"/>
              <w:divBdr>
                <w:top w:val="none" w:sz="0" w:space="0" w:color="auto"/>
                <w:left w:val="none" w:sz="0" w:space="0" w:color="auto"/>
                <w:bottom w:val="none" w:sz="0" w:space="0" w:color="auto"/>
                <w:right w:val="none" w:sz="0" w:space="0" w:color="auto"/>
              </w:divBdr>
            </w:div>
            <w:div w:id="1816292681">
              <w:marLeft w:val="0"/>
              <w:marRight w:val="0"/>
              <w:marTop w:val="0"/>
              <w:marBottom w:val="0"/>
              <w:divBdr>
                <w:top w:val="none" w:sz="0" w:space="0" w:color="auto"/>
                <w:left w:val="none" w:sz="0" w:space="0" w:color="auto"/>
                <w:bottom w:val="none" w:sz="0" w:space="0" w:color="auto"/>
                <w:right w:val="none" w:sz="0" w:space="0" w:color="auto"/>
              </w:divBdr>
            </w:div>
            <w:div w:id="422798841">
              <w:marLeft w:val="0"/>
              <w:marRight w:val="0"/>
              <w:marTop w:val="0"/>
              <w:marBottom w:val="0"/>
              <w:divBdr>
                <w:top w:val="none" w:sz="0" w:space="0" w:color="auto"/>
                <w:left w:val="none" w:sz="0" w:space="0" w:color="auto"/>
                <w:bottom w:val="none" w:sz="0" w:space="0" w:color="auto"/>
                <w:right w:val="none" w:sz="0" w:space="0" w:color="auto"/>
              </w:divBdr>
            </w:div>
            <w:div w:id="1874996551">
              <w:marLeft w:val="0"/>
              <w:marRight w:val="0"/>
              <w:marTop w:val="0"/>
              <w:marBottom w:val="0"/>
              <w:divBdr>
                <w:top w:val="none" w:sz="0" w:space="0" w:color="auto"/>
                <w:left w:val="none" w:sz="0" w:space="0" w:color="auto"/>
                <w:bottom w:val="none" w:sz="0" w:space="0" w:color="auto"/>
                <w:right w:val="none" w:sz="0" w:space="0" w:color="auto"/>
              </w:divBdr>
            </w:div>
            <w:div w:id="718090269">
              <w:marLeft w:val="0"/>
              <w:marRight w:val="0"/>
              <w:marTop w:val="0"/>
              <w:marBottom w:val="0"/>
              <w:divBdr>
                <w:top w:val="none" w:sz="0" w:space="0" w:color="auto"/>
                <w:left w:val="none" w:sz="0" w:space="0" w:color="auto"/>
                <w:bottom w:val="none" w:sz="0" w:space="0" w:color="auto"/>
                <w:right w:val="none" w:sz="0" w:space="0" w:color="auto"/>
              </w:divBdr>
            </w:div>
            <w:div w:id="1321276250">
              <w:marLeft w:val="0"/>
              <w:marRight w:val="0"/>
              <w:marTop w:val="0"/>
              <w:marBottom w:val="0"/>
              <w:divBdr>
                <w:top w:val="none" w:sz="0" w:space="0" w:color="auto"/>
                <w:left w:val="none" w:sz="0" w:space="0" w:color="auto"/>
                <w:bottom w:val="none" w:sz="0" w:space="0" w:color="auto"/>
                <w:right w:val="none" w:sz="0" w:space="0" w:color="auto"/>
              </w:divBdr>
            </w:div>
            <w:div w:id="2039310778">
              <w:marLeft w:val="0"/>
              <w:marRight w:val="0"/>
              <w:marTop w:val="0"/>
              <w:marBottom w:val="0"/>
              <w:divBdr>
                <w:top w:val="none" w:sz="0" w:space="0" w:color="auto"/>
                <w:left w:val="none" w:sz="0" w:space="0" w:color="auto"/>
                <w:bottom w:val="none" w:sz="0" w:space="0" w:color="auto"/>
                <w:right w:val="none" w:sz="0" w:space="0" w:color="auto"/>
              </w:divBdr>
            </w:div>
            <w:div w:id="2139493482">
              <w:marLeft w:val="0"/>
              <w:marRight w:val="0"/>
              <w:marTop w:val="0"/>
              <w:marBottom w:val="0"/>
              <w:divBdr>
                <w:top w:val="none" w:sz="0" w:space="0" w:color="auto"/>
                <w:left w:val="none" w:sz="0" w:space="0" w:color="auto"/>
                <w:bottom w:val="none" w:sz="0" w:space="0" w:color="auto"/>
                <w:right w:val="none" w:sz="0" w:space="0" w:color="auto"/>
              </w:divBdr>
            </w:div>
            <w:div w:id="1743018040">
              <w:marLeft w:val="0"/>
              <w:marRight w:val="0"/>
              <w:marTop w:val="0"/>
              <w:marBottom w:val="0"/>
              <w:divBdr>
                <w:top w:val="none" w:sz="0" w:space="0" w:color="auto"/>
                <w:left w:val="none" w:sz="0" w:space="0" w:color="auto"/>
                <w:bottom w:val="none" w:sz="0" w:space="0" w:color="auto"/>
                <w:right w:val="none" w:sz="0" w:space="0" w:color="auto"/>
              </w:divBdr>
            </w:div>
            <w:div w:id="84156956">
              <w:marLeft w:val="0"/>
              <w:marRight w:val="0"/>
              <w:marTop w:val="0"/>
              <w:marBottom w:val="0"/>
              <w:divBdr>
                <w:top w:val="none" w:sz="0" w:space="0" w:color="auto"/>
                <w:left w:val="none" w:sz="0" w:space="0" w:color="auto"/>
                <w:bottom w:val="none" w:sz="0" w:space="0" w:color="auto"/>
                <w:right w:val="none" w:sz="0" w:space="0" w:color="auto"/>
              </w:divBdr>
            </w:div>
            <w:div w:id="1170172641">
              <w:marLeft w:val="0"/>
              <w:marRight w:val="0"/>
              <w:marTop w:val="0"/>
              <w:marBottom w:val="0"/>
              <w:divBdr>
                <w:top w:val="none" w:sz="0" w:space="0" w:color="auto"/>
                <w:left w:val="none" w:sz="0" w:space="0" w:color="auto"/>
                <w:bottom w:val="none" w:sz="0" w:space="0" w:color="auto"/>
                <w:right w:val="none" w:sz="0" w:space="0" w:color="auto"/>
              </w:divBdr>
            </w:div>
            <w:div w:id="1888443782">
              <w:marLeft w:val="0"/>
              <w:marRight w:val="0"/>
              <w:marTop w:val="0"/>
              <w:marBottom w:val="0"/>
              <w:divBdr>
                <w:top w:val="none" w:sz="0" w:space="0" w:color="auto"/>
                <w:left w:val="none" w:sz="0" w:space="0" w:color="auto"/>
                <w:bottom w:val="none" w:sz="0" w:space="0" w:color="auto"/>
                <w:right w:val="none" w:sz="0" w:space="0" w:color="auto"/>
              </w:divBdr>
            </w:div>
          </w:divsChild>
        </w:div>
        <w:div w:id="952396387">
          <w:marLeft w:val="0"/>
          <w:marRight w:val="0"/>
          <w:marTop w:val="0"/>
          <w:marBottom w:val="0"/>
          <w:divBdr>
            <w:top w:val="none" w:sz="0" w:space="0" w:color="auto"/>
            <w:left w:val="none" w:sz="0" w:space="0" w:color="auto"/>
            <w:bottom w:val="none" w:sz="0" w:space="0" w:color="auto"/>
            <w:right w:val="none" w:sz="0" w:space="0" w:color="auto"/>
          </w:divBdr>
        </w:div>
        <w:div w:id="38477768">
          <w:marLeft w:val="0"/>
          <w:marRight w:val="0"/>
          <w:marTop w:val="0"/>
          <w:marBottom w:val="0"/>
          <w:divBdr>
            <w:top w:val="none" w:sz="0" w:space="0" w:color="auto"/>
            <w:left w:val="none" w:sz="0" w:space="0" w:color="auto"/>
            <w:bottom w:val="none" w:sz="0" w:space="0" w:color="auto"/>
            <w:right w:val="none" w:sz="0" w:space="0" w:color="auto"/>
          </w:divBdr>
        </w:div>
        <w:div w:id="1061173275">
          <w:marLeft w:val="0"/>
          <w:marRight w:val="0"/>
          <w:marTop w:val="0"/>
          <w:marBottom w:val="0"/>
          <w:divBdr>
            <w:top w:val="none" w:sz="0" w:space="0" w:color="auto"/>
            <w:left w:val="none" w:sz="0" w:space="0" w:color="auto"/>
            <w:bottom w:val="none" w:sz="0" w:space="0" w:color="auto"/>
            <w:right w:val="none" w:sz="0" w:space="0" w:color="auto"/>
          </w:divBdr>
        </w:div>
        <w:div w:id="134490436">
          <w:marLeft w:val="0"/>
          <w:marRight w:val="0"/>
          <w:marTop w:val="0"/>
          <w:marBottom w:val="0"/>
          <w:divBdr>
            <w:top w:val="none" w:sz="0" w:space="0" w:color="auto"/>
            <w:left w:val="none" w:sz="0" w:space="0" w:color="auto"/>
            <w:bottom w:val="none" w:sz="0" w:space="0" w:color="auto"/>
            <w:right w:val="none" w:sz="0" w:space="0" w:color="auto"/>
          </w:divBdr>
        </w:div>
        <w:div w:id="1457681334">
          <w:marLeft w:val="0"/>
          <w:marRight w:val="0"/>
          <w:marTop w:val="0"/>
          <w:marBottom w:val="0"/>
          <w:divBdr>
            <w:top w:val="none" w:sz="0" w:space="0" w:color="auto"/>
            <w:left w:val="none" w:sz="0" w:space="0" w:color="auto"/>
            <w:bottom w:val="none" w:sz="0" w:space="0" w:color="auto"/>
            <w:right w:val="none" w:sz="0" w:space="0" w:color="auto"/>
          </w:divBdr>
          <w:divsChild>
            <w:div w:id="1440299341">
              <w:marLeft w:val="-75"/>
              <w:marRight w:val="0"/>
              <w:marTop w:val="30"/>
              <w:marBottom w:val="30"/>
              <w:divBdr>
                <w:top w:val="none" w:sz="0" w:space="0" w:color="auto"/>
                <w:left w:val="none" w:sz="0" w:space="0" w:color="auto"/>
                <w:bottom w:val="none" w:sz="0" w:space="0" w:color="auto"/>
                <w:right w:val="none" w:sz="0" w:space="0" w:color="auto"/>
              </w:divBdr>
              <w:divsChild>
                <w:div w:id="1652522647">
                  <w:marLeft w:val="0"/>
                  <w:marRight w:val="0"/>
                  <w:marTop w:val="0"/>
                  <w:marBottom w:val="0"/>
                  <w:divBdr>
                    <w:top w:val="none" w:sz="0" w:space="0" w:color="auto"/>
                    <w:left w:val="none" w:sz="0" w:space="0" w:color="auto"/>
                    <w:bottom w:val="none" w:sz="0" w:space="0" w:color="auto"/>
                    <w:right w:val="none" w:sz="0" w:space="0" w:color="auto"/>
                  </w:divBdr>
                  <w:divsChild>
                    <w:div w:id="612443144">
                      <w:marLeft w:val="0"/>
                      <w:marRight w:val="0"/>
                      <w:marTop w:val="0"/>
                      <w:marBottom w:val="0"/>
                      <w:divBdr>
                        <w:top w:val="none" w:sz="0" w:space="0" w:color="auto"/>
                        <w:left w:val="none" w:sz="0" w:space="0" w:color="auto"/>
                        <w:bottom w:val="none" w:sz="0" w:space="0" w:color="auto"/>
                        <w:right w:val="none" w:sz="0" w:space="0" w:color="auto"/>
                      </w:divBdr>
                    </w:div>
                  </w:divsChild>
                </w:div>
                <w:div w:id="606617577">
                  <w:marLeft w:val="0"/>
                  <w:marRight w:val="0"/>
                  <w:marTop w:val="0"/>
                  <w:marBottom w:val="0"/>
                  <w:divBdr>
                    <w:top w:val="none" w:sz="0" w:space="0" w:color="auto"/>
                    <w:left w:val="none" w:sz="0" w:space="0" w:color="auto"/>
                    <w:bottom w:val="none" w:sz="0" w:space="0" w:color="auto"/>
                    <w:right w:val="none" w:sz="0" w:space="0" w:color="auto"/>
                  </w:divBdr>
                  <w:divsChild>
                    <w:div w:id="262345834">
                      <w:marLeft w:val="0"/>
                      <w:marRight w:val="0"/>
                      <w:marTop w:val="0"/>
                      <w:marBottom w:val="0"/>
                      <w:divBdr>
                        <w:top w:val="none" w:sz="0" w:space="0" w:color="auto"/>
                        <w:left w:val="none" w:sz="0" w:space="0" w:color="auto"/>
                        <w:bottom w:val="none" w:sz="0" w:space="0" w:color="auto"/>
                        <w:right w:val="none" w:sz="0" w:space="0" w:color="auto"/>
                      </w:divBdr>
                    </w:div>
                  </w:divsChild>
                </w:div>
                <w:div w:id="1613899999">
                  <w:marLeft w:val="0"/>
                  <w:marRight w:val="0"/>
                  <w:marTop w:val="0"/>
                  <w:marBottom w:val="0"/>
                  <w:divBdr>
                    <w:top w:val="none" w:sz="0" w:space="0" w:color="auto"/>
                    <w:left w:val="none" w:sz="0" w:space="0" w:color="auto"/>
                    <w:bottom w:val="none" w:sz="0" w:space="0" w:color="auto"/>
                    <w:right w:val="none" w:sz="0" w:space="0" w:color="auto"/>
                  </w:divBdr>
                  <w:divsChild>
                    <w:div w:id="2065330009">
                      <w:marLeft w:val="0"/>
                      <w:marRight w:val="0"/>
                      <w:marTop w:val="0"/>
                      <w:marBottom w:val="0"/>
                      <w:divBdr>
                        <w:top w:val="none" w:sz="0" w:space="0" w:color="auto"/>
                        <w:left w:val="none" w:sz="0" w:space="0" w:color="auto"/>
                        <w:bottom w:val="none" w:sz="0" w:space="0" w:color="auto"/>
                        <w:right w:val="none" w:sz="0" w:space="0" w:color="auto"/>
                      </w:divBdr>
                    </w:div>
                  </w:divsChild>
                </w:div>
                <w:div w:id="1293514628">
                  <w:marLeft w:val="0"/>
                  <w:marRight w:val="0"/>
                  <w:marTop w:val="0"/>
                  <w:marBottom w:val="0"/>
                  <w:divBdr>
                    <w:top w:val="none" w:sz="0" w:space="0" w:color="auto"/>
                    <w:left w:val="none" w:sz="0" w:space="0" w:color="auto"/>
                    <w:bottom w:val="none" w:sz="0" w:space="0" w:color="auto"/>
                    <w:right w:val="none" w:sz="0" w:space="0" w:color="auto"/>
                  </w:divBdr>
                  <w:divsChild>
                    <w:div w:id="160242455">
                      <w:marLeft w:val="0"/>
                      <w:marRight w:val="0"/>
                      <w:marTop w:val="0"/>
                      <w:marBottom w:val="0"/>
                      <w:divBdr>
                        <w:top w:val="none" w:sz="0" w:space="0" w:color="auto"/>
                        <w:left w:val="none" w:sz="0" w:space="0" w:color="auto"/>
                        <w:bottom w:val="none" w:sz="0" w:space="0" w:color="auto"/>
                        <w:right w:val="none" w:sz="0" w:space="0" w:color="auto"/>
                      </w:divBdr>
                    </w:div>
                  </w:divsChild>
                </w:div>
                <w:div w:id="814952453">
                  <w:marLeft w:val="0"/>
                  <w:marRight w:val="0"/>
                  <w:marTop w:val="0"/>
                  <w:marBottom w:val="0"/>
                  <w:divBdr>
                    <w:top w:val="none" w:sz="0" w:space="0" w:color="auto"/>
                    <w:left w:val="none" w:sz="0" w:space="0" w:color="auto"/>
                    <w:bottom w:val="none" w:sz="0" w:space="0" w:color="auto"/>
                    <w:right w:val="none" w:sz="0" w:space="0" w:color="auto"/>
                  </w:divBdr>
                  <w:divsChild>
                    <w:div w:id="842210003">
                      <w:marLeft w:val="0"/>
                      <w:marRight w:val="0"/>
                      <w:marTop w:val="0"/>
                      <w:marBottom w:val="0"/>
                      <w:divBdr>
                        <w:top w:val="none" w:sz="0" w:space="0" w:color="auto"/>
                        <w:left w:val="none" w:sz="0" w:space="0" w:color="auto"/>
                        <w:bottom w:val="none" w:sz="0" w:space="0" w:color="auto"/>
                        <w:right w:val="none" w:sz="0" w:space="0" w:color="auto"/>
                      </w:divBdr>
                    </w:div>
                  </w:divsChild>
                </w:div>
                <w:div w:id="529076744">
                  <w:marLeft w:val="0"/>
                  <w:marRight w:val="0"/>
                  <w:marTop w:val="0"/>
                  <w:marBottom w:val="0"/>
                  <w:divBdr>
                    <w:top w:val="none" w:sz="0" w:space="0" w:color="auto"/>
                    <w:left w:val="none" w:sz="0" w:space="0" w:color="auto"/>
                    <w:bottom w:val="none" w:sz="0" w:space="0" w:color="auto"/>
                    <w:right w:val="none" w:sz="0" w:space="0" w:color="auto"/>
                  </w:divBdr>
                  <w:divsChild>
                    <w:div w:id="993144559">
                      <w:marLeft w:val="0"/>
                      <w:marRight w:val="0"/>
                      <w:marTop w:val="0"/>
                      <w:marBottom w:val="0"/>
                      <w:divBdr>
                        <w:top w:val="none" w:sz="0" w:space="0" w:color="auto"/>
                        <w:left w:val="none" w:sz="0" w:space="0" w:color="auto"/>
                        <w:bottom w:val="none" w:sz="0" w:space="0" w:color="auto"/>
                        <w:right w:val="none" w:sz="0" w:space="0" w:color="auto"/>
                      </w:divBdr>
                    </w:div>
                  </w:divsChild>
                </w:div>
                <w:div w:id="2064056994">
                  <w:marLeft w:val="0"/>
                  <w:marRight w:val="0"/>
                  <w:marTop w:val="0"/>
                  <w:marBottom w:val="0"/>
                  <w:divBdr>
                    <w:top w:val="none" w:sz="0" w:space="0" w:color="auto"/>
                    <w:left w:val="none" w:sz="0" w:space="0" w:color="auto"/>
                    <w:bottom w:val="none" w:sz="0" w:space="0" w:color="auto"/>
                    <w:right w:val="none" w:sz="0" w:space="0" w:color="auto"/>
                  </w:divBdr>
                  <w:divsChild>
                    <w:div w:id="1231111241">
                      <w:marLeft w:val="0"/>
                      <w:marRight w:val="0"/>
                      <w:marTop w:val="0"/>
                      <w:marBottom w:val="0"/>
                      <w:divBdr>
                        <w:top w:val="none" w:sz="0" w:space="0" w:color="auto"/>
                        <w:left w:val="none" w:sz="0" w:space="0" w:color="auto"/>
                        <w:bottom w:val="none" w:sz="0" w:space="0" w:color="auto"/>
                        <w:right w:val="none" w:sz="0" w:space="0" w:color="auto"/>
                      </w:divBdr>
                    </w:div>
                    <w:div w:id="865601506">
                      <w:marLeft w:val="0"/>
                      <w:marRight w:val="0"/>
                      <w:marTop w:val="0"/>
                      <w:marBottom w:val="0"/>
                      <w:divBdr>
                        <w:top w:val="none" w:sz="0" w:space="0" w:color="auto"/>
                        <w:left w:val="none" w:sz="0" w:space="0" w:color="auto"/>
                        <w:bottom w:val="none" w:sz="0" w:space="0" w:color="auto"/>
                        <w:right w:val="none" w:sz="0" w:space="0" w:color="auto"/>
                      </w:divBdr>
                    </w:div>
                  </w:divsChild>
                </w:div>
                <w:div w:id="2142767232">
                  <w:marLeft w:val="0"/>
                  <w:marRight w:val="0"/>
                  <w:marTop w:val="0"/>
                  <w:marBottom w:val="0"/>
                  <w:divBdr>
                    <w:top w:val="none" w:sz="0" w:space="0" w:color="auto"/>
                    <w:left w:val="none" w:sz="0" w:space="0" w:color="auto"/>
                    <w:bottom w:val="none" w:sz="0" w:space="0" w:color="auto"/>
                    <w:right w:val="none" w:sz="0" w:space="0" w:color="auto"/>
                  </w:divBdr>
                  <w:divsChild>
                    <w:div w:id="4241084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0882244">
          <w:marLeft w:val="0"/>
          <w:marRight w:val="0"/>
          <w:marTop w:val="0"/>
          <w:marBottom w:val="0"/>
          <w:divBdr>
            <w:top w:val="none" w:sz="0" w:space="0" w:color="auto"/>
            <w:left w:val="none" w:sz="0" w:space="0" w:color="auto"/>
            <w:bottom w:val="none" w:sz="0" w:space="0" w:color="auto"/>
            <w:right w:val="none" w:sz="0" w:space="0" w:color="auto"/>
          </w:divBdr>
        </w:div>
        <w:div w:id="1607688468">
          <w:marLeft w:val="0"/>
          <w:marRight w:val="0"/>
          <w:marTop w:val="0"/>
          <w:marBottom w:val="0"/>
          <w:divBdr>
            <w:top w:val="none" w:sz="0" w:space="0" w:color="auto"/>
            <w:left w:val="none" w:sz="0" w:space="0" w:color="auto"/>
            <w:bottom w:val="none" w:sz="0" w:space="0" w:color="auto"/>
            <w:right w:val="none" w:sz="0" w:space="0" w:color="auto"/>
          </w:divBdr>
        </w:div>
        <w:div w:id="1517621047">
          <w:marLeft w:val="0"/>
          <w:marRight w:val="0"/>
          <w:marTop w:val="0"/>
          <w:marBottom w:val="0"/>
          <w:divBdr>
            <w:top w:val="none" w:sz="0" w:space="0" w:color="auto"/>
            <w:left w:val="none" w:sz="0" w:space="0" w:color="auto"/>
            <w:bottom w:val="none" w:sz="0" w:space="0" w:color="auto"/>
            <w:right w:val="none" w:sz="0" w:space="0" w:color="auto"/>
          </w:divBdr>
        </w:div>
        <w:div w:id="917373496">
          <w:marLeft w:val="0"/>
          <w:marRight w:val="0"/>
          <w:marTop w:val="0"/>
          <w:marBottom w:val="0"/>
          <w:divBdr>
            <w:top w:val="none" w:sz="0" w:space="0" w:color="auto"/>
            <w:left w:val="none" w:sz="0" w:space="0" w:color="auto"/>
            <w:bottom w:val="none" w:sz="0" w:space="0" w:color="auto"/>
            <w:right w:val="none" w:sz="0" w:space="0" w:color="auto"/>
          </w:divBdr>
        </w:div>
        <w:div w:id="545065971">
          <w:marLeft w:val="0"/>
          <w:marRight w:val="0"/>
          <w:marTop w:val="0"/>
          <w:marBottom w:val="0"/>
          <w:divBdr>
            <w:top w:val="none" w:sz="0" w:space="0" w:color="auto"/>
            <w:left w:val="none" w:sz="0" w:space="0" w:color="auto"/>
            <w:bottom w:val="none" w:sz="0" w:space="0" w:color="auto"/>
            <w:right w:val="none" w:sz="0" w:space="0" w:color="auto"/>
          </w:divBdr>
        </w:div>
        <w:div w:id="765001875">
          <w:marLeft w:val="0"/>
          <w:marRight w:val="0"/>
          <w:marTop w:val="0"/>
          <w:marBottom w:val="0"/>
          <w:divBdr>
            <w:top w:val="none" w:sz="0" w:space="0" w:color="auto"/>
            <w:left w:val="none" w:sz="0" w:space="0" w:color="auto"/>
            <w:bottom w:val="none" w:sz="0" w:space="0" w:color="auto"/>
            <w:right w:val="none" w:sz="0" w:space="0" w:color="auto"/>
          </w:divBdr>
          <w:divsChild>
            <w:div w:id="995374605">
              <w:marLeft w:val="-75"/>
              <w:marRight w:val="0"/>
              <w:marTop w:val="30"/>
              <w:marBottom w:val="30"/>
              <w:divBdr>
                <w:top w:val="none" w:sz="0" w:space="0" w:color="auto"/>
                <w:left w:val="none" w:sz="0" w:space="0" w:color="auto"/>
                <w:bottom w:val="none" w:sz="0" w:space="0" w:color="auto"/>
                <w:right w:val="none" w:sz="0" w:space="0" w:color="auto"/>
              </w:divBdr>
              <w:divsChild>
                <w:div w:id="2022051430">
                  <w:marLeft w:val="0"/>
                  <w:marRight w:val="0"/>
                  <w:marTop w:val="0"/>
                  <w:marBottom w:val="0"/>
                  <w:divBdr>
                    <w:top w:val="none" w:sz="0" w:space="0" w:color="auto"/>
                    <w:left w:val="none" w:sz="0" w:space="0" w:color="auto"/>
                    <w:bottom w:val="none" w:sz="0" w:space="0" w:color="auto"/>
                    <w:right w:val="none" w:sz="0" w:space="0" w:color="auto"/>
                  </w:divBdr>
                  <w:divsChild>
                    <w:div w:id="1785270726">
                      <w:marLeft w:val="0"/>
                      <w:marRight w:val="0"/>
                      <w:marTop w:val="0"/>
                      <w:marBottom w:val="0"/>
                      <w:divBdr>
                        <w:top w:val="none" w:sz="0" w:space="0" w:color="auto"/>
                        <w:left w:val="none" w:sz="0" w:space="0" w:color="auto"/>
                        <w:bottom w:val="none" w:sz="0" w:space="0" w:color="auto"/>
                        <w:right w:val="none" w:sz="0" w:space="0" w:color="auto"/>
                      </w:divBdr>
                    </w:div>
                  </w:divsChild>
                </w:div>
                <w:div w:id="1967348881">
                  <w:marLeft w:val="0"/>
                  <w:marRight w:val="0"/>
                  <w:marTop w:val="0"/>
                  <w:marBottom w:val="0"/>
                  <w:divBdr>
                    <w:top w:val="none" w:sz="0" w:space="0" w:color="auto"/>
                    <w:left w:val="none" w:sz="0" w:space="0" w:color="auto"/>
                    <w:bottom w:val="none" w:sz="0" w:space="0" w:color="auto"/>
                    <w:right w:val="none" w:sz="0" w:space="0" w:color="auto"/>
                  </w:divBdr>
                  <w:divsChild>
                    <w:div w:id="1521315894">
                      <w:marLeft w:val="0"/>
                      <w:marRight w:val="0"/>
                      <w:marTop w:val="0"/>
                      <w:marBottom w:val="0"/>
                      <w:divBdr>
                        <w:top w:val="none" w:sz="0" w:space="0" w:color="auto"/>
                        <w:left w:val="none" w:sz="0" w:space="0" w:color="auto"/>
                        <w:bottom w:val="none" w:sz="0" w:space="0" w:color="auto"/>
                        <w:right w:val="none" w:sz="0" w:space="0" w:color="auto"/>
                      </w:divBdr>
                    </w:div>
                  </w:divsChild>
                </w:div>
                <w:div w:id="1435900777">
                  <w:marLeft w:val="0"/>
                  <w:marRight w:val="0"/>
                  <w:marTop w:val="0"/>
                  <w:marBottom w:val="0"/>
                  <w:divBdr>
                    <w:top w:val="none" w:sz="0" w:space="0" w:color="auto"/>
                    <w:left w:val="none" w:sz="0" w:space="0" w:color="auto"/>
                    <w:bottom w:val="none" w:sz="0" w:space="0" w:color="auto"/>
                    <w:right w:val="none" w:sz="0" w:space="0" w:color="auto"/>
                  </w:divBdr>
                  <w:divsChild>
                    <w:div w:id="689986962">
                      <w:marLeft w:val="0"/>
                      <w:marRight w:val="0"/>
                      <w:marTop w:val="0"/>
                      <w:marBottom w:val="0"/>
                      <w:divBdr>
                        <w:top w:val="none" w:sz="0" w:space="0" w:color="auto"/>
                        <w:left w:val="none" w:sz="0" w:space="0" w:color="auto"/>
                        <w:bottom w:val="none" w:sz="0" w:space="0" w:color="auto"/>
                        <w:right w:val="none" w:sz="0" w:space="0" w:color="auto"/>
                      </w:divBdr>
                    </w:div>
                  </w:divsChild>
                </w:div>
                <w:div w:id="623653104">
                  <w:marLeft w:val="0"/>
                  <w:marRight w:val="0"/>
                  <w:marTop w:val="0"/>
                  <w:marBottom w:val="0"/>
                  <w:divBdr>
                    <w:top w:val="none" w:sz="0" w:space="0" w:color="auto"/>
                    <w:left w:val="none" w:sz="0" w:space="0" w:color="auto"/>
                    <w:bottom w:val="none" w:sz="0" w:space="0" w:color="auto"/>
                    <w:right w:val="none" w:sz="0" w:space="0" w:color="auto"/>
                  </w:divBdr>
                  <w:divsChild>
                    <w:div w:id="28343309">
                      <w:marLeft w:val="0"/>
                      <w:marRight w:val="0"/>
                      <w:marTop w:val="0"/>
                      <w:marBottom w:val="0"/>
                      <w:divBdr>
                        <w:top w:val="none" w:sz="0" w:space="0" w:color="auto"/>
                        <w:left w:val="none" w:sz="0" w:space="0" w:color="auto"/>
                        <w:bottom w:val="none" w:sz="0" w:space="0" w:color="auto"/>
                        <w:right w:val="none" w:sz="0" w:space="0" w:color="auto"/>
                      </w:divBdr>
                    </w:div>
                  </w:divsChild>
                </w:div>
                <w:div w:id="1901867206">
                  <w:marLeft w:val="0"/>
                  <w:marRight w:val="0"/>
                  <w:marTop w:val="0"/>
                  <w:marBottom w:val="0"/>
                  <w:divBdr>
                    <w:top w:val="none" w:sz="0" w:space="0" w:color="auto"/>
                    <w:left w:val="none" w:sz="0" w:space="0" w:color="auto"/>
                    <w:bottom w:val="none" w:sz="0" w:space="0" w:color="auto"/>
                    <w:right w:val="none" w:sz="0" w:space="0" w:color="auto"/>
                  </w:divBdr>
                  <w:divsChild>
                    <w:div w:id="1957634754">
                      <w:marLeft w:val="0"/>
                      <w:marRight w:val="0"/>
                      <w:marTop w:val="0"/>
                      <w:marBottom w:val="0"/>
                      <w:divBdr>
                        <w:top w:val="none" w:sz="0" w:space="0" w:color="auto"/>
                        <w:left w:val="none" w:sz="0" w:space="0" w:color="auto"/>
                        <w:bottom w:val="none" w:sz="0" w:space="0" w:color="auto"/>
                        <w:right w:val="none" w:sz="0" w:space="0" w:color="auto"/>
                      </w:divBdr>
                    </w:div>
                  </w:divsChild>
                </w:div>
                <w:div w:id="1870530154">
                  <w:marLeft w:val="0"/>
                  <w:marRight w:val="0"/>
                  <w:marTop w:val="0"/>
                  <w:marBottom w:val="0"/>
                  <w:divBdr>
                    <w:top w:val="none" w:sz="0" w:space="0" w:color="auto"/>
                    <w:left w:val="none" w:sz="0" w:space="0" w:color="auto"/>
                    <w:bottom w:val="none" w:sz="0" w:space="0" w:color="auto"/>
                    <w:right w:val="none" w:sz="0" w:space="0" w:color="auto"/>
                  </w:divBdr>
                  <w:divsChild>
                    <w:div w:id="870728895">
                      <w:marLeft w:val="0"/>
                      <w:marRight w:val="0"/>
                      <w:marTop w:val="0"/>
                      <w:marBottom w:val="0"/>
                      <w:divBdr>
                        <w:top w:val="none" w:sz="0" w:space="0" w:color="auto"/>
                        <w:left w:val="none" w:sz="0" w:space="0" w:color="auto"/>
                        <w:bottom w:val="none" w:sz="0" w:space="0" w:color="auto"/>
                        <w:right w:val="none" w:sz="0" w:space="0" w:color="auto"/>
                      </w:divBdr>
                    </w:div>
                  </w:divsChild>
                </w:div>
                <w:div w:id="170726483">
                  <w:marLeft w:val="0"/>
                  <w:marRight w:val="0"/>
                  <w:marTop w:val="0"/>
                  <w:marBottom w:val="0"/>
                  <w:divBdr>
                    <w:top w:val="none" w:sz="0" w:space="0" w:color="auto"/>
                    <w:left w:val="none" w:sz="0" w:space="0" w:color="auto"/>
                    <w:bottom w:val="none" w:sz="0" w:space="0" w:color="auto"/>
                    <w:right w:val="none" w:sz="0" w:space="0" w:color="auto"/>
                  </w:divBdr>
                  <w:divsChild>
                    <w:div w:id="1990473425">
                      <w:marLeft w:val="0"/>
                      <w:marRight w:val="0"/>
                      <w:marTop w:val="0"/>
                      <w:marBottom w:val="0"/>
                      <w:divBdr>
                        <w:top w:val="none" w:sz="0" w:space="0" w:color="auto"/>
                        <w:left w:val="none" w:sz="0" w:space="0" w:color="auto"/>
                        <w:bottom w:val="none" w:sz="0" w:space="0" w:color="auto"/>
                        <w:right w:val="none" w:sz="0" w:space="0" w:color="auto"/>
                      </w:divBdr>
                    </w:div>
                  </w:divsChild>
                </w:div>
                <w:div w:id="675696833">
                  <w:marLeft w:val="0"/>
                  <w:marRight w:val="0"/>
                  <w:marTop w:val="0"/>
                  <w:marBottom w:val="0"/>
                  <w:divBdr>
                    <w:top w:val="none" w:sz="0" w:space="0" w:color="auto"/>
                    <w:left w:val="none" w:sz="0" w:space="0" w:color="auto"/>
                    <w:bottom w:val="none" w:sz="0" w:space="0" w:color="auto"/>
                    <w:right w:val="none" w:sz="0" w:space="0" w:color="auto"/>
                  </w:divBdr>
                  <w:divsChild>
                    <w:div w:id="80181981">
                      <w:marLeft w:val="0"/>
                      <w:marRight w:val="0"/>
                      <w:marTop w:val="0"/>
                      <w:marBottom w:val="0"/>
                      <w:divBdr>
                        <w:top w:val="none" w:sz="0" w:space="0" w:color="auto"/>
                        <w:left w:val="none" w:sz="0" w:space="0" w:color="auto"/>
                        <w:bottom w:val="none" w:sz="0" w:space="0" w:color="auto"/>
                        <w:right w:val="none" w:sz="0" w:space="0" w:color="auto"/>
                      </w:divBdr>
                    </w:div>
                  </w:divsChild>
                </w:div>
                <w:div w:id="443228497">
                  <w:marLeft w:val="0"/>
                  <w:marRight w:val="0"/>
                  <w:marTop w:val="0"/>
                  <w:marBottom w:val="0"/>
                  <w:divBdr>
                    <w:top w:val="none" w:sz="0" w:space="0" w:color="auto"/>
                    <w:left w:val="none" w:sz="0" w:space="0" w:color="auto"/>
                    <w:bottom w:val="none" w:sz="0" w:space="0" w:color="auto"/>
                    <w:right w:val="none" w:sz="0" w:space="0" w:color="auto"/>
                  </w:divBdr>
                  <w:divsChild>
                    <w:div w:id="1886139253">
                      <w:marLeft w:val="0"/>
                      <w:marRight w:val="0"/>
                      <w:marTop w:val="0"/>
                      <w:marBottom w:val="0"/>
                      <w:divBdr>
                        <w:top w:val="none" w:sz="0" w:space="0" w:color="auto"/>
                        <w:left w:val="none" w:sz="0" w:space="0" w:color="auto"/>
                        <w:bottom w:val="none" w:sz="0" w:space="0" w:color="auto"/>
                        <w:right w:val="none" w:sz="0" w:space="0" w:color="auto"/>
                      </w:divBdr>
                    </w:div>
                  </w:divsChild>
                </w:div>
                <w:div w:id="2075615438">
                  <w:marLeft w:val="0"/>
                  <w:marRight w:val="0"/>
                  <w:marTop w:val="0"/>
                  <w:marBottom w:val="0"/>
                  <w:divBdr>
                    <w:top w:val="none" w:sz="0" w:space="0" w:color="auto"/>
                    <w:left w:val="none" w:sz="0" w:space="0" w:color="auto"/>
                    <w:bottom w:val="none" w:sz="0" w:space="0" w:color="auto"/>
                    <w:right w:val="none" w:sz="0" w:space="0" w:color="auto"/>
                  </w:divBdr>
                  <w:divsChild>
                    <w:div w:id="1257326086">
                      <w:marLeft w:val="0"/>
                      <w:marRight w:val="0"/>
                      <w:marTop w:val="0"/>
                      <w:marBottom w:val="0"/>
                      <w:divBdr>
                        <w:top w:val="none" w:sz="0" w:space="0" w:color="auto"/>
                        <w:left w:val="none" w:sz="0" w:space="0" w:color="auto"/>
                        <w:bottom w:val="none" w:sz="0" w:space="0" w:color="auto"/>
                        <w:right w:val="none" w:sz="0" w:space="0" w:color="auto"/>
                      </w:divBdr>
                    </w:div>
                  </w:divsChild>
                </w:div>
                <w:div w:id="402795831">
                  <w:marLeft w:val="0"/>
                  <w:marRight w:val="0"/>
                  <w:marTop w:val="0"/>
                  <w:marBottom w:val="0"/>
                  <w:divBdr>
                    <w:top w:val="none" w:sz="0" w:space="0" w:color="auto"/>
                    <w:left w:val="none" w:sz="0" w:space="0" w:color="auto"/>
                    <w:bottom w:val="none" w:sz="0" w:space="0" w:color="auto"/>
                    <w:right w:val="none" w:sz="0" w:space="0" w:color="auto"/>
                  </w:divBdr>
                  <w:divsChild>
                    <w:div w:id="1411848471">
                      <w:marLeft w:val="0"/>
                      <w:marRight w:val="0"/>
                      <w:marTop w:val="0"/>
                      <w:marBottom w:val="0"/>
                      <w:divBdr>
                        <w:top w:val="none" w:sz="0" w:space="0" w:color="auto"/>
                        <w:left w:val="none" w:sz="0" w:space="0" w:color="auto"/>
                        <w:bottom w:val="none" w:sz="0" w:space="0" w:color="auto"/>
                        <w:right w:val="none" w:sz="0" w:space="0" w:color="auto"/>
                      </w:divBdr>
                    </w:div>
                  </w:divsChild>
                </w:div>
                <w:div w:id="1824348863">
                  <w:marLeft w:val="0"/>
                  <w:marRight w:val="0"/>
                  <w:marTop w:val="0"/>
                  <w:marBottom w:val="0"/>
                  <w:divBdr>
                    <w:top w:val="none" w:sz="0" w:space="0" w:color="auto"/>
                    <w:left w:val="none" w:sz="0" w:space="0" w:color="auto"/>
                    <w:bottom w:val="none" w:sz="0" w:space="0" w:color="auto"/>
                    <w:right w:val="none" w:sz="0" w:space="0" w:color="auto"/>
                  </w:divBdr>
                  <w:divsChild>
                    <w:div w:id="1307779884">
                      <w:marLeft w:val="0"/>
                      <w:marRight w:val="0"/>
                      <w:marTop w:val="0"/>
                      <w:marBottom w:val="0"/>
                      <w:divBdr>
                        <w:top w:val="none" w:sz="0" w:space="0" w:color="auto"/>
                        <w:left w:val="none" w:sz="0" w:space="0" w:color="auto"/>
                        <w:bottom w:val="none" w:sz="0" w:space="0" w:color="auto"/>
                        <w:right w:val="none" w:sz="0" w:space="0" w:color="auto"/>
                      </w:divBdr>
                    </w:div>
                  </w:divsChild>
                </w:div>
                <w:div w:id="1520583231">
                  <w:marLeft w:val="0"/>
                  <w:marRight w:val="0"/>
                  <w:marTop w:val="0"/>
                  <w:marBottom w:val="0"/>
                  <w:divBdr>
                    <w:top w:val="none" w:sz="0" w:space="0" w:color="auto"/>
                    <w:left w:val="none" w:sz="0" w:space="0" w:color="auto"/>
                    <w:bottom w:val="none" w:sz="0" w:space="0" w:color="auto"/>
                    <w:right w:val="none" w:sz="0" w:space="0" w:color="auto"/>
                  </w:divBdr>
                  <w:divsChild>
                    <w:div w:id="925916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7944284">
          <w:marLeft w:val="0"/>
          <w:marRight w:val="0"/>
          <w:marTop w:val="0"/>
          <w:marBottom w:val="0"/>
          <w:divBdr>
            <w:top w:val="none" w:sz="0" w:space="0" w:color="auto"/>
            <w:left w:val="none" w:sz="0" w:space="0" w:color="auto"/>
            <w:bottom w:val="none" w:sz="0" w:space="0" w:color="auto"/>
            <w:right w:val="none" w:sz="0" w:space="0" w:color="auto"/>
          </w:divBdr>
        </w:div>
        <w:div w:id="1856267590">
          <w:marLeft w:val="0"/>
          <w:marRight w:val="0"/>
          <w:marTop w:val="0"/>
          <w:marBottom w:val="0"/>
          <w:divBdr>
            <w:top w:val="none" w:sz="0" w:space="0" w:color="auto"/>
            <w:left w:val="none" w:sz="0" w:space="0" w:color="auto"/>
            <w:bottom w:val="none" w:sz="0" w:space="0" w:color="auto"/>
            <w:right w:val="none" w:sz="0" w:space="0" w:color="auto"/>
          </w:divBdr>
        </w:div>
        <w:div w:id="1585263521">
          <w:marLeft w:val="0"/>
          <w:marRight w:val="0"/>
          <w:marTop w:val="0"/>
          <w:marBottom w:val="0"/>
          <w:divBdr>
            <w:top w:val="none" w:sz="0" w:space="0" w:color="auto"/>
            <w:left w:val="none" w:sz="0" w:space="0" w:color="auto"/>
            <w:bottom w:val="none" w:sz="0" w:space="0" w:color="auto"/>
            <w:right w:val="none" w:sz="0" w:space="0" w:color="auto"/>
          </w:divBdr>
          <w:divsChild>
            <w:div w:id="1322856304">
              <w:marLeft w:val="0"/>
              <w:marRight w:val="0"/>
              <w:marTop w:val="0"/>
              <w:marBottom w:val="0"/>
              <w:divBdr>
                <w:top w:val="none" w:sz="0" w:space="0" w:color="auto"/>
                <w:left w:val="none" w:sz="0" w:space="0" w:color="auto"/>
                <w:bottom w:val="none" w:sz="0" w:space="0" w:color="auto"/>
                <w:right w:val="none" w:sz="0" w:space="0" w:color="auto"/>
              </w:divBdr>
            </w:div>
            <w:div w:id="1995798894">
              <w:marLeft w:val="0"/>
              <w:marRight w:val="0"/>
              <w:marTop w:val="0"/>
              <w:marBottom w:val="0"/>
              <w:divBdr>
                <w:top w:val="none" w:sz="0" w:space="0" w:color="auto"/>
                <w:left w:val="none" w:sz="0" w:space="0" w:color="auto"/>
                <w:bottom w:val="none" w:sz="0" w:space="0" w:color="auto"/>
                <w:right w:val="none" w:sz="0" w:space="0" w:color="auto"/>
              </w:divBdr>
            </w:div>
            <w:div w:id="784466768">
              <w:marLeft w:val="0"/>
              <w:marRight w:val="0"/>
              <w:marTop w:val="0"/>
              <w:marBottom w:val="0"/>
              <w:divBdr>
                <w:top w:val="none" w:sz="0" w:space="0" w:color="auto"/>
                <w:left w:val="none" w:sz="0" w:space="0" w:color="auto"/>
                <w:bottom w:val="none" w:sz="0" w:space="0" w:color="auto"/>
                <w:right w:val="none" w:sz="0" w:space="0" w:color="auto"/>
              </w:divBdr>
            </w:div>
            <w:div w:id="439568830">
              <w:marLeft w:val="0"/>
              <w:marRight w:val="0"/>
              <w:marTop w:val="0"/>
              <w:marBottom w:val="0"/>
              <w:divBdr>
                <w:top w:val="none" w:sz="0" w:space="0" w:color="auto"/>
                <w:left w:val="none" w:sz="0" w:space="0" w:color="auto"/>
                <w:bottom w:val="none" w:sz="0" w:space="0" w:color="auto"/>
                <w:right w:val="none" w:sz="0" w:space="0" w:color="auto"/>
              </w:divBdr>
            </w:div>
            <w:div w:id="71703828">
              <w:marLeft w:val="0"/>
              <w:marRight w:val="0"/>
              <w:marTop w:val="0"/>
              <w:marBottom w:val="0"/>
              <w:divBdr>
                <w:top w:val="none" w:sz="0" w:space="0" w:color="auto"/>
                <w:left w:val="none" w:sz="0" w:space="0" w:color="auto"/>
                <w:bottom w:val="none" w:sz="0" w:space="0" w:color="auto"/>
                <w:right w:val="none" w:sz="0" w:space="0" w:color="auto"/>
              </w:divBdr>
            </w:div>
            <w:div w:id="906263552">
              <w:marLeft w:val="0"/>
              <w:marRight w:val="0"/>
              <w:marTop w:val="0"/>
              <w:marBottom w:val="0"/>
              <w:divBdr>
                <w:top w:val="none" w:sz="0" w:space="0" w:color="auto"/>
                <w:left w:val="none" w:sz="0" w:space="0" w:color="auto"/>
                <w:bottom w:val="none" w:sz="0" w:space="0" w:color="auto"/>
                <w:right w:val="none" w:sz="0" w:space="0" w:color="auto"/>
              </w:divBdr>
            </w:div>
            <w:div w:id="402873582">
              <w:marLeft w:val="0"/>
              <w:marRight w:val="0"/>
              <w:marTop w:val="0"/>
              <w:marBottom w:val="0"/>
              <w:divBdr>
                <w:top w:val="none" w:sz="0" w:space="0" w:color="auto"/>
                <w:left w:val="none" w:sz="0" w:space="0" w:color="auto"/>
                <w:bottom w:val="none" w:sz="0" w:space="0" w:color="auto"/>
                <w:right w:val="none" w:sz="0" w:space="0" w:color="auto"/>
              </w:divBdr>
            </w:div>
            <w:div w:id="1941059961">
              <w:marLeft w:val="0"/>
              <w:marRight w:val="0"/>
              <w:marTop w:val="0"/>
              <w:marBottom w:val="0"/>
              <w:divBdr>
                <w:top w:val="none" w:sz="0" w:space="0" w:color="auto"/>
                <w:left w:val="none" w:sz="0" w:space="0" w:color="auto"/>
                <w:bottom w:val="none" w:sz="0" w:space="0" w:color="auto"/>
                <w:right w:val="none" w:sz="0" w:space="0" w:color="auto"/>
              </w:divBdr>
            </w:div>
            <w:div w:id="1011103756">
              <w:marLeft w:val="0"/>
              <w:marRight w:val="0"/>
              <w:marTop w:val="0"/>
              <w:marBottom w:val="0"/>
              <w:divBdr>
                <w:top w:val="none" w:sz="0" w:space="0" w:color="auto"/>
                <w:left w:val="none" w:sz="0" w:space="0" w:color="auto"/>
                <w:bottom w:val="none" w:sz="0" w:space="0" w:color="auto"/>
                <w:right w:val="none" w:sz="0" w:space="0" w:color="auto"/>
              </w:divBdr>
            </w:div>
            <w:div w:id="290285756">
              <w:marLeft w:val="0"/>
              <w:marRight w:val="0"/>
              <w:marTop w:val="0"/>
              <w:marBottom w:val="0"/>
              <w:divBdr>
                <w:top w:val="none" w:sz="0" w:space="0" w:color="auto"/>
                <w:left w:val="none" w:sz="0" w:space="0" w:color="auto"/>
                <w:bottom w:val="none" w:sz="0" w:space="0" w:color="auto"/>
                <w:right w:val="none" w:sz="0" w:space="0" w:color="auto"/>
              </w:divBdr>
            </w:div>
            <w:div w:id="653484771">
              <w:marLeft w:val="0"/>
              <w:marRight w:val="0"/>
              <w:marTop w:val="0"/>
              <w:marBottom w:val="0"/>
              <w:divBdr>
                <w:top w:val="none" w:sz="0" w:space="0" w:color="auto"/>
                <w:left w:val="none" w:sz="0" w:space="0" w:color="auto"/>
                <w:bottom w:val="none" w:sz="0" w:space="0" w:color="auto"/>
                <w:right w:val="none" w:sz="0" w:space="0" w:color="auto"/>
              </w:divBdr>
            </w:div>
            <w:div w:id="1636910414">
              <w:marLeft w:val="0"/>
              <w:marRight w:val="0"/>
              <w:marTop w:val="0"/>
              <w:marBottom w:val="0"/>
              <w:divBdr>
                <w:top w:val="none" w:sz="0" w:space="0" w:color="auto"/>
                <w:left w:val="none" w:sz="0" w:space="0" w:color="auto"/>
                <w:bottom w:val="none" w:sz="0" w:space="0" w:color="auto"/>
                <w:right w:val="none" w:sz="0" w:space="0" w:color="auto"/>
              </w:divBdr>
            </w:div>
            <w:div w:id="996811861">
              <w:marLeft w:val="0"/>
              <w:marRight w:val="0"/>
              <w:marTop w:val="0"/>
              <w:marBottom w:val="0"/>
              <w:divBdr>
                <w:top w:val="none" w:sz="0" w:space="0" w:color="auto"/>
                <w:left w:val="none" w:sz="0" w:space="0" w:color="auto"/>
                <w:bottom w:val="none" w:sz="0" w:space="0" w:color="auto"/>
                <w:right w:val="none" w:sz="0" w:space="0" w:color="auto"/>
              </w:divBdr>
            </w:div>
            <w:div w:id="1899972712">
              <w:marLeft w:val="0"/>
              <w:marRight w:val="0"/>
              <w:marTop w:val="0"/>
              <w:marBottom w:val="0"/>
              <w:divBdr>
                <w:top w:val="none" w:sz="0" w:space="0" w:color="auto"/>
                <w:left w:val="none" w:sz="0" w:space="0" w:color="auto"/>
                <w:bottom w:val="none" w:sz="0" w:space="0" w:color="auto"/>
                <w:right w:val="none" w:sz="0" w:space="0" w:color="auto"/>
              </w:divBdr>
            </w:div>
          </w:divsChild>
        </w:div>
        <w:div w:id="1367021240">
          <w:marLeft w:val="0"/>
          <w:marRight w:val="0"/>
          <w:marTop w:val="0"/>
          <w:marBottom w:val="0"/>
          <w:divBdr>
            <w:top w:val="none" w:sz="0" w:space="0" w:color="auto"/>
            <w:left w:val="none" w:sz="0" w:space="0" w:color="auto"/>
            <w:bottom w:val="none" w:sz="0" w:space="0" w:color="auto"/>
            <w:right w:val="none" w:sz="0" w:space="0" w:color="auto"/>
          </w:divBdr>
        </w:div>
        <w:div w:id="409354039">
          <w:marLeft w:val="0"/>
          <w:marRight w:val="0"/>
          <w:marTop w:val="0"/>
          <w:marBottom w:val="0"/>
          <w:divBdr>
            <w:top w:val="none" w:sz="0" w:space="0" w:color="auto"/>
            <w:left w:val="none" w:sz="0" w:space="0" w:color="auto"/>
            <w:bottom w:val="none" w:sz="0" w:space="0" w:color="auto"/>
            <w:right w:val="none" w:sz="0" w:space="0" w:color="auto"/>
          </w:divBdr>
        </w:div>
        <w:div w:id="1313368094">
          <w:marLeft w:val="0"/>
          <w:marRight w:val="0"/>
          <w:marTop w:val="0"/>
          <w:marBottom w:val="0"/>
          <w:divBdr>
            <w:top w:val="none" w:sz="0" w:space="0" w:color="auto"/>
            <w:left w:val="none" w:sz="0" w:space="0" w:color="auto"/>
            <w:bottom w:val="none" w:sz="0" w:space="0" w:color="auto"/>
            <w:right w:val="none" w:sz="0" w:space="0" w:color="auto"/>
          </w:divBdr>
        </w:div>
        <w:div w:id="1522163917">
          <w:marLeft w:val="0"/>
          <w:marRight w:val="0"/>
          <w:marTop w:val="0"/>
          <w:marBottom w:val="0"/>
          <w:divBdr>
            <w:top w:val="none" w:sz="0" w:space="0" w:color="auto"/>
            <w:left w:val="none" w:sz="0" w:space="0" w:color="auto"/>
            <w:bottom w:val="none" w:sz="0" w:space="0" w:color="auto"/>
            <w:right w:val="none" w:sz="0" w:space="0" w:color="auto"/>
          </w:divBdr>
          <w:divsChild>
            <w:div w:id="712735945">
              <w:marLeft w:val="-75"/>
              <w:marRight w:val="0"/>
              <w:marTop w:val="30"/>
              <w:marBottom w:val="30"/>
              <w:divBdr>
                <w:top w:val="none" w:sz="0" w:space="0" w:color="auto"/>
                <w:left w:val="none" w:sz="0" w:space="0" w:color="auto"/>
                <w:bottom w:val="none" w:sz="0" w:space="0" w:color="auto"/>
                <w:right w:val="none" w:sz="0" w:space="0" w:color="auto"/>
              </w:divBdr>
              <w:divsChild>
                <w:div w:id="410082991">
                  <w:marLeft w:val="0"/>
                  <w:marRight w:val="0"/>
                  <w:marTop w:val="0"/>
                  <w:marBottom w:val="0"/>
                  <w:divBdr>
                    <w:top w:val="none" w:sz="0" w:space="0" w:color="auto"/>
                    <w:left w:val="none" w:sz="0" w:space="0" w:color="auto"/>
                    <w:bottom w:val="none" w:sz="0" w:space="0" w:color="auto"/>
                    <w:right w:val="none" w:sz="0" w:space="0" w:color="auto"/>
                  </w:divBdr>
                  <w:divsChild>
                    <w:div w:id="1959989830">
                      <w:marLeft w:val="0"/>
                      <w:marRight w:val="0"/>
                      <w:marTop w:val="0"/>
                      <w:marBottom w:val="0"/>
                      <w:divBdr>
                        <w:top w:val="none" w:sz="0" w:space="0" w:color="auto"/>
                        <w:left w:val="none" w:sz="0" w:space="0" w:color="auto"/>
                        <w:bottom w:val="none" w:sz="0" w:space="0" w:color="auto"/>
                        <w:right w:val="none" w:sz="0" w:space="0" w:color="auto"/>
                      </w:divBdr>
                    </w:div>
                  </w:divsChild>
                </w:div>
                <w:div w:id="1879930586">
                  <w:marLeft w:val="0"/>
                  <w:marRight w:val="0"/>
                  <w:marTop w:val="0"/>
                  <w:marBottom w:val="0"/>
                  <w:divBdr>
                    <w:top w:val="none" w:sz="0" w:space="0" w:color="auto"/>
                    <w:left w:val="none" w:sz="0" w:space="0" w:color="auto"/>
                    <w:bottom w:val="none" w:sz="0" w:space="0" w:color="auto"/>
                    <w:right w:val="none" w:sz="0" w:space="0" w:color="auto"/>
                  </w:divBdr>
                  <w:divsChild>
                    <w:div w:id="2144039573">
                      <w:marLeft w:val="0"/>
                      <w:marRight w:val="0"/>
                      <w:marTop w:val="0"/>
                      <w:marBottom w:val="0"/>
                      <w:divBdr>
                        <w:top w:val="none" w:sz="0" w:space="0" w:color="auto"/>
                        <w:left w:val="none" w:sz="0" w:space="0" w:color="auto"/>
                        <w:bottom w:val="none" w:sz="0" w:space="0" w:color="auto"/>
                        <w:right w:val="none" w:sz="0" w:space="0" w:color="auto"/>
                      </w:divBdr>
                    </w:div>
                  </w:divsChild>
                </w:div>
                <w:div w:id="1819151934">
                  <w:marLeft w:val="0"/>
                  <w:marRight w:val="0"/>
                  <w:marTop w:val="0"/>
                  <w:marBottom w:val="0"/>
                  <w:divBdr>
                    <w:top w:val="none" w:sz="0" w:space="0" w:color="auto"/>
                    <w:left w:val="none" w:sz="0" w:space="0" w:color="auto"/>
                    <w:bottom w:val="none" w:sz="0" w:space="0" w:color="auto"/>
                    <w:right w:val="none" w:sz="0" w:space="0" w:color="auto"/>
                  </w:divBdr>
                  <w:divsChild>
                    <w:div w:id="1150289533">
                      <w:marLeft w:val="0"/>
                      <w:marRight w:val="0"/>
                      <w:marTop w:val="0"/>
                      <w:marBottom w:val="0"/>
                      <w:divBdr>
                        <w:top w:val="none" w:sz="0" w:space="0" w:color="auto"/>
                        <w:left w:val="none" w:sz="0" w:space="0" w:color="auto"/>
                        <w:bottom w:val="none" w:sz="0" w:space="0" w:color="auto"/>
                        <w:right w:val="none" w:sz="0" w:space="0" w:color="auto"/>
                      </w:divBdr>
                    </w:div>
                  </w:divsChild>
                </w:div>
                <w:div w:id="299579635">
                  <w:marLeft w:val="0"/>
                  <w:marRight w:val="0"/>
                  <w:marTop w:val="0"/>
                  <w:marBottom w:val="0"/>
                  <w:divBdr>
                    <w:top w:val="none" w:sz="0" w:space="0" w:color="auto"/>
                    <w:left w:val="none" w:sz="0" w:space="0" w:color="auto"/>
                    <w:bottom w:val="none" w:sz="0" w:space="0" w:color="auto"/>
                    <w:right w:val="none" w:sz="0" w:space="0" w:color="auto"/>
                  </w:divBdr>
                  <w:divsChild>
                    <w:div w:id="2006394836">
                      <w:marLeft w:val="0"/>
                      <w:marRight w:val="0"/>
                      <w:marTop w:val="0"/>
                      <w:marBottom w:val="0"/>
                      <w:divBdr>
                        <w:top w:val="none" w:sz="0" w:space="0" w:color="auto"/>
                        <w:left w:val="none" w:sz="0" w:space="0" w:color="auto"/>
                        <w:bottom w:val="none" w:sz="0" w:space="0" w:color="auto"/>
                        <w:right w:val="none" w:sz="0" w:space="0" w:color="auto"/>
                      </w:divBdr>
                    </w:div>
                  </w:divsChild>
                </w:div>
                <w:div w:id="889073178">
                  <w:marLeft w:val="0"/>
                  <w:marRight w:val="0"/>
                  <w:marTop w:val="0"/>
                  <w:marBottom w:val="0"/>
                  <w:divBdr>
                    <w:top w:val="none" w:sz="0" w:space="0" w:color="auto"/>
                    <w:left w:val="none" w:sz="0" w:space="0" w:color="auto"/>
                    <w:bottom w:val="none" w:sz="0" w:space="0" w:color="auto"/>
                    <w:right w:val="none" w:sz="0" w:space="0" w:color="auto"/>
                  </w:divBdr>
                  <w:divsChild>
                    <w:div w:id="1837921736">
                      <w:marLeft w:val="0"/>
                      <w:marRight w:val="0"/>
                      <w:marTop w:val="0"/>
                      <w:marBottom w:val="0"/>
                      <w:divBdr>
                        <w:top w:val="none" w:sz="0" w:space="0" w:color="auto"/>
                        <w:left w:val="none" w:sz="0" w:space="0" w:color="auto"/>
                        <w:bottom w:val="none" w:sz="0" w:space="0" w:color="auto"/>
                        <w:right w:val="none" w:sz="0" w:space="0" w:color="auto"/>
                      </w:divBdr>
                    </w:div>
                  </w:divsChild>
                </w:div>
                <w:div w:id="164981778">
                  <w:marLeft w:val="0"/>
                  <w:marRight w:val="0"/>
                  <w:marTop w:val="0"/>
                  <w:marBottom w:val="0"/>
                  <w:divBdr>
                    <w:top w:val="none" w:sz="0" w:space="0" w:color="auto"/>
                    <w:left w:val="none" w:sz="0" w:space="0" w:color="auto"/>
                    <w:bottom w:val="none" w:sz="0" w:space="0" w:color="auto"/>
                    <w:right w:val="none" w:sz="0" w:space="0" w:color="auto"/>
                  </w:divBdr>
                  <w:divsChild>
                    <w:div w:id="513495359">
                      <w:marLeft w:val="0"/>
                      <w:marRight w:val="0"/>
                      <w:marTop w:val="0"/>
                      <w:marBottom w:val="0"/>
                      <w:divBdr>
                        <w:top w:val="none" w:sz="0" w:space="0" w:color="auto"/>
                        <w:left w:val="none" w:sz="0" w:space="0" w:color="auto"/>
                        <w:bottom w:val="none" w:sz="0" w:space="0" w:color="auto"/>
                        <w:right w:val="none" w:sz="0" w:space="0" w:color="auto"/>
                      </w:divBdr>
                    </w:div>
                  </w:divsChild>
                </w:div>
                <w:div w:id="638923641">
                  <w:marLeft w:val="0"/>
                  <w:marRight w:val="0"/>
                  <w:marTop w:val="0"/>
                  <w:marBottom w:val="0"/>
                  <w:divBdr>
                    <w:top w:val="none" w:sz="0" w:space="0" w:color="auto"/>
                    <w:left w:val="none" w:sz="0" w:space="0" w:color="auto"/>
                    <w:bottom w:val="none" w:sz="0" w:space="0" w:color="auto"/>
                    <w:right w:val="none" w:sz="0" w:space="0" w:color="auto"/>
                  </w:divBdr>
                  <w:divsChild>
                    <w:div w:id="540286969">
                      <w:marLeft w:val="0"/>
                      <w:marRight w:val="0"/>
                      <w:marTop w:val="0"/>
                      <w:marBottom w:val="0"/>
                      <w:divBdr>
                        <w:top w:val="none" w:sz="0" w:space="0" w:color="auto"/>
                        <w:left w:val="none" w:sz="0" w:space="0" w:color="auto"/>
                        <w:bottom w:val="none" w:sz="0" w:space="0" w:color="auto"/>
                        <w:right w:val="none" w:sz="0" w:space="0" w:color="auto"/>
                      </w:divBdr>
                    </w:div>
                  </w:divsChild>
                </w:div>
                <w:div w:id="958684215">
                  <w:marLeft w:val="0"/>
                  <w:marRight w:val="0"/>
                  <w:marTop w:val="0"/>
                  <w:marBottom w:val="0"/>
                  <w:divBdr>
                    <w:top w:val="none" w:sz="0" w:space="0" w:color="auto"/>
                    <w:left w:val="none" w:sz="0" w:space="0" w:color="auto"/>
                    <w:bottom w:val="none" w:sz="0" w:space="0" w:color="auto"/>
                    <w:right w:val="none" w:sz="0" w:space="0" w:color="auto"/>
                  </w:divBdr>
                  <w:divsChild>
                    <w:div w:id="854227898">
                      <w:marLeft w:val="0"/>
                      <w:marRight w:val="0"/>
                      <w:marTop w:val="0"/>
                      <w:marBottom w:val="0"/>
                      <w:divBdr>
                        <w:top w:val="none" w:sz="0" w:space="0" w:color="auto"/>
                        <w:left w:val="none" w:sz="0" w:space="0" w:color="auto"/>
                        <w:bottom w:val="none" w:sz="0" w:space="0" w:color="auto"/>
                        <w:right w:val="none" w:sz="0" w:space="0" w:color="auto"/>
                      </w:divBdr>
                    </w:div>
                    <w:div w:id="858276743">
                      <w:marLeft w:val="0"/>
                      <w:marRight w:val="0"/>
                      <w:marTop w:val="0"/>
                      <w:marBottom w:val="0"/>
                      <w:divBdr>
                        <w:top w:val="none" w:sz="0" w:space="0" w:color="auto"/>
                        <w:left w:val="none" w:sz="0" w:space="0" w:color="auto"/>
                        <w:bottom w:val="none" w:sz="0" w:space="0" w:color="auto"/>
                        <w:right w:val="none" w:sz="0" w:space="0" w:color="auto"/>
                      </w:divBdr>
                    </w:div>
                    <w:div w:id="7640356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3473374">
          <w:marLeft w:val="0"/>
          <w:marRight w:val="0"/>
          <w:marTop w:val="0"/>
          <w:marBottom w:val="0"/>
          <w:divBdr>
            <w:top w:val="none" w:sz="0" w:space="0" w:color="auto"/>
            <w:left w:val="none" w:sz="0" w:space="0" w:color="auto"/>
            <w:bottom w:val="none" w:sz="0" w:space="0" w:color="auto"/>
            <w:right w:val="none" w:sz="0" w:space="0" w:color="auto"/>
          </w:divBdr>
        </w:div>
        <w:div w:id="122888239">
          <w:marLeft w:val="0"/>
          <w:marRight w:val="0"/>
          <w:marTop w:val="0"/>
          <w:marBottom w:val="0"/>
          <w:divBdr>
            <w:top w:val="none" w:sz="0" w:space="0" w:color="auto"/>
            <w:left w:val="none" w:sz="0" w:space="0" w:color="auto"/>
            <w:bottom w:val="none" w:sz="0" w:space="0" w:color="auto"/>
            <w:right w:val="none" w:sz="0" w:space="0" w:color="auto"/>
          </w:divBdr>
        </w:div>
        <w:div w:id="1228541128">
          <w:marLeft w:val="0"/>
          <w:marRight w:val="0"/>
          <w:marTop w:val="0"/>
          <w:marBottom w:val="0"/>
          <w:divBdr>
            <w:top w:val="none" w:sz="0" w:space="0" w:color="auto"/>
            <w:left w:val="none" w:sz="0" w:space="0" w:color="auto"/>
            <w:bottom w:val="none" w:sz="0" w:space="0" w:color="auto"/>
            <w:right w:val="none" w:sz="0" w:space="0" w:color="auto"/>
          </w:divBdr>
        </w:div>
        <w:div w:id="1303577723">
          <w:marLeft w:val="0"/>
          <w:marRight w:val="0"/>
          <w:marTop w:val="0"/>
          <w:marBottom w:val="0"/>
          <w:divBdr>
            <w:top w:val="none" w:sz="0" w:space="0" w:color="auto"/>
            <w:left w:val="none" w:sz="0" w:space="0" w:color="auto"/>
            <w:bottom w:val="none" w:sz="0" w:space="0" w:color="auto"/>
            <w:right w:val="none" w:sz="0" w:space="0" w:color="auto"/>
          </w:divBdr>
        </w:div>
        <w:div w:id="309333089">
          <w:marLeft w:val="0"/>
          <w:marRight w:val="0"/>
          <w:marTop w:val="0"/>
          <w:marBottom w:val="0"/>
          <w:divBdr>
            <w:top w:val="none" w:sz="0" w:space="0" w:color="auto"/>
            <w:left w:val="none" w:sz="0" w:space="0" w:color="auto"/>
            <w:bottom w:val="none" w:sz="0" w:space="0" w:color="auto"/>
            <w:right w:val="none" w:sz="0" w:space="0" w:color="auto"/>
          </w:divBdr>
          <w:divsChild>
            <w:div w:id="1898206311">
              <w:marLeft w:val="-75"/>
              <w:marRight w:val="0"/>
              <w:marTop w:val="30"/>
              <w:marBottom w:val="30"/>
              <w:divBdr>
                <w:top w:val="none" w:sz="0" w:space="0" w:color="auto"/>
                <w:left w:val="none" w:sz="0" w:space="0" w:color="auto"/>
                <w:bottom w:val="none" w:sz="0" w:space="0" w:color="auto"/>
                <w:right w:val="none" w:sz="0" w:space="0" w:color="auto"/>
              </w:divBdr>
              <w:divsChild>
                <w:div w:id="109932202">
                  <w:marLeft w:val="0"/>
                  <w:marRight w:val="0"/>
                  <w:marTop w:val="0"/>
                  <w:marBottom w:val="0"/>
                  <w:divBdr>
                    <w:top w:val="none" w:sz="0" w:space="0" w:color="auto"/>
                    <w:left w:val="none" w:sz="0" w:space="0" w:color="auto"/>
                    <w:bottom w:val="none" w:sz="0" w:space="0" w:color="auto"/>
                    <w:right w:val="none" w:sz="0" w:space="0" w:color="auto"/>
                  </w:divBdr>
                  <w:divsChild>
                    <w:div w:id="139349391">
                      <w:marLeft w:val="0"/>
                      <w:marRight w:val="0"/>
                      <w:marTop w:val="0"/>
                      <w:marBottom w:val="0"/>
                      <w:divBdr>
                        <w:top w:val="none" w:sz="0" w:space="0" w:color="auto"/>
                        <w:left w:val="none" w:sz="0" w:space="0" w:color="auto"/>
                        <w:bottom w:val="none" w:sz="0" w:space="0" w:color="auto"/>
                        <w:right w:val="none" w:sz="0" w:space="0" w:color="auto"/>
                      </w:divBdr>
                    </w:div>
                  </w:divsChild>
                </w:div>
                <w:div w:id="918560915">
                  <w:marLeft w:val="0"/>
                  <w:marRight w:val="0"/>
                  <w:marTop w:val="0"/>
                  <w:marBottom w:val="0"/>
                  <w:divBdr>
                    <w:top w:val="none" w:sz="0" w:space="0" w:color="auto"/>
                    <w:left w:val="none" w:sz="0" w:space="0" w:color="auto"/>
                    <w:bottom w:val="none" w:sz="0" w:space="0" w:color="auto"/>
                    <w:right w:val="none" w:sz="0" w:space="0" w:color="auto"/>
                  </w:divBdr>
                  <w:divsChild>
                    <w:div w:id="1258051845">
                      <w:marLeft w:val="0"/>
                      <w:marRight w:val="0"/>
                      <w:marTop w:val="0"/>
                      <w:marBottom w:val="0"/>
                      <w:divBdr>
                        <w:top w:val="none" w:sz="0" w:space="0" w:color="auto"/>
                        <w:left w:val="none" w:sz="0" w:space="0" w:color="auto"/>
                        <w:bottom w:val="none" w:sz="0" w:space="0" w:color="auto"/>
                        <w:right w:val="none" w:sz="0" w:space="0" w:color="auto"/>
                      </w:divBdr>
                    </w:div>
                  </w:divsChild>
                </w:div>
                <w:div w:id="1760567012">
                  <w:marLeft w:val="0"/>
                  <w:marRight w:val="0"/>
                  <w:marTop w:val="0"/>
                  <w:marBottom w:val="0"/>
                  <w:divBdr>
                    <w:top w:val="none" w:sz="0" w:space="0" w:color="auto"/>
                    <w:left w:val="none" w:sz="0" w:space="0" w:color="auto"/>
                    <w:bottom w:val="none" w:sz="0" w:space="0" w:color="auto"/>
                    <w:right w:val="none" w:sz="0" w:space="0" w:color="auto"/>
                  </w:divBdr>
                  <w:divsChild>
                    <w:div w:id="1141385912">
                      <w:marLeft w:val="0"/>
                      <w:marRight w:val="0"/>
                      <w:marTop w:val="0"/>
                      <w:marBottom w:val="0"/>
                      <w:divBdr>
                        <w:top w:val="none" w:sz="0" w:space="0" w:color="auto"/>
                        <w:left w:val="none" w:sz="0" w:space="0" w:color="auto"/>
                        <w:bottom w:val="none" w:sz="0" w:space="0" w:color="auto"/>
                        <w:right w:val="none" w:sz="0" w:space="0" w:color="auto"/>
                      </w:divBdr>
                    </w:div>
                  </w:divsChild>
                </w:div>
                <w:div w:id="107553059">
                  <w:marLeft w:val="0"/>
                  <w:marRight w:val="0"/>
                  <w:marTop w:val="0"/>
                  <w:marBottom w:val="0"/>
                  <w:divBdr>
                    <w:top w:val="none" w:sz="0" w:space="0" w:color="auto"/>
                    <w:left w:val="none" w:sz="0" w:space="0" w:color="auto"/>
                    <w:bottom w:val="none" w:sz="0" w:space="0" w:color="auto"/>
                    <w:right w:val="none" w:sz="0" w:space="0" w:color="auto"/>
                  </w:divBdr>
                  <w:divsChild>
                    <w:div w:id="1973291149">
                      <w:marLeft w:val="0"/>
                      <w:marRight w:val="0"/>
                      <w:marTop w:val="0"/>
                      <w:marBottom w:val="0"/>
                      <w:divBdr>
                        <w:top w:val="none" w:sz="0" w:space="0" w:color="auto"/>
                        <w:left w:val="none" w:sz="0" w:space="0" w:color="auto"/>
                        <w:bottom w:val="none" w:sz="0" w:space="0" w:color="auto"/>
                        <w:right w:val="none" w:sz="0" w:space="0" w:color="auto"/>
                      </w:divBdr>
                    </w:div>
                  </w:divsChild>
                </w:div>
                <w:div w:id="375783443">
                  <w:marLeft w:val="0"/>
                  <w:marRight w:val="0"/>
                  <w:marTop w:val="0"/>
                  <w:marBottom w:val="0"/>
                  <w:divBdr>
                    <w:top w:val="none" w:sz="0" w:space="0" w:color="auto"/>
                    <w:left w:val="none" w:sz="0" w:space="0" w:color="auto"/>
                    <w:bottom w:val="none" w:sz="0" w:space="0" w:color="auto"/>
                    <w:right w:val="none" w:sz="0" w:space="0" w:color="auto"/>
                  </w:divBdr>
                  <w:divsChild>
                    <w:div w:id="335302725">
                      <w:marLeft w:val="0"/>
                      <w:marRight w:val="0"/>
                      <w:marTop w:val="0"/>
                      <w:marBottom w:val="0"/>
                      <w:divBdr>
                        <w:top w:val="none" w:sz="0" w:space="0" w:color="auto"/>
                        <w:left w:val="none" w:sz="0" w:space="0" w:color="auto"/>
                        <w:bottom w:val="none" w:sz="0" w:space="0" w:color="auto"/>
                        <w:right w:val="none" w:sz="0" w:space="0" w:color="auto"/>
                      </w:divBdr>
                    </w:div>
                  </w:divsChild>
                </w:div>
                <w:div w:id="1846944823">
                  <w:marLeft w:val="0"/>
                  <w:marRight w:val="0"/>
                  <w:marTop w:val="0"/>
                  <w:marBottom w:val="0"/>
                  <w:divBdr>
                    <w:top w:val="none" w:sz="0" w:space="0" w:color="auto"/>
                    <w:left w:val="none" w:sz="0" w:space="0" w:color="auto"/>
                    <w:bottom w:val="none" w:sz="0" w:space="0" w:color="auto"/>
                    <w:right w:val="none" w:sz="0" w:space="0" w:color="auto"/>
                  </w:divBdr>
                  <w:divsChild>
                    <w:div w:id="885526682">
                      <w:marLeft w:val="0"/>
                      <w:marRight w:val="0"/>
                      <w:marTop w:val="0"/>
                      <w:marBottom w:val="0"/>
                      <w:divBdr>
                        <w:top w:val="none" w:sz="0" w:space="0" w:color="auto"/>
                        <w:left w:val="none" w:sz="0" w:space="0" w:color="auto"/>
                        <w:bottom w:val="none" w:sz="0" w:space="0" w:color="auto"/>
                        <w:right w:val="none" w:sz="0" w:space="0" w:color="auto"/>
                      </w:divBdr>
                    </w:div>
                  </w:divsChild>
                </w:div>
                <w:div w:id="382750726">
                  <w:marLeft w:val="0"/>
                  <w:marRight w:val="0"/>
                  <w:marTop w:val="0"/>
                  <w:marBottom w:val="0"/>
                  <w:divBdr>
                    <w:top w:val="none" w:sz="0" w:space="0" w:color="auto"/>
                    <w:left w:val="none" w:sz="0" w:space="0" w:color="auto"/>
                    <w:bottom w:val="none" w:sz="0" w:space="0" w:color="auto"/>
                    <w:right w:val="none" w:sz="0" w:space="0" w:color="auto"/>
                  </w:divBdr>
                  <w:divsChild>
                    <w:div w:id="1572890375">
                      <w:marLeft w:val="0"/>
                      <w:marRight w:val="0"/>
                      <w:marTop w:val="0"/>
                      <w:marBottom w:val="0"/>
                      <w:divBdr>
                        <w:top w:val="none" w:sz="0" w:space="0" w:color="auto"/>
                        <w:left w:val="none" w:sz="0" w:space="0" w:color="auto"/>
                        <w:bottom w:val="none" w:sz="0" w:space="0" w:color="auto"/>
                        <w:right w:val="none" w:sz="0" w:space="0" w:color="auto"/>
                      </w:divBdr>
                    </w:div>
                  </w:divsChild>
                </w:div>
                <w:div w:id="1010183019">
                  <w:marLeft w:val="0"/>
                  <w:marRight w:val="0"/>
                  <w:marTop w:val="0"/>
                  <w:marBottom w:val="0"/>
                  <w:divBdr>
                    <w:top w:val="none" w:sz="0" w:space="0" w:color="auto"/>
                    <w:left w:val="none" w:sz="0" w:space="0" w:color="auto"/>
                    <w:bottom w:val="none" w:sz="0" w:space="0" w:color="auto"/>
                    <w:right w:val="none" w:sz="0" w:space="0" w:color="auto"/>
                  </w:divBdr>
                  <w:divsChild>
                    <w:div w:id="2083988267">
                      <w:marLeft w:val="0"/>
                      <w:marRight w:val="0"/>
                      <w:marTop w:val="0"/>
                      <w:marBottom w:val="0"/>
                      <w:divBdr>
                        <w:top w:val="none" w:sz="0" w:space="0" w:color="auto"/>
                        <w:left w:val="none" w:sz="0" w:space="0" w:color="auto"/>
                        <w:bottom w:val="none" w:sz="0" w:space="0" w:color="auto"/>
                        <w:right w:val="none" w:sz="0" w:space="0" w:color="auto"/>
                      </w:divBdr>
                    </w:div>
                  </w:divsChild>
                </w:div>
                <w:div w:id="1184830333">
                  <w:marLeft w:val="0"/>
                  <w:marRight w:val="0"/>
                  <w:marTop w:val="0"/>
                  <w:marBottom w:val="0"/>
                  <w:divBdr>
                    <w:top w:val="none" w:sz="0" w:space="0" w:color="auto"/>
                    <w:left w:val="none" w:sz="0" w:space="0" w:color="auto"/>
                    <w:bottom w:val="none" w:sz="0" w:space="0" w:color="auto"/>
                    <w:right w:val="none" w:sz="0" w:space="0" w:color="auto"/>
                  </w:divBdr>
                  <w:divsChild>
                    <w:div w:id="1244606956">
                      <w:marLeft w:val="0"/>
                      <w:marRight w:val="0"/>
                      <w:marTop w:val="0"/>
                      <w:marBottom w:val="0"/>
                      <w:divBdr>
                        <w:top w:val="none" w:sz="0" w:space="0" w:color="auto"/>
                        <w:left w:val="none" w:sz="0" w:space="0" w:color="auto"/>
                        <w:bottom w:val="none" w:sz="0" w:space="0" w:color="auto"/>
                        <w:right w:val="none" w:sz="0" w:space="0" w:color="auto"/>
                      </w:divBdr>
                    </w:div>
                  </w:divsChild>
                </w:div>
                <w:div w:id="596181022">
                  <w:marLeft w:val="0"/>
                  <w:marRight w:val="0"/>
                  <w:marTop w:val="0"/>
                  <w:marBottom w:val="0"/>
                  <w:divBdr>
                    <w:top w:val="none" w:sz="0" w:space="0" w:color="auto"/>
                    <w:left w:val="none" w:sz="0" w:space="0" w:color="auto"/>
                    <w:bottom w:val="none" w:sz="0" w:space="0" w:color="auto"/>
                    <w:right w:val="none" w:sz="0" w:space="0" w:color="auto"/>
                  </w:divBdr>
                  <w:divsChild>
                    <w:div w:id="1599369545">
                      <w:marLeft w:val="0"/>
                      <w:marRight w:val="0"/>
                      <w:marTop w:val="0"/>
                      <w:marBottom w:val="0"/>
                      <w:divBdr>
                        <w:top w:val="none" w:sz="0" w:space="0" w:color="auto"/>
                        <w:left w:val="none" w:sz="0" w:space="0" w:color="auto"/>
                        <w:bottom w:val="none" w:sz="0" w:space="0" w:color="auto"/>
                        <w:right w:val="none" w:sz="0" w:space="0" w:color="auto"/>
                      </w:divBdr>
                    </w:div>
                  </w:divsChild>
                </w:div>
                <w:div w:id="107697669">
                  <w:marLeft w:val="0"/>
                  <w:marRight w:val="0"/>
                  <w:marTop w:val="0"/>
                  <w:marBottom w:val="0"/>
                  <w:divBdr>
                    <w:top w:val="none" w:sz="0" w:space="0" w:color="auto"/>
                    <w:left w:val="none" w:sz="0" w:space="0" w:color="auto"/>
                    <w:bottom w:val="none" w:sz="0" w:space="0" w:color="auto"/>
                    <w:right w:val="none" w:sz="0" w:space="0" w:color="auto"/>
                  </w:divBdr>
                  <w:divsChild>
                    <w:div w:id="535199112">
                      <w:marLeft w:val="0"/>
                      <w:marRight w:val="0"/>
                      <w:marTop w:val="0"/>
                      <w:marBottom w:val="0"/>
                      <w:divBdr>
                        <w:top w:val="none" w:sz="0" w:space="0" w:color="auto"/>
                        <w:left w:val="none" w:sz="0" w:space="0" w:color="auto"/>
                        <w:bottom w:val="none" w:sz="0" w:space="0" w:color="auto"/>
                        <w:right w:val="none" w:sz="0" w:space="0" w:color="auto"/>
                      </w:divBdr>
                    </w:div>
                  </w:divsChild>
                </w:div>
                <w:div w:id="1613056279">
                  <w:marLeft w:val="0"/>
                  <w:marRight w:val="0"/>
                  <w:marTop w:val="0"/>
                  <w:marBottom w:val="0"/>
                  <w:divBdr>
                    <w:top w:val="none" w:sz="0" w:space="0" w:color="auto"/>
                    <w:left w:val="none" w:sz="0" w:space="0" w:color="auto"/>
                    <w:bottom w:val="none" w:sz="0" w:space="0" w:color="auto"/>
                    <w:right w:val="none" w:sz="0" w:space="0" w:color="auto"/>
                  </w:divBdr>
                  <w:divsChild>
                    <w:div w:id="698971257">
                      <w:marLeft w:val="0"/>
                      <w:marRight w:val="0"/>
                      <w:marTop w:val="0"/>
                      <w:marBottom w:val="0"/>
                      <w:divBdr>
                        <w:top w:val="none" w:sz="0" w:space="0" w:color="auto"/>
                        <w:left w:val="none" w:sz="0" w:space="0" w:color="auto"/>
                        <w:bottom w:val="none" w:sz="0" w:space="0" w:color="auto"/>
                        <w:right w:val="none" w:sz="0" w:space="0" w:color="auto"/>
                      </w:divBdr>
                    </w:div>
                  </w:divsChild>
                </w:div>
                <w:div w:id="828865473">
                  <w:marLeft w:val="0"/>
                  <w:marRight w:val="0"/>
                  <w:marTop w:val="0"/>
                  <w:marBottom w:val="0"/>
                  <w:divBdr>
                    <w:top w:val="none" w:sz="0" w:space="0" w:color="auto"/>
                    <w:left w:val="none" w:sz="0" w:space="0" w:color="auto"/>
                    <w:bottom w:val="none" w:sz="0" w:space="0" w:color="auto"/>
                    <w:right w:val="none" w:sz="0" w:space="0" w:color="auto"/>
                  </w:divBdr>
                  <w:divsChild>
                    <w:div w:id="1057977700">
                      <w:marLeft w:val="0"/>
                      <w:marRight w:val="0"/>
                      <w:marTop w:val="0"/>
                      <w:marBottom w:val="0"/>
                      <w:divBdr>
                        <w:top w:val="none" w:sz="0" w:space="0" w:color="auto"/>
                        <w:left w:val="none" w:sz="0" w:space="0" w:color="auto"/>
                        <w:bottom w:val="none" w:sz="0" w:space="0" w:color="auto"/>
                        <w:right w:val="none" w:sz="0" w:space="0" w:color="auto"/>
                      </w:divBdr>
                    </w:div>
                  </w:divsChild>
                </w:div>
                <w:div w:id="1024212775">
                  <w:marLeft w:val="0"/>
                  <w:marRight w:val="0"/>
                  <w:marTop w:val="0"/>
                  <w:marBottom w:val="0"/>
                  <w:divBdr>
                    <w:top w:val="none" w:sz="0" w:space="0" w:color="auto"/>
                    <w:left w:val="none" w:sz="0" w:space="0" w:color="auto"/>
                    <w:bottom w:val="none" w:sz="0" w:space="0" w:color="auto"/>
                    <w:right w:val="none" w:sz="0" w:space="0" w:color="auto"/>
                  </w:divBdr>
                  <w:divsChild>
                    <w:div w:id="274169496">
                      <w:marLeft w:val="0"/>
                      <w:marRight w:val="0"/>
                      <w:marTop w:val="0"/>
                      <w:marBottom w:val="0"/>
                      <w:divBdr>
                        <w:top w:val="none" w:sz="0" w:space="0" w:color="auto"/>
                        <w:left w:val="none" w:sz="0" w:space="0" w:color="auto"/>
                        <w:bottom w:val="none" w:sz="0" w:space="0" w:color="auto"/>
                        <w:right w:val="none" w:sz="0" w:space="0" w:color="auto"/>
                      </w:divBdr>
                    </w:div>
                  </w:divsChild>
                </w:div>
                <w:div w:id="78871427">
                  <w:marLeft w:val="0"/>
                  <w:marRight w:val="0"/>
                  <w:marTop w:val="0"/>
                  <w:marBottom w:val="0"/>
                  <w:divBdr>
                    <w:top w:val="none" w:sz="0" w:space="0" w:color="auto"/>
                    <w:left w:val="none" w:sz="0" w:space="0" w:color="auto"/>
                    <w:bottom w:val="none" w:sz="0" w:space="0" w:color="auto"/>
                    <w:right w:val="none" w:sz="0" w:space="0" w:color="auto"/>
                  </w:divBdr>
                  <w:divsChild>
                    <w:div w:id="1090740261">
                      <w:marLeft w:val="0"/>
                      <w:marRight w:val="0"/>
                      <w:marTop w:val="0"/>
                      <w:marBottom w:val="0"/>
                      <w:divBdr>
                        <w:top w:val="none" w:sz="0" w:space="0" w:color="auto"/>
                        <w:left w:val="none" w:sz="0" w:space="0" w:color="auto"/>
                        <w:bottom w:val="none" w:sz="0" w:space="0" w:color="auto"/>
                        <w:right w:val="none" w:sz="0" w:space="0" w:color="auto"/>
                      </w:divBdr>
                    </w:div>
                  </w:divsChild>
                </w:div>
                <w:div w:id="1801485740">
                  <w:marLeft w:val="0"/>
                  <w:marRight w:val="0"/>
                  <w:marTop w:val="0"/>
                  <w:marBottom w:val="0"/>
                  <w:divBdr>
                    <w:top w:val="none" w:sz="0" w:space="0" w:color="auto"/>
                    <w:left w:val="none" w:sz="0" w:space="0" w:color="auto"/>
                    <w:bottom w:val="none" w:sz="0" w:space="0" w:color="auto"/>
                    <w:right w:val="none" w:sz="0" w:space="0" w:color="auto"/>
                  </w:divBdr>
                  <w:divsChild>
                    <w:div w:id="45876711">
                      <w:marLeft w:val="0"/>
                      <w:marRight w:val="0"/>
                      <w:marTop w:val="0"/>
                      <w:marBottom w:val="0"/>
                      <w:divBdr>
                        <w:top w:val="none" w:sz="0" w:space="0" w:color="auto"/>
                        <w:left w:val="none" w:sz="0" w:space="0" w:color="auto"/>
                        <w:bottom w:val="none" w:sz="0" w:space="0" w:color="auto"/>
                        <w:right w:val="none" w:sz="0" w:space="0" w:color="auto"/>
                      </w:divBdr>
                    </w:div>
                  </w:divsChild>
                </w:div>
                <w:div w:id="618682223">
                  <w:marLeft w:val="0"/>
                  <w:marRight w:val="0"/>
                  <w:marTop w:val="0"/>
                  <w:marBottom w:val="0"/>
                  <w:divBdr>
                    <w:top w:val="none" w:sz="0" w:space="0" w:color="auto"/>
                    <w:left w:val="none" w:sz="0" w:space="0" w:color="auto"/>
                    <w:bottom w:val="none" w:sz="0" w:space="0" w:color="auto"/>
                    <w:right w:val="none" w:sz="0" w:space="0" w:color="auto"/>
                  </w:divBdr>
                  <w:divsChild>
                    <w:div w:id="738401393">
                      <w:marLeft w:val="0"/>
                      <w:marRight w:val="0"/>
                      <w:marTop w:val="0"/>
                      <w:marBottom w:val="0"/>
                      <w:divBdr>
                        <w:top w:val="none" w:sz="0" w:space="0" w:color="auto"/>
                        <w:left w:val="none" w:sz="0" w:space="0" w:color="auto"/>
                        <w:bottom w:val="none" w:sz="0" w:space="0" w:color="auto"/>
                        <w:right w:val="none" w:sz="0" w:space="0" w:color="auto"/>
                      </w:divBdr>
                    </w:div>
                  </w:divsChild>
                </w:div>
                <w:div w:id="1393777173">
                  <w:marLeft w:val="0"/>
                  <w:marRight w:val="0"/>
                  <w:marTop w:val="0"/>
                  <w:marBottom w:val="0"/>
                  <w:divBdr>
                    <w:top w:val="none" w:sz="0" w:space="0" w:color="auto"/>
                    <w:left w:val="none" w:sz="0" w:space="0" w:color="auto"/>
                    <w:bottom w:val="none" w:sz="0" w:space="0" w:color="auto"/>
                    <w:right w:val="none" w:sz="0" w:space="0" w:color="auto"/>
                  </w:divBdr>
                  <w:divsChild>
                    <w:div w:id="1705399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9725792">
          <w:marLeft w:val="0"/>
          <w:marRight w:val="0"/>
          <w:marTop w:val="0"/>
          <w:marBottom w:val="0"/>
          <w:divBdr>
            <w:top w:val="none" w:sz="0" w:space="0" w:color="auto"/>
            <w:left w:val="none" w:sz="0" w:space="0" w:color="auto"/>
            <w:bottom w:val="none" w:sz="0" w:space="0" w:color="auto"/>
            <w:right w:val="none" w:sz="0" w:space="0" w:color="auto"/>
          </w:divBdr>
        </w:div>
        <w:div w:id="1851407686">
          <w:marLeft w:val="0"/>
          <w:marRight w:val="0"/>
          <w:marTop w:val="0"/>
          <w:marBottom w:val="0"/>
          <w:divBdr>
            <w:top w:val="none" w:sz="0" w:space="0" w:color="auto"/>
            <w:left w:val="none" w:sz="0" w:space="0" w:color="auto"/>
            <w:bottom w:val="none" w:sz="0" w:space="0" w:color="auto"/>
            <w:right w:val="none" w:sz="0" w:space="0" w:color="auto"/>
          </w:divBdr>
        </w:div>
        <w:div w:id="1961690661">
          <w:marLeft w:val="0"/>
          <w:marRight w:val="0"/>
          <w:marTop w:val="0"/>
          <w:marBottom w:val="0"/>
          <w:divBdr>
            <w:top w:val="none" w:sz="0" w:space="0" w:color="auto"/>
            <w:left w:val="none" w:sz="0" w:space="0" w:color="auto"/>
            <w:bottom w:val="none" w:sz="0" w:space="0" w:color="auto"/>
            <w:right w:val="none" w:sz="0" w:space="0" w:color="auto"/>
          </w:divBdr>
          <w:divsChild>
            <w:div w:id="809371790">
              <w:marLeft w:val="0"/>
              <w:marRight w:val="0"/>
              <w:marTop w:val="0"/>
              <w:marBottom w:val="0"/>
              <w:divBdr>
                <w:top w:val="none" w:sz="0" w:space="0" w:color="auto"/>
                <w:left w:val="none" w:sz="0" w:space="0" w:color="auto"/>
                <w:bottom w:val="none" w:sz="0" w:space="0" w:color="auto"/>
                <w:right w:val="none" w:sz="0" w:space="0" w:color="auto"/>
              </w:divBdr>
            </w:div>
            <w:div w:id="696542534">
              <w:marLeft w:val="0"/>
              <w:marRight w:val="0"/>
              <w:marTop w:val="0"/>
              <w:marBottom w:val="0"/>
              <w:divBdr>
                <w:top w:val="none" w:sz="0" w:space="0" w:color="auto"/>
                <w:left w:val="none" w:sz="0" w:space="0" w:color="auto"/>
                <w:bottom w:val="none" w:sz="0" w:space="0" w:color="auto"/>
                <w:right w:val="none" w:sz="0" w:space="0" w:color="auto"/>
              </w:divBdr>
            </w:div>
            <w:div w:id="1721981708">
              <w:marLeft w:val="0"/>
              <w:marRight w:val="0"/>
              <w:marTop w:val="0"/>
              <w:marBottom w:val="0"/>
              <w:divBdr>
                <w:top w:val="none" w:sz="0" w:space="0" w:color="auto"/>
                <w:left w:val="none" w:sz="0" w:space="0" w:color="auto"/>
                <w:bottom w:val="none" w:sz="0" w:space="0" w:color="auto"/>
                <w:right w:val="none" w:sz="0" w:space="0" w:color="auto"/>
              </w:divBdr>
            </w:div>
            <w:div w:id="2108378578">
              <w:marLeft w:val="0"/>
              <w:marRight w:val="0"/>
              <w:marTop w:val="0"/>
              <w:marBottom w:val="0"/>
              <w:divBdr>
                <w:top w:val="none" w:sz="0" w:space="0" w:color="auto"/>
                <w:left w:val="none" w:sz="0" w:space="0" w:color="auto"/>
                <w:bottom w:val="none" w:sz="0" w:space="0" w:color="auto"/>
                <w:right w:val="none" w:sz="0" w:space="0" w:color="auto"/>
              </w:divBdr>
            </w:div>
            <w:div w:id="264774728">
              <w:marLeft w:val="0"/>
              <w:marRight w:val="0"/>
              <w:marTop w:val="0"/>
              <w:marBottom w:val="0"/>
              <w:divBdr>
                <w:top w:val="none" w:sz="0" w:space="0" w:color="auto"/>
                <w:left w:val="none" w:sz="0" w:space="0" w:color="auto"/>
                <w:bottom w:val="none" w:sz="0" w:space="0" w:color="auto"/>
                <w:right w:val="none" w:sz="0" w:space="0" w:color="auto"/>
              </w:divBdr>
            </w:div>
            <w:div w:id="1811095788">
              <w:marLeft w:val="0"/>
              <w:marRight w:val="0"/>
              <w:marTop w:val="0"/>
              <w:marBottom w:val="0"/>
              <w:divBdr>
                <w:top w:val="none" w:sz="0" w:space="0" w:color="auto"/>
                <w:left w:val="none" w:sz="0" w:space="0" w:color="auto"/>
                <w:bottom w:val="none" w:sz="0" w:space="0" w:color="auto"/>
                <w:right w:val="none" w:sz="0" w:space="0" w:color="auto"/>
              </w:divBdr>
            </w:div>
            <w:div w:id="1059017047">
              <w:marLeft w:val="0"/>
              <w:marRight w:val="0"/>
              <w:marTop w:val="0"/>
              <w:marBottom w:val="0"/>
              <w:divBdr>
                <w:top w:val="none" w:sz="0" w:space="0" w:color="auto"/>
                <w:left w:val="none" w:sz="0" w:space="0" w:color="auto"/>
                <w:bottom w:val="none" w:sz="0" w:space="0" w:color="auto"/>
                <w:right w:val="none" w:sz="0" w:space="0" w:color="auto"/>
              </w:divBdr>
            </w:div>
            <w:div w:id="656689855">
              <w:marLeft w:val="0"/>
              <w:marRight w:val="0"/>
              <w:marTop w:val="0"/>
              <w:marBottom w:val="0"/>
              <w:divBdr>
                <w:top w:val="none" w:sz="0" w:space="0" w:color="auto"/>
                <w:left w:val="none" w:sz="0" w:space="0" w:color="auto"/>
                <w:bottom w:val="none" w:sz="0" w:space="0" w:color="auto"/>
                <w:right w:val="none" w:sz="0" w:space="0" w:color="auto"/>
              </w:divBdr>
            </w:div>
            <w:div w:id="277685080">
              <w:marLeft w:val="0"/>
              <w:marRight w:val="0"/>
              <w:marTop w:val="0"/>
              <w:marBottom w:val="0"/>
              <w:divBdr>
                <w:top w:val="none" w:sz="0" w:space="0" w:color="auto"/>
                <w:left w:val="none" w:sz="0" w:space="0" w:color="auto"/>
                <w:bottom w:val="none" w:sz="0" w:space="0" w:color="auto"/>
                <w:right w:val="none" w:sz="0" w:space="0" w:color="auto"/>
              </w:divBdr>
            </w:div>
            <w:div w:id="484320155">
              <w:marLeft w:val="0"/>
              <w:marRight w:val="0"/>
              <w:marTop w:val="0"/>
              <w:marBottom w:val="0"/>
              <w:divBdr>
                <w:top w:val="none" w:sz="0" w:space="0" w:color="auto"/>
                <w:left w:val="none" w:sz="0" w:space="0" w:color="auto"/>
                <w:bottom w:val="none" w:sz="0" w:space="0" w:color="auto"/>
                <w:right w:val="none" w:sz="0" w:space="0" w:color="auto"/>
              </w:divBdr>
            </w:div>
            <w:div w:id="1872917422">
              <w:marLeft w:val="0"/>
              <w:marRight w:val="0"/>
              <w:marTop w:val="0"/>
              <w:marBottom w:val="0"/>
              <w:divBdr>
                <w:top w:val="none" w:sz="0" w:space="0" w:color="auto"/>
                <w:left w:val="none" w:sz="0" w:space="0" w:color="auto"/>
                <w:bottom w:val="none" w:sz="0" w:space="0" w:color="auto"/>
                <w:right w:val="none" w:sz="0" w:space="0" w:color="auto"/>
              </w:divBdr>
            </w:div>
            <w:div w:id="1131629294">
              <w:marLeft w:val="0"/>
              <w:marRight w:val="0"/>
              <w:marTop w:val="0"/>
              <w:marBottom w:val="0"/>
              <w:divBdr>
                <w:top w:val="none" w:sz="0" w:space="0" w:color="auto"/>
                <w:left w:val="none" w:sz="0" w:space="0" w:color="auto"/>
                <w:bottom w:val="none" w:sz="0" w:space="0" w:color="auto"/>
                <w:right w:val="none" w:sz="0" w:space="0" w:color="auto"/>
              </w:divBdr>
            </w:div>
            <w:div w:id="1099371868">
              <w:marLeft w:val="0"/>
              <w:marRight w:val="0"/>
              <w:marTop w:val="0"/>
              <w:marBottom w:val="0"/>
              <w:divBdr>
                <w:top w:val="none" w:sz="0" w:space="0" w:color="auto"/>
                <w:left w:val="none" w:sz="0" w:space="0" w:color="auto"/>
                <w:bottom w:val="none" w:sz="0" w:space="0" w:color="auto"/>
                <w:right w:val="none" w:sz="0" w:space="0" w:color="auto"/>
              </w:divBdr>
            </w:div>
            <w:div w:id="1110663090">
              <w:marLeft w:val="0"/>
              <w:marRight w:val="0"/>
              <w:marTop w:val="0"/>
              <w:marBottom w:val="0"/>
              <w:divBdr>
                <w:top w:val="none" w:sz="0" w:space="0" w:color="auto"/>
                <w:left w:val="none" w:sz="0" w:space="0" w:color="auto"/>
                <w:bottom w:val="none" w:sz="0" w:space="0" w:color="auto"/>
                <w:right w:val="none" w:sz="0" w:space="0" w:color="auto"/>
              </w:divBdr>
            </w:div>
            <w:div w:id="414865544">
              <w:marLeft w:val="0"/>
              <w:marRight w:val="0"/>
              <w:marTop w:val="0"/>
              <w:marBottom w:val="0"/>
              <w:divBdr>
                <w:top w:val="none" w:sz="0" w:space="0" w:color="auto"/>
                <w:left w:val="none" w:sz="0" w:space="0" w:color="auto"/>
                <w:bottom w:val="none" w:sz="0" w:space="0" w:color="auto"/>
                <w:right w:val="none" w:sz="0" w:space="0" w:color="auto"/>
              </w:divBdr>
            </w:div>
            <w:div w:id="616332432">
              <w:marLeft w:val="0"/>
              <w:marRight w:val="0"/>
              <w:marTop w:val="0"/>
              <w:marBottom w:val="0"/>
              <w:divBdr>
                <w:top w:val="none" w:sz="0" w:space="0" w:color="auto"/>
                <w:left w:val="none" w:sz="0" w:space="0" w:color="auto"/>
                <w:bottom w:val="none" w:sz="0" w:space="0" w:color="auto"/>
                <w:right w:val="none" w:sz="0" w:space="0" w:color="auto"/>
              </w:divBdr>
            </w:div>
            <w:div w:id="557399387">
              <w:marLeft w:val="0"/>
              <w:marRight w:val="0"/>
              <w:marTop w:val="0"/>
              <w:marBottom w:val="0"/>
              <w:divBdr>
                <w:top w:val="none" w:sz="0" w:space="0" w:color="auto"/>
                <w:left w:val="none" w:sz="0" w:space="0" w:color="auto"/>
                <w:bottom w:val="none" w:sz="0" w:space="0" w:color="auto"/>
                <w:right w:val="none" w:sz="0" w:space="0" w:color="auto"/>
              </w:divBdr>
            </w:div>
            <w:div w:id="1588341659">
              <w:marLeft w:val="0"/>
              <w:marRight w:val="0"/>
              <w:marTop w:val="0"/>
              <w:marBottom w:val="0"/>
              <w:divBdr>
                <w:top w:val="none" w:sz="0" w:space="0" w:color="auto"/>
                <w:left w:val="none" w:sz="0" w:space="0" w:color="auto"/>
                <w:bottom w:val="none" w:sz="0" w:space="0" w:color="auto"/>
                <w:right w:val="none" w:sz="0" w:space="0" w:color="auto"/>
              </w:divBdr>
            </w:div>
          </w:divsChild>
        </w:div>
        <w:div w:id="1388141080">
          <w:marLeft w:val="0"/>
          <w:marRight w:val="0"/>
          <w:marTop w:val="0"/>
          <w:marBottom w:val="0"/>
          <w:divBdr>
            <w:top w:val="none" w:sz="0" w:space="0" w:color="auto"/>
            <w:left w:val="none" w:sz="0" w:space="0" w:color="auto"/>
            <w:bottom w:val="none" w:sz="0" w:space="0" w:color="auto"/>
            <w:right w:val="none" w:sz="0" w:space="0" w:color="auto"/>
          </w:divBdr>
        </w:div>
        <w:div w:id="1892576815">
          <w:marLeft w:val="0"/>
          <w:marRight w:val="0"/>
          <w:marTop w:val="0"/>
          <w:marBottom w:val="0"/>
          <w:divBdr>
            <w:top w:val="none" w:sz="0" w:space="0" w:color="auto"/>
            <w:left w:val="none" w:sz="0" w:space="0" w:color="auto"/>
            <w:bottom w:val="none" w:sz="0" w:space="0" w:color="auto"/>
            <w:right w:val="none" w:sz="0" w:space="0" w:color="auto"/>
          </w:divBdr>
        </w:div>
      </w:divsChild>
    </w:div>
    <w:div w:id="20778202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usingenglish.com/teachers/articles/21-negotiating-in-english-games.html" TargetMode="External"/><Relationship Id="rId47" Type="http://schemas.openxmlformats.org/officeDocument/2006/relationships/hyperlink" Target="https://easyeslgames.com/snowball/" TargetMode="External"/><Relationship Id="rId50" Type="http://schemas.openxmlformats.org/officeDocument/2006/relationships/hyperlink" Target="https://getting-it-together.moadoph.gov.au/teacher-guide/graphic-organisers.htm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education.nationalgeographic.org/resource/see-think-wonder/" TargetMode="External"/><Relationship Id="rId53" Type="http://schemas.openxmlformats.org/officeDocument/2006/relationships/hyperlink" Target="https://museumsvictoria.com.au/immigrationmuseum/whats-on/"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museumsvictoria.com.au/immigrationmuseum/whats-on/" TargetMode="External"/><Relationship Id="rId48" Type="http://schemas.openxmlformats.org/officeDocument/2006/relationships/hyperlink" Target="https://www.teachingenglish.org.uk/teaching-resources/teaching-secondary/activities/pre-intermediate-a2/running-dictation"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adelaide.edu.au/writingcentre/sites/default/files/docs/learningguide-mindmapping.pdf"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learningcommons.ubc.ca/thinking-critically/"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peo.gov.au/teach-our-parliament/classroom-activities/democratic-ideas/learn-to-negotiate/" TargetMode="External"/><Relationship Id="rId54" Type="http://schemas.openxmlformats.org/officeDocument/2006/relationships/hyperlink" Target="https://www.vcaa.vic.edu.au/Documents/vce/adviceforteachers/2020SecondLanguagesTextTypes.docx"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www.nfi.edu/storyboard/"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resolve.edu.au/pedagogical-tools/learning-community-tools/learning-each-other" TargetMode="External"/><Relationship Id="rId52" Type="http://schemas.openxmlformats.org/officeDocument/2006/relationships/hyperlink" Target="https://arbs.nzcer.org.nz/venn-diagrams"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AC5EA341806A497FA5F982DD0028A100"/>
        <w:category>
          <w:name w:val="General"/>
          <w:gallery w:val="placeholder"/>
        </w:category>
        <w:types>
          <w:type w:val="bbPlcHdr"/>
        </w:types>
        <w:behaviors>
          <w:behavior w:val="content"/>
        </w:behaviors>
        <w:guid w:val="{4E51BBCB-5733-4FB1-97C3-B46851CCBF93}"/>
      </w:docPartPr>
      <w:docPartBody>
        <w:p w:rsidR="003F6CB7" w:rsidRDefault="003F6CB7" w:rsidP="003F6CB7">
          <w:pPr>
            <w:pStyle w:val="AC5EA341806A497FA5F982DD0028A100"/>
          </w:pPr>
          <w:r w:rsidRPr="007A01CF">
            <w:rPr>
              <w:rStyle w:val="PlaceholderText"/>
            </w:rPr>
            <w:t>Click or tap here to enter text.</w:t>
          </w:r>
        </w:p>
      </w:docPartBody>
    </w:docPart>
    <w:docPart>
      <w:docPartPr>
        <w:name w:val="220FFFB769164BC7BE33E7C85AA37174"/>
        <w:category>
          <w:name w:val="General"/>
          <w:gallery w:val="placeholder"/>
        </w:category>
        <w:types>
          <w:type w:val="bbPlcHdr"/>
        </w:types>
        <w:behaviors>
          <w:behavior w:val="content"/>
        </w:behaviors>
        <w:guid w:val="{0EB93C76-9FEF-4261-A581-3A7C0E5ED46C}"/>
      </w:docPartPr>
      <w:docPartBody>
        <w:p w:rsidR="003F6CB7" w:rsidRDefault="003F6CB7" w:rsidP="003F6CB7">
          <w:pPr>
            <w:pStyle w:val="220FFFB769164BC7BE33E7C85AA37174"/>
          </w:pPr>
          <w:r w:rsidRPr="007A01CF">
            <w:rPr>
              <w:rStyle w:val="PlaceholderText"/>
            </w:rPr>
            <w:t>[Title]</w:t>
          </w:r>
        </w:p>
      </w:docPartBody>
    </w:docPart>
    <w:docPart>
      <w:docPartPr>
        <w:name w:val="B25C998C955C4653991642969364F24B"/>
        <w:category>
          <w:name w:val="General"/>
          <w:gallery w:val="placeholder"/>
        </w:category>
        <w:types>
          <w:type w:val="bbPlcHdr"/>
        </w:types>
        <w:behaviors>
          <w:behavior w:val="content"/>
        </w:behaviors>
        <w:guid w:val="{7B419E76-7AC1-4C2A-8842-2B5DFE8AE76D}"/>
      </w:docPartPr>
      <w:docPartBody>
        <w:p w:rsidR="003F6CB7" w:rsidRDefault="003F6CB7" w:rsidP="003F6CB7">
          <w:pPr>
            <w:pStyle w:val="B25C998C955C4653991642969364F24B"/>
          </w:pPr>
          <w:r w:rsidRPr="003D58FC">
            <w:rPr>
              <w:rStyle w:val="PlaceholderText"/>
            </w:rPr>
            <w:t>[Keywords]</w:t>
          </w:r>
        </w:p>
      </w:docPartBody>
    </w:docPart>
    <w:docPart>
      <w:docPartPr>
        <w:name w:val="B5BDBE6D601A45CE9863112DD8A30E24"/>
        <w:category>
          <w:name w:val="General"/>
          <w:gallery w:val="placeholder"/>
        </w:category>
        <w:types>
          <w:type w:val="bbPlcHdr"/>
        </w:types>
        <w:behaviors>
          <w:behavior w:val="content"/>
        </w:behaviors>
        <w:guid w:val="{145910DF-5912-41C3-89E4-5CC82E6F0FED}"/>
      </w:docPartPr>
      <w:docPartBody>
        <w:p w:rsidR="003F6CB7" w:rsidRDefault="003F6CB7" w:rsidP="003F6CB7">
          <w:pPr>
            <w:pStyle w:val="B5BDBE6D601A45CE9863112DD8A30E24"/>
          </w:pPr>
          <w:r w:rsidRPr="003D58FC">
            <w:rPr>
              <w:rStyle w:val="PlaceholderText"/>
            </w:rPr>
            <w:t>[Keywords]</w:t>
          </w:r>
        </w:p>
      </w:docPartBody>
    </w:docPart>
    <w:docPart>
      <w:docPartPr>
        <w:name w:val="D3B0B530ECF3455F87BED86F459C366A"/>
        <w:category>
          <w:name w:val="General"/>
          <w:gallery w:val="placeholder"/>
        </w:category>
        <w:types>
          <w:type w:val="bbPlcHdr"/>
        </w:types>
        <w:behaviors>
          <w:behavior w:val="content"/>
        </w:behaviors>
        <w:guid w:val="{C8EC0325-ADD3-4837-AD07-363F69A85D96}"/>
      </w:docPartPr>
      <w:docPartBody>
        <w:p w:rsidR="003F6CB7" w:rsidRDefault="003F6CB7" w:rsidP="003F6CB7">
          <w:pPr>
            <w:pStyle w:val="D3B0B530ECF3455F87BED86F459C366A"/>
          </w:pPr>
          <w:r w:rsidRPr="003D58FC">
            <w:rPr>
              <w:rStyle w:val="PlaceholderText"/>
            </w:rPr>
            <w:t>[Keywords]</w:t>
          </w:r>
        </w:p>
      </w:docPartBody>
    </w:docPart>
    <w:docPart>
      <w:docPartPr>
        <w:name w:val="1102A2A207DD4E7E9985687540773711"/>
        <w:category>
          <w:name w:val="General"/>
          <w:gallery w:val="placeholder"/>
        </w:category>
        <w:types>
          <w:type w:val="bbPlcHdr"/>
        </w:types>
        <w:behaviors>
          <w:behavior w:val="content"/>
        </w:behaviors>
        <w:guid w:val="{79496DDA-3219-4584-A87B-46257E563E49}"/>
      </w:docPartPr>
      <w:docPartBody>
        <w:p w:rsidR="003F6CB7" w:rsidRDefault="003F6CB7" w:rsidP="003F6CB7">
          <w:pPr>
            <w:pStyle w:val="1102A2A207DD4E7E9985687540773711"/>
          </w:pPr>
          <w:r w:rsidRPr="003D58FC">
            <w:rPr>
              <w:rStyle w:val="PlaceholderText"/>
            </w:rPr>
            <w:t>[Keywords]</w:t>
          </w:r>
        </w:p>
      </w:docPartBody>
    </w:docPart>
    <w:docPart>
      <w:docPartPr>
        <w:name w:val="6AB4D517E842421ABC582643023F7740"/>
        <w:category>
          <w:name w:val="General"/>
          <w:gallery w:val="placeholder"/>
        </w:category>
        <w:types>
          <w:type w:val="bbPlcHdr"/>
        </w:types>
        <w:behaviors>
          <w:behavior w:val="content"/>
        </w:behaviors>
        <w:guid w:val="{674CE648-7A13-4EF6-8E70-7DC7AB32E18E}"/>
      </w:docPartPr>
      <w:docPartBody>
        <w:p w:rsidR="003F6CB7" w:rsidRDefault="003F6CB7" w:rsidP="003F6CB7">
          <w:pPr>
            <w:pStyle w:val="6AB4D517E842421ABC582643023F7740"/>
          </w:pPr>
          <w:r w:rsidRPr="003D58FC">
            <w:rPr>
              <w:rStyle w:val="PlaceholderText"/>
            </w:rPr>
            <w:t>[Keywords]</w:t>
          </w:r>
        </w:p>
      </w:docPartBody>
    </w:docPart>
    <w:docPart>
      <w:docPartPr>
        <w:name w:val="0C6DEB8E1EEA4A5F93EC1B181CA31AD0"/>
        <w:category>
          <w:name w:val="General"/>
          <w:gallery w:val="placeholder"/>
        </w:category>
        <w:types>
          <w:type w:val="bbPlcHdr"/>
        </w:types>
        <w:behaviors>
          <w:behavior w:val="content"/>
        </w:behaviors>
        <w:guid w:val="{EF8713C5-26DC-4F8F-8AF6-E2BB7615969E}"/>
      </w:docPartPr>
      <w:docPartBody>
        <w:p w:rsidR="003F6CB7" w:rsidRDefault="003F6CB7" w:rsidP="003F6CB7">
          <w:pPr>
            <w:pStyle w:val="0C6DEB8E1EEA4A5F93EC1B181CA31AD0"/>
          </w:pPr>
          <w:r w:rsidRPr="003D58FC">
            <w:rPr>
              <w:rStyle w:val="PlaceholderText"/>
            </w:rPr>
            <w:t>[Keywords]</w:t>
          </w:r>
        </w:p>
      </w:docPartBody>
    </w:docPart>
    <w:docPart>
      <w:docPartPr>
        <w:name w:val="455960AD8F654112AD6E18010F87FB1F"/>
        <w:category>
          <w:name w:val="General"/>
          <w:gallery w:val="placeholder"/>
        </w:category>
        <w:types>
          <w:type w:val="bbPlcHdr"/>
        </w:types>
        <w:behaviors>
          <w:behavior w:val="content"/>
        </w:behaviors>
        <w:guid w:val="{9550781C-6818-470D-8B70-C93D15C29DD1}"/>
      </w:docPartPr>
      <w:docPartBody>
        <w:p w:rsidR="003F6CB7" w:rsidRDefault="003F6CB7" w:rsidP="003F6CB7">
          <w:pPr>
            <w:pStyle w:val="455960AD8F654112AD6E18010F87FB1F"/>
          </w:pPr>
          <w:r w:rsidRPr="003D58FC">
            <w:rPr>
              <w:rStyle w:val="PlaceholderText"/>
            </w:rPr>
            <w:t>[Keywords]</w:t>
          </w:r>
        </w:p>
      </w:docPartBody>
    </w:docPart>
    <w:docPart>
      <w:docPartPr>
        <w:name w:val="AC7F37486CEE4CC2AF064879BFD61AFB"/>
        <w:category>
          <w:name w:val="General"/>
          <w:gallery w:val="placeholder"/>
        </w:category>
        <w:types>
          <w:type w:val="bbPlcHdr"/>
        </w:types>
        <w:behaviors>
          <w:behavior w:val="content"/>
        </w:behaviors>
        <w:guid w:val="{3DD88473-A00C-46BA-837D-CFC4D83F25D2}"/>
      </w:docPartPr>
      <w:docPartBody>
        <w:p w:rsidR="003F6CB7" w:rsidRDefault="003F6CB7" w:rsidP="003F6CB7">
          <w:pPr>
            <w:pStyle w:val="AC7F37486CEE4CC2AF064879BFD61AFB"/>
          </w:pPr>
          <w:r w:rsidRPr="003D58FC">
            <w:rPr>
              <w:rStyle w:val="PlaceholderText"/>
            </w:rPr>
            <w:t>[Keywords]</w:t>
          </w:r>
        </w:p>
      </w:docPartBody>
    </w:docPart>
    <w:docPart>
      <w:docPartPr>
        <w:name w:val="C7E889D987FC4396959E939FAD022F33"/>
        <w:category>
          <w:name w:val="General"/>
          <w:gallery w:val="placeholder"/>
        </w:category>
        <w:types>
          <w:type w:val="bbPlcHdr"/>
        </w:types>
        <w:behaviors>
          <w:behavior w:val="content"/>
        </w:behaviors>
        <w:guid w:val="{39ED5464-923F-4DFC-8FF8-2059F838260D}"/>
      </w:docPartPr>
      <w:docPartBody>
        <w:p w:rsidR="003F6CB7" w:rsidRDefault="003F6CB7" w:rsidP="003F6CB7">
          <w:pPr>
            <w:pStyle w:val="C7E889D987FC4396959E939FAD022F33"/>
          </w:pPr>
          <w:r w:rsidRPr="003D58FC">
            <w:rPr>
              <w:rStyle w:val="PlaceholderText"/>
            </w:rPr>
            <w:t>[Keywords]</w:t>
          </w:r>
        </w:p>
      </w:docPartBody>
    </w:docPart>
    <w:docPart>
      <w:docPartPr>
        <w:name w:val="577279BD359048A3A7C9482F9A5D372D"/>
        <w:category>
          <w:name w:val="General"/>
          <w:gallery w:val="placeholder"/>
        </w:category>
        <w:types>
          <w:type w:val="bbPlcHdr"/>
        </w:types>
        <w:behaviors>
          <w:behavior w:val="content"/>
        </w:behaviors>
        <w:guid w:val="{B33A635C-7A46-4F24-BC95-86FE62B3FB8A}"/>
      </w:docPartPr>
      <w:docPartBody>
        <w:p w:rsidR="003F6CB7" w:rsidRDefault="003F6CB7" w:rsidP="003F6CB7">
          <w:pPr>
            <w:pStyle w:val="577279BD359048A3A7C9482F9A5D372D"/>
          </w:pPr>
          <w:r w:rsidRPr="003D58FC">
            <w:rPr>
              <w:rStyle w:val="PlaceholderText"/>
            </w:rPr>
            <w:t>[Keywords]</w:t>
          </w:r>
        </w:p>
      </w:docPartBody>
    </w:docPart>
    <w:docPart>
      <w:docPartPr>
        <w:name w:val="0C4A7C36327A4B49B00851ECD4B7A6F5"/>
        <w:category>
          <w:name w:val="General"/>
          <w:gallery w:val="placeholder"/>
        </w:category>
        <w:types>
          <w:type w:val="bbPlcHdr"/>
        </w:types>
        <w:behaviors>
          <w:behavior w:val="content"/>
        </w:behaviors>
        <w:guid w:val="{9D68A6F4-FD59-4A60-8CF7-6C475C1DABF2}"/>
      </w:docPartPr>
      <w:docPartBody>
        <w:p w:rsidR="003F6CB7" w:rsidRDefault="003F6CB7" w:rsidP="003F6CB7">
          <w:pPr>
            <w:pStyle w:val="0C4A7C36327A4B49B00851ECD4B7A6F5"/>
          </w:pPr>
          <w:r w:rsidRPr="003D58FC">
            <w:rPr>
              <w:rStyle w:val="PlaceholderText"/>
            </w:rPr>
            <w:t>[Keywords]</w:t>
          </w:r>
        </w:p>
      </w:docPartBody>
    </w:docPart>
    <w:docPart>
      <w:docPartPr>
        <w:name w:val="4C681CE8D7FE4410915ABD7B24F0F73A"/>
        <w:category>
          <w:name w:val="General"/>
          <w:gallery w:val="placeholder"/>
        </w:category>
        <w:types>
          <w:type w:val="bbPlcHdr"/>
        </w:types>
        <w:behaviors>
          <w:behavior w:val="content"/>
        </w:behaviors>
        <w:guid w:val="{3902DAD2-3807-40AD-8398-52F8E3AC2D5F}"/>
      </w:docPartPr>
      <w:docPartBody>
        <w:p w:rsidR="003F6CB7" w:rsidRDefault="003F6CB7" w:rsidP="003F6CB7">
          <w:pPr>
            <w:pStyle w:val="4C681CE8D7FE4410915ABD7B24F0F73A"/>
          </w:pPr>
          <w:r w:rsidRPr="003D58FC">
            <w:rPr>
              <w:rStyle w:val="PlaceholderText"/>
            </w:rPr>
            <w:t>[Keywords]</w:t>
          </w:r>
        </w:p>
      </w:docPartBody>
    </w:docPart>
    <w:docPart>
      <w:docPartPr>
        <w:name w:val="76498E8E008F4510B24518E6BA01A98D"/>
        <w:category>
          <w:name w:val="General"/>
          <w:gallery w:val="placeholder"/>
        </w:category>
        <w:types>
          <w:type w:val="bbPlcHdr"/>
        </w:types>
        <w:behaviors>
          <w:behavior w:val="content"/>
        </w:behaviors>
        <w:guid w:val="{A157B2B2-9E28-46B5-9D1E-8106E2943E43}"/>
      </w:docPartPr>
      <w:docPartBody>
        <w:p w:rsidR="003F6CB7" w:rsidRDefault="003F6CB7" w:rsidP="003F6CB7">
          <w:pPr>
            <w:pStyle w:val="76498E8E008F4510B24518E6BA01A98D"/>
          </w:pPr>
          <w:r w:rsidRPr="003D58FC">
            <w:rPr>
              <w:rStyle w:val="PlaceholderText"/>
            </w:rPr>
            <w:t>[Keywords]</w:t>
          </w:r>
        </w:p>
      </w:docPartBody>
    </w:docPart>
    <w:docPart>
      <w:docPartPr>
        <w:name w:val="6979A3765C9D48719D1D4373B6CA8ED7"/>
        <w:category>
          <w:name w:val="General"/>
          <w:gallery w:val="placeholder"/>
        </w:category>
        <w:types>
          <w:type w:val="bbPlcHdr"/>
        </w:types>
        <w:behaviors>
          <w:behavior w:val="content"/>
        </w:behaviors>
        <w:guid w:val="{60BF0CBA-BA93-4B05-94B9-65483F0FC9C6}"/>
      </w:docPartPr>
      <w:docPartBody>
        <w:p w:rsidR="003F6CB7" w:rsidRDefault="003F6CB7" w:rsidP="003F6CB7">
          <w:pPr>
            <w:pStyle w:val="6979A3765C9D48719D1D4373B6CA8ED7"/>
          </w:pPr>
          <w:r w:rsidRPr="003D58FC">
            <w:rPr>
              <w:rStyle w:val="PlaceholderText"/>
            </w:rPr>
            <w:t>[Keywords]</w:t>
          </w:r>
        </w:p>
      </w:docPartBody>
    </w:docPart>
    <w:docPart>
      <w:docPartPr>
        <w:name w:val="A16D59CEC9CF4000BDB07359B49A1BF8"/>
        <w:category>
          <w:name w:val="General"/>
          <w:gallery w:val="placeholder"/>
        </w:category>
        <w:types>
          <w:type w:val="bbPlcHdr"/>
        </w:types>
        <w:behaviors>
          <w:behavior w:val="content"/>
        </w:behaviors>
        <w:guid w:val="{D62C9864-6252-4F23-8CE6-54F3A819DC51}"/>
      </w:docPartPr>
      <w:docPartBody>
        <w:p w:rsidR="003F6CB7" w:rsidRDefault="003F6CB7" w:rsidP="003F6CB7">
          <w:pPr>
            <w:pStyle w:val="A16D59CEC9CF4000BDB07359B49A1BF8"/>
          </w:pPr>
          <w:r w:rsidRPr="003D58FC">
            <w:rPr>
              <w:rStyle w:val="PlaceholderText"/>
            </w:rPr>
            <w:t>[Keywords]</w:t>
          </w:r>
        </w:p>
      </w:docPartBody>
    </w:docPart>
    <w:docPart>
      <w:docPartPr>
        <w:name w:val="4BB321667F2B4F058B7BC4A6D8D15317"/>
        <w:category>
          <w:name w:val="General"/>
          <w:gallery w:val="placeholder"/>
        </w:category>
        <w:types>
          <w:type w:val="bbPlcHdr"/>
        </w:types>
        <w:behaviors>
          <w:behavior w:val="content"/>
        </w:behaviors>
        <w:guid w:val="{A01557B1-68A0-4615-958D-36D974199C81}"/>
      </w:docPartPr>
      <w:docPartBody>
        <w:p w:rsidR="003F6CB7" w:rsidRDefault="003F6CB7" w:rsidP="003F6CB7">
          <w:pPr>
            <w:pStyle w:val="4BB321667F2B4F058B7BC4A6D8D15317"/>
          </w:pPr>
          <w:r w:rsidRPr="003D58FC">
            <w:rPr>
              <w:rStyle w:val="PlaceholderText"/>
            </w:rPr>
            <w:t>[Keywords]</w:t>
          </w:r>
        </w:p>
      </w:docPartBody>
    </w:docPart>
    <w:docPart>
      <w:docPartPr>
        <w:name w:val="DF96F0702D074F9AB4FE7DD19D90CF45"/>
        <w:category>
          <w:name w:val="General"/>
          <w:gallery w:val="placeholder"/>
        </w:category>
        <w:types>
          <w:type w:val="bbPlcHdr"/>
        </w:types>
        <w:behaviors>
          <w:behavior w:val="content"/>
        </w:behaviors>
        <w:guid w:val="{1B5EB86C-30C9-43C1-B316-774C455542E1}"/>
      </w:docPartPr>
      <w:docPartBody>
        <w:p w:rsidR="003F6CB7" w:rsidRDefault="003F6CB7" w:rsidP="003F6CB7">
          <w:pPr>
            <w:pStyle w:val="DF96F0702D074F9AB4FE7DD19D90CF45"/>
          </w:pPr>
          <w:r w:rsidRPr="003D58FC">
            <w:rPr>
              <w:rStyle w:val="PlaceholderText"/>
            </w:rPr>
            <w:t>[Keywords]</w:t>
          </w:r>
        </w:p>
      </w:docPartBody>
    </w:docPart>
    <w:docPart>
      <w:docPartPr>
        <w:name w:val="6733498B15244B78BFACF48F485CE19E"/>
        <w:category>
          <w:name w:val="General"/>
          <w:gallery w:val="placeholder"/>
        </w:category>
        <w:types>
          <w:type w:val="bbPlcHdr"/>
        </w:types>
        <w:behaviors>
          <w:behavior w:val="content"/>
        </w:behaviors>
        <w:guid w:val="{583F6C4B-A90C-4E08-B1B9-11DE78C50896}"/>
      </w:docPartPr>
      <w:docPartBody>
        <w:p w:rsidR="003F6CB7" w:rsidRDefault="003F6CB7" w:rsidP="003F6CB7">
          <w:pPr>
            <w:pStyle w:val="6733498B15244B78BFACF48F485CE19E"/>
          </w:pPr>
          <w:r w:rsidRPr="003D58FC">
            <w:rPr>
              <w:rStyle w:val="PlaceholderText"/>
            </w:rPr>
            <w:t>[Keywords]</w:t>
          </w:r>
        </w:p>
      </w:docPartBody>
    </w:docPart>
    <w:docPart>
      <w:docPartPr>
        <w:name w:val="01EC511F7DD945FA89D302000D7B1BF1"/>
        <w:category>
          <w:name w:val="General"/>
          <w:gallery w:val="placeholder"/>
        </w:category>
        <w:types>
          <w:type w:val="bbPlcHdr"/>
        </w:types>
        <w:behaviors>
          <w:behavior w:val="content"/>
        </w:behaviors>
        <w:guid w:val="{5A983815-D871-4845-ABF9-A706D93543E0}"/>
      </w:docPartPr>
      <w:docPartBody>
        <w:p w:rsidR="003F6CB7" w:rsidRDefault="003F6CB7" w:rsidP="003F6CB7">
          <w:pPr>
            <w:pStyle w:val="01EC511F7DD945FA89D302000D7B1BF1"/>
          </w:pPr>
          <w:r w:rsidRPr="003D58FC">
            <w:rPr>
              <w:rStyle w:val="PlaceholderText"/>
            </w:rPr>
            <w:t>[Keywords]</w:t>
          </w:r>
        </w:p>
      </w:docPartBody>
    </w:docPart>
    <w:docPart>
      <w:docPartPr>
        <w:name w:val="81C3A2657A094211B03B6C054847317D"/>
        <w:category>
          <w:name w:val="General"/>
          <w:gallery w:val="placeholder"/>
        </w:category>
        <w:types>
          <w:type w:val="bbPlcHdr"/>
        </w:types>
        <w:behaviors>
          <w:behavior w:val="content"/>
        </w:behaviors>
        <w:guid w:val="{AD396D77-B67F-4768-96CE-0EBEA3F5D2A4}"/>
      </w:docPartPr>
      <w:docPartBody>
        <w:p w:rsidR="003F6CB7" w:rsidRDefault="003F6CB7" w:rsidP="003F6CB7">
          <w:pPr>
            <w:pStyle w:val="81C3A2657A094211B03B6C054847317D"/>
          </w:pPr>
          <w:r w:rsidRPr="003D58FC">
            <w:rPr>
              <w:rStyle w:val="PlaceholderText"/>
            </w:rPr>
            <w:t>[Keywords]</w:t>
          </w:r>
        </w:p>
      </w:docPartBody>
    </w:docPart>
    <w:docPart>
      <w:docPartPr>
        <w:name w:val="BE9184B6BBC049A9A7714F9790FD3A0D"/>
        <w:category>
          <w:name w:val="General"/>
          <w:gallery w:val="placeholder"/>
        </w:category>
        <w:types>
          <w:type w:val="bbPlcHdr"/>
        </w:types>
        <w:behaviors>
          <w:behavior w:val="content"/>
        </w:behaviors>
        <w:guid w:val="{401E999A-78BF-4EE8-8EA2-D5394E02A558}"/>
      </w:docPartPr>
      <w:docPartBody>
        <w:p w:rsidR="003F6CB7" w:rsidRDefault="003F6CB7" w:rsidP="003F6CB7">
          <w:pPr>
            <w:pStyle w:val="BE9184B6BBC049A9A7714F9790FD3A0D"/>
          </w:pPr>
          <w:r w:rsidRPr="003D58FC">
            <w:rPr>
              <w:rStyle w:val="PlaceholderText"/>
            </w:rPr>
            <w:t>[Keywords]</w:t>
          </w:r>
        </w:p>
      </w:docPartBody>
    </w:docPart>
    <w:docPart>
      <w:docPartPr>
        <w:name w:val="43C6240702D140A7A5C0118108F773DC"/>
        <w:category>
          <w:name w:val="General"/>
          <w:gallery w:val="placeholder"/>
        </w:category>
        <w:types>
          <w:type w:val="bbPlcHdr"/>
        </w:types>
        <w:behaviors>
          <w:behavior w:val="content"/>
        </w:behaviors>
        <w:guid w:val="{B2D9F68F-717F-4F57-8DBF-FB5D41EA5D36}"/>
      </w:docPartPr>
      <w:docPartBody>
        <w:p w:rsidR="003F6CB7" w:rsidRDefault="003F6CB7" w:rsidP="003F6CB7">
          <w:pPr>
            <w:pStyle w:val="43C6240702D140A7A5C0118108F773DC"/>
          </w:pPr>
          <w:r w:rsidRPr="003D58FC">
            <w:rPr>
              <w:rStyle w:val="PlaceholderText"/>
            </w:rPr>
            <w:t>[Keywords]</w:t>
          </w:r>
        </w:p>
      </w:docPartBody>
    </w:docPart>
    <w:docPart>
      <w:docPartPr>
        <w:name w:val="34300E061CE3457DA7CABB26CD47C60E"/>
        <w:category>
          <w:name w:val="General"/>
          <w:gallery w:val="placeholder"/>
        </w:category>
        <w:types>
          <w:type w:val="bbPlcHdr"/>
        </w:types>
        <w:behaviors>
          <w:behavior w:val="content"/>
        </w:behaviors>
        <w:guid w:val="{F70FA593-8118-4CC7-AB8C-D4A8A14123CD}"/>
      </w:docPartPr>
      <w:docPartBody>
        <w:p w:rsidR="003F6CB7" w:rsidRDefault="003F6CB7" w:rsidP="003F6CB7">
          <w:pPr>
            <w:pStyle w:val="34300E061CE3457DA7CABB26CD47C60E"/>
          </w:pPr>
          <w:r w:rsidRPr="003D58FC">
            <w:rPr>
              <w:rStyle w:val="PlaceholderText"/>
            </w:rPr>
            <w:t>[Keywords]</w:t>
          </w:r>
        </w:p>
      </w:docPartBody>
    </w:docPart>
    <w:docPart>
      <w:docPartPr>
        <w:name w:val="FEC3224550524E28A23C5438FB10E943"/>
        <w:category>
          <w:name w:val="General"/>
          <w:gallery w:val="placeholder"/>
        </w:category>
        <w:types>
          <w:type w:val="bbPlcHdr"/>
        </w:types>
        <w:behaviors>
          <w:behavior w:val="content"/>
        </w:behaviors>
        <w:guid w:val="{0F5DCAE7-0345-4D8C-BA4D-0AF3BAB477C4}"/>
      </w:docPartPr>
      <w:docPartBody>
        <w:p w:rsidR="003F6CB7" w:rsidRDefault="003F6CB7" w:rsidP="003F6CB7">
          <w:pPr>
            <w:pStyle w:val="FEC3224550524E28A23C5438FB10E943"/>
          </w:pPr>
          <w:r w:rsidRPr="003D58FC">
            <w:rPr>
              <w:rStyle w:val="PlaceholderText"/>
            </w:rPr>
            <w:t>[Keywords]</w:t>
          </w:r>
        </w:p>
      </w:docPartBody>
    </w:docPart>
    <w:docPart>
      <w:docPartPr>
        <w:name w:val="D43172FDFEF1403B9A96435D7F089870"/>
        <w:category>
          <w:name w:val="General"/>
          <w:gallery w:val="placeholder"/>
        </w:category>
        <w:types>
          <w:type w:val="bbPlcHdr"/>
        </w:types>
        <w:behaviors>
          <w:behavior w:val="content"/>
        </w:behaviors>
        <w:guid w:val="{4C9C38D8-3B75-436A-AC4B-E489CFD0347D}"/>
      </w:docPartPr>
      <w:docPartBody>
        <w:p w:rsidR="003F6CB7" w:rsidRDefault="003F6CB7" w:rsidP="003F6CB7">
          <w:pPr>
            <w:pStyle w:val="D43172FDFEF1403B9A96435D7F089870"/>
          </w:pPr>
          <w:r w:rsidRPr="003D58FC">
            <w:rPr>
              <w:rStyle w:val="PlaceholderText"/>
            </w:rPr>
            <w:t>[Keywords]</w:t>
          </w:r>
        </w:p>
      </w:docPartBody>
    </w:docPart>
    <w:docPart>
      <w:docPartPr>
        <w:name w:val="E8F67E62016C4899B95732161C9F6FBF"/>
        <w:category>
          <w:name w:val="General"/>
          <w:gallery w:val="placeholder"/>
        </w:category>
        <w:types>
          <w:type w:val="bbPlcHdr"/>
        </w:types>
        <w:behaviors>
          <w:behavior w:val="content"/>
        </w:behaviors>
        <w:guid w:val="{23D32454-2483-448F-9D0C-049488317485}"/>
      </w:docPartPr>
      <w:docPartBody>
        <w:p w:rsidR="003F6CB7" w:rsidRDefault="003F6CB7" w:rsidP="003F6CB7">
          <w:pPr>
            <w:pStyle w:val="E8F67E62016C4899B95732161C9F6FBF"/>
          </w:pPr>
          <w:r w:rsidRPr="003D58FC">
            <w:rPr>
              <w:rStyle w:val="PlaceholderText"/>
            </w:rPr>
            <w:t>[Keywords]</w:t>
          </w:r>
        </w:p>
      </w:docPartBody>
    </w:docPart>
    <w:docPart>
      <w:docPartPr>
        <w:name w:val="9D842F99C84742648E8DA13E09095E02"/>
        <w:category>
          <w:name w:val="General"/>
          <w:gallery w:val="placeholder"/>
        </w:category>
        <w:types>
          <w:type w:val="bbPlcHdr"/>
        </w:types>
        <w:behaviors>
          <w:behavior w:val="content"/>
        </w:behaviors>
        <w:guid w:val="{610DF692-8C78-4EBA-837D-12DC8681BA73}"/>
      </w:docPartPr>
      <w:docPartBody>
        <w:p w:rsidR="003F6CB7" w:rsidRDefault="003F6CB7" w:rsidP="003F6CB7">
          <w:pPr>
            <w:pStyle w:val="9D842F99C84742648E8DA13E09095E02"/>
          </w:pPr>
          <w:r w:rsidRPr="003D58FC">
            <w:rPr>
              <w:rStyle w:val="PlaceholderText"/>
            </w:rPr>
            <w:t>[Keywords]</w:t>
          </w:r>
        </w:p>
      </w:docPartBody>
    </w:docPart>
    <w:docPart>
      <w:docPartPr>
        <w:name w:val="815E788A74F54030AD7B367D1F70B52F"/>
        <w:category>
          <w:name w:val="General"/>
          <w:gallery w:val="placeholder"/>
        </w:category>
        <w:types>
          <w:type w:val="bbPlcHdr"/>
        </w:types>
        <w:behaviors>
          <w:behavior w:val="content"/>
        </w:behaviors>
        <w:guid w:val="{3FC3F7C6-53F8-4AD0-8FB3-26ACFCABE32B}"/>
      </w:docPartPr>
      <w:docPartBody>
        <w:p w:rsidR="003F6CB7" w:rsidRDefault="003F6CB7" w:rsidP="003F6CB7">
          <w:pPr>
            <w:pStyle w:val="815E788A74F54030AD7B367D1F70B52F"/>
          </w:pPr>
          <w:r w:rsidRPr="003D58FC">
            <w:rPr>
              <w:rStyle w:val="PlaceholderText"/>
            </w:rPr>
            <w:t>[Keywords]</w:t>
          </w:r>
        </w:p>
      </w:docPartBody>
    </w:docPart>
    <w:docPart>
      <w:docPartPr>
        <w:name w:val="5BFF14802DD047119EB3CA56C458CD35"/>
        <w:category>
          <w:name w:val="General"/>
          <w:gallery w:val="placeholder"/>
        </w:category>
        <w:types>
          <w:type w:val="bbPlcHdr"/>
        </w:types>
        <w:behaviors>
          <w:behavior w:val="content"/>
        </w:behaviors>
        <w:guid w:val="{2F40174A-D585-4A36-9F15-F4667F5C18F5}"/>
      </w:docPartPr>
      <w:docPartBody>
        <w:p w:rsidR="003F6CB7" w:rsidRDefault="003F6CB7" w:rsidP="003F6CB7">
          <w:pPr>
            <w:pStyle w:val="5BFF14802DD047119EB3CA56C458CD35"/>
          </w:pPr>
          <w:r w:rsidRPr="003D58FC">
            <w:rPr>
              <w:rStyle w:val="PlaceholderText"/>
            </w:rPr>
            <w:t>[Keywords]</w:t>
          </w:r>
        </w:p>
      </w:docPartBody>
    </w:docPart>
    <w:docPart>
      <w:docPartPr>
        <w:name w:val="DC615B6CA8B447B69F4D85B28F76C823"/>
        <w:category>
          <w:name w:val="General"/>
          <w:gallery w:val="placeholder"/>
        </w:category>
        <w:types>
          <w:type w:val="bbPlcHdr"/>
        </w:types>
        <w:behaviors>
          <w:behavior w:val="content"/>
        </w:behaviors>
        <w:guid w:val="{F5281985-4F9A-4848-A980-ACCA2A04C82C}"/>
      </w:docPartPr>
      <w:docPartBody>
        <w:p w:rsidR="003F6CB7" w:rsidRDefault="003F6CB7" w:rsidP="003F6CB7">
          <w:pPr>
            <w:pStyle w:val="DC615B6CA8B447B69F4D85B28F76C823"/>
          </w:pPr>
          <w:r w:rsidRPr="003D58FC">
            <w:rPr>
              <w:rStyle w:val="PlaceholderText"/>
            </w:rPr>
            <w:t>[Keywords]</w:t>
          </w:r>
        </w:p>
      </w:docPartBody>
    </w:docPart>
    <w:docPart>
      <w:docPartPr>
        <w:name w:val="EEE3C1179A3B46409A0A02B3470628BF"/>
        <w:category>
          <w:name w:val="General"/>
          <w:gallery w:val="placeholder"/>
        </w:category>
        <w:types>
          <w:type w:val="bbPlcHdr"/>
        </w:types>
        <w:behaviors>
          <w:behavior w:val="content"/>
        </w:behaviors>
        <w:guid w:val="{2F81B7AC-3866-47D1-9E8D-EDF90B3CA56A}"/>
      </w:docPartPr>
      <w:docPartBody>
        <w:p w:rsidR="003F6CB7" w:rsidRDefault="003F6CB7" w:rsidP="003F6CB7">
          <w:pPr>
            <w:pStyle w:val="EEE3C1179A3B46409A0A02B3470628BF"/>
          </w:pPr>
          <w:r w:rsidRPr="003D58FC">
            <w:rPr>
              <w:rStyle w:val="PlaceholderText"/>
            </w:rPr>
            <w:t>[Keywords]</w:t>
          </w:r>
        </w:p>
      </w:docPartBody>
    </w:docPart>
    <w:docPart>
      <w:docPartPr>
        <w:name w:val="A9AF88BDAE12401C868EF6F8895EDF81"/>
        <w:category>
          <w:name w:val="General"/>
          <w:gallery w:val="placeholder"/>
        </w:category>
        <w:types>
          <w:type w:val="bbPlcHdr"/>
        </w:types>
        <w:behaviors>
          <w:behavior w:val="content"/>
        </w:behaviors>
        <w:guid w:val="{C2D7AB39-40F0-45B1-A37A-24A5CBC45B9E}"/>
      </w:docPartPr>
      <w:docPartBody>
        <w:p w:rsidR="003F6CB7" w:rsidRDefault="003F6CB7" w:rsidP="003F6CB7">
          <w:pPr>
            <w:pStyle w:val="A9AF88BDAE12401C868EF6F8895EDF81"/>
          </w:pPr>
          <w:r w:rsidRPr="003D58FC">
            <w:rPr>
              <w:rStyle w:val="PlaceholderText"/>
            </w:rPr>
            <w:t>[Keywords]</w:t>
          </w:r>
        </w:p>
      </w:docPartBody>
    </w:docPart>
    <w:docPart>
      <w:docPartPr>
        <w:name w:val="300060D37A4F40EE8BC0B2DFD4891F79"/>
        <w:category>
          <w:name w:val="General"/>
          <w:gallery w:val="placeholder"/>
        </w:category>
        <w:types>
          <w:type w:val="bbPlcHdr"/>
        </w:types>
        <w:behaviors>
          <w:behavior w:val="content"/>
        </w:behaviors>
        <w:guid w:val="{90D6DBEE-5E12-41D7-BBE9-B1410804F4F1}"/>
      </w:docPartPr>
      <w:docPartBody>
        <w:p w:rsidR="003F6CB7" w:rsidRDefault="003F6CB7" w:rsidP="003F6CB7">
          <w:pPr>
            <w:pStyle w:val="300060D37A4F40EE8BC0B2DFD4891F79"/>
          </w:pPr>
          <w:r w:rsidRPr="003D58FC">
            <w:rPr>
              <w:rStyle w:val="PlaceholderText"/>
            </w:rPr>
            <w:t>[Keywords]</w:t>
          </w:r>
        </w:p>
      </w:docPartBody>
    </w:docPart>
    <w:docPart>
      <w:docPartPr>
        <w:name w:val="A3CBBD7371A54BB09A1600B486D076A3"/>
        <w:category>
          <w:name w:val="General"/>
          <w:gallery w:val="placeholder"/>
        </w:category>
        <w:types>
          <w:type w:val="bbPlcHdr"/>
        </w:types>
        <w:behaviors>
          <w:behavior w:val="content"/>
        </w:behaviors>
        <w:guid w:val="{68CC5518-82D8-4456-BC18-4061553BDCCB}"/>
      </w:docPartPr>
      <w:docPartBody>
        <w:p w:rsidR="003F6CB7" w:rsidRDefault="003F6CB7" w:rsidP="003F6CB7">
          <w:pPr>
            <w:pStyle w:val="A3CBBD7371A54BB09A1600B486D076A3"/>
          </w:pPr>
          <w:r w:rsidRPr="003D58FC">
            <w:rPr>
              <w:rStyle w:val="PlaceholderText"/>
            </w:rPr>
            <w:t>[Keywords]</w:t>
          </w:r>
        </w:p>
      </w:docPartBody>
    </w:docPart>
    <w:docPart>
      <w:docPartPr>
        <w:name w:val="346197034AB741648759F27FEE962846"/>
        <w:category>
          <w:name w:val="General"/>
          <w:gallery w:val="placeholder"/>
        </w:category>
        <w:types>
          <w:type w:val="bbPlcHdr"/>
        </w:types>
        <w:behaviors>
          <w:behavior w:val="content"/>
        </w:behaviors>
        <w:guid w:val="{89A42DEC-968D-477B-9C4B-A66C110D311A}"/>
      </w:docPartPr>
      <w:docPartBody>
        <w:p w:rsidR="003F6CB7" w:rsidRDefault="003F6CB7" w:rsidP="003F6CB7">
          <w:pPr>
            <w:pStyle w:val="346197034AB741648759F27FEE962846"/>
          </w:pPr>
          <w:r w:rsidRPr="003D58FC">
            <w:rPr>
              <w:rStyle w:val="PlaceholderText"/>
            </w:rPr>
            <w:t>[Keywords]</w:t>
          </w:r>
        </w:p>
      </w:docPartBody>
    </w:docPart>
    <w:docPart>
      <w:docPartPr>
        <w:name w:val="974F2BC1D302431892BA42586F8A8075"/>
        <w:category>
          <w:name w:val="General"/>
          <w:gallery w:val="placeholder"/>
        </w:category>
        <w:types>
          <w:type w:val="bbPlcHdr"/>
        </w:types>
        <w:behaviors>
          <w:behavior w:val="content"/>
        </w:behaviors>
        <w:guid w:val="{23197F2A-FDBB-44ED-B231-33B4FF290D98}"/>
      </w:docPartPr>
      <w:docPartBody>
        <w:p w:rsidR="003F6CB7" w:rsidRDefault="003F6CB7" w:rsidP="003F6CB7">
          <w:pPr>
            <w:pStyle w:val="974F2BC1D302431892BA42586F8A8075"/>
          </w:pPr>
          <w:r w:rsidRPr="003D58FC">
            <w:rPr>
              <w:rStyle w:val="PlaceholderText"/>
            </w:rPr>
            <w:t>[Keywords]</w:t>
          </w:r>
        </w:p>
      </w:docPartBody>
    </w:docPart>
    <w:docPart>
      <w:docPartPr>
        <w:name w:val="97D3DB3D5C0D4DA7BABFFDD052A8A308"/>
        <w:category>
          <w:name w:val="General"/>
          <w:gallery w:val="placeholder"/>
        </w:category>
        <w:types>
          <w:type w:val="bbPlcHdr"/>
        </w:types>
        <w:behaviors>
          <w:behavior w:val="content"/>
        </w:behaviors>
        <w:guid w:val="{CF3E85BE-A6B3-4E44-AE52-BB0AA70EE4A5}"/>
      </w:docPartPr>
      <w:docPartBody>
        <w:p w:rsidR="003F6CB7" w:rsidRDefault="003F6CB7" w:rsidP="003F6CB7">
          <w:pPr>
            <w:pStyle w:val="97D3DB3D5C0D4DA7BABFFDD052A8A308"/>
          </w:pPr>
          <w:r w:rsidRPr="003D58FC">
            <w:rPr>
              <w:rStyle w:val="PlaceholderText"/>
            </w:rPr>
            <w:t>[Keywords]</w:t>
          </w:r>
        </w:p>
      </w:docPartBody>
    </w:docPart>
    <w:docPart>
      <w:docPartPr>
        <w:name w:val="C0502B1B3E1F47B48E36758A03478161"/>
        <w:category>
          <w:name w:val="General"/>
          <w:gallery w:val="placeholder"/>
        </w:category>
        <w:types>
          <w:type w:val="bbPlcHdr"/>
        </w:types>
        <w:behaviors>
          <w:behavior w:val="content"/>
        </w:behaviors>
        <w:guid w:val="{4F4099DB-2124-4180-8355-BE976467FFDF}"/>
      </w:docPartPr>
      <w:docPartBody>
        <w:p w:rsidR="003F6CB7" w:rsidRDefault="003F6CB7" w:rsidP="003F6CB7">
          <w:pPr>
            <w:pStyle w:val="C0502B1B3E1F47B48E36758A03478161"/>
          </w:pPr>
          <w:r w:rsidRPr="003D58FC">
            <w:rPr>
              <w:rStyle w:val="PlaceholderText"/>
            </w:rPr>
            <w:t>[Keywords]</w:t>
          </w:r>
        </w:p>
      </w:docPartBody>
    </w:docPart>
    <w:docPart>
      <w:docPartPr>
        <w:name w:val="2F0420768BDF489DAF720D42E59B57BA"/>
        <w:category>
          <w:name w:val="General"/>
          <w:gallery w:val="placeholder"/>
        </w:category>
        <w:types>
          <w:type w:val="bbPlcHdr"/>
        </w:types>
        <w:behaviors>
          <w:behavior w:val="content"/>
        </w:behaviors>
        <w:guid w:val="{D07900B8-EDF4-4259-ADC5-2F30CC4F132A}"/>
      </w:docPartPr>
      <w:docPartBody>
        <w:p w:rsidR="003F6CB7" w:rsidRDefault="003F6CB7" w:rsidP="003F6CB7">
          <w:pPr>
            <w:pStyle w:val="2F0420768BDF489DAF720D42E59B57BA"/>
          </w:pPr>
          <w:r w:rsidRPr="003D58FC">
            <w:rPr>
              <w:rStyle w:val="PlaceholderText"/>
            </w:rPr>
            <w:t>[Keywords]</w:t>
          </w:r>
        </w:p>
      </w:docPartBody>
    </w:docPart>
    <w:docPart>
      <w:docPartPr>
        <w:name w:val="EBE548DC0B844D30A915402D87BBCBB5"/>
        <w:category>
          <w:name w:val="General"/>
          <w:gallery w:val="placeholder"/>
        </w:category>
        <w:types>
          <w:type w:val="bbPlcHdr"/>
        </w:types>
        <w:behaviors>
          <w:behavior w:val="content"/>
        </w:behaviors>
        <w:guid w:val="{AF4F3930-B2E7-444B-A5E1-F697C50E95AB}"/>
      </w:docPartPr>
      <w:docPartBody>
        <w:p w:rsidR="003F6CB7" w:rsidRDefault="003F6CB7" w:rsidP="003F6CB7">
          <w:pPr>
            <w:pStyle w:val="EBE548DC0B844D30A915402D87BBCBB5"/>
          </w:pPr>
          <w:r w:rsidRPr="003D58FC">
            <w:rPr>
              <w:rStyle w:val="PlaceholderText"/>
            </w:rPr>
            <w:t>[Keywords]</w:t>
          </w:r>
        </w:p>
      </w:docPartBody>
    </w:docPart>
    <w:docPart>
      <w:docPartPr>
        <w:name w:val="3E91DEC932BA4EBC836F5537A831E697"/>
        <w:category>
          <w:name w:val="General"/>
          <w:gallery w:val="placeholder"/>
        </w:category>
        <w:types>
          <w:type w:val="bbPlcHdr"/>
        </w:types>
        <w:behaviors>
          <w:behavior w:val="content"/>
        </w:behaviors>
        <w:guid w:val="{6BC75183-CDAE-4B00-AB38-4831E8F6160F}"/>
      </w:docPartPr>
      <w:docPartBody>
        <w:p w:rsidR="003F6CB7" w:rsidRDefault="003F6CB7" w:rsidP="003F6CB7">
          <w:pPr>
            <w:pStyle w:val="3E91DEC932BA4EBC836F5537A831E697"/>
          </w:pPr>
          <w:r w:rsidRPr="003D58FC">
            <w:rPr>
              <w:rStyle w:val="PlaceholderText"/>
            </w:rPr>
            <w:t>[Keywords]</w:t>
          </w:r>
        </w:p>
      </w:docPartBody>
    </w:docPart>
    <w:docPart>
      <w:docPartPr>
        <w:name w:val="C7686BDA9B144A0795643945DF7698D8"/>
        <w:category>
          <w:name w:val="General"/>
          <w:gallery w:val="placeholder"/>
        </w:category>
        <w:types>
          <w:type w:val="bbPlcHdr"/>
        </w:types>
        <w:behaviors>
          <w:behavior w:val="content"/>
        </w:behaviors>
        <w:guid w:val="{4BBD8129-B543-4C12-8461-BACECD3865AA}"/>
      </w:docPartPr>
      <w:docPartBody>
        <w:p w:rsidR="003F6CB7" w:rsidRDefault="003F6CB7" w:rsidP="003F6CB7">
          <w:pPr>
            <w:pStyle w:val="C7686BDA9B144A0795643945DF7698D8"/>
          </w:pPr>
          <w:r w:rsidRPr="003D58FC">
            <w:rPr>
              <w:rStyle w:val="PlaceholderText"/>
            </w:rPr>
            <w:t>[Keywords]</w:t>
          </w:r>
        </w:p>
      </w:docPartBody>
    </w:docPart>
    <w:docPart>
      <w:docPartPr>
        <w:name w:val="6BDF875E13AD43CF8D803521FD0EDC4D"/>
        <w:category>
          <w:name w:val="General"/>
          <w:gallery w:val="placeholder"/>
        </w:category>
        <w:types>
          <w:type w:val="bbPlcHdr"/>
        </w:types>
        <w:behaviors>
          <w:behavior w:val="content"/>
        </w:behaviors>
        <w:guid w:val="{0478AD16-BFE0-464C-9A8E-91828C777F86}"/>
      </w:docPartPr>
      <w:docPartBody>
        <w:p w:rsidR="003F6CB7" w:rsidRDefault="003F6CB7" w:rsidP="003F6CB7">
          <w:pPr>
            <w:pStyle w:val="6BDF875E13AD43CF8D803521FD0EDC4D"/>
          </w:pPr>
          <w:r w:rsidRPr="003D58FC">
            <w:rPr>
              <w:rStyle w:val="PlaceholderText"/>
            </w:rPr>
            <w:t>[Keywords]</w:t>
          </w:r>
        </w:p>
      </w:docPartBody>
    </w:docPart>
    <w:docPart>
      <w:docPartPr>
        <w:name w:val="E0689EF8CC6C4384A14EA739D6F28742"/>
        <w:category>
          <w:name w:val="General"/>
          <w:gallery w:val="placeholder"/>
        </w:category>
        <w:types>
          <w:type w:val="bbPlcHdr"/>
        </w:types>
        <w:behaviors>
          <w:behavior w:val="content"/>
        </w:behaviors>
        <w:guid w:val="{A6F8904D-0F69-459C-9CDA-C155188C3EBD}"/>
      </w:docPartPr>
      <w:docPartBody>
        <w:p w:rsidR="003F6CB7" w:rsidRDefault="003F6CB7" w:rsidP="003F6CB7">
          <w:pPr>
            <w:pStyle w:val="E0689EF8CC6C4384A14EA739D6F28742"/>
          </w:pPr>
          <w:r w:rsidRPr="003D58FC">
            <w:rPr>
              <w:rStyle w:val="PlaceholderText"/>
            </w:rPr>
            <w:t>[Keywords]</w:t>
          </w:r>
        </w:p>
      </w:docPartBody>
    </w:docPart>
    <w:docPart>
      <w:docPartPr>
        <w:name w:val="05794BAC7C444B8F871FC1C35F903072"/>
        <w:category>
          <w:name w:val="General"/>
          <w:gallery w:val="placeholder"/>
        </w:category>
        <w:types>
          <w:type w:val="bbPlcHdr"/>
        </w:types>
        <w:behaviors>
          <w:behavior w:val="content"/>
        </w:behaviors>
        <w:guid w:val="{6B5860F5-5E54-4AC2-8760-B71FD8089AB8}"/>
      </w:docPartPr>
      <w:docPartBody>
        <w:p w:rsidR="003F6CB7" w:rsidRDefault="003F6CB7" w:rsidP="003F6CB7">
          <w:pPr>
            <w:pStyle w:val="05794BAC7C444B8F871FC1C35F903072"/>
          </w:pPr>
          <w:r w:rsidRPr="003D58FC">
            <w:rPr>
              <w:rStyle w:val="PlaceholderText"/>
            </w:rPr>
            <w:t>[Keywords]</w:t>
          </w:r>
        </w:p>
      </w:docPartBody>
    </w:docPart>
    <w:docPart>
      <w:docPartPr>
        <w:name w:val="8780B09EDBB04C9F83C48530CECC5D1F"/>
        <w:category>
          <w:name w:val="General"/>
          <w:gallery w:val="placeholder"/>
        </w:category>
        <w:types>
          <w:type w:val="bbPlcHdr"/>
        </w:types>
        <w:behaviors>
          <w:behavior w:val="content"/>
        </w:behaviors>
        <w:guid w:val="{FEBA4577-0EBF-4205-97C1-EB6CFED48939}"/>
      </w:docPartPr>
      <w:docPartBody>
        <w:p w:rsidR="003F6CB7" w:rsidRDefault="003F6CB7" w:rsidP="003F6CB7">
          <w:pPr>
            <w:pStyle w:val="8780B09EDBB04C9F83C48530CECC5D1F"/>
          </w:pPr>
          <w:r w:rsidRPr="003D58FC">
            <w:rPr>
              <w:rStyle w:val="PlaceholderText"/>
            </w:rPr>
            <w:t>[Keywords]</w:t>
          </w:r>
        </w:p>
      </w:docPartBody>
    </w:docPart>
    <w:docPart>
      <w:docPartPr>
        <w:name w:val="FA1E90EF73904BBBA2741EE3DC60307A"/>
        <w:category>
          <w:name w:val="General"/>
          <w:gallery w:val="placeholder"/>
        </w:category>
        <w:types>
          <w:type w:val="bbPlcHdr"/>
        </w:types>
        <w:behaviors>
          <w:behavior w:val="content"/>
        </w:behaviors>
        <w:guid w:val="{4C982461-EB3E-4353-B1DA-1B099DBCDD62}"/>
      </w:docPartPr>
      <w:docPartBody>
        <w:p w:rsidR="003F6CB7" w:rsidRDefault="003F6CB7" w:rsidP="003F6CB7">
          <w:pPr>
            <w:pStyle w:val="FA1E90EF73904BBBA2741EE3DC60307A"/>
          </w:pPr>
          <w:r w:rsidRPr="003D58FC">
            <w:rPr>
              <w:rStyle w:val="PlaceholderText"/>
            </w:rPr>
            <w:t>[Keywords]</w:t>
          </w:r>
        </w:p>
      </w:docPartBody>
    </w:docPart>
    <w:docPart>
      <w:docPartPr>
        <w:name w:val="9AE7D023154F4C0ABB33FFA342D834BA"/>
        <w:category>
          <w:name w:val="General"/>
          <w:gallery w:val="placeholder"/>
        </w:category>
        <w:types>
          <w:type w:val="bbPlcHdr"/>
        </w:types>
        <w:behaviors>
          <w:behavior w:val="content"/>
        </w:behaviors>
        <w:guid w:val="{B9AC7B5D-6289-4935-8850-B45B307B85E7}"/>
      </w:docPartPr>
      <w:docPartBody>
        <w:p w:rsidR="003F6CB7" w:rsidRDefault="003F6CB7" w:rsidP="003F6CB7">
          <w:pPr>
            <w:pStyle w:val="9AE7D023154F4C0ABB33FFA342D834BA"/>
          </w:pPr>
          <w:r w:rsidRPr="003D58FC">
            <w:rPr>
              <w:rStyle w:val="PlaceholderText"/>
            </w:rPr>
            <w:t>[Keywords]</w:t>
          </w:r>
        </w:p>
      </w:docPartBody>
    </w:docPart>
    <w:docPart>
      <w:docPartPr>
        <w:name w:val="55DEDDC994424E71BDEDF7CBB9B10C8C"/>
        <w:category>
          <w:name w:val="General"/>
          <w:gallery w:val="placeholder"/>
        </w:category>
        <w:types>
          <w:type w:val="bbPlcHdr"/>
        </w:types>
        <w:behaviors>
          <w:behavior w:val="content"/>
        </w:behaviors>
        <w:guid w:val="{A46BC293-6953-47E2-8036-AA8E55A5C571}"/>
      </w:docPartPr>
      <w:docPartBody>
        <w:p w:rsidR="003F6CB7" w:rsidRDefault="003F6CB7" w:rsidP="003F6CB7">
          <w:pPr>
            <w:pStyle w:val="55DEDDC994424E71BDEDF7CBB9B10C8C"/>
          </w:pPr>
          <w:r w:rsidRPr="003D58FC">
            <w:rPr>
              <w:rStyle w:val="PlaceholderText"/>
            </w:rPr>
            <w:t>[Keywords]</w:t>
          </w:r>
        </w:p>
      </w:docPartBody>
    </w:docPart>
    <w:docPart>
      <w:docPartPr>
        <w:name w:val="B97060DD4881402AA54A9E7DEF41BE26"/>
        <w:category>
          <w:name w:val="General"/>
          <w:gallery w:val="placeholder"/>
        </w:category>
        <w:types>
          <w:type w:val="bbPlcHdr"/>
        </w:types>
        <w:behaviors>
          <w:behavior w:val="content"/>
        </w:behaviors>
        <w:guid w:val="{2F018E4B-7A60-426D-A902-DBC8BA3BD536}"/>
      </w:docPartPr>
      <w:docPartBody>
        <w:p w:rsidR="003F6CB7" w:rsidRDefault="003F6CB7" w:rsidP="003F6CB7">
          <w:pPr>
            <w:pStyle w:val="B97060DD4881402AA54A9E7DEF41BE26"/>
          </w:pPr>
          <w:r w:rsidRPr="003D58FC">
            <w:rPr>
              <w:rStyle w:val="PlaceholderText"/>
            </w:rPr>
            <w:t>[Keywords]</w:t>
          </w:r>
        </w:p>
      </w:docPartBody>
    </w:docPart>
    <w:docPart>
      <w:docPartPr>
        <w:name w:val="6C72C09030BF4B7EB001F17AFA15279C"/>
        <w:category>
          <w:name w:val="General"/>
          <w:gallery w:val="placeholder"/>
        </w:category>
        <w:types>
          <w:type w:val="bbPlcHdr"/>
        </w:types>
        <w:behaviors>
          <w:behavior w:val="content"/>
        </w:behaviors>
        <w:guid w:val="{7FCB01D2-CAB1-4965-AAA9-ADBEE266A3EA}"/>
      </w:docPartPr>
      <w:docPartBody>
        <w:p w:rsidR="003F6CB7" w:rsidRDefault="003F6CB7" w:rsidP="003F6CB7">
          <w:pPr>
            <w:pStyle w:val="6C72C09030BF4B7EB001F17AFA15279C"/>
          </w:pPr>
          <w:r w:rsidRPr="003D58FC">
            <w:rPr>
              <w:rStyle w:val="PlaceholderText"/>
            </w:rPr>
            <w:t>[Keywords]</w:t>
          </w:r>
        </w:p>
      </w:docPartBody>
    </w:docPart>
    <w:docPart>
      <w:docPartPr>
        <w:name w:val="E5B8EDA6466C46D487DBFF94B24F747A"/>
        <w:category>
          <w:name w:val="General"/>
          <w:gallery w:val="placeholder"/>
        </w:category>
        <w:types>
          <w:type w:val="bbPlcHdr"/>
        </w:types>
        <w:behaviors>
          <w:behavior w:val="content"/>
        </w:behaviors>
        <w:guid w:val="{5185D662-923B-4771-A883-CF7FF32EC3F0}"/>
      </w:docPartPr>
      <w:docPartBody>
        <w:p w:rsidR="003F6CB7" w:rsidRDefault="003F6CB7" w:rsidP="003F6CB7">
          <w:pPr>
            <w:pStyle w:val="E5B8EDA6466C46D487DBFF94B24F747A"/>
          </w:pPr>
          <w:r w:rsidRPr="003D58FC">
            <w:rPr>
              <w:rStyle w:val="PlaceholderText"/>
            </w:rPr>
            <w:t>[Keywords]</w:t>
          </w:r>
        </w:p>
      </w:docPartBody>
    </w:docPart>
    <w:docPart>
      <w:docPartPr>
        <w:name w:val="19DB9334C3C0422D83771DACDC20FA6D"/>
        <w:category>
          <w:name w:val="General"/>
          <w:gallery w:val="placeholder"/>
        </w:category>
        <w:types>
          <w:type w:val="bbPlcHdr"/>
        </w:types>
        <w:behaviors>
          <w:behavior w:val="content"/>
        </w:behaviors>
        <w:guid w:val="{99895689-EA65-46E1-86D8-713F37309F04}"/>
      </w:docPartPr>
      <w:docPartBody>
        <w:p w:rsidR="003F6CB7" w:rsidRDefault="003F6CB7" w:rsidP="003F6CB7">
          <w:pPr>
            <w:pStyle w:val="19DB9334C3C0422D83771DACDC20FA6D"/>
          </w:pPr>
          <w:r w:rsidRPr="003D58FC">
            <w:rPr>
              <w:rStyle w:val="PlaceholderText"/>
            </w:rPr>
            <w:t>[Keywords]</w:t>
          </w:r>
        </w:p>
      </w:docPartBody>
    </w:docPart>
    <w:docPart>
      <w:docPartPr>
        <w:name w:val="2F6760113FB2467D93BD9033D2CA0FDF"/>
        <w:category>
          <w:name w:val="General"/>
          <w:gallery w:val="placeholder"/>
        </w:category>
        <w:types>
          <w:type w:val="bbPlcHdr"/>
        </w:types>
        <w:behaviors>
          <w:behavior w:val="content"/>
        </w:behaviors>
        <w:guid w:val="{B4688A55-B4F4-40FC-8B3E-FC4E953CFF74}"/>
      </w:docPartPr>
      <w:docPartBody>
        <w:p w:rsidR="003F6CB7" w:rsidRDefault="003F6CB7" w:rsidP="003F6CB7">
          <w:pPr>
            <w:pStyle w:val="2F6760113FB2467D93BD9033D2CA0FDF"/>
          </w:pPr>
          <w:r w:rsidRPr="003D58FC">
            <w:rPr>
              <w:rStyle w:val="PlaceholderText"/>
            </w:rPr>
            <w:t>[Keywords]</w:t>
          </w:r>
        </w:p>
      </w:docPartBody>
    </w:docPart>
    <w:docPart>
      <w:docPartPr>
        <w:name w:val="AC1A40C3E4D94EBDAA446CDE4A342984"/>
        <w:category>
          <w:name w:val="General"/>
          <w:gallery w:val="placeholder"/>
        </w:category>
        <w:types>
          <w:type w:val="bbPlcHdr"/>
        </w:types>
        <w:behaviors>
          <w:behavior w:val="content"/>
        </w:behaviors>
        <w:guid w:val="{014DFCA3-23D4-40C2-847D-1167244A1F90}"/>
      </w:docPartPr>
      <w:docPartBody>
        <w:p w:rsidR="003F6CB7" w:rsidRDefault="003F6CB7" w:rsidP="003F6CB7">
          <w:pPr>
            <w:pStyle w:val="AC1A40C3E4D94EBDAA446CDE4A342984"/>
          </w:pPr>
          <w:r w:rsidRPr="003D58FC">
            <w:rPr>
              <w:rStyle w:val="PlaceholderText"/>
            </w:rPr>
            <w:t>[Keywords]</w:t>
          </w:r>
        </w:p>
      </w:docPartBody>
    </w:docPart>
    <w:docPart>
      <w:docPartPr>
        <w:name w:val="C5D9C9E7D7A445ADA31096F09C24D841"/>
        <w:category>
          <w:name w:val="General"/>
          <w:gallery w:val="placeholder"/>
        </w:category>
        <w:types>
          <w:type w:val="bbPlcHdr"/>
        </w:types>
        <w:behaviors>
          <w:behavior w:val="content"/>
        </w:behaviors>
        <w:guid w:val="{E5DCD08F-9D3A-4A48-9547-199E0E750996}"/>
      </w:docPartPr>
      <w:docPartBody>
        <w:p w:rsidR="003F6CB7" w:rsidRDefault="003F6CB7" w:rsidP="003F6CB7">
          <w:pPr>
            <w:pStyle w:val="C5D9C9E7D7A445ADA31096F09C24D841"/>
          </w:pPr>
          <w:r w:rsidRPr="003D58FC">
            <w:rPr>
              <w:rStyle w:val="PlaceholderText"/>
            </w:rPr>
            <w:t>[Keywords]</w:t>
          </w:r>
        </w:p>
      </w:docPartBody>
    </w:docPart>
    <w:docPart>
      <w:docPartPr>
        <w:name w:val="181338018FC5426CBB7321FEF019AA8A"/>
        <w:category>
          <w:name w:val="General"/>
          <w:gallery w:val="placeholder"/>
        </w:category>
        <w:types>
          <w:type w:val="bbPlcHdr"/>
        </w:types>
        <w:behaviors>
          <w:behavior w:val="content"/>
        </w:behaviors>
        <w:guid w:val="{38A5F7F5-C99D-478D-B37F-28D46B393AEB}"/>
      </w:docPartPr>
      <w:docPartBody>
        <w:p w:rsidR="003F6CB7" w:rsidRDefault="003F6CB7" w:rsidP="003F6CB7">
          <w:pPr>
            <w:pStyle w:val="181338018FC5426CBB7321FEF019AA8A"/>
          </w:pPr>
          <w:r w:rsidRPr="003D58FC">
            <w:rPr>
              <w:rStyle w:val="PlaceholderText"/>
            </w:rPr>
            <w:t>[Keywords]</w:t>
          </w:r>
        </w:p>
      </w:docPartBody>
    </w:docPart>
    <w:docPart>
      <w:docPartPr>
        <w:name w:val="5BAC20CF1A804488B94B1405C6298240"/>
        <w:category>
          <w:name w:val="General"/>
          <w:gallery w:val="placeholder"/>
        </w:category>
        <w:types>
          <w:type w:val="bbPlcHdr"/>
        </w:types>
        <w:behaviors>
          <w:behavior w:val="content"/>
        </w:behaviors>
        <w:guid w:val="{8BC6B6AD-36D9-48BE-BC6C-641E46EFCF51}"/>
      </w:docPartPr>
      <w:docPartBody>
        <w:p w:rsidR="003F6CB7" w:rsidRDefault="003F6CB7" w:rsidP="003F6CB7">
          <w:pPr>
            <w:pStyle w:val="5BAC20CF1A804488B94B1405C6298240"/>
          </w:pPr>
          <w:r w:rsidRPr="003D58FC">
            <w:rPr>
              <w:rStyle w:val="PlaceholderText"/>
            </w:rPr>
            <w:t>[Keywords]</w:t>
          </w:r>
        </w:p>
      </w:docPartBody>
    </w:docPart>
    <w:docPart>
      <w:docPartPr>
        <w:name w:val="7305ABBA60EC4EC8B1B59DF80CC8A84D"/>
        <w:category>
          <w:name w:val="General"/>
          <w:gallery w:val="placeholder"/>
        </w:category>
        <w:types>
          <w:type w:val="bbPlcHdr"/>
        </w:types>
        <w:behaviors>
          <w:behavior w:val="content"/>
        </w:behaviors>
        <w:guid w:val="{4FE11A05-AAFE-49D9-8973-CC3D7DDA80CD}"/>
      </w:docPartPr>
      <w:docPartBody>
        <w:p w:rsidR="003F6CB7" w:rsidRDefault="003F6CB7" w:rsidP="003F6CB7">
          <w:pPr>
            <w:pStyle w:val="7305ABBA60EC4EC8B1B59DF80CC8A84D"/>
          </w:pPr>
          <w:r w:rsidRPr="003D58FC">
            <w:rPr>
              <w:rStyle w:val="PlaceholderText"/>
            </w:rPr>
            <w:t>[Keywords]</w:t>
          </w:r>
        </w:p>
      </w:docPartBody>
    </w:docPart>
    <w:docPart>
      <w:docPartPr>
        <w:name w:val="9C8F89D24D1142B49C431C292F47DA21"/>
        <w:category>
          <w:name w:val="General"/>
          <w:gallery w:val="placeholder"/>
        </w:category>
        <w:types>
          <w:type w:val="bbPlcHdr"/>
        </w:types>
        <w:behaviors>
          <w:behavior w:val="content"/>
        </w:behaviors>
        <w:guid w:val="{35384C85-64E7-44DE-9F66-BC6164C3A375}"/>
      </w:docPartPr>
      <w:docPartBody>
        <w:p w:rsidR="003F6CB7" w:rsidRDefault="003F6CB7" w:rsidP="003F6CB7">
          <w:pPr>
            <w:pStyle w:val="9C8F89D24D1142B49C431C292F47DA21"/>
          </w:pPr>
          <w:r w:rsidRPr="003D58FC">
            <w:rPr>
              <w:rStyle w:val="PlaceholderText"/>
            </w:rPr>
            <w:t>[Keywords]</w:t>
          </w:r>
        </w:p>
      </w:docPartBody>
    </w:docPart>
    <w:docPart>
      <w:docPartPr>
        <w:name w:val="8D685E7692CE4E90954BA0C6557CFA4A"/>
        <w:category>
          <w:name w:val="General"/>
          <w:gallery w:val="placeholder"/>
        </w:category>
        <w:types>
          <w:type w:val="bbPlcHdr"/>
        </w:types>
        <w:behaviors>
          <w:behavior w:val="content"/>
        </w:behaviors>
        <w:guid w:val="{68AE47F4-0147-41E7-891B-DFD744C65A9B}"/>
      </w:docPartPr>
      <w:docPartBody>
        <w:p w:rsidR="003F6CB7" w:rsidRDefault="003F6CB7" w:rsidP="003F6CB7">
          <w:pPr>
            <w:pStyle w:val="8D685E7692CE4E90954BA0C6557CFA4A"/>
          </w:pPr>
          <w:r w:rsidRPr="003D58FC">
            <w:rPr>
              <w:rStyle w:val="PlaceholderText"/>
            </w:rPr>
            <w:t>[Keywords]</w:t>
          </w:r>
        </w:p>
      </w:docPartBody>
    </w:docPart>
    <w:docPart>
      <w:docPartPr>
        <w:name w:val="A2165E98E57342B29D2C5363BC6B7BDD"/>
        <w:category>
          <w:name w:val="General"/>
          <w:gallery w:val="placeholder"/>
        </w:category>
        <w:types>
          <w:type w:val="bbPlcHdr"/>
        </w:types>
        <w:behaviors>
          <w:behavior w:val="content"/>
        </w:behaviors>
        <w:guid w:val="{595EBF75-9788-45D4-9B41-5991C0BD0978}"/>
      </w:docPartPr>
      <w:docPartBody>
        <w:p w:rsidR="003F6CB7" w:rsidRDefault="003F6CB7" w:rsidP="003F6CB7">
          <w:pPr>
            <w:pStyle w:val="A2165E98E57342B29D2C5363BC6B7BDD"/>
          </w:pPr>
          <w:r w:rsidRPr="003D58FC">
            <w:rPr>
              <w:rStyle w:val="PlaceholderText"/>
            </w:rPr>
            <w:t>[Keywords]</w:t>
          </w:r>
        </w:p>
      </w:docPartBody>
    </w:docPart>
    <w:docPart>
      <w:docPartPr>
        <w:name w:val="53212D71D6504C3D937928F9664B9872"/>
        <w:category>
          <w:name w:val="General"/>
          <w:gallery w:val="placeholder"/>
        </w:category>
        <w:types>
          <w:type w:val="bbPlcHdr"/>
        </w:types>
        <w:behaviors>
          <w:behavior w:val="content"/>
        </w:behaviors>
        <w:guid w:val="{E3E3C7D2-FCF2-4923-89F4-283418F6C3ED}"/>
      </w:docPartPr>
      <w:docPartBody>
        <w:p w:rsidR="003F6CB7" w:rsidRDefault="003F6CB7" w:rsidP="003F6CB7">
          <w:pPr>
            <w:pStyle w:val="53212D71D6504C3D937928F9664B9872"/>
          </w:pPr>
          <w:r w:rsidRPr="003D58FC">
            <w:rPr>
              <w:rStyle w:val="PlaceholderText"/>
            </w:rPr>
            <w:t>[Keywords]</w:t>
          </w:r>
        </w:p>
      </w:docPartBody>
    </w:docPart>
    <w:docPart>
      <w:docPartPr>
        <w:name w:val="55EB91FC03604D058FFE90E7A5536D2C"/>
        <w:category>
          <w:name w:val="General"/>
          <w:gallery w:val="placeholder"/>
        </w:category>
        <w:types>
          <w:type w:val="bbPlcHdr"/>
        </w:types>
        <w:behaviors>
          <w:behavior w:val="content"/>
        </w:behaviors>
        <w:guid w:val="{5661E660-0D4D-4267-A584-EFBE8C325149}"/>
      </w:docPartPr>
      <w:docPartBody>
        <w:p w:rsidR="003F6CB7" w:rsidRDefault="003F6CB7" w:rsidP="003F6CB7">
          <w:pPr>
            <w:pStyle w:val="55EB91FC03604D058FFE90E7A5536D2C"/>
          </w:pPr>
          <w:r w:rsidRPr="003D58FC">
            <w:rPr>
              <w:rStyle w:val="PlaceholderText"/>
            </w:rPr>
            <w:t>[Keywords]</w:t>
          </w:r>
        </w:p>
      </w:docPartBody>
    </w:docPart>
    <w:docPart>
      <w:docPartPr>
        <w:name w:val="D90960E20C4D485F91092B43F1F92568"/>
        <w:category>
          <w:name w:val="General"/>
          <w:gallery w:val="placeholder"/>
        </w:category>
        <w:types>
          <w:type w:val="bbPlcHdr"/>
        </w:types>
        <w:behaviors>
          <w:behavior w:val="content"/>
        </w:behaviors>
        <w:guid w:val="{34EA4BB3-9CD9-4954-866A-CB3A37575044}"/>
      </w:docPartPr>
      <w:docPartBody>
        <w:p w:rsidR="003F6CB7" w:rsidRDefault="003F6CB7" w:rsidP="003F6CB7">
          <w:pPr>
            <w:pStyle w:val="D90960E20C4D485F91092B43F1F92568"/>
          </w:pPr>
          <w:r w:rsidRPr="003D58FC">
            <w:rPr>
              <w:rStyle w:val="PlaceholderText"/>
            </w:rPr>
            <w:t>[Keywords]</w:t>
          </w:r>
        </w:p>
      </w:docPartBody>
    </w:docPart>
    <w:docPart>
      <w:docPartPr>
        <w:name w:val="26BE15AD11E84D84997E19B2BB967236"/>
        <w:category>
          <w:name w:val="General"/>
          <w:gallery w:val="placeholder"/>
        </w:category>
        <w:types>
          <w:type w:val="bbPlcHdr"/>
        </w:types>
        <w:behaviors>
          <w:behavior w:val="content"/>
        </w:behaviors>
        <w:guid w:val="{023CFCB6-6925-4240-AA92-279344B49075}"/>
      </w:docPartPr>
      <w:docPartBody>
        <w:p w:rsidR="003F6CB7" w:rsidRDefault="003F6CB7" w:rsidP="003F6CB7">
          <w:pPr>
            <w:pStyle w:val="26BE15AD11E84D84997E19B2BB967236"/>
          </w:pPr>
          <w:r w:rsidRPr="003D58FC">
            <w:rPr>
              <w:rStyle w:val="PlaceholderText"/>
            </w:rPr>
            <w:t>[Keywords]</w:t>
          </w:r>
        </w:p>
      </w:docPartBody>
    </w:docPart>
    <w:docPart>
      <w:docPartPr>
        <w:name w:val="423FABEBD59F4AFAAB49913989AE29C0"/>
        <w:category>
          <w:name w:val="General"/>
          <w:gallery w:val="placeholder"/>
        </w:category>
        <w:types>
          <w:type w:val="bbPlcHdr"/>
        </w:types>
        <w:behaviors>
          <w:behavior w:val="content"/>
        </w:behaviors>
        <w:guid w:val="{21AAF000-DFF3-48F8-BC47-83A8A43130B7}"/>
      </w:docPartPr>
      <w:docPartBody>
        <w:p w:rsidR="003F6CB7" w:rsidRDefault="003F6CB7" w:rsidP="003F6CB7">
          <w:pPr>
            <w:pStyle w:val="423FABEBD59F4AFAAB49913989AE29C0"/>
          </w:pPr>
          <w:r w:rsidRPr="003D58FC">
            <w:rPr>
              <w:rStyle w:val="PlaceholderText"/>
            </w:rPr>
            <w:t>[Keywords]</w:t>
          </w:r>
        </w:p>
      </w:docPartBody>
    </w:docPart>
    <w:docPart>
      <w:docPartPr>
        <w:name w:val="C148843368B24518AB7EDE81F9397E5A"/>
        <w:category>
          <w:name w:val="General"/>
          <w:gallery w:val="placeholder"/>
        </w:category>
        <w:types>
          <w:type w:val="bbPlcHdr"/>
        </w:types>
        <w:behaviors>
          <w:behavior w:val="content"/>
        </w:behaviors>
        <w:guid w:val="{ACF96213-7A19-4AC9-8B53-0B44ACD20C68}"/>
      </w:docPartPr>
      <w:docPartBody>
        <w:p w:rsidR="003F6CB7" w:rsidRDefault="003F6CB7" w:rsidP="003F6CB7">
          <w:pPr>
            <w:pStyle w:val="C148843368B24518AB7EDE81F9397E5A"/>
          </w:pPr>
          <w:r w:rsidRPr="003D58FC">
            <w:rPr>
              <w:rStyle w:val="PlaceholderText"/>
            </w:rPr>
            <w:t>[Keywords]</w:t>
          </w:r>
        </w:p>
      </w:docPartBody>
    </w:docPart>
    <w:docPart>
      <w:docPartPr>
        <w:name w:val="CF4C870B7B154FCFB5B77CA2F7B8ED6F"/>
        <w:category>
          <w:name w:val="General"/>
          <w:gallery w:val="placeholder"/>
        </w:category>
        <w:types>
          <w:type w:val="bbPlcHdr"/>
        </w:types>
        <w:behaviors>
          <w:behavior w:val="content"/>
        </w:behaviors>
        <w:guid w:val="{F37ADE37-D8E8-4154-B633-1428C39EDD7F}"/>
      </w:docPartPr>
      <w:docPartBody>
        <w:p w:rsidR="003F6CB7" w:rsidRDefault="003F6CB7" w:rsidP="003F6CB7">
          <w:pPr>
            <w:pStyle w:val="CF4C870B7B154FCFB5B77CA2F7B8ED6F"/>
          </w:pPr>
          <w:r w:rsidRPr="003D58FC">
            <w:rPr>
              <w:rStyle w:val="PlaceholderText"/>
            </w:rPr>
            <w:t>[Keywords]</w:t>
          </w:r>
        </w:p>
      </w:docPartBody>
    </w:docPart>
    <w:docPart>
      <w:docPartPr>
        <w:name w:val="6A178ADEFD934421BA5BD0EE1F1B4C85"/>
        <w:category>
          <w:name w:val="General"/>
          <w:gallery w:val="placeholder"/>
        </w:category>
        <w:types>
          <w:type w:val="bbPlcHdr"/>
        </w:types>
        <w:behaviors>
          <w:behavior w:val="content"/>
        </w:behaviors>
        <w:guid w:val="{10F8870F-2900-4060-98DE-68A6F4F25CC6}"/>
      </w:docPartPr>
      <w:docPartBody>
        <w:p w:rsidR="003F6CB7" w:rsidRDefault="003F6CB7" w:rsidP="003F6CB7">
          <w:pPr>
            <w:pStyle w:val="6A178ADEFD934421BA5BD0EE1F1B4C85"/>
          </w:pPr>
          <w:r w:rsidRPr="003D58FC">
            <w:rPr>
              <w:rStyle w:val="PlaceholderText"/>
            </w:rPr>
            <w:t>[Keywords]</w:t>
          </w:r>
        </w:p>
      </w:docPartBody>
    </w:docPart>
    <w:docPart>
      <w:docPartPr>
        <w:name w:val="BF419D35FAA948A1993453A15F92DF0F"/>
        <w:category>
          <w:name w:val="General"/>
          <w:gallery w:val="placeholder"/>
        </w:category>
        <w:types>
          <w:type w:val="bbPlcHdr"/>
        </w:types>
        <w:behaviors>
          <w:behavior w:val="content"/>
        </w:behaviors>
        <w:guid w:val="{1048D0FC-00DF-4D5D-9301-41E9A8406609}"/>
      </w:docPartPr>
      <w:docPartBody>
        <w:p w:rsidR="003F6CB7" w:rsidRDefault="003F6CB7" w:rsidP="003F6CB7">
          <w:pPr>
            <w:pStyle w:val="BF419D35FAA948A1993453A15F92DF0F"/>
          </w:pPr>
          <w:r w:rsidRPr="003D58FC">
            <w:rPr>
              <w:rStyle w:val="PlaceholderText"/>
            </w:rPr>
            <w:t>[Keywords]</w:t>
          </w:r>
        </w:p>
      </w:docPartBody>
    </w:docPart>
    <w:docPart>
      <w:docPartPr>
        <w:name w:val="903B2995CCC6451A9D304A88779C5C2E"/>
        <w:category>
          <w:name w:val="General"/>
          <w:gallery w:val="placeholder"/>
        </w:category>
        <w:types>
          <w:type w:val="bbPlcHdr"/>
        </w:types>
        <w:behaviors>
          <w:behavior w:val="content"/>
        </w:behaviors>
        <w:guid w:val="{BB5A4D0E-1FE5-4FDB-83FA-0784F1ECCE84}"/>
      </w:docPartPr>
      <w:docPartBody>
        <w:p w:rsidR="003F6CB7" w:rsidRDefault="003F6CB7" w:rsidP="003F6CB7">
          <w:pPr>
            <w:pStyle w:val="903B2995CCC6451A9D304A88779C5C2E"/>
          </w:pPr>
          <w:r w:rsidRPr="003D58FC">
            <w:rPr>
              <w:rStyle w:val="PlaceholderText"/>
            </w:rPr>
            <w:t>[Keywords]</w:t>
          </w:r>
        </w:p>
      </w:docPartBody>
    </w:docPart>
    <w:docPart>
      <w:docPartPr>
        <w:name w:val="135456F559FD4A9E82529C7254668D1B"/>
        <w:category>
          <w:name w:val="General"/>
          <w:gallery w:val="placeholder"/>
        </w:category>
        <w:types>
          <w:type w:val="bbPlcHdr"/>
        </w:types>
        <w:behaviors>
          <w:behavior w:val="content"/>
        </w:behaviors>
        <w:guid w:val="{55D76F91-EA75-421D-8BC7-68262D2CE4B9}"/>
      </w:docPartPr>
      <w:docPartBody>
        <w:p w:rsidR="003F6CB7" w:rsidRDefault="003F6CB7" w:rsidP="003F6CB7">
          <w:pPr>
            <w:pStyle w:val="135456F559FD4A9E82529C7254668D1B"/>
          </w:pPr>
          <w:r w:rsidRPr="003D58FC">
            <w:rPr>
              <w:rStyle w:val="PlaceholderText"/>
            </w:rPr>
            <w:t>[Keywords]</w:t>
          </w:r>
        </w:p>
      </w:docPartBody>
    </w:docPart>
    <w:docPart>
      <w:docPartPr>
        <w:name w:val="8B46E068C7744C578E2E0081D298AB42"/>
        <w:category>
          <w:name w:val="General"/>
          <w:gallery w:val="placeholder"/>
        </w:category>
        <w:types>
          <w:type w:val="bbPlcHdr"/>
        </w:types>
        <w:behaviors>
          <w:behavior w:val="content"/>
        </w:behaviors>
        <w:guid w:val="{759125A5-F086-47BE-94D1-E172F8F52CBE}"/>
      </w:docPartPr>
      <w:docPartBody>
        <w:p w:rsidR="003F6CB7" w:rsidRDefault="003F6CB7" w:rsidP="003F6CB7">
          <w:pPr>
            <w:pStyle w:val="8B46E068C7744C578E2E0081D298AB42"/>
          </w:pPr>
          <w:r w:rsidRPr="003D58FC">
            <w:rPr>
              <w:rStyle w:val="PlaceholderText"/>
            </w:rPr>
            <w:t>[Keywords]</w:t>
          </w:r>
        </w:p>
      </w:docPartBody>
    </w:docPart>
    <w:docPart>
      <w:docPartPr>
        <w:name w:val="11F02A5912EB4C3D9F27DBE740F50326"/>
        <w:category>
          <w:name w:val="General"/>
          <w:gallery w:val="placeholder"/>
        </w:category>
        <w:types>
          <w:type w:val="bbPlcHdr"/>
        </w:types>
        <w:behaviors>
          <w:behavior w:val="content"/>
        </w:behaviors>
        <w:guid w:val="{96669975-CB21-4EB8-AEF8-7BD1B79D0A81}"/>
      </w:docPartPr>
      <w:docPartBody>
        <w:p w:rsidR="003F6CB7" w:rsidRDefault="003F6CB7" w:rsidP="003F6CB7">
          <w:pPr>
            <w:pStyle w:val="11F02A5912EB4C3D9F27DBE740F50326"/>
          </w:pPr>
          <w:r w:rsidRPr="003D58FC">
            <w:rPr>
              <w:rStyle w:val="PlaceholderText"/>
            </w:rPr>
            <w:t>[Keywords]</w:t>
          </w:r>
        </w:p>
      </w:docPartBody>
    </w:docPart>
    <w:docPart>
      <w:docPartPr>
        <w:name w:val="150537A3B8C540B1B663C0DCE0709113"/>
        <w:category>
          <w:name w:val="General"/>
          <w:gallery w:val="placeholder"/>
        </w:category>
        <w:types>
          <w:type w:val="bbPlcHdr"/>
        </w:types>
        <w:behaviors>
          <w:behavior w:val="content"/>
        </w:behaviors>
        <w:guid w:val="{AB98CB9F-F2DE-490C-AC0A-B38552CFC68D}"/>
      </w:docPartPr>
      <w:docPartBody>
        <w:p w:rsidR="003F6CB7" w:rsidRDefault="003F6CB7" w:rsidP="003F6CB7">
          <w:pPr>
            <w:pStyle w:val="150537A3B8C540B1B663C0DCE0709113"/>
          </w:pPr>
          <w:r w:rsidRPr="003D58FC">
            <w:rPr>
              <w:rStyle w:val="PlaceholderText"/>
            </w:rPr>
            <w:t>[Keywords]</w:t>
          </w:r>
        </w:p>
      </w:docPartBody>
    </w:docPart>
    <w:docPart>
      <w:docPartPr>
        <w:name w:val="E70260DAA5684C379D120B90ECE0EDA4"/>
        <w:category>
          <w:name w:val="General"/>
          <w:gallery w:val="placeholder"/>
        </w:category>
        <w:types>
          <w:type w:val="bbPlcHdr"/>
        </w:types>
        <w:behaviors>
          <w:behavior w:val="content"/>
        </w:behaviors>
        <w:guid w:val="{F1659DA3-D1AE-43EF-A18A-8EA3DA466EB5}"/>
      </w:docPartPr>
      <w:docPartBody>
        <w:p w:rsidR="003F6CB7" w:rsidRDefault="003F6CB7" w:rsidP="003F6CB7">
          <w:pPr>
            <w:pStyle w:val="E70260DAA5684C379D120B90ECE0EDA4"/>
          </w:pPr>
          <w:r w:rsidRPr="003D58FC">
            <w:rPr>
              <w:rStyle w:val="PlaceholderText"/>
            </w:rPr>
            <w:t>[Keywords]</w:t>
          </w:r>
        </w:p>
      </w:docPartBody>
    </w:docPart>
    <w:docPart>
      <w:docPartPr>
        <w:name w:val="E4EE64D47DE9451FBED412400AD3B825"/>
        <w:category>
          <w:name w:val="General"/>
          <w:gallery w:val="placeholder"/>
        </w:category>
        <w:types>
          <w:type w:val="bbPlcHdr"/>
        </w:types>
        <w:behaviors>
          <w:behavior w:val="content"/>
        </w:behaviors>
        <w:guid w:val="{7A2DEBFB-7351-4154-856F-04B77D013C06}"/>
      </w:docPartPr>
      <w:docPartBody>
        <w:p w:rsidR="003F6CB7" w:rsidRDefault="003F6CB7" w:rsidP="003F6CB7">
          <w:pPr>
            <w:pStyle w:val="E4EE64D47DE9451FBED412400AD3B825"/>
          </w:pPr>
          <w:r w:rsidRPr="003D58FC">
            <w:rPr>
              <w:rStyle w:val="PlaceholderText"/>
            </w:rPr>
            <w:t>[Keywords]</w:t>
          </w:r>
        </w:p>
      </w:docPartBody>
    </w:docPart>
    <w:docPart>
      <w:docPartPr>
        <w:name w:val="D6D11460939445A9A611EE8EB2C292FC"/>
        <w:category>
          <w:name w:val="General"/>
          <w:gallery w:val="placeholder"/>
        </w:category>
        <w:types>
          <w:type w:val="bbPlcHdr"/>
        </w:types>
        <w:behaviors>
          <w:behavior w:val="content"/>
        </w:behaviors>
        <w:guid w:val="{3AAA8FDF-6723-4475-A00F-E548C0FFC820}"/>
      </w:docPartPr>
      <w:docPartBody>
        <w:p w:rsidR="003F6CB7" w:rsidRDefault="003F6CB7" w:rsidP="003F6CB7">
          <w:pPr>
            <w:pStyle w:val="D6D11460939445A9A611EE8EB2C292FC"/>
          </w:pPr>
          <w:r w:rsidRPr="003D58FC">
            <w:rPr>
              <w:rStyle w:val="PlaceholderText"/>
            </w:rPr>
            <w:t>[Keywords]</w:t>
          </w:r>
        </w:p>
      </w:docPartBody>
    </w:docPart>
    <w:docPart>
      <w:docPartPr>
        <w:name w:val="339EBABE504C47CE831E8AEE211276D7"/>
        <w:category>
          <w:name w:val="General"/>
          <w:gallery w:val="placeholder"/>
        </w:category>
        <w:types>
          <w:type w:val="bbPlcHdr"/>
        </w:types>
        <w:behaviors>
          <w:behavior w:val="content"/>
        </w:behaviors>
        <w:guid w:val="{ADFB0004-1F17-4469-A399-BB5ACA75B4C7}"/>
      </w:docPartPr>
      <w:docPartBody>
        <w:p w:rsidR="003F6CB7" w:rsidRDefault="003F6CB7" w:rsidP="003F6CB7">
          <w:pPr>
            <w:pStyle w:val="339EBABE504C47CE831E8AEE211276D7"/>
          </w:pPr>
          <w:r w:rsidRPr="003D58FC">
            <w:rPr>
              <w:rStyle w:val="PlaceholderText"/>
            </w:rPr>
            <w:t>[Keywords]</w:t>
          </w:r>
        </w:p>
      </w:docPartBody>
    </w:docPart>
    <w:docPart>
      <w:docPartPr>
        <w:name w:val="22F42D4F2D2B473CAE5721007CADBAEF"/>
        <w:category>
          <w:name w:val="General"/>
          <w:gallery w:val="placeholder"/>
        </w:category>
        <w:types>
          <w:type w:val="bbPlcHdr"/>
        </w:types>
        <w:behaviors>
          <w:behavior w:val="content"/>
        </w:behaviors>
        <w:guid w:val="{0075352C-FFC0-4401-B04A-CFAA6BD67ED5}"/>
      </w:docPartPr>
      <w:docPartBody>
        <w:p w:rsidR="003F6CB7" w:rsidRDefault="003F6CB7" w:rsidP="003F6CB7">
          <w:pPr>
            <w:pStyle w:val="22F42D4F2D2B473CAE5721007CADBAEF"/>
          </w:pPr>
          <w:r w:rsidRPr="003D58FC">
            <w:rPr>
              <w:rStyle w:val="PlaceholderText"/>
            </w:rPr>
            <w:t>[Keywords]</w:t>
          </w:r>
        </w:p>
      </w:docPartBody>
    </w:docPart>
    <w:docPart>
      <w:docPartPr>
        <w:name w:val="53A8E456A8EA4E799CB549AAC26F3319"/>
        <w:category>
          <w:name w:val="General"/>
          <w:gallery w:val="placeholder"/>
        </w:category>
        <w:types>
          <w:type w:val="bbPlcHdr"/>
        </w:types>
        <w:behaviors>
          <w:behavior w:val="content"/>
        </w:behaviors>
        <w:guid w:val="{9B08CFA4-B35A-4005-B831-BD03FEEAD8D8}"/>
      </w:docPartPr>
      <w:docPartBody>
        <w:p w:rsidR="003F6CB7" w:rsidRDefault="003F6CB7" w:rsidP="003F6CB7">
          <w:pPr>
            <w:pStyle w:val="53A8E456A8EA4E799CB549AAC26F3319"/>
          </w:pPr>
          <w:r w:rsidRPr="003D58FC">
            <w:rPr>
              <w:rStyle w:val="PlaceholderText"/>
            </w:rPr>
            <w:t>[Keywords]</w:t>
          </w:r>
        </w:p>
      </w:docPartBody>
    </w:docPart>
    <w:docPart>
      <w:docPartPr>
        <w:name w:val="BC8285696D10427B8AC1C429D08305A1"/>
        <w:category>
          <w:name w:val="General"/>
          <w:gallery w:val="placeholder"/>
        </w:category>
        <w:types>
          <w:type w:val="bbPlcHdr"/>
        </w:types>
        <w:behaviors>
          <w:behavior w:val="content"/>
        </w:behaviors>
        <w:guid w:val="{0336FFFA-6648-415B-A7D5-3941BEB78326}"/>
      </w:docPartPr>
      <w:docPartBody>
        <w:p w:rsidR="003F6CB7" w:rsidRDefault="003F6CB7" w:rsidP="003F6CB7">
          <w:pPr>
            <w:pStyle w:val="BC8285696D10427B8AC1C429D08305A1"/>
          </w:pPr>
          <w:r w:rsidRPr="003D58FC">
            <w:rPr>
              <w:rStyle w:val="PlaceholderText"/>
            </w:rPr>
            <w:t>[Keywords]</w:t>
          </w:r>
        </w:p>
      </w:docPartBody>
    </w:docPart>
    <w:docPart>
      <w:docPartPr>
        <w:name w:val="FDACF786BECE4F86986309BA08CB77F6"/>
        <w:category>
          <w:name w:val="General"/>
          <w:gallery w:val="placeholder"/>
        </w:category>
        <w:types>
          <w:type w:val="bbPlcHdr"/>
        </w:types>
        <w:behaviors>
          <w:behavior w:val="content"/>
        </w:behaviors>
        <w:guid w:val="{CA2CA0D8-F8F1-4AB5-9A28-E7E2815BB856}"/>
      </w:docPartPr>
      <w:docPartBody>
        <w:p w:rsidR="003F6CB7" w:rsidRDefault="003F6CB7" w:rsidP="003F6CB7">
          <w:pPr>
            <w:pStyle w:val="FDACF786BECE4F86986309BA08CB77F6"/>
          </w:pPr>
          <w:r w:rsidRPr="003D58FC">
            <w:rPr>
              <w:rStyle w:val="PlaceholderText"/>
            </w:rPr>
            <w:t>[Keywords]</w:t>
          </w:r>
        </w:p>
      </w:docPartBody>
    </w:docPart>
    <w:docPart>
      <w:docPartPr>
        <w:name w:val="B735F3E7A30B41708B14958F06DB5F10"/>
        <w:category>
          <w:name w:val="General"/>
          <w:gallery w:val="placeholder"/>
        </w:category>
        <w:types>
          <w:type w:val="bbPlcHdr"/>
        </w:types>
        <w:behaviors>
          <w:behavior w:val="content"/>
        </w:behaviors>
        <w:guid w:val="{1A384CBC-AF68-415B-BF4F-A0403D3F0F26}"/>
      </w:docPartPr>
      <w:docPartBody>
        <w:p w:rsidR="003F6CB7" w:rsidRDefault="003F6CB7" w:rsidP="003F6CB7">
          <w:pPr>
            <w:pStyle w:val="B735F3E7A30B41708B14958F06DB5F10"/>
          </w:pPr>
          <w:r w:rsidRPr="003D58FC">
            <w:rPr>
              <w:rStyle w:val="PlaceholderText"/>
            </w:rPr>
            <w:t>[Keywords]</w:t>
          </w:r>
        </w:p>
      </w:docPartBody>
    </w:docPart>
    <w:docPart>
      <w:docPartPr>
        <w:name w:val="8E46D816B1B2467AAB2DBC09C8F084AF"/>
        <w:category>
          <w:name w:val="General"/>
          <w:gallery w:val="placeholder"/>
        </w:category>
        <w:types>
          <w:type w:val="bbPlcHdr"/>
        </w:types>
        <w:behaviors>
          <w:behavior w:val="content"/>
        </w:behaviors>
        <w:guid w:val="{F952F547-3595-455C-8400-BE0DC5526104}"/>
      </w:docPartPr>
      <w:docPartBody>
        <w:p w:rsidR="003F6CB7" w:rsidRDefault="003F6CB7" w:rsidP="003F6CB7">
          <w:pPr>
            <w:pStyle w:val="8E46D816B1B2467AAB2DBC09C8F084AF"/>
          </w:pPr>
          <w:r w:rsidRPr="003D58FC">
            <w:rPr>
              <w:rStyle w:val="PlaceholderText"/>
            </w:rPr>
            <w:t>[Keywords]</w:t>
          </w:r>
        </w:p>
      </w:docPartBody>
    </w:docPart>
    <w:docPart>
      <w:docPartPr>
        <w:name w:val="21141B434EB94DF897C62F050E5E9257"/>
        <w:category>
          <w:name w:val="General"/>
          <w:gallery w:val="placeholder"/>
        </w:category>
        <w:types>
          <w:type w:val="bbPlcHdr"/>
        </w:types>
        <w:behaviors>
          <w:behavior w:val="content"/>
        </w:behaviors>
        <w:guid w:val="{361737B1-A164-417F-B01E-B74BF630354F}"/>
      </w:docPartPr>
      <w:docPartBody>
        <w:p w:rsidR="003F6CB7" w:rsidRDefault="003F6CB7" w:rsidP="003F6CB7">
          <w:pPr>
            <w:pStyle w:val="21141B434EB94DF897C62F050E5E9257"/>
          </w:pPr>
          <w:r w:rsidRPr="003D58FC">
            <w:rPr>
              <w:rStyle w:val="PlaceholderText"/>
            </w:rPr>
            <w:t>[Keywords]</w:t>
          </w:r>
        </w:p>
      </w:docPartBody>
    </w:docPart>
    <w:docPart>
      <w:docPartPr>
        <w:name w:val="49D94F517D264BBFBBE7E62E9868F871"/>
        <w:category>
          <w:name w:val="General"/>
          <w:gallery w:val="placeholder"/>
        </w:category>
        <w:types>
          <w:type w:val="bbPlcHdr"/>
        </w:types>
        <w:behaviors>
          <w:behavior w:val="content"/>
        </w:behaviors>
        <w:guid w:val="{482F3712-C6A6-452D-B7FB-A57D9259BEC3}"/>
      </w:docPartPr>
      <w:docPartBody>
        <w:p w:rsidR="003F6CB7" w:rsidRDefault="003F6CB7" w:rsidP="003F6CB7">
          <w:pPr>
            <w:pStyle w:val="49D94F517D264BBFBBE7E62E9868F871"/>
          </w:pPr>
          <w:r w:rsidRPr="003D58FC">
            <w:rPr>
              <w:rStyle w:val="PlaceholderText"/>
            </w:rPr>
            <w:t>[Keywords]</w:t>
          </w:r>
        </w:p>
      </w:docPartBody>
    </w:docPart>
    <w:docPart>
      <w:docPartPr>
        <w:name w:val="59F66C42625342429DFBF38EE1FF33D2"/>
        <w:category>
          <w:name w:val="General"/>
          <w:gallery w:val="placeholder"/>
        </w:category>
        <w:types>
          <w:type w:val="bbPlcHdr"/>
        </w:types>
        <w:behaviors>
          <w:behavior w:val="content"/>
        </w:behaviors>
        <w:guid w:val="{A6762A4F-84F4-4E43-B536-DCE6A8A959DC}"/>
      </w:docPartPr>
      <w:docPartBody>
        <w:p w:rsidR="003F6CB7" w:rsidRDefault="003F6CB7" w:rsidP="003F6CB7">
          <w:pPr>
            <w:pStyle w:val="59F66C42625342429DFBF38EE1FF33D2"/>
          </w:pPr>
          <w:r w:rsidRPr="003D58FC">
            <w:rPr>
              <w:rStyle w:val="PlaceholderText"/>
            </w:rPr>
            <w:t>[Keywords]</w:t>
          </w:r>
        </w:p>
      </w:docPartBody>
    </w:docPart>
    <w:docPart>
      <w:docPartPr>
        <w:name w:val="1F37BBB86F354BD7B59FFD64855778F4"/>
        <w:category>
          <w:name w:val="General"/>
          <w:gallery w:val="placeholder"/>
        </w:category>
        <w:types>
          <w:type w:val="bbPlcHdr"/>
        </w:types>
        <w:behaviors>
          <w:behavior w:val="content"/>
        </w:behaviors>
        <w:guid w:val="{BCEF8991-7F11-4C7E-9828-9A2631551541}"/>
      </w:docPartPr>
      <w:docPartBody>
        <w:p w:rsidR="003F6CB7" w:rsidRDefault="003F6CB7" w:rsidP="003F6CB7">
          <w:pPr>
            <w:pStyle w:val="1F37BBB86F354BD7B59FFD64855778F4"/>
          </w:pPr>
          <w:r w:rsidRPr="003D58FC">
            <w:rPr>
              <w:rStyle w:val="PlaceholderText"/>
            </w:rPr>
            <w:t>[Keywords]</w:t>
          </w:r>
        </w:p>
      </w:docPartBody>
    </w:docPart>
    <w:docPart>
      <w:docPartPr>
        <w:name w:val="13AE07FFD5744A93B1D59436C065A8E0"/>
        <w:category>
          <w:name w:val="General"/>
          <w:gallery w:val="placeholder"/>
        </w:category>
        <w:types>
          <w:type w:val="bbPlcHdr"/>
        </w:types>
        <w:behaviors>
          <w:behavior w:val="content"/>
        </w:behaviors>
        <w:guid w:val="{79AA01F2-4890-4CFF-AF89-7468695A7904}"/>
      </w:docPartPr>
      <w:docPartBody>
        <w:p w:rsidR="003F6CB7" w:rsidRDefault="003F6CB7" w:rsidP="003F6CB7">
          <w:pPr>
            <w:pStyle w:val="13AE07FFD5744A93B1D59436C065A8E0"/>
          </w:pPr>
          <w:r w:rsidRPr="003D58FC">
            <w:rPr>
              <w:rStyle w:val="PlaceholderText"/>
            </w:rPr>
            <w:t>[Keywords]</w:t>
          </w:r>
        </w:p>
      </w:docPartBody>
    </w:docPart>
    <w:docPart>
      <w:docPartPr>
        <w:name w:val="2677D275CB32427286525B341636A6B6"/>
        <w:category>
          <w:name w:val="General"/>
          <w:gallery w:val="placeholder"/>
        </w:category>
        <w:types>
          <w:type w:val="bbPlcHdr"/>
        </w:types>
        <w:behaviors>
          <w:behavior w:val="content"/>
        </w:behaviors>
        <w:guid w:val="{3D862440-B205-4402-BE5E-4AAD253301CB}"/>
      </w:docPartPr>
      <w:docPartBody>
        <w:p w:rsidR="003F6CB7" w:rsidRDefault="003F6CB7" w:rsidP="003F6CB7">
          <w:pPr>
            <w:pStyle w:val="2677D275CB32427286525B341636A6B6"/>
          </w:pPr>
          <w:r w:rsidRPr="003D58FC">
            <w:rPr>
              <w:rStyle w:val="PlaceholderText"/>
            </w:rPr>
            <w:t>[Keywords]</w:t>
          </w:r>
        </w:p>
      </w:docPartBody>
    </w:docPart>
    <w:docPart>
      <w:docPartPr>
        <w:name w:val="A1139AF36F2047DBBA11368D1CB7D3AB"/>
        <w:category>
          <w:name w:val="General"/>
          <w:gallery w:val="placeholder"/>
        </w:category>
        <w:types>
          <w:type w:val="bbPlcHdr"/>
        </w:types>
        <w:behaviors>
          <w:behavior w:val="content"/>
        </w:behaviors>
        <w:guid w:val="{C9E4F980-0D7B-41BD-A959-85CBAD7BC6D5}"/>
      </w:docPartPr>
      <w:docPartBody>
        <w:p w:rsidR="003F6CB7" w:rsidRDefault="003F6CB7" w:rsidP="003F6CB7">
          <w:pPr>
            <w:pStyle w:val="A1139AF36F2047DBBA11368D1CB7D3AB"/>
          </w:pPr>
          <w:r w:rsidRPr="003D58FC">
            <w:rPr>
              <w:rStyle w:val="PlaceholderText"/>
            </w:rPr>
            <w:t>[Keywords]</w:t>
          </w:r>
        </w:p>
      </w:docPartBody>
    </w:docPart>
    <w:docPart>
      <w:docPartPr>
        <w:name w:val="453EC98EDE8546C3B6EBD24A09EF4387"/>
        <w:category>
          <w:name w:val="General"/>
          <w:gallery w:val="placeholder"/>
        </w:category>
        <w:types>
          <w:type w:val="bbPlcHdr"/>
        </w:types>
        <w:behaviors>
          <w:behavior w:val="content"/>
        </w:behaviors>
        <w:guid w:val="{576A133A-DEB1-4FE1-ACEE-72CCC68ABD71}"/>
      </w:docPartPr>
      <w:docPartBody>
        <w:p w:rsidR="003F6CB7" w:rsidRDefault="003F6CB7" w:rsidP="003F6CB7">
          <w:pPr>
            <w:pStyle w:val="453EC98EDE8546C3B6EBD24A09EF4387"/>
          </w:pPr>
          <w:r w:rsidRPr="003D58FC">
            <w:rPr>
              <w:rStyle w:val="PlaceholderText"/>
            </w:rPr>
            <w:t>[Keywords]</w:t>
          </w:r>
        </w:p>
      </w:docPartBody>
    </w:docPart>
    <w:docPart>
      <w:docPartPr>
        <w:name w:val="10A3DF9594EB426494D98D1AEE6F26D0"/>
        <w:category>
          <w:name w:val="General"/>
          <w:gallery w:val="placeholder"/>
        </w:category>
        <w:types>
          <w:type w:val="bbPlcHdr"/>
        </w:types>
        <w:behaviors>
          <w:behavior w:val="content"/>
        </w:behaviors>
        <w:guid w:val="{FD238BFD-6B82-49F8-BCBD-B851DA6971BD}"/>
      </w:docPartPr>
      <w:docPartBody>
        <w:p w:rsidR="003F6CB7" w:rsidRDefault="003F6CB7" w:rsidP="003F6CB7">
          <w:pPr>
            <w:pStyle w:val="10A3DF9594EB426494D98D1AEE6F26D0"/>
          </w:pPr>
          <w:r w:rsidRPr="003D58FC">
            <w:rPr>
              <w:rStyle w:val="PlaceholderText"/>
            </w:rPr>
            <w:t>[Keywords]</w:t>
          </w:r>
        </w:p>
      </w:docPartBody>
    </w:docPart>
    <w:docPart>
      <w:docPartPr>
        <w:name w:val="7E1F84D57E7646CCA1E90BED2B1ECB70"/>
        <w:category>
          <w:name w:val="General"/>
          <w:gallery w:val="placeholder"/>
        </w:category>
        <w:types>
          <w:type w:val="bbPlcHdr"/>
        </w:types>
        <w:behaviors>
          <w:behavior w:val="content"/>
        </w:behaviors>
        <w:guid w:val="{A4FF6ABF-C594-4933-9AA8-5770197F5E06}"/>
      </w:docPartPr>
      <w:docPartBody>
        <w:p w:rsidR="003F6CB7" w:rsidRDefault="003F6CB7" w:rsidP="003F6CB7">
          <w:pPr>
            <w:pStyle w:val="7E1F84D57E7646CCA1E90BED2B1ECB70"/>
          </w:pPr>
          <w:r w:rsidRPr="003D58FC">
            <w:rPr>
              <w:rStyle w:val="PlaceholderText"/>
            </w:rPr>
            <w:t>[Keywords]</w:t>
          </w:r>
        </w:p>
      </w:docPartBody>
    </w:docPart>
    <w:docPart>
      <w:docPartPr>
        <w:name w:val="90C794D97B63456A829E3247562CDEB5"/>
        <w:category>
          <w:name w:val="General"/>
          <w:gallery w:val="placeholder"/>
        </w:category>
        <w:types>
          <w:type w:val="bbPlcHdr"/>
        </w:types>
        <w:behaviors>
          <w:behavior w:val="content"/>
        </w:behaviors>
        <w:guid w:val="{FC0FAA60-E660-4499-861E-CD7BED587CD6}"/>
      </w:docPartPr>
      <w:docPartBody>
        <w:p w:rsidR="003F6CB7" w:rsidRDefault="003F6CB7" w:rsidP="003F6CB7">
          <w:pPr>
            <w:pStyle w:val="90C794D97B63456A829E3247562CDEB5"/>
          </w:pPr>
          <w:r w:rsidRPr="003D58FC">
            <w:rPr>
              <w:rStyle w:val="PlaceholderText"/>
            </w:rPr>
            <w:t>[Keywords]</w:t>
          </w:r>
        </w:p>
      </w:docPartBody>
    </w:docPart>
    <w:docPart>
      <w:docPartPr>
        <w:name w:val="502364F3055D4821BDF4872451360D16"/>
        <w:category>
          <w:name w:val="General"/>
          <w:gallery w:val="placeholder"/>
        </w:category>
        <w:types>
          <w:type w:val="bbPlcHdr"/>
        </w:types>
        <w:behaviors>
          <w:behavior w:val="content"/>
        </w:behaviors>
        <w:guid w:val="{268BDC64-D264-4214-AED8-880B297CB0A2}"/>
      </w:docPartPr>
      <w:docPartBody>
        <w:p w:rsidR="003F6CB7" w:rsidRDefault="003F6CB7" w:rsidP="003F6CB7">
          <w:pPr>
            <w:pStyle w:val="502364F3055D4821BDF4872451360D16"/>
          </w:pPr>
          <w:r w:rsidRPr="003D58FC">
            <w:rPr>
              <w:rStyle w:val="PlaceholderText"/>
            </w:rPr>
            <w:t>[Keywords]</w:t>
          </w:r>
        </w:p>
      </w:docPartBody>
    </w:docPart>
    <w:docPart>
      <w:docPartPr>
        <w:name w:val="4141592AF58842849F54D45B4E2C0597"/>
        <w:category>
          <w:name w:val="General"/>
          <w:gallery w:val="placeholder"/>
        </w:category>
        <w:types>
          <w:type w:val="bbPlcHdr"/>
        </w:types>
        <w:behaviors>
          <w:behavior w:val="content"/>
        </w:behaviors>
        <w:guid w:val="{905FAEC7-E793-44F9-A990-E23A62FE6234}"/>
      </w:docPartPr>
      <w:docPartBody>
        <w:p w:rsidR="003F6CB7" w:rsidRDefault="003F6CB7" w:rsidP="003F6CB7">
          <w:pPr>
            <w:pStyle w:val="4141592AF58842849F54D45B4E2C0597"/>
          </w:pPr>
          <w:r w:rsidRPr="003D58FC">
            <w:rPr>
              <w:rStyle w:val="PlaceholderText"/>
            </w:rPr>
            <w:t>[Keywords]</w:t>
          </w:r>
        </w:p>
      </w:docPartBody>
    </w:docPart>
    <w:docPart>
      <w:docPartPr>
        <w:name w:val="3564E31AE437410A99591FC6A50496E4"/>
        <w:category>
          <w:name w:val="General"/>
          <w:gallery w:val="placeholder"/>
        </w:category>
        <w:types>
          <w:type w:val="bbPlcHdr"/>
        </w:types>
        <w:behaviors>
          <w:behavior w:val="content"/>
        </w:behaviors>
        <w:guid w:val="{E214124C-44D9-4F52-ABBA-74B892511E7B}"/>
      </w:docPartPr>
      <w:docPartBody>
        <w:p w:rsidR="003F6CB7" w:rsidRDefault="003F6CB7" w:rsidP="003F6CB7">
          <w:pPr>
            <w:pStyle w:val="3564E31AE437410A99591FC6A50496E4"/>
          </w:pPr>
          <w:r w:rsidRPr="003D58FC">
            <w:rPr>
              <w:rStyle w:val="PlaceholderText"/>
            </w:rPr>
            <w:t>[Keywords]</w:t>
          </w:r>
        </w:p>
      </w:docPartBody>
    </w:docPart>
    <w:docPart>
      <w:docPartPr>
        <w:name w:val="4F61495BCE2742BBA7B878ED8B706A6D"/>
        <w:category>
          <w:name w:val="General"/>
          <w:gallery w:val="placeholder"/>
        </w:category>
        <w:types>
          <w:type w:val="bbPlcHdr"/>
        </w:types>
        <w:behaviors>
          <w:behavior w:val="content"/>
        </w:behaviors>
        <w:guid w:val="{04B24781-02A1-4AD9-B381-8B9704D2C0A8}"/>
      </w:docPartPr>
      <w:docPartBody>
        <w:p w:rsidR="003F6CB7" w:rsidRDefault="003F6CB7" w:rsidP="003F6CB7">
          <w:pPr>
            <w:pStyle w:val="4F61495BCE2742BBA7B878ED8B706A6D"/>
          </w:pPr>
          <w:r w:rsidRPr="003D58FC">
            <w:rPr>
              <w:rStyle w:val="PlaceholderText"/>
            </w:rPr>
            <w:t>[Keywords]</w:t>
          </w:r>
        </w:p>
      </w:docPartBody>
    </w:docPart>
    <w:docPart>
      <w:docPartPr>
        <w:name w:val="787BE23907FD49F3BEA2B413EF0229C4"/>
        <w:category>
          <w:name w:val="General"/>
          <w:gallery w:val="placeholder"/>
        </w:category>
        <w:types>
          <w:type w:val="bbPlcHdr"/>
        </w:types>
        <w:behaviors>
          <w:behavior w:val="content"/>
        </w:behaviors>
        <w:guid w:val="{2B2FED39-FFD0-4F70-9B05-4397048079F1}"/>
      </w:docPartPr>
      <w:docPartBody>
        <w:p w:rsidR="003F6CB7" w:rsidRDefault="003F6CB7" w:rsidP="003F6CB7">
          <w:pPr>
            <w:pStyle w:val="787BE23907FD49F3BEA2B413EF0229C4"/>
          </w:pPr>
          <w:r w:rsidRPr="003D58FC">
            <w:rPr>
              <w:rStyle w:val="PlaceholderText"/>
            </w:rPr>
            <w:t>[Keywords]</w:t>
          </w:r>
        </w:p>
      </w:docPartBody>
    </w:docPart>
    <w:docPart>
      <w:docPartPr>
        <w:name w:val="912B9745B50D49AF8DEF9570C848A651"/>
        <w:category>
          <w:name w:val="General"/>
          <w:gallery w:val="placeholder"/>
        </w:category>
        <w:types>
          <w:type w:val="bbPlcHdr"/>
        </w:types>
        <w:behaviors>
          <w:behavior w:val="content"/>
        </w:behaviors>
        <w:guid w:val="{C7510586-0AFC-43C1-8A3C-B2EEF9835A68}"/>
      </w:docPartPr>
      <w:docPartBody>
        <w:p w:rsidR="003F6CB7" w:rsidRDefault="003F6CB7" w:rsidP="003F6CB7">
          <w:pPr>
            <w:pStyle w:val="912B9745B50D49AF8DEF9570C848A651"/>
          </w:pPr>
          <w:r w:rsidRPr="003D58FC">
            <w:rPr>
              <w:rStyle w:val="PlaceholderText"/>
            </w:rPr>
            <w:t>[Keywords]</w:t>
          </w:r>
        </w:p>
      </w:docPartBody>
    </w:docPart>
    <w:docPart>
      <w:docPartPr>
        <w:name w:val="69E4A8AA9669415A89610B93C30D6FDD"/>
        <w:category>
          <w:name w:val="General"/>
          <w:gallery w:val="placeholder"/>
        </w:category>
        <w:types>
          <w:type w:val="bbPlcHdr"/>
        </w:types>
        <w:behaviors>
          <w:behavior w:val="content"/>
        </w:behaviors>
        <w:guid w:val="{0C6C041C-5BB5-4B22-8E24-13C081A947FA}"/>
      </w:docPartPr>
      <w:docPartBody>
        <w:p w:rsidR="003F6CB7" w:rsidRDefault="003F6CB7" w:rsidP="003F6CB7">
          <w:pPr>
            <w:pStyle w:val="69E4A8AA9669415A89610B93C30D6FDD"/>
          </w:pPr>
          <w:r w:rsidRPr="003D58FC">
            <w:rPr>
              <w:rStyle w:val="PlaceholderText"/>
            </w:rPr>
            <w:t>[Keywords]</w:t>
          </w:r>
        </w:p>
      </w:docPartBody>
    </w:docPart>
    <w:docPart>
      <w:docPartPr>
        <w:name w:val="410E3A59A48C49D0AC5866998BE02DB3"/>
        <w:category>
          <w:name w:val="General"/>
          <w:gallery w:val="placeholder"/>
        </w:category>
        <w:types>
          <w:type w:val="bbPlcHdr"/>
        </w:types>
        <w:behaviors>
          <w:behavior w:val="content"/>
        </w:behaviors>
        <w:guid w:val="{FF243753-15C8-451C-B67A-4EC1C3BE90FC}"/>
      </w:docPartPr>
      <w:docPartBody>
        <w:p w:rsidR="003F6CB7" w:rsidRDefault="003F6CB7" w:rsidP="003F6CB7">
          <w:pPr>
            <w:pStyle w:val="410E3A59A48C49D0AC5866998BE02DB3"/>
          </w:pPr>
          <w:r w:rsidRPr="003D58FC">
            <w:rPr>
              <w:rStyle w:val="PlaceholderText"/>
            </w:rPr>
            <w:t>[Keywords]</w:t>
          </w:r>
        </w:p>
      </w:docPartBody>
    </w:docPart>
    <w:docPart>
      <w:docPartPr>
        <w:name w:val="2E711BDD490A4C00B10B9F9822A1F6DC"/>
        <w:category>
          <w:name w:val="General"/>
          <w:gallery w:val="placeholder"/>
        </w:category>
        <w:types>
          <w:type w:val="bbPlcHdr"/>
        </w:types>
        <w:behaviors>
          <w:behavior w:val="content"/>
        </w:behaviors>
        <w:guid w:val="{72B12DE3-EDB2-4966-8752-C5C935600D55}"/>
      </w:docPartPr>
      <w:docPartBody>
        <w:p w:rsidR="003F6CB7" w:rsidRDefault="003F6CB7" w:rsidP="003F6CB7">
          <w:pPr>
            <w:pStyle w:val="2E711BDD490A4C00B10B9F9822A1F6DC"/>
          </w:pPr>
          <w:r w:rsidRPr="003D58FC">
            <w:rPr>
              <w:rStyle w:val="PlaceholderText"/>
            </w:rPr>
            <w:t>[Keywords]</w:t>
          </w:r>
        </w:p>
      </w:docPartBody>
    </w:docPart>
    <w:docPart>
      <w:docPartPr>
        <w:name w:val="15D79D4F33494EF5923C7BA0D1F5BA78"/>
        <w:category>
          <w:name w:val="General"/>
          <w:gallery w:val="placeholder"/>
        </w:category>
        <w:types>
          <w:type w:val="bbPlcHdr"/>
        </w:types>
        <w:behaviors>
          <w:behavior w:val="content"/>
        </w:behaviors>
        <w:guid w:val="{387B2084-49F8-4F8F-80C9-28538B4041D1}"/>
      </w:docPartPr>
      <w:docPartBody>
        <w:p w:rsidR="003F6CB7" w:rsidRDefault="003F6CB7" w:rsidP="003F6CB7">
          <w:pPr>
            <w:pStyle w:val="15D79D4F33494EF5923C7BA0D1F5BA78"/>
          </w:pPr>
          <w:r w:rsidRPr="003D58FC">
            <w:rPr>
              <w:rStyle w:val="PlaceholderText"/>
            </w:rPr>
            <w:t>[Keywords]</w:t>
          </w:r>
        </w:p>
      </w:docPartBody>
    </w:docPart>
    <w:docPart>
      <w:docPartPr>
        <w:name w:val="21F8A230C6A44649BEA384D59F646359"/>
        <w:category>
          <w:name w:val="General"/>
          <w:gallery w:val="placeholder"/>
        </w:category>
        <w:types>
          <w:type w:val="bbPlcHdr"/>
        </w:types>
        <w:behaviors>
          <w:behavior w:val="content"/>
        </w:behaviors>
        <w:guid w:val="{AC81DC1D-C83B-4D17-B436-645A8BBC418B}"/>
      </w:docPartPr>
      <w:docPartBody>
        <w:p w:rsidR="003F6CB7" w:rsidRDefault="003F6CB7" w:rsidP="003F6CB7">
          <w:pPr>
            <w:pStyle w:val="21F8A230C6A44649BEA384D59F646359"/>
          </w:pPr>
          <w:r w:rsidRPr="003D58FC">
            <w:rPr>
              <w:rStyle w:val="PlaceholderText"/>
            </w:rPr>
            <w:t>[Keywords]</w:t>
          </w:r>
        </w:p>
      </w:docPartBody>
    </w:docPart>
    <w:docPart>
      <w:docPartPr>
        <w:name w:val="75290E1AE5B143529F498E17DA7C9930"/>
        <w:category>
          <w:name w:val="General"/>
          <w:gallery w:val="placeholder"/>
        </w:category>
        <w:types>
          <w:type w:val="bbPlcHdr"/>
        </w:types>
        <w:behaviors>
          <w:behavior w:val="content"/>
        </w:behaviors>
        <w:guid w:val="{ABA86FBB-1092-4C9D-ABE9-CAFDAE4B2F58}"/>
      </w:docPartPr>
      <w:docPartBody>
        <w:p w:rsidR="003F6CB7" w:rsidRDefault="003F6CB7" w:rsidP="003F6CB7">
          <w:pPr>
            <w:pStyle w:val="75290E1AE5B143529F498E17DA7C9930"/>
          </w:pPr>
          <w:r w:rsidRPr="003D58FC">
            <w:rPr>
              <w:rStyle w:val="PlaceholderText"/>
            </w:rPr>
            <w:t>[Keywords]</w:t>
          </w:r>
        </w:p>
      </w:docPartBody>
    </w:docPart>
    <w:docPart>
      <w:docPartPr>
        <w:name w:val="DDC8682E5E5D4E37A268B19EBE9C859B"/>
        <w:category>
          <w:name w:val="General"/>
          <w:gallery w:val="placeholder"/>
        </w:category>
        <w:types>
          <w:type w:val="bbPlcHdr"/>
        </w:types>
        <w:behaviors>
          <w:behavior w:val="content"/>
        </w:behaviors>
        <w:guid w:val="{B9A9D8C7-39CB-45E4-AD9E-47F37C950DF1}"/>
      </w:docPartPr>
      <w:docPartBody>
        <w:p w:rsidR="003F6CB7" w:rsidRDefault="003F6CB7" w:rsidP="003F6CB7">
          <w:pPr>
            <w:pStyle w:val="DDC8682E5E5D4E37A268B19EBE9C859B"/>
          </w:pPr>
          <w:r w:rsidRPr="003D58FC">
            <w:rPr>
              <w:rStyle w:val="PlaceholderText"/>
            </w:rPr>
            <w:t>[Keywords]</w:t>
          </w:r>
        </w:p>
      </w:docPartBody>
    </w:docPart>
    <w:docPart>
      <w:docPartPr>
        <w:name w:val="435DBCE59298427CB3CCADA4735D117A"/>
        <w:category>
          <w:name w:val="General"/>
          <w:gallery w:val="placeholder"/>
        </w:category>
        <w:types>
          <w:type w:val="bbPlcHdr"/>
        </w:types>
        <w:behaviors>
          <w:behavior w:val="content"/>
        </w:behaviors>
        <w:guid w:val="{934D3E57-4DD5-4F2C-B3A0-D66CDD399504}"/>
      </w:docPartPr>
      <w:docPartBody>
        <w:p w:rsidR="003F6CB7" w:rsidRDefault="003F6CB7" w:rsidP="003F6CB7">
          <w:pPr>
            <w:pStyle w:val="435DBCE59298427CB3CCADA4735D117A"/>
          </w:pPr>
          <w:r w:rsidRPr="003D58FC">
            <w:rPr>
              <w:rStyle w:val="PlaceholderText"/>
            </w:rPr>
            <w:t>[Keywords]</w:t>
          </w:r>
        </w:p>
      </w:docPartBody>
    </w:docPart>
    <w:docPart>
      <w:docPartPr>
        <w:name w:val="FC3091433D9048FDA80AA4D20498D4C7"/>
        <w:category>
          <w:name w:val="General"/>
          <w:gallery w:val="placeholder"/>
        </w:category>
        <w:types>
          <w:type w:val="bbPlcHdr"/>
        </w:types>
        <w:behaviors>
          <w:behavior w:val="content"/>
        </w:behaviors>
        <w:guid w:val="{261DA9A7-7C19-406D-B58E-3BE0F2653D30}"/>
      </w:docPartPr>
      <w:docPartBody>
        <w:p w:rsidR="003F6CB7" w:rsidRDefault="003F6CB7" w:rsidP="003F6CB7">
          <w:pPr>
            <w:pStyle w:val="FC3091433D9048FDA80AA4D20498D4C7"/>
          </w:pPr>
          <w:r w:rsidRPr="003D58FC">
            <w:rPr>
              <w:rStyle w:val="PlaceholderText"/>
            </w:rPr>
            <w:t>[Keywords]</w:t>
          </w:r>
        </w:p>
      </w:docPartBody>
    </w:docPart>
    <w:docPart>
      <w:docPartPr>
        <w:name w:val="2D1D1A15425B43168D37DAD6C05F8171"/>
        <w:category>
          <w:name w:val="General"/>
          <w:gallery w:val="placeholder"/>
        </w:category>
        <w:types>
          <w:type w:val="bbPlcHdr"/>
        </w:types>
        <w:behaviors>
          <w:behavior w:val="content"/>
        </w:behaviors>
        <w:guid w:val="{DC4AC7DB-E8BD-40BB-91C2-FF445C120854}"/>
      </w:docPartPr>
      <w:docPartBody>
        <w:p w:rsidR="003F6CB7" w:rsidRDefault="003F6CB7" w:rsidP="003F6CB7">
          <w:pPr>
            <w:pStyle w:val="2D1D1A15425B43168D37DAD6C05F8171"/>
          </w:pPr>
          <w:r w:rsidRPr="003D58FC">
            <w:rPr>
              <w:rStyle w:val="PlaceholderText"/>
            </w:rPr>
            <w:t>[Keywords]</w:t>
          </w:r>
        </w:p>
      </w:docPartBody>
    </w:docPart>
    <w:docPart>
      <w:docPartPr>
        <w:name w:val="6A434C09E6004537A1887F39C16D32D2"/>
        <w:category>
          <w:name w:val="General"/>
          <w:gallery w:val="placeholder"/>
        </w:category>
        <w:types>
          <w:type w:val="bbPlcHdr"/>
        </w:types>
        <w:behaviors>
          <w:behavior w:val="content"/>
        </w:behaviors>
        <w:guid w:val="{3A7D9569-78B1-4DA8-B6E1-D35D188255DA}"/>
      </w:docPartPr>
      <w:docPartBody>
        <w:p w:rsidR="003F6CB7" w:rsidRDefault="003F6CB7" w:rsidP="003F6CB7">
          <w:pPr>
            <w:pStyle w:val="6A434C09E6004537A1887F39C16D32D2"/>
          </w:pPr>
          <w:r w:rsidRPr="003D58FC">
            <w:rPr>
              <w:rStyle w:val="PlaceholderText"/>
            </w:rPr>
            <w:t>[Keywords]</w:t>
          </w:r>
        </w:p>
      </w:docPartBody>
    </w:docPart>
    <w:docPart>
      <w:docPartPr>
        <w:name w:val="144F42B0AE6C4467BB29D6E840626545"/>
        <w:category>
          <w:name w:val="General"/>
          <w:gallery w:val="placeholder"/>
        </w:category>
        <w:types>
          <w:type w:val="bbPlcHdr"/>
        </w:types>
        <w:behaviors>
          <w:behavior w:val="content"/>
        </w:behaviors>
        <w:guid w:val="{2F01E2A0-8E49-47FC-B829-DACB7A00876A}"/>
      </w:docPartPr>
      <w:docPartBody>
        <w:p w:rsidR="003F6CB7" w:rsidRDefault="003F6CB7" w:rsidP="003F6CB7">
          <w:pPr>
            <w:pStyle w:val="144F42B0AE6C4467BB29D6E840626545"/>
          </w:pPr>
          <w:r w:rsidRPr="003D58FC">
            <w:rPr>
              <w:rStyle w:val="PlaceholderText"/>
            </w:rPr>
            <w:t>[Keywords]</w:t>
          </w:r>
        </w:p>
      </w:docPartBody>
    </w:docPart>
    <w:docPart>
      <w:docPartPr>
        <w:name w:val="620843885C9646829B56857139774363"/>
        <w:category>
          <w:name w:val="General"/>
          <w:gallery w:val="placeholder"/>
        </w:category>
        <w:types>
          <w:type w:val="bbPlcHdr"/>
        </w:types>
        <w:behaviors>
          <w:behavior w:val="content"/>
        </w:behaviors>
        <w:guid w:val="{CC88B259-5899-4E0A-8439-BD13FD79815F}"/>
      </w:docPartPr>
      <w:docPartBody>
        <w:p w:rsidR="003F6CB7" w:rsidRDefault="003F6CB7" w:rsidP="003F6CB7">
          <w:pPr>
            <w:pStyle w:val="620843885C9646829B56857139774363"/>
          </w:pPr>
          <w:r w:rsidRPr="003D58FC">
            <w:rPr>
              <w:rStyle w:val="PlaceholderText"/>
            </w:rPr>
            <w:t>[Keywords]</w:t>
          </w:r>
        </w:p>
      </w:docPartBody>
    </w:docPart>
    <w:docPart>
      <w:docPartPr>
        <w:name w:val="655341951FDB428EB619AE833DB6CC61"/>
        <w:category>
          <w:name w:val="General"/>
          <w:gallery w:val="placeholder"/>
        </w:category>
        <w:types>
          <w:type w:val="bbPlcHdr"/>
        </w:types>
        <w:behaviors>
          <w:behavior w:val="content"/>
        </w:behaviors>
        <w:guid w:val="{240EC769-31CB-49BD-AF48-EC5C6F852469}"/>
      </w:docPartPr>
      <w:docPartBody>
        <w:p w:rsidR="003F6CB7" w:rsidRDefault="003F6CB7" w:rsidP="003F6CB7">
          <w:pPr>
            <w:pStyle w:val="655341951FDB428EB619AE833DB6CC61"/>
          </w:pPr>
          <w:r w:rsidRPr="003D58FC">
            <w:rPr>
              <w:rStyle w:val="PlaceholderText"/>
            </w:rPr>
            <w:t>[Keywords]</w:t>
          </w:r>
        </w:p>
      </w:docPartBody>
    </w:docPart>
    <w:docPart>
      <w:docPartPr>
        <w:name w:val="F98905E73F6A4D5E83FAA697A6B66C65"/>
        <w:category>
          <w:name w:val="General"/>
          <w:gallery w:val="placeholder"/>
        </w:category>
        <w:types>
          <w:type w:val="bbPlcHdr"/>
        </w:types>
        <w:behaviors>
          <w:behavior w:val="content"/>
        </w:behaviors>
        <w:guid w:val="{E128786F-C3C5-4EE5-9316-884AA4BF9363}"/>
      </w:docPartPr>
      <w:docPartBody>
        <w:p w:rsidR="003F6CB7" w:rsidRDefault="003F6CB7" w:rsidP="003F6CB7">
          <w:pPr>
            <w:pStyle w:val="F98905E73F6A4D5E83FAA697A6B66C65"/>
          </w:pPr>
          <w:r w:rsidRPr="003D58FC">
            <w:rPr>
              <w:rStyle w:val="PlaceholderText"/>
            </w:rPr>
            <w:t>[Keywords]</w:t>
          </w:r>
        </w:p>
      </w:docPartBody>
    </w:docPart>
    <w:docPart>
      <w:docPartPr>
        <w:name w:val="1A362AA3A9EA46C98C17D223F7829948"/>
        <w:category>
          <w:name w:val="General"/>
          <w:gallery w:val="placeholder"/>
        </w:category>
        <w:types>
          <w:type w:val="bbPlcHdr"/>
        </w:types>
        <w:behaviors>
          <w:behavior w:val="content"/>
        </w:behaviors>
        <w:guid w:val="{D57D7398-2FF0-4FBB-AFC7-75EEC0D3BFAC}"/>
      </w:docPartPr>
      <w:docPartBody>
        <w:p w:rsidR="003F6CB7" w:rsidRDefault="003F6CB7" w:rsidP="003F6CB7">
          <w:pPr>
            <w:pStyle w:val="1A362AA3A9EA46C98C17D223F7829948"/>
          </w:pPr>
          <w:r w:rsidRPr="003D58FC">
            <w:rPr>
              <w:rStyle w:val="PlaceholderText"/>
            </w:rPr>
            <w:t>[Keywords]</w:t>
          </w:r>
        </w:p>
      </w:docPartBody>
    </w:docPart>
    <w:docPart>
      <w:docPartPr>
        <w:name w:val="A5AE4C20DE7246FBA3267F4FA48F293C"/>
        <w:category>
          <w:name w:val="General"/>
          <w:gallery w:val="placeholder"/>
        </w:category>
        <w:types>
          <w:type w:val="bbPlcHdr"/>
        </w:types>
        <w:behaviors>
          <w:behavior w:val="content"/>
        </w:behaviors>
        <w:guid w:val="{92D156EA-5229-4431-9A85-8D762E14A13E}"/>
      </w:docPartPr>
      <w:docPartBody>
        <w:p w:rsidR="003F6CB7" w:rsidRDefault="003F6CB7" w:rsidP="003F6CB7">
          <w:pPr>
            <w:pStyle w:val="A5AE4C20DE7246FBA3267F4FA48F293C"/>
          </w:pPr>
          <w:r w:rsidRPr="003D58FC">
            <w:rPr>
              <w:rStyle w:val="PlaceholderText"/>
            </w:rPr>
            <w:t>[Keywords]</w:t>
          </w:r>
        </w:p>
      </w:docPartBody>
    </w:docPart>
    <w:docPart>
      <w:docPartPr>
        <w:name w:val="0112D1C84998436C976E01D9EB5B38A9"/>
        <w:category>
          <w:name w:val="General"/>
          <w:gallery w:val="placeholder"/>
        </w:category>
        <w:types>
          <w:type w:val="bbPlcHdr"/>
        </w:types>
        <w:behaviors>
          <w:behavior w:val="content"/>
        </w:behaviors>
        <w:guid w:val="{AEC1093A-8111-443A-88A3-B75433D60739}"/>
      </w:docPartPr>
      <w:docPartBody>
        <w:p w:rsidR="003F6CB7" w:rsidRDefault="003F6CB7" w:rsidP="003F6CB7">
          <w:pPr>
            <w:pStyle w:val="0112D1C84998436C976E01D9EB5B38A9"/>
          </w:pPr>
          <w:r w:rsidRPr="003D58FC">
            <w:rPr>
              <w:rStyle w:val="PlaceholderText"/>
            </w:rPr>
            <w:t>[Keywords]</w:t>
          </w:r>
        </w:p>
      </w:docPartBody>
    </w:docPart>
    <w:docPart>
      <w:docPartPr>
        <w:name w:val="1AB015AE7ED64AD3A6B9E2BB56C2974F"/>
        <w:category>
          <w:name w:val="General"/>
          <w:gallery w:val="placeholder"/>
        </w:category>
        <w:types>
          <w:type w:val="bbPlcHdr"/>
        </w:types>
        <w:behaviors>
          <w:behavior w:val="content"/>
        </w:behaviors>
        <w:guid w:val="{039873BD-D937-48BA-BAF3-78B176C3270B}"/>
      </w:docPartPr>
      <w:docPartBody>
        <w:p w:rsidR="003F6CB7" w:rsidRDefault="003F6CB7" w:rsidP="003F6CB7">
          <w:pPr>
            <w:pStyle w:val="1AB015AE7ED64AD3A6B9E2BB56C2974F"/>
          </w:pPr>
          <w:r w:rsidRPr="003D58FC">
            <w:rPr>
              <w:rStyle w:val="PlaceholderText"/>
            </w:rPr>
            <w:t>[Keywords]</w:t>
          </w:r>
        </w:p>
      </w:docPartBody>
    </w:docPart>
    <w:docPart>
      <w:docPartPr>
        <w:name w:val="43B59325193F4AE682CD317D5ADB3F44"/>
        <w:category>
          <w:name w:val="General"/>
          <w:gallery w:val="placeholder"/>
        </w:category>
        <w:types>
          <w:type w:val="bbPlcHdr"/>
        </w:types>
        <w:behaviors>
          <w:behavior w:val="content"/>
        </w:behaviors>
        <w:guid w:val="{0D4F10E2-575B-4A76-AEA2-57D6C8BE372A}"/>
      </w:docPartPr>
      <w:docPartBody>
        <w:p w:rsidR="003F6CB7" w:rsidRDefault="003F6CB7" w:rsidP="003F6CB7">
          <w:pPr>
            <w:pStyle w:val="43B59325193F4AE682CD317D5ADB3F44"/>
          </w:pPr>
          <w:r w:rsidRPr="003D58FC">
            <w:rPr>
              <w:rStyle w:val="PlaceholderText"/>
            </w:rPr>
            <w:t>[Keywords]</w:t>
          </w:r>
        </w:p>
      </w:docPartBody>
    </w:docPart>
    <w:docPart>
      <w:docPartPr>
        <w:name w:val="E8EC0D297DFC4A03AB1380E214C1E119"/>
        <w:category>
          <w:name w:val="General"/>
          <w:gallery w:val="placeholder"/>
        </w:category>
        <w:types>
          <w:type w:val="bbPlcHdr"/>
        </w:types>
        <w:behaviors>
          <w:behavior w:val="content"/>
        </w:behaviors>
        <w:guid w:val="{4951128A-C0DB-4E08-90BF-FEA06A2DA27B}"/>
      </w:docPartPr>
      <w:docPartBody>
        <w:p w:rsidR="003F6CB7" w:rsidRDefault="003F6CB7" w:rsidP="003F6CB7">
          <w:pPr>
            <w:pStyle w:val="E8EC0D297DFC4A03AB1380E214C1E119"/>
          </w:pPr>
          <w:r w:rsidRPr="003D58FC">
            <w:rPr>
              <w:rStyle w:val="PlaceholderText"/>
            </w:rPr>
            <w:t>[Keywords]</w:t>
          </w:r>
        </w:p>
      </w:docPartBody>
    </w:docPart>
    <w:docPart>
      <w:docPartPr>
        <w:name w:val="F44CD10F280548B59FAD2B4D48AF1836"/>
        <w:category>
          <w:name w:val="General"/>
          <w:gallery w:val="placeholder"/>
        </w:category>
        <w:types>
          <w:type w:val="bbPlcHdr"/>
        </w:types>
        <w:behaviors>
          <w:behavior w:val="content"/>
        </w:behaviors>
        <w:guid w:val="{DE524BF9-1989-4016-949D-B24D473B3ACE}"/>
      </w:docPartPr>
      <w:docPartBody>
        <w:p w:rsidR="003F6CB7" w:rsidRDefault="003F6CB7" w:rsidP="003F6CB7">
          <w:pPr>
            <w:pStyle w:val="F44CD10F280548B59FAD2B4D48AF1836"/>
          </w:pPr>
          <w:r w:rsidRPr="003D58FC">
            <w:rPr>
              <w:rStyle w:val="PlaceholderText"/>
            </w:rPr>
            <w:t>[Keywords]</w:t>
          </w:r>
        </w:p>
      </w:docPartBody>
    </w:docPart>
    <w:docPart>
      <w:docPartPr>
        <w:name w:val="B05C662977D34912BC73C7EF0216C377"/>
        <w:category>
          <w:name w:val="General"/>
          <w:gallery w:val="placeholder"/>
        </w:category>
        <w:types>
          <w:type w:val="bbPlcHdr"/>
        </w:types>
        <w:behaviors>
          <w:behavior w:val="content"/>
        </w:behaviors>
        <w:guid w:val="{306E6CEF-D4CF-42B7-B025-B0528E2E4F49}"/>
      </w:docPartPr>
      <w:docPartBody>
        <w:p w:rsidR="003F6CB7" w:rsidRDefault="003F6CB7" w:rsidP="003F6CB7">
          <w:pPr>
            <w:pStyle w:val="B05C662977D34912BC73C7EF0216C377"/>
          </w:pPr>
          <w:r w:rsidRPr="003D58FC">
            <w:rPr>
              <w:rStyle w:val="PlaceholderText"/>
            </w:rPr>
            <w:t>[Keywords]</w:t>
          </w:r>
        </w:p>
      </w:docPartBody>
    </w:docPart>
    <w:docPart>
      <w:docPartPr>
        <w:name w:val="E55EF1A42A5D4C0F9195BED79BD32F48"/>
        <w:category>
          <w:name w:val="General"/>
          <w:gallery w:val="placeholder"/>
        </w:category>
        <w:types>
          <w:type w:val="bbPlcHdr"/>
        </w:types>
        <w:behaviors>
          <w:behavior w:val="content"/>
        </w:behaviors>
        <w:guid w:val="{DFFB653B-E80B-4CC8-B015-A5A7ACE34A84}"/>
      </w:docPartPr>
      <w:docPartBody>
        <w:p w:rsidR="003F6CB7" w:rsidRDefault="003F6CB7" w:rsidP="003F6CB7">
          <w:pPr>
            <w:pStyle w:val="E55EF1A42A5D4C0F9195BED79BD32F48"/>
          </w:pPr>
          <w:r w:rsidRPr="003D58FC">
            <w:rPr>
              <w:rStyle w:val="PlaceholderText"/>
            </w:rPr>
            <w:t>[Keywords]</w:t>
          </w:r>
        </w:p>
      </w:docPartBody>
    </w:docPart>
    <w:docPart>
      <w:docPartPr>
        <w:name w:val="3D2C09D1C5A24F37A7C47EC535909372"/>
        <w:category>
          <w:name w:val="General"/>
          <w:gallery w:val="placeholder"/>
        </w:category>
        <w:types>
          <w:type w:val="bbPlcHdr"/>
        </w:types>
        <w:behaviors>
          <w:behavior w:val="content"/>
        </w:behaviors>
        <w:guid w:val="{B75E45F7-63D5-44E5-ADF1-354048CBBBC0}"/>
      </w:docPartPr>
      <w:docPartBody>
        <w:p w:rsidR="003F6CB7" w:rsidRDefault="003F6CB7" w:rsidP="003F6CB7">
          <w:pPr>
            <w:pStyle w:val="3D2C09D1C5A24F37A7C47EC535909372"/>
          </w:pPr>
          <w:r w:rsidRPr="003D58FC">
            <w:rPr>
              <w:rStyle w:val="PlaceholderText"/>
            </w:rPr>
            <w:t>[Keywords]</w:t>
          </w:r>
        </w:p>
      </w:docPartBody>
    </w:docPart>
    <w:docPart>
      <w:docPartPr>
        <w:name w:val="130EEFBC561D4FB496397D9FB33F1CB0"/>
        <w:category>
          <w:name w:val="General"/>
          <w:gallery w:val="placeholder"/>
        </w:category>
        <w:types>
          <w:type w:val="bbPlcHdr"/>
        </w:types>
        <w:behaviors>
          <w:behavior w:val="content"/>
        </w:behaviors>
        <w:guid w:val="{7EE97851-8A64-41CD-878B-38691DC1EE00}"/>
      </w:docPartPr>
      <w:docPartBody>
        <w:p w:rsidR="003F6CB7" w:rsidRDefault="003F6CB7" w:rsidP="003F6CB7">
          <w:pPr>
            <w:pStyle w:val="130EEFBC561D4FB496397D9FB33F1CB0"/>
          </w:pPr>
          <w:r w:rsidRPr="003D58FC">
            <w:rPr>
              <w:rStyle w:val="PlaceholderText"/>
            </w:rPr>
            <w:t>[Keywords]</w:t>
          </w:r>
        </w:p>
      </w:docPartBody>
    </w:docPart>
    <w:docPart>
      <w:docPartPr>
        <w:name w:val="1A0FA76AD0AB4EFBBD3EEEFC2ECA0F50"/>
        <w:category>
          <w:name w:val="General"/>
          <w:gallery w:val="placeholder"/>
        </w:category>
        <w:types>
          <w:type w:val="bbPlcHdr"/>
        </w:types>
        <w:behaviors>
          <w:behavior w:val="content"/>
        </w:behaviors>
        <w:guid w:val="{9E6F4B75-1D41-4892-A19A-7A479D523CCA}"/>
      </w:docPartPr>
      <w:docPartBody>
        <w:p w:rsidR="003F6CB7" w:rsidRDefault="003F6CB7" w:rsidP="003F6CB7">
          <w:pPr>
            <w:pStyle w:val="1A0FA76AD0AB4EFBBD3EEEFC2ECA0F50"/>
          </w:pPr>
          <w:r w:rsidRPr="003D58FC">
            <w:rPr>
              <w:rStyle w:val="PlaceholderText"/>
            </w:rPr>
            <w:t>[Keywords]</w:t>
          </w:r>
        </w:p>
      </w:docPartBody>
    </w:docPart>
    <w:docPart>
      <w:docPartPr>
        <w:name w:val="911EFFD219C14F46811FACE2D83EBDD0"/>
        <w:category>
          <w:name w:val="General"/>
          <w:gallery w:val="placeholder"/>
        </w:category>
        <w:types>
          <w:type w:val="bbPlcHdr"/>
        </w:types>
        <w:behaviors>
          <w:behavior w:val="content"/>
        </w:behaviors>
        <w:guid w:val="{A78BAE69-EFF7-40FA-89CC-C2402936779E}"/>
      </w:docPartPr>
      <w:docPartBody>
        <w:p w:rsidR="003F6CB7" w:rsidRDefault="003F6CB7" w:rsidP="003F6CB7">
          <w:pPr>
            <w:pStyle w:val="911EFFD219C14F46811FACE2D83EBDD0"/>
          </w:pPr>
          <w:r w:rsidRPr="003D58FC">
            <w:rPr>
              <w:rStyle w:val="PlaceholderText"/>
            </w:rPr>
            <w:t>[Keywords]</w:t>
          </w:r>
        </w:p>
      </w:docPartBody>
    </w:docPart>
    <w:docPart>
      <w:docPartPr>
        <w:name w:val="937AC3043D41415BA43C71A9E82D6F75"/>
        <w:category>
          <w:name w:val="General"/>
          <w:gallery w:val="placeholder"/>
        </w:category>
        <w:types>
          <w:type w:val="bbPlcHdr"/>
        </w:types>
        <w:behaviors>
          <w:behavior w:val="content"/>
        </w:behaviors>
        <w:guid w:val="{A6B4E422-8DFD-44D2-ACD3-CA8BD30CD106}"/>
      </w:docPartPr>
      <w:docPartBody>
        <w:p w:rsidR="003F6CB7" w:rsidRDefault="003F6CB7" w:rsidP="003F6CB7">
          <w:pPr>
            <w:pStyle w:val="937AC3043D41415BA43C71A9E82D6F75"/>
          </w:pPr>
          <w:r w:rsidRPr="003D58FC">
            <w:rPr>
              <w:rStyle w:val="PlaceholderText"/>
            </w:rPr>
            <w:t>[Keywords]</w:t>
          </w:r>
        </w:p>
      </w:docPartBody>
    </w:docPart>
    <w:docPart>
      <w:docPartPr>
        <w:name w:val="62CFF5F101044EE1966635483D3BF499"/>
        <w:category>
          <w:name w:val="General"/>
          <w:gallery w:val="placeholder"/>
        </w:category>
        <w:types>
          <w:type w:val="bbPlcHdr"/>
        </w:types>
        <w:behaviors>
          <w:behavior w:val="content"/>
        </w:behaviors>
        <w:guid w:val="{371866EA-0E81-49A5-9933-5B95EB8234E7}"/>
      </w:docPartPr>
      <w:docPartBody>
        <w:p w:rsidR="003F6CB7" w:rsidRDefault="003F6CB7" w:rsidP="003F6CB7">
          <w:pPr>
            <w:pStyle w:val="62CFF5F101044EE1966635483D3BF499"/>
          </w:pPr>
          <w:r w:rsidRPr="003D58FC">
            <w:rPr>
              <w:rStyle w:val="PlaceholderText"/>
            </w:rPr>
            <w:t>[Keywords]</w:t>
          </w:r>
        </w:p>
      </w:docPartBody>
    </w:docPart>
    <w:docPart>
      <w:docPartPr>
        <w:name w:val="F66734F90E424A30A2EA0F4802DA5124"/>
        <w:category>
          <w:name w:val="General"/>
          <w:gallery w:val="placeholder"/>
        </w:category>
        <w:types>
          <w:type w:val="bbPlcHdr"/>
        </w:types>
        <w:behaviors>
          <w:behavior w:val="content"/>
        </w:behaviors>
        <w:guid w:val="{5FEDD078-5876-4FDC-92DE-0A940F623817}"/>
      </w:docPartPr>
      <w:docPartBody>
        <w:p w:rsidR="003F6CB7" w:rsidRDefault="003F6CB7" w:rsidP="003F6CB7">
          <w:pPr>
            <w:pStyle w:val="F66734F90E424A30A2EA0F4802DA5124"/>
          </w:pPr>
          <w:r w:rsidRPr="003D58FC">
            <w:rPr>
              <w:rStyle w:val="PlaceholderText"/>
            </w:rPr>
            <w:t>[Keywords]</w:t>
          </w:r>
        </w:p>
      </w:docPartBody>
    </w:docPart>
    <w:docPart>
      <w:docPartPr>
        <w:name w:val="F418661274104EBF926648EFBF6FE342"/>
        <w:category>
          <w:name w:val="General"/>
          <w:gallery w:val="placeholder"/>
        </w:category>
        <w:types>
          <w:type w:val="bbPlcHdr"/>
        </w:types>
        <w:behaviors>
          <w:behavior w:val="content"/>
        </w:behaviors>
        <w:guid w:val="{1C1EAB34-B0D4-43EA-95B4-EBEF1062F313}"/>
      </w:docPartPr>
      <w:docPartBody>
        <w:p w:rsidR="003F6CB7" w:rsidRDefault="003F6CB7" w:rsidP="003F6CB7">
          <w:pPr>
            <w:pStyle w:val="F418661274104EBF926648EFBF6FE342"/>
          </w:pPr>
          <w:r w:rsidRPr="003D58FC">
            <w:rPr>
              <w:rStyle w:val="PlaceholderText"/>
            </w:rPr>
            <w:t>[Keywords]</w:t>
          </w:r>
        </w:p>
      </w:docPartBody>
    </w:docPart>
    <w:docPart>
      <w:docPartPr>
        <w:name w:val="7BE6F783BD994AB5B3EB6CEB39030D85"/>
        <w:category>
          <w:name w:val="General"/>
          <w:gallery w:val="placeholder"/>
        </w:category>
        <w:types>
          <w:type w:val="bbPlcHdr"/>
        </w:types>
        <w:behaviors>
          <w:behavior w:val="content"/>
        </w:behaviors>
        <w:guid w:val="{D0ED4FD5-0229-4A3B-836A-54487498D518}"/>
      </w:docPartPr>
      <w:docPartBody>
        <w:p w:rsidR="003F6CB7" w:rsidRDefault="003F6CB7" w:rsidP="003F6CB7">
          <w:pPr>
            <w:pStyle w:val="7BE6F783BD994AB5B3EB6CEB39030D85"/>
          </w:pPr>
          <w:r w:rsidRPr="003D58FC">
            <w:rPr>
              <w:rStyle w:val="PlaceholderText"/>
            </w:rPr>
            <w:t>[Keywords]</w:t>
          </w:r>
        </w:p>
      </w:docPartBody>
    </w:docPart>
    <w:docPart>
      <w:docPartPr>
        <w:name w:val="41B525FCB69C4469B66F160C3157FC54"/>
        <w:category>
          <w:name w:val="General"/>
          <w:gallery w:val="placeholder"/>
        </w:category>
        <w:types>
          <w:type w:val="bbPlcHdr"/>
        </w:types>
        <w:behaviors>
          <w:behavior w:val="content"/>
        </w:behaviors>
        <w:guid w:val="{E7E8C309-567C-48A5-9F9A-C615EAD91A0F}"/>
      </w:docPartPr>
      <w:docPartBody>
        <w:p w:rsidR="003F6CB7" w:rsidRDefault="003F6CB7" w:rsidP="003F6CB7">
          <w:pPr>
            <w:pStyle w:val="41B525FCB69C4469B66F160C3157FC54"/>
          </w:pPr>
          <w:r w:rsidRPr="003D58FC">
            <w:rPr>
              <w:rStyle w:val="PlaceholderText"/>
            </w:rPr>
            <w:t>[Keywords]</w:t>
          </w:r>
        </w:p>
      </w:docPartBody>
    </w:docPart>
    <w:docPart>
      <w:docPartPr>
        <w:name w:val="41D27165EC1147A2BD8CA2A17CC4A304"/>
        <w:category>
          <w:name w:val="General"/>
          <w:gallery w:val="placeholder"/>
        </w:category>
        <w:types>
          <w:type w:val="bbPlcHdr"/>
        </w:types>
        <w:behaviors>
          <w:behavior w:val="content"/>
        </w:behaviors>
        <w:guid w:val="{E6B9BFEA-4961-415A-9B2C-D5571E09D01D}"/>
      </w:docPartPr>
      <w:docPartBody>
        <w:p w:rsidR="003F6CB7" w:rsidRDefault="003F6CB7" w:rsidP="003F6CB7">
          <w:pPr>
            <w:pStyle w:val="41D27165EC1147A2BD8CA2A17CC4A304"/>
          </w:pPr>
          <w:r w:rsidRPr="003D58FC">
            <w:rPr>
              <w:rStyle w:val="PlaceholderText"/>
            </w:rPr>
            <w:t>[Keywords]</w:t>
          </w:r>
        </w:p>
      </w:docPartBody>
    </w:docPart>
    <w:docPart>
      <w:docPartPr>
        <w:name w:val="C46B84766B694022A232EBD1AE10FDA1"/>
        <w:category>
          <w:name w:val="General"/>
          <w:gallery w:val="placeholder"/>
        </w:category>
        <w:types>
          <w:type w:val="bbPlcHdr"/>
        </w:types>
        <w:behaviors>
          <w:behavior w:val="content"/>
        </w:behaviors>
        <w:guid w:val="{EBC472DD-1D7B-418B-B566-5D52A49F9026}"/>
      </w:docPartPr>
      <w:docPartBody>
        <w:p w:rsidR="003F6CB7" w:rsidRDefault="003F6CB7" w:rsidP="003F6CB7">
          <w:pPr>
            <w:pStyle w:val="C46B84766B694022A232EBD1AE10FDA1"/>
          </w:pPr>
          <w:r w:rsidRPr="003D58FC">
            <w:rPr>
              <w:rStyle w:val="PlaceholderText"/>
            </w:rPr>
            <w:t>[Keywords]</w:t>
          </w:r>
        </w:p>
      </w:docPartBody>
    </w:docPart>
    <w:docPart>
      <w:docPartPr>
        <w:name w:val="6E51AF16AEA247A48F7CCEC8C52DB5B1"/>
        <w:category>
          <w:name w:val="General"/>
          <w:gallery w:val="placeholder"/>
        </w:category>
        <w:types>
          <w:type w:val="bbPlcHdr"/>
        </w:types>
        <w:behaviors>
          <w:behavior w:val="content"/>
        </w:behaviors>
        <w:guid w:val="{EB0CEF7D-9CE3-43E7-9CFD-482D6C275FF9}"/>
      </w:docPartPr>
      <w:docPartBody>
        <w:p w:rsidR="003F6CB7" w:rsidRDefault="003F6CB7" w:rsidP="003F6CB7">
          <w:pPr>
            <w:pStyle w:val="6E51AF16AEA247A48F7CCEC8C52DB5B1"/>
          </w:pPr>
          <w:r w:rsidRPr="003D58FC">
            <w:rPr>
              <w:rStyle w:val="PlaceholderText"/>
            </w:rPr>
            <w:t>[Keywords]</w:t>
          </w:r>
        </w:p>
      </w:docPartBody>
    </w:docPart>
    <w:docPart>
      <w:docPartPr>
        <w:name w:val="B3184089188148CF84EA8E0B8F0506FE"/>
        <w:category>
          <w:name w:val="General"/>
          <w:gallery w:val="placeholder"/>
        </w:category>
        <w:types>
          <w:type w:val="bbPlcHdr"/>
        </w:types>
        <w:behaviors>
          <w:behavior w:val="content"/>
        </w:behaviors>
        <w:guid w:val="{71CE7185-BC4E-4FEE-9812-5C5732957F61}"/>
      </w:docPartPr>
      <w:docPartBody>
        <w:p w:rsidR="003F6CB7" w:rsidRDefault="003F6CB7" w:rsidP="003F6CB7">
          <w:pPr>
            <w:pStyle w:val="B3184089188148CF84EA8E0B8F0506FE"/>
          </w:pPr>
          <w:r w:rsidRPr="003D58FC">
            <w:rPr>
              <w:rStyle w:val="PlaceholderText"/>
            </w:rPr>
            <w:t>[Keywords]</w:t>
          </w:r>
        </w:p>
      </w:docPartBody>
    </w:docPart>
    <w:docPart>
      <w:docPartPr>
        <w:name w:val="29E300526A794036A0FD665393F117ED"/>
        <w:category>
          <w:name w:val="General"/>
          <w:gallery w:val="placeholder"/>
        </w:category>
        <w:types>
          <w:type w:val="bbPlcHdr"/>
        </w:types>
        <w:behaviors>
          <w:behavior w:val="content"/>
        </w:behaviors>
        <w:guid w:val="{671FBBE8-D512-406D-A2ED-7CAED5FF8E9D}"/>
      </w:docPartPr>
      <w:docPartBody>
        <w:p w:rsidR="003F6CB7" w:rsidRDefault="003F6CB7" w:rsidP="003F6CB7">
          <w:pPr>
            <w:pStyle w:val="29E300526A794036A0FD665393F117ED"/>
          </w:pPr>
          <w:r w:rsidRPr="003D58FC">
            <w:rPr>
              <w:rStyle w:val="PlaceholderText"/>
            </w:rPr>
            <w:t>[Keywords]</w:t>
          </w:r>
        </w:p>
      </w:docPartBody>
    </w:docPart>
    <w:docPart>
      <w:docPartPr>
        <w:name w:val="4DA6AB19C0744AA38AC098ECEA134A1F"/>
        <w:category>
          <w:name w:val="General"/>
          <w:gallery w:val="placeholder"/>
        </w:category>
        <w:types>
          <w:type w:val="bbPlcHdr"/>
        </w:types>
        <w:behaviors>
          <w:behavior w:val="content"/>
        </w:behaviors>
        <w:guid w:val="{DDCF3ED7-FBDC-49AF-9334-A4303D8A543D}"/>
      </w:docPartPr>
      <w:docPartBody>
        <w:p w:rsidR="003F6CB7" w:rsidRDefault="003F6CB7" w:rsidP="003F6CB7">
          <w:pPr>
            <w:pStyle w:val="4DA6AB19C0744AA38AC098ECEA134A1F"/>
          </w:pPr>
          <w:r w:rsidRPr="003D58FC">
            <w:rPr>
              <w:rStyle w:val="PlaceholderText"/>
            </w:rPr>
            <w:t>[Keywords]</w:t>
          </w:r>
        </w:p>
      </w:docPartBody>
    </w:docPart>
    <w:docPart>
      <w:docPartPr>
        <w:name w:val="B41FB9E29C3D42A2A68F1B8D990AA750"/>
        <w:category>
          <w:name w:val="General"/>
          <w:gallery w:val="placeholder"/>
        </w:category>
        <w:types>
          <w:type w:val="bbPlcHdr"/>
        </w:types>
        <w:behaviors>
          <w:behavior w:val="content"/>
        </w:behaviors>
        <w:guid w:val="{BB8039AE-A2AF-41AC-AD0B-BA80D3CEC4A1}"/>
      </w:docPartPr>
      <w:docPartBody>
        <w:p w:rsidR="003F6CB7" w:rsidRDefault="003F6CB7" w:rsidP="003F6CB7">
          <w:pPr>
            <w:pStyle w:val="B41FB9E29C3D42A2A68F1B8D990AA750"/>
          </w:pPr>
          <w:r w:rsidRPr="003D58FC">
            <w:rPr>
              <w:rStyle w:val="PlaceholderText"/>
            </w:rPr>
            <w:t>[Keywords]</w:t>
          </w:r>
        </w:p>
      </w:docPartBody>
    </w:docPart>
    <w:docPart>
      <w:docPartPr>
        <w:name w:val="1AEBB3BFA39C4D0E8A5094EB6CA14BFF"/>
        <w:category>
          <w:name w:val="General"/>
          <w:gallery w:val="placeholder"/>
        </w:category>
        <w:types>
          <w:type w:val="bbPlcHdr"/>
        </w:types>
        <w:behaviors>
          <w:behavior w:val="content"/>
        </w:behaviors>
        <w:guid w:val="{B37BD180-9C66-4175-8B49-98EB4FD70CAB}"/>
      </w:docPartPr>
      <w:docPartBody>
        <w:p w:rsidR="003F6CB7" w:rsidRDefault="003F6CB7" w:rsidP="003F6CB7">
          <w:pPr>
            <w:pStyle w:val="1AEBB3BFA39C4D0E8A5094EB6CA14BFF"/>
          </w:pPr>
          <w:r w:rsidRPr="003D58FC">
            <w:rPr>
              <w:rStyle w:val="PlaceholderText"/>
            </w:rPr>
            <w:t>[Keywords]</w:t>
          </w:r>
        </w:p>
      </w:docPartBody>
    </w:docPart>
    <w:docPart>
      <w:docPartPr>
        <w:name w:val="92496A77D6D24533AA103E63F82E5211"/>
        <w:category>
          <w:name w:val="General"/>
          <w:gallery w:val="placeholder"/>
        </w:category>
        <w:types>
          <w:type w:val="bbPlcHdr"/>
        </w:types>
        <w:behaviors>
          <w:behavior w:val="content"/>
        </w:behaviors>
        <w:guid w:val="{8DA528CC-BA8A-4D19-A89E-50E89BF73D46}"/>
      </w:docPartPr>
      <w:docPartBody>
        <w:p w:rsidR="003F6CB7" w:rsidRDefault="003F6CB7" w:rsidP="003F6CB7">
          <w:pPr>
            <w:pStyle w:val="92496A77D6D24533AA103E63F82E5211"/>
          </w:pPr>
          <w:r w:rsidRPr="003D58FC">
            <w:rPr>
              <w:rStyle w:val="PlaceholderText"/>
            </w:rPr>
            <w:t>[Keywords]</w:t>
          </w:r>
        </w:p>
      </w:docPartBody>
    </w:docPart>
    <w:docPart>
      <w:docPartPr>
        <w:name w:val="EB52FB0B3A304139A7666BE56214D4F6"/>
        <w:category>
          <w:name w:val="General"/>
          <w:gallery w:val="placeholder"/>
        </w:category>
        <w:types>
          <w:type w:val="bbPlcHdr"/>
        </w:types>
        <w:behaviors>
          <w:behavior w:val="content"/>
        </w:behaviors>
        <w:guid w:val="{A32DA8BE-9781-4935-9AA1-AED0107BE28A}"/>
      </w:docPartPr>
      <w:docPartBody>
        <w:p w:rsidR="003F6CB7" w:rsidRDefault="003F6CB7" w:rsidP="003F6CB7">
          <w:pPr>
            <w:pStyle w:val="EB52FB0B3A304139A7666BE56214D4F6"/>
          </w:pPr>
          <w:r w:rsidRPr="003D58FC">
            <w:rPr>
              <w:rStyle w:val="PlaceholderText"/>
            </w:rPr>
            <w:t>[Keywords]</w:t>
          </w:r>
        </w:p>
      </w:docPartBody>
    </w:docPart>
    <w:docPart>
      <w:docPartPr>
        <w:name w:val="7338C5DD51DA4884965FBD40A3D3F97F"/>
        <w:category>
          <w:name w:val="General"/>
          <w:gallery w:val="placeholder"/>
        </w:category>
        <w:types>
          <w:type w:val="bbPlcHdr"/>
        </w:types>
        <w:behaviors>
          <w:behavior w:val="content"/>
        </w:behaviors>
        <w:guid w:val="{4CED2091-9F32-4BFD-8FF5-21E8664D1988}"/>
      </w:docPartPr>
      <w:docPartBody>
        <w:p w:rsidR="003F6CB7" w:rsidRDefault="003F6CB7" w:rsidP="003F6CB7">
          <w:pPr>
            <w:pStyle w:val="7338C5DD51DA4884965FBD40A3D3F97F"/>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3F6CB7"/>
    <w:rsid w:val="004567A0"/>
    <w:rsid w:val="00472EE5"/>
    <w:rsid w:val="00827393"/>
    <w:rsid w:val="00A130D2"/>
    <w:rsid w:val="00A67188"/>
    <w:rsid w:val="00A96180"/>
    <w:rsid w:val="00BF6F24"/>
    <w:rsid w:val="00E22B05"/>
    <w:rsid w:val="00E67BC5"/>
    <w:rsid w:val="00FD1F1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67BC5"/>
  </w:style>
  <w:style w:type="paragraph" w:customStyle="1" w:styleId="75BD38B864049E4CB05FD22C1CB75C76">
    <w:name w:val="75BD38B864049E4CB05FD22C1CB75C76"/>
  </w:style>
  <w:style w:type="paragraph" w:customStyle="1" w:styleId="AC5EA341806A497FA5F982DD0028A100">
    <w:name w:val="AC5EA341806A497FA5F982DD0028A100"/>
    <w:rsid w:val="003F6CB7"/>
    <w:pPr>
      <w:spacing w:after="160" w:line="259" w:lineRule="auto"/>
    </w:pPr>
    <w:rPr>
      <w:kern w:val="2"/>
      <w:sz w:val="22"/>
      <w:szCs w:val="22"/>
      <w:lang w:eastAsia="en-AU"/>
      <w14:ligatures w14:val="standardContextual"/>
    </w:rPr>
  </w:style>
  <w:style w:type="paragraph" w:customStyle="1" w:styleId="220FFFB769164BC7BE33E7C85AA37174">
    <w:name w:val="220FFFB769164BC7BE33E7C85AA37174"/>
    <w:rsid w:val="003F6CB7"/>
    <w:pPr>
      <w:spacing w:after="160" w:line="259" w:lineRule="auto"/>
    </w:pPr>
    <w:rPr>
      <w:kern w:val="2"/>
      <w:sz w:val="22"/>
      <w:szCs w:val="22"/>
      <w:lang w:eastAsia="en-AU"/>
      <w14:ligatures w14:val="standardContextual"/>
    </w:rPr>
  </w:style>
  <w:style w:type="paragraph" w:customStyle="1" w:styleId="B25C998C955C4653991642969364F24B">
    <w:name w:val="B25C998C955C4653991642969364F24B"/>
    <w:rsid w:val="003F6CB7"/>
    <w:pPr>
      <w:spacing w:after="160" w:line="259" w:lineRule="auto"/>
    </w:pPr>
    <w:rPr>
      <w:kern w:val="2"/>
      <w:sz w:val="22"/>
      <w:szCs w:val="22"/>
      <w:lang w:eastAsia="en-AU"/>
      <w14:ligatures w14:val="standardContextual"/>
    </w:rPr>
  </w:style>
  <w:style w:type="paragraph" w:customStyle="1" w:styleId="B5BDBE6D601A45CE9863112DD8A30E24">
    <w:name w:val="B5BDBE6D601A45CE9863112DD8A30E24"/>
    <w:rsid w:val="003F6CB7"/>
    <w:pPr>
      <w:spacing w:after="160" w:line="259" w:lineRule="auto"/>
    </w:pPr>
    <w:rPr>
      <w:kern w:val="2"/>
      <w:sz w:val="22"/>
      <w:szCs w:val="22"/>
      <w:lang w:eastAsia="en-AU"/>
      <w14:ligatures w14:val="standardContextual"/>
    </w:rPr>
  </w:style>
  <w:style w:type="paragraph" w:customStyle="1" w:styleId="D3B0B530ECF3455F87BED86F459C366A">
    <w:name w:val="D3B0B530ECF3455F87BED86F459C366A"/>
    <w:rsid w:val="003F6CB7"/>
    <w:pPr>
      <w:spacing w:after="160" w:line="259" w:lineRule="auto"/>
    </w:pPr>
    <w:rPr>
      <w:kern w:val="2"/>
      <w:sz w:val="22"/>
      <w:szCs w:val="22"/>
      <w:lang w:eastAsia="en-AU"/>
      <w14:ligatures w14:val="standardContextual"/>
    </w:rPr>
  </w:style>
  <w:style w:type="paragraph" w:customStyle="1" w:styleId="1102A2A207DD4E7E9985687540773711">
    <w:name w:val="1102A2A207DD4E7E9985687540773711"/>
    <w:rsid w:val="003F6CB7"/>
    <w:pPr>
      <w:spacing w:after="160" w:line="259" w:lineRule="auto"/>
    </w:pPr>
    <w:rPr>
      <w:kern w:val="2"/>
      <w:sz w:val="22"/>
      <w:szCs w:val="22"/>
      <w:lang w:eastAsia="en-AU"/>
      <w14:ligatures w14:val="standardContextual"/>
    </w:rPr>
  </w:style>
  <w:style w:type="paragraph" w:customStyle="1" w:styleId="6AB4D517E842421ABC582643023F7740">
    <w:name w:val="6AB4D517E842421ABC582643023F7740"/>
    <w:rsid w:val="003F6CB7"/>
    <w:pPr>
      <w:spacing w:after="160" w:line="259" w:lineRule="auto"/>
    </w:pPr>
    <w:rPr>
      <w:kern w:val="2"/>
      <w:sz w:val="22"/>
      <w:szCs w:val="22"/>
      <w:lang w:eastAsia="en-AU"/>
      <w14:ligatures w14:val="standardContextual"/>
    </w:rPr>
  </w:style>
  <w:style w:type="paragraph" w:customStyle="1" w:styleId="0C6DEB8E1EEA4A5F93EC1B181CA31AD0">
    <w:name w:val="0C6DEB8E1EEA4A5F93EC1B181CA31AD0"/>
    <w:rsid w:val="003F6CB7"/>
    <w:pPr>
      <w:spacing w:after="160" w:line="259" w:lineRule="auto"/>
    </w:pPr>
    <w:rPr>
      <w:kern w:val="2"/>
      <w:sz w:val="22"/>
      <w:szCs w:val="22"/>
      <w:lang w:eastAsia="en-AU"/>
      <w14:ligatures w14:val="standardContextual"/>
    </w:rPr>
  </w:style>
  <w:style w:type="paragraph" w:customStyle="1" w:styleId="455960AD8F654112AD6E18010F87FB1F">
    <w:name w:val="455960AD8F654112AD6E18010F87FB1F"/>
    <w:rsid w:val="003F6CB7"/>
    <w:pPr>
      <w:spacing w:after="160" w:line="259" w:lineRule="auto"/>
    </w:pPr>
    <w:rPr>
      <w:kern w:val="2"/>
      <w:sz w:val="22"/>
      <w:szCs w:val="22"/>
      <w:lang w:eastAsia="en-AU"/>
      <w14:ligatures w14:val="standardContextual"/>
    </w:rPr>
  </w:style>
  <w:style w:type="paragraph" w:customStyle="1" w:styleId="AC7F37486CEE4CC2AF064879BFD61AFB">
    <w:name w:val="AC7F37486CEE4CC2AF064879BFD61AFB"/>
    <w:rsid w:val="003F6CB7"/>
    <w:pPr>
      <w:spacing w:after="160" w:line="259" w:lineRule="auto"/>
    </w:pPr>
    <w:rPr>
      <w:kern w:val="2"/>
      <w:sz w:val="22"/>
      <w:szCs w:val="22"/>
      <w:lang w:eastAsia="en-AU"/>
      <w14:ligatures w14:val="standardContextual"/>
    </w:rPr>
  </w:style>
  <w:style w:type="paragraph" w:customStyle="1" w:styleId="C7E889D987FC4396959E939FAD022F33">
    <w:name w:val="C7E889D987FC4396959E939FAD022F33"/>
    <w:rsid w:val="003F6CB7"/>
    <w:pPr>
      <w:spacing w:after="160" w:line="259" w:lineRule="auto"/>
    </w:pPr>
    <w:rPr>
      <w:kern w:val="2"/>
      <w:sz w:val="22"/>
      <w:szCs w:val="22"/>
      <w:lang w:eastAsia="en-AU"/>
      <w14:ligatures w14:val="standardContextual"/>
    </w:rPr>
  </w:style>
  <w:style w:type="paragraph" w:customStyle="1" w:styleId="577279BD359048A3A7C9482F9A5D372D">
    <w:name w:val="577279BD359048A3A7C9482F9A5D372D"/>
    <w:rsid w:val="003F6CB7"/>
    <w:pPr>
      <w:spacing w:after="160" w:line="259" w:lineRule="auto"/>
    </w:pPr>
    <w:rPr>
      <w:kern w:val="2"/>
      <w:sz w:val="22"/>
      <w:szCs w:val="22"/>
      <w:lang w:eastAsia="en-AU"/>
      <w14:ligatures w14:val="standardContextual"/>
    </w:rPr>
  </w:style>
  <w:style w:type="paragraph" w:customStyle="1" w:styleId="0C4A7C36327A4B49B00851ECD4B7A6F5">
    <w:name w:val="0C4A7C36327A4B49B00851ECD4B7A6F5"/>
    <w:rsid w:val="003F6CB7"/>
    <w:pPr>
      <w:spacing w:after="160" w:line="259" w:lineRule="auto"/>
    </w:pPr>
    <w:rPr>
      <w:kern w:val="2"/>
      <w:sz w:val="22"/>
      <w:szCs w:val="22"/>
      <w:lang w:eastAsia="en-AU"/>
      <w14:ligatures w14:val="standardContextual"/>
    </w:rPr>
  </w:style>
  <w:style w:type="paragraph" w:customStyle="1" w:styleId="4C681CE8D7FE4410915ABD7B24F0F73A">
    <w:name w:val="4C681CE8D7FE4410915ABD7B24F0F73A"/>
    <w:rsid w:val="003F6CB7"/>
    <w:pPr>
      <w:spacing w:after="160" w:line="259" w:lineRule="auto"/>
    </w:pPr>
    <w:rPr>
      <w:kern w:val="2"/>
      <w:sz w:val="22"/>
      <w:szCs w:val="22"/>
      <w:lang w:eastAsia="en-AU"/>
      <w14:ligatures w14:val="standardContextual"/>
    </w:rPr>
  </w:style>
  <w:style w:type="paragraph" w:customStyle="1" w:styleId="76498E8E008F4510B24518E6BA01A98D">
    <w:name w:val="76498E8E008F4510B24518E6BA01A98D"/>
    <w:rsid w:val="003F6CB7"/>
    <w:pPr>
      <w:spacing w:after="160" w:line="259" w:lineRule="auto"/>
    </w:pPr>
    <w:rPr>
      <w:kern w:val="2"/>
      <w:sz w:val="22"/>
      <w:szCs w:val="22"/>
      <w:lang w:eastAsia="en-AU"/>
      <w14:ligatures w14:val="standardContextual"/>
    </w:rPr>
  </w:style>
  <w:style w:type="paragraph" w:customStyle="1" w:styleId="6979A3765C9D48719D1D4373B6CA8ED7">
    <w:name w:val="6979A3765C9D48719D1D4373B6CA8ED7"/>
    <w:rsid w:val="003F6CB7"/>
    <w:pPr>
      <w:spacing w:after="160" w:line="259" w:lineRule="auto"/>
    </w:pPr>
    <w:rPr>
      <w:kern w:val="2"/>
      <w:sz w:val="22"/>
      <w:szCs w:val="22"/>
      <w:lang w:eastAsia="en-AU"/>
      <w14:ligatures w14:val="standardContextual"/>
    </w:rPr>
  </w:style>
  <w:style w:type="paragraph" w:customStyle="1" w:styleId="A16D59CEC9CF4000BDB07359B49A1BF8">
    <w:name w:val="A16D59CEC9CF4000BDB07359B49A1BF8"/>
    <w:rsid w:val="003F6CB7"/>
    <w:pPr>
      <w:spacing w:after="160" w:line="259" w:lineRule="auto"/>
    </w:pPr>
    <w:rPr>
      <w:kern w:val="2"/>
      <w:sz w:val="22"/>
      <w:szCs w:val="22"/>
      <w:lang w:eastAsia="en-AU"/>
      <w14:ligatures w14:val="standardContextual"/>
    </w:rPr>
  </w:style>
  <w:style w:type="paragraph" w:customStyle="1" w:styleId="4BB321667F2B4F058B7BC4A6D8D15317">
    <w:name w:val="4BB321667F2B4F058B7BC4A6D8D15317"/>
    <w:rsid w:val="003F6CB7"/>
    <w:pPr>
      <w:spacing w:after="160" w:line="259" w:lineRule="auto"/>
    </w:pPr>
    <w:rPr>
      <w:kern w:val="2"/>
      <w:sz w:val="22"/>
      <w:szCs w:val="22"/>
      <w:lang w:eastAsia="en-AU"/>
      <w14:ligatures w14:val="standardContextual"/>
    </w:rPr>
  </w:style>
  <w:style w:type="paragraph" w:customStyle="1" w:styleId="DF96F0702D074F9AB4FE7DD19D90CF45">
    <w:name w:val="DF96F0702D074F9AB4FE7DD19D90CF45"/>
    <w:rsid w:val="003F6CB7"/>
    <w:pPr>
      <w:spacing w:after="160" w:line="259" w:lineRule="auto"/>
    </w:pPr>
    <w:rPr>
      <w:kern w:val="2"/>
      <w:sz w:val="22"/>
      <w:szCs w:val="22"/>
      <w:lang w:eastAsia="en-AU"/>
      <w14:ligatures w14:val="standardContextual"/>
    </w:rPr>
  </w:style>
  <w:style w:type="paragraph" w:customStyle="1" w:styleId="6733498B15244B78BFACF48F485CE19E">
    <w:name w:val="6733498B15244B78BFACF48F485CE19E"/>
    <w:rsid w:val="003F6CB7"/>
    <w:pPr>
      <w:spacing w:after="160" w:line="259" w:lineRule="auto"/>
    </w:pPr>
    <w:rPr>
      <w:kern w:val="2"/>
      <w:sz w:val="22"/>
      <w:szCs w:val="22"/>
      <w:lang w:eastAsia="en-AU"/>
      <w14:ligatures w14:val="standardContextual"/>
    </w:rPr>
  </w:style>
  <w:style w:type="paragraph" w:customStyle="1" w:styleId="01EC511F7DD945FA89D302000D7B1BF1">
    <w:name w:val="01EC511F7DD945FA89D302000D7B1BF1"/>
    <w:rsid w:val="003F6CB7"/>
    <w:pPr>
      <w:spacing w:after="160" w:line="259" w:lineRule="auto"/>
    </w:pPr>
    <w:rPr>
      <w:kern w:val="2"/>
      <w:sz w:val="22"/>
      <w:szCs w:val="22"/>
      <w:lang w:eastAsia="en-AU"/>
      <w14:ligatures w14:val="standardContextual"/>
    </w:rPr>
  </w:style>
  <w:style w:type="paragraph" w:customStyle="1" w:styleId="81C3A2657A094211B03B6C054847317D">
    <w:name w:val="81C3A2657A094211B03B6C054847317D"/>
    <w:rsid w:val="003F6CB7"/>
    <w:pPr>
      <w:spacing w:after="160" w:line="259" w:lineRule="auto"/>
    </w:pPr>
    <w:rPr>
      <w:kern w:val="2"/>
      <w:sz w:val="22"/>
      <w:szCs w:val="22"/>
      <w:lang w:eastAsia="en-AU"/>
      <w14:ligatures w14:val="standardContextual"/>
    </w:rPr>
  </w:style>
  <w:style w:type="paragraph" w:customStyle="1" w:styleId="BE9184B6BBC049A9A7714F9790FD3A0D">
    <w:name w:val="BE9184B6BBC049A9A7714F9790FD3A0D"/>
    <w:rsid w:val="003F6CB7"/>
    <w:pPr>
      <w:spacing w:after="160" w:line="259" w:lineRule="auto"/>
    </w:pPr>
    <w:rPr>
      <w:kern w:val="2"/>
      <w:sz w:val="22"/>
      <w:szCs w:val="22"/>
      <w:lang w:eastAsia="en-AU"/>
      <w14:ligatures w14:val="standardContextual"/>
    </w:rPr>
  </w:style>
  <w:style w:type="paragraph" w:customStyle="1" w:styleId="43C6240702D140A7A5C0118108F773DC">
    <w:name w:val="43C6240702D140A7A5C0118108F773DC"/>
    <w:rsid w:val="003F6CB7"/>
    <w:pPr>
      <w:spacing w:after="160" w:line="259" w:lineRule="auto"/>
    </w:pPr>
    <w:rPr>
      <w:kern w:val="2"/>
      <w:sz w:val="22"/>
      <w:szCs w:val="22"/>
      <w:lang w:eastAsia="en-AU"/>
      <w14:ligatures w14:val="standardContextual"/>
    </w:rPr>
  </w:style>
  <w:style w:type="paragraph" w:customStyle="1" w:styleId="34300E061CE3457DA7CABB26CD47C60E">
    <w:name w:val="34300E061CE3457DA7CABB26CD47C60E"/>
    <w:rsid w:val="003F6CB7"/>
    <w:pPr>
      <w:spacing w:after="160" w:line="259" w:lineRule="auto"/>
    </w:pPr>
    <w:rPr>
      <w:kern w:val="2"/>
      <w:sz w:val="22"/>
      <w:szCs w:val="22"/>
      <w:lang w:eastAsia="en-AU"/>
      <w14:ligatures w14:val="standardContextual"/>
    </w:rPr>
  </w:style>
  <w:style w:type="paragraph" w:customStyle="1" w:styleId="FEC3224550524E28A23C5438FB10E943">
    <w:name w:val="FEC3224550524E28A23C5438FB10E943"/>
    <w:rsid w:val="003F6CB7"/>
    <w:pPr>
      <w:spacing w:after="160" w:line="259" w:lineRule="auto"/>
    </w:pPr>
    <w:rPr>
      <w:kern w:val="2"/>
      <w:sz w:val="22"/>
      <w:szCs w:val="22"/>
      <w:lang w:eastAsia="en-AU"/>
      <w14:ligatures w14:val="standardContextual"/>
    </w:rPr>
  </w:style>
  <w:style w:type="paragraph" w:customStyle="1" w:styleId="D43172FDFEF1403B9A96435D7F089870">
    <w:name w:val="D43172FDFEF1403B9A96435D7F089870"/>
    <w:rsid w:val="003F6CB7"/>
    <w:pPr>
      <w:spacing w:after="160" w:line="259" w:lineRule="auto"/>
    </w:pPr>
    <w:rPr>
      <w:kern w:val="2"/>
      <w:sz w:val="22"/>
      <w:szCs w:val="22"/>
      <w:lang w:eastAsia="en-AU"/>
      <w14:ligatures w14:val="standardContextual"/>
    </w:rPr>
  </w:style>
  <w:style w:type="paragraph" w:customStyle="1" w:styleId="E8F67E62016C4899B95732161C9F6FBF">
    <w:name w:val="E8F67E62016C4899B95732161C9F6FBF"/>
    <w:rsid w:val="003F6CB7"/>
    <w:pPr>
      <w:spacing w:after="160" w:line="259" w:lineRule="auto"/>
    </w:pPr>
    <w:rPr>
      <w:kern w:val="2"/>
      <w:sz w:val="22"/>
      <w:szCs w:val="22"/>
      <w:lang w:eastAsia="en-AU"/>
      <w14:ligatures w14:val="standardContextual"/>
    </w:rPr>
  </w:style>
  <w:style w:type="paragraph" w:customStyle="1" w:styleId="9D842F99C84742648E8DA13E09095E02">
    <w:name w:val="9D842F99C84742648E8DA13E09095E02"/>
    <w:rsid w:val="003F6CB7"/>
    <w:pPr>
      <w:spacing w:after="160" w:line="259" w:lineRule="auto"/>
    </w:pPr>
    <w:rPr>
      <w:kern w:val="2"/>
      <w:sz w:val="22"/>
      <w:szCs w:val="22"/>
      <w:lang w:eastAsia="en-AU"/>
      <w14:ligatures w14:val="standardContextual"/>
    </w:rPr>
  </w:style>
  <w:style w:type="paragraph" w:customStyle="1" w:styleId="815E788A74F54030AD7B367D1F70B52F">
    <w:name w:val="815E788A74F54030AD7B367D1F70B52F"/>
    <w:rsid w:val="003F6CB7"/>
    <w:pPr>
      <w:spacing w:after="160" w:line="259" w:lineRule="auto"/>
    </w:pPr>
    <w:rPr>
      <w:kern w:val="2"/>
      <w:sz w:val="22"/>
      <w:szCs w:val="22"/>
      <w:lang w:eastAsia="en-AU"/>
      <w14:ligatures w14:val="standardContextual"/>
    </w:rPr>
  </w:style>
  <w:style w:type="paragraph" w:customStyle="1" w:styleId="5BFF14802DD047119EB3CA56C458CD35">
    <w:name w:val="5BFF14802DD047119EB3CA56C458CD35"/>
    <w:rsid w:val="003F6CB7"/>
    <w:pPr>
      <w:spacing w:after="160" w:line="259" w:lineRule="auto"/>
    </w:pPr>
    <w:rPr>
      <w:kern w:val="2"/>
      <w:sz w:val="22"/>
      <w:szCs w:val="22"/>
      <w:lang w:eastAsia="en-AU"/>
      <w14:ligatures w14:val="standardContextual"/>
    </w:rPr>
  </w:style>
  <w:style w:type="paragraph" w:customStyle="1" w:styleId="DC615B6CA8B447B69F4D85B28F76C823">
    <w:name w:val="DC615B6CA8B447B69F4D85B28F76C823"/>
    <w:rsid w:val="003F6CB7"/>
    <w:pPr>
      <w:spacing w:after="160" w:line="259" w:lineRule="auto"/>
    </w:pPr>
    <w:rPr>
      <w:kern w:val="2"/>
      <w:sz w:val="22"/>
      <w:szCs w:val="22"/>
      <w:lang w:eastAsia="en-AU"/>
      <w14:ligatures w14:val="standardContextual"/>
    </w:rPr>
  </w:style>
  <w:style w:type="paragraph" w:customStyle="1" w:styleId="EEE3C1179A3B46409A0A02B3470628BF">
    <w:name w:val="EEE3C1179A3B46409A0A02B3470628BF"/>
    <w:rsid w:val="003F6CB7"/>
    <w:pPr>
      <w:spacing w:after="160" w:line="259" w:lineRule="auto"/>
    </w:pPr>
    <w:rPr>
      <w:kern w:val="2"/>
      <w:sz w:val="22"/>
      <w:szCs w:val="22"/>
      <w:lang w:eastAsia="en-AU"/>
      <w14:ligatures w14:val="standardContextual"/>
    </w:rPr>
  </w:style>
  <w:style w:type="paragraph" w:customStyle="1" w:styleId="A9AF88BDAE12401C868EF6F8895EDF81">
    <w:name w:val="A9AF88BDAE12401C868EF6F8895EDF81"/>
    <w:rsid w:val="003F6CB7"/>
    <w:pPr>
      <w:spacing w:after="160" w:line="259" w:lineRule="auto"/>
    </w:pPr>
    <w:rPr>
      <w:kern w:val="2"/>
      <w:sz w:val="22"/>
      <w:szCs w:val="22"/>
      <w:lang w:eastAsia="en-AU"/>
      <w14:ligatures w14:val="standardContextual"/>
    </w:rPr>
  </w:style>
  <w:style w:type="paragraph" w:customStyle="1" w:styleId="300060D37A4F40EE8BC0B2DFD4891F79">
    <w:name w:val="300060D37A4F40EE8BC0B2DFD4891F79"/>
    <w:rsid w:val="003F6CB7"/>
    <w:pPr>
      <w:spacing w:after="160" w:line="259" w:lineRule="auto"/>
    </w:pPr>
    <w:rPr>
      <w:kern w:val="2"/>
      <w:sz w:val="22"/>
      <w:szCs w:val="22"/>
      <w:lang w:eastAsia="en-AU"/>
      <w14:ligatures w14:val="standardContextual"/>
    </w:rPr>
  </w:style>
  <w:style w:type="paragraph" w:customStyle="1" w:styleId="A3CBBD7371A54BB09A1600B486D076A3">
    <w:name w:val="A3CBBD7371A54BB09A1600B486D076A3"/>
    <w:rsid w:val="003F6CB7"/>
    <w:pPr>
      <w:spacing w:after="160" w:line="259" w:lineRule="auto"/>
    </w:pPr>
    <w:rPr>
      <w:kern w:val="2"/>
      <w:sz w:val="22"/>
      <w:szCs w:val="22"/>
      <w:lang w:eastAsia="en-AU"/>
      <w14:ligatures w14:val="standardContextual"/>
    </w:rPr>
  </w:style>
  <w:style w:type="paragraph" w:customStyle="1" w:styleId="346197034AB741648759F27FEE962846">
    <w:name w:val="346197034AB741648759F27FEE962846"/>
    <w:rsid w:val="003F6CB7"/>
    <w:pPr>
      <w:spacing w:after="160" w:line="259" w:lineRule="auto"/>
    </w:pPr>
    <w:rPr>
      <w:kern w:val="2"/>
      <w:sz w:val="22"/>
      <w:szCs w:val="22"/>
      <w:lang w:eastAsia="en-AU"/>
      <w14:ligatures w14:val="standardContextual"/>
    </w:rPr>
  </w:style>
  <w:style w:type="paragraph" w:customStyle="1" w:styleId="974F2BC1D302431892BA42586F8A8075">
    <w:name w:val="974F2BC1D302431892BA42586F8A8075"/>
    <w:rsid w:val="003F6CB7"/>
    <w:pPr>
      <w:spacing w:after="160" w:line="259" w:lineRule="auto"/>
    </w:pPr>
    <w:rPr>
      <w:kern w:val="2"/>
      <w:sz w:val="22"/>
      <w:szCs w:val="22"/>
      <w:lang w:eastAsia="en-AU"/>
      <w14:ligatures w14:val="standardContextual"/>
    </w:rPr>
  </w:style>
  <w:style w:type="paragraph" w:customStyle="1" w:styleId="97D3DB3D5C0D4DA7BABFFDD052A8A308">
    <w:name w:val="97D3DB3D5C0D4DA7BABFFDD052A8A308"/>
    <w:rsid w:val="003F6CB7"/>
    <w:pPr>
      <w:spacing w:after="160" w:line="259" w:lineRule="auto"/>
    </w:pPr>
    <w:rPr>
      <w:kern w:val="2"/>
      <w:sz w:val="22"/>
      <w:szCs w:val="22"/>
      <w:lang w:eastAsia="en-AU"/>
      <w14:ligatures w14:val="standardContextual"/>
    </w:rPr>
  </w:style>
  <w:style w:type="paragraph" w:customStyle="1" w:styleId="C0502B1B3E1F47B48E36758A03478161">
    <w:name w:val="C0502B1B3E1F47B48E36758A03478161"/>
    <w:rsid w:val="003F6CB7"/>
    <w:pPr>
      <w:spacing w:after="160" w:line="259" w:lineRule="auto"/>
    </w:pPr>
    <w:rPr>
      <w:kern w:val="2"/>
      <w:sz w:val="22"/>
      <w:szCs w:val="22"/>
      <w:lang w:eastAsia="en-AU"/>
      <w14:ligatures w14:val="standardContextual"/>
    </w:rPr>
  </w:style>
  <w:style w:type="paragraph" w:customStyle="1" w:styleId="2F0420768BDF489DAF720D42E59B57BA">
    <w:name w:val="2F0420768BDF489DAF720D42E59B57BA"/>
    <w:rsid w:val="003F6CB7"/>
    <w:pPr>
      <w:spacing w:after="160" w:line="259" w:lineRule="auto"/>
    </w:pPr>
    <w:rPr>
      <w:kern w:val="2"/>
      <w:sz w:val="22"/>
      <w:szCs w:val="22"/>
      <w:lang w:eastAsia="en-AU"/>
      <w14:ligatures w14:val="standardContextual"/>
    </w:rPr>
  </w:style>
  <w:style w:type="paragraph" w:customStyle="1" w:styleId="EBE548DC0B844D30A915402D87BBCBB5">
    <w:name w:val="EBE548DC0B844D30A915402D87BBCBB5"/>
    <w:rsid w:val="003F6CB7"/>
    <w:pPr>
      <w:spacing w:after="160" w:line="259" w:lineRule="auto"/>
    </w:pPr>
    <w:rPr>
      <w:kern w:val="2"/>
      <w:sz w:val="22"/>
      <w:szCs w:val="22"/>
      <w:lang w:eastAsia="en-AU"/>
      <w14:ligatures w14:val="standardContextual"/>
    </w:rPr>
  </w:style>
  <w:style w:type="paragraph" w:customStyle="1" w:styleId="3E91DEC932BA4EBC836F5537A831E697">
    <w:name w:val="3E91DEC932BA4EBC836F5537A831E697"/>
    <w:rsid w:val="003F6CB7"/>
    <w:pPr>
      <w:spacing w:after="160" w:line="259" w:lineRule="auto"/>
    </w:pPr>
    <w:rPr>
      <w:kern w:val="2"/>
      <w:sz w:val="22"/>
      <w:szCs w:val="22"/>
      <w:lang w:eastAsia="en-AU"/>
      <w14:ligatures w14:val="standardContextual"/>
    </w:rPr>
  </w:style>
  <w:style w:type="paragraph" w:customStyle="1" w:styleId="C7686BDA9B144A0795643945DF7698D8">
    <w:name w:val="C7686BDA9B144A0795643945DF7698D8"/>
    <w:rsid w:val="003F6CB7"/>
    <w:pPr>
      <w:spacing w:after="160" w:line="259" w:lineRule="auto"/>
    </w:pPr>
    <w:rPr>
      <w:kern w:val="2"/>
      <w:sz w:val="22"/>
      <w:szCs w:val="22"/>
      <w:lang w:eastAsia="en-AU"/>
      <w14:ligatures w14:val="standardContextual"/>
    </w:rPr>
  </w:style>
  <w:style w:type="paragraph" w:customStyle="1" w:styleId="6BDF875E13AD43CF8D803521FD0EDC4D">
    <w:name w:val="6BDF875E13AD43CF8D803521FD0EDC4D"/>
    <w:rsid w:val="003F6CB7"/>
    <w:pPr>
      <w:spacing w:after="160" w:line="259" w:lineRule="auto"/>
    </w:pPr>
    <w:rPr>
      <w:kern w:val="2"/>
      <w:sz w:val="22"/>
      <w:szCs w:val="22"/>
      <w:lang w:eastAsia="en-AU"/>
      <w14:ligatures w14:val="standardContextual"/>
    </w:rPr>
  </w:style>
  <w:style w:type="paragraph" w:customStyle="1" w:styleId="E0689EF8CC6C4384A14EA739D6F28742">
    <w:name w:val="E0689EF8CC6C4384A14EA739D6F28742"/>
    <w:rsid w:val="003F6CB7"/>
    <w:pPr>
      <w:spacing w:after="160" w:line="259" w:lineRule="auto"/>
    </w:pPr>
    <w:rPr>
      <w:kern w:val="2"/>
      <w:sz w:val="22"/>
      <w:szCs w:val="22"/>
      <w:lang w:eastAsia="en-AU"/>
      <w14:ligatures w14:val="standardContextual"/>
    </w:rPr>
  </w:style>
  <w:style w:type="paragraph" w:customStyle="1" w:styleId="05794BAC7C444B8F871FC1C35F903072">
    <w:name w:val="05794BAC7C444B8F871FC1C35F903072"/>
    <w:rsid w:val="003F6CB7"/>
    <w:pPr>
      <w:spacing w:after="160" w:line="259" w:lineRule="auto"/>
    </w:pPr>
    <w:rPr>
      <w:kern w:val="2"/>
      <w:sz w:val="22"/>
      <w:szCs w:val="22"/>
      <w:lang w:eastAsia="en-AU"/>
      <w14:ligatures w14:val="standardContextual"/>
    </w:rPr>
  </w:style>
  <w:style w:type="paragraph" w:customStyle="1" w:styleId="8780B09EDBB04C9F83C48530CECC5D1F">
    <w:name w:val="8780B09EDBB04C9F83C48530CECC5D1F"/>
    <w:rsid w:val="003F6CB7"/>
    <w:pPr>
      <w:spacing w:after="160" w:line="259" w:lineRule="auto"/>
    </w:pPr>
    <w:rPr>
      <w:kern w:val="2"/>
      <w:sz w:val="22"/>
      <w:szCs w:val="22"/>
      <w:lang w:eastAsia="en-AU"/>
      <w14:ligatures w14:val="standardContextual"/>
    </w:rPr>
  </w:style>
  <w:style w:type="paragraph" w:customStyle="1" w:styleId="FA1E90EF73904BBBA2741EE3DC60307A">
    <w:name w:val="FA1E90EF73904BBBA2741EE3DC60307A"/>
    <w:rsid w:val="003F6CB7"/>
    <w:pPr>
      <w:spacing w:after="160" w:line="259" w:lineRule="auto"/>
    </w:pPr>
    <w:rPr>
      <w:kern w:val="2"/>
      <w:sz w:val="22"/>
      <w:szCs w:val="22"/>
      <w:lang w:eastAsia="en-AU"/>
      <w14:ligatures w14:val="standardContextual"/>
    </w:rPr>
  </w:style>
  <w:style w:type="paragraph" w:customStyle="1" w:styleId="9AE7D023154F4C0ABB33FFA342D834BA">
    <w:name w:val="9AE7D023154F4C0ABB33FFA342D834BA"/>
    <w:rsid w:val="003F6CB7"/>
    <w:pPr>
      <w:spacing w:after="160" w:line="259" w:lineRule="auto"/>
    </w:pPr>
    <w:rPr>
      <w:kern w:val="2"/>
      <w:sz w:val="22"/>
      <w:szCs w:val="22"/>
      <w:lang w:eastAsia="en-AU"/>
      <w14:ligatures w14:val="standardContextual"/>
    </w:rPr>
  </w:style>
  <w:style w:type="paragraph" w:customStyle="1" w:styleId="55DEDDC994424E71BDEDF7CBB9B10C8C">
    <w:name w:val="55DEDDC994424E71BDEDF7CBB9B10C8C"/>
    <w:rsid w:val="003F6CB7"/>
    <w:pPr>
      <w:spacing w:after="160" w:line="259" w:lineRule="auto"/>
    </w:pPr>
    <w:rPr>
      <w:kern w:val="2"/>
      <w:sz w:val="22"/>
      <w:szCs w:val="22"/>
      <w:lang w:eastAsia="en-AU"/>
      <w14:ligatures w14:val="standardContextual"/>
    </w:rPr>
  </w:style>
  <w:style w:type="paragraph" w:customStyle="1" w:styleId="B97060DD4881402AA54A9E7DEF41BE26">
    <w:name w:val="B97060DD4881402AA54A9E7DEF41BE26"/>
    <w:rsid w:val="003F6CB7"/>
    <w:pPr>
      <w:spacing w:after="160" w:line="259" w:lineRule="auto"/>
    </w:pPr>
    <w:rPr>
      <w:kern w:val="2"/>
      <w:sz w:val="22"/>
      <w:szCs w:val="22"/>
      <w:lang w:eastAsia="en-AU"/>
      <w14:ligatures w14:val="standardContextual"/>
    </w:rPr>
  </w:style>
  <w:style w:type="paragraph" w:customStyle="1" w:styleId="6C72C09030BF4B7EB001F17AFA15279C">
    <w:name w:val="6C72C09030BF4B7EB001F17AFA15279C"/>
    <w:rsid w:val="003F6CB7"/>
    <w:pPr>
      <w:spacing w:after="160" w:line="259" w:lineRule="auto"/>
    </w:pPr>
    <w:rPr>
      <w:kern w:val="2"/>
      <w:sz w:val="22"/>
      <w:szCs w:val="22"/>
      <w:lang w:eastAsia="en-AU"/>
      <w14:ligatures w14:val="standardContextual"/>
    </w:rPr>
  </w:style>
  <w:style w:type="paragraph" w:customStyle="1" w:styleId="E5B8EDA6466C46D487DBFF94B24F747A">
    <w:name w:val="E5B8EDA6466C46D487DBFF94B24F747A"/>
    <w:rsid w:val="003F6CB7"/>
    <w:pPr>
      <w:spacing w:after="160" w:line="259" w:lineRule="auto"/>
    </w:pPr>
    <w:rPr>
      <w:kern w:val="2"/>
      <w:sz w:val="22"/>
      <w:szCs w:val="22"/>
      <w:lang w:eastAsia="en-AU"/>
      <w14:ligatures w14:val="standardContextual"/>
    </w:rPr>
  </w:style>
  <w:style w:type="paragraph" w:customStyle="1" w:styleId="19DB9334C3C0422D83771DACDC20FA6D">
    <w:name w:val="19DB9334C3C0422D83771DACDC20FA6D"/>
    <w:rsid w:val="003F6CB7"/>
    <w:pPr>
      <w:spacing w:after="160" w:line="259" w:lineRule="auto"/>
    </w:pPr>
    <w:rPr>
      <w:kern w:val="2"/>
      <w:sz w:val="22"/>
      <w:szCs w:val="22"/>
      <w:lang w:eastAsia="en-AU"/>
      <w14:ligatures w14:val="standardContextual"/>
    </w:rPr>
  </w:style>
  <w:style w:type="paragraph" w:customStyle="1" w:styleId="2F6760113FB2467D93BD9033D2CA0FDF">
    <w:name w:val="2F6760113FB2467D93BD9033D2CA0FDF"/>
    <w:rsid w:val="003F6CB7"/>
    <w:pPr>
      <w:spacing w:after="160" w:line="259" w:lineRule="auto"/>
    </w:pPr>
    <w:rPr>
      <w:kern w:val="2"/>
      <w:sz w:val="22"/>
      <w:szCs w:val="22"/>
      <w:lang w:eastAsia="en-AU"/>
      <w14:ligatures w14:val="standardContextual"/>
    </w:rPr>
  </w:style>
  <w:style w:type="paragraph" w:customStyle="1" w:styleId="AC1A40C3E4D94EBDAA446CDE4A342984">
    <w:name w:val="AC1A40C3E4D94EBDAA446CDE4A342984"/>
    <w:rsid w:val="003F6CB7"/>
    <w:pPr>
      <w:spacing w:after="160" w:line="259" w:lineRule="auto"/>
    </w:pPr>
    <w:rPr>
      <w:kern w:val="2"/>
      <w:sz w:val="22"/>
      <w:szCs w:val="22"/>
      <w:lang w:eastAsia="en-AU"/>
      <w14:ligatures w14:val="standardContextual"/>
    </w:rPr>
  </w:style>
  <w:style w:type="paragraph" w:customStyle="1" w:styleId="C5D9C9E7D7A445ADA31096F09C24D841">
    <w:name w:val="C5D9C9E7D7A445ADA31096F09C24D841"/>
    <w:rsid w:val="003F6CB7"/>
    <w:pPr>
      <w:spacing w:after="160" w:line="259" w:lineRule="auto"/>
    </w:pPr>
    <w:rPr>
      <w:kern w:val="2"/>
      <w:sz w:val="22"/>
      <w:szCs w:val="22"/>
      <w:lang w:eastAsia="en-AU"/>
      <w14:ligatures w14:val="standardContextual"/>
    </w:rPr>
  </w:style>
  <w:style w:type="paragraph" w:customStyle="1" w:styleId="181338018FC5426CBB7321FEF019AA8A">
    <w:name w:val="181338018FC5426CBB7321FEF019AA8A"/>
    <w:rsid w:val="003F6CB7"/>
    <w:pPr>
      <w:spacing w:after="160" w:line="259" w:lineRule="auto"/>
    </w:pPr>
    <w:rPr>
      <w:kern w:val="2"/>
      <w:sz w:val="22"/>
      <w:szCs w:val="22"/>
      <w:lang w:eastAsia="en-AU"/>
      <w14:ligatures w14:val="standardContextual"/>
    </w:rPr>
  </w:style>
  <w:style w:type="paragraph" w:customStyle="1" w:styleId="5BAC20CF1A804488B94B1405C6298240">
    <w:name w:val="5BAC20CF1A804488B94B1405C6298240"/>
    <w:rsid w:val="003F6CB7"/>
    <w:pPr>
      <w:spacing w:after="160" w:line="259" w:lineRule="auto"/>
    </w:pPr>
    <w:rPr>
      <w:kern w:val="2"/>
      <w:sz w:val="22"/>
      <w:szCs w:val="22"/>
      <w:lang w:eastAsia="en-AU"/>
      <w14:ligatures w14:val="standardContextual"/>
    </w:rPr>
  </w:style>
  <w:style w:type="paragraph" w:customStyle="1" w:styleId="7305ABBA60EC4EC8B1B59DF80CC8A84D">
    <w:name w:val="7305ABBA60EC4EC8B1B59DF80CC8A84D"/>
    <w:rsid w:val="003F6CB7"/>
    <w:pPr>
      <w:spacing w:after="160" w:line="259" w:lineRule="auto"/>
    </w:pPr>
    <w:rPr>
      <w:kern w:val="2"/>
      <w:sz w:val="22"/>
      <w:szCs w:val="22"/>
      <w:lang w:eastAsia="en-AU"/>
      <w14:ligatures w14:val="standardContextual"/>
    </w:rPr>
  </w:style>
  <w:style w:type="paragraph" w:customStyle="1" w:styleId="9C8F89D24D1142B49C431C292F47DA21">
    <w:name w:val="9C8F89D24D1142B49C431C292F47DA21"/>
    <w:rsid w:val="003F6CB7"/>
    <w:pPr>
      <w:spacing w:after="160" w:line="259" w:lineRule="auto"/>
    </w:pPr>
    <w:rPr>
      <w:kern w:val="2"/>
      <w:sz w:val="22"/>
      <w:szCs w:val="22"/>
      <w:lang w:eastAsia="en-AU"/>
      <w14:ligatures w14:val="standardContextual"/>
    </w:rPr>
  </w:style>
  <w:style w:type="paragraph" w:customStyle="1" w:styleId="8D685E7692CE4E90954BA0C6557CFA4A">
    <w:name w:val="8D685E7692CE4E90954BA0C6557CFA4A"/>
    <w:rsid w:val="003F6CB7"/>
    <w:pPr>
      <w:spacing w:after="160" w:line="259" w:lineRule="auto"/>
    </w:pPr>
    <w:rPr>
      <w:kern w:val="2"/>
      <w:sz w:val="22"/>
      <w:szCs w:val="22"/>
      <w:lang w:eastAsia="en-AU"/>
      <w14:ligatures w14:val="standardContextual"/>
    </w:rPr>
  </w:style>
  <w:style w:type="paragraph" w:customStyle="1" w:styleId="A2165E98E57342B29D2C5363BC6B7BDD">
    <w:name w:val="A2165E98E57342B29D2C5363BC6B7BDD"/>
    <w:rsid w:val="003F6CB7"/>
    <w:pPr>
      <w:spacing w:after="160" w:line="259" w:lineRule="auto"/>
    </w:pPr>
    <w:rPr>
      <w:kern w:val="2"/>
      <w:sz w:val="22"/>
      <w:szCs w:val="22"/>
      <w:lang w:eastAsia="en-AU"/>
      <w14:ligatures w14:val="standardContextual"/>
    </w:rPr>
  </w:style>
  <w:style w:type="paragraph" w:customStyle="1" w:styleId="53212D71D6504C3D937928F9664B9872">
    <w:name w:val="53212D71D6504C3D937928F9664B9872"/>
    <w:rsid w:val="003F6CB7"/>
    <w:pPr>
      <w:spacing w:after="160" w:line="259" w:lineRule="auto"/>
    </w:pPr>
    <w:rPr>
      <w:kern w:val="2"/>
      <w:sz w:val="22"/>
      <w:szCs w:val="22"/>
      <w:lang w:eastAsia="en-AU"/>
      <w14:ligatures w14:val="standardContextual"/>
    </w:rPr>
  </w:style>
  <w:style w:type="paragraph" w:customStyle="1" w:styleId="55EB91FC03604D058FFE90E7A5536D2C">
    <w:name w:val="55EB91FC03604D058FFE90E7A5536D2C"/>
    <w:rsid w:val="003F6CB7"/>
    <w:pPr>
      <w:spacing w:after="160" w:line="259" w:lineRule="auto"/>
    </w:pPr>
    <w:rPr>
      <w:kern w:val="2"/>
      <w:sz w:val="22"/>
      <w:szCs w:val="22"/>
      <w:lang w:eastAsia="en-AU"/>
      <w14:ligatures w14:val="standardContextual"/>
    </w:rPr>
  </w:style>
  <w:style w:type="paragraph" w:customStyle="1" w:styleId="D90960E20C4D485F91092B43F1F92568">
    <w:name w:val="D90960E20C4D485F91092B43F1F92568"/>
    <w:rsid w:val="003F6CB7"/>
    <w:pPr>
      <w:spacing w:after="160" w:line="259" w:lineRule="auto"/>
    </w:pPr>
    <w:rPr>
      <w:kern w:val="2"/>
      <w:sz w:val="22"/>
      <w:szCs w:val="22"/>
      <w:lang w:eastAsia="en-AU"/>
      <w14:ligatures w14:val="standardContextual"/>
    </w:rPr>
  </w:style>
  <w:style w:type="paragraph" w:customStyle="1" w:styleId="26BE15AD11E84D84997E19B2BB967236">
    <w:name w:val="26BE15AD11E84D84997E19B2BB967236"/>
    <w:rsid w:val="003F6CB7"/>
    <w:pPr>
      <w:spacing w:after="160" w:line="259" w:lineRule="auto"/>
    </w:pPr>
    <w:rPr>
      <w:kern w:val="2"/>
      <w:sz w:val="22"/>
      <w:szCs w:val="22"/>
      <w:lang w:eastAsia="en-AU"/>
      <w14:ligatures w14:val="standardContextual"/>
    </w:rPr>
  </w:style>
  <w:style w:type="paragraph" w:customStyle="1" w:styleId="423FABEBD59F4AFAAB49913989AE29C0">
    <w:name w:val="423FABEBD59F4AFAAB49913989AE29C0"/>
    <w:rsid w:val="003F6CB7"/>
    <w:pPr>
      <w:spacing w:after="160" w:line="259" w:lineRule="auto"/>
    </w:pPr>
    <w:rPr>
      <w:kern w:val="2"/>
      <w:sz w:val="22"/>
      <w:szCs w:val="22"/>
      <w:lang w:eastAsia="en-AU"/>
      <w14:ligatures w14:val="standardContextual"/>
    </w:rPr>
  </w:style>
  <w:style w:type="paragraph" w:customStyle="1" w:styleId="C148843368B24518AB7EDE81F9397E5A">
    <w:name w:val="C148843368B24518AB7EDE81F9397E5A"/>
    <w:rsid w:val="003F6CB7"/>
    <w:pPr>
      <w:spacing w:after="160" w:line="259" w:lineRule="auto"/>
    </w:pPr>
    <w:rPr>
      <w:kern w:val="2"/>
      <w:sz w:val="22"/>
      <w:szCs w:val="22"/>
      <w:lang w:eastAsia="en-AU"/>
      <w14:ligatures w14:val="standardContextual"/>
    </w:rPr>
  </w:style>
  <w:style w:type="paragraph" w:customStyle="1" w:styleId="CF4C870B7B154FCFB5B77CA2F7B8ED6F">
    <w:name w:val="CF4C870B7B154FCFB5B77CA2F7B8ED6F"/>
    <w:rsid w:val="003F6CB7"/>
    <w:pPr>
      <w:spacing w:after="160" w:line="259" w:lineRule="auto"/>
    </w:pPr>
    <w:rPr>
      <w:kern w:val="2"/>
      <w:sz w:val="22"/>
      <w:szCs w:val="22"/>
      <w:lang w:eastAsia="en-AU"/>
      <w14:ligatures w14:val="standardContextual"/>
    </w:rPr>
  </w:style>
  <w:style w:type="paragraph" w:customStyle="1" w:styleId="6A178ADEFD934421BA5BD0EE1F1B4C85">
    <w:name w:val="6A178ADEFD934421BA5BD0EE1F1B4C85"/>
    <w:rsid w:val="003F6CB7"/>
    <w:pPr>
      <w:spacing w:after="160" w:line="259" w:lineRule="auto"/>
    </w:pPr>
    <w:rPr>
      <w:kern w:val="2"/>
      <w:sz w:val="22"/>
      <w:szCs w:val="22"/>
      <w:lang w:eastAsia="en-AU"/>
      <w14:ligatures w14:val="standardContextual"/>
    </w:rPr>
  </w:style>
  <w:style w:type="paragraph" w:customStyle="1" w:styleId="BF419D35FAA948A1993453A15F92DF0F">
    <w:name w:val="BF419D35FAA948A1993453A15F92DF0F"/>
    <w:rsid w:val="003F6CB7"/>
    <w:pPr>
      <w:spacing w:after="160" w:line="259" w:lineRule="auto"/>
    </w:pPr>
    <w:rPr>
      <w:kern w:val="2"/>
      <w:sz w:val="22"/>
      <w:szCs w:val="22"/>
      <w:lang w:eastAsia="en-AU"/>
      <w14:ligatures w14:val="standardContextual"/>
    </w:rPr>
  </w:style>
  <w:style w:type="paragraph" w:customStyle="1" w:styleId="903B2995CCC6451A9D304A88779C5C2E">
    <w:name w:val="903B2995CCC6451A9D304A88779C5C2E"/>
    <w:rsid w:val="003F6CB7"/>
    <w:pPr>
      <w:spacing w:after="160" w:line="259" w:lineRule="auto"/>
    </w:pPr>
    <w:rPr>
      <w:kern w:val="2"/>
      <w:sz w:val="22"/>
      <w:szCs w:val="22"/>
      <w:lang w:eastAsia="en-AU"/>
      <w14:ligatures w14:val="standardContextual"/>
    </w:rPr>
  </w:style>
  <w:style w:type="paragraph" w:customStyle="1" w:styleId="135456F559FD4A9E82529C7254668D1B">
    <w:name w:val="135456F559FD4A9E82529C7254668D1B"/>
    <w:rsid w:val="003F6CB7"/>
    <w:pPr>
      <w:spacing w:after="160" w:line="259" w:lineRule="auto"/>
    </w:pPr>
    <w:rPr>
      <w:kern w:val="2"/>
      <w:sz w:val="22"/>
      <w:szCs w:val="22"/>
      <w:lang w:eastAsia="en-AU"/>
      <w14:ligatures w14:val="standardContextual"/>
    </w:rPr>
  </w:style>
  <w:style w:type="paragraph" w:customStyle="1" w:styleId="8B46E068C7744C578E2E0081D298AB42">
    <w:name w:val="8B46E068C7744C578E2E0081D298AB42"/>
    <w:rsid w:val="003F6CB7"/>
    <w:pPr>
      <w:spacing w:after="160" w:line="259" w:lineRule="auto"/>
    </w:pPr>
    <w:rPr>
      <w:kern w:val="2"/>
      <w:sz w:val="22"/>
      <w:szCs w:val="22"/>
      <w:lang w:eastAsia="en-AU"/>
      <w14:ligatures w14:val="standardContextual"/>
    </w:rPr>
  </w:style>
  <w:style w:type="paragraph" w:customStyle="1" w:styleId="11F02A5912EB4C3D9F27DBE740F50326">
    <w:name w:val="11F02A5912EB4C3D9F27DBE740F50326"/>
    <w:rsid w:val="003F6CB7"/>
    <w:pPr>
      <w:spacing w:after="160" w:line="259" w:lineRule="auto"/>
    </w:pPr>
    <w:rPr>
      <w:kern w:val="2"/>
      <w:sz w:val="22"/>
      <w:szCs w:val="22"/>
      <w:lang w:eastAsia="en-AU"/>
      <w14:ligatures w14:val="standardContextual"/>
    </w:rPr>
  </w:style>
  <w:style w:type="paragraph" w:customStyle="1" w:styleId="150537A3B8C540B1B663C0DCE0709113">
    <w:name w:val="150537A3B8C540B1B663C0DCE0709113"/>
    <w:rsid w:val="003F6CB7"/>
    <w:pPr>
      <w:spacing w:after="160" w:line="259" w:lineRule="auto"/>
    </w:pPr>
    <w:rPr>
      <w:kern w:val="2"/>
      <w:sz w:val="22"/>
      <w:szCs w:val="22"/>
      <w:lang w:eastAsia="en-AU"/>
      <w14:ligatures w14:val="standardContextual"/>
    </w:rPr>
  </w:style>
  <w:style w:type="paragraph" w:customStyle="1" w:styleId="E70260DAA5684C379D120B90ECE0EDA4">
    <w:name w:val="E70260DAA5684C379D120B90ECE0EDA4"/>
    <w:rsid w:val="003F6CB7"/>
    <w:pPr>
      <w:spacing w:after="160" w:line="259" w:lineRule="auto"/>
    </w:pPr>
    <w:rPr>
      <w:kern w:val="2"/>
      <w:sz w:val="22"/>
      <w:szCs w:val="22"/>
      <w:lang w:eastAsia="en-AU"/>
      <w14:ligatures w14:val="standardContextual"/>
    </w:rPr>
  </w:style>
  <w:style w:type="paragraph" w:customStyle="1" w:styleId="E4EE64D47DE9451FBED412400AD3B825">
    <w:name w:val="E4EE64D47DE9451FBED412400AD3B825"/>
    <w:rsid w:val="003F6CB7"/>
    <w:pPr>
      <w:spacing w:after="160" w:line="259" w:lineRule="auto"/>
    </w:pPr>
    <w:rPr>
      <w:kern w:val="2"/>
      <w:sz w:val="22"/>
      <w:szCs w:val="22"/>
      <w:lang w:eastAsia="en-AU"/>
      <w14:ligatures w14:val="standardContextual"/>
    </w:rPr>
  </w:style>
  <w:style w:type="paragraph" w:customStyle="1" w:styleId="D6D11460939445A9A611EE8EB2C292FC">
    <w:name w:val="D6D11460939445A9A611EE8EB2C292FC"/>
    <w:rsid w:val="003F6CB7"/>
    <w:pPr>
      <w:spacing w:after="160" w:line="259" w:lineRule="auto"/>
    </w:pPr>
    <w:rPr>
      <w:kern w:val="2"/>
      <w:sz w:val="22"/>
      <w:szCs w:val="22"/>
      <w:lang w:eastAsia="en-AU"/>
      <w14:ligatures w14:val="standardContextual"/>
    </w:rPr>
  </w:style>
  <w:style w:type="paragraph" w:customStyle="1" w:styleId="339EBABE504C47CE831E8AEE211276D7">
    <w:name w:val="339EBABE504C47CE831E8AEE211276D7"/>
    <w:rsid w:val="003F6CB7"/>
    <w:pPr>
      <w:spacing w:after="160" w:line="259" w:lineRule="auto"/>
    </w:pPr>
    <w:rPr>
      <w:kern w:val="2"/>
      <w:sz w:val="22"/>
      <w:szCs w:val="22"/>
      <w:lang w:eastAsia="en-AU"/>
      <w14:ligatures w14:val="standardContextual"/>
    </w:rPr>
  </w:style>
  <w:style w:type="paragraph" w:customStyle="1" w:styleId="22F42D4F2D2B473CAE5721007CADBAEF">
    <w:name w:val="22F42D4F2D2B473CAE5721007CADBAEF"/>
    <w:rsid w:val="003F6CB7"/>
    <w:pPr>
      <w:spacing w:after="160" w:line="259" w:lineRule="auto"/>
    </w:pPr>
    <w:rPr>
      <w:kern w:val="2"/>
      <w:sz w:val="22"/>
      <w:szCs w:val="22"/>
      <w:lang w:eastAsia="en-AU"/>
      <w14:ligatures w14:val="standardContextual"/>
    </w:rPr>
  </w:style>
  <w:style w:type="paragraph" w:customStyle="1" w:styleId="53A8E456A8EA4E799CB549AAC26F3319">
    <w:name w:val="53A8E456A8EA4E799CB549AAC26F3319"/>
    <w:rsid w:val="003F6CB7"/>
    <w:pPr>
      <w:spacing w:after="160" w:line="259" w:lineRule="auto"/>
    </w:pPr>
    <w:rPr>
      <w:kern w:val="2"/>
      <w:sz w:val="22"/>
      <w:szCs w:val="22"/>
      <w:lang w:eastAsia="en-AU"/>
      <w14:ligatures w14:val="standardContextual"/>
    </w:rPr>
  </w:style>
  <w:style w:type="paragraph" w:customStyle="1" w:styleId="BC8285696D10427B8AC1C429D08305A1">
    <w:name w:val="BC8285696D10427B8AC1C429D08305A1"/>
    <w:rsid w:val="003F6CB7"/>
    <w:pPr>
      <w:spacing w:after="160" w:line="259" w:lineRule="auto"/>
    </w:pPr>
    <w:rPr>
      <w:kern w:val="2"/>
      <w:sz w:val="22"/>
      <w:szCs w:val="22"/>
      <w:lang w:eastAsia="en-AU"/>
      <w14:ligatures w14:val="standardContextual"/>
    </w:rPr>
  </w:style>
  <w:style w:type="paragraph" w:customStyle="1" w:styleId="FDACF786BECE4F86986309BA08CB77F6">
    <w:name w:val="FDACF786BECE4F86986309BA08CB77F6"/>
    <w:rsid w:val="003F6CB7"/>
    <w:pPr>
      <w:spacing w:after="160" w:line="259" w:lineRule="auto"/>
    </w:pPr>
    <w:rPr>
      <w:kern w:val="2"/>
      <w:sz w:val="22"/>
      <w:szCs w:val="22"/>
      <w:lang w:eastAsia="en-AU"/>
      <w14:ligatures w14:val="standardContextual"/>
    </w:rPr>
  </w:style>
  <w:style w:type="paragraph" w:customStyle="1" w:styleId="B735F3E7A30B41708B14958F06DB5F10">
    <w:name w:val="B735F3E7A30B41708B14958F06DB5F10"/>
    <w:rsid w:val="003F6CB7"/>
    <w:pPr>
      <w:spacing w:after="160" w:line="259" w:lineRule="auto"/>
    </w:pPr>
    <w:rPr>
      <w:kern w:val="2"/>
      <w:sz w:val="22"/>
      <w:szCs w:val="22"/>
      <w:lang w:eastAsia="en-AU"/>
      <w14:ligatures w14:val="standardContextual"/>
    </w:rPr>
  </w:style>
  <w:style w:type="paragraph" w:customStyle="1" w:styleId="8E46D816B1B2467AAB2DBC09C8F084AF">
    <w:name w:val="8E46D816B1B2467AAB2DBC09C8F084AF"/>
    <w:rsid w:val="003F6CB7"/>
    <w:pPr>
      <w:spacing w:after="160" w:line="259" w:lineRule="auto"/>
    </w:pPr>
    <w:rPr>
      <w:kern w:val="2"/>
      <w:sz w:val="22"/>
      <w:szCs w:val="22"/>
      <w:lang w:eastAsia="en-AU"/>
      <w14:ligatures w14:val="standardContextual"/>
    </w:rPr>
  </w:style>
  <w:style w:type="paragraph" w:customStyle="1" w:styleId="21141B434EB94DF897C62F050E5E9257">
    <w:name w:val="21141B434EB94DF897C62F050E5E9257"/>
    <w:rsid w:val="003F6CB7"/>
    <w:pPr>
      <w:spacing w:after="160" w:line="259" w:lineRule="auto"/>
    </w:pPr>
    <w:rPr>
      <w:kern w:val="2"/>
      <w:sz w:val="22"/>
      <w:szCs w:val="22"/>
      <w:lang w:eastAsia="en-AU"/>
      <w14:ligatures w14:val="standardContextual"/>
    </w:rPr>
  </w:style>
  <w:style w:type="paragraph" w:customStyle="1" w:styleId="49D94F517D264BBFBBE7E62E9868F871">
    <w:name w:val="49D94F517D264BBFBBE7E62E9868F871"/>
    <w:rsid w:val="003F6CB7"/>
    <w:pPr>
      <w:spacing w:after="160" w:line="259" w:lineRule="auto"/>
    </w:pPr>
    <w:rPr>
      <w:kern w:val="2"/>
      <w:sz w:val="22"/>
      <w:szCs w:val="22"/>
      <w:lang w:eastAsia="en-AU"/>
      <w14:ligatures w14:val="standardContextual"/>
    </w:rPr>
  </w:style>
  <w:style w:type="paragraph" w:customStyle="1" w:styleId="59F66C42625342429DFBF38EE1FF33D2">
    <w:name w:val="59F66C42625342429DFBF38EE1FF33D2"/>
    <w:rsid w:val="003F6CB7"/>
    <w:pPr>
      <w:spacing w:after="160" w:line="259" w:lineRule="auto"/>
    </w:pPr>
    <w:rPr>
      <w:kern w:val="2"/>
      <w:sz w:val="22"/>
      <w:szCs w:val="22"/>
      <w:lang w:eastAsia="en-AU"/>
      <w14:ligatures w14:val="standardContextual"/>
    </w:rPr>
  </w:style>
  <w:style w:type="paragraph" w:customStyle="1" w:styleId="1F37BBB86F354BD7B59FFD64855778F4">
    <w:name w:val="1F37BBB86F354BD7B59FFD64855778F4"/>
    <w:rsid w:val="003F6CB7"/>
    <w:pPr>
      <w:spacing w:after="160" w:line="259" w:lineRule="auto"/>
    </w:pPr>
    <w:rPr>
      <w:kern w:val="2"/>
      <w:sz w:val="22"/>
      <w:szCs w:val="22"/>
      <w:lang w:eastAsia="en-AU"/>
      <w14:ligatures w14:val="standardContextual"/>
    </w:rPr>
  </w:style>
  <w:style w:type="paragraph" w:customStyle="1" w:styleId="13AE07FFD5744A93B1D59436C065A8E0">
    <w:name w:val="13AE07FFD5744A93B1D59436C065A8E0"/>
    <w:rsid w:val="003F6CB7"/>
    <w:pPr>
      <w:spacing w:after="160" w:line="259" w:lineRule="auto"/>
    </w:pPr>
    <w:rPr>
      <w:kern w:val="2"/>
      <w:sz w:val="22"/>
      <w:szCs w:val="22"/>
      <w:lang w:eastAsia="en-AU"/>
      <w14:ligatures w14:val="standardContextual"/>
    </w:rPr>
  </w:style>
  <w:style w:type="paragraph" w:customStyle="1" w:styleId="2677D275CB32427286525B341636A6B6">
    <w:name w:val="2677D275CB32427286525B341636A6B6"/>
    <w:rsid w:val="003F6CB7"/>
    <w:pPr>
      <w:spacing w:after="160" w:line="259" w:lineRule="auto"/>
    </w:pPr>
    <w:rPr>
      <w:kern w:val="2"/>
      <w:sz w:val="22"/>
      <w:szCs w:val="22"/>
      <w:lang w:eastAsia="en-AU"/>
      <w14:ligatures w14:val="standardContextual"/>
    </w:rPr>
  </w:style>
  <w:style w:type="paragraph" w:customStyle="1" w:styleId="A1139AF36F2047DBBA11368D1CB7D3AB">
    <w:name w:val="A1139AF36F2047DBBA11368D1CB7D3AB"/>
    <w:rsid w:val="003F6CB7"/>
    <w:pPr>
      <w:spacing w:after="160" w:line="259" w:lineRule="auto"/>
    </w:pPr>
    <w:rPr>
      <w:kern w:val="2"/>
      <w:sz w:val="22"/>
      <w:szCs w:val="22"/>
      <w:lang w:eastAsia="en-AU"/>
      <w14:ligatures w14:val="standardContextual"/>
    </w:rPr>
  </w:style>
  <w:style w:type="paragraph" w:customStyle="1" w:styleId="453EC98EDE8546C3B6EBD24A09EF4387">
    <w:name w:val="453EC98EDE8546C3B6EBD24A09EF4387"/>
    <w:rsid w:val="003F6CB7"/>
    <w:pPr>
      <w:spacing w:after="160" w:line="259" w:lineRule="auto"/>
    </w:pPr>
    <w:rPr>
      <w:kern w:val="2"/>
      <w:sz w:val="22"/>
      <w:szCs w:val="22"/>
      <w:lang w:eastAsia="en-AU"/>
      <w14:ligatures w14:val="standardContextual"/>
    </w:rPr>
  </w:style>
  <w:style w:type="paragraph" w:customStyle="1" w:styleId="10A3DF9594EB426494D98D1AEE6F26D0">
    <w:name w:val="10A3DF9594EB426494D98D1AEE6F26D0"/>
    <w:rsid w:val="003F6CB7"/>
    <w:pPr>
      <w:spacing w:after="160" w:line="259" w:lineRule="auto"/>
    </w:pPr>
    <w:rPr>
      <w:kern w:val="2"/>
      <w:sz w:val="22"/>
      <w:szCs w:val="22"/>
      <w:lang w:eastAsia="en-AU"/>
      <w14:ligatures w14:val="standardContextual"/>
    </w:rPr>
  </w:style>
  <w:style w:type="paragraph" w:customStyle="1" w:styleId="7E1F84D57E7646CCA1E90BED2B1ECB70">
    <w:name w:val="7E1F84D57E7646CCA1E90BED2B1ECB70"/>
    <w:rsid w:val="003F6CB7"/>
    <w:pPr>
      <w:spacing w:after="160" w:line="259" w:lineRule="auto"/>
    </w:pPr>
    <w:rPr>
      <w:kern w:val="2"/>
      <w:sz w:val="22"/>
      <w:szCs w:val="22"/>
      <w:lang w:eastAsia="en-AU"/>
      <w14:ligatures w14:val="standardContextual"/>
    </w:rPr>
  </w:style>
  <w:style w:type="paragraph" w:customStyle="1" w:styleId="90C794D97B63456A829E3247562CDEB5">
    <w:name w:val="90C794D97B63456A829E3247562CDEB5"/>
    <w:rsid w:val="003F6CB7"/>
    <w:pPr>
      <w:spacing w:after="160" w:line="259" w:lineRule="auto"/>
    </w:pPr>
    <w:rPr>
      <w:kern w:val="2"/>
      <w:sz w:val="22"/>
      <w:szCs w:val="22"/>
      <w:lang w:eastAsia="en-AU"/>
      <w14:ligatures w14:val="standardContextual"/>
    </w:rPr>
  </w:style>
  <w:style w:type="paragraph" w:customStyle="1" w:styleId="502364F3055D4821BDF4872451360D16">
    <w:name w:val="502364F3055D4821BDF4872451360D16"/>
    <w:rsid w:val="003F6CB7"/>
    <w:pPr>
      <w:spacing w:after="160" w:line="259" w:lineRule="auto"/>
    </w:pPr>
    <w:rPr>
      <w:kern w:val="2"/>
      <w:sz w:val="22"/>
      <w:szCs w:val="22"/>
      <w:lang w:eastAsia="en-AU"/>
      <w14:ligatures w14:val="standardContextual"/>
    </w:rPr>
  </w:style>
  <w:style w:type="paragraph" w:customStyle="1" w:styleId="4141592AF58842849F54D45B4E2C0597">
    <w:name w:val="4141592AF58842849F54D45B4E2C0597"/>
    <w:rsid w:val="003F6CB7"/>
    <w:pPr>
      <w:spacing w:after="160" w:line="259" w:lineRule="auto"/>
    </w:pPr>
    <w:rPr>
      <w:kern w:val="2"/>
      <w:sz w:val="22"/>
      <w:szCs w:val="22"/>
      <w:lang w:eastAsia="en-AU"/>
      <w14:ligatures w14:val="standardContextual"/>
    </w:rPr>
  </w:style>
  <w:style w:type="paragraph" w:customStyle="1" w:styleId="3564E31AE437410A99591FC6A50496E4">
    <w:name w:val="3564E31AE437410A99591FC6A50496E4"/>
    <w:rsid w:val="003F6CB7"/>
    <w:pPr>
      <w:spacing w:after="160" w:line="259" w:lineRule="auto"/>
    </w:pPr>
    <w:rPr>
      <w:kern w:val="2"/>
      <w:sz w:val="22"/>
      <w:szCs w:val="22"/>
      <w:lang w:eastAsia="en-AU"/>
      <w14:ligatures w14:val="standardContextual"/>
    </w:rPr>
  </w:style>
  <w:style w:type="paragraph" w:customStyle="1" w:styleId="4F61495BCE2742BBA7B878ED8B706A6D">
    <w:name w:val="4F61495BCE2742BBA7B878ED8B706A6D"/>
    <w:rsid w:val="003F6CB7"/>
    <w:pPr>
      <w:spacing w:after="160" w:line="259" w:lineRule="auto"/>
    </w:pPr>
    <w:rPr>
      <w:kern w:val="2"/>
      <w:sz w:val="22"/>
      <w:szCs w:val="22"/>
      <w:lang w:eastAsia="en-AU"/>
      <w14:ligatures w14:val="standardContextual"/>
    </w:rPr>
  </w:style>
  <w:style w:type="paragraph" w:customStyle="1" w:styleId="787BE23907FD49F3BEA2B413EF0229C4">
    <w:name w:val="787BE23907FD49F3BEA2B413EF0229C4"/>
    <w:rsid w:val="003F6CB7"/>
    <w:pPr>
      <w:spacing w:after="160" w:line="259" w:lineRule="auto"/>
    </w:pPr>
    <w:rPr>
      <w:kern w:val="2"/>
      <w:sz w:val="22"/>
      <w:szCs w:val="22"/>
      <w:lang w:eastAsia="en-AU"/>
      <w14:ligatures w14:val="standardContextual"/>
    </w:rPr>
  </w:style>
  <w:style w:type="paragraph" w:customStyle="1" w:styleId="912B9745B50D49AF8DEF9570C848A651">
    <w:name w:val="912B9745B50D49AF8DEF9570C848A651"/>
    <w:rsid w:val="003F6CB7"/>
    <w:pPr>
      <w:spacing w:after="160" w:line="259" w:lineRule="auto"/>
    </w:pPr>
    <w:rPr>
      <w:kern w:val="2"/>
      <w:sz w:val="22"/>
      <w:szCs w:val="22"/>
      <w:lang w:eastAsia="en-AU"/>
      <w14:ligatures w14:val="standardContextual"/>
    </w:rPr>
  </w:style>
  <w:style w:type="paragraph" w:customStyle="1" w:styleId="69E4A8AA9669415A89610B93C30D6FDD">
    <w:name w:val="69E4A8AA9669415A89610B93C30D6FDD"/>
    <w:rsid w:val="003F6CB7"/>
    <w:pPr>
      <w:spacing w:after="160" w:line="259" w:lineRule="auto"/>
    </w:pPr>
    <w:rPr>
      <w:kern w:val="2"/>
      <w:sz w:val="22"/>
      <w:szCs w:val="22"/>
      <w:lang w:eastAsia="en-AU"/>
      <w14:ligatures w14:val="standardContextual"/>
    </w:rPr>
  </w:style>
  <w:style w:type="paragraph" w:customStyle="1" w:styleId="410E3A59A48C49D0AC5866998BE02DB3">
    <w:name w:val="410E3A59A48C49D0AC5866998BE02DB3"/>
    <w:rsid w:val="003F6CB7"/>
    <w:pPr>
      <w:spacing w:after="160" w:line="259" w:lineRule="auto"/>
    </w:pPr>
    <w:rPr>
      <w:kern w:val="2"/>
      <w:sz w:val="22"/>
      <w:szCs w:val="22"/>
      <w:lang w:eastAsia="en-AU"/>
      <w14:ligatures w14:val="standardContextual"/>
    </w:rPr>
  </w:style>
  <w:style w:type="paragraph" w:customStyle="1" w:styleId="2E711BDD490A4C00B10B9F9822A1F6DC">
    <w:name w:val="2E711BDD490A4C00B10B9F9822A1F6DC"/>
    <w:rsid w:val="003F6CB7"/>
    <w:pPr>
      <w:spacing w:after="160" w:line="259" w:lineRule="auto"/>
    </w:pPr>
    <w:rPr>
      <w:kern w:val="2"/>
      <w:sz w:val="22"/>
      <w:szCs w:val="22"/>
      <w:lang w:eastAsia="en-AU"/>
      <w14:ligatures w14:val="standardContextual"/>
    </w:rPr>
  </w:style>
  <w:style w:type="paragraph" w:customStyle="1" w:styleId="15D79D4F33494EF5923C7BA0D1F5BA78">
    <w:name w:val="15D79D4F33494EF5923C7BA0D1F5BA78"/>
    <w:rsid w:val="003F6CB7"/>
    <w:pPr>
      <w:spacing w:after="160" w:line="259" w:lineRule="auto"/>
    </w:pPr>
    <w:rPr>
      <w:kern w:val="2"/>
      <w:sz w:val="22"/>
      <w:szCs w:val="22"/>
      <w:lang w:eastAsia="en-AU"/>
      <w14:ligatures w14:val="standardContextual"/>
    </w:rPr>
  </w:style>
  <w:style w:type="paragraph" w:customStyle="1" w:styleId="21F8A230C6A44649BEA384D59F646359">
    <w:name w:val="21F8A230C6A44649BEA384D59F646359"/>
    <w:rsid w:val="003F6CB7"/>
    <w:pPr>
      <w:spacing w:after="160" w:line="259" w:lineRule="auto"/>
    </w:pPr>
    <w:rPr>
      <w:kern w:val="2"/>
      <w:sz w:val="22"/>
      <w:szCs w:val="22"/>
      <w:lang w:eastAsia="en-AU"/>
      <w14:ligatures w14:val="standardContextual"/>
    </w:rPr>
  </w:style>
  <w:style w:type="paragraph" w:customStyle="1" w:styleId="75290E1AE5B143529F498E17DA7C9930">
    <w:name w:val="75290E1AE5B143529F498E17DA7C9930"/>
    <w:rsid w:val="003F6CB7"/>
    <w:pPr>
      <w:spacing w:after="160" w:line="259" w:lineRule="auto"/>
    </w:pPr>
    <w:rPr>
      <w:kern w:val="2"/>
      <w:sz w:val="22"/>
      <w:szCs w:val="22"/>
      <w:lang w:eastAsia="en-AU"/>
      <w14:ligatures w14:val="standardContextual"/>
    </w:rPr>
  </w:style>
  <w:style w:type="paragraph" w:customStyle="1" w:styleId="DDC8682E5E5D4E37A268B19EBE9C859B">
    <w:name w:val="DDC8682E5E5D4E37A268B19EBE9C859B"/>
    <w:rsid w:val="003F6CB7"/>
    <w:pPr>
      <w:spacing w:after="160" w:line="259" w:lineRule="auto"/>
    </w:pPr>
    <w:rPr>
      <w:kern w:val="2"/>
      <w:sz w:val="22"/>
      <w:szCs w:val="22"/>
      <w:lang w:eastAsia="en-AU"/>
      <w14:ligatures w14:val="standardContextual"/>
    </w:rPr>
  </w:style>
  <w:style w:type="paragraph" w:customStyle="1" w:styleId="435DBCE59298427CB3CCADA4735D117A">
    <w:name w:val="435DBCE59298427CB3CCADA4735D117A"/>
    <w:rsid w:val="003F6CB7"/>
    <w:pPr>
      <w:spacing w:after="160" w:line="259" w:lineRule="auto"/>
    </w:pPr>
    <w:rPr>
      <w:kern w:val="2"/>
      <w:sz w:val="22"/>
      <w:szCs w:val="22"/>
      <w:lang w:eastAsia="en-AU"/>
      <w14:ligatures w14:val="standardContextual"/>
    </w:rPr>
  </w:style>
  <w:style w:type="paragraph" w:customStyle="1" w:styleId="FC3091433D9048FDA80AA4D20498D4C7">
    <w:name w:val="FC3091433D9048FDA80AA4D20498D4C7"/>
    <w:rsid w:val="003F6CB7"/>
    <w:pPr>
      <w:spacing w:after="160" w:line="259" w:lineRule="auto"/>
    </w:pPr>
    <w:rPr>
      <w:kern w:val="2"/>
      <w:sz w:val="22"/>
      <w:szCs w:val="22"/>
      <w:lang w:eastAsia="en-AU"/>
      <w14:ligatures w14:val="standardContextual"/>
    </w:rPr>
  </w:style>
  <w:style w:type="paragraph" w:customStyle="1" w:styleId="2D1D1A15425B43168D37DAD6C05F8171">
    <w:name w:val="2D1D1A15425B43168D37DAD6C05F8171"/>
    <w:rsid w:val="003F6CB7"/>
    <w:pPr>
      <w:spacing w:after="160" w:line="259" w:lineRule="auto"/>
    </w:pPr>
    <w:rPr>
      <w:kern w:val="2"/>
      <w:sz w:val="22"/>
      <w:szCs w:val="22"/>
      <w:lang w:eastAsia="en-AU"/>
      <w14:ligatures w14:val="standardContextual"/>
    </w:rPr>
  </w:style>
  <w:style w:type="paragraph" w:customStyle="1" w:styleId="6A434C09E6004537A1887F39C16D32D2">
    <w:name w:val="6A434C09E6004537A1887F39C16D32D2"/>
    <w:rsid w:val="003F6CB7"/>
    <w:pPr>
      <w:spacing w:after="160" w:line="259" w:lineRule="auto"/>
    </w:pPr>
    <w:rPr>
      <w:kern w:val="2"/>
      <w:sz w:val="22"/>
      <w:szCs w:val="22"/>
      <w:lang w:eastAsia="en-AU"/>
      <w14:ligatures w14:val="standardContextual"/>
    </w:rPr>
  </w:style>
  <w:style w:type="paragraph" w:customStyle="1" w:styleId="144F42B0AE6C4467BB29D6E840626545">
    <w:name w:val="144F42B0AE6C4467BB29D6E840626545"/>
    <w:rsid w:val="003F6CB7"/>
    <w:pPr>
      <w:spacing w:after="160" w:line="259" w:lineRule="auto"/>
    </w:pPr>
    <w:rPr>
      <w:kern w:val="2"/>
      <w:sz w:val="22"/>
      <w:szCs w:val="22"/>
      <w:lang w:eastAsia="en-AU"/>
      <w14:ligatures w14:val="standardContextual"/>
    </w:rPr>
  </w:style>
  <w:style w:type="paragraph" w:customStyle="1" w:styleId="620843885C9646829B56857139774363">
    <w:name w:val="620843885C9646829B56857139774363"/>
    <w:rsid w:val="003F6CB7"/>
    <w:pPr>
      <w:spacing w:after="160" w:line="259" w:lineRule="auto"/>
    </w:pPr>
    <w:rPr>
      <w:kern w:val="2"/>
      <w:sz w:val="22"/>
      <w:szCs w:val="22"/>
      <w:lang w:eastAsia="en-AU"/>
      <w14:ligatures w14:val="standardContextual"/>
    </w:rPr>
  </w:style>
  <w:style w:type="paragraph" w:customStyle="1" w:styleId="655341951FDB428EB619AE833DB6CC61">
    <w:name w:val="655341951FDB428EB619AE833DB6CC61"/>
    <w:rsid w:val="003F6CB7"/>
    <w:pPr>
      <w:spacing w:after="160" w:line="259" w:lineRule="auto"/>
    </w:pPr>
    <w:rPr>
      <w:kern w:val="2"/>
      <w:sz w:val="22"/>
      <w:szCs w:val="22"/>
      <w:lang w:eastAsia="en-AU"/>
      <w14:ligatures w14:val="standardContextual"/>
    </w:rPr>
  </w:style>
  <w:style w:type="paragraph" w:customStyle="1" w:styleId="F98905E73F6A4D5E83FAA697A6B66C65">
    <w:name w:val="F98905E73F6A4D5E83FAA697A6B66C65"/>
    <w:rsid w:val="003F6CB7"/>
    <w:pPr>
      <w:spacing w:after="160" w:line="259" w:lineRule="auto"/>
    </w:pPr>
    <w:rPr>
      <w:kern w:val="2"/>
      <w:sz w:val="22"/>
      <w:szCs w:val="22"/>
      <w:lang w:eastAsia="en-AU"/>
      <w14:ligatures w14:val="standardContextual"/>
    </w:rPr>
  </w:style>
  <w:style w:type="paragraph" w:customStyle="1" w:styleId="1A362AA3A9EA46C98C17D223F7829948">
    <w:name w:val="1A362AA3A9EA46C98C17D223F7829948"/>
    <w:rsid w:val="003F6CB7"/>
    <w:pPr>
      <w:spacing w:after="160" w:line="259" w:lineRule="auto"/>
    </w:pPr>
    <w:rPr>
      <w:kern w:val="2"/>
      <w:sz w:val="22"/>
      <w:szCs w:val="22"/>
      <w:lang w:eastAsia="en-AU"/>
      <w14:ligatures w14:val="standardContextual"/>
    </w:rPr>
  </w:style>
  <w:style w:type="paragraph" w:customStyle="1" w:styleId="A5AE4C20DE7246FBA3267F4FA48F293C">
    <w:name w:val="A5AE4C20DE7246FBA3267F4FA48F293C"/>
    <w:rsid w:val="003F6CB7"/>
    <w:pPr>
      <w:spacing w:after="160" w:line="259" w:lineRule="auto"/>
    </w:pPr>
    <w:rPr>
      <w:kern w:val="2"/>
      <w:sz w:val="22"/>
      <w:szCs w:val="22"/>
      <w:lang w:eastAsia="en-AU"/>
      <w14:ligatures w14:val="standardContextual"/>
    </w:rPr>
  </w:style>
  <w:style w:type="paragraph" w:customStyle="1" w:styleId="0112D1C84998436C976E01D9EB5B38A9">
    <w:name w:val="0112D1C84998436C976E01D9EB5B38A9"/>
    <w:rsid w:val="003F6CB7"/>
    <w:pPr>
      <w:spacing w:after="160" w:line="259" w:lineRule="auto"/>
    </w:pPr>
    <w:rPr>
      <w:kern w:val="2"/>
      <w:sz w:val="22"/>
      <w:szCs w:val="22"/>
      <w:lang w:eastAsia="en-AU"/>
      <w14:ligatures w14:val="standardContextual"/>
    </w:rPr>
  </w:style>
  <w:style w:type="paragraph" w:customStyle="1" w:styleId="1AB015AE7ED64AD3A6B9E2BB56C2974F">
    <w:name w:val="1AB015AE7ED64AD3A6B9E2BB56C2974F"/>
    <w:rsid w:val="003F6CB7"/>
    <w:pPr>
      <w:spacing w:after="160" w:line="259" w:lineRule="auto"/>
    </w:pPr>
    <w:rPr>
      <w:kern w:val="2"/>
      <w:sz w:val="22"/>
      <w:szCs w:val="22"/>
      <w:lang w:eastAsia="en-AU"/>
      <w14:ligatures w14:val="standardContextual"/>
    </w:rPr>
  </w:style>
  <w:style w:type="paragraph" w:customStyle="1" w:styleId="43B59325193F4AE682CD317D5ADB3F44">
    <w:name w:val="43B59325193F4AE682CD317D5ADB3F44"/>
    <w:rsid w:val="003F6CB7"/>
    <w:pPr>
      <w:spacing w:after="160" w:line="259" w:lineRule="auto"/>
    </w:pPr>
    <w:rPr>
      <w:kern w:val="2"/>
      <w:sz w:val="22"/>
      <w:szCs w:val="22"/>
      <w:lang w:eastAsia="en-AU"/>
      <w14:ligatures w14:val="standardContextual"/>
    </w:rPr>
  </w:style>
  <w:style w:type="paragraph" w:customStyle="1" w:styleId="E8EC0D297DFC4A03AB1380E214C1E119">
    <w:name w:val="E8EC0D297DFC4A03AB1380E214C1E119"/>
    <w:rsid w:val="003F6CB7"/>
    <w:pPr>
      <w:spacing w:after="160" w:line="259" w:lineRule="auto"/>
    </w:pPr>
    <w:rPr>
      <w:kern w:val="2"/>
      <w:sz w:val="22"/>
      <w:szCs w:val="22"/>
      <w:lang w:eastAsia="en-AU"/>
      <w14:ligatures w14:val="standardContextual"/>
    </w:rPr>
  </w:style>
  <w:style w:type="paragraph" w:customStyle="1" w:styleId="F44CD10F280548B59FAD2B4D48AF1836">
    <w:name w:val="F44CD10F280548B59FAD2B4D48AF1836"/>
    <w:rsid w:val="003F6CB7"/>
    <w:pPr>
      <w:spacing w:after="160" w:line="259" w:lineRule="auto"/>
    </w:pPr>
    <w:rPr>
      <w:kern w:val="2"/>
      <w:sz w:val="22"/>
      <w:szCs w:val="22"/>
      <w:lang w:eastAsia="en-AU"/>
      <w14:ligatures w14:val="standardContextual"/>
    </w:rPr>
  </w:style>
  <w:style w:type="paragraph" w:customStyle="1" w:styleId="B05C662977D34912BC73C7EF0216C377">
    <w:name w:val="B05C662977D34912BC73C7EF0216C377"/>
    <w:rsid w:val="003F6CB7"/>
    <w:pPr>
      <w:spacing w:after="160" w:line="259" w:lineRule="auto"/>
    </w:pPr>
    <w:rPr>
      <w:kern w:val="2"/>
      <w:sz w:val="22"/>
      <w:szCs w:val="22"/>
      <w:lang w:eastAsia="en-AU"/>
      <w14:ligatures w14:val="standardContextual"/>
    </w:rPr>
  </w:style>
  <w:style w:type="paragraph" w:customStyle="1" w:styleId="E55EF1A42A5D4C0F9195BED79BD32F48">
    <w:name w:val="E55EF1A42A5D4C0F9195BED79BD32F48"/>
    <w:rsid w:val="003F6CB7"/>
    <w:pPr>
      <w:spacing w:after="160" w:line="259" w:lineRule="auto"/>
    </w:pPr>
    <w:rPr>
      <w:kern w:val="2"/>
      <w:sz w:val="22"/>
      <w:szCs w:val="22"/>
      <w:lang w:eastAsia="en-AU"/>
      <w14:ligatures w14:val="standardContextual"/>
    </w:rPr>
  </w:style>
  <w:style w:type="paragraph" w:customStyle="1" w:styleId="3D2C09D1C5A24F37A7C47EC535909372">
    <w:name w:val="3D2C09D1C5A24F37A7C47EC535909372"/>
    <w:rsid w:val="003F6CB7"/>
    <w:pPr>
      <w:spacing w:after="160" w:line="259" w:lineRule="auto"/>
    </w:pPr>
    <w:rPr>
      <w:kern w:val="2"/>
      <w:sz w:val="22"/>
      <w:szCs w:val="22"/>
      <w:lang w:eastAsia="en-AU"/>
      <w14:ligatures w14:val="standardContextual"/>
    </w:rPr>
  </w:style>
  <w:style w:type="paragraph" w:customStyle="1" w:styleId="130EEFBC561D4FB496397D9FB33F1CB0">
    <w:name w:val="130EEFBC561D4FB496397D9FB33F1CB0"/>
    <w:rsid w:val="003F6CB7"/>
    <w:pPr>
      <w:spacing w:after="160" w:line="259" w:lineRule="auto"/>
    </w:pPr>
    <w:rPr>
      <w:kern w:val="2"/>
      <w:sz w:val="22"/>
      <w:szCs w:val="22"/>
      <w:lang w:eastAsia="en-AU"/>
      <w14:ligatures w14:val="standardContextual"/>
    </w:rPr>
  </w:style>
  <w:style w:type="paragraph" w:customStyle="1" w:styleId="1A0FA76AD0AB4EFBBD3EEEFC2ECA0F50">
    <w:name w:val="1A0FA76AD0AB4EFBBD3EEEFC2ECA0F50"/>
    <w:rsid w:val="003F6CB7"/>
    <w:pPr>
      <w:spacing w:after="160" w:line="259" w:lineRule="auto"/>
    </w:pPr>
    <w:rPr>
      <w:kern w:val="2"/>
      <w:sz w:val="22"/>
      <w:szCs w:val="22"/>
      <w:lang w:eastAsia="en-AU"/>
      <w14:ligatures w14:val="standardContextual"/>
    </w:rPr>
  </w:style>
  <w:style w:type="paragraph" w:customStyle="1" w:styleId="911EFFD219C14F46811FACE2D83EBDD0">
    <w:name w:val="911EFFD219C14F46811FACE2D83EBDD0"/>
    <w:rsid w:val="003F6CB7"/>
    <w:pPr>
      <w:spacing w:after="160" w:line="259" w:lineRule="auto"/>
    </w:pPr>
    <w:rPr>
      <w:kern w:val="2"/>
      <w:sz w:val="22"/>
      <w:szCs w:val="22"/>
      <w:lang w:eastAsia="en-AU"/>
      <w14:ligatures w14:val="standardContextual"/>
    </w:rPr>
  </w:style>
  <w:style w:type="paragraph" w:customStyle="1" w:styleId="937AC3043D41415BA43C71A9E82D6F75">
    <w:name w:val="937AC3043D41415BA43C71A9E82D6F75"/>
    <w:rsid w:val="003F6CB7"/>
    <w:pPr>
      <w:spacing w:after="160" w:line="259" w:lineRule="auto"/>
    </w:pPr>
    <w:rPr>
      <w:kern w:val="2"/>
      <w:sz w:val="22"/>
      <w:szCs w:val="22"/>
      <w:lang w:eastAsia="en-AU"/>
      <w14:ligatures w14:val="standardContextual"/>
    </w:rPr>
  </w:style>
  <w:style w:type="paragraph" w:customStyle="1" w:styleId="62CFF5F101044EE1966635483D3BF499">
    <w:name w:val="62CFF5F101044EE1966635483D3BF499"/>
    <w:rsid w:val="003F6CB7"/>
    <w:pPr>
      <w:spacing w:after="160" w:line="259" w:lineRule="auto"/>
    </w:pPr>
    <w:rPr>
      <w:kern w:val="2"/>
      <w:sz w:val="22"/>
      <w:szCs w:val="22"/>
      <w:lang w:eastAsia="en-AU"/>
      <w14:ligatures w14:val="standardContextual"/>
    </w:rPr>
  </w:style>
  <w:style w:type="paragraph" w:customStyle="1" w:styleId="F66734F90E424A30A2EA0F4802DA5124">
    <w:name w:val="F66734F90E424A30A2EA0F4802DA5124"/>
    <w:rsid w:val="003F6CB7"/>
    <w:pPr>
      <w:spacing w:after="160" w:line="259" w:lineRule="auto"/>
    </w:pPr>
    <w:rPr>
      <w:kern w:val="2"/>
      <w:sz w:val="22"/>
      <w:szCs w:val="22"/>
      <w:lang w:eastAsia="en-AU"/>
      <w14:ligatures w14:val="standardContextual"/>
    </w:rPr>
  </w:style>
  <w:style w:type="paragraph" w:customStyle="1" w:styleId="F418661274104EBF926648EFBF6FE342">
    <w:name w:val="F418661274104EBF926648EFBF6FE342"/>
    <w:rsid w:val="003F6CB7"/>
    <w:pPr>
      <w:spacing w:after="160" w:line="259" w:lineRule="auto"/>
    </w:pPr>
    <w:rPr>
      <w:kern w:val="2"/>
      <w:sz w:val="22"/>
      <w:szCs w:val="22"/>
      <w:lang w:eastAsia="en-AU"/>
      <w14:ligatures w14:val="standardContextual"/>
    </w:rPr>
  </w:style>
  <w:style w:type="paragraph" w:customStyle="1" w:styleId="7BE6F783BD994AB5B3EB6CEB39030D85">
    <w:name w:val="7BE6F783BD994AB5B3EB6CEB39030D85"/>
    <w:rsid w:val="003F6CB7"/>
    <w:pPr>
      <w:spacing w:after="160" w:line="259" w:lineRule="auto"/>
    </w:pPr>
    <w:rPr>
      <w:kern w:val="2"/>
      <w:sz w:val="22"/>
      <w:szCs w:val="22"/>
      <w:lang w:eastAsia="en-AU"/>
      <w14:ligatures w14:val="standardContextual"/>
    </w:rPr>
  </w:style>
  <w:style w:type="paragraph" w:customStyle="1" w:styleId="41B525FCB69C4469B66F160C3157FC54">
    <w:name w:val="41B525FCB69C4469B66F160C3157FC54"/>
    <w:rsid w:val="003F6CB7"/>
    <w:pPr>
      <w:spacing w:after="160" w:line="259" w:lineRule="auto"/>
    </w:pPr>
    <w:rPr>
      <w:kern w:val="2"/>
      <w:sz w:val="22"/>
      <w:szCs w:val="22"/>
      <w:lang w:eastAsia="en-AU"/>
      <w14:ligatures w14:val="standardContextual"/>
    </w:rPr>
  </w:style>
  <w:style w:type="paragraph" w:customStyle="1" w:styleId="41D27165EC1147A2BD8CA2A17CC4A304">
    <w:name w:val="41D27165EC1147A2BD8CA2A17CC4A304"/>
    <w:rsid w:val="003F6CB7"/>
    <w:pPr>
      <w:spacing w:after="160" w:line="259" w:lineRule="auto"/>
    </w:pPr>
    <w:rPr>
      <w:kern w:val="2"/>
      <w:sz w:val="22"/>
      <w:szCs w:val="22"/>
      <w:lang w:eastAsia="en-AU"/>
      <w14:ligatures w14:val="standardContextual"/>
    </w:rPr>
  </w:style>
  <w:style w:type="paragraph" w:customStyle="1" w:styleId="C46B84766B694022A232EBD1AE10FDA1">
    <w:name w:val="C46B84766B694022A232EBD1AE10FDA1"/>
    <w:rsid w:val="003F6CB7"/>
    <w:pPr>
      <w:spacing w:after="160" w:line="259" w:lineRule="auto"/>
    </w:pPr>
    <w:rPr>
      <w:kern w:val="2"/>
      <w:sz w:val="22"/>
      <w:szCs w:val="22"/>
      <w:lang w:eastAsia="en-AU"/>
      <w14:ligatures w14:val="standardContextual"/>
    </w:rPr>
  </w:style>
  <w:style w:type="paragraph" w:customStyle="1" w:styleId="6E51AF16AEA247A48F7CCEC8C52DB5B1">
    <w:name w:val="6E51AF16AEA247A48F7CCEC8C52DB5B1"/>
    <w:rsid w:val="003F6CB7"/>
    <w:pPr>
      <w:spacing w:after="160" w:line="259" w:lineRule="auto"/>
    </w:pPr>
    <w:rPr>
      <w:kern w:val="2"/>
      <w:sz w:val="22"/>
      <w:szCs w:val="22"/>
      <w:lang w:eastAsia="en-AU"/>
      <w14:ligatures w14:val="standardContextual"/>
    </w:rPr>
  </w:style>
  <w:style w:type="paragraph" w:customStyle="1" w:styleId="B3184089188148CF84EA8E0B8F0506FE">
    <w:name w:val="B3184089188148CF84EA8E0B8F0506FE"/>
    <w:rsid w:val="003F6CB7"/>
    <w:pPr>
      <w:spacing w:after="160" w:line="259" w:lineRule="auto"/>
    </w:pPr>
    <w:rPr>
      <w:kern w:val="2"/>
      <w:sz w:val="22"/>
      <w:szCs w:val="22"/>
      <w:lang w:eastAsia="en-AU"/>
      <w14:ligatures w14:val="standardContextual"/>
    </w:rPr>
  </w:style>
  <w:style w:type="paragraph" w:customStyle="1" w:styleId="29E300526A794036A0FD665393F117ED">
    <w:name w:val="29E300526A794036A0FD665393F117ED"/>
    <w:rsid w:val="003F6CB7"/>
    <w:pPr>
      <w:spacing w:after="160" w:line="259" w:lineRule="auto"/>
    </w:pPr>
    <w:rPr>
      <w:kern w:val="2"/>
      <w:sz w:val="22"/>
      <w:szCs w:val="22"/>
      <w:lang w:eastAsia="en-AU"/>
      <w14:ligatures w14:val="standardContextual"/>
    </w:rPr>
  </w:style>
  <w:style w:type="paragraph" w:customStyle="1" w:styleId="4DA6AB19C0744AA38AC098ECEA134A1F">
    <w:name w:val="4DA6AB19C0744AA38AC098ECEA134A1F"/>
    <w:rsid w:val="003F6CB7"/>
    <w:pPr>
      <w:spacing w:after="160" w:line="259" w:lineRule="auto"/>
    </w:pPr>
    <w:rPr>
      <w:kern w:val="2"/>
      <w:sz w:val="22"/>
      <w:szCs w:val="22"/>
      <w:lang w:eastAsia="en-AU"/>
      <w14:ligatures w14:val="standardContextual"/>
    </w:rPr>
  </w:style>
  <w:style w:type="paragraph" w:customStyle="1" w:styleId="B41FB9E29C3D42A2A68F1B8D990AA750">
    <w:name w:val="B41FB9E29C3D42A2A68F1B8D990AA750"/>
    <w:rsid w:val="003F6CB7"/>
    <w:pPr>
      <w:spacing w:after="160" w:line="259" w:lineRule="auto"/>
    </w:pPr>
    <w:rPr>
      <w:kern w:val="2"/>
      <w:sz w:val="22"/>
      <w:szCs w:val="22"/>
      <w:lang w:eastAsia="en-AU"/>
      <w14:ligatures w14:val="standardContextual"/>
    </w:rPr>
  </w:style>
  <w:style w:type="paragraph" w:customStyle="1" w:styleId="1AEBB3BFA39C4D0E8A5094EB6CA14BFF">
    <w:name w:val="1AEBB3BFA39C4D0E8A5094EB6CA14BFF"/>
    <w:rsid w:val="003F6CB7"/>
    <w:pPr>
      <w:spacing w:after="160" w:line="259" w:lineRule="auto"/>
    </w:pPr>
    <w:rPr>
      <w:kern w:val="2"/>
      <w:sz w:val="22"/>
      <w:szCs w:val="22"/>
      <w:lang w:eastAsia="en-AU"/>
      <w14:ligatures w14:val="standardContextual"/>
    </w:rPr>
  </w:style>
  <w:style w:type="paragraph" w:customStyle="1" w:styleId="92496A77D6D24533AA103E63F82E5211">
    <w:name w:val="92496A77D6D24533AA103E63F82E5211"/>
    <w:rsid w:val="003F6CB7"/>
    <w:pPr>
      <w:spacing w:after="160" w:line="259" w:lineRule="auto"/>
    </w:pPr>
    <w:rPr>
      <w:kern w:val="2"/>
      <w:sz w:val="22"/>
      <w:szCs w:val="22"/>
      <w:lang w:eastAsia="en-AU"/>
      <w14:ligatures w14:val="standardContextual"/>
    </w:rPr>
  </w:style>
  <w:style w:type="paragraph" w:customStyle="1" w:styleId="EB52FB0B3A304139A7666BE56214D4F6">
    <w:name w:val="EB52FB0B3A304139A7666BE56214D4F6"/>
    <w:rsid w:val="003F6CB7"/>
    <w:pPr>
      <w:spacing w:after="160" w:line="259" w:lineRule="auto"/>
    </w:pPr>
    <w:rPr>
      <w:kern w:val="2"/>
      <w:sz w:val="22"/>
      <w:szCs w:val="22"/>
      <w:lang w:eastAsia="en-AU"/>
      <w14:ligatures w14:val="standardContextual"/>
    </w:rPr>
  </w:style>
  <w:style w:type="paragraph" w:customStyle="1" w:styleId="7338C5DD51DA4884965FBD40A3D3F97F">
    <w:name w:val="7338C5DD51DA4884965FBD40A3D3F97F"/>
    <w:rsid w:val="003F6CB7"/>
    <w:pPr>
      <w:spacing w:after="160" w:line="259" w:lineRule="auto"/>
    </w:pPr>
    <w:rPr>
      <w:kern w:val="2"/>
      <w:sz w:val="22"/>
      <w:szCs w:val="22"/>
      <w:lang w:eastAsia="en-AU"/>
      <w14:ligatures w14:val="standardContextual"/>
    </w:rPr>
  </w:style>
  <w:style w:type="paragraph" w:customStyle="1" w:styleId="4F3B2E00EE5940E286E87E6B174B4363">
    <w:name w:val="4F3B2E00EE5940E286E87E6B174B4363"/>
    <w:rsid w:val="00E67BC5"/>
    <w:pPr>
      <w:spacing w:after="160" w:line="259" w:lineRule="auto"/>
    </w:pPr>
    <w:rPr>
      <w:kern w:val="2"/>
      <w:sz w:val="22"/>
      <w:szCs w:val="22"/>
      <w:lang w:eastAsia="en-AU"/>
      <w14:ligatures w14:val="standardContextual"/>
    </w:rPr>
  </w:style>
  <w:style w:type="paragraph" w:customStyle="1" w:styleId="394EEEB95BF2499B9B6DAE7E97AAF407">
    <w:name w:val="394EEEB95BF2499B9B6DAE7E97AAF407"/>
    <w:rsid w:val="00E67BC5"/>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EE30330C-F8D0-4B95-8BB4-BF4D057658BF}">
  <ds:schemaRefs>
    <ds:schemaRef ds:uri="http://schemas.microsoft.com/office/2006/documentManagement/types"/>
    <ds:schemaRef ds:uri="http://www.w3.org/XML/1998/namespace"/>
    <ds:schemaRef ds:uri="http://purl.org/dc/term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1aab662d-a6b2-42d6-996b-a574723d1ad8"/>
    <ds:schemaRef ds:uri="http://schemas.microsoft.com/sharepoint/v3"/>
    <ds:schemaRef ds:uri="http://purl.org/dc/dcmitype/"/>
  </ds:schemaRefs>
</ds:datastoreItem>
</file>

<file path=customXml/itemProps4.xml><?xml version="1.0" encoding="utf-8"?>
<ds:datastoreItem xmlns:ds="http://schemas.openxmlformats.org/officeDocument/2006/customXml" ds:itemID="{23DCBC88-740C-4141-B66B-9B5234E72E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13278</Words>
  <Characters>75685</Characters>
  <Application>Microsoft Office Word</Application>
  <DocSecurity>0</DocSecurity>
  <Lines>630</Lines>
  <Paragraphs>177</Paragraphs>
  <ScaleCrop>false</ScaleCrop>
  <HeadingPairs>
    <vt:vector size="2" baseType="variant">
      <vt:variant>
        <vt:lpstr>Title</vt:lpstr>
      </vt:variant>
      <vt:variant>
        <vt:i4>1</vt:i4>
      </vt:variant>
    </vt:vector>
  </HeadingPairs>
  <TitlesOfParts>
    <vt:vector size="1" baseType="lpstr">
      <vt:lpstr>2025 VCE Hungarian</vt:lpstr>
    </vt:vector>
  </TitlesOfParts>
  <LinksUpToDate>false</LinksUpToDate>
  <CharactersWithSpaces>88786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Hungarian</dc:title>
  <dc:creator/>
  <cp:keywords>Hungarian</cp:keywords>
  <cp:lastModifiedBy/>
  <cp:revision>2</cp:revision>
  <dcterms:created xsi:type="dcterms:W3CDTF">2024-07-09T05:30:00Z</dcterms:created>
  <dcterms:modified xsi:type="dcterms:W3CDTF">2025-03-03T02:54:00Z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