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1D49AAB786BB4F13AA3F07EDAAF9E9BB"/>
        </w:placeholder>
        <w:group/>
      </w:sdtPr>
      <w:sdtEndPr/>
      <w:sdtContent>
        <w:p w14:paraId="2DB928C7" w14:textId="70ABB128" w:rsidR="00097446" w:rsidRPr="004A22BC" w:rsidRDefault="008D6E6F" w:rsidP="00B22829">
          <w:pPr>
            <w:pStyle w:val="Title"/>
          </w:pPr>
          <w:sdt>
            <w:sdtPr>
              <w:alias w:val="Title"/>
              <w:tag w:val=""/>
              <w:id w:val="1621577399"/>
              <w:placeholder>
                <w:docPart w:val="BC811BC39FDD4059B4B5ACD483983C50"/>
              </w:placeholder>
              <w:dataBinding w:prefixMappings="xmlns:ns0='http://purl.org/dc/elements/1.1/' xmlns:ns1='http://schemas.openxmlformats.org/package/2006/metadata/core-properties' " w:xpath="/ns1:coreProperties[1]/ns0:title[1]" w:storeItemID="{6C3C8BC8-F283-45AE-878A-BAB7291924A1}"/>
              <w:text/>
            </w:sdtPr>
            <w:sdtEndPr/>
            <w:sdtContent>
              <w:r w:rsidR="00097446">
                <w:t>2025 VCE Karen</w:t>
              </w:r>
            </w:sdtContent>
          </w:sdt>
        </w:p>
      </w:sdtContent>
    </w:sdt>
    <w:bookmarkEnd w:id="2"/>
    <w:bookmarkEnd w:id="1"/>
    <w:bookmarkEnd w:id="0"/>
    <w:p w14:paraId="335E28AB" w14:textId="77777777" w:rsidR="00097446" w:rsidRPr="004A22BC" w:rsidRDefault="00097446" w:rsidP="00B22829">
      <w:pPr>
        <w:pStyle w:val="Documentsubtitle"/>
        <w:ind w:right="3543"/>
      </w:pPr>
      <w:r w:rsidRPr="004A22BC">
        <w:drawing>
          <wp:anchor distT="0" distB="0" distL="114300" distR="114300" simplePos="0" relativeHeight="251682816" behindDoc="1" locked="1" layoutInCell="0" allowOverlap="0" wp14:anchorId="4DF13F11" wp14:editId="3B0D572D">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3E4B01D0" w14:textId="77777777" w:rsidR="00097446" w:rsidRPr="00210AB7" w:rsidRDefault="00097446" w:rsidP="00B22829">
      <w:pPr>
        <w:jc w:val="center"/>
        <w:rPr>
          <w:lang w:val="en-AU"/>
        </w:rPr>
        <w:sectPr w:rsidR="00097446" w:rsidRPr="00210AB7" w:rsidSect="00097446">
          <w:headerReference w:type="default" r:id="rId12"/>
          <w:footerReference w:type="first" r:id="rId13"/>
          <w:pgSz w:w="11907" w:h="16840" w:code="9"/>
          <w:pgMar w:top="0" w:right="567" w:bottom="567" w:left="567" w:header="794" w:footer="686" w:gutter="0"/>
          <w:cols w:space="708"/>
          <w:titlePg/>
          <w:docGrid w:linePitch="360"/>
        </w:sectPr>
      </w:pPr>
    </w:p>
    <w:p w14:paraId="5E914C4C" w14:textId="77777777" w:rsidR="00097446" w:rsidRPr="000F5CEC" w:rsidRDefault="00097446" w:rsidP="00B22829">
      <w:pPr>
        <w:rPr>
          <w:color w:val="0F7EB4"/>
          <w:sz w:val="48"/>
          <w:lang w:val="en-AU"/>
        </w:rPr>
      </w:pPr>
      <w:r>
        <w:rPr>
          <w:color w:val="0F7EB4"/>
          <w:sz w:val="48"/>
          <w:lang w:val="en-AU"/>
        </w:rPr>
        <w:lastRenderedPageBreak/>
        <w:t>C</w:t>
      </w:r>
      <w:r w:rsidRPr="000F5CEC">
        <w:rPr>
          <w:color w:val="0F7EB4"/>
          <w:sz w:val="48"/>
          <w:lang w:val="en-AU"/>
        </w:rPr>
        <w:t>ontents</w:t>
      </w:r>
    </w:p>
    <w:p w14:paraId="5B79F63A" w14:textId="5F956C15" w:rsidR="008D6E6F" w:rsidRDefault="00097446">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2764" w:history="1">
        <w:r w:rsidR="008D6E6F" w:rsidRPr="00A3460C">
          <w:rPr>
            <w:rStyle w:val="Hyperlink"/>
          </w:rPr>
          <w:t>VCE Karen: Teaching and Learning Activities</w:t>
        </w:r>
        <w:r w:rsidR="008D6E6F">
          <w:rPr>
            <w:webHidden/>
          </w:rPr>
          <w:tab/>
        </w:r>
        <w:r w:rsidR="008D6E6F">
          <w:rPr>
            <w:webHidden/>
          </w:rPr>
          <w:fldChar w:fldCharType="begin"/>
        </w:r>
        <w:r w:rsidR="008D6E6F">
          <w:rPr>
            <w:webHidden/>
          </w:rPr>
          <w:instrText xml:space="preserve"> PAGEREF _Toc191902764 \h </w:instrText>
        </w:r>
        <w:r w:rsidR="008D6E6F">
          <w:rPr>
            <w:webHidden/>
          </w:rPr>
        </w:r>
        <w:r w:rsidR="008D6E6F">
          <w:rPr>
            <w:webHidden/>
          </w:rPr>
          <w:fldChar w:fldCharType="separate"/>
        </w:r>
        <w:r w:rsidR="008D6E6F">
          <w:rPr>
            <w:webHidden/>
          </w:rPr>
          <w:t>1</w:t>
        </w:r>
        <w:r w:rsidR="008D6E6F">
          <w:rPr>
            <w:webHidden/>
          </w:rPr>
          <w:fldChar w:fldCharType="end"/>
        </w:r>
      </w:hyperlink>
    </w:p>
    <w:p w14:paraId="70E7EA41" w14:textId="5BE21E32" w:rsidR="008D6E6F" w:rsidRDefault="008D6E6F">
      <w:pPr>
        <w:pStyle w:val="TOC3"/>
        <w:rPr>
          <w:rFonts w:eastAsiaTheme="minorEastAsia"/>
          <w:kern w:val="2"/>
          <w:sz w:val="22"/>
          <w:lang w:val="en-AU" w:eastAsia="en-AU"/>
          <w14:ligatures w14:val="standardContextual"/>
        </w:rPr>
      </w:pPr>
      <w:hyperlink w:anchor="_Toc191902765" w:history="1">
        <w:r w:rsidRPr="00A3460C">
          <w:rPr>
            <w:rStyle w:val="Hyperlink"/>
          </w:rPr>
          <w:t>Unit 1</w:t>
        </w:r>
        <w:r>
          <w:rPr>
            <w:webHidden/>
          </w:rPr>
          <w:tab/>
        </w:r>
        <w:r>
          <w:rPr>
            <w:webHidden/>
          </w:rPr>
          <w:fldChar w:fldCharType="begin"/>
        </w:r>
        <w:r>
          <w:rPr>
            <w:webHidden/>
          </w:rPr>
          <w:instrText xml:space="preserve"> PAGEREF _Toc191902765 \h </w:instrText>
        </w:r>
        <w:r>
          <w:rPr>
            <w:webHidden/>
          </w:rPr>
        </w:r>
        <w:r>
          <w:rPr>
            <w:webHidden/>
          </w:rPr>
          <w:fldChar w:fldCharType="separate"/>
        </w:r>
        <w:r>
          <w:rPr>
            <w:webHidden/>
          </w:rPr>
          <w:t>1</w:t>
        </w:r>
        <w:r>
          <w:rPr>
            <w:webHidden/>
          </w:rPr>
          <w:fldChar w:fldCharType="end"/>
        </w:r>
      </w:hyperlink>
    </w:p>
    <w:p w14:paraId="0C12C1FE" w14:textId="56D3B081" w:rsidR="008D6E6F" w:rsidRDefault="008D6E6F">
      <w:pPr>
        <w:pStyle w:val="TOC2"/>
        <w:rPr>
          <w:rFonts w:asciiTheme="minorHAnsi" w:eastAsiaTheme="minorEastAsia" w:hAnsiTheme="minorHAnsi" w:cstheme="minorBidi"/>
          <w:kern w:val="2"/>
          <w:sz w:val="22"/>
          <w:szCs w:val="22"/>
          <w14:ligatures w14:val="standardContextual"/>
        </w:rPr>
      </w:pPr>
      <w:hyperlink w:anchor="_Toc191902766" w:history="1">
        <w:r w:rsidRPr="00A3460C">
          <w:rPr>
            <w:rStyle w:val="Hyperlink"/>
          </w:rPr>
          <w:t>Outcome 1</w:t>
        </w:r>
        <w:r>
          <w:rPr>
            <w:webHidden/>
          </w:rPr>
          <w:tab/>
        </w:r>
        <w:r>
          <w:rPr>
            <w:webHidden/>
          </w:rPr>
          <w:fldChar w:fldCharType="begin"/>
        </w:r>
        <w:r>
          <w:rPr>
            <w:webHidden/>
          </w:rPr>
          <w:instrText xml:space="preserve"> PAGEREF _Toc191902766 \h </w:instrText>
        </w:r>
        <w:r>
          <w:rPr>
            <w:webHidden/>
          </w:rPr>
        </w:r>
        <w:r>
          <w:rPr>
            <w:webHidden/>
          </w:rPr>
          <w:fldChar w:fldCharType="separate"/>
        </w:r>
        <w:r>
          <w:rPr>
            <w:webHidden/>
          </w:rPr>
          <w:t>1</w:t>
        </w:r>
        <w:r>
          <w:rPr>
            <w:webHidden/>
          </w:rPr>
          <w:fldChar w:fldCharType="end"/>
        </w:r>
      </w:hyperlink>
    </w:p>
    <w:p w14:paraId="46A8E2D9" w14:textId="66697044" w:rsidR="008D6E6F" w:rsidRDefault="008D6E6F">
      <w:pPr>
        <w:pStyle w:val="TOC2"/>
        <w:rPr>
          <w:rFonts w:asciiTheme="minorHAnsi" w:eastAsiaTheme="minorEastAsia" w:hAnsiTheme="minorHAnsi" w:cstheme="minorBidi"/>
          <w:kern w:val="2"/>
          <w:sz w:val="22"/>
          <w:szCs w:val="22"/>
          <w14:ligatures w14:val="standardContextual"/>
        </w:rPr>
      </w:pPr>
      <w:hyperlink w:anchor="_Toc191902767" w:history="1">
        <w:r w:rsidRPr="00A3460C">
          <w:rPr>
            <w:rStyle w:val="Hyperlink"/>
          </w:rPr>
          <w:t>Examples of learning activities</w:t>
        </w:r>
        <w:r>
          <w:rPr>
            <w:webHidden/>
          </w:rPr>
          <w:tab/>
        </w:r>
        <w:r>
          <w:rPr>
            <w:webHidden/>
          </w:rPr>
          <w:fldChar w:fldCharType="begin"/>
        </w:r>
        <w:r>
          <w:rPr>
            <w:webHidden/>
          </w:rPr>
          <w:instrText xml:space="preserve"> PAGEREF _Toc191902767 \h </w:instrText>
        </w:r>
        <w:r>
          <w:rPr>
            <w:webHidden/>
          </w:rPr>
        </w:r>
        <w:r>
          <w:rPr>
            <w:webHidden/>
          </w:rPr>
          <w:fldChar w:fldCharType="separate"/>
        </w:r>
        <w:r>
          <w:rPr>
            <w:webHidden/>
          </w:rPr>
          <w:t>1</w:t>
        </w:r>
        <w:r>
          <w:rPr>
            <w:webHidden/>
          </w:rPr>
          <w:fldChar w:fldCharType="end"/>
        </w:r>
      </w:hyperlink>
    </w:p>
    <w:p w14:paraId="581373CD" w14:textId="2A4B72BA" w:rsidR="008D6E6F" w:rsidRDefault="008D6E6F">
      <w:pPr>
        <w:pStyle w:val="TOC2"/>
        <w:rPr>
          <w:rFonts w:asciiTheme="minorHAnsi" w:eastAsiaTheme="minorEastAsia" w:hAnsiTheme="minorHAnsi" w:cstheme="minorBidi"/>
          <w:kern w:val="2"/>
          <w:sz w:val="22"/>
          <w:szCs w:val="22"/>
          <w14:ligatures w14:val="standardContextual"/>
        </w:rPr>
      </w:pPr>
      <w:hyperlink w:anchor="_Toc191902768" w:history="1">
        <w:r w:rsidRPr="00A3460C">
          <w:rPr>
            <w:rStyle w:val="Hyperlink"/>
            <w:b/>
            <w:bCs/>
          </w:rPr>
          <w:t>Detailed example</w:t>
        </w:r>
        <w:r>
          <w:rPr>
            <w:webHidden/>
          </w:rPr>
          <w:tab/>
        </w:r>
        <w:r>
          <w:rPr>
            <w:webHidden/>
          </w:rPr>
          <w:fldChar w:fldCharType="begin"/>
        </w:r>
        <w:r>
          <w:rPr>
            <w:webHidden/>
          </w:rPr>
          <w:instrText xml:space="preserve"> PAGEREF _Toc191902768 \h </w:instrText>
        </w:r>
        <w:r>
          <w:rPr>
            <w:webHidden/>
          </w:rPr>
        </w:r>
        <w:r>
          <w:rPr>
            <w:webHidden/>
          </w:rPr>
          <w:fldChar w:fldCharType="separate"/>
        </w:r>
        <w:r>
          <w:rPr>
            <w:webHidden/>
          </w:rPr>
          <w:t>3</w:t>
        </w:r>
        <w:r>
          <w:rPr>
            <w:webHidden/>
          </w:rPr>
          <w:fldChar w:fldCharType="end"/>
        </w:r>
      </w:hyperlink>
    </w:p>
    <w:p w14:paraId="7D4E588F" w14:textId="39AC2B0A" w:rsidR="008D6E6F" w:rsidRDefault="008D6E6F">
      <w:pPr>
        <w:pStyle w:val="TOC2"/>
        <w:rPr>
          <w:rFonts w:asciiTheme="minorHAnsi" w:eastAsiaTheme="minorEastAsia" w:hAnsiTheme="minorHAnsi" w:cstheme="minorBidi"/>
          <w:kern w:val="2"/>
          <w:sz w:val="22"/>
          <w:szCs w:val="22"/>
          <w14:ligatures w14:val="standardContextual"/>
        </w:rPr>
      </w:pPr>
      <w:hyperlink w:anchor="_Toc191902769" w:history="1">
        <w:r w:rsidRPr="00A3460C">
          <w:rPr>
            <w:rStyle w:val="Hyperlink"/>
          </w:rPr>
          <w:t>Outcome 2</w:t>
        </w:r>
        <w:r>
          <w:rPr>
            <w:webHidden/>
          </w:rPr>
          <w:tab/>
        </w:r>
        <w:r>
          <w:rPr>
            <w:webHidden/>
          </w:rPr>
          <w:fldChar w:fldCharType="begin"/>
        </w:r>
        <w:r>
          <w:rPr>
            <w:webHidden/>
          </w:rPr>
          <w:instrText xml:space="preserve"> PAGEREF _Toc191902769 \h </w:instrText>
        </w:r>
        <w:r>
          <w:rPr>
            <w:webHidden/>
          </w:rPr>
        </w:r>
        <w:r>
          <w:rPr>
            <w:webHidden/>
          </w:rPr>
          <w:fldChar w:fldCharType="separate"/>
        </w:r>
        <w:r>
          <w:rPr>
            <w:webHidden/>
          </w:rPr>
          <w:t>3</w:t>
        </w:r>
        <w:r>
          <w:rPr>
            <w:webHidden/>
          </w:rPr>
          <w:fldChar w:fldCharType="end"/>
        </w:r>
      </w:hyperlink>
    </w:p>
    <w:p w14:paraId="41A86507" w14:textId="2EC4AE7E" w:rsidR="008D6E6F" w:rsidRDefault="008D6E6F">
      <w:pPr>
        <w:pStyle w:val="TOC2"/>
        <w:rPr>
          <w:rFonts w:asciiTheme="minorHAnsi" w:eastAsiaTheme="minorEastAsia" w:hAnsiTheme="minorHAnsi" w:cstheme="minorBidi"/>
          <w:kern w:val="2"/>
          <w:sz w:val="22"/>
          <w:szCs w:val="22"/>
          <w14:ligatures w14:val="standardContextual"/>
        </w:rPr>
      </w:pPr>
      <w:hyperlink w:anchor="_Toc191902770" w:history="1">
        <w:r w:rsidRPr="00A3460C">
          <w:rPr>
            <w:rStyle w:val="Hyperlink"/>
          </w:rPr>
          <w:t>Examples of learning activities</w:t>
        </w:r>
        <w:r>
          <w:rPr>
            <w:webHidden/>
          </w:rPr>
          <w:tab/>
        </w:r>
        <w:r>
          <w:rPr>
            <w:webHidden/>
          </w:rPr>
          <w:fldChar w:fldCharType="begin"/>
        </w:r>
        <w:r>
          <w:rPr>
            <w:webHidden/>
          </w:rPr>
          <w:instrText xml:space="preserve"> PAGEREF _Toc191902770 \h </w:instrText>
        </w:r>
        <w:r>
          <w:rPr>
            <w:webHidden/>
          </w:rPr>
        </w:r>
        <w:r>
          <w:rPr>
            <w:webHidden/>
          </w:rPr>
          <w:fldChar w:fldCharType="separate"/>
        </w:r>
        <w:r>
          <w:rPr>
            <w:webHidden/>
          </w:rPr>
          <w:t>4</w:t>
        </w:r>
        <w:r>
          <w:rPr>
            <w:webHidden/>
          </w:rPr>
          <w:fldChar w:fldCharType="end"/>
        </w:r>
      </w:hyperlink>
    </w:p>
    <w:p w14:paraId="743899C7" w14:textId="0EEDF136" w:rsidR="008D6E6F" w:rsidRDefault="008D6E6F">
      <w:pPr>
        <w:pStyle w:val="TOC2"/>
        <w:rPr>
          <w:rFonts w:asciiTheme="minorHAnsi" w:eastAsiaTheme="minorEastAsia" w:hAnsiTheme="minorHAnsi" w:cstheme="minorBidi"/>
          <w:kern w:val="2"/>
          <w:sz w:val="22"/>
          <w:szCs w:val="22"/>
          <w14:ligatures w14:val="standardContextual"/>
        </w:rPr>
      </w:pPr>
      <w:hyperlink w:anchor="_Toc191902771" w:history="1">
        <w:r w:rsidRPr="00A3460C">
          <w:rPr>
            <w:rStyle w:val="Hyperlink"/>
            <w:b/>
            <w:bCs/>
          </w:rPr>
          <w:t>Detailed example</w:t>
        </w:r>
        <w:r>
          <w:rPr>
            <w:webHidden/>
          </w:rPr>
          <w:tab/>
        </w:r>
        <w:r>
          <w:rPr>
            <w:webHidden/>
          </w:rPr>
          <w:fldChar w:fldCharType="begin"/>
        </w:r>
        <w:r>
          <w:rPr>
            <w:webHidden/>
          </w:rPr>
          <w:instrText xml:space="preserve"> PAGEREF _Toc191902771 \h </w:instrText>
        </w:r>
        <w:r>
          <w:rPr>
            <w:webHidden/>
          </w:rPr>
        </w:r>
        <w:r>
          <w:rPr>
            <w:webHidden/>
          </w:rPr>
          <w:fldChar w:fldCharType="separate"/>
        </w:r>
        <w:r>
          <w:rPr>
            <w:webHidden/>
          </w:rPr>
          <w:t>5</w:t>
        </w:r>
        <w:r>
          <w:rPr>
            <w:webHidden/>
          </w:rPr>
          <w:fldChar w:fldCharType="end"/>
        </w:r>
      </w:hyperlink>
    </w:p>
    <w:p w14:paraId="3A705823" w14:textId="0E645612" w:rsidR="008D6E6F" w:rsidRDefault="008D6E6F">
      <w:pPr>
        <w:pStyle w:val="TOC2"/>
        <w:rPr>
          <w:rFonts w:asciiTheme="minorHAnsi" w:eastAsiaTheme="minorEastAsia" w:hAnsiTheme="minorHAnsi" w:cstheme="minorBidi"/>
          <w:kern w:val="2"/>
          <w:sz w:val="22"/>
          <w:szCs w:val="22"/>
          <w14:ligatures w14:val="standardContextual"/>
        </w:rPr>
      </w:pPr>
      <w:hyperlink w:anchor="_Toc191902772" w:history="1">
        <w:r w:rsidRPr="00A3460C">
          <w:rPr>
            <w:rStyle w:val="Hyperlink"/>
          </w:rPr>
          <w:t>Outcome 3</w:t>
        </w:r>
        <w:r>
          <w:rPr>
            <w:webHidden/>
          </w:rPr>
          <w:tab/>
        </w:r>
        <w:r>
          <w:rPr>
            <w:webHidden/>
          </w:rPr>
          <w:fldChar w:fldCharType="begin"/>
        </w:r>
        <w:r>
          <w:rPr>
            <w:webHidden/>
          </w:rPr>
          <w:instrText xml:space="preserve"> PAGEREF _Toc191902772 \h </w:instrText>
        </w:r>
        <w:r>
          <w:rPr>
            <w:webHidden/>
          </w:rPr>
        </w:r>
        <w:r>
          <w:rPr>
            <w:webHidden/>
          </w:rPr>
          <w:fldChar w:fldCharType="separate"/>
        </w:r>
        <w:r>
          <w:rPr>
            <w:webHidden/>
          </w:rPr>
          <w:t>6</w:t>
        </w:r>
        <w:r>
          <w:rPr>
            <w:webHidden/>
          </w:rPr>
          <w:fldChar w:fldCharType="end"/>
        </w:r>
      </w:hyperlink>
    </w:p>
    <w:p w14:paraId="02F1FF79" w14:textId="5435E2B3" w:rsidR="008D6E6F" w:rsidRDefault="008D6E6F">
      <w:pPr>
        <w:pStyle w:val="TOC2"/>
        <w:rPr>
          <w:rFonts w:asciiTheme="minorHAnsi" w:eastAsiaTheme="minorEastAsia" w:hAnsiTheme="minorHAnsi" w:cstheme="minorBidi"/>
          <w:kern w:val="2"/>
          <w:sz w:val="22"/>
          <w:szCs w:val="22"/>
          <w14:ligatures w14:val="standardContextual"/>
        </w:rPr>
      </w:pPr>
      <w:hyperlink w:anchor="_Toc191902773" w:history="1">
        <w:r w:rsidRPr="00A3460C">
          <w:rPr>
            <w:rStyle w:val="Hyperlink"/>
          </w:rPr>
          <w:t>Examples of learning activities</w:t>
        </w:r>
        <w:r>
          <w:rPr>
            <w:webHidden/>
          </w:rPr>
          <w:tab/>
        </w:r>
        <w:r>
          <w:rPr>
            <w:webHidden/>
          </w:rPr>
          <w:fldChar w:fldCharType="begin"/>
        </w:r>
        <w:r>
          <w:rPr>
            <w:webHidden/>
          </w:rPr>
          <w:instrText xml:space="preserve"> PAGEREF _Toc191902773 \h </w:instrText>
        </w:r>
        <w:r>
          <w:rPr>
            <w:webHidden/>
          </w:rPr>
        </w:r>
        <w:r>
          <w:rPr>
            <w:webHidden/>
          </w:rPr>
          <w:fldChar w:fldCharType="separate"/>
        </w:r>
        <w:r>
          <w:rPr>
            <w:webHidden/>
          </w:rPr>
          <w:t>6</w:t>
        </w:r>
        <w:r>
          <w:rPr>
            <w:webHidden/>
          </w:rPr>
          <w:fldChar w:fldCharType="end"/>
        </w:r>
      </w:hyperlink>
    </w:p>
    <w:p w14:paraId="18E286BF" w14:textId="08F3277E" w:rsidR="008D6E6F" w:rsidRDefault="008D6E6F">
      <w:pPr>
        <w:pStyle w:val="TOC2"/>
        <w:rPr>
          <w:rFonts w:asciiTheme="minorHAnsi" w:eastAsiaTheme="minorEastAsia" w:hAnsiTheme="minorHAnsi" w:cstheme="minorBidi"/>
          <w:kern w:val="2"/>
          <w:sz w:val="22"/>
          <w:szCs w:val="22"/>
          <w14:ligatures w14:val="standardContextual"/>
        </w:rPr>
      </w:pPr>
      <w:hyperlink w:anchor="_Toc191902774" w:history="1">
        <w:r w:rsidRPr="00A3460C">
          <w:rPr>
            <w:rStyle w:val="Hyperlink"/>
            <w:b/>
            <w:bCs/>
          </w:rPr>
          <w:t>Detailed example</w:t>
        </w:r>
        <w:r>
          <w:rPr>
            <w:webHidden/>
          </w:rPr>
          <w:tab/>
        </w:r>
        <w:r>
          <w:rPr>
            <w:webHidden/>
          </w:rPr>
          <w:fldChar w:fldCharType="begin"/>
        </w:r>
        <w:r>
          <w:rPr>
            <w:webHidden/>
          </w:rPr>
          <w:instrText xml:space="preserve"> PAGEREF _Toc191902774 \h </w:instrText>
        </w:r>
        <w:r>
          <w:rPr>
            <w:webHidden/>
          </w:rPr>
        </w:r>
        <w:r>
          <w:rPr>
            <w:webHidden/>
          </w:rPr>
          <w:fldChar w:fldCharType="separate"/>
        </w:r>
        <w:r>
          <w:rPr>
            <w:webHidden/>
          </w:rPr>
          <w:t>8</w:t>
        </w:r>
        <w:r>
          <w:rPr>
            <w:webHidden/>
          </w:rPr>
          <w:fldChar w:fldCharType="end"/>
        </w:r>
      </w:hyperlink>
    </w:p>
    <w:p w14:paraId="4558134C" w14:textId="6D753BB6" w:rsidR="008D6E6F" w:rsidRDefault="008D6E6F">
      <w:pPr>
        <w:pStyle w:val="TOC3"/>
        <w:rPr>
          <w:rFonts w:eastAsiaTheme="minorEastAsia"/>
          <w:kern w:val="2"/>
          <w:sz w:val="22"/>
          <w:lang w:val="en-AU" w:eastAsia="en-AU"/>
          <w14:ligatures w14:val="standardContextual"/>
        </w:rPr>
      </w:pPr>
      <w:hyperlink w:anchor="_Toc191902775" w:history="1">
        <w:r w:rsidRPr="00A3460C">
          <w:rPr>
            <w:rStyle w:val="Hyperlink"/>
          </w:rPr>
          <w:t>Unit 2</w:t>
        </w:r>
        <w:r>
          <w:rPr>
            <w:webHidden/>
          </w:rPr>
          <w:tab/>
        </w:r>
        <w:r>
          <w:rPr>
            <w:webHidden/>
          </w:rPr>
          <w:fldChar w:fldCharType="begin"/>
        </w:r>
        <w:r>
          <w:rPr>
            <w:webHidden/>
          </w:rPr>
          <w:instrText xml:space="preserve"> PAGEREF _Toc191902775 \h </w:instrText>
        </w:r>
        <w:r>
          <w:rPr>
            <w:webHidden/>
          </w:rPr>
        </w:r>
        <w:r>
          <w:rPr>
            <w:webHidden/>
          </w:rPr>
          <w:fldChar w:fldCharType="separate"/>
        </w:r>
        <w:r>
          <w:rPr>
            <w:webHidden/>
          </w:rPr>
          <w:t>10</w:t>
        </w:r>
        <w:r>
          <w:rPr>
            <w:webHidden/>
          </w:rPr>
          <w:fldChar w:fldCharType="end"/>
        </w:r>
      </w:hyperlink>
    </w:p>
    <w:p w14:paraId="5EE92725" w14:textId="1144FD5B" w:rsidR="008D6E6F" w:rsidRDefault="008D6E6F">
      <w:pPr>
        <w:pStyle w:val="TOC2"/>
        <w:rPr>
          <w:rFonts w:asciiTheme="minorHAnsi" w:eastAsiaTheme="minorEastAsia" w:hAnsiTheme="minorHAnsi" w:cstheme="minorBidi"/>
          <w:kern w:val="2"/>
          <w:sz w:val="22"/>
          <w:szCs w:val="22"/>
          <w14:ligatures w14:val="standardContextual"/>
        </w:rPr>
      </w:pPr>
      <w:hyperlink w:anchor="_Toc191902776" w:history="1">
        <w:r w:rsidRPr="00A3460C">
          <w:rPr>
            <w:rStyle w:val="Hyperlink"/>
          </w:rPr>
          <w:t>Outcome 1</w:t>
        </w:r>
        <w:r>
          <w:rPr>
            <w:webHidden/>
          </w:rPr>
          <w:tab/>
        </w:r>
        <w:r>
          <w:rPr>
            <w:webHidden/>
          </w:rPr>
          <w:fldChar w:fldCharType="begin"/>
        </w:r>
        <w:r>
          <w:rPr>
            <w:webHidden/>
          </w:rPr>
          <w:instrText xml:space="preserve"> PAGEREF _Toc191902776 \h </w:instrText>
        </w:r>
        <w:r>
          <w:rPr>
            <w:webHidden/>
          </w:rPr>
        </w:r>
        <w:r>
          <w:rPr>
            <w:webHidden/>
          </w:rPr>
          <w:fldChar w:fldCharType="separate"/>
        </w:r>
        <w:r>
          <w:rPr>
            <w:webHidden/>
          </w:rPr>
          <w:t>10</w:t>
        </w:r>
        <w:r>
          <w:rPr>
            <w:webHidden/>
          </w:rPr>
          <w:fldChar w:fldCharType="end"/>
        </w:r>
      </w:hyperlink>
    </w:p>
    <w:p w14:paraId="318F9CCB" w14:textId="25824A00" w:rsidR="008D6E6F" w:rsidRDefault="008D6E6F">
      <w:pPr>
        <w:pStyle w:val="TOC2"/>
        <w:rPr>
          <w:rFonts w:asciiTheme="minorHAnsi" w:eastAsiaTheme="minorEastAsia" w:hAnsiTheme="minorHAnsi" w:cstheme="minorBidi"/>
          <w:kern w:val="2"/>
          <w:sz w:val="22"/>
          <w:szCs w:val="22"/>
          <w14:ligatures w14:val="standardContextual"/>
        </w:rPr>
      </w:pPr>
      <w:hyperlink w:anchor="_Toc191902777" w:history="1">
        <w:r w:rsidRPr="00A3460C">
          <w:rPr>
            <w:rStyle w:val="Hyperlink"/>
          </w:rPr>
          <w:t>Examples of learning activities</w:t>
        </w:r>
        <w:r>
          <w:rPr>
            <w:webHidden/>
          </w:rPr>
          <w:tab/>
        </w:r>
        <w:r>
          <w:rPr>
            <w:webHidden/>
          </w:rPr>
          <w:fldChar w:fldCharType="begin"/>
        </w:r>
        <w:r>
          <w:rPr>
            <w:webHidden/>
          </w:rPr>
          <w:instrText xml:space="preserve"> PAGEREF _Toc191902777 \h </w:instrText>
        </w:r>
        <w:r>
          <w:rPr>
            <w:webHidden/>
          </w:rPr>
        </w:r>
        <w:r>
          <w:rPr>
            <w:webHidden/>
          </w:rPr>
          <w:fldChar w:fldCharType="separate"/>
        </w:r>
        <w:r>
          <w:rPr>
            <w:webHidden/>
          </w:rPr>
          <w:t>10</w:t>
        </w:r>
        <w:r>
          <w:rPr>
            <w:webHidden/>
          </w:rPr>
          <w:fldChar w:fldCharType="end"/>
        </w:r>
      </w:hyperlink>
    </w:p>
    <w:p w14:paraId="6D7EF63A" w14:textId="032CFA71" w:rsidR="008D6E6F" w:rsidRDefault="008D6E6F">
      <w:pPr>
        <w:pStyle w:val="TOC2"/>
        <w:rPr>
          <w:rFonts w:asciiTheme="minorHAnsi" w:eastAsiaTheme="minorEastAsia" w:hAnsiTheme="minorHAnsi" w:cstheme="minorBidi"/>
          <w:kern w:val="2"/>
          <w:sz w:val="22"/>
          <w:szCs w:val="22"/>
          <w14:ligatures w14:val="standardContextual"/>
        </w:rPr>
      </w:pPr>
      <w:hyperlink w:anchor="_Toc191902778" w:history="1">
        <w:r w:rsidRPr="00A3460C">
          <w:rPr>
            <w:rStyle w:val="Hyperlink"/>
            <w:b/>
            <w:bCs/>
          </w:rPr>
          <w:t>Detailed example</w:t>
        </w:r>
        <w:r>
          <w:rPr>
            <w:webHidden/>
          </w:rPr>
          <w:tab/>
        </w:r>
        <w:r>
          <w:rPr>
            <w:webHidden/>
          </w:rPr>
          <w:fldChar w:fldCharType="begin"/>
        </w:r>
        <w:r>
          <w:rPr>
            <w:webHidden/>
          </w:rPr>
          <w:instrText xml:space="preserve"> PAGEREF _Toc191902778 \h </w:instrText>
        </w:r>
        <w:r>
          <w:rPr>
            <w:webHidden/>
          </w:rPr>
        </w:r>
        <w:r>
          <w:rPr>
            <w:webHidden/>
          </w:rPr>
          <w:fldChar w:fldCharType="separate"/>
        </w:r>
        <w:r>
          <w:rPr>
            <w:webHidden/>
          </w:rPr>
          <w:t>12</w:t>
        </w:r>
        <w:r>
          <w:rPr>
            <w:webHidden/>
          </w:rPr>
          <w:fldChar w:fldCharType="end"/>
        </w:r>
      </w:hyperlink>
    </w:p>
    <w:p w14:paraId="3AB91125" w14:textId="162819BC" w:rsidR="008D6E6F" w:rsidRDefault="008D6E6F">
      <w:pPr>
        <w:pStyle w:val="TOC2"/>
        <w:rPr>
          <w:rFonts w:asciiTheme="minorHAnsi" w:eastAsiaTheme="minorEastAsia" w:hAnsiTheme="minorHAnsi" w:cstheme="minorBidi"/>
          <w:kern w:val="2"/>
          <w:sz w:val="22"/>
          <w:szCs w:val="22"/>
          <w14:ligatures w14:val="standardContextual"/>
        </w:rPr>
      </w:pPr>
      <w:hyperlink w:anchor="_Toc191902779" w:history="1">
        <w:r w:rsidRPr="00A3460C">
          <w:rPr>
            <w:rStyle w:val="Hyperlink"/>
          </w:rPr>
          <w:t>Outcome 2</w:t>
        </w:r>
        <w:r>
          <w:rPr>
            <w:webHidden/>
          </w:rPr>
          <w:tab/>
        </w:r>
        <w:r>
          <w:rPr>
            <w:webHidden/>
          </w:rPr>
          <w:fldChar w:fldCharType="begin"/>
        </w:r>
        <w:r>
          <w:rPr>
            <w:webHidden/>
          </w:rPr>
          <w:instrText xml:space="preserve"> PAGEREF _Toc191902779 \h </w:instrText>
        </w:r>
        <w:r>
          <w:rPr>
            <w:webHidden/>
          </w:rPr>
        </w:r>
        <w:r>
          <w:rPr>
            <w:webHidden/>
          </w:rPr>
          <w:fldChar w:fldCharType="separate"/>
        </w:r>
        <w:r>
          <w:rPr>
            <w:webHidden/>
          </w:rPr>
          <w:t>13</w:t>
        </w:r>
        <w:r>
          <w:rPr>
            <w:webHidden/>
          </w:rPr>
          <w:fldChar w:fldCharType="end"/>
        </w:r>
      </w:hyperlink>
    </w:p>
    <w:p w14:paraId="68D39EDE" w14:textId="589AB843" w:rsidR="008D6E6F" w:rsidRDefault="008D6E6F">
      <w:pPr>
        <w:pStyle w:val="TOC2"/>
        <w:rPr>
          <w:rFonts w:asciiTheme="minorHAnsi" w:eastAsiaTheme="minorEastAsia" w:hAnsiTheme="minorHAnsi" w:cstheme="minorBidi"/>
          <w:kern w:val="2"/>
          <w:sz w:val="22"/>
          <w:szCs w:val="22"/>
          <w14:ligatures w14:val="standardContextual"/>
        </w:rPr>
      </w:pPr>
      <w:hyperlink w:anchor="_Toc191902780" w:history="1">
        <w:r w:rsidRPr="00A3460C">
          <w:rPr>
            <w:rStyle w:val="Hyperlink"/>
          </w:rPr>
          <w:t>Examples of learning activities</w:t>
        </w:r>
        <w:r>
          <w:rPr>
            <w:webHidden/>
          </w:rPr>
          <w:tab/>
        </w:r>
        <w:r>
          <w:rPr>
            <w:webHidden/>
          </w:rPr>
          <w:fldChar w:fldCharType="begin"/>
        </w:r>
        <w:r>
          <w:rPr>
            <w:webHidden/>
          </w:rPr>
          <w:instrText xml:space="preserve"> PAGEREF _Toc191902780 \h </w:instrText>
        </w:r>
        <w:r>
          <w:rPr>
            <w:webHidden/>
          </w:rPr>
        </w:r>
        <w:r>
          <w:rPr>
            <w:webHidden/>
          </w:rPr>
          <w:fldChar w:fldCharType="separate"/>
        </w:r>
        <w:r>
          <w:rPr>
            <w:webHidden/>
          </w:rPr>
          <w:t>13</w:t>
        </w:r>
        <w:r>
          <w:rPr>
            <w:webHidden/>
          </w:rPr>
          <w:fldChar w:fldCharType="end"/>
        </w:r>
      </w:hyperlink>
    </w:p>
    <w:p w14:paraId="1982901B" w14:textId="330F638F" w:rsidR="008D6E6F" w:rsidRDefault="008D6E6F">
      <w:pPr>
        <w:pStyle w:val="TOC2"/>
        <w:rPr>
          <w:rFonts w:asciiTheme="minorHAnsi" w:eastAsiaTheme="minorEastAsia" w:hAnsiTheme="minorHAnsi" w:cstheme="minorBidi"/>
          <w:kern w:val="2"/>
          <w:sz w:val="22"/>
          <w:szCs w:val="22"/>
          <w14:ligatures w14:val="standardContextual"/>
        </w:rPr>
      </w:pPr>
      <w:hyperlink w:anchor="_Toc191902781" w:history="1">
        <w:r w:rsidRPr="00A3460C">
          <w:rPr>
            <w:rStyle w:val="Hyperlink"/>
            <w:b/>
            <w:bCs/>
          </w:rPr>
          <w:t>Detailed example</w:t>
        </w:r>
        <w:r>
          <w:rPr>
            <w:webHidden/>
          </w:rPr>
          <w:tab/>
        </w:r>
        <w:r>
          <w:rPr>
            <w:webHidden/>
          </w:rPr>
          <w:fldChar w:fldCharType="begin"/>
        </w:r>
        <w:r>
          <w:rPr>
            <w:webHidden/>
          </w:rPr>
          <w:instrText xml:space="preserve"> PAGEREF _Toc191902781 \h </w:instrText>
        </w:r>
        <w:r>
          <w:rPr>
            <w:webHidden/>
          </w:rPr>
        </w:r>
        <w:r>
          <w:rPr>
            <w:webHidden/>
          </w:rPr>
          <w:fldChar w:fldCharType="separate"/>
        </w:r>
        <w:r>
          <w:rPr>
            <w:webHidden/>
          </w:rPr>
          <w:t>15</w:t>
        </w:r>
        <w:r>
          <w:rPr>
            <w:webHidden/>
          </w:rPr>
          <w:fldChar w:fldCharType="end"/>
        </w:r>
      </w:hyperlink>
    </w:p>
    <w:p w14:paraId="40DF0D09" w14:textId="246F231F" w:rsidR="008D6E6F" w:rsidRDefault="008D6E6F">
      <w:pPr>
        <w:pStyle w:val="TOC2"/>
        <w:rPr>
          <w:rFonts w:asciiTheme="minorHAnsi" w:eastAsiaTheme="minorEastAsia" w:hAnsiTheme="minorHAnsi" w:cstheme="minorBidi"/>
          <w:kern w:val="2"/>
          <w:sz w:val="22"/>
          <w:szCs w:val="22"/>
          <w14:ligatures w14:val="standardContextual"/>
        </w:rPr>
      </w:pPr>
      <w:hyperlink w:anchor="_Toc191902782" w:history="1">
        <w:r w:rsidRPr="00A3460C">
          <w:rPr>
            <w:rStyle w:val="Hyperlink"/>
          </w:rPr>
          <w:t>Outcome 3</w:t>
        </w:r>
        <w:r>
          <w:rPr>
            <w:webHidden/>
          </w:rPr>
          <w:tab/>
        </w:r>
        <w:r>
          <w:rPr>
            <w:webHidden/>
          </w:rPr>
          <w:fldChar w:fldCharType="begin"/>
        </w:r>
        <w:r>
          <w:rPr>
            <w:webHidden/>
          </w:rPr>
          <w:instrText xml:space="preserve"> PAGEREF _Toc191902782 \h </w:instrText>
        </w:r>
        <w:r>
          <w:rPr>
            <w:webHidden/>
          </w:rPr>
        </w:r>
        <w:r>
          <w:rPr>
            <w:webHidden/>
          </w:rPr>
          <w:fldChar w:fldCharType="separate"/>
        </w:r>
        <w:r>
          <w:rPr>
            <w:webHidden/>
          </w:rPr>
          <w:t>16</w:t>
        </w:r>
        <w:r>
          <w:rPr>
            <w:webHidden/>
          </w:rPr>
          <w:fldChar w:fldCharType="end"/>
        </w:r>
      </w:hyperlink>
    </w:p>
    <w:p w14:paraId="4803F912" w14:textId="77D43A82" w:rsidR="008D6E6F" w:rsidRDefault="008D6E6F">
      <w:pPr>
        <w:pStyle w:val="TOC2"/>
        <w:rPr>
          <w:rFonts w:asciiTheme="minorHAnsi" w:eastAsiaTheme="minorEastAsia" w:hAnsiTheme="minorHAnsi" w:cstheme="minorBidi"/>
          <w:kern w:val="2"/>
          <w:sz w:val="22"/>
          <w:szCs w:val="22"/>
          <w14:ligatures w14:val="standardContextual"/>
        </w:rPr>
      </w:pPr>
      <w:hyperlink w:anchor="_Toc191902783" w:history="1">
        <w:r w:rsidRPr="00A3460C">
          <w:rPr>
            <w:rStyle w:val="Hyperlink"/>
          </w:rPr>
          <w:t>Examples of learning activities</w:t>
        </w:r>
        <w:r>
          <w:rPr>
            <w:webHidden/>
          </w:rPr>
          <w:tab/>
        </w:r>
        <w:r>
          <w:rPr>
            <w:webHidden/>
          </w:rPr>
          <w:fldChar w:fldCharType="begin"/>
        </w:r>
        <w:r>
          <w:rPr>
            <w:webHidden/>
          </w:rPr>
          <w:instrText xml:space="preserve"> PAGEREF _Toc191902783 \h </w:instrText>
        </w:r>
        <w:r>
          <w:rPr>
            <w:webHidden/>
          </w:rPr>
        </w:r>
        <w:r>
          <w:rPr>
            <w:webHidden/>
          </w:rPr>
          <w:fldChar w:fldCharType="separate"/>
        </w:r>
        <w:r>
          <w:rPr>
            <w:webHidden/>
          </w:rPr>
          <w:t>16</w:t>
        </w:r>
        <w:r>
          <w:rPr>
            <w:webHidden/>
          </w:rPr>
          <w:fldChar w:fldCharType="end"/>
        </w:r>
      </w:hyperlink>
    </w:p>
    <w:p w14:paraId="5B770978" w14:textId="6267EF3D" w:rsidR="008D6E6F" w:rsidRDefault="008D6E6F">
      <w:pPr>
        <w:pStyle w:val="TOC2"/>
        <w:rPr>
          <w:rFonts w:asciiTheme="minorHAnsi" w:eastAsiaTheme="minorEastAsia" w:hAnsiTheme="minorHAnsi" w:cstheme="minorBidi"/>
          <w:kern w:val="2"/>
          <w:sz w:val="22"/>
          <w:szCs w:val="22"/>
          <w14:ligatures w14:val="standardContextual"/>
        </w:rPr>
      </w:pPr>
      <w:hyperlink w:anchor="_Toc191902784" w:history="1">
        <w:r w:rsidRPr="00A3460C">
          <w:rPr>
            <w:rStyle w:val="Hyperlink"/>
            <w:b/>
            <w:bCs/>
          </w:rPr>
          <w:t>Detailed example</w:t>
        </w:r>
        <w:r>
          <w:rPr>
            <w:webHidden/>
          </w:rPr>
          <w:tab/>
        </w:r>
        <w:r>
          <w:rPr>
            <w:webHidden/>
          </w:rPr>
          <w:fldChar w:fldCharType="begin"/>
        </w:r>
        <w:r>
          <w:rPr>
            <w:webHidden/>
          </w:rPr>
          <w:instrText xml:space="preserve"> PAGEREF _Toc191902784 \h </w:instrText>
        </w:r>
        <w:r>
          <w:rPr>
            <w:webHidden/>
          </w:rPr>
        </w:r>
        <w:r>
          <w:rPr>
            <w:webHidden/>
          </w:rPr>
          <w:fldChar w:fldCharType="separate"/>
        </w:r>
        <w:r>
          <w:rPr>
            <w:webHidden/>
          </w:rPr>
          <w:t>18</w:t>
        </w:r>
        <w:r>
          <w:rPr>
            <w:webHidden/>
          </w:rPr>
          <w:fldChar w:fldCharType="end"/>
        </w:r>
      </w:hyperlink>
    </w:p>
    <w:p w14:paraId="00B329F2" w14:textId="69A50E7C" w:rsidR="008D6E6F" w:rsidRDefault="008D6E6F">
      <w:pPr>
        <w:pStyle w:val="TOC3"/>
        <w:rPr>
          <w:rFonts w:eastAsiaTheme="minorEastAsia"/>
          <w:kern w:val="2"/>
          <w:sz w:val="22"/>
          <w:lang w:val="en-AU" w:eastAsia="en-AU"/>
          <w14:ligatures w14:val="standardContextual"/>
        </w:rPr>
      </w:pPr>
      <w:hyperlink w:anchor="_Toc191902785" w:history="1">
        <w:r w:rsidRPr="00A3460C">
          <w:rPr>
            <w:rStyle w:val="Hyperlink"/>
          </w:rPr>
          <w:t>Unit 3</w:t>
        </w:r>
        <w:r>
          <w:rPr>
            <w:webHidden/>
          </w:rPr>
          <w:tab/>
        </w:r>
        <w:r>
          <w:rPr>
            <w:webHidden/>
          </w:rPr>
          <w:fldChar w:fldCharType="begin"/>
        </w:r>
        <w:r>
          <w:rPr>
            <w:webHidden/>
          </w:rPr>
          <w:instrText xml:space="preserve"> PAGEREF _Toc191902785 \h </w:instrText>
        </w:r>
        <w:r>
          <w:rPr>
            <w:webHidden/>
          </w:rPr>
        </w:r>
        <w:r>
          <w:rPr>
            <w:webHidden/>
          </w:rPr>
          <w:fldChar w:fldCharType="separate"/>
        </w:r>
        <w:r>
          <w:rPr>
            <w:webHidden/>
          </w:rPr>
          <w:t>20</w:t>
        </w:r>
        <w:r>
          <w:rPr>
            <w:webHidden/>
          </w:rPr>
          <w:fldChar w:fldCharType="end"/>
        </w:r>
      </w:hyperlink>
    </w:p>
    <w:p w14:paraId="745CEB39" w14:textId="6055481B" w:rsidR="008D6E6F" w:rsidRDefault="008D6E6F">
      <w:pPr>
        <w:pStyle w:val="TOC2"/>
        <w:rPr>
          <w:rFonts w:asciiTheme="minorHAnsi" w:eastAsiaTheme="minorEastAsia" w:hAnsiTheme="minorHAnsi" w:cstheme="minorBidi"/>
          <w:kern w:val="2"/>
          <w:sz w:val="22"/>
          <w:szCs w:val="22"/>
          <w14:ligatures w14:val="standardContextual"/>
        </w:rPr>
      </w:pPr>
      <w:hyperlink w:anchor="_Toc191902786" w:history="1">
        <w:r w:rsidRPr="00A3460C">
          <w:rPr>
            <w:rStyle w:val="Hyperlink"/>
          </w:rPr>
          <w:t>Outcome 1</w:t>
        </w:r>
        <w:r>
          <w:rPr>
            <w:webHidden/>
          </w:rPr>
          <w:tab/>
        </w:r>
        <w:r>
          <w:rPr>
            <w:webHidden/>
          </w:rPr>
          <w:fldChar w:fldCharType="begin"/>
        </w:r>
        <w:r>
          <w:rPr>
            <w:webHidden/>
          </w:rPr>
          <w:instrText xml:space="preserve"> PAGEREF _Toc191902786 \h </w:instrText>
        </w:r>
        <w:r>
          <w:rPr>
            <w:webHidden/>
          </w:rPr>
        </w:r>
        <w:r>
          <w:rPr>
            <w:webHidden/>
          </w:rPr>
          <w:fldChar w:fldCharType="separate"/>
        </w:r>
        <w:r>
          <w:rPr>
            <w:webHidden/>
          </w:rPr>
          <w:t>20</w:t>
        </w:r>
        <w:r>
          <w:rPr>
            <w:webHidden/>
          </w:rPr>
          <w:fldChar w:fldCharType="end"/>
        </w:r>
      </w:hyperlink>
    </w:p>
    <w:p w14:paraId="2BB8E065" w14:textId="58B16A9B" w:rsidR="008D6E6F" w:rsidRDefault="008D6E6F">
      <w:pPr>
        <w:pStyle w:val="TOC2"/>
        <w:rPr>
          <w:rFonts w:asciiTheme="minorHAnsi" w:eastAsiaTheme="minorEastAsia" w:hAnsiTheme="minorHAnsi" w:cstheme="minorBidi"/>
          <w:kern w:val="2"/>
          <w:sz w:val="22"/>
          <w:szCs w:val="22"/>
          <w14:ligatures w14:val="standardContextual"/>
        </w:rPr>
      </w:pPr>
      <w:hyperlink w:anchor="_Toc191902787" w:history="1">
        <w:r w:rsidRPr="00A3460C">
          <w:rPr>
            <w:rStyle w:val="Hyperlink"/>
          </w:rPr>
          <w:t>Examples of learning activities</w:t>
        </w:r>
        <w:r>
          <w:rPr>
            <w:webHidden/>
          </w:rPr>
          <w:tab/>
        </w:r>
        <w:r>
          <w:rPr>
            <w:webHidden/>
          </w:rPr>
          <w:fldChar w:fldCharType="begin"/>
        </w:r>
        <w:r>
          <w:rPr>
            <w:webHidden/>
          </w:rPr>
          <w:instrText xml:space="preserve"> PAGEREF _Toc191902787 \h </w:instrText>
        </w:r>
        <w:r>
          <w:rPr>
            <w:webHidden/>
          </w:rPr>
        </w:r>
        <w:r>
          <w:rPr>
            <w:webHidden/>
          </w:rPr>
          <w:fldChar w:fldCharType="separate"/>
        </w:r>
        <w:r>
          <w:rPr>
            <w:webHidden/>
          </w:rPr>
          <w:t>20</w:t>
        </w:r>
        <w:r>
          <w:rPr>
            <w:webHidden/>
          </w:rPr>
          <w:fldChar w:fldCharType="end"/>
        </w:r>
      </w:hyperlink>
    </w:p>
    <w:p w14:paraId="6E855D47" w14:textId="349E939F" w:rsidR="008D6E6F" w:rsidRDefault="008D6E6F">
      <w:pPr>
        <w:pStyle w:val="TOC2"/>
        <w:rPr>
          <w:rFonts w:asciiTheme="minorHAnsi" w:eastAsiaTheme="minorEastAsia" w:hAnsiTheme="minorHAnsi" w:cstheme="minorBidi"/>
          <w:kern w:val="2"/>
          <w:sz w:val="22"/>
          <w:szCs w:val="22"/>
          <w14:ligatures w14:val="standardContextual"/>
        </w:rPr>
      </w:pPr>
      <w:hyperlink w:anchor="_Toc191902788" w:history="1">
        <w:r w:rsidRPr="00A3460C">
          <w:rPr>
            <w:rStyle w:val="Hyperlink"/>
            <w:b/>
            <w:bCs/>
          </w:rPr>
          <w:t>Detailed example</w:t>
        </w:r>
        <w:r>
          <w:rPr>
            <w:webHidden/>
          </w:rPr>
          <w:tab/>
        </w:r>
        <w:r>
          <w:rPr>
            <w:webHidden/>
          </w:rPr>
          <w:fldChar w:fldCharType="begin"/>
        </w:r>
        <w:r>
          <w:rPr>
            <w:webHidden/>
          </w:rPr>
          <w:instrText xml:space="preserve"> PAGEREF _Toc191902788 \h </w:instrText>
        </w:r>
        <w:r>
          <w:rPr>
            <w:webHidden/>
          </w:rPr>
        </w:r>
        <w:r>
          <w:rPr>
            <w:webHidden/>
          </w:rPr>
          <w:fldChar w:fldCharType="separate"/>
        </w:r>
        <w:r>
          <w:rPr>
            <w:webHidden/>
          </w:rPr>
          <w:t>21</w:t>
        </w:r>
        <w:r>
          <w:rPr>
            <w:webHidden/>
          </w:rPr>
          <w:fldChar w:fldCharType="end"/>
        </w:r>
      </w:hyperlink>
    </w:p>
    <w:p w14:paraId="0D585DCA" w14:textId="3CF5EF46" w:rsidR="008D6E6F" w:rsidRDefault="008D6E6F">
      <w:pPr>
        <w:pStyle w:val="TOC2"/>
        <w:rPr>
          <w:rFonts w:asciiTheme="minorHAnsi" w:eastAsiaTheme="minorEastAsia" w:hAnsiTheme="minorHAnsi" w:cstheme="minorBidi"/>
          <w:kern w:val="2"/>
          <w:sz w:val="22"/>
          <w:szCs w:val="22"/>
          <w14:ligatures w14:val="standardContextual"/>
        </w:rPr>
      </w:pPr>
      <w:hyperlink w:anchor="_Toc191902789" w:history="1">
        <w:r w:rsidRPr="00A3460C">
          <w:rPr>
            <w:rStyle w:val="Hyperlink"/>
          </w:rPr>
          <w:t>Outcome 2</w:t>
        </w:r>
        <w:r>
          <w:rPr>
            <w:webHidden/>
          </w:rPr>
          <w:tab/>
        </w:r>
        <w:r>
          <w:rPr>
            <w:webHidden/>
          </w:rPr>
          <w:fldChar w:fldCharType="begin"/>
        </w:r>
        <w:r>
          <w:rPr>
            <w:webHidden/>
          </w:rPr>
          <w:instrText xml:space="preserve"> PAGEREF _Toc191902789 \h </w:instrText>
        </w:r>
        <w:r>
          <w:rPr>
            <w:webHidden/>
          </w:rPr>
        </w:r>
        <w:r>
          <w:rPr>
            <w:webHidden/>
          </w:rPr>
          <w:fldChar w:fldCharType="separate"/>
        </w:r>
        <w:r>
          <w:rPr>
            <w:webHidden/>
          </w:rPr>
          <w:t>22</w:t>
        </w:r>
        <w:r>
          <w:rPr>
            <w:webHidden/>
          </w:rPr>
          <w:fldChar w:fldCharType="end"/>
        </w:r>
      </w:hyperlink>
    </w:p>
    <w:p w14:paraId="1212BE91" w14:textId="6196226C" w:rsidR="008D6E6F" w:rsidRDefault="008D6E6F">
      <w:pPr>
        <w:pStyle w:val="TOC2"/>
        <w:rPr>
          <w:rFonts w:asciiTheme="minorHAnsi" w:eastAsiaTheme="minorEastAsia" w:hAnsiTheme="minorHAnsi" w:cstheme="minorBidi"/>
          <w:kern w:val="2"/>
          <w:sz w:val="22"/>
          <w:szCs w:val="22"/>
          <w14:ligatures w14:val="standardContextual"/>
        </w:rPr>
      </w:pPr>
      <w:hyperlink w:anchor="_Toc191902790" w:history="1">
        <w:r w:rsidRPr="00A3460C">
          <w:rPr>
            <w:rStyle w:val="Hyperlink"/>
          </w:rPr>
          <w:t>Examples of learning activities</w:t>
        </w:r>
        <w:r>
          <w:rPr>
            <w:webHidden/>
          </w:rPr>
          <w:tab/>
        </w:r>
        <w:r>
          <w:rPr>
            <w:webHidden/>
          </w:rPr>
          <w:fldChar w:fldCharType="begin"/>
        </w:r>
        <w:r>
          <w:rPr>
            <w:webHidden/>
          </w:rPr>
          <w:instrText xml:space="preserve"> PAGEREF _Toc191902790 \h </w:instrText>
        </w:r>
        <w:r>
          <w:rPr>
            <w:webHidden/>
          </w:rPr>
        </w:r>
        <w:r>
          <w:rPr>
            <w:webHidden/>
          </w:rPr>
          <w:fldChar w:fldCharType="separate"/>
        </w:r>
        <w:r>
          <w:rPr>
            <w:webHidden/>
          </w:rPr>
          <w:t>23</w:t>
        </w:r>
        <w:r>
          <w:rPr>
            <w:webHidden/>
          </w:rPr>
          <w:fldChar w:fldCharType="end"/>
        </w:r>
      </w:hyperlink>
    </w:p>
    <w:p w14:paraId="74256C48" w14:textId="0D2E4EA1" w:rsidR="008D6E6F" w:rsidRDefault="008D6E6F">
      <w:pPr>
        <w:pStyle w:val="TOC2"/>
        <w:rPr>
          <w:rFonts w:asciiTheme="minorHAnsi" w:eastAsiaTheme="minorEastAsia" w:hAnsiTheme="minorHAnsi" w:cstheme="minorBidi"/>
          <w:kern w:val="2"/>
          <w:sz w:val="22"/>
          <w:szCs w:val="22"/>
          <w14:ligatures w14:val="standardContextual"/>
        </w:rPr>
      </w:pPr>
      <w:hyperlink w:anchor="_Toc191902791" w:history="1">
        <w:r w:rsidRPr="00A3460C">
          <w:rPr>
            <w:rStyle w:val="Hyperlink"/>
            <w:b/>
            <w:bCs/>
          </w:rPr>
          <w:t>Detailed example</w:t>
        </w:r>
        <w:r>
          <w:rPr>
            <w:webHidden/>
          </w:rPr>
          <w:tab/>
        </w:r>
        <w:r>
          <w:rPr>
            <w:webHidden/>
          </w:rPr>
          <w:fldChar w:fldCharType="begin"/>
        </w:r>
        <w:r>
          <w:rPr>
            <w:webHidden/>
          </w:rPr>
          <w:instrText xml:space="preserve"> PAGEREF _Toc191902791 \h </w:instrText>
        </w:r>
        <w:r>
          <w:rPr>
            <w:webHidden/>
          </w:rPr>
        </w:r>
        <w:r>
          <w:rPr>
            <w:webHidden/>
          </w:rPr>
          <w:fldChar w:fldCharType="separate"/>
        </w:r>
        <w:r>
          <w:rPr>
            <w:webHidden/>
          </w:rPr>
          <w:t>25</w:t>
        </w:r>
        <w:r>
          <w:rPr>
            <w:webHidden/>
          </w:rPr>
          <w:fldChar w:fldCharType="end"/>
        </w:r>
      </w:hyperlink>
    </w:p>
    <w:p w14:paraId="5AB7FB6B" w14:textId="5BD1A9E8" w:rsidR="008D6E6F" w:rsidRDefault="008D6E6F">
      <w:pPr>
        <w:pStyle w:val="TOC2"/>
        <w:rPr>
          <w:rFonts w:asciiTheme="minorHAnsi" w:eastAsiaTheme="minorEastAsia" w:hAnsiTheme="minorHAnsi" w:cstheme="minorBidi"/>
          <w:kern w:val="2"/>
          <w:sz w:val="22"/>
          <w:szCs w:val="22"/>
          <w14:ligatures w14:val="standardContextual"/>
        </w:rPr>
      </w:pPr>
      <w:hyperlink w:anchor="_Toc191902792" w:history="1">
        <w:r w:rsidRPr="00A3460C">
          <w:rPr>
            <w:rStyle w:val="Hyperlink"/>
          </w:rPr>
          <w:t>Outcome 3</w:t>
        </w:r>
        <w:r>
          <w:rPr>
            <w:webHidden/>
          </w:rPr>
          <w:tab/>
        </w:r>
        <w:r>
          <w:rPr>
            <w:webHidden/>
          </w:rPr>
          <w:fldChar w:fldCharType="begin"/>
        </w:r>
        <w:r>
          <w:rPr>
            <w:webHidden/>
          </w:rPr>
          <w:instrText xml:space="preserve"> PAGEREF _Toc191902792 \h </w:instrText>
        </w:r>
        <w:r>
          <w:rPr>
            <w:webHidden/>
          </w:rPr>
        </w:r>
        <w:r>
          <w:rPr>
            <w:webHidden/>
          </w:rPr>
          <w:fldChar w:fldCharType="separate"/>
        </w:r>
        <w:r>
          <w:rPr>
            <w:webHidden/>
          </w:rPr>
          <w:t>26</w:t>
        </w:r>
        <w:r>
          <w:rPr>
            <w:webHidden/>
          </w:rPr>
          <w:fldChar w:fldCharType="end"/>
        </w:r>
      </w:hyperlink>
    </w:p>
    <w:p w14:paraId="5F351C0C" w14:textId="210809A3" w:rsidR="008D6E6F" w:rsidRDefault="008D6E6F">
      <w:pPr>
        <w:pStyle w:val="TOC2"/>
        <w:rPr>
          <w:rFonts w:asciiTheme="minorHAnsi" w:eastAsiaTheme="minorEastAsia" w:hAnsiTheme="minorHAnsi" w:cstheme="minorBidi"/>
          <w:kern w:val="2"/>
          <w:sz w:val="22"/>
          <w:szCs w:val="22"/>
          <w14:ligatures w14:val="standardContextual"/>
        </w:rPr>
      </w:pPr>
      <w:hyperlink w:anchor="_Toc191902793" w:history="1">
        <w:r w:rsidRPr="00A3460C">
          <w:rPr>
            <w:rStyle w:val="Hyperlink"/>
          </w:rPr>
          <w:t>Examples of learning activities</w:t>
        </w:r>
        <w:r>
          <w:rPr>
            <w:webHidden/>
          </w:rPr>
          <w:tab/>
        </w:r>
        <w:r>
          <w:rPr>
            <w:webHidden/>
          </w:rPr>
          <w:fldChar w:fldCharType="begin"/>
        </w:r>
        <w:r>
          <w:rPr>
            <w:webHidden/>
          </w:rPr>
          <w:instrText xml:space="preserve"> PAGEREF _Toc191902793 \h </w:instrText>
        </w:r>
        <w:r>
          <w:rPr>
            <w:webHidden/>
          </w:rPr>
        </w:r>
        <w:r>
          <w:rPr>
            <w:webHidden/>
          </w:rPr>
          <w:fldChar w:fldCharType="separate"/>
        </w:r>
        <w:r>
          <w:rPr>
            <w:webHidden/>
          </w:rPr>
          <w:t>26</w:t>
        </w:r>
        <w:r>
          <w:rPr>
            <w:webHidden/>
          </w:rPr>
          <w:fldChar w:fldCharType="end"/>
        </w:r>
      </w:hyperlink>
    </w:p>
    <w:p w14:paraId="1381F2F2" w14:textId="2FA97CE9" w:rsidR="008D6E6F" w:rsidRDefault="008D6E6F">
      <w:pPr>
        <w:pStyle w:val="TOC2"/>
        <w:rPr>
          <w:rFonts w:asciiTheme="minorHAnsi" w:eastAsiaTheme="minorEastAsia" w:hAnsiTheme="minorHAnsi" w:cstheme="minorBidi"/>
          <w:kern w:val="2"/>
          <w:sz w:val="22"/>
          <w:szCs w:val="22"/>
          <w14:ligatures w14:val="standardContextual"/>
        </w:rPr>
      </w:pPr>
      <w:hyperlink w:anchor="_Toc191902794" w:history="1">
        <w:r w:rsidRPr="00A3460C">
          <w:rPr>
            <w:rStyle w:val="Hyperlink"/>
            <w:b/>
            <w:bCs/>
          </w:rPr>
          <w:t>Detailed example</w:t>
        </w:r>
        <w:r>
          <w:rPr>
            <w:webHidden/>
          </w:rPr>
          <w:tab/>
        </w:r>
        <w:r>
          <w:rPr>
            <w:webHidden/>
          </w:rPr>
          <w:fldChar w:fldCharType="begin"/>
        </w:r>
        <w:r>
          <w:rPr>
            <w:webHidden/>
          </w:rPr>
          <w:instrText xml:space="preserve"> PAGEREF _Toc191902794 \h </w:instrText>
        </w:r>
        <w:r>
          <w:rPr>
            <w:webHidden/>
          </w:rPr>
        </w:r>
        <w:r>
          <w:rPr>
            <w:webHidden/>
          </w:rPr>
          <w:fldChar w:fldCharType="separate"/>
        </w:r>
        <w:r>
          <w:rPr>
            <w:webHidden/>
          </w:rPr>
          <w:t>28</w:t>
        </w:r>
        <w:r>
          <w:rPr>
            <w:webHidden/>
          </w:rPr>
          <w:fldChar w:fldCharType="end"/>
        </w:r>
      </w:hyperlink>
    </w:p>
    <w:p w14:paraId="7B51E7AE" w14:textId="6EF4C47C" w:rsidR="008D6E6F" w:rsidRDefault="008D6E6F">
      <w:pPr>
        <w:pStyle w:val="TOC3"/>
        <w:rPr>
          <w:rFonts w:eastAsiaTheme="minorEastAsia"/>
          <w:kern w:val="2"/>
          <w:sz w:val="22"/>
          <w:lang w:val="en-AU" w:eastAsia="en-AU"/>
          <w14:ligatures w14:val="standardContextual"/>
        </w:rPr>
      </w:pPr>
      <w:hyperlink w:anchor="_Toc191902795" w:history="1">
        <w:r w:rsidRPr="00A3460C">
          <w:rPr>
            <w:rStyle w:val="Hyperlink"/>
          </w:rPr>
          <w:t>Unit 4</w:t>
        </w:r>
        <w:r>
          <w:rPr>
            <w:webHidden/>
          </w:rPr>
          <w:tab/>
        </w:r>
        <w:r>
          <w:rPr>
            <w:webHidden/>
          </w:rPr>
          <w:fldChar w:fldCharType="begin"/>
        </w:r>
        <w:r>
          <w:rPr>
            <w:webHidden/>
          </w:rPr>
          <w:instrText xml:space="preserve"> PAGEREF _Toc191902795 \h </w:instrText>
        </w:r>
        <w:r>
          <w:rPr>
            <w:webHidden/>
          </w:rPr>
        </w:r>
        <w:r>
          <w:rPr>
            <w:webHidden/>
          </w:rPr>
          <w:fldChar w:fldCharType="separate"/>
        </w:r>
        <w:r>
          <w:rPr>
            <w:webHidden/>
          </w:rPr>
          <w:t>30</w:t>
        </w:r>
        <w:r>
          <w:rPr>
            <w:webHidden/>
          </w:rPr>
          <w:fldChar w:fldCharType="end"/>
        </w:r>
      </w:hyperlink>
    </w:p>
    <w:p w14:paraId="10320024" w14:textId="7FA0CE45" w:rsidR="008D6E6F" w:rsidRDefault="008D6E6F">
      <w:pPr>
        <w:pStyle w:val="TOC2"/>
        <w:rPr>
          <w:rFonts w:asciiTheme="minorHAnsi" w:eastAsiaTheme="minorEastAsia" w:hAnsiTheme="minorHAnsi" w:cstheme="minorBidi"/>
          <w:kern w:val="2"/>
          <w:sz w:val="22"/>
          <w:szCs w:val="22"/>
          <w14:ligatures w14:val="standardContextual"/>
        </w:rPr>
      </w:pPr>
      <w:hyperlink w:anchor="_Toc191902796" w:history="1">
        <w:r w:rsidRPr="00A3460C">
          <w:rPr>
            <w:rStyle w:val="Hyperlink"/>
          </w:rPr>
          <w:t>Outcome 1</w:t>
        </w:r>
        <w:r>
          <w:rPr>
            <w:webHidden/>
          </w:rPr>
          <w:tab/>
        </w:r>
        <w:r>
          <w:rPr>
            <w:webHidden/>
          </w:rPr>
          <w:fldChar w:fldCharType="begin"/>
        </w:r>
        <w:r>
          <w:rPr>
            <w:webHidden/>
          </w:rPr>
          <w:instrText xml:space="preserve"> PAGEREF _Toc191902796 \h </w:instrText>
        </w:r>
        <w:r>
          <w:rPr>
            <w:webHidden/>
          </w:rPr>
        </w:r>
        <w:r>
          <w:rPr>
            <w:webHidden/>
          </w:rPr>
          <w:fldChar w:fldCharType="separate"/>
        </w:r>
        <w:r>
          <w:rPr>
            <w:webHidden/>
          </w:rPr>
          <w:t>30</w:t>
        </w:r>
        <w:r>
          <w:rPr>
            <w:webHidden/>
          </w:rPr>
          <w:fldChar w:fldCharType="end"/>
        </w:r>
      </w:hyperlink>
    </w:p>
    <w:p w14:paraId="693C175A" w14:textId="56F26B4A" w:rsidR="008D6E6F" w:rsidRDefault="008D6E6F">
      <w:pPr>
        <w:pStyle w:val="TOC2"/>
        <w:rPr>
          <w:rFonts w:asciiTheme="minorHAnsi" w:eastAsiaTheme="minorEastAsia" w:hAnsiTheme="minorHAnsi" w:cstheme="minorBidi"/>
          <w:kern w:val="2"/>
          <w:sz w:val="22"/>
          <w:szCs w:val="22"/>
          <w14:ligatures w14:val="standardContextual"/>
        </w:rPr>
      </w:pPr>
      <w:hyperlink w:anchor="_Toc191902797" w:history="1">
        <w:r w:rsidRPr="00A3460C">
          <w:rPr>
            <w:rStyle w:val="Hyperlink"/>
          </w:rPr>
          <w:t>Examples of learning activities</w:t>
        </w:r>
        <w:r>
          <w:rPr>
            <w:webHidden/>
          </w:rPr>
          <w:tab/>
        </w:r>
        <w:r>
          <w:rPr>
            <w:webHidden/>
          </w:rPr>
          <w:fldChar w:fldCharType="begin"/>
        </w:r>
        <w:r>
          <w:rPr>
            <w:webHidden/>
          </w:rPr>
          <w:instrText xml:space="preserve"> PAGEREF _Toc191902797 \h </w:instrText>
        </w:r>
        <w:r>
          <w:rPr>
            <w:webHidden/>
          </w:rPr>
        </w:r>
        <w:r>
          <w:rPr>
            <w:webHidden/>
          </w:rPr>
          <w:fldChar w:fldCharType="separate"/>
        </w:r>
        <w:r>
          <w:rPr>
            <w:webHidden/>
          </w:rPr>
          <w:t>30</w:t>
        </w:r>
        <w:r>
          <w:rPr>
            <w:webHidden/>
          </w:rPr>
          <w:fldChar w:fldCharType="end"/>
        </w:r>
      </w:hyperlink>
    </w:p>
    <w:p w14:paraId="4158D354" w14:textId="138D78F9" w:rsidR="008D6E6F" w:rsidRDefault="008D6E6F">
      <w:pPr>
        <w:pStyle w:val="TOC2"/>
        <w:rPr>
          <w:rFonts w:asciiTheme="minorHAnsi" w:eastAsiaTheme="minorEastAsia" w:hAnsiTheme="minorHAnsi" w:cstheme="minorBidi"/>
          <w:kern w:val="2"/>
          <w:sz w:val="22"/>
          <w:szCs w:val="22"/>
          <w14:ligatures w14:val="standardContextual"/>
        </w:rPr>
      </w:pPr>
      <w:hyperlink w:anchor="_Toc191902798" w:history="1">
        <w:r w:rsidRPr="00A3460C">
          <w:rPr>
            <w:rStyle w:val="Hyperlink"/>
            <w:b/>
            <w:bCs/>
          </w:rPr>
          <w:t>Detailed example</w:t>
        </w:r>
        <w:r>
          <w:rPr>
            <w:webHidden/>
          </w:rPr>
          <w:tab/>
        </w:r>
        <w:r>
          <w:rPr>
            <w:webHidden/>
          </w:rPr>
          <w:fldChar w:fldCharType="begin"/>
        </w:r>
        <w:r>
          <w:rPr>
            <w:webHidden/>
          </w:rPr>
          <w:instrText xml:space="preserve"> PAGEREF _Toc191902798 \h </w:instrText>
        </w:r>
        <w:r>
          <w:rPr>
            <w:webHidden/>
          </w:rPr>
        </w:r>
        <w:r>
          <w:rPr>
            <w:webHidden/>
          </w:rPr>
          <w:fldChar w:fldCharType="separate"/>
        </w:r>
        <w:r>
          <w:rPr>
            <w:webHidden/>
          </w:rPr>
          <w:t>32</w:t>
        </w:r>
        <w:r>
          <w:rPr>
            <w:webHidden/>
          </w:rPr>
          <w:fldChar w:fldCharType="end"/>
        </w:r>
      </w:hyperlink>
    </w:p>
    <w:p w14:paraId="07B00C1F" w14:textId="4F4553B5" w:rsidR="008D6E6F" w:rsidRDefault="008D6E6F">
      <w:pPr>
        <w:pStyle w:val="TOC2"/>
        <w:rPr>
          <w:rFonts w:asciiTheme="minorHAnsi" w:eastAsiaTheme="minorEastAsia" w:hAnsiTheme="minorHAnsi" w:cstheme="minorBidi"/>
          <w:kern w:val="2"/>
          <w:sz w:val="22"/>
          <w:szCs w:val="22"/>
          <w14:ligatures w14:val="standardContextual"/>
        </w:rPr>
      </w:pPr>
      <w:hyperlink w:anchor="_Toc191902799" w:history="1">
        <w:r w:rsidRPr="00A3460C">
          <w:rPr>
            <w:rStyle w:val="Hyperlink"/>
          </w:rPr>
          <w:t>Outcome 2</w:t>
        </w:r>
        <w:r>
          <w:rPr>
            <w:webHidden/>
          </w:rPr>
          <w:tab/>
        </w:r>
        <w:r>
          <w:rPr>
            <w:webHidden/>
          </w:rPr>
          <w:fldChar w:fldCharType="begin"/>
        </w:r>
        <w:r>
          <w:rPr>
            <w:webHidden/>
          </w:rPr>
          <w:instrText xml:space="preserve"> PAGEREF _Toc191902799 \h </w:instrText>
        </w:r>
        <w:r>
          <w:rPr>
            <w:webHidden/>
          </w:rPr>
        </w:r>
        <w:r>
          <w:rPr>
            <w:webHidden/>
          </w:rPr>
          <w:fldChar w:fldCharType="separate"/>
        </w:r>
        <w:r>
          <w:rPr>
            <w:webHidden/>
          </w:rPr>
          <w:t>33</w:t>
        </w:r>
        <w:r>
          <w:rPr>
            <w:webHidden/>
          </w:rPr>
          <w:fldChar w:fldCharType="end"/>
        </w:r>
      </w:hyperlink>
    </w:p>
    <w:p w14:paraId="07CDA322" w14:textId="05FD2908" w:rsidR="008D6E6F" w:rsidRDefault="008D6E6F">
      <w:pPr>
        <w:pStyle w:val="TOC2"/>
        <w:rPr>
          <w:rFonts w:asciiTheme="minorHAnsi" w:eastAsiaTheme="minorEastAsia" w:hAnsiTheme="minorHAnsi" w:cstheme="minorBidi"/>
          <w:kern w:val="2"/>
          <w:sz w:val="22"/>
          <w:szCs w:val="22"/>
          <w14:ligatures w14:val="standardContextual"/>
        </w:rPr>
      </w:pPr>
      <w:hyperlink w:anchor="_Toc191902800" w:history="1">
        <w:r w:rsidRPr="00A3460C">
          <w:rPr>
            <w:rStyle w:val="Hyperlink"/>
          </w:rPr>
          <w:t>Examples of learning activities</w:t>
        </w:r>
        <w:r>
          <w:rPr>
            <w:webHidden/>
          </w:rPr>
          <w:tab/>
        </w:r>
        <w:r>
          <w:rPr>
            <w:webHidden/>
          </w:rPr>
          <w:fldChar w:fldCharType="begin"/>
        </w:r>
        <w:r>
          <w:rPr>
            <w:webHidden/>
          </w:rPr>
          <w:instrText xml:space="preserve"> PAGEREF _Toc191902800 \h </w:instrText>
        </w:r>
        <w:r>
          <w:rPr>
            <w:webHidden/>
          </w:rPr>
        </w:r>
        <w:r>
          <w:rPr>
            <w:webHidden/>
          </w:rPr>
          <w:fldChar w:fldCharType="separate"/>
        </w:r>
        <w:r>
          <w:rPr>
            <w:webHidden/>
          </w:rPr>
          <w:t>33</w:t>
        </w:r>
        <w:r>
          <w:rPr>
            <w:webHidden/>
          </w:rPr>
          <w:fldChar w:fldCharType="end"/>
        </w:r>
      </w:hyperlink>
    </w:p>
    <w:p w14:paraId="76F806B8" w14:textId="589B41D7" w:rsidR="008D6E6F" w:rsidRDefault="008D6E6F">
      <w:pPr>
        <w:pStyle w:val="TOC2"/>
        <w:rPr>
          <w:rFonts w:asciiTheme="minorHAnsi" w:eastAsiaTheme="minorEastAsia" w:hAnsiTheme="minorHAnsi" w:cstheme="minorBidi"/>
          <w:kern w:val="2"/>
          <w:sz w:val="22"/>
          <w:szCs w:val="22"/>
          <w14:ligatures w14:val="standardContextual"/>
        </w:rPr>
      </w:pPr>
      <w:hyperlink w:anchor="_Toc191902801" w:history="1">
        <w:r w:rsidRPr="00A3460C">
          <w:rPr>
            <w:rStyle w:val="Hyperlink"/>
            <w:b/>
            <w:bCs/>
          </w:rPr>
          <w:t>Detailed example</w:t>
        </w:r>
        <w:r>
          <w:rPr>
            <w:webHidden/>
          </w:rPr>
          <w:tab/>
        </w:r>
        <w:r>
          <w:rPr>
            <w:webHidden/>
          </w:rPr>
          <w:fldChar w:fldCharType="begin"/>
        </w:r>
        <w:r>
          <w:rPr>
            <w:webHidden/>
          </w:rPr>
          <w:instrText xml:space="preserve"> PAGEREF _Toc191902801 \h </w:instrText>
        </w:r>
        <w:r>
          <w:rPr>
            <w:webHidden/>
          </w:rPr>
        </w:r>
        <w:r>
          <w:rPr>
            <w:webHidden/>
          </w:rPr>
          <w:fldChar w:fldCharType="separate"/>
        </w:r>
        <w:r>
          <w:rPr>
            <w:webHidden/>
          </w:rPr>
          <w:t>35</w:t>
        </w:r>
        <w:r>
          <w:rPr>
            <w:webHidden/>
          </w:rPr>
          <w:fldChar w:fldCharType="end"/>
        </w:r>
      </w:hyperlink>
    </w:p>
    <w:p w14:paraId="2426C9F7" w14:textId="69C904E9" w:rsidR="008D6E6F" w:rsidRDefault="008D6E6F">
      <w:pPr>
        <w:pStyle w:val="TOC2"/>
        <w:rPr>
          <w:rFonts w:asciiTheme="minorHAnsi" w:eastAsiaTheme="minorEastAsia" w:hAnsiTheme="minorHAnsi" w:cstheme="minorBidi"/>
          <w:kern w:val="2"/>
          <w:sz w:val="22"/>
          <w:szCs w:val="22"/>
          <w14:ligatures w14:val="standardContextual"/>
        </w:rPr>
      </w:pPr>
      <w:hyperlink w:anchor="_Toc191902802" w:history="1">
        <w:r w:rsidRPr="00A3460C">
          <w:rPr>
            <w:rStyle w:val="Hyperlink"/>
          </w:rPr>
          <w:t>Outcome 3</w:t>
        </w:r>
        <w:r>
          <w:rPr>
            <w:webHidden/>
          </w:rPr>
          <w:tab/>
        </w:r>
        <w:r>
          <w:rPr>
            <w:webHidden/>
          </w:rPr>
          <w:fldChar w:fldCharType="begin"/>
        </w:r>
        <w:r>
          <w:rPr>
            <w:webHidden/>
          </w:rPr>
          <w:instrText xml:space="preserve"> PAGEREF _Toc191902802 \h </w:instrText>
        </w:r>
        <w:r>
          <w:rPr>
            <w:webHidden/>
          </w:rPr>
        </w:r>
        <w:r>
          <w:rPr>
            <w:webHidden/>
          </w:rPr>
          <w:fldChar w:fldCharType="separate"/>
        </w:r>
        <w:r>
          <w:rPr>
            <w:webHidden/>
          </w:rPr>
          <w:t>37</w:t>
        </w:r>
        <w:r>
          <w:rPr>
            <w:webHidden/>
          </w:rPr>
          <w:fldChar w:fldCharType="end"/>
        </w:r>
      </w:hyperlink>
    </w:p>
    <w:p w14:paraId="7F1ECBCA" w14:textId="6BE9575B" w:rsidR="008D6E6F" w:rsidRDefault="008D6E6F">
      <w:pPr>
        <w:pStyle w:val="TOC2"/>
        <w:rPr>
          <w:rFonts w:asciiTheme="minorHAnsi" w:eastAsiaTheme="minorEastAsia" w:hAnsiTheme="minorHAnsi" w:cstheme="minorBidi"/>
          <w:kern w:val="2"/>
          <w:sz w:val="22"/>
          <w:szCs w:val="22"/>
          <w14:ligatures w14:val="standardContextual"/>
        </w:rPr>
      </w:pPr>
      <w:hyperlink w:anchor="_Toc191902803" w:history="1">
        <w:r w:rsidRPr="00A3460C">
          <w:rPr>
            <w:rStyle w:val="Hyperlink"/>
          </w:rPr>
          <w:t>Examples of learning activities</w:t>
        </w:r>
        <w:r>
          <w:rPr>
            <w:webHidden/>
          </w:rPr>
          <w:tab/>
        </w:r>
        <w:r>
          <w:rPr>
            <w:webHidden/>
          </w:rPr>
          <w:fldChar w:fldCharType="begin"/>
        </w:r>
        <w:r>
          <w:rPr>
            <w:webHidden/>
          </w:rPr>
          <w:instrText xml:space="preserve"> PAGEREF _Toc191902803 \h </w:instrText>
        </w:r>
        <w:r>
          <w:rPr>
            <w:webHidden/>
          </w:rPr>
        </w:r>
        <w:r>
          <w:rPr>
            <w:webHidden/>
          </w:rPr>
          <w:fldChar w:fldCharType="separate"/>
        </w:r>
        <w:r>
          <w:rPr>
            <w:webHidden/>
          </w:rPr>
          <w:t>37</w:t>
        </w:r>
        <w:r>
          <w:rPr>
            <w:webHidden/>
          </w:rPr>
          <w:fldChar w:fldCharType="end"/>
        </w:r>
      </w:hyperlink>
    </w:p>
    <w:p w14:paraId="5B7CF406" w14:textId="4B9B02ED" w:rsidR="008D6E6F" w:rsidRDefault="008D6E6F">
      <w:pPr>
        <w:pStyle w:val="TOC2"/>
        <w:rPr>
          <w:rFonts w:asciiTheme="minorHAnsi" w:eastAsiaTheme="minorEastAsia" w:hAnsiTheme="minorHAnsi" w:cstheme="minorBidi"/>
          <w:kern w:val="2"/>
          <w:sz w:val="22"/>
          <w:szCs w:val="22"/>
          <w14:ligatures w14:val="standardContextual"/>
        </w:rPr>
      </w:pPr>
      <w:hyperlink w:anchor="_Toc191902804" w:history="1">
        <w:r w:rsidRPr="00A3460C">
          <w:rPr>
            <w:rStyle w:val="Hyperlink"/>
            <w:b/>
            <w:bCs/>
          </w:rPr>
          <w:t>Detailed example</w:t>
        </w:r>
        <w:r>
          <w:rPr>
            <w:webHidden/>
          </w:rPr>
          <w:tab/>
        </w:r>
        <w:r>
          <w:rPr>
            <w:webHidden/>
          </w:rPr>
          <w:fldChar w:fldCharType="begin"/>
        </w:r>
        <w:r>
          <w:rPr>
            <w:webHidden/>
          </w:rPr>
          <w:instrText xml:space="preserve"> PAGEREF _Toc191902804 \h </w:instrText>
        </w:r>
        <w:r>
          <w:rPr>
            <w:webHidden/>
          </w:rPr>
        </w:r>
        <w:r>
          <w:rPr>
            <w:webHidden/>
          </w:rPr>
          <w:fldChar w:fldCharType="separate"/>
        </w:r>
        <w:r>
          <w:rPr>
            <w:webHidden/>
          </w:rPr>
          <w:t>39</w:t>
        </w:r>
        <w:r>
          <w:rPr>
            <w:webHidden/>
          </w:rPr>
          <w:fldChar w:fldCharType="end"/>
        </w:r>
      </w:hyperlink>
    </w:p>
    <w:p w14:paraId="38E8A0F9" w14:textId="63AA7CE5" w:rsidR="00097446" w:rsidRPr="000F5CEC" w:rsidRDefault="00097446" w:rsidP="00B22829">
      <w:r>
        <w:rPr>
          <w:rFonts w:ascii="Arial" w:eastAsia="Times New Roman" w:hAnsi="Arial" w:cs="Arial"/>
          <w:b/>
          <w:bCs/>
          <w:noProof/>
          <w:sz w:val="24"/>
          <w:szCs w:val="24"/>
          <w:lang w:val="en-AU" w:eastAsia="en-AU"/>
        </w:rPr>
        <w:fldChar w:fldCharType="end"/>
      </w:r>
    </w:p>
    <w:p w14:paraId="4F743F5B" w14:textId="77777777" w:rsidR="00097446" w:rsidRPr="000F5CEC" w:rsidRDefault="00097446" w:rsidP="00B22829">
      <w:pPr>
        <w:rPr>
          <w:lang w:val="en-AU" w:eastAsia="en-AU"/>
        </w:rPr>
        <w:sectPr w:rsidR="00097446" w:rsidRPr="000F5CEC" w:rsidSect="00097446">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39AF6A2A" w14:textId="128B8398" w:rsidR="00097446" w:rsidRPr="000F5CEC" w:rsidRDefault="00097446" w:rsidP="00B22829">
      <w:pPr>
        <w:pStyle w:val="Heading1"/>
      </w:pPr>
      <w:bookmarkStart w:id="3" w:name="_Toc191902764"/>
      <w:r>
        <w:lastRenderedPageBreak/>
        <w:t xml:space="preserve">VCE </w:t>
      </w:r>
      <w:r w:rsidR="00F065F8">
        <w:t>Karen</w:t>
      </w:r>
      <w:r>
        <w:t>: Teaching and Learning Activities</w:t>
      </w:r>
      <w:bookmarkEnd w:id="3"/>
    </w:p>
    <w:p w14:paraId="19889A83" w14:textId="77777777" w:rsidR="00097446" w:rsidRDefault="00097446" w:rsidP="00B22829">
      <w:pPr>
        <w:pStyle w:val="Heading3"/>
      </w:pPr>
      <w:bookmarkStart w:id="4" w:name="_Toc191902765"/>
      <w:r>
        <w:t>Unit 1</w:t>
      </w:r>
      <w:bookmarkEnd w:id="4"/>
    </w:p>
    <w:p w14:paraId="289C517B" w14:textId="77777777" w:rsidR="00097446" w:rsidRPr="00B13D9B" w:rsidRDefault="00097446"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F040C4" w14:paraId="284E8FBD" w14:textId="77777777" w:rsidTr="00B22829">
        <w:trPr>
          <w:trHeight w:val="274"/>
        </w:trPr>
        <w:tc>
          <w:tcPr>
            <w:tcW w:w="2197" w:type="dxa"/>
            <w:shd w:val="clear" w:color="auto" w:fill="0F7EB4"/>
          </w:tcPr>
          <w:bookmarkEnd w:id="5"/>
          <w:p w14:paraId="0FEEB6E0" w14:textId="77777777" w:rsidR="00097446" w:rsidRPr="00F040C4" w:rsidRDefault="00097446" w:rsidP="00B22829">
            <w:pPr>
              <w:pStyle w:val="VCAAtablecondensedheading"/>
              <w:rPr>
                <w:b w:val="0"/>
              </w:rPr>
            </w:pPr>
            <w:r w:rsidRPr="00F040C4">
              <w:t xml:space="preserve">Concept </w:t>
            </w:r>
          </w:p>
        </w:tc>
        <w:tc>
          <w:tcPr>
            <w:tcW w:w="2197" w:type="dxa"/>
            <w:shd w:val="clear" w:color="auto" w:fill="0F7EB4"/>
          </w:tcPr>
          <w:p w14:paraId="53EA6506" w14:textId="77777777" w:rsidR="00097446" w:rsidRPr="00F040C4" w:rsidRDefault="00097446" w:rsidP="00B22829">
            <w:pPr>
              <w:pStyle w:val="VCAAtablecondensedheading"/>
              <w:rPr>
                <w:b w:val="0"/>
              </w:rPr>
            </w:pPr>
            <w:r w:rsidRPr="00F040C4">
              <w:t>Perspective</w:t>
            </w:r>
          </w:p>
        </w:tc>
        <w:tc>
          <w:tcPr>
            <w:tcW w:w="2197" w:type="dxa"/>
            <w:shd w:val="clear" w:color="auto" w:fill="0F7EB4"/>
          </w:tcPr>
          <w:p w14:paraId="6232731D" w14:textId="77777777" w:rsidR="00097446" w:rsidRPr="00F040C4" w:rsidRDefault="00097446" w:rsidP="00B22829">
            <w:pPr>
              <w:pStyle w:val="VCAAtablecondensedheading"/>
              <w:rPr>
                <w:b w:val="0"/>
              </w:rPr>
            </w:pPr>
            <w:r w:rsidRPr="00F040C4">
              <w:t>Topic</w:t>
            </w:r>
          </w:p>
        </w:tc>
        <w:tc>
          <w:tcPr>
            <w:tcW w:w="2198" w:type="dxa"/>
            <w:shd w:val="clear" w:color="auto" w:fill="0F7EB4"/>
          </w:tcPr>
          <w:p w14:paraId="44771ADE" w14:textId="77777777" w:rsidR="00097446" w:rsidRPr="00F040C4" w:rsidRDefault="00097446" w:rsidP="00B22829">
            <w:pPr>
              <w:pStyle w:val="VCAAtablecondensedheading"/>
              <w:rPr>
                <w:b w:val="0"/>
              </w:rPr>
            </w:pPr>
            <w:r w:rsidRPr="00F040C4">
              <w:t>Subtopic</w:t>
            </w:r>
          </w:p>
        </w:tc>
      </w:tr>
      <w:tr w:rsidR="00097446" w:rsidRPr="00F040C4" w14:paraId="7E30A767" w14:textId="77777777" w:rsidTr="008D6E6F">
        <w:trPr>
          <w:trHeight w:val="1701"/>
        </w:trPr>
        <w:tc>
          <w:tcPr>
            <w:tcW w:w="2197" w:type="dxa"/>
            <w:vAlign w:val="center"/>
          </w:tcPr>
          <w:p w14:paraId="68ED1E60" w14:textId="77777777" w:rsidR="00097446" w:rsidRPr="0094696C" w:rsidRDefault="00097446" w:rsidP="00B22829">
            <w:pPr>
              <w:pStyle w:val="VCAAbody"/>
              <w:jc w:val="center"/>
            </w:pPr>
            <w:r w:rsidRPr="0094696C">
              <w:t>Identity</w:t>
            </w:r>
          </w:p>
        </w:tc>
        <w:tc>
          <w:tcPr>
            <w:tcW w:w="2197" w:type="dxa"/>
            <w:vAlign w:val="center"/>
          </w:tcPr>
          <w:p w14:paraId="6BB3251C" w14:textId="77777777" w:rsidR="00097446" w:rsidRPr="000A7273" w:rsidRDefault="00097446" w:rsidP="00B22829">
            <w:pPr>
              <w:pStyle w:val="VCAAbody"/>
              <w:jc w:val="center"/>
            </w:pPr>
            <w:r w:rsidRPr="000A7273">
              <w:t>Personal</w:t>
            </w:r>
          </w:p>
        </w:tc>
        <w:tc>
          <w:tcPr>
            <w:tcW w:w="2197" w:type="dxa"/>
            <w:vAlign w:val="center"/>
          </w:tcPr>
          <w:p w14:paraId="52A39403" w14:textId="77777777" w:rsidR="00097446" w:rsidRPr="0094696C" w:rsidRDefault="00097446" w:rsidP="00B22829">
            <w:pPr>
              <w:pStyle w:val="VCAAbody"/>
              <w:jc w:val="center"/>
            </w:pPr>
            <w:r w:rsidRPr="000A7273">
              <w:t>Inclusivity, Diversity and Belonging</w:t>
            </w:r>
            <w:r w:rsidRPr="0094696C">
              <w:t xml:space="preserve"> </w:t>
            </w:r>
          </w:p>
        </w:tc>
        <w:tc>
          <w:tcPr>
            <w:tcW w:w="2198" w:type="dxa"/>
            <w:vAlign w:val="center"/>
          </w:tcPr>
          <w:p w14:paraId="68722635" w14:textId="77777777" w:rsidR="00097446" w:rsidRPr="0094696C" w:rsidRDefault="00097446" w:rsidP="00B22829">
            <w:pPr>
              <w:pStyle w:val="VCAAbody"/>
              <w:jc w:val="center"/>
            </w:pPr>
            <w:r w:rsidRPr="0094696C">
              <w:t>Watch your language! Impact of language use on personal image</w:t>
            </w:r>
          </w:p>
        </w:tc>
      </w:tr>
    </w:tbl>
    <w:p w14:paraId="2B9306B1" w14:textId="77777777" w:rsidR="00097446" w:rsidRPr="00B13D9B" w:rsidRDefault="00097446" w:rsidP="00097446">
      <w:pPr>
        <w:pStyle w:val="Heading2"/>
        <w:rPr>
          <w:sz w:val="28"/>
        </w:rPr>
      </w:pPr>
      <w:bookmarkStart w:id="6" w:name="_Hlk179222526"/>
      <w:bookmarkStart w:id="7" w:name="_Toc191902766"/>
      <w:r w:rsidRPr="00B13D9B">
        <w:rPr>
          <w:sz w:val="28"/>
        </w:rPr>
        <w:t>Outcome 1</w:t>
      </w:r>
      <w:bookmarkEnd w:id="7"/>
    </w:p>
    <w:bookmarkEnd w:id="6"/>
    <w:p w14:paraId="427479E9" w14:textId="5A62126E" w:rsidR="00097446" w:rsidRDefault="00097446" w:rsidP="00097446">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845BE26C6A784CF89BE51C830EF76B3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B1912">
        <w:rPr>
          <w:shd w:val="clear" w:color="auto" w:fill="FFFFFF"/>
        </w:rPr>
        <w:t xml:space="preserve">. </w:t>
      </w:r>
    </w:p>
    <w:p w14:paraId="0975AFAC" w14:textId="77777777" w:rsidR="00097446" w:rsidRPr="00753F1C" w:rsidRDefault="00097446" w:rsidP="00097446">
      <w:pPr>
        <w:pStyle w:val="Heading2"/>
        <w:rPr>
          <w:sz w:val="24"/>
          <w:szCs w:val="24"/>
        </w:rPr>
      </w:pPr>
      <w:bookmarkStart w:id="8" w:name="_Toc191902767"/>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0EAF8B8F" w14:textId="77777777" w:rsidTr="00B22829">
        <w:trPr>
          <w:cantSplit/>
        </w:trPr>
        <w:tc>
          <w:tcPr>
            <w:tcW w:w="9634" w:type="dxa"/>
          </w:tcPr>
          <w:p w14:paraId="02E10CAA" w14:textId="77777777" w:rsidR="00097446" w:rsidRPr="00F66F92" w:rsidRDefault="00097446"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097446" w14:paraId="60438298" w14:textId="77777777" w:rsidTr="00B22829">
        <w:trPr>
          <w:cantSplit/>
        </w:trPr>
        <w:tc>
          <w:tcPr>
            <w:tcW w:w="9634" w:type="dxa"/>
          </w:tcPr>
          <w:p w14:paraId="7F89B075" w14:textId="77777777" w:rsidR="00097446" w:rsidRPr="00F66F92" w:rsidRDefault="00097446"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097446" w14:paraId="2F486D6D" w14:textId="77777777" w:rsidTr="00B22829">
        <w:trPr>
          <w:cantSplit/>
        </w:trPr>
        <w:tc>
          <w:tcPr>
            <w:tcW w:w="9634" w:type="dxa"/>
          </w:tcPr>
          <w:p w14:paraId="18F5F86F" w14:textId="77777777" w:rsidR="00097446" w:rsidRPr="00F66F92" w:rsidRDefault="00097446" w:rsidP="00B22829">
            <w:pPr>
              <w:pStyle w:val="VCAAbulletlevel2"/>
              <w:spacing w:after="0"/>
            </w:pPr>
            <w:r w:rsidRPr="00A76523">
              <w:t>Share a personal story or experience using the descriptive language and engaging storytelling techniques you have brainstormed as a class.</w:t>
            </w:r>
          </w:p>
        </w:tc>
      </w:tr>
      <w:tr w:rsidR="00097446" w14:paraId="34560A61" w14:textId="77777777" w:rsidTr="00B22829">
        <w:trPr>
          <w:cantSplit/>
        </w:trPr>
        <w:tc>
          <w:tcPr>
            <w:tcW w:w="9634" w:type="dxa"/>
          </w:tcPr>
          <w:p w14:paraId="089AC3CB" w14:textId="51D87D40" w:rsidR="00097446" w:rsidRPr="00F66F92" w:rsidRDefault="00097446"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C93699A8298541CBA5A3CCA9695359CB"/>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A76523">
              <w:t xml:space="preserve"> on a </w:t>
            </w:r>
            <w:r>
              <w:t>sticky</w:t>
            </w:r>
            <w:r w:rsidRPr="00A76523">
              <w:t xml:space="preserve"> note and stick these around the p</w:t>
            </w:r>
            <w:r>
              <w:t>ortraits</w:t>
            </w:r>
            <w:r w:rsidRPr="00A76523">
              <w:t>.</w:t>
            </w:r>
          </w:p>
        </w:tc>
      </w:tr>
      <w:tr w:rsidR="00097446" w14:paraId="159F3938" w14:textId="77777777" w:rsidTr="00B22829">
        <w:trPr>
          <w:cantSplit/>
        </w:trPr>
        <w:tc>
          <w:tcPr>
            <w:tcW w:w="9634" w:type="dxa"/>
          </w:tcPr>
          <w:p w14:paraId="63D8F797" w14:textId="77777777" w:rsidR="00097446" w:rsidRPr="00F66F92" w:rsidRDefault="00097446"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097446" w14:paraId="2335907F" w14:textId="77777777" w:rsidTr="00B22829">
        <w:trPr>
          <w:cantSplit/>
        </w:trPr>
        <w:tc>
          <w:tcPr>
            <w:tcW w:w="9634" w:type="dxa"/>
          </w:tcPr>
          <w:p w14:paraId="1862D943" w14:textId="77777777" w:rsidR="00097446" w:rsidRPr="00F66F92" w:rsidRDefault="00097446" w:rsidP="00B22829">
            <w:pPr>
              <w:pStyle w:val="VCAAbulletlevel2"/>
            </w:pPr>
            <w:r w:rsidRPr="00633101">
              <w:rPr>
                <w:lang w:val="en-US"/>
              </w:rPr>
              <w:t>Write a reflective text on your personal identity and its relationship to language.</w:t>
            </w:r>
          </w:p>
        </w:tc>
      </w:tr>
      <w:tr w:rsidR="00097446" w14:paraId="4CB14D5C" w14:textId="77777777" w:rsidTr="00B22829">
        <w:trPr>
          <w:cantSplit/>
        </w:trPr>
        <w:tc>
          <w:tcPr>
            <w:tcW w:w="9634" w:type="dxa"/>
          </w:tcPr>
          <w:p w14:paraId="58F5119B" w14:textId="77777777" w:rsidR="00097446" w:rsidRPr="00F66F92" w:rsidRDefault="00097446"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097446" w14:paraId="7A492DE2" w14:textId="77777777" w:rsidTr="00B22829">
        <w:trPr>
          <w:cantSplit/>
        </w:trPr>
        <w:tc>
          <w:tcPr>
            <w:tcW w:w="9634" w:type="dxa"/>
          </w:tcPr>
          <w:p w14:paraId="48F1AB65" w14:textId="7520AFDB" w:rsidR="00097446" w:rsidRPr="00F66F92" w:rsidRDefault="00097446"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0B038F89222C405C83ABFA127964F85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A76523">
              <w:t>.</w:t>
            </w:r>
          </w:p>
        </w:tc>
      </w:tr>
      <w:tr w:rsidR="00097446" w14:paraId="0E69E9F2" w14:textId="77777777" w:rsidTr="00B22829">
        <w:trPr>
          <w:cantSplit/>
        </w:trPr>
        <w:tc>
          <w:tcPr>
            <w:tcW w:w="9634" w:type="dxa"/>
          </w:tcPr>
          <w:p w14:paraId="64724264" w14:textId="77777777" w:rsidR="00097446" w:rsidRDefault="00097446"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097446" w14:paraId="1B4C0807" w14:textId="77777777" w:rsidTr="00B22829">
        <w:trPr>
          <w:cantSplit/>
        </w:trPr>
        <w:tc>
          <w:tcPr>
            <w:tcW w:w="9634" w:type="dxa"/>
          </w:tcPr>
          <w:p w14:paraId="1040A6CF" w14:textId="77777777" w:rsidR="00097446" w:rsidRPr="00A76523" w:rsidRDefault="00097446"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097446" w14:paraId="0279F5BE" w14:textId="77777777" w:rsidTr="00B22829">
        <w:trPr>
          <w:cantSplit/>
        </w:trPr>
        <w:tc>
          <w:tcPr>
            <w:tcW w:w="9634" w:type="dxa"/>
          </w:tcPr>
          <w:p w14:paraId="4EDCAA31" w14:textId="77777777" w:rsidR="00097446" w:rsidRPr="00A76523" w:rsidRDefault="00097446" w:rsidP="00B22829">
            <w:pPr>
              <w:pStyle w:val="VCAAbulletlevel2"/>
              <w:spacing w:after="0"/>
            </w:pPr>
            <w:r>
              <w:t>I</w:t>
            </w:r>
            <w:r w:rsidRPr="00A76523">
              <w:t>n small groups</w:t>
            </w:r>
            <w:r>
              <w:t>, c</w:t>
            </w:r>
            <w:r w:rsidRPr="00A76523">
              <w:t>reate posters that unpack and promote more inclusive and respectful communication.</w:t>
            </w:r>
          </w:p>
        </w:tc>
      </w:tr>
      <w:tr w:rsidR="00097446" w14:paraId="5B848194" w14:textId="77777777" w:rsidTr="00B22829">
        <w:trPr>
          <w:cantSplit/>
        </w:trPr>
        <w:tc>
          <w:tcPr>
            <w:tcW w:w="9634" w:type="dxa"/>
          </w:tcPr>
          <w:p w14:paraId="1BD528A2" w14:textId="77777777" w:rsidR="00097446" w:rsidRPr="00A76523" w:rsidRDefault="00097446"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097446" w14:paraId="1A753A38" w14:textId="77777777" w:rsidTr="00B22829">
        <w:trPr>
          <w:cantSplit/>
        </w:trPr>
        <w:tc>
          <w:tcPr>
            <w:tcW w:w="9634" w:type="dxa"/>
          </w:tcPr>
          <w:p w14:paraId="056BFA7D" w14:textId="7AE8FA58" w:rsidR="00097446" w:rsidRPr="00A76523" w:rsidRDefault="00097446" w:rsidP="00B22829">
            <w:pPr>
              <w:pStyle w:val="VCAAbulletlevel2"/>
              <w:spacing w:after="0"/>
            </w:pPr>
            <w:bookmarkStart w:id="9" w:name="_Hlk139633649"/>
            <w:r w:rsidRPr="00A76523">
              <w:t xml:space="preserve">Discuss the use of </w:t>
            </w:r>
            <w:sdt>
              <w:sdtPr>
                <w:alias w:val="Keywords"/>
                <w:tag w:val=""/>
                <w:id w:val="125903447"/>
                <w:placeholder>
                  <w:docPart w:val="127C577BF7CB4393A111AA3652644AD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A76523">
              <w:t xml:space="preserve"> between </w:t>
            </w:r>
            <w:r>
              <w:t>2</w:t>
            </w:r>
            <w:r w:rsidRPr="00A76523">
              <w:t xml:space="preserve"> different groups in </w:t>
            </w:r>
            <w:sdt>
              <w:sdtPr>
                <w:alias w:val="Keywords"/>
                <w:tag w:val=""/>
                <w:id w:val="667834847"/>
                <w:placeholder>
                  <w:docPart w:val="23795EECF2914F428218E866EFB2997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A76523">
              <w:t>-speaking communities and reflect on their</w:t>
            </w:r>
            <w:r>
              <w:t xml:space="preserve"> language</w:t>
            </w:r>
            <w:r w:rsidRPr="00A76523">
              <w:t xml:space="preserve"> norms and standards. </w:t>
            </w:r>
            <w:bookmarkEnd w:id="9"/>
          </w:p>
        </w:tc>
      </w:tr>
      <w:tr w:rsidR="00097446" w14:paraId="2EAE45D6" w14:textId="77777777" w:rsidTr="00B22829">
        <w:trPr>
          <w:cantSplit/>
        </w:trPr>
        <w:tc>
          <w:tcPr>
            <w:tcW w:w="9634" w:type="dxa"/>
          </w:tcPr>
          <w:p w14:paraId="1E4741A6" w14:textId="77777777" w:rsidR="00097446" w:rsidRPr="00A76523" w:rsidRDefault="00097446"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097446" w14:paraId="6F1EBD2E" w14:textId="77777777" w:rsidTr="00B22829">
        <w:trPr>
          <w:cantSplit/>
        </w:trPr>
        <w:tc>
          <w:tcPr>
            <w:tcW w:w="9634" w:type="dxa"/>
          </w:tcPr>
          <w:p w14:paraId="6EB9F5FC" w14:textId="77777777" w:rsidR="00097446" w:rsidRPr="00A76523" w:rsidRDefault="00097446"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097446" w14:paraId="55BCC07B" w14:textId="77777777" w:rsidTr="00B22829">
        <w:trPr>
          <w:cantSplit/>
        </w:trPr>
        <w:tc>
          <w:tcPr>
            <w:tcW w:w="9634" w:type="dxa"/>
          </w:tcPr>
          <w:p w14:paraId="094C78A3" w14:textId="77777777" w:rsidR="00097446" w:rsidRPr="00A76523" w:rsidRDefault="00097446"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097446" w14:paraId="0906417B" w14:textId="77777777" w:rsidTr="00B22829">
        <w:trPr>
          <w:cantSplit/>
        </w:trPr>
        <w:tc>
          <w:tcPr>
            <w:tcW w:w="9634" w:type="dxa"/>
          </w:tcPr>
          <w:p w14:paraId="45312286" w14:textId="77777777" w:rsidR="00097446" w:rsidRPr="00A76523" w:rsidRDefault="00097446"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097446" w14:paraId="45ADCC94" w14:textId="77777777" w:rsidTr="00B22829">
        <w:trPr>
          <w:cantSplit/>
        </w:trPr>
        <w:tc>
          <w:tcPr>
            <w:tcW w:w="9634" w:type="dxa"/>
            <w:shd w:val="clear" w:color="auto" w:fill="D9D9D9" w:themeFill="background1" w:themeFillShade="D9"/>
          </w:tcPr>
          <w:p w14:paraId="500AB425" w14:textId="77777777" w:rsidR="00097446" w:rsidRPr="00875BC2" w:rsidRDefault="00097446"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09D637B0" wp14:editId="7A230259">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097446" w14:paraId="4F4832ED" w14:textId="77777777" w:rsidTr="00B22829">
        <w:tc>
          <w:tcPr>
            <w:tcW w:w="9634" w:type="dxa"/>
            <w:tcBorders>
              <w:bottom w:val="single" w:sz="4" w:space="0" w:color="C6ECFF" w:themeColor="accent1" w:themeTint="33"/>
            </w:tcBorders>
            <w:shd w:val="clear" w:color="auto" w:fill="auto"/>
          </w:tcPr>
          <w:p w14:paraId="378E1B23" w14:textId="77777777" w:rsidR="00097446" w:rsidRDefault="00097446" w:rsidP="00B22829">
            <w:pPr>
              <w:pStyle w:val="VCAAbulletlevel2"/>
              <w:numPr>
                <w:ilvl w:val="0"/>
                <w:numId w:val="0"/>
              </w:numPr>
              <w:spacing w:after="0"/>
              <w:ind w:left="360"/>
            </w:pPr>
          </w:p>
          <w:p w14:paraId="61B3F198" w14:textId="77777777" w:rsidR="00097446" w:rsidRPr="00BB1912" w:rsidRDefault="00097446" w:rsidP="00B22829">
            <w:pPr>
              <w:pStyle w:val="VCAAbulletlevel2"/>
              <w:numPr>
                <w:ilvl w:val="0"/>
                <w:numId w:val="0"/>
              </w:numPr>
              <w:spacing w:after="0"/>
              <w:ind w:left="360"/>
            </w:pPr>
          </w:p>
        </w:tc>
      </w:tr>
      <w:tr w:rsidR="00097446" w14:paraId="0910D991"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FD69EB8" w14:textId="77777777" w:rsidR="00097446" w:rsidRPr="00AC53F0" w:rsidRDefault="00097446" w:rsidP="00B22829">
            <w:pPr>
              <w:pStyle w:val="Heading2"/>
            </w:pPr>
            <w:bookmarkStart w:id="10" w:name="_Toc191902768"/>
            <w:r w:rsidRPr="00B13D9B">
              <w:rPr>
                <w:b/>
                <w:bCs/>
                <w:noProof/>
                <w:color w:val="004EA8"/>
              </w:rPr>
              <w:drawing>
                <wp:anchor distT="0" distB="0" distL="114300" distR="114300" simplePos="0" relativeHeight="251660288" behindDoc="0" locked="0" layoutInCell="1" allowOverlap="1" wp14:anchorId="2C1DFF01" wp14:editId="15CC87C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0793AC8C" w14:textId="77777777" w:rsidR="00097446" w:rsidRDefault="00097446"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474F3713" w14:textId="77777777" w:rsidR="00097446" w:rsidRDefault="00097446" w:rsidP="00B22829">
            <w:pPr>
              <w:pStyle w:val="VCAAbulletlevel2"/>
              <w:numPr>
                <w:ilvl w:val="0"/>
                <w:numId w:val="0"/>
              </w:numPr>
              <w:rPr>
                <w:b/>
                <w:bCs/>
                <w:color w:val="004EA8"/>
                <w:sz w:val="32"/>
                <w:szCs w:val="32"/>
              </w:rPr>
            </w:pPr>
          </w:p>
          <w:p w14:paraId="4500A0EE" w14:textId="77777777" w:rsidR="00097446" w:rsidRPr="00A76523" w:rsidRDefault="00097446" w:rsidP="00B22829">
            <w:pPr>
              <w:pStyle w:val="VCAAbulletlevel2"/>
              <w:spacing w:after="0"/>
            </w:pPr>
            <w:r w:rsidRPr="00A76523">
              <w:t>Watch a video of a debate and record useful expressions to use in your group’s debate.</w:t>
            </w:r>
            <w:r>
              <w:br/>
            </w:r>
          </w:p>
          <w:p w14:paraId="442A99CF" w14:textId="77777777" w:rsidR="00097446" w:rsidRPr="00A76523" w:rsidRDefault="00097446"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315B81C0" w14:textId="77777777" w:rsidR="00097446" w:rsidRPr="00A76523" w:rsidRDefault="00097446" w:rsidP="00B22829">
            <w:pPr>
              <w:pStyle w:val="VCAAbulletlevel2"/>
              <w:spacing w:after="0"/>
            </w:pPr>
            <w:r w:rsidRPr="00A76523">
              <w:t>Collect a debate discussion card for your group and research the topic, taking notes and creating a glossary of key terms.</w:t>
            </w:r>
            <w:r>
              <w:br/>
            </w:r>
          </w:p>
          <w:p w14:paraId="1E8D7DA4" w14:textId="77777777" w:rsidR="00097446" w:rsidRPr="00A76523" w:rsidRDefault="00097446"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3519BCB8" w14:textId="77777777" w:rsidR="00097446" w:rsidRPr="00A76523" w:rsidRDefault="00097446"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3769A4E7" w14:textId="77777777" w:rsidR="00097446" w:rsidRPr="00A76523" w:rsidRDefault="00097446" w:rsidP="00B22829">
            <w:pPr>
              <w:pStyle w:val="VCAAbulletlevel2"/>
              <w:spacing w:after="0"/>
            </w:pPr>
            <w:r w:rsidRPr="00A76523">
              <w:t>Prepare arguments supporting your position and challenging the other team’s possible arguments.</w:t>
            </w:r>
            <w:r>
              <w:br/>
            </w:r>
          </w:p>
          <w:p w14:paraId="6AE80563" w14:textId="77777777" w:rsidR="00097446" w:rsidRPr="00A76523" w:rsidRDefault="00097446"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62238E24" w14:textId="77777777" w:rsidR="00097446" w:rsidRPr="0066155E" w:rsidRDefault="00097446"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66774506" w14:textId="77777777" w:rsidR="00097446" w:rsidRDefault="00097446" w:rsidP="00097446"/>
    <w:p w14:paraId="089FDD9C" w14:textId="77777777" w:rsidR="00097446" w:rsidRDefault="00097446" w:rsidP="00097446"/>
    <w:p w14:paraId="780568C2" w14:textId="77777777" w:rsidR="00097446" w:rsidRDefault="00097446" w:rsidP="00097446">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F201FE" w14:paraId="3D380852" w14:textId="77777777" w:rsidTr="00B22829">
        <w:trPr>
          <w:trHeight w:val="274"/>
        </w:trPr>
        <w:tc>
          <w:tcPr>
            <w:tcW w:w="2197" w:type="dxa"/>
            <w:shd w:val="clear" w:color="auto" w:fill="0F7EB4"/>
          </w:tcPr>
          <w:p w14:paraId="0290D86F" w14:textId="77777777" w:rsidR="00097446" w:rsidRPr="00F040C4" w:rsidRDefault="00097446" w:rsidP="00B22829">
            <w:pPr>
              <w:pStyle w:val="VCAAtablecondensedheading"/>
              <w:rPr>
                <w:b w:val="0"/>
              </w:rPr>
            </w:pPr>
            <w:r w:rsidRPr="00F040C4">
              <w:t xml:space="preserve">Concept </w:t>
            </w:r>
          </w:p>
        </w:tc>
        <w:tc>
          <w:tcPr>
            <w:tcW w:w="2197" w:type="dxa"/>
            <w:shd w:val="clear" w:color="auto" w:fill="0F7EB4"/>
          </w:tcPr>
          <w:p w14:paraId="09CBDAD7" w14:textId="77777777" w:rsidR="00097446" w:rsidRPr="00F040C4" w:rsidRDefault="00097446" w:rsidP="00B22829">
            <w:pPr>
              <w:pStyle w:val="VCAAtablecondensedheading"/>
              <w:rPr>
                <w:b w:val="0"/>
              </w:rPr>
            </w:pPr>
            <w:r w:rsidRPr="00F040C4">
              <w:t>Perspective</w:t>
            </w:r>
          </w:p>
        </w:tc>
        <w:tc>
          <w:tcPr>
            <w:tcW w:w="2197" w:type="dxa"/>
            <w:shd w:val="clear" w:color="auto" w:fill="0F7EB4"/>
          </w:tcPr>
          <w:p w14:paraId="6C972CA4" w14:textId="77777777" w:rsidR="00097446" w:rsidRPr="00F040C4" w:rsidRDefault="00097446" w:rsidP="00B22829">
            <w:pPr>
              <w:pStyle w:val="VCAAtablecondensedheading"/>
              <w:rPr>
                <w:b w:val="0"/>
              </w:rPr>
            </w:pPr>
            <w:r w:rsidRPr="00F040C4">
              <w:t>Topic</w:t>
            </w:r>
          </w:p>
        </w:tc>
        <w:tc>
          <w:tcPr>
            <w:tcW w:w="2198" w:type="dxa"/>
            <w:shd w:val="clear" w:color="auto" w:fill="0F7EB4"/>
          </w:tcPr>
          <w:p w14:paraId="7E988BCC" w14:textId="77777777" w:rsidR="00097446" w:rsidRPr="00F040C4" w:rsidRDefault="00097446" w:rsidP="00B22829">
            <w:pPr>
              <w:pStyle w:val="VCAAtablecondensedheading"/>
              <w:rPr>
                <w:b w:val="0"/>
              </w:rPr>
            </w:pPr>
            <w:r w:rsidRPr="00F040C4">
              <w:t>Subtopic</w:t>
            </w:r>
          </w:p>
        </w:tc>
      </w:tr>
      <w:tr w:rsidR="00097446" w:rsidRPr="00990040" w14:paraId="620C36A9" w14:textId="77777777" w:rsidTr="008D6E6F">
        <w:trPr>
          <w:trHeight w:val="1701"/>
        </w:trPr>
        <w:tc>
          <w:tcPr>
            <w:tcW w:w="2197" w:type="dxa"/>
            <w:vAlign w:val="center"/>
          </w:tcPr>
          <w:p w14:paraId="29A40B54" w14:textId="77777777" w:rsidR="00097446" w:rsidRPr="002256A5" w:rsidRDefault="00097446" w:rsidP="00B22829">
            <w:pPr>
              <w:pStyle w:val="VCAAbody"/>
              <w:jc w:val="center"/>
            </w:pPr>
            <w:r w:rsidRPr="002256A5">
              <w:t>Sustainability</w:t>
            </w:r>
          </w:p>
        </w:tc>
        <w:tc>
          <w:tcPr>
            <w:tcW w:w="2197" w:type="dxa"/>
            <w:vAlign w:val="center"/>
          </w:tcPr>
          <w:p w14:paraId="155371AE" w14:textId="77777777" w:rsidR="00097446" w:rsidRPr="00F040C4" w:rsidRDefault="00097446" w:rsidP="00B22829">
            <w:pPr>
              <w:pStyle w:val="VCAAbody"/>
              <w:jc w:val="center"/>
            </w:pPr>
            <w:r>
              <w:t>Community</w:t>
            </w:r>
          </w:p>
        </w:tc>
        <w:tc>
          <w:tcPr>
            <w:tcW w:w="2197" w:type="dxa"/>
            <w:vAlign w:val="center"/>
          </w:tcPr>
          <w:p w14:paraId="3D3CE3B9" w14:textId="77777777" w:rsidR="00097446" w:rsidRPr="00F040C4" w:rsidRDefault="00097446" w:rsidP="00B22829">
            <w:pPr>
              <w:pStyle w:val="VCAAbody"/>
              <w:jc w:val="center"/>
            </w:pPr>
            <w:r w:rsidRPr="002256A5">
              <w:t>Sustaining language and culture</w:t>
            </w:r>
          </w:p>
        </w:tc>
        <w:tc>
          <w:tcPr>
            <w:tcW w:w="2198" w:type="dxa"/>
            <w:vAlign w:val="center"/>
          </w:tcPr>
          <w:p w14:paraId="63F8FCEF" w14:textId="77777777" w:rsidR="00097446" w:rsidRPr="00F040C4" w:rsidRDefault="00097446" w:rsidP="00B22829">
            <w:pPr>
              <w:pStyle w:val="VCAAbody"/>
              <w:jc w:val="center"/>
            </w:pPr>
            <w:r w:rsidRPr="002256A5">
              <w:t>Celebrating culture– specific community events</w:t>
            </w:r>
          </w:p>
        </w:tc>
      </w:tr>
    </w:tbl>
    <w:p w14:paraId="0999E96F" w14:textId="77777777" w:rsidR="00097446" w:rsidRPr="00B13D9B" w:rsidRDefault="00097446" w:rsidP="00097446">
      <w:pPr>
        <w:pStyle w:val="Heading2"/>
        <w:rPr>
          <w:sz w:val="28"/>
        </w:rPr>
      </w:pPr>
      <w:bookmarkStart w:id="11" w:name="_Toc191902769"/>
      <w:r w:rsidRPr="1AB6DD3E">
        <w:rPr>
          <w:sz w:val="28"/>
        </w:rPr>
        <w:t>Outcome 2</w:t>
      </w:r>
      <w:bookmarkEnd w:id="11"/>
    </w:p>
    <w:p w14:paraId="709CFA59" w14:textId="7362BA4D" w:rsidR="00097446" w:rsidRPr="00FD4DAA" w:rsidRDefault="00097446" w:rsidP="00097446">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30235987F48941C3A4BA11CDFE7391ED"/>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rPr>
          <w:shd w:val="clear" w:color="auto" w:fill="FFFFFF"/>
        </w:rPr>
        <w:t xml:space="preserve"> related to different aspects of the subtopic studied and respond in writing to short-answer questions about the texts in English.</w:t>
      </w:r>
    </w:p>
    <w:p w14:paraId="513D1CEB" w14:textId="77777777" w:rsidR="00097446" w:rsidRPr="00753F1C" w:rsidRDefault="00097446" w:rsidP="00097446">
      <w:pPr>
        <w:pStyle w:val="Heading2"/>
        <w:rPr>
          <w:sz w:val="24"/>
          <w:szCs w:val="24"/>
        </w:rPr>
      </w:pPr>
      <w:bookmarkStart w:id="12" w:name="_Toc191902770"/>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6C5B6863" w14:textId="77777777" w:rsidTr="00B22829">
        <w:trPr>
          <w:cantSplit/>
        </w:trPr>
        <w:tc>
          <w:tcPr>
            <w:tcW w:w="8783" w:type="dxa"/>
          </w:tcPr>
          <w:p w14:paraId="308B557D" w14:textId="77777777" w:rsidR="00097446" w:rsidRPr="00F66F92" w:rsidRDefault="00097446"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097446" w14:paraId="38CF1F6D" w14:textId="77777777" w:rsidTr="00B22829">
        <w:trPr>
          <w:cantSplit/>
        </w:trPr>
        <w:tc>
          <w:tcPr>
            <w:tcW w:w="8783" w:type="dxa"/>
          </w:tcPr>
          <w:p w14:paraId="09C07EDA" w14:textId="2F0BB227" w:rsidR="00097446" w:rsidRPr="00F66F92" w:rsidRDefault="00097446"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BB012227B597401F871723067AF8617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w:t>
            </w:r>
          </w:p>
        </w:tc>
      </w:tr>
      <w:tr w:rsidR="00097446" w14:paraId="6F9E5F92" w14:textId="77777777" w:rsidTr="00B22829">
        <w:trPr>
          <w:cantSplit/>
        </w:trPr>
        <w:tc>
          <w:tcPr>
            <w:tcW w:w="8783" w:type="dxa"/>
          </w:tcPr>
          <w:p w14:paraId="7CF57535" w14:textId="77777777" w:rsidR="00097446" w:rsidRPr="00F66F92" w:rsidRDefault="00097446"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097446" w14:paraId="14BA6F3D" w14:textId="77777777" w:rsidTr="00B22829">
        <w:trPr>
          <w:cantSplit/>
        </w:trPr>
        <w:tc>
          <w:tcPr>
            <w:tcW w:w="8783" w:type="dxa"/>
          </w:tcPr>
          <w:p w14:paraId="29C564D8" w14:textId="202995FB" w:rsidR="00097446" w:rsidRPr="00F66F92" w:rsidRDefault="00097446" w:rsidP="00B22829">
            <w:pPr>
              <w:pStyle w:val="VCAAbulletlevel2"/>
              <w:spacing w:after="0"/>
            </w:pPr>
            <w:r>
              <w:t xml:space="preserve">In pairs, look at an image related to a cultural celebration in a </w:t>
            </w:r>
            <w:sdt>
              <w:sdtPr>
                <w:rPr>
                  <w:lang w:val="en-AU"/>
                </w:rPr>
                <w:alias w:val="Keywords"/>
                <w:tag w:val=""/>
                <w:id w:val="-681590336"/>
                <w:placeholder>
                  <w:docPart w:val="58CA3C75914340B38846FC7CEC1B35B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1A1BB7A868454FCD8EB2812C9C43A16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from the perspective of one of the people in the image.</w:t>
            </w:r>
          </w:p>
        </w:tc>
      </w:tr>
      <w:tr w:rsidR="00097446" w14:paraId="6D1B8C52" w14:textId="77777777" w:rsidTr="00B22829">
        <w:trPr>
          <w:cantSplit/>
        </w:trPr>
        <w:tc>
          <w:tcPr>
            <w:tcW w:w="8783" w:type="dxa"/>
          </w:tcPr>
          <w:p w14:paraId="4F4A368D" w14:textId="6D9E0C89" w:rsidR="00097446" w:rsidRPr="00F66F92" w:rsidRDefault="00097446" w:rsidP="00B22829">
            <w:pPr>
              <w:pStyle w:val="VCAAbulletlevel2"/>
              <w:spacing w:after="0"/>
            </w:pPr>
            <w:r>
              <w:t xml:space="preserve">Listen to a podcast in </w:t>
            </w:r>
            <w:sdt>
              <w:sdtPr>
                <w:rPr>
                  <w:lang w:val="en-AU"/>
                </w:rPr>
                <w:alias w:val="Keywords"/>
                <w:tag w:val=""/>
                <w:id w:val="1697965787"/>
                <w:placeholder>
                  <w:docPart w:val="0E2ABB2A4E8B45ACA073FAF84F9EDDD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2716215252E14D75A6B93BCDE2CB1E6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using the selected interrogatives, then answer the comprehension questions in </w:t>
            </w:r>
            <w:sdt>
              <w:sdtPr>
                <w:rPr>
                  <w:lang w:val="en-AU"/>
                </w:rPr>
                <w:alias w:val="Keywords"/>
                <w:tag w:val=""/>
                <w:id w:val="2098287835"/>
                <w:placeholder>
                  <w:docPart w:val="63D2763D79394023AA7E6A54EB3221B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w:t>
            </w:r>
          </w:p>
        </w:tc>
      </w:tr>
      <w:tr w:rsidR="00097446" w14:paraId="28AE3906" w14:textId="77777777" w:rsidTr="00B22829">
        <w:trPr>
          <w:cantSplit/>
        </w:trPr>
        <w:tc>
          <w:tcPr>
            <w:tcW w:w="8783" w:type="dxa"/>
          </w:tcPr>
          <w:p w14:paraId="54E32278" w14:textId="77777777" w:rsidR="00097446" w:rsidRPr="00F66F92" w:rsidRDefault="00097446"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097446" w14:paraId="11A2B009" w14:textId="77777777" w:rsidTr="00B22829">
        <w:trPr>
          <w:cantSplit/>
        </w:trPr>
        <w:tc>
          <w:tcPr>
            <w:tcW w:w="8783" w:type="dxa"/>
          </w:tcPr>
          <w:p w14:paraId="3ECE7671" w14:textId="77777777" w:rsidR="00097446" w:rsidRPr="00F66F92" w:rsidRDefault="00097446"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097446" w14:paraId="1106D6CB" w14:textId="77777777" w:rsidTr="00B22829">
        <w:trPr>
          <w:cantSplit/>
        </w:trPr>
        <w:tc>
          <w:tcPr>
            <w:tcW w:w="8783" w:type="dxa"/>
            <w:shd w:val="clear" w:color="auto" w:fill="D9D9D9" w:themeFill="background1" w:themeFillShade="D9"/>
          </w:tcPr>
          <w:p w14:paraId="2947FAB9" w14:textId="766B728E" w:rsidR="00097446" w:rsidRPr="00875BC2" w:rsidRDefault="00097446"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6281C2E5" wp14:editId="271EB0B9">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A67E2C048B7A435591E1EEC72796B572"/>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Karen</w:t>
                </w:r>
              </w:sdtContent>
            </w:sdt>
            <w:r w:rsidRPr="00875BC2">
              <w:rPr>
                <w:b/>
              </w:rPr>
              <w:t>-speaking community.</w:t>
            </w:r>
            <w:r w:rsidRPr="00875BC2">
              <w:rPr>
                <w:b/>
                <w:bCs/>
              </w:rPr>
              <w:t xml:space="preserve"> </w:t>
            </w:r>
          </w:p>
          <w:p w14:paraId="496A608D" w14:textId="77777777" w:rsidR="00097446" w:rsidRPr="00BB1912" w:rsidRDefault="00097446" w:rsidP="00B22829">
            <w:pPr>
              <w:pStyle w:val="VCAAbulletlevel2"/>
              <w:numPr>
                <w:ilvl w:val="0"/>
                <w:numId w:val="0"/>
              </w:numPr>
              <w:shd w:val="clear" w:color="auto" w:fill="D9D9D9" w:themeFill="background1" w:themeFillShade="D9"/>
              <w:spacing w:after="0"/>
              <w:ind w:left="360"/>
            </w:pPr>
          </w:p>
        </w:tc>
      </w:tr>
      <w:tr w:rsidR="00097446" w14:paraId="7733C8AA" w14:textId="77777777" w:rsidTr="00B22829">
        <w:trPr>
          <w:cantSplit/>
        </w:trPr>
        <w:tc>
          <w:tcPr>
            <w:tcW w:w="8783" w:type="dxa"/>
            <w:shd w:val="clear" w:color="auto" w:fill="FFFFFF" w:themeFill="background1"/>
          </w:tcPr>
          <w:p w14:paraId="4E6AEDDB" w14:textId="77777777" w:rsidR="00097446" w:rsidRPr="00BB1912" w:rsidRDefault="00097446"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097446" w14:paraId="3940A2CE" w14:textId="77777777" w:rsidTr="00B22829">
        <w:trPr>
          <w:cantSplit/>
        </w:trPr>
        <w:tc>
          <w:tcPr>
            <w:tcW w:w="8783" w:type="dxa"/>
            <w:shd w:val="clear" w:color="auto" w:fill="FFFFFF" w:themeFill="background1"/>
          </w:tcPr>
          <w:p w14:paraId="18A6275C" w14:textId="71CABDA6" w:rsidR="00097446" w:rsidRDefault="00097446" w:rsidP="00B22829">
            <w:pPr>
              <w:pStyle w:val="VCAAbulletlevel2"/>
              <w:spacing w:after="0"/>
            </w:pPr>
            <w:r>
              <w:t xml:space="preserve">Write a script for an interview with a local </w:t>
            </w:r>
            <w:sdt>
              <w:sdtPr>
                <w:rPr>
                  <w:lang w:val="en-AU"/>
                </w:rPr>
                <w:alias w:val="Keywords"/>
                <w:tag w:val=""/>
                <w:id w:val="-843475448"/>
                <w:placeholder>
                  <w:docPart w:val="B112FDC824894734A688AEF4D7D88CB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-speaking community member asking them about an important cultural celebration. </w:t>
            </w:r>
          </w:p>
        </w:tc>
      </w:tr>
      <w:tr w:rsidR="00097446" w14:paraId="7D730DE4" w14:textId="77777777" w:rsidTr="00B22829">
        <w:trPr>
          <w:cantSplit/>
        </w:trPr>
        <w:tc>
          <w:tcPr>
            <w:tcW w:w="8783" w:type="dxa"/>
            <w:tcBorders>
              <w:bottom w:val="single" w:sz="4" w:space="0" w:color="auto"/>
            </w:tcBorders>
            <w:shd w:val="clear" w:color="auto" w:fill="FFFFFF" w:themeFill="background1"/>
          </w:tcPr>
          <w:p w14:paraId="7FB27D04" w14:textId="1316B084" w:rsidR="00097446" w:rsidRDefault="00097446"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5FAACF0AD2694CFAB6A15C1CE970611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-speaking celebration in the local community. Write an informative article in </w:t>
            </w:r>
            <w:sdt>
              <w:sdtPr>
                <w:rPr>
                  <w:lang w:val="en-AU"/>
                </w:rPr>
                <w:alias w:val="Keywords"/>
                <w:tag w:val=""/>
                <w:id w:val="-208812138"/>
                <w:placeholder>
                  <w:docPart w:val="9A357A067DD9454583CC0D1CB5E1F91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for the local community paper outlining the advantages and disadvantages of continuing to hold this event.</w:t>
            </w:r>
          </w:p>
        </w:tc>
      </w:tr>
      <w:tr w:rsidR="00823AA5" w14:paraId="167E04E2" w14:textId="77777777" w:rsidTr="00B22829">
        <w:trPr>
          <w:cantSplit/>
        </w:trPr>
        <w:tc>
          <w:tcPr>
            <w:tcW w:w="8783" w:type="dxa"/>
            <w:tcBorders>
              <w:bottom w:val="single" w:sz="4" w:space="0" w:color="auto"/>
            </w:tcBorders>
            <w:shd w:val="clear" w:color="auto" w:fill="FFFFFF" w:themeFill="background1"/>
          </w:tcPr>
          <w:p w14:paraId="58F6FE13" w14:textId="65947BE7" w:rsidR="00823AA5" w:rsidRDefault="00823AA5" w:rsidP="00B22829">
            <w:pPr>
              <w:pStyle w:val="VCAAbulletlevel2"/>
              <w:spacing w:after="0"/>
            </w:pPr>
            <w:r w:rsidRPr="00823AA5">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097446" w14:paraId="10F7D110" w14:textId="77777777" w:rsidTr="00B22829">
        <w:tc>
          <w:tcPr>
            <w:tcW w:w="8783" w:type="dxa"/>
            <w:tcBorders>
              <w:bottom w:val="single" w:sz="4" w:space="0" w:color="B5E2F1"/>
            </w:tcBorders>
            <w:shd w:val="clear" w:color="auto" w:fill="FFFFFF" w:themeFill="background1"/>
          </w:tcPr>
          <w:p w14:paraId="41E8E561" w14:textId="77777777" w:rsidR="00097446" w:rsidRDefault="00097446" w:rsidP="00B22829">
            <w:pPr>
              <w:pStyle w:val="VCAAbulletlevel2"/>
              <w:numPr>
                <w:ilvl w:val="0"/>
                <w:numId w:val="0"/>
              </w:numPr>
              <w:spacing w:after="0"/>
              <w:ind w:left="360"/>
            </w:pPr>
          </w:p>
          <w:p w14:paraId="1EB49654" w14:textId="77777777" w:rsidR="00097446" w:rsidRDefault="00097446" w:rsidP="00B22829">
            <w:pPr>
              <w:pStyle w:val="VCAAbulletlevel2"/>
              <w:numPr>
                <w:ilvl w:val="0"/>
                <w:numId w:val="0"/>
              </w:numPr>
              <w:spacing w:after="0"/>
              <w:ind w:left="360" w:hanging="360"/>
            </w:pPr>
          </w:p>
        </w:tc>
      </w:tr>
      <w:tr w:rsidR="00097446" w14:paraId="525B1482"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E1BFD4D" w14:textId="77777777" w:rsidR="00097446" w:rsidRPr="0094696C" w:rsidRDefault="00097446" w:rsidP="00B22829">
            <w:pPr>
              <w:pStyle w:val="Heading2"/>
              <w:rPr>
                <w:b/>
                <w:bCs/>
                <w:color w:val="004EA8"/>
              </w:rPr>
            </w:pPr>
            <w:bookmarkStart w:id="13" w:name="_Toc191902771"/>
            <w:r w:rsidRPr="00B13D9B">
              <w:rPr>
                <w:b/>
                <w:bCs/>
                <w:noProof/>
                <w:color w:val="004EA8"/>
              </w:rPr>
              <w:drawing>
                <wp:anchor distT="0" distB="0" distL="114300" distR="114300" simplePos="0" relativeHeight="251668480" behindDoc="0" locked="0" layoutInCell="1" allowOverlap="1" wp14:anchorId="5F6E6167" wp14:editId="289B8F1A">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62D12612" w14:textId="0C623213" w:rsidR="00097446" w:rsidRDefault="00097446"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72838350576F45B4A6111408C24FF82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40C49421">
              <w:rPr>
                <w:b/>
                <w:bCs/>
                <w:color w:val="004EA8"/>
                <w:sz w:val="32"/>
                <w:szCs w:val="32"/>
              </w:rPr>
              <w:t xml:space="preserve">-speaking community. </w:t>
            </w:r>
          </w:p>
          <w:p w14:paraId="0CAE7C19" w14:textId="77777777" w:rsidR="00097446" w:rsidRDefault="00097446" w:rsidP="00B22829">
            <w:pPr>
              <w:pStyle w:val="VCAAbulletlevel2"/>
              <w:numPr>
                <w:ilvl w:val="0"/>
                <w:numId w:val="0"/>
              </w:numPr>
              <w:rPr>
                <w:b/>
                <w:bCs/>
                <w:color w:val="004EA8"/>
                <w:sz w:val="32"/>
                <w:szCs w:val="32"/>
              </w:rPr>
            </w:pPr>
          </w:p>
          <w:p w14:paraId="1CDB92B7" w14:textId="2E27BE9F" w:rsidR="00097446" w:rsidRDefault="00097446" w:rsidP="00B22829">
            <w:pPr>
              <w:pStyle w:val="VCAAbulletlevel2"/>
              <w:spacing w:after="0"/>
            </w:pPr>
            <w:r>
              <w:t xml:space="preserve">Choose a cultural celebration from a </w:t>
            </w:r>
            <w:sdt>
              <w:sdtPr>
                <w:rPr>
                  <w:lang w:val="en-AU"/>
                </w:rPr>
                <w:alias w:val="Keywords"/>
                <w:tag w:val=""/>
                <w:id w:val="-878237751"/>
                <w:placeholder>
                  <w:docPart w:val="2F0396FACD174CA791B21F2B9283513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-speaking community and complete a ‘Know, wonder, learn’ table.</w:t>
            </w:r>
          </w:p>
          <w:p w14:paraId="2E9842D5" w14:textId="77777777" w:rsidR="00097446" w:rsidRDefault="00097446" w:rsidP="00B22829">
            <w:pPr>
              <w:pStyle w:val="VCAAbulletlevel2"/>
              <w:numPr>
                <w:ilvl w:val="0"/>
                <w:numId w:val="0"/>
              </w:numPr>
              <w:spacing w:after="0"/>
              <w:ind w:left="360"/>
            </w:pPr>
          </w:p>
          <w:p w14:paraId="2248C2BE" w14:textId="77777777" w:rsidR="00097446" w:rsidRPr="00A76523" w:rsidRDefault="00097446" w:rsidP="00B22829">
            <w:pPr>
              <w:pStyle w:val="VCAAbulletlevel2"/>
              <w:spacing w:after="0"/>
            </w:pPr>
            <w:r>
              <w:t>Brainstorm target vocabulary required to present a speech to the class about the celebration. Create and run an online revision activity.</w:t>
            </w:r>
            <w:r>
              <w:br/>
            </w:r>
          </w:p>
          <w:p w14:paraId="5C63B2F0" w14:textId="00484FDD" w:rsidR="00097446" w:rsidRPr="00A76523" w:rsidRDefault="00097446"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94312C033CE04271B87CFCB0DCC162A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rsidRPr="007D2E7A">
              <w:rPr>
                <w:lang w:val="en-AU"/>
              </w:rPr>
              <w:t>,</w:t>
            </w:r>
            <w:r>
              <w:t xml:space="preserve"> identifying the different types of information you will require for your presentation.  </w:t>
            </w:r>
            <w:r>
              <w:br/>
            </w:r>
          </w:p>
          <w:p w14:paraId="77D478B3" w14:textId="75087785" w:rsidR="00097446" w:rsidRDefault="00097446"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4C51E504CDBA4568B5A2C2CC17B8D02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and identify the target vocabulary and main points conveyed in the text. Add this to your mind map.</w:t>
            </w:r>
          </w:p>
          <w:p w14:paraId="2D27713A" w14:textId="77777777" w:rsidR="00097446" w:rsidRDefault="00097446" w:rsidP="00B22829">
            <w:pPr>
              <w:pStyle w:val="VCAAbulletlevel2"/>
              <w:numPr>
                <w:ilvl w:val="0"/>
                <w:numId w:val="0"/>
              </w:numPr>
              <w:spacing w:after="0"/>
            </w:pPr>
          </w:p>
          <w:p w14:paraId="5D2F7DD5" w14:textId="45C8AAAF" w:rsidR="00097446" w:rsidRDefault="00097446" w:rsidP="00B22829">
            <w:pPr>
              <w:pStyle w:val="VCAAbulletlevel2"/>
              <w:spacing w:after="0"/>
            </w:pPr>
            <w:r>
              <w:t xml:space="preserve">Revise question words in </w:t>
            </w:r>
            <w:sdt>
              <w:sdtPr>
                <w:rPr>
                  <w:lang w:val="en-AU"/>
                </w:rPr>
                <w:alias w:val="Keywords"/>
                <w:tag w:val=""/>
                <w:id w:val="-270709121"/>
                <w:placeholder>
                  <w:docPart w:val="35566268966E42D5B54A8A8BF28970D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39569B56A5264E2BA95036510602592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-speaking community.</w:t>
            </w:r>
          </w:p>
          <w:p w14:paraId="01FB4453" w14:textId="77777777" w:rsidR="00097446" w:rsidRDefault="00097446" w:rsidP="00B22829">
            <w:pPr>
              <w:pStyle w:val="VCAAbulletlevel2"/>
              <w:numPr>
                <w:ilvl w:val="0"/>
                <w:numId w:val="0"/>
              </w:numPr>
              <w:spacing w:after="0"/>
            </w:pPr>
          </w:p>
          <w:p w14:paraId="1F78E5DE" w14:textId="77777777" w:rsidR="00097446" w:rsidRPr="00A76523" w:rsidRDefault="00097446"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7C173496" w14:textId="77777777" w:rsidR="00097446" w:rsidRPr="00A76523" w:rsidRDefault="00097446"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21496584" w14:textId="77777777" w:rsidR="00097446" w:rsidRDefault="00097446"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17C838B8" w14:textId="77777777" w:rsidR="00097446" w:rsidRDefault="00097446" w:rsidP="00B22829">
            <w:pPr>
              <w:pStyle w:val="VCAAbulletlevel2"/>
              <w:numPr>
                <w:ilvl w:val="0"/>
                <w:numId w:val="0"/>
              </w:numPr>
              <w:spacing w:after="0"/>
              <w:ind w:left="360" w:hanging="360"/>
            </w:pPr>
          </w:p>
          <w:p w14:paraId="7734B46C" w14:textId="37B7EAE3" w:rsidR="00097446" w:rsidRDefault="00097446"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84A10212595D4DAC9CF99BB627AC269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-speaking community member, using the questions you have generated and actively listening and participating in the conversation.</w:t>
            </w:r>
          </w:p>
          <w:p w14:paraId="3BFA7B4F" w14:textId="77777777" w:rsidR="00097446" w:rsidRDefault="00097446" w:rsidP="00B22829">
            <w:pPr>
              <w:pStyle w:val="VCAAbulletlevel2"/>
              <w:numPr>
                <w:ilvl w:val="0"/>
                <w:numId w:val="0"/>
              </w:numPr>
              <w:spacing w:after="0"/>
              <w:ind w:left="360" w:hanging="360"/>
            </w:pPr>
          </w:p>
          <w:p w14:paraId="13596B15" w14:textId="77777777" w:rsidR="00097446" w:rsidRDefault="00097446" w:rsidP="00B22829">
            <w:pPr>
              <w:pStyle w:val="VCAAbulletlevel2"/>
              <w:spacing w:after="0"/>
            </w:pPr>
            <w:r>
              <w:t>Watch the recording of the interview, making notes about key pieces of information, then write several quotes or anecdotes that can be incorporated into your presentation.</w:t>
            </w:r>
          </w:p>
          <w:p w14:paraId="686DAEE3" w14:textId="77777777" w:rsidR="00097446" w:rsidRDefault="00097446" w:rsidP="00B22829">
            <w:pPr>
              <w:pStyle w:val="VCAAbulletlevel2"/>
              <w:numPr>
                <w:ilvl w:val="0"/>
                <w:numId w:val="0"/>
              </w:numPr>
              <w:spacing w:after="0"/>
            </w:pPr>
          </w:p>
          <w:p w14:paraId="52DB2563" w14:textId="77777777" w:rsidR="00097446" w:rsidRDefault="00097446" w:rsidP="00B22829">
            <w:pPr>
              <w:pStyle w:val="VCAAbulletlevel2"/>
              <w:spacing w:after="0"/>
            </w:pPr>
            <w:r>
              <w:t>Write a draft script for your 1 to 2–minute speech and respond to feedback from your teacher to further improve your work.</w:t>
            </w:r>
          </w:p>
          <w:p w14:paraId="3C362886" w14:textId="77777777" w:rsidR="00097446" w:rsidRDefault="00097446" w:rsidP="00B22829">
            <w:pPr>
              <w:pStyle w:val="VCAAbulletlevel2"/>
              <w:numPr>
                <w:ilvl w:val="0"/>
                <w:numId w:val="0"/>
              </w:numPr>
              <w:spacing w:after="0"/>
              <w:ind w:left="360"/>
            </w:pPr>
          </w:p>
          <w:p w14:paraId="04BD6331" w14:textId="3E48DC02" w:rsidR="00097446" w:rsidRDefault="00097446"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80D34A4480CE49F6983A7DEEA933042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Karen</w:t>
                </w:r>
              </w:sdtContent>
            </w:sdt>
            <w:r>
              <w:t>-speaking community.</w:t>
            </w:r>
          </w:p>
          <w:p w14:paraId="7092FF5A" w14:textId="77777777" w:rsidR="00097446" w:rsidRPr="0066155E" w:rsidRDefault="00097446" w:rsidP="00B22829">
            <w:pPr>
              <w:pStyle w:val="VCAAbulletlevel2"/>
              <w:numPr>
                <w:ilvl w:val="0"/>
                <w:numId w:val="0"/>
              </w:numPr>
              <w:spacing w:after="0"/>
              <w:ind w:left="360" w:hanging="360"/>
            </w:pPr>
          </w:p>
        </w:tc>
      </w:tr>
    </w:tbl>
    <w:p w14:paraId="0B2E9FF6" w14:textId="77777777" w:rsidR="00097446" w:rsidRDefault="00097446" w:rsidP="00097446"/>
    <w:p w14:paraId="16BB66F4" w14:textId="77777777" w:rsidR="00097446" w:rsidRDefault="00097446" w:rsidP="00097446"/>
    <w:p w14:paraId="65197EBC" w14:textId="77777777" w:rsidR="00097446" w:rsidRDefault="00097446" w:rsidP="00097446">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F040C4" w14:paraId="6C30E0A3" w14:textId="77777777" w:rsidTr="00B22829">
        <w:trPr>
          <w:trHeight w:val="274"/>
        </w:trPr>
        <w:tc>
          <w:tcPr>
            <w:tcW w:w="2197" w:type="dxa"/>
            <w:shd w:val="clear" w:color="auto" w:fill="0F7EB4"/>
          </w:tcPr>
          <w:p w14:paraId="1E1FE085" w14:textId="77777777" w:rsidR="00097446" w:rsidRPr="00F040C4" w:rsidRDefault="00097446" w:rsidP="00B22829">
            <w:pPr>
              <w:pStyle w:val="VCAAtablecondensedheading"/>
              <w:rPr>
                <w:b w:val="0"/>
              </w:rPr>
            </w:pPr>
            <w:r w:rsidRPr="00F040C4">
              <w:t xml:space="preserve">Concept </w:t>
            </w:r>
          </w:p>
        </w:tc>
        <w:tc>
          <w:tcPr>
            <w:tcW w:w="2197" w:type="dxa"/>
            <w:shd w:val="clear" w:color="auto" w:fill="0F7EB4"/>
          </w:tcPr>
          <w:p w14:paraId="47F50936" w14:textId="77777777" w:rsidR="00097446" w:rsidRPr="00F040C4" w:rsidRDefault="00097446" w:rsidP="00B22829">
            <w:pPr>
              <w:pStyle w:val="VCAAtablecondensedheading"/>
              <w:rPr>
                <w:b w:val="0"/>
              </w:rPr>
            </w:pPr>
            <w:r w:rsidRPr="00F040C4">
              <w:t>Perspective</w:t>
            </w:r>
          </w:p>
        </w:tc>
        <w:tc>
          <w:tcPr>
            <w:tcW w:w="2197" w:type="dxa"/>
            <w:shd w:val="clear" w:color="auto" w:fill="0F7EB4"/>
          </w:tcPr>
          <w:p w14:paraId="1E6F2D9E" w14:textId="77777777" w:rsidR="00097446" w:rsidRPr="00F040C4" w:rsidRDefault="00097446" w:rsidP="00B22829">
            <w:pPr>
              <w:pStyle w:val="VCAAtablecondensedheading"/>
              <w:rPr>
                <w:b w:val="0"/>
              </w:rPr>
            </w:pPr>
            <w:r w:rsidRPr="00F040C4">
              <w:t>Topic</w:t>
            </w:r>
          </w:p>
        </w:tc>
        <w:tc>
          <w:tcPr>
            <w:tcW w:w="2198" w:type="dxa"/>
            <w:shd w:val="clear" w:color="auto" w:fill="0F7EB4"/>
          </w:tcPr>
          <w:p w14:paraId="2A35C770" w14:textId="77777777" w:rsidR="00097446" w:rsidRPr="00F040C4" w:rsidRDefault="00097446" w:rsidP="00B22829">
            <w:pPr>
              <w:pStyle w:val="VCAAtablecondensedheading"/>
              <w:rPr>
                <w:b w:val="0"/>
              </w:rPr>
            </w:pPr>
            <w:r w:rsidRPr="00F040C4">
              <w:t>Subtopic</w:t>
            </w:r>
          </w:p>
        </w:tc>
      </w:tr>
      <w:tr w:rsidR="00097446" w:rsidRPr="00F040C4" w14:paraId="0FBCAB7C" w14:textId="77777777" w:rsidTr="008D6E6F">
        <w:trPr>
          <w:trHeight w:val="1701"/>
        </w:trPr>
        <w:tc>
          <w:tcPr>
            <w:tcW w:w="2197" w:type="dxa"/>
            <w:vAlign w:val="center"/>
          </w:tcPr>
          <w:p w14:paraId="2A26BBF6" w14:textId="77777777" w:rsidR="00097446" w:rsidRPr="002256A5" w:rsidRDefault="00097446" w:rsidP="00B22829">
            <w:pPr>
              <w:pStyle w:val="VCAAbody"/>
              <w:jc w:val="center"/>
            </w:pPr>
            <w:r w:rsidRPr="00F040C4">
              <w:t>Identity</w:t>
            </w:r>
          </w:p>
        </w:tc>
        <w:tc>
          <w:tcPr>
            <w:tcW w:w="2197" w:type="dxa"/>
            <w:vAlign w:val="center"/>
          </w:tcPr>
          <w:p w14:paraId="2B0591D4" w14:textId="77777777" w:rsidR="00097446" w:rsidRPr="00F040C4" w:rsidRDefault="00097446" w:rsidP="00B22829">
            <w:pPr>
              <w:pStyle w:val="VCAAbody"/>
              <w:jc w:val="center"/>
            </w:pPr>
            <w:r>
              <w:rPr>
                <w:lang w:val="en-AU"/>
              </w:rPr>
              <w:t>Community</w:t>
            </w:r>
          </w:p>
        </w:tc>
        <w:tc>
          <w:tcPr>
            <w:tcW w:w="2197" w:type="dxa"/>
            <w:vAlign w:val="center"/>
          </w:tcPr>
          <w:p w14:paraId="0FB8341B" w14:textId="77777777" w:rsidR="00097446" w:rsidRPr="00F040C4" w:rsidRDefault="00097446" w:rsidP="00B22829">
            <w:pPr>
              <w:pStyle w:val="VCAAbody"/>
              <w:jc w:val="center"/>
            </w:pPr>
            <w:r w:rsidRPr="00F040C4">
              <w:t>Living in Australia</w:t>
            </w:r>
          </w:p>
        </w:tc>
        <w:tc>
          <w:tcPr>
            <w:tcW w:w="2198" w:type="dxa"/>
            <w:vAlign w:val="center"/>
          </w:tcPr>
          <w:p w14:paraId="28B3AB3A" w14:textId="77777777" w:rsidR="00097446" w:rsidRPr="00F040C4" w:rsidRDefault="00097446"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540B7E9A" w14:textId="77777777" w:rsidR="00097446" w:rsidRPr="00B13D9B" w:rsidRDefault="00097446" w:rsidP="00097446">
      <w:pPr>
        <w:pStyle w:val="Heading2"/>
        <w:rPr>
          <w:sz w:val="28"/>
        </w:rPr>
      </w:pPr>
      <w:bookmarkStart w:id="15" w:name="_Toc189485923"/>
      <w:bookmarkStart w:id="16" w:name="_Toc191902772"/>
      <w:r w:rsidRPr="00B13D9B">
        <w:rPr>
          <w:sz w:val="28"/>
        </w:rPr>
        <w:t>Outcome 3</w:t>
      </w:r>
      <w:bookmarkEnd w:id="15"/>
      <w:bookmarkEnd w:id="16"/>
    </w:p>
    <w:p w14:paraId="5804A985" w14:textId="6468B987" w:rsidR="00097446" w:rsidRPr="00387AF6" w:rsidRDefault="00097446" w:rsidP="00097446">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A96C9A72B469479692455F33861C69E0"/>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387AF6">
        <w:rPr>
          <w:shd w:val="clear" w:color="auto" w:fill="FFFFFF"/>
        </w:rPr>
        <w:t xml:space="preserve"> on the subtopic studied that includes information to support ideas and opinions.</w:t>
      </w:r>
    </w:p>
    <w:p w14:paraId="45E82969" w14:textId="77777777" w:rsidR="00097446" w:rsidRPr="00753F1C" w:rsidRDefault="00097446" w:rsidP="00097446">
      <w:pPr>
        <w:pStyle w:val="Heading2"/>
        <w:rPr>
          <w:sz w:val="24"/>
          <w:szCs w:val="24"/>
        </w:rPr>
      </w:pPr>
      <w:bookmarkStart w:id="17" w:name="_Toc189485924"/>
      <w:bookmarkStart w:id="18" w:name="_Toc191902773"/>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0A0DB352" w14:textId="77777777" w:rsidTr="00B22829">
        <w:trPr>
          <w:cantSplit/>
        </w:trPr>
        <w:tc>
          <w:tcPr>
            <w:tcW w:w="9634" w:type="dxa"/>
          </w:tcPr>
          <w:p w14:paraId="76896FAB" w14:textId="77777777" w:rsidR="00097446" w:rsidRPr="00D37937" w:rsidRDefault="00097446"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118DDAC0" w14:textId="77777777" w:rsidR="00097446" w:rsidRPr="00F66F92" w:rsidRDefault="00097446" w:rsidP="00B22829">
            <w:pPr>
              <w:pStyle w:val="VCAAbulletlevel2"/>
              <w:numPr>
                <w:ilvl w:val="0"/>
                <w:numId w:val="0"/>
              </w:numPr>
              <w:spacing w:after="0"/>
              <w:ind w:left="360"/>
            </w:pPr>
          </w:p>
        </w:tc>
      </w:tr>
      <w:tr w:rsidR="00097446" w14:paraId="39F47B9B" w14:textId="77777777" w:rsidTr="00B22829">
        <w:trPr>
          <w:cantSplit/>
        </w:trPr>
        <w:tc>
          <w:tcPr>
            <w:tcW w:w="9634" w:type="dxa"/>
          </w:tcPr>
          <w:p w14:paraId="4AA513C6" w14:textId="77777777" w:rsidR="00097446" w:rsidRPr="00F66F92" w:rsidRDefault="00097446"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097446" w14:paraId="157C4AE7" w14:textId="77777777" w:rsidTr="00B22829">
        <w:trPr>
          <w:cantSplit/>
        </w:trPr>
        <w:tc>
          <w:tcPr>
            <w:tcW w:w="9634" w:type="dxa"/>
          </w:tcPr>
          <w:p w14:paraId="7336B9A1" w14:textId="77777777" w:rsidR="00097446" w:rsidRPr="00F66F92" w:rsidRDefault="00097446"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097446" w14:paraId="5C2DD176" w14:textId="77777777" w:rsidTr="00B22829">
        <w:trPr>
          <w:cantSplit/>
        </w:trPr>
        <w:tc>
          <w:tcPr>
            <w:tcW w:w="9634" w:type="dxa"/>
          </w:tcPr>
          <w:p w14:paraId="5C524BAB" w14:textId="77777777" w:rsidR="00097446" w:rsidRPr="00F66F92" w:rsidRDefault="00097446"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097446" w14:paraId="20C3A645" w14:textId="77777777" w:rsidTr="00B22829">
        <w:trPr>
          <w:cantSplit/>
        </w:trPr>
        <w:tc>
          <w:tcPr>
            <w:tcW w:w="9634" w:type="dxa"/>
          </w:tcPr>
          <w:p w14:paraId="64C97CBF" w14:textId="77777777" w:rsidR="00097446" w:rsidRPr="00F66F92" w:rsidRDefault="00097446"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097446" w14:paraId="68466331" w14:textId="77777777" w:rsidTr="00B22829">
        <w:trPr>
          <w:cantSplit/>
        </w:trPr>
        <w:tc>
          <w:tcPr>
            <w:tcW w:w="9634" w:type="dxa"/>
          </w:tcPr>
          <w:p w14:paraId="0CCE7AB7" w14:textId="6D3A3F42" w:rsidR="00097446" w:rsidRPr="00F66F92" w:rsidRDefault="00097446"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CAEEF11C280945E0B60DCD7D750DCB7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097446" w14:paraId="29E16AC7" w14:textId="77777777" w:rsidTr="00B22829">
        <w:trPr>
          <w:cantSplit/>
        </w:trPr>
        <w:tc>
          <w:tcPr>
            <w:tcW w:w="9634" w:type="dxa"/>
          </w:tcPr>
          <w:p w14:paraId="6F584F26" w14:textId="77777777" w:rsidR="00097446" w:rsidRPr="00F66F92" w:rsidRDefault="00097446"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097446" w14:paraId="310B2F07" w14:textId="77777777" w:rsidTr="00B22829">
        <w:trPr>
          <w:cantSplit/>
        </w:trPr>
        <w:tc>
          <w:tcPr>
            <w:tcW w:w="9634" w:type="dxa"/>
          </w:tcPr>
          <w:p w14:paraId="47CA2571" w14:textId="702700D5" w:rsidR="00097446" w:rsidRPr="00631DDC" w:rsidRDefault="00097446"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147B99D6D3E1488E9989901E69B4370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631DDC">
              <w:t xml:space="preserve"> that could be</w:t>
            </w:r>
            <w:r w:rsidRPr="00F201FE">
              <w:t xml:space="preserve"> asked in an interview.</w:t>
            </w:r>
          </w:p>
        </w:tc>
      </w:tr>
      <w:tr w:rsidR="00097446" w14:paraId="509C5ABE" w14:textId="77777777" w:rsidTr="00B22829">
        <w:trPr>
          <w:cantSplit/>
        </w:trPr>
        <w:tc>
          <w:tcPr>
            <w:tcW w:w="9634" w:type="dxa"/>
          </w:tcPr>
          <w:p w14:paraId="1517E441" w14:textId="33E7D730" w:rsidR="00097446" w:rsidRPr="00631DDC" w:rsidRDefault="00097446"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66DD9E5C02854419AE1EC10BBA5BB759"/>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097446" w14:paraId="7C2F5155" w14:textId="77777777" w:rsidTr="00B22829">
        <w:trPr>
          <w:cantSplit/>
        </w:trPr>
        <w:tc>
          <w:tcPr>
            <w:tcW w:w="9634" w:type="dxa"/>
          </w:tcPr>
          <w:p w14:paraId="19520FA8" w14:textId="77777777" w:rsidR="00097446" w:rsidRPr="000D0B85" w:rsidRDefault="00097446"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097446" w14:paraId="21A81931" w14:textId="77777777" w:rsidTr="00B22829">
        <w:trPr>
          <w:cantSplit/>
        </w:trPr>
        <w:tc>
          <w:tcPr>
            <w:tcW w:w="9634" w:type="dxa"/>
          </w:tcPr>
          <w:p w14:paraId="3E5017A6" w14:textId="77777777" w:rsidR="00097446" w:rsidRPr="000D0B85" w:rsidRDefault="00097446"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097446" w14:paraId="2A927846" w14:textId="77777777" w:rsidTr="00B22829">
        <w:trPr>
          <w:cantSplit/>
        </w:trPr>
        <w:tc>
          <w:tcPr>
            <w:tcW w:w="9634" w:type="dxa"/>
            <w:shd w:val="clear" w:color="auto" w:fill="D9D9D9" w:themeFill="background1" w:themeFillShade="D9"/>
          </w:tcPr>
          <w:p w14:paraId="48DB3721" w14:textId="77777777" w:rsidR="00097446" w:rsidRPr="00AB43C5" w:rsidRDefault="00097446" w:rsidP="00B22829">
            <w:pPr>
              <w:pStyle w:val="VCAAbulletlevel2"/>
              <w:rPr>
                <w:b/>
                <w:bCs/>
              </w:rPr>
            </w:pPr>
            <w:r w:rsidRPr="00AB43C5">
              <w:rPr>
                <w:b/>
                <w:bCs/>
                <w:noProof/>
              </w:rPr>
              <w:drawing>
                <wp:anchor distT="0" distB="0" distL="114300" distR="114300" simplePos="0" relativeHeight="251693056" behindDoc="0" locked="0" layoutInCell="1" allowOverlap="1" wp14:anchorId="7C34F8F4" wp14:editId="173FA720">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1CDECE06" w14:textId="77777777" w:rsidR="00097446" w:rsidRPr="00BB1912" w:rsidRDefault="00097446" w:rsidP="00B22829">
            <w:pPr>
              <w:pStyle w:val="VCAAbulletlevel2"/>
              <w:numPr>
                <w:ilvl w:val="0"/>
                <w:numId w:val="0"/>
              </w:numPr>
              <w:shd w:val="clear" w:color="auto" w:fill="D9D9D9" w:themeFill="background1" w:themeFillShade="D9"/>
              <w:spacing w:after="0"/>
              <w:ind w:left="360"/>
            </w:pPr>
          </w:p>
        </w:tc>
      </w:tr>
      <w:tr w:rsidR="00097446" w14:paraId="7F36D134" w14:textId="77777777" w:rsidTr="00B22829">
        <w:trPr>
          <w:cantSplit/>
        </w:trPr>
        <w:tc>
          <w:tcPr>
            <w:tcW w:w="9634" w:type="dxa"/>
            <w:shd w:val="clear" w:color="auto" w:fill="FFFFFF" w:themeFill="background1"/>
          </w:tcPr>
          <w:p w14:paraId="501CE2D4" w14:textId="77777777" w:rsidR="00097446" w:rsidRPr="00BB1912" w:rsidRDefault="00097446"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097446" w14:paraId="500ECE5D" w14:textId="77777777" w:rsidTr="00B22829">
        <w:trPr>
          <w:cantSplit/>
        </w:trPr>
        <w:tc>
          <w:tcPr>
            <w:tcW w:w="9634" w:type="dxa"/>
            <w:shd w:val="clear" w:color="auto" w:fill="FFFFFF" w:themeFill="background1"/>
          </w:tcPr>
          <w:p w14:paraId="7504B132" w14:textId="77777777" w:rsidR="00097446" w:rsidRDefault="00097446" w:rsidP="00B22829">
            <w:pPr>
              <w:pStyle w:val="VCAAbulletlevel2"/>
            </w:pPr>
            <w:r w:rsidRPr="0012328B">
              <w:t xml:space="preserve">Watch short video clips of different groups speaking about their fields of endeavour and identify the connection between language and identity. </w:t>
            </w:r>
          </w:p>
        </w:tc>
      </w:tr>
      <w:tr w:rsidR="00097446" w14:paraId="69BC0B2C" w14:textId="77777777" w:rsidTr="00B22829">
        <w:trPr>
          <w:cantSplit/>
        </w:trPr>
        <w:tc>
          <w:tcPr>
            <w:tcW w:w="9634" w:type="dxa"/>
            <w:tcBorders>
              <w:bottom w:val="single" w:sz="4" w:space="0" w:color="auto"/>
            </w:tcBorders>
            <w:shd w:val="clear" w:color="auto" w:fill="FFFFFF" w:themeFill="background1"/>
          </w:tcPr>
          <w:p w14:paraId="630FA1B8" w14:textId="77777777" w:rsidR="00097446" w:rsidRDefault="00097446"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097446" w14:paraId="67691F67" w14:textId="77777777" w:rsidTr="00B22829">
        <w:trPr>
          <w:cantSplit/>
        </w:trPr>
        <w:tc>
          <w:tcPr>
            <w:tcW w:w="9634" w:type="dxa"/>
            <w:tcBorders>
              <w:bottom w:val="single" w:sz="4" w:space="0" w:color="auto"/>
            </w:tcBorders>
            <w:shd w:val="clear" w:color="auto" w:fill="FFFFFF" w:themeFill="background1"/>
          </w:tcPr>
          <w:p w14:paraId="6E05966F" w14:textId="77777777" w:rsidR="00097446" w:rsidRPr="000D0B85" w:rsidRDefault="00097446"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097446" w14:paraId="15FB8D83" w14:textId="77777777" w:rsidTr="00B22829">
        <w:trPr>
          <w:cantSplit/>
        </w:trPr>
        <w:tc>
          <w:tcPr>
            <w:tcW w:w="9634" w:type="dxa"/>
            <w:tcBorders>
              <w:bottom w:val="single" w:sz="4" w:space="0" w:color="auto"/>
            </w:tcBorders>
            <w:shd w:val="clear" w:color="auto" w:fill="FFFFFF" w:themeFill="background1"/>
          </w:tcPr>
          <w:p w14:paraId="46E68EA8" w14:textId="77777777" w:rsidR="00097446" w:rsidRPr="000D0B85" w:rsidRDefault="00097446"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097446" w14:paraId="72318F60" w14:textId="77777777" w:rsidTr="00B22829">
        <w:trPr>
          <w:cantSplit/>
        </w:trPr>
        <w:tc>
          <w:tcPr>
            <w:tcW w:w="9634" w:type="dxa"/>
            <w:tcBorders>
              <w:bottom w:val="single" w:sz="4" w:space="0" w:color="auto"/>
            </w:tcBorders>
            <w:shd w:val="clear" w:color="auto" w:fill="FFFFFF" w:themeFill="background1"/>
          </w:tcPr>
          <w:p w14:paraId="6E70A331" w14:textId="77777777" w:rsidR="00097446" w:rsidRPr="000D0B85" w:rsidRDefault="00097446"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097446" w14:paraId="7370A32F" w14:textId="77777777" w:rsidTr="00B22829">
        <w:trPr>
          <w:cantSplit/>
        </w:trPr>
        <w:tc>
          <w:tcPr>
            <w:tcW w:w="9634" w:type="dxa"/>
            <w:tcBorders>
              <w:bottom w:val="single" w:sz="4" w:space="0" w:color="auto"/>
            </w:tcBorders>
            <w:shd w:val="clear" w:color="auto" w:fill="FFFFFF" w:themeFill="background1"/>
          </w:tcPr>
          <w:p w14:paraId="72564A63" w14:textId="6AED566C" w:rsidR="00097446" w:rsidRPr="000D0B85" w:rsidRDefault="00097446" w:rsidP="00B22829">
            <w:pPr>
              <w:pStyle w:val="VCAAbulletlevel2"/>
              <w:spacing w:after="0"/>
            </w:pPr>
            <w:r w:rsidRPr="000D0B85">
              <w:t xml:space="preserve">Research and compare initiatives that promote </w:t>
            </w:r>
            <w:sdt>
              <w:sdtPr>
                <w:alias w:val="Keywords"/>
                <w:tag w:val=""/>
                <w:id w:val="-604340065"/>
                <w:placeholder>
                  <w:docPart w:val="BB30A555F02A4B34B3341846CF9C246E"/>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0D0B85">
              <w:t xml:space="preserve"> and/or Aboriginal and Torres Strait Islander languages, and the role these initiatives play in strengthening cultural identity. </w:t>
            </w:r>
          </w:p>
        </w:tc>
      </w:tr>
      <w:tr w:rsidR="00097446" w14:paraId="5360F432" w14:textId="77777777" w:rsidTr="00B22829">
        <w:trPr>
          <w:cantSplit/>
        </w:trPr>
        <w:tc>
          <w:tcPr>
            <w:tcW w:w="9634" w:type="dxa"/>
            <w:tcBorders>
              <w:bottom w:val="single" w:sz="4" w:space="0" w:color="B5E2F1"/>
            </w:tcBorders>
            <w:shd w:val="clear" w:color="auto" w:fill="FFFFFF" w:themeFill="background1"/>
          </w:tcPr>
          <w:p w14:paraId="43313F94" w14:textId="4CFDF59A" w:rsidR="00097446" w:rsidRDefault="00097446"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973646162CF94D78BBD52B272F33470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201FE">
              <w:t xml:space="preserve">-speaking cultures here and around the world. </w:t>
            </w:r>
          </w:p>
        </w:tc>
      </w:tr>
      <w:tr w:rsidR="00097446" w14:paraId="76440294" w14:textId="77777777" w:rsidTr="00B22829">
        <w:tc>
          <w:tcPr>
            <w:tcW w:w="9634" w:type="dxa"/>
            <w:tcBorders>
              <w:bottom w:val="single" w:sz="4" w:space="0" w:color="B5E2F1"/>
            </w:tcBorders>
            <w:shd w:val="clear" w:color="auto" w:fill="FFFFFF" w:themeFill="background1"/>
          </w:tcPr>
          <w:p w14:paraId="4984FD6D" w14:textId="77777777" w:rsidR="00097446" w:rsidRDefault="00097446" w:rsidP="00B22829">
            <w:pPr>
              <w:pStyle w:val="VCAAbulletlevel2"/>
              <w:numPr>
                <w:ilvl w:val="0"/>
                <w:numId w:val="0"/>
              </w:numPr>
              <w:spacing w:after="0"/>
              <w:ind w:left="360" w:hanging="360"/>
            </w:pPr>
          </w:p>
          <w:p w14:paraId="0DFB2195" w14:textId="77777777" w:rsidR="00097446" w:rsidRPr="000D0B85" w:rsidRDefault="00097446" w:rsidP="00B22829">
            <w:pPr>
              <w:pStyle w:val="VCAAbulletlevel2"/>
              <w:numPr>
                <w:ilvl w:val="0"/>
                <w:numId w:val="0"/>
              </w:numPr>
              <w:spacing w:after="0"/>
              <w:ind w:left="360" w:hanging="360"/>
            </w:pPr>
          </w:p>
        </w:tc>
      </w:tr>
      <w:tr w:rsidR="00097446" w14:paraId="3982E6F3"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2A23E379" w14:textId="77777777" w:rsidR="00097446" w:rsidRPr="00AB43C5" w:rsidRDefault="00097446" w:rsidP="00B22829">
            <w:pPr>
              <w:pStyle w:val="Heading2"/>
              <w:rPr>
                <w:b/>
                <w:bCs/>
                <w:color w:val="004EA8"/>
              </w:rPr>
            </w:pPr>
            <w:bookmarkStart w:id="19" w:name="_Toc189485925"/>
            <w:bookmarkStart w:id="20" w:name="_Toc191902774"/>
            <w:r w:rsidRPr="00B13D9B">
              <w:rPr>
                <w:b/>
                <w:bCs/>
                <w:noProof/>
                <w:color w:val="004EA8"/>
              </w:rPr>
              <w:drawing>
                <wp:anchor distT="0" distB="0" distL="114300" distR="114300" simplePos="0" relativeHeight="251694080" behindDoc="0" locked="0" layoutInCell="1" allowOverlap="1" wp14:anchorId="7FFB3230" wp14:editId="62C16B26">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3DDA6E9A" w14:textId="77777777" w:rsidR="00097446" w:rsidRDefault="00097446"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7FD1D505" w14:textId="77777777" w:rsidR="00097446" w:rsidRDefault="00097446" w:rsidP="00B22829">
            <w:pPr>
              <w:pStyle w:val="VCAAbulletlevel2"/>
              <w:numPr>
                <w:ilvl w:val="0"/>
                <w:numId w:val="0"/>
              </w:numPr>
              <w:rPr>
                <w:b/>
                <w:bCs/>
                <w:color w:val="004EA8"/>
                <w:sz w:val="32"/>
                <w:szCs w:val="32"/>
              </w:rPr>
            </w:pPr>
          </w:p>
          <w:p w14:paraId="2FE6212B" w14:textId="77777777" w:rsidR="00097446" w:rsidRDefault="00097446" w:rsidP="00B22829">
            <w:pPr>
              <w:pStyle w:val="VCAAbulletlevel2"/>
              <w:spacing w:after="0"/>
            </w:pPr>
            <w:r w:rsidRPr="00990040">
              <w:t>Brainstorm ideas about the concept of identity. Share what you think identity means and how it relates to your life and your experiences of living in Australia.</w:t>
            </w:r>
          </w:p>
          <w:p w14:paraId="2A934E4E" w14:textId="77777777" w:rsidR="00097446" w:rsidRPr="00990040" w:rsidRDefault="00097446" w:rsidP="00B22829">
            <w:pPr>
              <w:pStyle w:val="VCAAbulletlevel2"/>
              <w:numPr>
                <w:ilvl w:val="0"/>
                <w:numId w:val="0"/>
              </w:numPr>
              <w:spacing w:after="0"/>
              <w:ind w:left="360"/>
            </w:pPr>
          </w:p>
          <w:p w14:paraId="702FDE73" w14:textId="77777777" w:rsidR="00097446" w:rsidRDefault="00097446"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7775D2FE" w14:textId="77777777" w:rsidR="00097446" w:rsidRPr="00990040" w:rsidRDefault="00097446" w:rsidP="00B22829">
            <w:pPr>
              <w:pStyle w:val="VCAAbulletlevel2"/>
              <w:numPr>
                <w:ilvl w:val="0"/>
                <w:numId w:val="0"/>
              </w:numPr>
              <w:spacing w:after="0"/>
            </w:pPr>
          </w:p>
          <w:p w14:paraId="7E2C45CB" w14:textId="0018FC0E" w:rsidR="00097446" w:rsidRDefault="00097446" w:rsidP="00B22829">
            <w:pPr>
              <w:pStyle w:val="VCAAbulletlevel2"/>
              <w:spacing w:after="0"/>
            </w:pPr>
            <w:r w:rsidRPr="00990040">
              <w:t xml:space="preserve">Watch a video clip or documentary about a </w:t>
            </w:r>
            <w:sdt>
              <w:sdtPr>
                <w:alias w:val="Keywords"/>
                <w:tag w:val=""/>
                <w:id w:val="-1537798579"/>
                <w:placeholder>
                  <w:docPart w:val="03AD5FDD347F4A5B91B60DFA44EBE30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990040">
              <w:t>-speaking person living in Australia and how their identity is impacted by their languages and cultures.</w:t>
            </w:r>
          </w:p>
          <w:p w14:paraId="037E6FC4" w14:textId="77777777" w:rsidR="00097446" w:rsidRPr="00990040" w:rsidRDefault="00097446" w:rsidP="00B22829">
            <w:pPr>
              <w:pStyle w:val="VCAAbulletlevel2"/>
              <w:numPr>
                <w:ilvl w:val="0"/>
                <w:numId w:val="0"/>
              </w:numPr>
              <w:spacing w:after="0"/>
            </w:pPr>
          </w:p>
          <w:p w14:paraId="24925ECA" w14:textId="77777777" w:rsidR="00097446" w:rsidRDefault="00097446"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1E4B21C8" w14:textId="77777777" w:rsidR="00097446" w:rsidRPr="00990040" w:rsidRDefault="00097446" w:rsidP="00B22829">
            <w:pPr>
              <w:pStyle w:val="VCAAbulletlevel2"/>
              <w:numPr>
                <w:ilvl w:val="0"/>
                <w:numId w:val="0"/>
              </w:numPr>
              <w:spacing w:after="0"/>
            </w:pPr>
          </w:p>
          <w:p w14:paraId="435BCA8D" w14:textId="3B2D062A" w:rsidR="00097446" w:rsidRDefault="00097446"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AF93F2F891424816BBBDA1C6381E709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990040">
              <w:t xml:space="preserve"> where appropriate), considering the key information you want to convey about your identity.</w:t>
            </w:r>
          </w:p>
          <w:p w14:paraId="33765558" w14:textId="77777777" w:rsidR="00097446" w:rsidRPr="00990040" w:rsidRDefault="00097446" w:rsidP="00B22829">
            <w:pPr>
              <w:pStyle w:val="VCAAbulletlevel2"/>
              <w:numPr>
                <w:ilvl w:val="0"/>
                <w:numId w:val="0"/>
              </w:numPr>
              <w:spacing w:after="0"/>
            </w:pPr>
          </w:p>
          <w:p w14:paraId="5DB4EDCE" w14:textId="77777777" w:rsidR="00097446" w:rsidRDefault="00097446" w:rsidP="00B22829">
            <w:pPr>
              <w:pStyle w:val="VCAAbulletlevel2"/>
              <w:spacing w:after="0"/>
            </w:pPr>
            <w:r w:rsidRPr="00990040">
              <w:lastRenderedPageBreak/>
              <w:t>Write a paragraph explaining why you chose this medium to express your identity and what you want the audience to learn about you.</w:t>
            </w:r>
          </w:p>
          <w:p w14:paraId="0113D3B4" w14:textId="77777777" w:rsidR="00097446" w:rsidRPr="00990040" w:rsidRDefault="00097446" w:rsidP="00B22829">
            <w:pPr>
              <w:pStyle w:val="VCAAbulletlevel2"/>
              <w:numPr>
                <w:ilvl w:val="0"/>
                <w:numId w:val="0"/>
              </w:numPr>
              <w:spacing w:after="0"/>
            </w:pPr>
          </w:p>
          <w:p w14:paraId="70AD4806" w14:textId="77777777" w:rsidR="00097446" w:rsidRDefault="00097446"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42B111C1" w14:textId="77777777" w:rsidR="00097446" w:rsidRPr="00990040" w:rsidRDefault="00097446" w:rsidP="00B22829">
            <w:pPr>
              <w:pStyle w:val="VCAAbulletlevel2"/>
              <w:numPr>
                <w:ilvl w:val="0"/>
                <w:numId w:val="0"/>
              </w:numPr>
              <w:spacing w:after="0"/>
            </w:pPr>
          </w:p>
          <w:p w14:paraId="1E02FCFF" w14:textId="77777777" w:rsidR="00097446" w:rsidRDefault="00097446"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73B07AFB" w14:textId="77777777" w:rsidR="00097446" w:rsidRPr="00990040" w:rsidRDefault="00097446" w:rsidP="00B22829">
            <w:pPr>
              <w:pStyle w:val="VCAAbulletlevel2"/>
              <w:numPr>
                <w:ilvl w:val="0"/>
                <w:numId w:val="0"/>
              </w:numPr>
              <w:spacing w:after="0"/>
            </w:pPr>
          </w:p>
          <w:p w14:paraId="546ADFCD" w14:textId="77777777" w:rsidR="00097446" w:rsidRDefault="00097446"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2318959D" w14:textId="77777777" w:rsidR="00097446" w:rsidRPr="00990040" w:rsidRDefault="00097446" w:rsidP="00B22829">
            <w:pPr>
              <w:pStyle w:val="VCAAbulletlevel2"/>
              <w:numPr>
                <w:ilvl w:val="0"/>
                <w:numId w:val="0"/>
              </w:numPr>
              <w:spacing w:after="0"/>
              <w:ind w:left="360"/>
            </w:pPr>
          </w:p>
          <w:p w14:paraId="01306F39" w14:textId="77777777" w:rsidR="00097446" w:rsidRDefault="00097446"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3A278040" w14:textId="77777777" w:rsidR="00097446" w:rsidRPr="00990040" w:rsidRDefault="00097446" w:rsidP="00B22829">
            <w:pPr>
              <w:pStyle w:val="VCAAbulletlevel2"/>
              <w:numPr>
                <w:ilvl w:val="0"/>
                <w:numId w:val="0"/>
              </w:numPr>
              <w:spacing w:after="0"/>
            </w:pPr>
          </w:p>
          <w:p w14:paraId="186FE6FA" w14:textId="77777777" w:rsidR="00097446" w:rsidRDefault="00097446"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17FCCDF4" w14:textId="77777777" w:rsidR="00097446" w:rsidRPr="00990040" w:rsidRDefault="00097446" w:rsidP="00B22829">
            <w:pPr>
              <w:pStyle w:val="VCAAbulletlevel2"/>
              <w:numPr>
                <w:ilvl w:val="0"/>
                <w:numId w:val="0"/>
              </w:numPr>
              <w:spacing w:after="0"/>
            </w:pPr>
          </w:p>
          <w:p w14:paraId="5875C7E8" w14:textId="77777777" w:rsidR="00097446" w:rsidRPr="0066155E" w:rsidRDefault="00097446"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6DE2BFAE" w14:textId="77777777" w:rsidR="00097446" w:rsidRDefault="00097446" w:rsidP="00097446"/>
    <w:p w14:paraId="2EE07A63" w14:textId="77777777" w:rsidR="00097446" w:rsidRDefault="00097446" w:rsidP="00097446">
      <w:pPr>
        <w:pStyle w:val="Figures"/>
        <w:jc w:val="left"/>
        <w:rPr>
          <w:lang w:val="en-AU"/>
        </w:rPr>
      </w:pPr>
    </w:p>
    <w:p w14:paraId="74C3EB53" w14:textId="77777777" w:rsidR="00097446" w:rsidRDefault="00097446" w:rsidP="00097446">
      <w:pPr>
        <w:pStyle w:val="Figures"/>
        <w:jc w:val="left"/>
        <w:rPr>
          <w:lang w:val="en-AU"/>
        </w:rPr>
      </w:pPr>
    </w:p>
    <w:p w14:paraId="1B27B44F" w14:textId="77777777" w:rsidR="00097446" w:rsidRDefault="00097446" w:rsidP="00097446">
      <w:pPr>
        <w:pStyle w:val="Figures"/>
        <w:jc w:val="left"/>
        <w:rPr>
          <w:lang w:val="en-AU"/>
        </w:rPr>
      </w:pPr>
    </w:p>
    <w:p w14:paraId="5D3CF691" w14:textId="77777777" w:rsidR="00097446" w:rsidRDefault="00097446" w:rsidP="00097446">
      <w:pPr>
        <w:pStyle w:val="Figures"/>
        <w:jc w:val="left"/>
        <w:rPr>
          <w:lang w:val="en-AU"/>
        </w:rPr>
      </w:pPr>
    </w:p>
    <w:p w14:paraId="06CBF78A" w14:textId="77777777" w:rsidR="00097446" w:rsidRDefault="00097446" w:rsidP="00097446">
      <w:pPr>
        <w:pStyle w:val="Figures"/>
        <w:jc w:val="left"/>
        <w:rPr>
          <w:lang w:val="en-AU"/>
        </w:rPr>
      </w:pPr>
    </w:p>
    <w:p w14:paraId="59E41AF5" w14:textId="77777777" w:rsidR="00097446" w:rsidRDefault="00097446" w:rsidP="00097446">
      <w:pPr>
        <w:pStyle w:val="Figures"/>
        <w:jc w:val="left"/>
        <w:rPr>
          <w:lang w:val="en-AU"/>
        </w:rPr>
      </w:pPr>
    </w:p>
    <w:p w14:paraId="1EEB2131" w14:textId="77777777" w:rsidR="00097446" w:rsidRDefault="00097446" w:rsidP="00097446">
      <w:pPr>
        <w:pStyle w:val="Figures"/>
        <w:jc w:val="left"/>
        <w:rPr>
          <w:lang w:val="en-AU"/>
        </w:rPr>
      </w:pPr>
    </w:p>
    <w:p w14:paraId="3D6515C4" w14:textId="77777777" w:rsidR="00097446" w:rsidRDefault="00097446" w:rsidP="00097446">
      <w:pPr>
        <w:pStyle w:val="Figures"/>
        <w:jc w:val="left"/>
        <w:rPr>
          <w:lang w:val="en-AU"/>
        </w:rPr>
        <w:sectPr w:rsidR="00097446" w:rsidSect="00097446">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6A00C62F" w14:textId="77777777" w:rsidR="00097446" w:rsidRPr="00B13D9B" w:rsidRDefault="00097446" w:rsidP="00097446">
      <w:pPr>
        <w:pStyle w:val="Heading3"/>
      </w:pPr>
      <w:bookmarkStart w:id="21" w:name="_Hlk179272074"/>
      <w:bookmarkStart w:id="22" w:name="_Toc191902775"/>
      <w:r w:rsidRPr="00B13D9B">
        <w:lastRenderedPageBreak/>
        <w:t>Unit 2</w:t>
      </w:r>
      <w:bookmarkEnd w:id="22"/>
    </w:p>
    <w:p w14:paraId="3ABFEBF1" w14:textId="77777777" w:rsidR="00097446" w:rsidRDefault="00097446" w:rsidP="00097446">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097446" w:rsidRPr="00F040C4" w14:paraId="4893C46E" w14:textId="77777777" w:rsidTr="00B22829">
        <w:trPr>
          <w:trHeight w:val="274"/>
        </w:trPr>
        <w:tc>
          <w:tcPr>
            <w:tcW w:w="2161" w:type="dxa"/>
            <w:shd w:val="clear" w:color="auto" w:fill="0F7EB4"/>
          </w:tcPr>
          <w:p w14:paraId="6FCB417B" w14:textId="77777777" w:rsidR="00097446" w:rsidRPr="00F040C4" w:rsidRDefault="00097446" w:rsidP="00B22829">
            <w:pPr>
              <w:pStyle w:val="VCAAtablecondensedheading"/>
              <w:rPr>
                <w:b w:val="0"/>
              </w:rPr>
            </w:pPr>
            <w:r w:rsidRPr="00F040C4">
              <w:t xml:space="preserve">Concept </w:t>
            </w:r>
          </w:p>
        </w:tc>
        <w:tc>
          <w:tcPr>
            <w:tcW w:w="2162" w:type="dxa"/>
            <w:shd w:val="clear" w:color="auto" w:fill="0F7EB4"/>
          </w:tcPr>
          <w:p w14:paraId="639C1014" w14:textId="77777777" w:rsidR="00097446" w:rsidRPr="00F040C4" w:rsidRDefault="00097446" w:rsidP="00B22829">
            <w:pPr>
              <w:pStyle w:val="VCAAtablecondensedheading"/>
              <w:rPr>
                <w:b w:val="0"/>
              </w:rPr>
            </w:pPr>
            <w:r w:rsidRPr="00F040C4">
              <w:t>Perspective</w:t>
            </w:r>
          </w:p>
        </w:tc>
        <w:tc>
          <w:tcPr>
            <w:tcW w:w="2162" w:type="dxa"/>
            <w:shd w:val="clear" w:color="auto" w:fill="0F7EB4"/>
          </w:tcPr>
          <w:p w14:paraId="7521CDF7" w14:textId="77777777" w:rsidR="00097446" w:rsidRPr="00F040C4" w:rsidRDefault="00097446" w:rsidP="00B22829">
            <w:pPr>
              <w:pStyle w:val="VCAAtablecondensedheading"/>
              <w:rPr>
                <w:b w:val="0"/>
              </w:rPr>
            </w:pPr>
            <w:r w:rsidRPr="00F040C4">
              <w:t>Topic</w:t>
            </w:r>
          </w:p>
        </w:tc>
        <w:tc>
          <w:tcPr>
            <w:tcW w:w="2162" w:type="dxa"/>
            <w:shd w:val="clear" w:color="auto" w:fill="0F7EB4"/>
          </w:tcPr>
          <w:p w14:paraId="2CE782DB" w14:textId="77777777" w:rsidR="00097446" w:rsidRPr="00F040C4" w:rsidRDefault="00097446" w:rsidP="00B22829">
            <w:pPr>
              <w:pStyle w:val="VCAAtablecondensedheading"/>
              <w:rPr>
                <w:b w:val="0"/>
              </w:rPr>
            </w:pPr>
            <w:r w:rsidRPr="00F040C4">
              <w:t>Subtopic</w:t>
            </w:r>
          </w:p>
        </w:tc>
      </w:tr>
      <w:tr w:rsidR="00097446" w:rsidRPr="00F040C4" w14:paraId="56FDEB31" w14:textId="77777777" w:rsidTr="008D6E6F">
        <w:trPr>
          <w:trHeight w:val="1701"/>
        </w:trPr>
        <w:tc>
          <w:tcPr>
            <w:tcW w:w="2161" w:type="dxa"/>
            <w:vAlign w:val="center"/>
          </w:tcPr>
          <w:p w14:paraId="1E63F812" w14:textId="0FE20A10" w:rsidR="00097446" w:rsidRPr="0094696C" w:rsidRDefault="00097446" w:rsidP="008D6E6F">
            <w:pPr>
              <w:pStyle w:val="VCAAbody"/>
              <w:jc w:val="center"/>
            </w:pPr>
            <w:r w:rsidRPr="0094696C">
              <w:t>Legacy</w:t>
            </w:r>
          </w:p>
        </w:tc>
        <w:tc>
          <w:tcPr>
            <w:tcW w:w="2162" w:type="dxa"/>
            <w:vAlign w:val="center"/>
          </w:tcPr>
          <w:p w14:paraId="7C308D5F" w14:textId="77777777" w:rsidR="00097446" w:rsidRPr="0094696C" w:rsidRDefault="00097446" w:rsidP="008D6E6F">
            <w:pPr>
              <w:pStyle w:val="VCAAbody"/>
              <w:jc w:val="center"/>
            </w:pPr>
            <w:r w:rsidRPr="0094696C">
              <w:t>Personal</w:t>
            </w:r>
          </w:p>
        </w:tc>
        <w:tc>
          <w:tcPr>
            <w:tcW w:w="2162" w:type="dxa"/>
            <w:vAlign w:val="center"/>
          </w:tcPr>
          <w:p w14:paraId="6DAC769C" w14:textId="77777777" w:rsidR="00097446" w:rsidRPr="0094696C" w:rsidRDefault="00097446" w:rsidP="008D6E6F">
            <w:pPr>
              <w:pStyle w:val="VCAAbody"/>
              <w:jc w:val="center"/>
            </w:pPr>
            <w:r w:rsidRPr="005A0EDD">
              <w:t>Innovation</w:t>
            </w:r>
          </w:p>
        </w:tc>
        <w:tc>
          <w:tcPr>
            <w:tcW w:w="2162" w:type="dxa"/>
            <w:vAlign w:val="center"/>
          </w:tcPr>
          <w:p w14:paraId="0C4F3DAE" w14:textId="77777777" w:rsidR="00097446" w:rsidRPr="0094696C" w:rsidRDefault="00097446" w:rsidP="008D6E6F">
            <w:pPr>
              <w:pStyle w:val="VCAAbody"/>
              <w:jc w:val="center"/>
            </w:pPr>
            <w:r w:rsidRPr="005A0EDD">
              <w:t>Innovations I can’t live without</w:t>
            </w:r>
          </w:p>
        </w:tc>
      </w:tr>
    </w:tbl>
    <w:p w14:paraId="66348C5E" w14:textId="77777777" w:rsidR="00097446" w:rsidRPr="00B13D9B" w:rsidRDefault="00097446" w:rsidP="00097446">
      <w:pPr>
        <w:pStyle w:val="Heading2"/>
        <w:rPr>
          <w:sz w:val="28"/>
        </w:rPr>
      </w:pPr>
      <w:bookmarkStart w:id="23" w:name="_Toc191902776"/>
      <w:r w:rsidRPr="00633101">
        <w:rPr>
          <w:sz w:val="28"/>
        </w:rPr>
        <w:t xml:space="preserve">Outcome </w:t>
      </w:r>
      <w:r>
        <w:rPr>
          <w:sz w:val="28"/>
        </w:rPr>
        <w:t>1</w:t>
      </w:r>
      <w:bookmarkEnd w:id="23"/>
      <w:r w:rsidRPr="00B13D9B">
        <w:rPr>
          <w:sz w:val="28"/>
        </w:rPr>
        <w:tab/>
      </w:r>
    </w:p>
    <w:p w14:paraId="08F9DCA0" w14:textId="6E89A489" w:rsidR="00097446" w:rsidRPr="00FD4DAA" w:rsidRDefault="00097446" w:rsidP="00097446">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05B8E764F03E4805A8201FD6EE70539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A2DFF50C4E534114AF0CBD921B55FB2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FD4DAA">
        <w:rPr>
          <w:shd w:val="clear" w:color="auto" w:fill="FFFFFF"/>
        </w:rPr>
        <w:t xml:space="preserve">. </w:t>
      </w:r>
    </w:p>
    <w:p w14:paraId="74919DDE" w14:textId="77777777" w:rsidR="00097446" w:rsidRPr="00753F1C" w:rsidRDefault="00097446" w:rsidP="00097446">
      <w:pPr>
        <w:pStyle w:val="Heading2"/>
        <w:rPr>
          <w:sz w:val="24"/>
          <w:szCs w:val="24"/>
        </w:rPr>
      </w:pPr>
      <w:bookmarkStart w:id="24" w:name="_Toc191902777"/>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04206CA2" w14:textId="77777777" w:rsidTr="00B22829">
        <w:trPr>
          <w:cantSplit/>
        </w:trPr>
        <w:tc>
          <w:tcPr>
            <w:tcW w:w="8783" w:type="dxa"/>
          </w:tcPr>
          <w:p w14:paraId="11625340" w14:textId="1CCE4214" w:rsidR="00097446" w:rsidRPr="00F66F92" w:rsidRDefault="00097446"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D21D49FEF800441BB828C21A48F3D177"/>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530117">
              <w:t xml:space="preserve"> and explain</w:t>
            </w:r>
            <w:r>
              <w:t xml:space="preserve"> why</w:t>
            </w:r>
            <w:r w:rsidRPr="00530117">
              <w:t xml:space="preserve"> they are essential to your life.</w:t>
            </w:r>
          </w:p>
        </w:tc>
      </w:tr>
      <w:tr w:rsidR="00097446" w14:paraId="38560959" w14:textId="77777777" w:rsidTr="00B22829">
        <w:trPr>
          <w:cantSplit/>
        </w:trPr>
        <w:tc>
          <w:tcPr>
            <w:tcW w:w="8783" w:type="dxa"/>
          </w:tcPr>
          <w:p w14:paraId="6AF44709" w14:textId="4963F1A2" w:rsidR="00097446" w:rsidRPr="00F66F92" w:rsidRDefault="00097446"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8F617321AB97428C89822B3C30D0185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Discuss why some words may not feature in your print dictionary. Learn and revise the words using an online revision tool.</w:t>
            </w:r>
          </w:p>
        </w:tc>
      </w:tr>
      <w:tr w:rsidR="00097446" w14:paraId="4E1CA854" w14:textId="77777777" w:rsidTr="00B22829">
        <w:trPr>
          <w:cantSplit/>
        </w:trPr>
        <w:tc>
          <w:tcPr>
            <w:tcW w:w="8783" w:type="dxa"/>
          </w:tcPr>
          <w:p w14:paraId="57B17685" w14:textId="33C52298" w:rsidR="00097446" w:rsidRPr="00F66F92" w:rsidRDefault="00097446"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BA92352B7B84435FB15F8CB43E2C0D9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097446" w14:paraId="0ED0891D" w14:textId="77777777" w:rsidTr="00B22829">
        <w:trPr>
          <w:cantSplit/>
        </w:trPr>
        <w:tc>
          <w:tcPr>
            <w:tcW w:w="8783" w:type="dxa"/>
          </w:tcPr>
          <w:p w14:paraId="3C727A74" w14:textId="390C15F2" w:rsidR="00097446" w:rsidRPr="00F66F92" w:rsidRDefault="00097446"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2D744480181E4ECDBBE6E2E2FFFC0FF9"/>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097446" w14:paraId="45CA730E" w14:textId="77777777" w:rsidTr="00B22829">
        <w:trPr>
          <w:cantSplit/>
        </w:trPr>
        <w:tc>
          <w:tcPr>
            <w:tcW w:w="8783" w:type="dxa"/>
          </w:tcPr>
          <w:p w14:paraId="7128D042" w14:textId="77777777" w:rsidR="00097446" w:rsidRPr="00F66F92" w:rsidRDefault="00097446"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097446" w14:paraId="37C186A2" w14:textId="77777777" w:rsidTr="00B22829">
        <w:trPr>
          <w:cantSplit/>
        </w:trPr>
        <w:tc>
          <w:tcPr>
            <w:tcW w:w="8783" w:type="dxa"/>
          </w:tcPr>
          <w:p w14:paraId="02ACBC54" w14:textId="77777777" w:rsidR="00097446" w:rsidRPr="00F66F92" w:rsidRDefault="00097446"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097446" w14:paraId="18AF22B9" w14:textId="77777777" w:rsidTr="00B22829">
        <w:trPr>
          <w:cantSplit/>
        </w:trPr>
        <w:tc>
          <w:tcPr>
            <w:tcW w:w="8783" w:type="dxa"/>
          </w:tcPr>
          <w:p w14:paraId="1656BD76" w14:textId="65C67A78" w:rsidR="00097446" w:rsidRPr="00F66F92" w:rsidRDefault="00097446"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6A6AFA7102D24375BD541D68489FAFA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then participate in a ‘running dictation’ activity, focusing on revising this information.</w:t>
            </w:r>
            <w:bookmarkEnd w:id="25"/>
          </w:p>
        </w:tc>
      </w:tr>
      <w:tr w:rsidR="00097446" w14:paraId="071D7ADC" w14:textId="77777777" w:rsidTr="00B22829">
        <w:trPr>
          <w:cantSplit/>
        </w:trPr>
        <w:tc>
          <w:tcPr>
            <w:tcW w:w="8783" w:type="dxa"/>
          </w:tcPr>
          <w:p w14:paraId="11D3D84B" w14:textId="77777777" w:rsidR="00097446" w:rsidRPr="00F66F92" w:rsidRDefault="00097446"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097446" w14:paraId="1FD374AC" w14:textId="77777777" w:rsidTr="00B22829">
        <w:trPr>
          <w:cantSplit/>
        </w:trPr>
        <w:tc>
          <w:tcPr>
            <w:tcW w:w="8783" w:type="dxa"/>
          </w:tcPr>
          <w:p w14:paraId="10FEF396" w14:textId="77777777" w:rsidR="00097446" w:rsidRDefault="00097446"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097446" w14:paraId="5424D407" w14:textId="77777777" w:rsidTr="00B22829">
        <w:trPr>
          <w:cantSplit/>
        </w:trPr>
        <w:tc>
          <w:tcPr>
            <w:tcW w:w="8783" w:type="dxa"/>
          </w:tcPr>
          <w:p w14:paraId="0E2FA049" w14:textId="367B5030" w:rsidR="00097446" w:rsidRDefault="00097446" w:rsidP="00B22829">
            <w:pPr>
              <w:pStyle w:val="VCAAbulletlevel2"/>
              <w:spacing w:after="0"/>
            </w:pPr>
            <w:r>
              <w:t xml:space="preserve">Identify different ways of asking questions in </w:t>
            </w:r>
            <w:sdt>
              <w:sdtPr>
                <w:alias w:val="Keywords"/>
                <w:tag w:val=""/>
                <w:id w:val="45804127"/>
                <w:placeholder>
                  <w:docPart w:val="9DCC702935134D07BFB4FAB6C66DD7F5"/>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097446" w14:paraId="708337B0" w14:textId="77777777" w:rsidTr="00B22829">
        <w:trPr>
          <w:cantSplit/>
        </w:trPr>
        <w:tc>
          <w:tcPr>
            <w:tcW w:w="8783" w:type="dxa"/>
          </w:tcPr>
          <w:p w14:paraId="23E703A3" w14:textId="77777777" w:rsidR="00097446" w:rsidRDefault="00097446"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097446" w14:paraId="0F07F400" w14:textId="77777777" w:rsidTr="00B22829">
        <w:trPr>
          <w:cantSplit/>
        </w:trPr>
        <w:tc>
          <w:tcPr>
            <w:tcW w:w="8783" w:type="dxa"/>
          </w:tcPr>
          <w:p w14:paraId="74FC52F8" w14:textId="4F7595C9" w:rsidR="00097446" w:rsidRDefault="00097446"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108B2C5AA8A34E33BF229080D600046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about</w:t>
            </w:r>
            <w:r w:rsidRPr="00530117">
              <w:t xml:space="preserve"> sustainable innovations and discuss their potential to create a positive impact on the world.</w:t>
            </w:r>
          </w:p>
        </w:tc>
      </w:tr>
      <w:tr w:rsidR="00097446" w14:paraId="0A0CB0DB" w14:textId="77777777" w:rsidTr="00B22829">
        <w:trPr>
          <w:cantSplit/>
        </w:trPr>
        <w:tc>
          <w:tcPr>
            <w:tcW w:w="8783" w:type="dxa"/>
          </w:tcPr>
          <w:p w14:paraId="3F2859E0" w14:textId="77777777" w:rsidR="00097446" w:rsidRDefault="00097446"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097446" w14:paraId="51664779" w14:textId="77777777" w:rsidTr="00B22829">
        <w:trPr>
          <w:cantSplit/>
        </w:trPr>
        <w:tc>
          <w:tcPr>
            <w:tcW w:w="8783" w:type="dxa"/>
          </w:tcPr>
          <w:p w14:paraId="23E98A2B" w14:textId="77777777" w:rsidR="00097446" w:rsidRDefault="00097446"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097446" w14:paraId="71A6E5F4" w14:textId="77777777" w:rsidTr="00B22829">
        <w:trPr>
          <w:cantSplit/>
        </w:trPr>
        <w:tc>
          <w:tcPr>
            <w:tcW w:w="8783" w:type="dxa"/>
          </w:tcPr>
          <w:p w14:paraId="5BD0BB1B" w14:textId="77777777" w:rsidR="00097446" w:rsidRDefault="00097446" w:rsidP="00B22829">
            <w:pPr>
              <w:pStyle w:val="VCAAbulletlevel2"/>
              <w:spacing w:after="0"/>
            </w:pPr>
            <w:r w:rsidRPr="0009120F">
              <w:t>Read a letter to the editor, focusing on the negative impact of technology in schools.</w:t>
            </w:r>
          </w:p>
        </w:tc>
      </w:tr>
      <w:tr w:rsidR="00097446" w14:paraId="24339E08" w14:textId="77777777" w:rsidTr="00B22829">
        <w:trPr>
          <w:cantSplit/>
        </w:trPr>
        <w:tc>
          <w:tcPr>
            <w:tcW w:w="8783" w:type="dxa"/>
            <w:tcBorders>
              <w:bottom w:val="single" w:sz="4" w:space="0" w:color="auto"/>
            </w:tcBorders>
            <w:shd w:val="clear" w:color="auto" w:fill="D9D9D9" w:themeFill="background1" w:themeFillShade="D9"/>
          </w:tcPr>
          <w:p w14:paraId="2AD0B81B" w14:textId="77777777" w:rsidR="00097446" w:rsidRPr="002E4CED" w:rsidRDefault="00097446"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313879A1" wp14:editId="5E9EF3BF">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097446" w14:paraId="6A3F7459" w14:textId="77777777" w:rsidTr="00B22829">
        <w:trPr>
          <w:cantSplit/>
        </w:trPr>
        <w:tc>
          <w:tcPr>
            <w:tcW w:w="8783" w:type="dxa"/>
            <w:tcBorders>
              <w:bottom w:val="single" w:sz="4" w:space="0" w:color="B5E2F1"/>
            </w:tcBorders>
            <w:shd w:val="clear" w:color="auto" w:fill="FFFFFF" w:themeFill="background1"/>
          </w:tcPr>
          <w:p w14:paraId="6B42518D" w14:textId="77777777" w:rsidR="00097446" w:rsidRDefault="00097446"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097446" w14:paraId="03108F10" w14:textId="77777777" w:rsidTr="00B22829">
        <w:trPr>
          <w:cantSplit/>
        </w:trPr>
        <w:tc>
          <w:tcPr>
            <w:tcW w:w="8783" w:type="dxa"/>
            <w:tcBorders>
              <w:bottom w:val="single" w:sz="4" w:space="0" w:color="B5E2F1"/>
            </w:tcBorders>
            <w:shd w:val="clear" w:color="auto" w:fill="FFFFFF" w:themeFill="background1"/>
          </w:tcPr>
          <w:p w14:paraId="1F5F6A5A" w14:textId="77777777" w:rsidR="00097446" w:rsidRDefault="00097446" w:rsidP="00B22829">
            <w:pPr>
              <w:pStyle w:val="VCAAbulletlevel2"/>
              <w:numPr>
                <w:ilvl w:val="0"/>
                <w:numId w:val="0"/>
              </w:numPr>
            </w:pPr>
          </w:p>
          <w:p w14:paraId="2A7FC761" w14:textId="77777777" w:rsidR="00097446" w:rsidRPr="00530117" w:rsidRDefault="00097446" w:rsidP="00B22829">
            <w:pPr>
              <w:pStyle w:val="VCAAbulletlevel2"/>
              <w:numPr>
                <w:ilvl w:val="0"/>
                <w:numId w:val="0"/>
              </w:numPr>
            </w:pPr>
          </w:p>
        </w:tc>
      </w:tr>
      <w:tr w:rsidR="00097446" w14:paraId="51C1827A"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D4CFC7B" w14:textId="77777777" w:rsidR="00097446" w:rsidRPr="00C836A8" w:rsidRDefault="00097446" w:rsidP="00B22829">
            <w:pPr>
              <w:pStyle w:val="Heading2"/>
              <w:rPr>
                <w:b/>
                <w:bCs/>
                <w:color w:val="004EA8"/>
              </w:rPr>
            </w:pPr>
            <w:bookmarkStart w:id="26" w:name="_Toc191902778"/>
            <w:r w:rsidRPr="00B13D9B">
              <w:rPr>
                <w:b/>
                <w:bCs/>
                <w:noProof/>
                <w:color w:val="004EA8"/>
              </w:rPr>
              <w:lastRenderedPageBreak/>
              <w:drawing>
                <wp:anchor distT="0" distB="0" distL="114300" distR="114300" simplePos="0" relativeHeight="251669504" behindDoc="0" locked="0" layoutInCell="1" allowOverlap="1" wp14:anchorId="12F9D38F" wp14:editId="1535E161">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7D7EBFD7" w14:textId="77777777" w:rsidR="00097446" w:rsidRDefault="00097446"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292A50D" w14:textId="77777777" w:rsidR="00097446" w:rsidRDefault="00097446" w:rsidP="00B22829">
            <w:pPr>
              <w:pStyle w:val="VCAAbulletlevel2"/>
              <w:numPr>
                <w:ilvl w:val="0"/>
                <w:numId w:val="0"/>
              </w:numPr>
              <w:rPr>
                <w:b/>
                <w:bCs/>
                <w:color w:val="004EA8"/>
                <w:sz w:val="32"/>
                <w:szCs w:val="32"/>
              </w:rPr>
            </w:pPr>
          </w:p>
          <w:p w14:paraId="4ED2A6A2" w14:textId="77777777" w:rsidR="00097446" w:rsidRDefault="00097446"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024F7691" w14:textId="77777777" w:rsidR="00097446" w:rsidRPr="002D4607" w:rsidRDefault="00097446" w:rsidP="00B22829">
            <w:pPr>
              <w:pStyle w:val="VCAAbulletlevel2"/>
              <w:numPr>
                <w:ilvl w:val="0"/>
                <w:numId w:val="0"/>
              </w:numPr>
              <w:spacing w:after="0"/>
              <w:ind w:left="360"/>
            </w:pPr>
          </w:p>
          <w:p w14:paraId="3D843766" w14:textId="77777777" w:rsidR="00097446" w:rsidRDefault="00097446" w:rsidP="00B22829">
            <w:pPr>
              <w:pStyle w:val="VCAAbulletlevel2"/>
              <w:spacing w:after="0"/>
            </w:pPr>
            <w:r w:rsidRPr="002D4607">
              <w:t>Watch online talks about innovations and take notes using guided note-taking sheets.</w:t>
            </w:r>
          </w:p>
          <w:p w14:paraId="144E09AB" w14:textId="77777777" w:rsidR="00097446" w:rsidRPr="002D4607" w:rsidRDefault="00097446" w:rsidP="00B22829">
            <w:pPr>
              <w:pStyle w:val="VCAAbulletlevel2"/>
              <w:numPr>
                <w:ilvl w:val="0"/>
                <w:numId w:val="0"/>
              </w:numPr>
              <w:spacing w:after="0"/>
            </w:pPr>
          </w:p>
          <w:p w14:paraId="10D5A5CA" w14:textId="613238B5" w:rsidR="00097446" w:rsidRDefault="00097446"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00823AA5">
              <w:t>P</w:t>
            </w:r>
            <w:r w:rsidRPr="002D4607">
              <w:t>lus, minus, interesting</w:t>
            </w:r>
            <w:r>
              <w:t>’</w:t>
            </w:r>
            <w:r w:rsidRPr="002D4607">
              <w:t xml:space="preserve"> </w:t>
            </w:r>
            <w:r w:rsidR="00823AA5">
              <w:t>C</w:t>
            </w:r>
            <w:r w:rsidRPr="002D4607">
              <w:t>hart.</w:t>
            </w:r>
          </w:p>
          <w:p w14:paraId="6F45E07D" w14:textId="77777777" w:rsidR="00097446" w:rsidRPr="002D4607" w:rsidRDefault="00097446" w:rsidP="00B22829">
            <w:pPr>
              <w:pStyle w:val="VCAAbulletlevel2"/>
              <w:numPr>
                <w:ilvl w:val="0"/>
                <w:numId w:val="0"/>
              </w:numPr>
              <w:spacing w:after="0"/>
            </w:pPr>
          </w:p>
          <w:p w14:paraId="66C21EC2" w14:textId="77777777" w:rsidR="00097446" w:rsidRDefault="00097446"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4022E25A" w14:textId="77777777" w:rsidR="00097446" w:rsidRPr="002D4607" w:rsidRDefault="00097446" w:rsidP="00B22829">
            <w:pPr>
              <w:pStyle w:val="VCAAbulletlevel2"/>
              <w:numPr>
                <w:ilvl w:val="0"/>
                <w:numId w:val="0"/>
              </w:numPr>
              <w:spacing w:after="0"/>
            </w:pPr>
          </w:p>
          <w:p w14:paraId="1552636D" w14:textId="77777777" w:rsidR="00097446" w:rsidRDefault="00097446" w:rsidP="00B22829">
            <w:pPr>
              <w:pStyle w:val="VCAAbulletlevel2"/>
              <w:spacing w:after="0"/>
            </w:pPr>
            <w:r w:rsidRPr="002D4607">
              <w:t>Complete a class survey, identifying the innovations you couldn’t live without and</w:t>
            </w:r>
            <w:r>
              <w:t xml:space="preserve"> identify </w:t>
            </w:r>
            <w:r w:rsidRPr="002D4607">
              <w:t>trends in the data.</w:t>
            </w:r>
          </w:p>
          <w:p w14:paraId="14BD0014" w14:textId="77777777" w:rsidR="00097446" w:rsidRPr="002D4607" w:rsidRDefault="00097446" w:rsidP="00B22829">
            <w:pPr>
              <w:pStyle w:val="VCAAbulletlevel2"/>
              <w:numPr>
                <w:ilvl w:val="0"/>
                <w:numId w:val="0"/>
              </w:numPr>
              <w:spacing w:after="0"/>
            </w:pPr>
          </w:p>
          <w:p w14:paraId="31B8AA93" w14:textId="77777777" w:rsidR="00097446" w:rsidRDefault="00097446"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1474A2CB" w14:textId="77777777" w:rsidR="00097446" w:rsidRPr="002D4607" w:rsidRDefault="00097446" w:rsidP="00B22829">
            <w:pPr>
              <w:pStyle w:val="VCAAbulletlevel2"/>
              <w:numPr>
                <w:ilvl w:val="0"/>
                <w:numId w:val="0"/>
              </w:numPr>
              <w:spacing w:after="0"/>
            </w:pPr>
          </w:p>
          <w:p w14:paraId="599613F8" w14:textId="77777777" w:rsidR="00097446" w:rsidRDefault="00097446"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6D890335" w14:textId="77777777" w:rsidR="00097446" w:rsidRPr="002D4607" w:rsidRDefault="00097446" w:rsidP="00B22829">
            <w:pPr>
              <w:pStyle w:val="VCAAbulletlevel2"/>
              <w:numPr>
                <w:ilvl w:val="0"/>
                <w:numId w:val="0"/>
              </w:numPr>
              <w:spacing w:after="0"/>
            </w:pPr>
          </w:p>
          <w:p w14:paraId="3C4CFA98" w14:textId="77777777" w:rsidR="00097446" w:rsidRDefault="00097446"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70367A40" w14:textId="77777777" w:rsidR="00097446" w:rsidRPr="002D4607" w:rsidRDefault="00097446" w:rsidP="00B22829">
            <w:pPr>
              <w:pStyle w:val="VCAAbulletlevel2"/>
              <w:numPr>
                <w:ilvl w:val="0"/>
                <w:numId w:val="0"/>
              </w:numPr>
              <w:spacing w:after="0"/>
            </w:pPr>
          </w:p>
          <w:p w14:paraId="74FCCBB4" w14:textId="77777777" w:rsidR="00097446" w:rsidRDefault="00097446"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211FAC4F" w14:textId="77777777" w:rsidR="00097446" w:rsidRPr="002D4607" w:rsidRDefault="00097446" w:rsidP="00B22829">
            <w:pPr>
              <w:pStyle w:val="VCAAbulletlevel2"/>
              <w:numPr>
                <w:ilvl w:val="0"/>
                <w:numId w:val="0"/>
              </w:numPr>
              <w:spacing w:after="0"/>
            </w:pPr>
          </w:p>
          <w:p w14:paraId="5722062D" w14:textId="77777777" w:rsidR="00097446" w:rsidRDefault="00097446"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4F53BE05" w14:textId="77777777" w:rsidR="00097446" w:rsidRPr="002D4607" w:rsidRDefault="00097446" w:rsidP="00B22829">
            <w:pPr>
              <w:pStyle w:val="VCAAbulletlevel2"/>
              <w:numPr>
                <w:ilvl w:val="0"/>
                <w:numId w:val="0"/>
              </w:numPr>
              <w:spacing w:after="0"/>
            </w:pPr>
          </w:p>
          <w:p w14:paraId="5AAD9F34" w14:textId="77777777" w:rsidR="00097446" w:rsidRPr="0066155E" w:rsidRDefault="00097446"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07B77471" w14:textId="77777777" w:rsidR="00097446" w:rsidRDefault="00097446" w:rsidP="00097446"/>
    <w:p w14:paraId="23FAB8AB" w14:textId="77777777" w:rsidR="00097446" w:rsidRDefault="00097446" w:rsidP="00097446"/>
    <w:p w14:paraId="648B32A3" w14:textId="77777777" w:rsidR="00097446" w:rsidRDefault="00097446" w:rsidP="00097446">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F040C4" w14:paraId="36C23EDB" w14:textId="77777777" w:rsidTr="00B22829">
        <w:trPr>
          <w:trHeight w:val="274"/>
        </w:trPr>
        <w:tc>
          <w:tcPr>
            <w:tcW w:w="2197" w:type="dxa"/>
            <w:shd w:val="clear" w:color="auto" w:fill="0F7EB4"/>
          </w:tcPr>
          <w:p w14:paraId="4B229219" w14:textId="77777777" w:rsidR="00097446" w:rsidRPr="00F040C4" w:rsidRDefault="00097446" w:rsidP="00B22829">
            <w:pPr>
              <w:pStyle w:val="VCAAtablecondensedheading"/>
              <w:rPr>
                <w:b w:val="0"/>
              </w:rPr>
            </w:pPr>
            <w:r w:rsidRPr="00F040C4">
              <w:t xml:space="preserve">Concept </w:t>
            </w:r>
          </w:p>
        </w:tc>
        <w:tc>
          <w:tcPr>
            <w:tcW w:w="2197" w:type="dxa"/>
            <w:shd w:val="clear" w:color="auto" w:fill="0F7EB4"/>
          </w:tcPr>
          <w:p w14:paraId="084B9EBB" w14:textId="77777777" w:rsidR="00097446" w:rsidRPr="00F040C4" w:rsidRDefault="00097446" w:rsidP="00B22829">
            <w:pPr>
              <w:pStyle w:val="VCAAtablecondensedheading"/>
              <w:rPr>
                <w:b w:val="0"/>
              </w:rPr>
            </w:pPr>
            <w:r w:rsidRPr="00F040C4">
              <w:t>Perspective</w:t>
            </w:r>
          </w:p>
        </w:tc>
        <w:tc>
          <w:tcPr>
            <w:tcW w:w="2197" w:type="dxa"/>
            <w:shd w:val="clear" w:color="auto" w:fill="0F7EB4"/>
          </w:tcPr>
          <w:p w14:paraId="581510A6" w14:textId="77777777" w:rsidR="00097446" w:rsidRPr="00F040C4" w:rsidRDefault="00097446" w:rsidP="00B22829">
            <w:pPr>
              <w:pStyle w:val="VCAAtablecondensedheading"/>
              <w:rPr>
                <w:b w:val="0"/>
              </w:rPr>
            </w:pPr>
            <w:r w:rsidRPr="00F040C4">
              <w:t>Topic</w:t>
            </w:r>
          </w:p>
        </w:tc>
        <w:tc>
          <w:tcPr>
            <w:tcW w:w="2198" w:type="dxa"/>
            <w:shd w:val="clear" w:color="auto" w:fill="0F7EB4"/>
          </w:tcPr>
          <w:p w14:paraId="3B2C8A4B" w14:textId="77777777" w:rsidR="00097446" w:rsidRPr="00F040C4" w:rsidRDefault="00097446" w:rsidP="00B22829">
            <w:pPr>
              <w:pStyle w:val="VCAAtablecondensedheading"/>
              <w:rPr>
                <w:b w:val="0"/>
              </w:rPr>
            </w:pPr>
            <w:r w:rsidRPr="00F040C4">
              <w:t>Subtopic</w:t>
            </w:r>
          </w:p>
        </w:tc>
      </w:tr>
      <w:tr w:rsidR="00097446" w:rsidRPr="00F040C4" w14:paraId="5ACD162B" w14:textId="77777777" w:rsidTr="008D6E6F">
        <w:trPr>
          <w:trHeight w:val="1701"/>
        </w:trPr>
        <w:tc>
          <w:tcPr>
            <w:tcW w:w="2197" w:type="dxa"/>
            <w:vAlign w:val="center"/>
          </w:tcPr>
          <w:p w14:paraId="54F228B4" w14:textId="77777777" w:rsidR="00097446" w:rsidRPr="005A0EDD" w:rsidRDefault="00097446" w:rsidP="00B22829">
            <w:pPr>
              <w:pStyle w:val="VCAAbody"/>
              <w:jc w:val="center"/>
            </w:pPr>
            <w:r w:rsidRPr="005A0EDD">
              <w:t>Responsibility</w:t>
            </w:r>
          </w:p>
        </w:tc>
        <w:tc>
          <w:tcPr>
            <w:tcW w:w="2197" w:type="dxa"/>
            <w:vAlign w:val="center"/>
          </w:tcPr>
          <w:p w14:paraId="691076BA" w14:textId="77777777" w:rsidR="00097446" w:rsidRPr="005A0EDD" w:rsidRDefault="00097446" w:rsidP="00B22829">
            <w:pPr>
              <w:pStyle w:val="VCAAbody"/>
              <w:jc w:val="center"/>
            </w:pPr>
            <w:r w:rsidRPr="005A0EDD">
              <w:t>Community</w:t>
            </w:r>
          </w:p>
        </w:tc>
        <w:tc>
          <w:tcPr>
            <w:tcW w:w="2197" w:type="dxa"/>
            <w:vAlign w:val="center"/>
          </w:tcPr>
          <w:p w14:paraId="37A7A8A5" w14:textId="77777777" w:rsidR="00097446" w:rsidRPr="005A0EDD" w:rsidRDefault="00097446" w:rsidP="00B22829">
            <w:pPr>
              <w:pStyle w:val="VCAAbody"/>
              <w:jc w:val="center"/>
            </w:pPr>
            <w:r w:rsidRPr="005A0EDD">
              <w:t>Society</w:t>
            </w:r>
          </w:p>
        </w:tc>
        <w:tc>
          <w:tcPr>
            <w:tcW w:w="2198" w:type="dxa"/>
            <w:vAlign w:val="center"/>
          </w:tcPr>
          <w:p w14:paraId="35FD8B13" w14:textId="77777777" w:rsidR="00097446" w:rsidRPr="005A0EDD" w:rsidRDefault="00097446" w:rsidP="00B22829">
            <w:pPr>
              <w:pStyle w:val="VCAAbody"/>
              <w:jc w:val="center"/>
            </w:pPr>
            <w:r w:rsidRPr="005A0EDD">
              <w:t>Attitudes to an aging population</w:t>
            </w:r>
          </w:p>
        </w:tc>
      </w:tr>
    </w:tbl>
    <w:p w14:paraId="08D8474A" w14:textId="77777777" w:rsidR="00097446" w:rsidRPr="00633101" w:rsidRDefault="00097446" w:rsidP="00097446">
      <w:pPr>
        <w:pStyle w:val="Heading2"/>
        <w:rPr>
          <w:color w:val="004EA8"/>
          <w:sz w:val="28"/>
        </w:rPr>
      </w:pPr>
      <w:bookmarkStart w:id="27" w:name="_Toc191902779"/>
      <w:r w:rsidRPr="00633101">
        <w:rPr>
          <w:sz w:val="28"/>
        </w:rPr>
        <w:t xml:space="preserve">Outcome </w:t>
      </w:r>
      <w:r>
        <w:rPr>
          <w:sz w:val="28"/>
        </w:rPr>
        <w:t>2</w:t>
      </w:r>
      <w:bookmarkEnd w:id="27"/>
      <w:r w:rsidRPr="00633101">
        <w:rPr>
          <w:color w:val="004EA8"/>
          <w:sz w:val="28"/>
        </w:rPr>
        <w:tab/>
      </w:r>
    </w:p>
    <w:p w14:paraId="6C33A949" w14:textId="7A40F2E5" w:rsidR="00097446" w:rsidRPr="00FD4DAA" w:rsidRDefault="00097446" w:rsidP="00097446">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000B1AF1E66945D89157AB1C00B6EC9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082191AF1205463DB815C8DA063A284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w:t>
      </w:r>
    </w:p>
    <w:p w14:paraId="14F259B2" w14:textId="77777777" w:rsidR="00097446" w:rsidRPr="00753F1C" w:rsidRDefault="00097446" w:rsidP="00097446">
      <w:pPr>
        <w:pStyle w:val="Heading2"/>
        <w:rPr>
          <w:sz w:val="24"/>
          <w:szCs w:val="24"/>
        </w:rPr>
      </w:pPr>
      <w:bookmarkStart w:id="28" w:name="_Toc191902780"/>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17FE5C56" w14:textId="77777777" w:rsidTr="00B22829">
        <w:trPr>
          <w:cantSplit/>
        </w:trPr>
        <w:tc>
          <w:tcPr>
            <w:tcW w:w="8783" w:type="dxa"/>
          </w:tcPr>
          <w:p w14:paraId="3067C507" w14:textId="77777777" w:rsidR="00097446" w:rsidRPr="00F66F92" w:rsidRDefault="00097446"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097446" w14:paraId="0596504B" w14:textId="77777777" w:rsidTr="00B22829">
        <w:trPr>
          <w:cantSplit/>
        </w:trPr>
        <w:tc>
          <w:tcPr>
            <w:tcW w:w="8783" w:type="dxa"/>
          </w:tcPr>
          <w:p w14:paraId="14290AF7" w14:textId="77777777" w:rsidR="00097446" w:rsidRPr="00F66F92" w:rsidRDefault="00097446"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097446" w14:paraId="0D8C7F80" w14:textId="77777777" w:rsidTr="00B22829">
        <w:trPr>
          <w:cantSplit/>
        </w:trPr>
        <w:tc>
          <w:tcPr>
            <w:tcW w:w="8783" w:type="dxa"/>
          </w:tcPr>
          <w:p w14:paraId="72930750" w14:textId="77777777" w:rsidR="00097446" w:rsidRPr="00F66F92" w:rsidRDefault="00097446" w:rsidP="00B22829">
            <w:pPr>
              <w:pStyle w:val="VCAAbulletlevel2"/>
            </w:pPr>
            <w:r w:rsidRPr="008C6AA2">
              <w:t>Create a list of common myths about aging, then research and present evidence-based arguments to counter these misconceptions.</w:t>
            </w:r>
          </w:p>
        </w:tc>
      </w:tr>
      <w:tr w:rsidR="00097446" w14:paraId="525918CC" w14:textId="77777777" w:rsidTr="00B22829">
        <w:trPr>
          <w:cantSplit/>
        </w:trPr>
        <w:tc>
          <w:tcPr>
            <w:tcW w:w="8783" w:type="dxa"/>
          </w:tcPr>
          <w:p w14:paraId="620419A7" w14:textId="77777777" w:rsidR="00097446" w:rsidRPr="00F66F92" w:rsidRDefault="00097446" w:rsidP="00B22829">
            <w:pPr>
              <w:pStyle w:val="VCAAbulletlevel2"/>
              <w:spacing w:after="0"/>
            </w:pPr>
            <w:r w:rsidRPr="00FE7AA7">
              <w:t xml:space="preserve">View images that reflect attitudes to an aging population from different perspectives. </w:t>
            </w:r>
          </w:p>
        </w:tc>
      </w:tr>
      <w:tr w:rsidR="00097446" w14:paraId="44791C72" w14:textId="77777777" w:rsidTr="00B22829">
        <w:trPr>
          <w:cantSplit/>
        </w:trPr>
        <w:tc>
          <w:tcPr>
            <w:tcW w:w="8783" w:type="dxa"/>
          </w:tcPr>
          <w:p w14:paraId="3F1930FC" w14:textId="158CED10" w:rsidR="00097446" w:rsidRPr="00F66F92" w:rsidRDefault="00097446"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823AA5">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097446" w14:paraId="78E84AA0" w14:textId="77777777" w:rsidTr="00B22829">
        <w:trPr>
          <w:cantSplit/>
        </w:trPr>
        <w:tc>
          <w:tcPr>
            <w:tcW w:w="8783" w:type="dxa"/>
          </w:tcPr>
          <w:p w14:paraId="754526A4" w14:textId="77777777" w:rsidR="00097446" w:rsidRPr="00F66F92" w:rsidRDefault="00097446"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097446" w14:paraId="15B9EA82" w14:textId="77777777" w:rsidTr="00B22829">
        <w:trPr>
          <w:cantSplit/>
        </w:trPr>
        <w:tc>
          <w:tcPr>
            <w:tcW w:w="8783" w:type="dxa"/>
          </w:tcPr>
          <w:p w14:paraId="0283CF72" w14:textId="461BD9A0" w:rsidR="00097446" w:rsidRPr="00F66F92" w:rsidRDefault="00097446" w:rsidP="00B22829">
            <w:pPr>
              <w:pStyle w:val="VCAAbulletlevel2"/>
              <w:spacing w:after="0"/>
            </w:pPr>
            <w:r w:rsidRPr="00FE7AA7">
              <w:lastRenderedPageBreak/>
              <w:t xml:space="preserve">Read texts about </w:t>
            </w:r>
            <w:sdt>
              <w:sdtPr>
                <w:alias w:val="Keywords"/>
                <w:tag w:val=""/>
                <w:id w:val="1382205414"/>
                <w:placeholder>
                  <w:docPart w:val="BB1663175B63480C8482CBA342C4EB81"/>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097446" w14:paraId="271EC743" w14:textId="77777777" w:rsidTr="00B22829">
        <w:trPr>
          <w:cantSplit/>
        </w:trPr>
        <w:tc>
          <w:tcPr>
            <w:tcW w:w="8783" w:type="dxa"/>
          </w:tcPr>
          <w:p w14:paraId="18664982" w14:textId="51C4AB55" w:rsidR="00097446" w:rsidRPr="00F66F92" w:rsidRDefault="00097446"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474CFA715CBA4021B3C8256045F5FBF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E7AA7">
              <w:t xml:space="preserve"> that feature older adults and analyse the messages, stereotypes and attitudes conveyed in these representations.</w:t>
            </w:r>
          </w:p>
        </w:tc>
      </w:tr>
      <w:tr w:rsidR="00097446" w14:paraId="3CB17EAA" w14:textId="77777777" w:rsidTr="00B22829">
        <w:trPr>
          <w:cantSplit/>
        </w:trPr>
        <w:tc>
          <w:tcPr>
            <w:tcW w:w="8783" w:type="dxa"/>
          </w:tcPr>
          <w:p w14:paraId="62CF104E" w14:textId="77777777" w:rsidR="00097446" w:rsidRDefault="00097446"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097446" w14:paraId="5D2E03F5" w14:textId="77777777" w:rsidTr="00B22829">
        <w:trPr>
          <w:cantSplit/>
        </w:trPr>
        <w:tc>
          <w:tcPr>
            <w:tcW w:w="8783" w:type="dxa"/>
          </w:tcPr>
          <w:p w14:paraId="0055230B" w14:textId="77777777" w:rsidR="00097446" w:rsidRDefault="00097446"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097446" w14:paraId="3880CB86" w14:textId="77777777" w:rsidTr="00B22829">
        <w:trPr>
          <w:cantSplit/>
        </w:trPr>
        <w:tc>
          <w:tcPr>
            <w:tcW w:w="8783" w:type="dxa"/>
          </w:tcPr>
          <w:p w14:paraId="495AB93A" w14:textId="77777777" w:rsidR="00097446" w:rsidRDefault="00097446"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097446" w14:paraId="41135CDE" w14:textId="77777777" w:rsidTr="00B22829">
        <w:trPr>
          <w:cantSplit/>
        </w:trPr>
        <w:tc>
          <w:tcPr>
            <w:tcW w:w="8783" w:type="dxa"/>
            <w:tcBorders>
              <w:bottom w:val="single" w:sz="4" w:space="0" w:color="auto"/>
            </w:tcBorders>
            <w:shd w:val="clear" w:color="auto" w:fill="D9D9D9" w:themeFill="background1" w:themeFillShade="D9"/>
          </w:tcPr>
          <w:p w14:paraId="400CAB45" w14:textId="23228ED7" w:rsidR="00097446" w:rsidRPr="008C6AA2" w:rsidRDefault="00097446"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4F140434" wp14:editId="4DF2210C">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6C54A3F04F4F439BA4FEBF33BAC818D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Karen</w:t>
                </w:r>
              </w:sdtContent>
            </w:sdt>
            <w:r w:rsidRPr="00FE7AA7">
              <w:rPr>
                <w:b/>
                <w:bCs/>
              </w:rPr>
              <w:t>-speaking community and discuss how their lives have changed over time.</w:t>
            </w:r>
            <w:bookmarkEnd w:id="29"/>
          </w:p>
        </w:tc>
      </w:tr>
      <w:tr w:rsidR="00097446" w14:paraId="5BAA211D" w14:textId="77777777" w:rsidTr="00B22829">
        <w:trPr>
          <w:cantSplit/>
        </w:trPr>
        <w:tc>
          <w:tcPr>
            <w:tcW w:w="8783" w:type="dxa"/>
            <w:tcBorders>
              <w:bottom w:val="single" w:sz="4" w:space="0" w:color="auto"/>
            </w:tcBorders>
            <w:shd w:val="clear" w:color="auto" w:fill="auto"/>
          </w:tcPr>
          <w:p w14:paraId="1EDE9295" w14:textId="77777777" w:rsidR="00097446" w:rsidRDefault="00097446"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097446" w14:paraId="31F06DF1" w14:textId="77777777" w:rsidTr="00B22829">
        <w:trPr>
          <w:cantSplit/>
        </w:trPr>
        <w:tc>
          <w:tcPr>
            <w:tcW w:w="8783" w:type="dxa"/>
            <w:tcBorders>
              <w:bottom w:val="single" w:sz="4" w:space="0" w:color="auto"/>
            </w:tcBorders>
            <w:shd w:val="clear" w:color="auto" w:fill="auto"/>
          </w:tcPr>
          <w:p w14:paraId="28C53E36" w14:textId="6F3C53C3" w:rsidR="00097446" w:rsidRPr="00FE7AA7" w:rsidRDefault="00097446" w:rsidP="00B22829">
            <w:pPr>
              <w:pStyle w:val="VCAAbulletlevel2"/>
              <w:spacing w:after="0"/>
            </w:pPr>
            <w:r w:rsidRPr="00FE7AA7">
              <w:t xml:space="preserve">Analyse examples of ageist language in </w:t>
            </w:r>
            <w:sdt>
              <w:sdtPr>
                <w:alias w:val="Keywords"/>
                <w:tag w:val=""/>
                <w:id w:val="1144856130"/>
                <w:placeholder>
                  <w:docPart w:val="0AFFDA2EDE414EFA980C44E718F5331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E7AA7">
              <w:t xml:space="preserve"> and discuss how these linguistic choices perpetuate stereotypes. Suggest alternative, respectful ways to refer to older adults.</w:t>
            </w:r>
          </w:p>
        </w:tc>
      </w:tr>
      <w:tr w:rsidR="00097446" w14:paraId="4830309F" w14:textId="77777777" w:rsidTr="00B22829">
        <w:trPr>
          <w:cantSplit/>
        </w:trPr>
        <w:tc>
          <w:tcPr>
            <w:tcW w:w="8783" w:type="dxa"/>
            <w:tcBorders>
              <w:bottom w:val="single" w:sz="4" w:space="0" w:color="auto"/>
            </w:tcBorders>
            <w:shd w:val="clear" w:color="auto" w:fill="auto"/>
          </w:tcPr>
          <w:p w14:paraId="6FB68599" w14:textId="77777777" w:rsidR="00097446" w:rsidRPr="00FE7AA7" w:rsidRDefault="00097446"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097446" w14:paraId="7D10D018" w14:textId="77777777" w:rsidTr="00B22829">
        <w:trPr>
          <w:cantSplit/>
        </w:trPr>
        <w:tc>
          <w:tcPr>
            <w:tcW w:w="8783" w:type="dxa"/>
            <w:tcBorders>
              <w:bottom w:val="single" w:sz="4" w:space="0" w:color="auto"/>
            </w:tcBorders>
            <w:shd w:val="clear" w:color="auto" w:fill="auto"/>
          </w:tcPr>
          <w:p w14:paraId="7BC62F48" w14:textId="568E2151" w:rsidR="00097446" w:rsidRPr="00FE7AA7" w:rsidRDefault="00097446" w:rsidP="00B22829">
            <w:pPr>
              <w:pStyle w:val="VCAAbulletlevel2"/>
              <w:spacing w:after="0"/>
            </w:pPr>
            <w:r w:rsidRPr="00FE7AA7">
              <w:t xml:space="preserve">Reflect on what you have learned </w:t>
            </w:r>
            <w:r w:rsidR="00233F79">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097446" w14:paraId="3079CF47" w14:textId="77777777" w:rsidTr="00B22829">
        <w:trPr>
          <w:cantSplit/>
        </w:trPr>
        <w:tc>
          <w:tcPr>
            <w:tcW w:w="8783" w:type="dxa"/>
            <w:tcBorders>
              <w:bottom w:val="single" w:sz="4" w:space="0" w:color="auto"/>
            </w:tcBorders>
            <w:shd w:val="clear" w:color="auto" w:fill="auto"/>
          </w:tcPr>
          <w:p w14:paraId="090C1B23" w14:textId="2C686F98" w:rsidR="00097446" w:rsidRPr="00FE7AA7" w:rsidRDefault="00097446"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BC9DC956E7984FB8B1612294E0EA913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097446" w14:paraId="5D532CCA" w14:textId="77777777" w:rsidTr="00B22829">
        <w:trPr>
          <w:cantSplit/>
          <w:trHeight w:val="851"/>
        </w:trPr>
        <w:tc>
          <w:tcPr>
            <w:tcW w:w="8783" w:type="dxa"/>
            <w:tcBorders>
              <w:bottom w:val="single" w:sz="4" w:space="0" w:color="auto"/>
            </w:tcBorders>
            <w:shd w:val="clear" w:color="auto" w:fill="auto"/>
          </w:tcPr>
          <w:p w14:paraId="4C11AE29" w14:textId="77777777" w:rsidR="00097446" w:rsidRPr="00FE7AA7" w:rsidRDefault="00097446"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097446" w14:paraId="6533E812" w14:textId="77777777" w:rsidTr="00B22829">
        <w:trPr>
          <w:cantSplit/>
        </w:trPr>
        <w:tc>
          <w:tcPr>
            <w:tcW w:w="8783" w:type="dxa"/>
            <w:tcBorders>
              <w:bottom w:val="nil"/>
            </w:tcBorders>
            <w:shd w:val="clear" w:color="auto" w:fill="FFFFFF" w:themeFill="background1"/>
          </w:tcPr>
          <w:p w14:paraId="5AEA2FAD" w14:textId="77777777" w:rsidR="00097446" w:rsidRDefault="00097446" w:rsidP="00B22829">
            <w:pPr>
              <w:pStyle w:val="VCAAbulletlevel2"/>
              <w:spacing w:after="0"/>
            </w:pPr>
            <w:r w:rsidRPr="00FE7AA7">
              <w:t xml:space="preserve">Write a short story envisioning how society may change as the population ages. </w:t>
            </w:r>
          </w:p>
        </w:tc>
      </w:tr>
      <w:tr w:rsidR="00097446" w14:paraId="778E22F7" w14:textId="77777777" w:rsidTr="00B22829">
        <w:tc>
          <w:tcPr>
            <w:tcW w:w="8783" w:type="dxa"/>
            <w:tcBorders>
              <w:bottom w:val="single" w:sz="4" w:space="0" w:color="C6ECFF" w:themeColor="accent1" w:themeTint="33"/>
            </w:tcBorders>
            <w:shd w:val="clear" w:color="auto" w:fill="FFFFFF" w:themeFill="background1"/>
          </w:tcPr>
          <w:p w14:paraId="135AEDC8" w14:textId="77777777" w:rsidR="00097446" w:rsidRDefault="00097446" w:rsidP="00B22829">
            <w:pPr>
              <w:pStyle w:val="VCAAbulletlevel2"/>
              <w:numPr>
                <w:ilvl w:val="0"/>
                <w:numId w:val="0"/>
              </w:numPr>
              <w:spacing w:after="0"/>
              <w:ind w:left="360"/>
            </w:pPr>
          </w:p>
          <w:p w14:paraId="2260D312" w14:textId="77777777" w:rsidR="00097446" w:rsidRPr="00FE7AA7" w:rsidRDefault="00097446" w:rsidP="00B22829">
            <w:pPr>
              <w:pStyle w:val="VCAAbulletlevel2"/>
              <w:numPr>
                <w:ilvl w:val="0"/>
                <w:numId w:val="0"/>
              </w:numPr>
              <w:spacing w:after="0"/>
              <w:ind w:left="360" w:hanging="360"/>
            </w:pPr>
          </w:p>
        </w:tc>
      </w:tr>
      <w:tr w:rsidR="00097446" w14:paraId="22DA868A"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2E05E3C" w14:textId="77777777" w:rsidR="00097446" w:rsidRPr="000A7273" w:rsidRDefault="00097446" w:rsidP="00B22829">
            <w:pPr>
              <w:pStyle w:val="Heading2"/>
              <w:rPr>
                <w:b/>
                <w:bCs/>
                <w:color w:val="004EA8"/>
              </w:rPr>
            </w:pPr>
            <w:bookmarkStart w:id="30" w:name="_Toc191902781"/>
            <w:r>
              <w:rPr>
                <w:noProof/>
              </w:rPr>
              <w:drawing>
                <wp:anchor distT="0" distB="0" distL="114300" distR="114300" simplePos="0" relativeHeight="251670528" behindDoc="0" locked="0" layoutInCell="1" allowOverlap="1" wp14:anchorId="5CEAA140" wp14:editId="3038F090">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148BEB0F" w14:textId="5A6F4039" w:rsidR="00097446" w:rsidRDefault="00097446"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CDD0F3148A014B4F86F5E0E28D8F195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8C6AA2">
              <w:rPr>
                <w:b/>
                <w:bCs/>
                <w:color w:val="004EA8"/>
                <w:sz w:val="32"/>
                <w:szCs w:val="32"/>
              </w:rPr>
              <w:t>-speaking community, discussing how their lives have changed over time.</w:t>
            </w:r>
          </w:p>
          <w:p w14:paraId="56C547F5" w14:textId="77777777" w:rsidR="00097446" w:rsidRDefault="00097446" w:rsidP="00B22829">
            <w:pPr>
              <w:pStyle w:val="VCAAbulletlevel2"/>
              <w:numPr>
                <w:ilvl w:val="0"/>
                <w:numId w:val="0"/>
              </w:numPr>
              <w:rPr>
                <w:b/>
                <w:bCs/>
                <w:color w:val="004EA8"/>
                <w:sz w:val="32"/>
                <w:szCs w:val="32"/>
              </w:rPr>
            </w:pPr>
          </w:p>
          <w:p w14:paraId="696673F8" w14:textId="77777777" w:rsidR="00097446" w:rsidRDefault="00097446"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1A7BD580" w14:textId="77777777" w:rsidR="00097446" w:rsidRPr="00FE7AA7" w:rsidRDefault="00097446" w:rsidP="00B22829">
            <w:pPr>
              <w:pStyle w:val="VCAAbulletlevel2"/>
              <w:numPr>
                <w:ilvl w:val="0"/>
                <w:numId w:val="0"/>
              </w:numPr>
              <w:spacing w:after="0"/>
              <w:ind w:left="360"/>
            </w:pPr>
          </w:p>
          <w:p w14:paraId="1BBA5243" w14:textId="77777777" w:rsidR="00097446" w:rsidRDefault="00097446"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55F2A81C" w14:textId="77777777" w:rsidR="00097446" w:rsidRPr="00FE7AA7" w:rsidRDefault="00097446" w:rsidP="00B22829">
            <w:pPr>
              <w:pStyle w:val="VCAAbulletlevel2"/>
              <w:numPr>
                <w:ilvl w:val="0"/>
                <w:numId w:val="0"/>
              </w:numPr>
              <w:spacing w:after="0"/>
            </w:pPr>
          </w:p>
          <w:p w14:paraId="592816DB" w14:textId="29C356C0" w:rsidR="00097446" w:rsidRDefault="00097446" w:rsidP="00B22829">
            <w:pPr>
              <w:pStyle w:val="VCAAbulletlevel2"/>
              <w:spacing w:after="0"/>
            </w:pPr>
            <w:r w:rsidRPr="00FE7AA7">
              <w:t xml:space="preserve">Select and write a set of questions in </w:t>
            </w:r>
            <w:sdt>
              <w:sdtPr>
                <w:alias w:val="Keywords"/>
                <w:tag w:val=""/>
                <w:id w:val="-1920397118"/>
                <w:placeholder>
                  <w:docPart w:val="AE96AFCFCEA443CF8215B1740367FD9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7201C3D8" w14:textId="77777777" w:rsidR="00097446" w:rsidRPr="00FE7AA7" w:rsidRDefault="00097446" w:rsidP="00B22829">
            <w:pPr>
              <w:pStyle w:val="VCAAbulletlevel2"/>
              <w:numPr>
                <w:ilvl w:val="0"/>
                <w:numId w:val="0"/>
              </w:numPr>
              <w:spacing w:after="0"/>
            </w:pPr>
          </w:p>
          <w:p w14:paraId="48C33213" w14:textId="77777777" w:rsidR="00097446" w:rsidRDefault="00097446"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0364DF71" w14:textId="77777777" w:rsidR="00097446" w:rsidRPr="00FE7AA7" w:rsidRDefault="00097446" w:rsidP="00B22829">
            <w:pPr>
              <w:pStyle w:val="VCAAbulletlevel2"/>
              <w:numPr>
                <w:ilvl w:val="0"/>
                <w:numId w:val="0"/>
              </w:numPr>
              <w:spacing w:after="0"/>
            </w:pPr>
          </w:p>
          <w:p w14:paraId="4FDCB20A" w14:textId="2FA98B05" w:rsidR="00097446" w:rsidRDefault="00097446" w:rsidP="00B22829">
            <w:pPr>
              <w:pStyle w:val="VCAAbulletlevel2"/>
              <w:spacing w:after="0"/>
            </w:pPr>
            <w:r w:rsidRPr="00FE7AA7">
              <w:t xml:space="preserve">Invite local </w:t>
            </w:r>
            <w:sdt>
              <w:sdtPr>
                <w:alias w:val="Keywords"/>
                <w:tag w:val=""/>
                <w:id w:val="-282423197"/>
                <w:placeholder>
                  <w:docPart w:val="EB8F8B4EA07F43F0A401FFF59F5D1E7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E7AA7">
              <w:t>-speaking community members to attend an intergenerational dialogue event. Ask your prepared questions, listening actively to the responses, and ask follow-up questions to deepen the discussion.</w:t>
            </w:r>
          </w:p>
          <w:p w14:paraId="60A7081E" w14:textId="77777777" w:rsidR="00097446" w:rsidRPr="00FE7AA7" w:rsidRDefault="00097446" w:rsidP="00B22829">
            <w:pPr>
              <w:pStyle w:val="VCAAbulletlevel2"/>
              <w:numPr>
                <w:ilvl w:val="0"/>
                <w:numId w:val="0"/>
              </w:numPr>
              <w:spacing w:after="0"/>
            </w:pPr>
          </w:p>
          <w:p w14:paraId="02EF429D" w14:textId="77777777" w:rsidR="00097446" w:rsidRDefault="00097446"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2FDB411A" w14:textId="77777777" w:rsidR="00097446" w:rsidRPr="00FE7AA7" w:rsidRDefault="00097446" w:rsidP="00B22829">
            <w:pPr>
              <w:pStyle w:val="VCAAbulletlevel2"/>
              <w:numPr>
                <w:ilvl w:val="0"/>
                <w:numId w:val="0"/>
              </w:numPr>
              <w:spacing w:after="0"/>
            </w:pPr>
          </w:p>
          <w:p w14:paraId="095D418A" w14:textId="77777777" w:rsidR="00097446" w:rsidRDefault="00097446"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59A8135D" w14:textId="77777777" w:rsidR="00097446" w:rsidRPr="00FE7AA7" w:rsidRDefault="00097446" w:rsidP="00B22829">
            <w:pPr>
              <w:pStyle w:val="VCAAbulletlevel2"/>
              <w:numPr>
                <w:ilvl w:val="0"/>
                <w:numId w:val="0"/>
              </w:numPr>
              <w:spacing w:after="0"/>
            </w:pPr>
          </w:p>
          <w:p w14:paraId="1FFBB486" w14:textId="77777777" w:rsidR="00097446" w:rsidRDefault="00097446"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6493513" w14:textId="77777777" w:rsidR="00097446" w:rsidRPr="00FE7AA7" w:rsidRDefault="00097446" w:rsidP="00B22829">
            <w:pPr>
              <w:pStyle w:val="VCAAbulletlevel2"/>
              <w:numPr>
                <w:ilvl w:val="0"/>
                <w:numId w:val="0"/>
              </w:numPr>
              <w:spacing w:after="0"/>
            </w:pPr>
          </w:p>
          <w:p w14:paraId="1185DCD1" w14:textId="77777777" w:rsidR="00097446" w:rsidRDefault="00097446"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5774F945" w14:textId="77777777" w:rsidR="00097446" w:rsidRPr="00FE7AA7" w:rsidRDefault="00097446" w:rsidP="00B22829">
            <w:pPr>
              <w:pStyle w:val="VCAAbulletlevel2"/>
              <w:numPr>
                <w:ilvl w:val="0"/>
                <w:numId w:val="0"/>
              </w:numPr>
              <w:spacing w:after="0"/>
            </w:pPr>
          </w:p>
          <w:p w14:paraId="3D8BA083" w14:textId="77777777" w:rsidR="00097446" w:rsidRDefault="00097446"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0999044" w14:textId="77777777" w:rsidR="00097446" w:rsidRPr="00FE7AA7" w:rsidRDefault="00097446" w:rsidP="00B22829">
            <w:pPr>
              <w:pStyle w:val="VCAAbulletlevel2"/>
              <w:numPr>
                <w:ilvl w:val="0"/>
                <w:numId w:val="0"/>
              </w:numPr>
            </w:pPr>
          </w:p>
          <w:p w14:paraId="0E404FE8" w14:textId="77777777" w:rsidR="00097446" w:rsidRDefault="00097446" w:rsidP="00B22829">
            <w:pPr>
              <w:pStyle w:val="VCAAbulletlevel2"/>
              <w:spacing w:after="0"/>
            </w:pPr>
            <w:r w:rsidRPr="00FE7AA7">
              <w:t>Share your reflections with the class, allowing for further discussions and insights.</w:t>
            </w:r>
          </w:p>
          <w:p w14:paraId="54462A88" w14:textId="77777777" w:rsidR="00097446" w:rsidRPr="0066155E" w:rsidRDefault="00097446" w:rsidP="00B22829">
            <w:pPr>
              <w:pStyle w:val="VCAAbulletlevel2"/>
              <w:numPr>
                <w:ilvl w:val="0"/>
                <w:numId w:val="0"/>
              </w:numPr>
              <w:spacing w:after="0"/>
            </w:pPr>
          </w:p>
        </w:tc>
      </w:tr>
    </w:tbl>
    <w:p w14:paraId="34681B86" w14:textId="77777777" w:rsidR="00097446" w:rsidRDefault="00097446" w:rsidP="00097446">
      <w:bookmarkStart w:id="31" w:name="_Hlk179282842"/>
    </w:p>
    <w:p w14:paraId="18F4B0C9" w14:textId="77777777" w:rsidR="00097446" w:rsidRDefault="00097446" w:rsidP="00097446">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F040C4" w14:paraId="22E110EE" w14:textId="77777777" w:rsidTr="00B22829">
        <w:trPr>
          <w:trHeight w:val="274"/>
        </w:trPr>
        <w:tc>
          <w:tcPr>
            <w:tcW w:w="2197" w:type="dxa"/>
            <w:shd w:val="clear" w:color="auto" w:fill="0F7EB4"/>
          </w:tcPr>
          <w:p w14:paraId="7E2EBEF8" w14:textId="77777777" w:rsidR="00097446" w:rsidRPr="00F040C4" w:rsidRDefault="00097446" w:rsidP="00B22829">
            <w:pPr>
              <w:pStyle w:val="VCAAtablecondensedheading"/>
              <w:rPr>
                <w:b w:val="0"/>
              </w:rPr>
            </w:pPr>
            <w:r w:rsidRPr="00F040C4">
              <w:t xml:space="preserve">Concept </w:t>
            </w:r>
          </w:p>
        </w:tc>
        <w:tc>
          <w:tcPr>
            <w:tcW w:w="2197" w:type="dxa"/>
            <w:shd w:val="clear" w:color="auto" w:fill="0F7EB4"/>
          </w:tcPr>
          <w:p w14:paraId="626139E3" w14:textId="77777777" w:rsidR="00097446" w:rsidRPr="00F040C4" w:rsidRDefault="00097446" w:rsidP="00B22829">
            <w:pPr>
              <w:pStyle w:val="VCAAtablecondensedheading"/>
              <w:rPr>
                <w:b w:val="0"/>
              </w:rPr>
            </w:pPr>
            <w:r w:rsidRPr="00F040C4">
              <w:t>Perspective</w:t>
            </w:r>
          </w:p>
        </w:tc>
        <w:tc>
          <w:tcPr>
            <w:tcW w:w="2197" w:type="dxa"/>
            <w:shd w:val="clear" w:color="auto" w:fill="0F7EB4"/>
          </w:tcPr>
          <w:p w14:paraId="46F694CD" w14:textId="77777777" w:rsidR="00097446" w:rsidRPr="00F040C4" w:rsidRDefault="00097446" w:rsidP="00B22829">
            <w:pPr>
              <w:pStyle w:val="VCAAtablecondensedheading"/>
              <w:rPr>
                <w:b w:val="0"/>
              </w:rPr>
            </w:pPr>
            <w:r w:rsidRPr="00F040C4">
              <w:t>Topic</w:t>
            </w:r>
          </w:p>
        </w:tc>
        <w:tc>
          <w:tcPr>
            <w:tcW w:w="2198" w:type="dxa"/>
            <w:shd w:val="clear" w:color="auto" w:fill="0F7EB4"/>
          </w:tcPr>
          <w:p w14:paraId="7CB7666B" w14:textId="77777777" w:rsidR="00097446" w:rsidRPr="00F040C4" w:rsidRDefault="00097446" w:rsidP="00B22829">
            <w:pPr>
              <w:pStyle w:val="VCAAtablecondensedheading"/>
              <w:rPr>
                <w:b w:val="0"/>
              </w:rPr>
            </w:pPr>
            <w:r w:rsidRPr="00F040C4">
              <w:t>Subtopic</w:t>
            </w:r>
          </w:p>
        </w:tc>
      </w:tr>
      <w:tr w:rsidR="00097446" w:rsidRPr="00F040C4" w14:paraId="4C79AEA3" w14:textId="77777777" w:rsidTr="00B22829">
        <w:trPr>
          <w:trHeight w:val="961"/>
        </w:trPr>
        <w:tc>
          <w:tcPr>
            <w:tcW w:w="2197" w:type="dxa"/>
            <w:vAlign w:val="center"/>
          </w:tcPr>
          <w:p w14:paraId="2F535041" w14:textId="77777777" w:rsidR="00097446" w:rsidRPr="002256A5" w:rsidRDefault="00097446" w:rsidP="00B22829">
            <w:pPr>
              <w:pStyle w:val="VCAAbody"/>
              <w:jc w:val="center"/>
            </w:pPr>
            <w:r w:rsidRPr="007B1023">
              <w:t>Legacy</w:t>
            </w:r>
          </w:p>
        </w:tc>
        <w:tc>
          <w:tcPr>
            <w:tcW w:w="2197" w:type="dxa"/>
            <w:vAlign w:val="center"/>
          </w:tcPr>
          <w:p w14:paraId="2A3AA6A1" w14:textId="77777777" w:rsidR="00097446" w:rsidRPr="00F040C4" w:rsidRDefault="00097446" w:rsidP="00B22829">
            <w:pPr>
              <w:pStyle w:val="VCAAbody"/>
              <w:jc w:val="center"/>
            </w:pPr>
            <w:r w:rsidRPr="00387AF6">
              <w:t>Community</w:t>
            </w:r>
          </w:p>
        </w:tc>
        <w:tc>
          <w:tcPr>
            <w:tcW w:w="2197" w:type="dxa"/>
            <w:vAlign w:val="center"/>
          </w:tcPr>
          <w:p w14:paraId="2717403D" w14:textId="77777777" w:rsidR="00097446" w:rsidRPr="00F040C4" w:rsidRDefault="00097446" w:rsidP="00B22829">
            <w:pPr>
              <w:pStyle w:val="VCAAbody"/>
              <w:jc w:val="center"/>
            </w:pPr>
            <w:r w:rsidRPr="00387AF6">
              <w:t>History and traditions</w:t>
            </w:r>
          </w:p>
        </w:tc>
        <w:tc>
          <w:tcPr>
            <w:tcW w:w="2198" w:type="dxa"/>
            <w:vAlign w:val="center"/>
          </w:tcPr>
          <w:p w14:paraId="42081E28" w14:textId="68ADB1DB" w:rsidR="00097446" w:rsidRPr="00F040C4" w:rsidRDefault="00097446" w:rsidP="00B22829">
            <w:pPr>
              <w:pStyle w:val="VCAAbody"/>
              <w:jc w:val="center"/>
            </w:pPr>
            <w:r w:rsidRPr="00387AF6">
              <w:t xml:space="preserve">Impact of a famous </w:t>
            </w:r>
            <w:sdt>
              <w:sdtPr>
                <w:alias w:val="Keywords"/>
                <w:tag w:val=""/>
                <w:id w:val="-2091535985"/>
                <w:placeholder>
                  <w:docPart w:val="3F7D543689BD460198D657EC0601400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732D6F57" w14:textId="77777777" w:rsidR="00097446" w:rsidRPr="007733F6" w:rsidRDefault="00097446" w:rsidP="00097446">
      <w:pPr>
        <w:pStyle w:val="Heading2"/>
        <w:rPr>
          <w:sz w:val="28"/>
        </w:rPr>
      </w:pPr>
      <w:bookmarkStart w:id="32" w:name="_Toc183082947"/>
      <w:bookmarkStart w:id="33" w:name="_Toc183089420"/>
      <w:bookmarkStart w:id="34" w:name="_Toc183090508"/>
      <w:bookmarkStart w:id="35" w:name="_Toc183091014"/>
      <w:bookmarkStart w:id="36" w:name="_Toc189485933"/>
      <w:bookmarkStart w:id="37" w:name="_Toc191902782"/>
      <w:r w:rsidRPr="00633101">
        <w:rPr>
          <w:sz w:val="28"/>
        </w:rPr>
        <w:t xml:space="preserve">Outcome </w:t>
      </w:r>
      <w:r>
        <w:rPr>
          <w:sz w:val="28"/>
        </w:rPr>
        <w:t>3</w:t>
      </w:r>
      <w:bookmarkEnd w:id="32"/>
      <w:bookmarkEnd w:id="33"/>
      <w:bookmarkEnd w:id="34"/>
      <w:bookmarkEnd w:id="35"/>
      <w:bookmarkEnd w:id="36"/>
      <w:bookmarkEnd w:id="37"/>
      <w:r w:rsidRPr="007733F6">
        <w:rPr>
          <w:sz w:val="28"/>
        </w:rPr>
        <w:tab/>
      </w:r>
    </w:p>
    <w:p w14:paraId="31154B6D" w14:textId="1FF67577" w:rsidR="00097446" w:rsidRPr="00387AF6" w:rsidRDefault="00097446" w:rsidP="00097446">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0050306EB2FA47AF89E8EE36BE40C86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046BC1C971284F6085C2A4C729B0770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387AF6">
        <w:rPr>
          <w:shd w:val="clear" w:color="auto" w:fill="FFFFFF"/>
        </w:rPr>
        <w:t xml:space="preserve">-speakers on the subtopic related to Australia that has been studied. </w:t>
      </w:r>
    </w:p>
    <w:p w14:paraId="18FB60F4" w14:textId="77777777" w:rsidR="00097446" w:rsidRPr="00753F1C" w:rsidRDefault="00097446" w:rsidP="00097446">
      <w:pPr>
        <w:pStyle w:val="Heading2"/>
        <w:rPr>
          <w:sz w:val="24"/>
          <w:szCs w:val="24"/>
        </w:rPr>
      </w:pPr>
      <w:bookmarkStart w:id="38" w:name="_Toc183082948"/>
      <w:bookmarkStart w:id="39" w:name="_Toc183089421"/>
      <w:bookmarkStart w:id="40" w:name="_Toc183090509"/>
      <w:bookmarkStart w:id="41" w:name="_Toc183091015"/>
      <w:bookmarkStart w:id="42" w:name="_Toc189485934"/>
      <w:bookmarkStart w:id="43" w:name="_Toc191902783"/>
      <w:r w:rsidRPr="00633101">
        <w:rPr>
          <w:sz w:val="24"/>
          <w:szCs w:val="24"/>
        </w:rPr>
        <w:t>Examples of learning activities</w:t>
      </w:r>
      <w:bookmarkEnd w:id="38"/>
      <w:bookmarkEnd w:id="39"/>
      <w:bookmarkEnd w:id="40"/>
      <w:bookmarkEnd w:id="41"/>
      <w:bookmarkEnd w:id="42"/>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1FD47E7F" w14:textId="77777777" w:rsidTr="00B22829">
        <w:tc>
          <w:tcPr>
            <w:tcW w:w="8783" w:type="dxa"/>
          </w:tcPr>
          <w:p w14:paraId="7EC327A2" w14:textId="597126F6" w:rsidR="00097446" w:rsidRPr="00F66F92" w:rsidRDefault="00097446" w:rsidP="00B22829">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FFA775F65B4440AC9AC22F7F7F496F7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097446" w14:paraId="0BF3F997" w14:textId="77777777" w:rsidTr="00B22829">
        <w:tc>
          <w:tcPr>
            <w:tcW w:w="8783" w:type="dxa"/>
          </w:tcPr>
          <w:p w14:paraId="36057F5E" w14:textId="7D71CE8C" w:rsidR="00097446" w:rsidRPr="00F66F92" w:rsidRDefault="00097446" w:rsidP="00B22829">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4A2962B8B31B46A58D4D7129FEDF7B2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t xml:space="preserve"> speaking person in their chosen field, both in Australia and around the world.</w:t>
            </w:r>
          </w:p>
        </w:tc>
      </w:tr>
      <w:tr w:rsidR="00097446" w14:paraId="7F010594" w14:textId="77777777" w:rsidTr="00B22829">
        <w:tc>
          <w:tcPr>
            <w:tcW w:w="8783" w:type="dxa"/>
          </w:tcPr>
          <w:p w14:paraId="29BAD16D" w14:textId="77777777" w:rsidR="00097446" w:rsidRPr="00F66F92" w:rsidRDefault="00097446" w:rsidP="00B22829">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097446" w14:paraId="655E683B" w14:textId="77777777" w:rsidTr="00B22829">
        <w:tc>
          <w:tcPr>
            <w:tcW w:w="8783" w:type="dxa"/>
          </w:tcPr>
          <w:p w14:paraId="65400DCD" w14:textId="3C3A7243" w:rsidR="00097446" w:rsidRPr="00F66F92" w:rsidRDefault="00097446" w:rsidP="00B22829">
            <w:pPr>
              <w:pStyle w:val="VCAAbulletlevel2"/>
            </w:pPr>
            <w:r w:rsidRPr="007B1023">
              <w:t xml:space="preserve">Create and display a digital presentation in </w:t>
            </w:r>
            <w:sdt>
              <w:sdtPr>
                <w:rPr>
                  <w:rStyle w:val="VCAAbodyChar"/>
                  <w:sz w:val="22"/>
                  <w:szCs w:val="22"/>
                </w:rPr>
                <w:alias w:val="Keywords"/>
                <w:tag w:val=""/>
                <w:id w:val="-1139331684"/>
                <w:placeholder>
                  <w:docPart w:val="1CC40DCFAF774CF4BE858128EF1A72A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7B1023">
              <w:t xml:space="preserve"> about a famous </w:t>
            </w:r>
            <w:sdt>
              <w:sdtPr>
                <w:rPr>
                  <w:rStyle w:val="VCAAbodyChar"/>
                  <w:sz w:val="22"/>
                  <w:szCs w:val="22"/>
                </w:rPr>
                <w:alias w:val="Keywords"/>
                <w:tag w:val=""/>
                <w:id w:val="-1456022146"/>
                <w:placeholder>
                  <w:docPart w:val="7E0735F61F364162A7D453D49842458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755825DF330D4B8C920B63FF89EF861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097446" w14:paraId="1153687C" w14:textId="77777777" w:rsidTr="00B22829">
        <w:tc>
          <w:tcPr>
            <w:tcW w:w="8783" w:type="dxa"/>
          </w:tcPr>
          <w:p w14:paraId="71D19BD0" w14:textId="56A04880" w:rsidR="00097446" w:rsidRPr="00F66F92" w:rsidRDefault="00097446" w:rsidP="00B22829">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843897BBDE034DB1AC9ACF45E0FA1A8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097446" w14:paraId="63249750" w14:textId="77777777" w:rsidTr="00B22829">
        <w:tc>
          <w:tcPr>
            <w:tcW w:w="8783" w:type="dxa"/>
          </w:tcPr>
          <w:p w14:paraId="47DC2281" w14:textId="1AB3F4C9" w:rsidR="00097446" w:rsidRPr="00F66F92" w:rsidRDefault="00097446" w:rsidP="00B22829">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E72DB28624D34F50BCE09F335085D187"/>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870BC">
              <w:t xml:space="preserve">-speaking people throughout history. Compare one </w:t>
            </w:r>
            <w:sdt>
              <w:sdtPr>
                <w:rPr>
                  <w:rStyle w:val="VCAAbodyChar"/>
                  <w:sz w:val="22"/>
                  <w:szCs w:val="22"/>
                </w:rPr>
                <w:alias w:val="Keywords"/>
                <w:tag w:val=""/>
                <w:id w:val="-753042568"/>
                <w:placeholder>
                  <w:docPart w:val="791CD19168544F82896E0CE7A5DBBC8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097446" w14:paraId="285F6EE2" w14:textId="77777777" w:rsidTr="00B22829">
        <w:tc>
          <w:tcPr>
            <w:tcW w:w="8783" w:type="dxa"/>
          </w:tcPr>
          <w:p w14:paraId="0DCDB9D9" w14:textId="4031C766" w:rsidR="00097446" w:rsidRPr="00F66F92" w:rsidRDefault="00097446" w:rsidP="00B22829">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FEE04E62C384460195EE9D15E611C2E6"/>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66BE1847243F4E02BF41FA6E53FAD99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870BC">
              <w:t>-speaking person throughout the speech.</w:t>
            </w:r>
          </w:p>
        </w:tc>
      </w:tr>
      <w:tr w:rsidR="00097446" w14:paraId="212C629B" w14:textId="77777777" w:rsidTr="00B22829">
        <w:tc>
          <w:tcPr>
            <w:tcW w:w="8783" w:type="dxa"/>
          </w:tcPr>
          <w:p w14:paraId="702D9EA7" w14:textId="77777777" w:rsidR="00097446" w:rsidRPr="00F66F92" w:rsidRDefault="00097446" w:rsidP="00B22829">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097446" w14:paraId="3FCEBFAF" w14:textId="77777777" w:rsidTr="00B22829">
        <w:tc>
          <w:tcPr>
            <w:tcW w:w="8783" w:type="dxa"/>
          </w:tcPr>
          <w:p w14:paraId="3ECFAA8D" w14:textId="77777777" w:rsidR="00097446" w:rsidRDefault="00097446" w:rsidP="00B22829">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097446" w14:paraId="034C489D" w14:textId="77777777" w:rsidTr="00B22829">
        <w:tc>
          <w:tcPr>
            <w:tcW w:w="8783" w:type="dxa"/>
          </w:tcPr>
          <w:p w14:paraId="799C7BF4" w14:textId="4259B184" w:rsidR="00097446" w:rsidRDefault="00097446" w:rsidP="00B22829">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either assume the role of a famous </w:t>
            </w:r>
            <w:sdt>
              <w:sdtPr>
                <w:rPr>
                  <w:rStyle w:val="VCAAbodyChar"/>
                  <w:sz w:val="22"/>
                  <w:szCs w:val="22"/>
                </w:rPr>
                <w:alias w:val="Keywords"/>
                <w:tag w:val=""/>
                <w:id w:val="1023130550"/>
                <w:placeholder>
                  <w:docPart w:val="4C50165529944257986B7DBF735232D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097446" w14:paraId="782B8AAD" w14:textId="77777777" w:rsidTr="00B22829">
        <w:tc>
          <w:tcPr>
            <w:tcW w:w="8783" w:type="dxa"/>
          </w:tcPr>
          <w:p w14:paraId="208A6403" w14:textId="78FFBA7F" w:rsidR="00097446" w:rsidRDefault="00097446" w:rsidP="00B22829">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C43455D8804444E6999C98BA43D05FEC"/>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Karen</w:t>
                </w:r>
              </w:sdtContent>
            </w:sdt>
            <w:r w:rsidRPr="004F1F91">
              <w:t>-speaking person's life or showcasing their impact in their chosen field. Incorporate historical details and dialogue to showcase their contributions in an Australia</w:t>
            </w:r>
            <w:r w:rsidR="00823AA5">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097446" w14:paraId="31393C83" w14:textId="77777777" w:rsidTr="00B22829">
        <w:tc>
          <w:tcPr>
            <w:tcW w:w="8783" w:type="dxa"/>
          </w:tcPr>
          <w:p w14:paraId="3973F98C" w14:textId="362FC686" w:rsidR="00097446" w:rsidRPr="004F1F91" w:rsidRDefault="00097446" w:rsidP="00B22829">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DE4D0A4B461746689A5690E3ECFD2CB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097446" w14:paraId="725CC4A8" w14:textId="77777777" w:rsidTr="00B22829">
        <w:tc>
          <w:tcPr>
            <w:tcW w:w="8783" w:type="dxa"/>
          </w:tcPr>
          <w:p w14:paraId="7BD34075" w14:textId="649FE60A" w:rsidR="00097446" w:rsidRPr="004F1F91" w:rsidRDefault="00097446" w:rsidP="00B22829">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19318958214F4CAF99F208FC9050751B"/>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097446" w14:paraId="260F4DD7" w14:textId="77777777" w:rsidTr="00B22829">
        <w:tc>
          <w:tcPr>
            <w:tcW w:w="8783" w:type="dxa"/>
            <w:tcBorders>
              <w:bottom w:val="single" w:sz="4" w:space="0" w:color="auto"/>
            </w:tcBorders>
            <w:shd w:val="clear" w:color="auto" w:fill="D9D9D9" w:themeFill="background1" w:themeFillShade="D9"/>
          </w:tcPr>
          <w:p w14:paraId="6BF1607B" w14:textId="3929DB87" w:rsidR="00097446" w:rsidRPr="008C6AA2" w:rsidRDefault="00097446" w:rsidP="00B22829">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137195C3" wp14:editId="078B1E54">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04DFD0EC60FB4709907BED86854AE9F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Karen</w:t>
                </w:r>
              </w:sdtContent>
            </w:sdt>
            <w:r>
              <w:rPr>
                <w:b/>
                <w:bCs/>
              </w:rPr>
              <w:t>-speaking person in their field of endeavour in Australia.</w:t>
            </w:r>
          </w:p>
        </w:tc>
      </w:tr>
      <w:tr w:rsidR="00097446" w14:paraId="17F19410" w14:textId="77777777" w:rsidTr="00B22829">
        <w:tc>
          <w:tcPr>
            <w:tcW w:w="8783" w:type="dxa"/>
            <w:tcBorders>
              <w:bottom w:val="single" w:sz="4" w:space="0" w:color="B5E2F1"/>
            </w:tcBorders>
            <w:shd w:val="clear" w:color="auto" w:fill="FFFFFF" w:themeFill="background1"/>
          </w:tcPr>
          <w:p w14:paraId="3429EE06" w14:textId="77777777" w:rsidR="00097446" w:rsidRDefault="00097446" w:rsidP="00B22829">
            <w:pPr>
              <w:pStyle w:val="VCAAbulletlevel2"/>
              <w:numPr>
                <w:ilvl w:val="0"/>
                <w:numId w:val="0"/>
              </w:numPr>
              <w:spacing w:after="0"/>
              <w:ind w:left="360"/>
            </w:pPr>
          </w:p>
          <w:p w14:paraId="479D2981" w14:textId="77777777" w:rsidR="00097446" w:rsidRDefault="00097446" w:rsidP="00B22829">
            <w:pPr>
              <w:pStyle w:val="VCAAbulletlevel2"/>
              <w:numPr>
                <w:ilvl w:val="0"/>
                <w:numId w:val="0"/>
              </w:numPr>
              <w:spacing w:after="0"/>
              <w:ind w:left="360"/>
            </w:pPr>
          </w:p>
          <w:p w14:paraId="734E2515" w14:textId="77777777" w:rsidR="00097446" w:rsidRDefault="00097446" w:rsidP="00B22829">
            <w:pPr>
              <w:pStyle w:val="VCAAbulletlevel2"/>
              <w:numPr>
                <w:ilvl w:val="0"/>
                <w:numId w:val="0"/>
              </w:numPr>
              <w:spacing w:after="0"/>
              <w:ind w:left="360"/>
            </w:pPr>
          </w:p>
        </w:tc>
      </w:tr>
      <w:tr w:rsidR="00097446" w14:paraId="6402EC62"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9C9DFFD" w14:textId="77777777" w:rsidR="00097446" w:rsidRPr="00AB43C5" w:rsidRDefault="00097446" w:rsidP="00B22829">
            <w:pPr>
              <w:pStyle w:val="Heading2"/>
              <w:rPr>
                <w:b/>
                <w:bCs/>
                <w:color w:val="004EA8"/>
              </w:rPr>
            </w:pPr>
            <w:bookmarkStart w:id="44" w:name="_Toc183082949"/>
            <w:bookmarkStart w:id="45" w:name="_Toc183089422"/>
            <w:bookmarkStart w:id="46" w:name="_Toc183090510"/>
            <w:bookmarkStart w:id="47" w:name="_Toc183091016"/>
            <w:bookmarkStart w:id="48" w:name="_Toc189485935"/>
            <w:bookmarkStart w:id="49" w:name="_Toc191902784"/>
            <w:r>
              <w:rPr>
                <w:noProof/>
              </w:rPr>
              <w:drawing>
                <wp:anchor distT="0" distB="0" distL="114300" distR="114300" simplePos="0" relativeHeight="251696128" behindDoc="0" locked="0" layoutInCell="1" allowOverlap="1" wp14:anchorId="7F1730BD" wp14:editId="37B5B3A7">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4"/>
            <w:bookmarkEnd w:id="45"/>
            <w:bookmarkEnd w:id="46"/>
            <w:bookmarkEnd w:id="47"/>
            <w:bookmarkEnd w:id="48"/>
            <w:bookmarkEnd w:id="49"/>
            <w:r>
              <w:t xml:space="preserve"> </w:t>
            </w:r>
          </w:p>
          <w:p w14:paraId="40A2ACE6" w14:textId="0952CDD5" w:rsidR="00097446" w:rsidRDefault="00097446" w:rsidP="00B22829">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04B239AE54B14A2F81FDB580BC4718A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4F1F91">
              <w:rPr>
                <w:b/>
                <w:bCs/>
                <w:color w:val="004EA8"/>
                <w:sz w:val="32"/>
                <w:szCs w:val="32"/>
              </w:rPr>
              <w:t xml:space="preserve">-speaking person in their field of endeavour in Australia.  </w:t>
            </w:r>
          </w:p>
          <w:p w14:paraId="3BCFD20A" w14:textId="77777777" w:rsidR="00097446" w:rsidRDefault="00097446" w:rsidP="00B22829">
            <w:pPr>
              <w:pStyle w:val="VCAAbulletlevel2"/>
              <w:numPr>
                <w:ilvl w:val="0"/>
                <w:numId w:val="0"/>
              </w:numPr>
              <w:rPr>
                <w:b/>
                <w:bCs/>
                <w:color w:val="004EA8"/>
                <w:sz w:val="32"/>
                <w:szCs w:val="32"/>
              </w:rPr>
            </w:pPr>
          </w:p>
          <w:p w14:paraId="2EB9A559" w14:textId="5FC5C0CD" w:rsidR="00097446" w:rsidRPr="004F1F91" w:rsidRDefault="00097446" w:rsidP="00B22829">
            <w:pPr>
              <w:pStyle w:val="VCAAbulletlevel2"/>
            </w:pPr>
            <w:r w:rsidRPr="004F1F91">
              <w:t xml:space="preserve">Listen to and read a speech </w:t>
            </w:r>
            <w:r w:rsidR="00823AA5">
              <w:t xml:space="preserve">in </w:t>
            </w:r>
            <w:sdt>
              <w:sdtPr>
                <w:alias w:val="Keywords"/>
                <w:tag w:val=""/>
                <w:id w:val="547803086"/>
                <w:placeholder>
                  <w:docPart w:val="AF2D9FF673DA492D88C8CFC2866A2B83"/>
                </w:placeholder>
                <w:dataBinding w:prefixMappings="xmlns:ns0='http://purl.org/dc/elements/1.1/' xmlns:ns1='http://schemas.openxmlformats.org/package/2006/metadata/core-properties' " w:xpath="/ns1:coreProperties[1]/ns1:keywords[1]" w:storeItemID="{6C3C8BC8-F283-45AE-878A-BAB7291924A1}"/>
                <w:text/>
              </w:sdtPr>
              <w:sdtEndPr/>
              <w:sdtContent>
                <w:r w:rsidR="00823AA5">
                  <w:t>Karen</w:t>
                </w:r>
              </w:sdtContent>
            </w:sdt>
            <w:r w:rsidR="00823AA5" w:rsidRPr="004F1F91">
              <w:t xml:space="preserve"> </w:t>
            </w:r>
            <w:r w:rsidRPr="004F1F91">
              <w:t>about a significant historical figu</w:t>
            </w:r>
            <w:r w:rsidR="00823AA5">
              <w:t>re</w:t>
            </w:r>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23090766" w14:textId="77777777" w:rsidR="00097446" w:rsidRPr="00FE7AA7" w:rsidRDefault="00097446" w:rsidP="00B22829">
            <w:pPr>
              <w:pStyle w:val="VCAAbulletlevel2"/>
              <w:numPr>
                <w:ilvl w:val="0"/>
                <w:numId w:val="0"/>
              </w:numPr>
              <w:spacing w:after="0"/>
              <w:ind w:left="360"/>
            </w:pPr>
          </w:p>
          <w:p w14:paraId="2C6D9325" w14:textId="4F51B77D" w:rsidR="00097446" w:rsidRPr="004F1F91" w:rsidRDefault="00097446" w:rsidP="00B22829">
            <w:pPr>
              <w:pStyle w:val="VCAAbulletlevel2"/>
            </w:pPr>
            <w:r w:rsidRPr="004F1F91">
              <w:t xml:space="preserve">Research a famous </w:t>
            </w:r>
            <w:sdt>
              <w:sdtPr>
                <w:alias w:val="Keywords"/>
                <w:tag w:val=""/>
                <w:id w:val="-1527247210"/>
                <w:placeholder>
                  <w:docPart w:val="C6A28AEAF018484FB2A1FCAEAAC4ABD5"/>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02B2CA09" w14:textId="77777777" w:rsidR="00097446" w:rsidRPr="00FE7AA7" w:rsidRDefault="00097446" w:rsidP="00B22829">
            <w:pPr>
              <w:pStyle w:val="VCAAbulletlevel2"/>
              <w:numPr>
                <w:ilvl w:val="0"/>
                <w:numId w:val="0"/>
              </w:numPr>
              <w:spacing w:after="0"/>
            </w:pPr>
          </w:p>
          <w:p w14:paraId="1FFD7BB6" w14:textId="4A277A74" w:rsidR="00097446" w:rsidRPr="004F1F91" w:rsidRDefault="00097446" w:rsidP="00B22829">
            <w:pPr>
              <w:pStyle w:val="VCAAbulletlevel2"/>
            </w:pPr>
            <w:r w:rsidRPr="004F1F91">
              <w:t xml:space="preserve">Identify and select quotes and anecdotes related to the famous </w:t>
            </w:r>
            <w:sdt>
              <w:sdtPr>
                <w:alias w:val="Keywords"/>
                <w:tag w:val=""/>
                <w:id w:val="-1613512085"/>
                <w:placeholder>
                  <w:docPart w:val="E68B6F710AE348379B2BAC0F4C1FD7FE"/>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A7FB0B0" w14:textId="77777777" w:rsidR="00097446" w:rsidRPr="00FE7AA7" w:rsidRDefault="00097446" w:rsidP="00B22829">
            <w:pPr>
              <w:pStyle w:val="VCAAbulletlevel2"/>
              <w:numPr>
                <w:ilvl w:val="0"/>
                <w:numId w:val="0"/>
              </w:numPr>
              <w:spacing w:after="0"/>
            </w:pPr>
          </w:p>
          <w:p w14:paraId="6FAA29EC" w14:textId="77777777" w:rsidR="00097446" w:rsidRPr="004F1F91" w:rsidRDefault="00097446" w:rsidP="00B22829">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6E1748B4" w14:textId="77777777" w:rsidR="00097446" w:rsidRPr="00FE7AA7" w:rsidRDefault="00097446" w:rsidP="00B22829">
            <w:pPr>
              <w:pStyle w:val="VCAAbulletlevel2"/>
              <w:numPr>
                <w:ilvl w:val="0"/>
                <w:numId w:val="0"/>
              </w:numPr>
              <w:spacing w:after="0"/>
            </w:pPr>
          </w:p>
          <w:p w14:paraId="0E4D18E8" w14:textId="77777777" w:rsidR="00097446" w:rsidRDefault="00097446" w:rsidP="00B22829">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3EC124F8" w14:textId="77777777" w:rsidR="00097446" w:rsidRPr="00FE7AA7" w:rsidRDefault="00097446" w:rsidP="00B22829">
            <w:pPr>
              <w:pStyle w:val="VCAAbulletlevel2"/>
              <w:numPr>
                <w:ilvl w:val="0"/>
                <w:numId w:val="0"/>
              </w:numPr>
              <w:spacing w:after="0"/>
            </w:pPr>
          </w:p>
          <w:p w14:paraId="12B409C6" w14:textId="633D917E" w:rsidR="00097446" w:rsidRDefault="00097446" w:rsidP="00B22829">
            <w:pPr>
              <w:pStyle w:val="VCAAbulletlevel2"/>
            </w:pPr>
            <w:r w:rsidRPr="004F1F91">
              <w:t xml:space="preserve">View a range of images related to the famous </w:t>
            </w:r>
            <w:sdt>
              <w:sdtPr>
                <w:alias w:val="Keywords"/>
                <w:tag w:val=""/>
                <w:id w:val="-1813091752"/>
                <w:placeholder>
                  <w:docPart w:val="F1C05B626330442381571CD59BC5F4B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823AA5">
              <w:t>W</w:t>
            </w:r>
            <w:r w:rsidRPr="004F1F91">
              <w:t xml:space="preserve">ord, phrase, sentence’ activity identifying key information in </w:t>
            </w:r>
            <w:sdt>
              <w:sdtPr>
                <w:alias w:val="Keywords"/>
                <w:tag w:val=""/>
                <w:id w:val="-1755586871"/>
                <w:placeholder>
                  <w:docPart w:val="3B1D6BFC65324BB9ACF5E67D9654AC2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4F1F91">
              <w:t>, and add references to the images within your script text.</w:t>
            </w:r>
          </w:p>
          <w:p w14:paraId="1FE7B5F1" w14:textId="77777777" w:rsidR="00097446" w:rsidRPr="00FE7AA7" w:rsidRDefault="00097446" w:rsidP="00B22829">
            <w:pPr>
              <w:pStyle w:val="VCAAbulletlevel2"/>
              <w:numPr>
                <w:ilvl w:val="0"/>
                <w:numId w:val="0"/>
              </w:numPr>
            </w:pPr>
          </w:p>
          <w:p w14:paraId="173B9D32" w14:textId="77777777" w:rsidR="00097446" w:rsidRPr="004F1F91" w:rsidRDefault="00097446" w:rsidP="00B22829">
            <w:pPr>
              <w:pStyle w:val="VCAAbulletlevel2"/>
            </w:pPr>
            <w:r w:rsidRPr="004F1F91">
              <w:t>Create a digital or virtual presentation to accompany your museum tour, using appropriate text and images to engage the audience.</w:t>
            </w:r>
          </w:p>
          <w:p w14:paraId="650A34F1" w14:textId="77777777" w:rsidR="00097446" w:rsidRPr="00FE7AA7" w:rsidRDefault="00097446" w:rsidP="00B22829">
            <w:pPr>
              <w:pStyle w:val="VCAAbulletlevel2"/>
              <w:numPr>
                <w:ilvl w:val="0"/>
                <w:numId w:val="0"/>
              </w:numPr>
              <w:spacing w:after="0"/>
            </w:pPr>
          </w:p>
          <w:p w14:paraId="539E0114" w14:textId="77777777" w:rsidR="00097446" w:rsidRPr="004F1F91" w:rsidRDefault="00097446" w:rsidP="00B22829">
            <w:pPr>
              <w:pStyle w:val="VCAAbulletlevel2"/>
            </w:pPr>
            <w:r w:rsidRPr="004F1F91">
              <w:lastRenderedPageBreak/>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6F9C3BF2" w14:textId="77777777" w:rsidR="00097446" w:rsidRPr="00FE7AA7" w:rsidRDefault="00097446" w:rsidP="00B22829">
            <w:pPr>
              <w:pStyle w:val="VCAAbulletlevel2"/>
              <w:numPr>
                <w:ilvl w:val="0"/>
                <w:numId w:val="0"/>
              </w:numPr>
              <w:spacing w:after="0"/>
            </w:pPr>
          </w:p>
          <w:p w14:paraId="57B4B164" w14:textId="77777777" w:rsidR="00097446" w:rsidRDefault="00097446" w:rsidP="00B22829">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4A063A8B" w14:textId="77777777" w:rsidR="00097446" w:rsidRPr="004F1F91" w:rsidRDefault="00097446" w:rsidP="00B22829">
            <w:pPr>
              <w:pStyle w:val="VCAAbulletlevel2"/>
              <w:numPr>
                <w:ilvl w:val="0"/>
                <w:numId w:val="0"/>
              </w:numPr>
            </w:pPr>
          </w:p>
          <w:p w14:paraId="6C00D1F1" w14:textId="77777777" w:rsidR="00097446" w:rsidRPr="004F1F91" w:rsidRDefault="00097446" w:rsidP="00B22829">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7682F685" w14:textId="77777777" w:rsidR="00097446" w:rsidRPr="00FE7AA7" w:rsidRDefault="00097446" w:rsidP="00B22829">
            <w:pPr>
              <w:pStyle w:val="VCAAbulletlevel2"/>
              <w:numPr>
                <w:ilvl w:val="0"/>
                <w:numId w:val="0"/>
              </w:numPr>
            </w:pPr>
          </w:p>
          <w:p w14:paraId="193842C8" w14:textId="77777777" w:rsidR="00097446" w:rsidRPr="004F1F91" w:rsidRDefault="00097446" w:rsidP="00B22829">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1E66ACE1" w14:textId="77777777" w:rsidR="00097446" w:rsidRPr="0066155E" w:rsidRDefault="00097446" w:rsidP="00B22829">
            <w:pPr>
              <w:pStyle w:val="VCAAbulletlevel2"/>
              <w:numPr>
                <w:ilvl w:val="0"/>
                <w:numId w:val="0"/>
              </w:numPr>
              <w:spacing w:after="0"/>
            </w:pPr>
          </w:p>
        </w:tc>
      </w:tr>
    </w:tbl>
    <w:p w14:paraId="5F3351BA" w14:textId="77777777" w:rsidR="00097446" w:rsidRDefault="00097446" w:rsidP="00097446">
      <w:pPr>
        <w:pStyle w:val="Figures"/>
        <w:jc w:val="left"/>
        <w:rPr>
          <w:lang w:val="en-AU"/>
        </w:rPr>
      </w:pPr>
    </w:p>
    <w:p w14:paraId="4ED33C83" w14:textId="77777777" w:rsidR="00097446" w:rsidRDefault="00097446" w:rsidP="00097446"/>
    <w:p w14:paraId="7A73B6DE" w14:textId="01A13FF4" w:rsidR="00097446" w:rsidRDefault="00097446" w:rsidP="00097446">
      <w:pPr>
        <w:pStyle w:val="Heading3"/>
        <w:sectPr w:rsidR="00097446" w:rsidSect="00823AA5">
          <w:pgSz w:w="11907" w:h="16840" w:code="9"/>
          <w:pgMar w:top="1430" w:right="1134" w:bottom="993" w:left="1985" w:header="392" w:footer="273" w:gutter="0"/>
          <w:cols w:space="708"/>
          <w:docGrid w:linePitch="360"/>
        </w:sectPr>
      </w:pPr>
      <w:bookmarkStart w:id="50" w:name="_Toc188440469"/>
      <w:bookmarkEnd w:id="31"/>
    </w:p>
    <w:p w14:paraId="443B4D32" w14:textId="77777777" w:rsidR="00097446" w:rsidRDefault="00097446" w:rsidP="00097446">
      <w:pPr>
        <w:pStyle w:val="Heading3"/>
      </w:pPr>
      <w:bookmarkStart w:id="51" w:name="_Toc191902785"/>
      <w:r>
        <w:lastRenderedPageBreak/>
        <w:t>Unit 3</w:t>
      </w:r>
      <w:bookmarkEnd w:id="50"/>
      <w:bookmarkEnd w:id="51"/>
    </w:p>
    <w:p w14:paraId="320D5C65" w14:textId="77777777" w:rsidR="00097446" w:rsidRDefault="00097446" w:rsidP="00097446">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7B23FE" w14:paraId="479268C9" w14:textId="77777777" w:rsidTr="00B22829">
        <w:trPr>
          <w:trHeight w:val="274"/>
        </w:trPr>
        <w:tc>
          <w:tcPr>
            <w:tcW w:w="2197" w:type="dxa"/>
            <w:shd w:val="clear" w:color="auto" w:fill="0F7EB4"/>
          </w:tcPr>
          <w:p w14:paraId="459E5161"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5A4C30A"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CDB3770"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0EAB79B"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5F14821C" w14:textId="77777777" w:rsidTr="008D6E6F">
        <w:trPr>
          <w:trHeight w:val="1701"/>
        </w:trPr>
        <w:tc>
          <w:tcPr>
            <w:tcW w:w="2197" w:type="dxa"/>
            <w:vAlign w:val="center"/>
          </w:tcPr>
          <w:p w14:paraId="56CAB8B1" w14:textId="77777777" w:rsidR="00097446" w:rsidRPr="007B23FE" w:rsidRDefault="00097446" w:rsidP="00B22829">
            <w:pPr>
              <w:pStyle w:val="VCAAbody"/>
              <w:jc w:val="center"/>
            </w:pPr>
            <w:r w:rsidRPr="007B23FE">
              <w:t>Sustainability</w:t>
            </w:r>
          </w:p>
        </w:tc>
        <w:tc>
          <w:tcPr>
            <w:tcW w:w="2197" w:type="dxa"/>
            <w:vAlign w:val="center"/>
          </w:tcPr>
          <w:p w14:paraId="3A1C4328" w14:textId="77777777" w:rsidR="00097446" w:rsidRPr="007B23FE" w:rsidRDefault="00097446" w:rsidP="00B22829">
            <w:pPr>
              <w:pStyle w:val="VCAAbody"/>
              <w:jc w:val="center"/>
            </w:pPr>
            <w:r w:rsidRPr="00E4335C">
              <w:t>Personal</w:t>
            </w:r>
          </w:p>
        </w:tc>
        <w:tc>
          <w:tcPr>
            <w:tcW w:w="2197" w:type="dxa"/>
            <w:vAlign w:val="center"/>
          </w:tcPr>
          <w:p w14:paraId="69491BBD" w14:textId="77777777" w:rsidR="00097446" w:rsidRPr="007B23FE" w:rsidRDefault="00097446" w:rsidP="00B22829">
            <w:pPr>
              <w:pStyle w:val="VCAAbody"/>
              <w:jc w:val="center"/>
            </w:pPr>
            <w:r w:rsidRPr="00E4335C">
              <w:t>Sustaining language and culture</w:t>
            </w:r>
          </w:p>
        </w:tc>
        <w:tc>
          <w:tcPr>
            <w:tcW w:w="2198" w:type="dxa"/>
            <w:vAlign w:val="center"/>
          </w:tcPr>
          <w:p w14:paraId="34BA0311" w14:textId="77777777" w:rsidR="00097446" w:rsidRPr="007B23FE" w:rsidRDefault="00097446" w:rsidP="00B22829">
            <w:pPr>
              <w:pStyle w:val="VCAAbody"/>
              <w:jc w:val="center"/>
            </w:pPr>
            <w:r w:rsidRPr="00E4335C">
              <w:t>A cultural tradition I will keep in the future</w:t>
            </w:r>
          </w:p>
        </w:tc>
      </w:tr>
    </w:tbl>
    <w:p w14:paraId="30D04B55" w14:textId="77777777" w:rsidR="00097446" w:rsidRPr="00B13D9B" w:rsidRDefault="00097446" w:rsidP="00097446">
      <w:pPr>
        <w:pStyle w:val="Heading2"/>
        <w:rPr>
          <w:sz w:val="28"/>
        </w:rPr>
      </w:pPr>
      <w:bookmarkStart w:id="52" w:name="_Toc188440470"/>
      <w:bookmarkStart w:id="53" w:name="_Toc191902786"/>
      <w:r w:rsidRPr="00B13D9B">
        <w:rPr>
          <w:sz w:val="28"/>
        </w:rPr>
        <w:t>Outcome 1</w:t>
      </w:r>
      <w:bookmarkEnd w:id="52"/>
      <w:bookmarkEnd w:id="53"/>
    </w:p>
    <w:p w14:paraId="41E6C994" w14:textId="5D69F586" w:rsidR="00097446" w:rsidRDefault="00097446" w:rsidP="00097446">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AEEDACACF15643F0BB210FD6C8FC26F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4DD01A77" w14:textId="77777777" w:rsidR="00097446" w:rsidRPr="00753F1C" w:rsidRDefault="00097446" w:rsidP="00097446">
      <w:pPr>
        <w:pStyle w:val="Heading2"/>
        <w:rPr>
          <w:sz w:val="24"/>
          <w:szCs w:val="24"/>
        </w:rPr>
      </w:pPr>
      <w:bookmarkStart w:id="54" w:name="_Toc188440471"/>
      <w:bookmarkStart w:id="55" w:name="_Toc191902787"/>
      <w:r w:rsidRPr="00753F1C">
        <w:rPr>
          <w:sz w:val="24"/>
          <w:szCs w:val="24"/>
        </w:rPr>
        <w:t>Examples of learning activities</w:t>
      </w:r>
      <w:bookmarkEnd w:id="54"/>
      <w:bookmarkEnd w:id="5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097446" w14:paraId="27046759" w14:textId="77777777" w:rsidTr="00B22829">
        <w:trPr>
          <w:cantSplit/>
        </w:trPr>
        <w:tc>
          <w:tcPr>
            <w:tcW w:w="8783" w:type="dxa"/>
          </w:tcPr>
          <w:p w14:paraId="4394300E" w14:textId="1D922594" w:rsidR="00097446" w:rsidRPr="00F66F92" w:rsidRDefault="00097446" w:rsidP="00B22829">
            <w:pPr>
              <w:pStyle w:val="VCAAbulletlevel2"/>
            </w:pPr>
            <w:r w:rsidRPr="00E4335C">
              <w:t xml:space="preserve">Research </w:t>
            </w:r>
            <w:proofErr w:type="spellStart"/>
            <w:r w:rsidRPr="00E4335C">
              <w:t>a</w:t>
            </w:r>
            <w:r>
              <w:t>n</w:t>
            </w:r>
            <w:proofErr w:type="spellEnd"/>
            <w:r w:rsidRPr="00E4335C">
              <w:t xml:space="preserve"> </w:t>
            </w:r>
            <w:sdt>
              <w:sdtPr>
                <w:rPr>
                  <w:shd w:val="clear" w:color="auto" w:fill="FFFFFF"/>
                </w:rPr>
                <w:alias w:val="Keywords"/>
                <w:tag w:val=""/>
                <w:id w:val="312455101"/>
                <w:placeholder>
                  <w:docPart w:val="7A622F83439A4C93B8DEA3D38E7E9F7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097446" w14:paraId="0F5C9982" w14:textId="77777777" w:rsidTr="00B22829">
        <w:trPr>
          <w:cantSplit/>
        </w:trPr>
        <w:tc>
          <w:tcPr>
            <w:tcW w:w="8783" w:type="dxa"/>
          </w:tcPr>
          <w:p w14:paraId="6EFD8823" w14:textId="77777777" w:rsidR="00097446" w:rsidRPr="00E4335C" w:rsidRDefault="00097446"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097446" w14:paraId="51E80FF5" w14:textId="77777777" w:rsidTr="00B22829">
        <w:trPr>
          <w:cantSplit/>
        </w:trPr>
        <w:tc>
          <w:tcPr>
            <w:tcW w:w="8783" w:type="dxa"/>
          </w:tcPr>
          <w:p w14:paraId="6E79CE31" w14:textId="034600DF" w:rsidR="00097446" w:rsidRDefault="00097446"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4C5A6064A05B41BE898529560303E6E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097446" w14:paraId="2A904A3F" w14:textId="77777777" w:rsidTr="00B22829">
        <w:trPr>
          <w:cantSplit/>
        </w:trPr>
        <w:tc>
          <w:tcPr>
            <w:tcW w:w="8783" w:type="dxa"/>
          </w:tcPr>
          <w:p w14:paraId="4EB9020B" w14:textId="4C036790" w:rsidR="00097446" w:rsidRPr="00EF154E" w:rsidRDefault="00097446"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BD8D0EE582EF449BBB4B2BF6AF485C0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097446" w14:paraId="66AB89F3" w14:textId="77777777" w:rsidTr="00B22829">
        <w:trPr>
          <w:cantSplit/>
        </w:trPr>
        <w:tc>
          <w:tcPr>
            <w:tcW w:w="8783" w:type="dxa"/>
          </w:tcPr>
          <w:p w14:paraId="7C7D1C17" w14:textId="77777777" w:rsidR="00097446" w:rsidRPr="00F66F92" w:rsidRDefault="00097446"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097446" w14:paraId="48B0DE38" w14:textId="77777777" w:rsidTr="00B22829">
        <w:trPr>
          <w:cantSplit/>
        </w:trPr>
        <w:tc>
          <w:tcPr>
            <w:tcW w:w="8783" w:type="dxa"/>
          </w:tcPr>
          <w:p w14:paraId="5DD8292F" w14:textId="77777777" w:rsidR="00097446" w:rsidRPr="00F66F92" w:rsidRDefault="00097446"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097446" w14:paraId="61D4EFF8" w14:textId="77777777" w:rsidTr="00B22829">
        <w:trPr>
          <w:cantSplit/>
        </w:trPr>
        <w:tc>
          <w:tcPr>
            <w:tcW w:w="8783" w:type="dxa"/>
          </w:tcPr>
          <w:p w14:paraId="4449E4A2" w14:textId="77777777" w:rsidR="00097446" w:rsidRPr="00F66F92" w:rsidRDefault="00097446"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097446" w14:paraId="406A49BC" w14:textId="77777777" w:rsidTr="00B22829">
        <w:trPr>
          <w:cantSplit/>
        </w:trPr>
        <w:tc>
          <w:tcPr>
            <w:tcW w:w="8783" w:type="dxa"/>
          </w:tcPr>
          <w:p w14:paraId="4106E41F" w14:textId="39A8E285" w:rsidR="00097446" w:rsidRPr="00F66F92" w:rsidRDefault="00097446"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5A022CFA75364DB9A90A7CBBB37262E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1FF47AD5300444D8AAB328E02308C43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097446" w14:paraId="12AE49F5" w14:textId="77777777" w:rsidTr="00B22829">
        <w:trPr>
          <w:cantSplit/>
        </w:trPr>
        <w:tc>
          <w:tcPr>
            <w:tcW w:w="8783" w:type="dxa"/>
          </w:tcPr>
          <w:p w14:paraId="489B8E48" w14:textId="77777777" w:rsidR="00097446" w:rsidRPr="00EF154E" w:rsidRDefault="00097446"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097446" w14:paraId="224873CD" w14:textId="77777777" w:rsidTr="00B22829">
        <w:trPr>
          <w:cantSplit/>
        </w:trPr>
        <w:tc>
          <w:tcPr>
            <w:tcW w:w="8783" w:type="dxa"/>
            <w:shd w:val="clear" w:color="auto" w:fill="D9D9D9" w:themeFill="background1" w:themeFillShade="D9"/>
          </w:tcPr>
          <w:p w14:paraId="435801C3" w14:textId="1F06CEAD" w:rsidR="00097446" w:rsidRPr="00875BC2" w:rsidRDefault="00097446"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11DA9999" wp14:editId="0A43408D">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F22C21767A544736813F23A9B73E963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Karen</w:t>
                </w:r>
              </w:sdtContent>
            </w:sdt>
            <w:r w:rsidRPr="00875BC2">
              <w:rPr>
                <w:b/>
                <w:bCs/>
              </w:rPr>
              <w:t xml:space="preserve"> cultural tradition, and </w:t>
            </w:r>
            <w:r>
              <w:rPr>
                <w:b/>
                <w:bCs/>
              </w:rPr>
              <w:t>e</w:t>
            </w:r>
            <w:r w:rsidRPr="00875BC2">
              <w:rPr>
                <w:b/>
                <w:bCs/>
              </w:rPr>
              <w:t xml:space="preserve">xpressing your opinion. </w:t>
            </w:r>
          </w:p>
        </w:tc>
      </w:tr>
      <w:tr w:rsidR="00097446" w14:paraId="251A727B" w14:textId="77777777" w:rsidTr="00B22829">
        <w:trPr>
          <w:cantSplit/>
        </w:trPr>
        <w:tc>
          <w:tcPr>
            <w:tcW w:w="8783" w:type="dxa"/>
            <w:shd w:val="clear" w:color="auto" w:fill="FFFFFF" w:themeFill="background1"/>
          </w:tcPr>
          <w:p w14:paraId="508F50C5" w14:textId="77777777" w:rsidR="00097446" w:rsidRPr="006C0BD9" w:rsidRDefault="00097446"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097446" w14:paraId="70AB80F2" w14:textId="77777777" w:rsidTr="00B22829">
        <w:tc>
          <w:tcPr>
            <w:tcW w:w="8783" w:type="dxa"/>
            <w:tcBorders>
              <w:bottom w:val="single" w:sz="4" w:space="0" w:color="C6ECFF" w:themeColor="accent1" w:themeTint="33"/>
            </w:tcBorders>
            <w:shd w:val="clear" w:color="auto" w:fill="auto"/>
          </w:tcPr>
          <w:p w14:paraId="02A69528" w14:textId="77777777" w:rsidR="00097446" w:rsidRDefault="00097446" w:rsidP="00B22829">
            <w:pPr>
              <w:pStyle w:val="VCAAbulletlevel2"/>
              <w:numPr>
                <w:ilvl w:val="0"/>
                <w:numId w:val="0"/>
              </w:numPr>
            </w:pPr>
          </w:p>
          <w:p w14:paraId="4BB4C30C" w14:textId="77777777" w:rsidR="00097446" w:rsidRPr="00BB1912" w:rsidRDefault="00097446" w:rsidP="00B22829">
            <w:pPr>
              <w:pStyle w:val="VCAAbulletlevel2"/>
              <w:numPr>
                <w:ilvl w:val="0"/>
                <w:numId w:val="0"/>
              </w:numPr>
            </w:pPr>
          </w:p>
        </w:tc>
      </w:tr>
      <w:tr w:rsidR="00097446" w14:paraId="3D06C024"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E7EAFBB" w14:textId="77777777" w:rsidR="00097446" w:rsidRPr="002E4CED" w:rsidRDefault="00097446" w:rsidP="00B22829">
            <w:pPr>
              <w:pStyle w:val="Heading2"/>
              <w:rPr>
                <w:b/>
                <w:bCs/>
                <w:color w:val="004EA8"/>
              </w:rPr>
            </w:pPr>
            <w:bookmarkStart w:id="56" w:name="_Toc188440472"/>
            <w:bookmarkStart w:id="57" w:name="_Toc191902788"/>
            <w:r w:rsidRPr="00B13D9B">
              <w:rPr>
                <w:b/>
                <w:bCs/>
                <w:noProof/>
                <w:color w:val="004EA8"/>
              </w:rPr>
              <w:drawing>
                <wp:anchor distT="0" distB="0" distL="114300" distR="114300" simplePos="0" relativeHeight="251672576" behindDoc="0" locked="0" layoutInCell="1" allowOverlap="1" wp14:anchorId="51101D04" wp14:editId="7235FA57">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5D28A7D2" w14:textId="63338BD3" w:rsidR="00097446" w:rsidRDefault="00097446"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837633C0926C476F9F41DBE1C3A2C0B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6C0BD9">
              <w:rPr>
                <w:b/>
                <w:bCs/>
                <w:color w:val="004EA8"/>
                <w:sz w:val="32"/>
                <w:szCs w:val="32"/>
              </w:rPr>
              <w:t xml:space="preserve"> cultural tradition, and expressing your opinion</w:t>
            </w:r>
            <w:r w:rsidRPr="00BB1912">
              <w:rPr>
                <w:b/>
                <w:bCs/>
                <w:color w:val="004EA8"/>
                <w:sz w:val="32"/>
                <w:szCs w:val="32"/>
              </w:rPr>
              <w:t>.</w:t>
            </w:r>
          </w:p>
          <w:p w14:paraId="7BBB0C1C" w14:textId="77777777" w:rsidR="00097446" w:rsidRDefault="00097446" w:rsidP="00B22829">
            <w:pPr>
              <w:pStyle w:val="VCAAbulletlevel2"/>
              <w:numPr>
                <w:ilvl w:val="0"/>
                <w:numId w:val="0"/>
              </w:numPr>
              <w:rPr>
                <w:b/>
                <w:bCs/>
                <w:color w:val="004EA8"/>
                <w:sz w:val="32"/>
                <w:szCs w:val="32"/>
              </w:rPr>
            </w:pPr>
          </w:p>
          <w:p w14:paraId="51CC92CB" w14:textId="77777777" w:rsidR="00097446" w:rsidRPr="00A76523" w:rsidRDefault="00097446"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30286311" w14:textId="77777777" w:rsidR="00097446" w:rsidRPr="00A76523" w:rsidRDefault="00097446"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186D5D8B" w14:textId="48CDEE1C" w:rsidR="00097446" w:rsidRPr="00A76523" w:rsidRDefault="00097446" w:rsidP="00B22829">
            <w:pPr>
              <w:pStyle w:val="VCAAbulletlevel2"/>
            </w:pPr>
            <w:r w:rsidRPr="00603480">
              <w:t>Create a chart, graph or diagram</w:t>
            </w:r>
            <w:r>
              <w:t xml:space="preserve"> </w:t>
            </w:r>
            <w:proofErr w:type="gramStart"/>
            <w:r w:rsidR="00823AA5">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36AA5338" w14:textId="77777777" w:rsidR="00097446" w:rsidRPr="00A76523" w:rsidRDefault="00097446"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3F476E40" w14:textId="77777777" w:rsidR="00097446" w:rsidRPr="00A76523" w:rsidRDefault="00097446"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325D5E19" w14:textId="77777777" w:rsidR="00097446" w:rsidRPr="00A76523" w:rsidRDefault="00097446"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2EFBE8C" w14:textId="77777777" w:rsidR="00097446" w:rsidRPr="00A76523" w:rsidRDefault="00097446"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026DD60F" w14:textId="77777777" w:rsidR="00097446" w:rsidRDefault="00097446" w:rsidP="00B22829">
            <w:pPr>
              <w:pStyle w:val="VCAAbulletlevel2"/>
            </w:pPr>
            <w:r>
              <w:t>Practise active listening in pairs: paraphrase what your partner says and/or ask questions to clarify understanding, then swap roles.</w:t>
            </w:r>
          </w:p>
          <w:p w14:paraId="4AB99EB8" w14:textId="77777777" w:rsidR="00097446" w:rsidRDefault="00097446" w:rsidP="00B22829">
            <w:pPr>
              <w:pStyle w:val="VCAAbulletlevel2"/>
              <w:numPr>
                <w:ilvl w:val="0"/>
                <w:numId w:val="0"/>
              </w:numPr>
              <w:ind w:left="360" w:hanging="360"/>
            </w:pPr>
          </w:p>
          <w:p w14:paraId="4E0AC533" w14:textId="77777777" w:rsidR="00097446" w:rsidRDefault="00097446"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0E3C0388" w14:textId="77777777" w:rsidR="00097446" w:rsidRDefault="00097446" w:rsidP="00B22829">
            <w:pPr>
              <w:pStyle w:val="VCAAbulletlevel2"/>
              <w:numPr>
                <w:ilvl w:val="0"/>
                <w:numId w:val="0"/>
              </w:numPr>
              <w:ind w:left="360" w:hanging="360"/>
            </w:pPr>
          </w:p>
          <w:p w14:paraId="2F602F41" w14:textId="77777777" w:rsidR="00097446" w:rsidRDefault="00097446" w:rsidP="00B22829">
            <w:pPr>
              <w:pStyle w:val="VCAAbulletlevel2"/>
            </w:pPr>
            <w:r w:rsidRPr="006B27C6">
              <w:t>Brainstorm arguments both for and against the preservation of cultural traditions and provide supporting evidence to justify each position.</w:t>
            </w:r>
          </w:p>
          <w:p w14:paraId="1801A8F5" w14:textId="77777777" w:rsidR="00097446" w:rsidRDefault="00097446" w:rsidP="00B22829">
            <w:pPr>
              <w:pStyle w:val="VCAAbulletlevel2"/>
              <w:numPr>
                <w:ilvl w:val="0"/>
                <w:numId w:val="0"/>
              </w:numPr>
              <w:ind w:left="360" w:hanging="360"/>
            </w:pPr>
          </w:p>
          <w:p w14:paraId="12BB7867" w14:textId="77777777" w:rsidR="00097446" w:rsidRPr="0066155E" w:rsidRDefault="00097446" w:rsidP="00B22829">
            <w:pPr>
              <w:pStyle w:val="VCAAbulletlevel2"/>
            </w:pPr>
            <w:r w:rsidRPr="006B27C6">
              <w:t>Participate in a debate</w:t>
            </w:r>
            <w:r>
              <w:t>.</w:t>
            </w:r>
          </w:p>
        </w:tc>
      </w:tr>
    </w:tbl>
    <w:p w14:paraId="4705EBCF" w14:textId="77777777" w:rsidR="00097446" w:rsidRDefault="00097446" w:rsidP="00097446">
      <w:pPr>
        <w:rPr>
          <w:lang w:val="en-AU"/>
        </w:rPr>
      </w:pPr>
    </w:p>
    <w:p w14:paraId="404C400E" w14:textId="77777777" w:rsidR="00097446" w:rsidRDefault="00097446" w:rsidP="00097446">
      <w:pPr>
        <w:rPr>
          <w:lang w:val="en-AU"/>
        </w:rPr>
      </w:pPr>
      <w:bookmarkStart w:id="58" w:name="_Toc188440475"/>
    </w:p>
    <w:p w14:paraId="484240DD" w14:textId="77777777" w:rsidR="00097446" w:rsidRDefault="00097446" w:rsidP="00097446">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7B23FE" w14:paraId="446DC316" w14:textId="77777777" w:rsidTr="00B22829">
        <w:trPr>
          <w:trHeight w:val="274"/>
        </w:trPr>
        <w:tc>
          <w:tcPr>
            <w:tcW w:w="2197" w:type="dxa"/>
            <w:shd w:val="clear" w:color="auto" w:fill="0F7EB4"/>
          </w:tcPr>
          <w:p w14:paraId="30BF27B7"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063719F"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20AA7F1"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DD9B7D2"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688AAC6A" w14:textId="77777777" w:rsidTr="008D6E6F">
        <w:trPr>
          <w:trHeight w:val="1701"/>
        </w:trPr>
        <w:tc>
          <w:tcPr>
            <w:tcW w:w="2197" w:type="dxa"/>
            <w:vAlign w:val="center"/>
          </w:tcPr>
          <w:p w14:paraId="41E20DFD" w14:textId="77777777" w:rsidR="00097446" w:rsidRPr="007B23FE" w:rsidRDefault="00097446"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183F8B70" w14:textId="77777777" w:rsidR="00097446" w:rsidRPr="007B23FE" w:rsidRDefault="00097446"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58D50A13" w14:textId="77777777" w:rsidR="00097446" w:rsidRPr="007B23FE" w:rsidRDefault="00097446" w:rsidP="00B22829">
            <w:pPr>
              <w:spacing w:before="120" w:after="120" w:line="280" w:lineRule="exact"/>
              <w:jc w:val="center"/>
              <w:rPr>
                <w:rFonts w:ascii="Arial" w:hAnsi="Arial" w:cs="Arial"/>
                <w:color w:val="000000" w:themeColor="text1"/>
                <w:sz w:val="20"/>
                <w:lang w:val="en-AU"/>
              </w:rPr>
            </w:pPr>
          </w:p>
          <w:p w14:paraId="7FF05231" w14:textId="77777777" w:rsidR="00097446" w:rsidRDefault="00097446"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418E1318" w14:textId="77777777" w:rsidR="00097446" w:rsidRPr="007B23FE" w:rsidRDefault="00097446" w:rsidP="00B22829">
            <w:pPr>
              <w:spacing w:before="120" w:after="120" w:line="280" w:lineRule="exact"/>
              <w:jc w:val="center"/>
              <w:rPr>
                <w:rFonts w:ascii="Arial" w:hAnsi="Arial" w:cs="Arial"/>
                <w:color w:val="000000" w:themeColor="text1"/>
                <w:sz w:val="20"/>
              </w:rPr>
            </w:pPr>
          </w:p>
        </w:tc>
        <w:tc>
          <w:tcPr>
            <w:tcW w:w="2198" w:type="dxa"/>
            <w:vAlign w:val="center"/>
          </w:tcPr>
          <w:p w14:paraId="027F4BC6" w14:textId="77777777" w:rsidR="00097446" w:rsidRPr="007B23FE" w:rsidRDefault="00097446"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2B055546" w14:textId="77777777" w:rsidR="00097446" w:rsidRPr="00B13D9B" w:rsidRDefault="00097446" w:rsidP="00097446">
      <w:pPr>
        <w:pStyle w:val="Heading2"/>
        <w:rPr>
          <w:sz w:val="28"/>
        </w:rPr>
      </w:pPr>
      <w:bookmarkStart w:id="59" w:name="_Toc188440476"/>
      <w:bookmarkStart w:id="60" w:name="_Toc189124133"/>
      <w:bookmarkStart w:id="61" w:name="_Toc191902789"/>
      <w:r w:rsidRPr="00B13D9B">
        <w:rPr>
          <w:sz w:val="28"/>
        </w:rPr>
        <w:t xml:space="preserve">Outcome </w:t>
      </w:r>
      <w:bookmarkEnd w:id="59"/>
      <w:bookmarkEnd w:id="60"/>
      <w:r>
        <w:rPr>
          <w:sz w:val="28"/>
        </w:rPr>
        <w:t>2</w:t>
      </w:r>
      <w:bookmarkEnd w:id="61"/>
    </w:p>
    <w:p w14:paraId="06A52517" w14:textId="114707FB" w:rsidR="00097446" w:rsidRDefault="00097446" w:rsidP="00097446">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67A900FA146243EAA83EA5F1E55E6F8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D63820A256BB436BBD710D85E9018DE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A8426F">
        <w:rPr>
          <w:shd w:val="clear" w:color="auto" w:fill="FFFFFF"/>
        </w:rPr>
        <w:t>.</w:t>
      </w:r>
    </w:p>
    <w:p w14:paraId="088CA1D9" w14:textId="77777777" w:rsidR="00097446" w:rsidRDefault="00097446" w:rsidP="00097446">
      <w:pPr>
        <w:pStyle w:val="Heading2"/>
        <w:rPr>
          <w:sz w:val="24"/>
          <w:szCs w:val="24"/>
        </w:rPr>
      </w:pPr>
      <w:bookmarkStart w:id="62" w:name="_Toc188440477"/>
      <w:bookmarkStart w:id="63" w:name="_Toc189124134"/>
      <w:bookmarkStart w:id="64" w:name="_Toc191902790"/>
      <w:r w:rsidRPr="00753F1C">
        <w:rPr>
          <w:sz w:val="24"/>
          <w:szCs w:val="24"/>
        </w:rPr>
        <w:t>Examples of learning activities</w:t>
      </w:r>
      <w:bookmarkEnd w:id="62"/>
      <w:bookmarkEnd w:id="63"/>
      <w:bookmarkEnd w:id="64"/>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097446" w:rsidRPr="006476F9" w14:paraId="5BEC090A" w14:textId="77777777" w:rsidTr="00B22829">
        <w:trPr>
          <w:cantSplit/>
        </w:trPr>
        <w:tc>
          <w:tcPr>
            <w:tcW w:w="8778" w:type="dxa"/>
          </w:tcPr>
          <w:p w14:paraId="1629C80B" w14:textId="311F72D5" w:rsidR="00097446" w:rsidRPr="00D159A5" w:rsidRDefault="00097446"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15378A9EECE543E8B856794A581DD30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w:t>
            </w:r>
          </w:p>
        </w:tc>
      </w:tr>
      <w:tr w:rsidR="00097446" w:rsidRPr="006476F9" w14:paraId="3746D0D6" w14:textId="77777777" w:rsidTr="00B22829">
        <w:trPr>
          <w:cantSplit/>
        </w:trPr>
        <w:tc>
          <w:tcPr>
            <w:tcW w:w="8778" w:type="dxa"/>
          </w:tcPr>
          <w:p w14:paraId="0923A392" w14:textId="77777777" w:rsidR="00097446" w:rsidRPr="00D159A5" w:rsidRDefault="00097446" w:rsidP="00B22829">
            <w:pPr>
              <w:pStyle w:val="VCAAbulletlevel2"/>
            </w:pPr>
            <w:r w:rsidRPr="00D159A5">
              <w:t>Create an interactive vocabulary game or a sentence-building activity in an online space to practise using challenging words or expressions connected to multiculturalism.</w:t>
            </w:r>
          </w:p>
        </w:tc>
      </w:tr>
      <w:tr w:rsidR="00097446" w:rsidRPr="006476F9" w14:paraId="01AE29C1" w14:textId="77777777" w:rsidTr="00B22829">
        <w:trPr>
          <w:cantSplit/>
        </w:trPr>
        <w:tc>
          <w:tcPr>
            <w:tcW w:w="8778" w:type="dxa"/>
          </w:tcPr>
          <w:p w14:paraId="32C66F72" w14:textId="77777777" w:rsidR="00097446" w:rsidRPr="00D159A5" w:rsidRDefault="00097446"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097446" w:rsidRPr="006476F9" w14:paraId="261E4CAB" w14:textId="77777777" w:rsidTr="00B22829">
        <w:trPr>
          <w:cantSplit/>
        </w:trPr>
        <w:tc>
          <w:tcPr>
            <w:tcW w:w="8778" w:type="dxa"/>
          </w:tcPr>
          <w:p w14:paraId="11849394" w14:textId="77777777" w:rsidR="00097446" w:rsidRPr="00D159A5" w:rsidRDefault="00097446"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097446" w:rsidRPr="006476F9" w14:paraId="28DFEB67" w14:textId="77777777" w:rsidTr="00B22829">
        <w:trPr>
          <w:cantSplit/>
        </w:trPr>
        <w:tc>
          <w:tcPr>
            <w:tcW w:w="8778" w:type="dxa"/>
          </w:tcPr>
          <w:p w14:paraId="736FF391" w14:textId="77777777" w:rsidR="00097446" w:rsidRPr="00D159A5" w:rsidRDefault="00097446"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097446" w:rsidRPr="006476F9" w14:paraId="6076EC34" w14:textId="77777777" w:rsidTr="00B22829">
        <w:trPr>
          <w:cantSplit/>
        </w:trPr>
        <w:tc>
          <w:tcPr>
            <w:tcW w:w="8778" w:type="dxa"/>
          </w:tcPr>
          <w:p w14:paraId="31568D49" w14:textId="72E4F1E1" w:rsidR="00097446" w:rsidRPr="00D159A5" w:rsidRDefault="00097446" w:rsidP="00B22829">
            <w:pPr>
              <w:pStyle w:val="VCAAbulletlevel2"/>
            </w:pPr>
            <w:r w:rsidRPr="00D159A5">
              <w:t xml:space="preserve">Listen to an online talk in </w:t>
            </w:r>
            <w:sdt>
              <w:sdtPr>
                <w:alias w:val="Keywords"/>
                <w:tag w:val=""/>
                <w:id w:val="-1779176131"/>
                <w:placeholder>
                  <w:docPart w:val="D17FCB3A028A482B9AA8F6B878813BE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097446" w:rsidRPr="006476F9" w14:paraId="23674BE5" w14:textId="77777777" w:rsidTr="00B22829">
        <w:trPr>
          <w:cantSplit/>
        </w:trPr>
        <w:tc>
          <w:tcPr>
            <w:tcW w:w="8778" w:type="dxa"/>
          </w:tcPr>
          <w:p w14:paraId="4D507A0E" w14:textId="77777777" w:rsidR="00097446" w:rsidRPr="00D159A5" w:rsidRDefault="00097446"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097446" w:rsidRPr="006476F9" w14:paraId="7D341BC9" w14:textId="77777777" w:rsidTr="00B22829">
        <w:trPr>
          <w:cantSplit/>
        </w:trPr>
        <w:tc>
          <w:tcPr>
            <w:tcW w:w="8778" w:type="dxa"/>
          </w:tcPr>
          <w:p w14:paraId="4CD75DBE" w14:textId="77777777" w:rsidR="00097446" w:rsidRPr="00D159A5" w:rsidRDefault="00097446"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097446" w:rsidRPr="006476F9" w14:paraId="48ED2C94" w14:textId="77777777" w:rsidTr="00B22829">
        <w:trPr>
          <w:cantSplit/>
        </w:trPr>
        <w:tc>
          <w:tcPr>
            <w:tcW w:w="8778" w:type="dxa"/>
          </w:tcPr>
          <w:p w14:paraId="531ADF16" w14:textId="749FE7B1" w:rsidR="00097446" w:rsidRPr="00D159A5" w:rsidRDefault="00097446"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52EE4E41661440649AC84C11E62BAB9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097446" w:rsidRPr="006476F9" w14:paraId="58DA8BA5" w14:textId="77777777" w:rsidTr="00B22829">
        <w:trPr>
          <w:cantSplit/>
        </w:trPr>
        <w:tc>
          <w:tcPr>
            <w:tcW w:w="8778" w:type="dxa"/>
          </w:tcPr>
          <w:p w14:paraId="4DD3FE95" w14:textId="77777777" w:rsidR="00097446" w:rsidRPr="00D159A5" w:rsidRDefault="00097446"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097446" w:rsidRPr="006476F9" w14:paraId="5DEA680A" w14:textId="77777777" w:rsidTr="00B22829">
        <w:trPr>
          <w:cantSplit/>
        </w:trPr>
        <w:tc>
          <w:tcPr>
            <w:tcW w:w="8778" w:type="dxa"/>
          </w:tcPr>
          <w:p w14:paraId="532C19E6" w14:textId="77777777" w:rsidR="00097446" w:rsidRPr="00D159A5" w:rsidRDefault="00097446"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097446" w:rsidRPr="006476F9" w14:paraId="78DF9CC4" w14:textId="77777777" w:rsidTr="00B22829">
        <w:trPr>
          <w:cantSplit/>
        </w:trPr>
        <w:tc>
          <w:tcPr>
            <w:tcW w:w="8778" w:type="dxa"/>
          </w:tcPr>
          <w:p w14:paraId="04A63F86" w14:textId="77777777" w:rsidR="00097446" w:rsidRPr="00D159A5" w:rsidRDefault="00097446"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097446" w:rsidRPr="006476F9" w14:paraId="24D70C6D" w14:textId="77777777" w:rsidTr="00B22829">
        <w:trPr>
          <w:cantSplit/>
        </w:trPr>
        <w:tc>
          <w:tcPr>
            <w:tcW w:w="8778" w:type="dxa"/>
          </w:tcPr>
          <w:p w14:paraId="358E0809" w14:textId="77777777" w:rsidR="00097446" w:rsidRPr="00D159A5" w:rsidRDefault="00097446"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097446" w:rsidRPr="006476F9" w14:paraId="69B76F49" w14:textId="77777777" w:rsidTr="00B22829">
        <w:trPr>
          <w:cantSplit/>
        </w:trPr>
        <w:tc>
          <w:tcPr>
            <w:tcW w:w="8778" w:type="dxa"/>
          </w:tcPr>
          <w:p w14:paraId="69046C30" w14:textId="4D719F4E" w:rsidR="00097446" w:rsidRPr="00D159A5" w:rsidRDefault="00097446"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1DA5CDC1F2014FB6813F264BA1F0A5F7"/>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159A5">
              <w:t>.</w:t>
            </w:r>
          </w:p>
        </w:tc>
      </w:tr>
      <w:tr w:rsidR="00097446" w:rsidRPr="006476F9" w14:paraId="3E34D03C" w14:textId="77777777" w:rsidTr="00B22829">
        <w:trPr>
          <w:cantSplit/>
        </w:trPr>
        <w:tc>
          <w:tcPr>
            <w:tcW w:w="8778" w:type="dxa"/>
            <w:shd w:val="clear" w:color="auto" w:fill="D9D9D9" w:themeFill="background1" w:themeFillShade="D9"/>
          </w:tcPr>
          <w:p w14:paraId="3D353B68" w14:textId="67B6B8AA" w:rsidR="00097446" w:rsidRPr="00920126" w:rsidRDefault="00097446" w:rsidP="00B22829">
            <w:pPr>
              <w:pStyle w:val="VCAAbulletlevel2"/>
              <w:rPr>
                <w:b/>
                <w:bCs/>
              </w:rPr>
            </w:pPr>
            <w:r w:rsidRPr="00920126">
              <w:rPr>
                <w:b/>
                <w:bCs/>
                <w:noProof/>
              </w:rPr>
              <w:drawing>
                <wp:anchor distT="0" distB="0" distL="114300" distR="114300" simplePos="0" relativeHeight="251691008" behindDoc="0" locked="0" layoutInCell="1" allowOverlap="1" wp14:anchorId="6A34CEDE" wp14:editId="06F1178F">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F156022E3DA940EBBA236EC0DFBDB53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Karen</w:t>
                </w:r>
              </w:sdtContent>
            </w:sdt>
            <w:r w:rsidRPr="00920126">
              <w:rPr>
                <w:b/>
                <w:bCs/>
              </w:rPr>
              <w:t xml:space="preserve"> to explain the importance of multiculturalism in Australia by combining the information from various texts and your own experiences. </w:t>
            </w:r>
          </w:p>
        </w:tc>
      </w:tr>
    </w:tbl>
    <w:p w14:paraId="0B256445" w14:textId="77777777" w:rsidR="00097446" w:rsidRDefault="00097446" w:rsidP="00097446">
      <w:pPr>
        <w:rPr>
          <w:lang w:val="en-AU"/>
        </w:rPr>
      </w:pPr>
    </w:p>
    <w:tbl>
      <w:tblPr>
        <w:tblStyle w:val="TableGrid"/>
        <w:tblW w:w="0" w:type="auto"/>
        <w:tblInd w:w="-5" w:type="dxa"/>
        <w:tblLook w:val="04A0" w:firstRow="1" w:lastRow="0" w:firstColumn="1" w:lastColumn="0" w:noHBand="0" w:noVBand="1"/>
      </w:tblPr>
      <w:tblGrid>
        <w:gridCol w:w="8783"/>
      </w:tblGrid>
      <w:tr w:rsidR="00097446" w14:paraId="097202FC"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4844FB5" w14:textId="77777777" w:rsidR="00097446" w:rsidRPr="00805F90" w:rsidRDefault="00097446" w:rsidP="00B22829">
            <w:pPr>
              <w:pStyle w:val="Heading2"/>
              <w:rPr>
                <w:b/>
                <w:bCs/>
                <w:color w:val="004EA8"/>
              </w:rPr>
            </w:pPr>
            <w:bookmarkStart w:id="65" w:name="_Toc189124135"/>
            <w:bookmarkStart w:id="66" w:name="_Toc191902791"/>
            <w:r w:rsidRPr="00B13D9B">
              <w:rPr>
                <w:b/>
                <w:bCs/>
                <w:noProof/>
                <w:color w:val="004EA8"/>
              </w:rPr>
              <w:lastRenderedPageBreak/>
              <w:drawing>
                <wp:anchor distT="0" distB="0" distL="114300" distR="114300" simplePos="0" relativeHeight="251692032" behindDoc="0" locked="0" layoutInCell="1" allowOverlap="1" wp14:anchorId="6A21748E" wp14:editId="208160DA">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bookmarkEnd w:id="66"/>
            <w:r w:rsidRPr="00B13D9B">
              <w:rPr>
                <w:b/>
                <w:bCs/>
                <w:color w:val="004EA8"/>
              </w:rPr>
              <w:t xml:space="preserve"> </w:t>
            </w:r>
          </w:p>
          <w:p w14:paraId="52F2A5C6" w14:textId="4A5BFCF2" w:rsidR="00097446" w:rsidRDefault="00097446"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0BBA189FDED94C6D98EC445D83F0042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41CE80A9" w14:textId="77777777" w:rsidR="00097446" w:rsidRDefault="00097446" w:rsidP="00B22829">
            <w:pPr>
              <w:pStyle w:val="VCAAbulletlevel2"/>
              <w:numPr>
                <w:ilvl w:val="0"/>
                <w:numId w:val="0"/>
              </w:numPr>
              <w:rPr>
                <w:b/>
                <w:bCs/>
                <w:color w:val="004EA8"/>
                <w:sz w:val="32"/>
                <w:szCs w:val="32"/>
              </w:rPr>
            </w:pPr>
          </w:p>
          <w:p w14:paraId="2A2AA42B" w14:textId="77777777" w:rsidR="00097446" w:rsidRDefault="00097446"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0E8D81E" w14:textId="77777777" w:rsidR="00097446" w:rsidRDefault="00097446"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3FB7D037" w14:textId="1415D3FD" w:rsidR="00097446" w:rsidRDefault="00097446" w:rsidP="00B22829">
            <w:pPr>
              <w:pStyle w:val="VCAAbulletlevel2"/>
            </w:pPr>
            <w:r>
              <w:t xml:space="preserve">Analyse excerpts of articles and letters written by individuals from the </w:t>
            </w:r>
            <w:sdt>
              <w:sdtPr>
                <w:alias w:val="Keywords"/>
                <w:tag w:val=""/>
                <w:id w:val="432785598"/>
                <w:placeholder>
                  <w:docPart w:val="093CC08033A94C25A10B7801B5C7DBC7"/>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09BB953E" w14:textId="504BA967" w:rsidR="00097446" w:rsidRDefault="00097446" w:rsidP="00B22829">
            <w:pPr>
              <w:pStyle w:val="VCAAbulletlevel2"/>
            </w:pPr>
            <w:r>
              <w:t xml:space="preserve">Read a children’s book or short story about immigration to Australia in </w:t>
            </w:r>
            <w:sdt>
              <w:sdtPr>
                <w:alias w:val="Keywords"/>
                <w:tag w:val=""/>
                <w:id w:val="-1986379067"/>
                <w:placeholder>
                  <w:docPart w:val="E1BCFB86970047EF8C99E32030C21A8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Compare language choice in the text to the articles and letters previously analysed and compare the use of language depending on the audience and purpose.</w:t>
            </w:r>
            <w:r>
              <w:br/>
            </w:r>
          </w:p>
          <w:p w14:paraId="7C591508" w14:textId="77777777" w:rsidR="00097446" w:rsidRDefault="00097446"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0088C5E0" w14:textId="77777777" w:rsidR="00097446" w:rsidRDefault="00097446"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1A1BE07E" w14:textId="77777777" w:rsidR="00097446" w:rsidRDefault="00097446"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3A800B81" w14:textId="24771620" w:rsidR="00097446" w:rsidRDefault="00097446" w:rsidP="00B22829">
            <w:pPr>
              <w:pStyle w:val="VCAAbulletlevel2"/>
            </w:pPr>
            <w:r>
              <w:t xml:space="preserve">Write the draft for your short story in </w:t>
            </w:r>
            <w:sdt>
              <w:sdtPr>
                <w:alias w:val="Keywords"/>
                <w:tag w:val=""/>
                <w:id w:val="-1232377704"/>
                <w:placeholder>
                  <w:docPart w:val="F16A1A054CE940F08214AD2032933ED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5D462F03" w14:textId="77777777" w:rsidR="00097446" w:rsidRDefault="00097446"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688671D6" w14:textId="77777777" w:rsidR="00097446" w:rsidRDefault="00097446"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08CA003A" w14:textId="77777777" w:rsidR="00097446" w:rsidRDefault="00097446"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4877709C" w14:textId="77777777" w:rsidR="00097446" w:rsidRDefault="00097446"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2927EBB6" w14:textId="77777777" w:rsidR="00097446" w:rsidRDefault="00097446"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7B8A7330" w14:textId="77777777" w:rsidR="00097446" w:rsidRPr="0066155E" w:rsidRDefault="00097446" w:rsidP="00B22829">
            <w:pPr>
              <w:pStyle w:val="VCAAbulletlevel2"/>
              <w:numPr>
                <w:ilvl w:val="0"/>
                <w:numId w:val="0"/>
              </w:numPr>
              <w:ind w:left="360"/>
            </w:pPr>
          </w:p>
        </w:tc>
      </w:tr>
    </w:tbl>
    <w:p w14:paraId="75E92B7A" w14:textId="77777777" w:rsidR="00097446" w:rsidRDefault="00097446" w:rsidP="00097446">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0D35CE6D" w14:textId="77777777" w:rsidR="00097446" w:rsidRPr="005A0EDD" w:rsidRDefault="00097446" w:rsidP="00097446">
      <w:pPr>
        <w:rPr>
          <w:lang w:val="en-AU"/>
        </w:rPr>
      </w:pPr>
    </w:p>
    <w:bookmarkEnd w:id="58"/>
    <w:p w14:paraId="643CDCAC" w14:textId="77777777" w:rsidR="00097446" w:rsidRDefault="00097446" w:rsidP="00097446">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7B23FE" w14:paraId="42AA1097" w14:textId="77777777" w:rsidTr="008D6E6F">
        <w:trPr>
          <w:trHeight w:val="274"/>
        </w:trPr>
        <w:tc>
          <w:tcPr>
            <w:tcW w:w="2197" w:type="dxa"/>
            <w:shd w:val="clear" w:color="auto" w:fill="0F7EB4"/>
          </w:tcPr>
          <w:p w14:paraId="0DEAB1B7"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7FB07D49"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0C3687C"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38C2667"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6336B26E" w14:textId="77777777" w:rsidTr="008D6E6F">
        <w:trPr>
          <w:trHeight w:val="1701"/>
        </w:trPr>
        <w:tc>
          <w:tcPr>
            <w:tcW w:w="2197" w:type="dxa"/>
            <w:vAlign w:val="center"/>
          </w:tcPr>
          <w:p w14:paraId="114B3C29" w14:textId="77777777" w:rsidR="00097446" w:rsidRPr="007B23FE" w:rsidRDefault="00097446" w:rsidP="00B22829">
            <w:pPr>
              <w:pStyle w:val="VCAAbody"/>
              <w:jc w:val="center"/>
            </w:pPr>
            <w:r>
              <w:t>Responsibility</w:t>
            </w:r>
          </w:p>
        </w:tc>
        <w:tc>
          <w:tcPr>
            <w:tcW w:w="2197" w:type="dxa"/>
            <w:vAlign w:val="center"/>
          </w:tcPr>
          <w:p w14:paraId="0E4FB96E" w14:textId="77777777" w:rsidR="00097446" w:rsidRPr="007B23FE" w:rsidRDefault="00097446" w:rsidP="00B22829">
            <w:pPr>
              <w:pStyle w:val="VCAAbody"/>
              <w:jc w:val="center"/>
            </w:pPr>
            <w:r>
              <w:t>Healthy Lifestyles</w:t>
            </w:r>
          </w:p>
        </w:tc>
        <w:tc>
          <w:tcPr>
            <w:tcW w:w="2197" w:type="dxa"/>
            <w:vAlign w:val="center"/>
          </w:tcPr>
          <w:p w14:paraId="23895DD8" w14:textId="77777777" w:rsidR="00097446" w:rsidRPr="007B23FE" w:rsidRDefault="00097446" w:rsidP="00B22829">
            <w:pPr>
              <w:pStyle w:val="VCAAbody"/>
              <w:jc w:val="center"/>
            </w:pPr>
            <w:r>
              <w:t>Youth</w:t>
            </w:r>
          </w:p>
        </w:tc>
        <w:tc>
          <w:tcPr>
            <w:tcW w:w="2198" w:type="dxa"/>
            <w:vAlign w:val="center"/>
          </w:tcPr>
          <w:p w14:paraId="67E1F9BD" w14:textId="77777777" w:rsidR="00097446" w:rsidRPr="007B23FE" w:rsidRDefault="00097446" w:rsidP="00B22829">
            <w:pPr>
              <w:pStyle w:val="VCAAbody"/>
              <w:jc w:val="center"/>
            </w:pPr>
            <w:r>
              <w:t>Personal</w:t>
            </w:r>
          </w:p>
        </w:tc>
      </w:tr>
    </w:tbl>
    <w:p w14:paraId="44681FF2" w14:textId="77777777" w:rsidR="00097446" w:rsidRPr="00B13D9B" w:rsidRDefault="00097446" w:rsidP="00097446">
      <w:pPr>
        <w:pStyle w:val="Heading2"/>
        <w:rPr>
          <w:sz w:val="28"/>
        </w:rPr>
      </w:pPr>
      <w:bookmarkStart w:id="67" w:name="_Toc191902792"/>
      <w:r w:rsidRPr="00B13D9B">
        <w:rPr>
          <w:sz w:val="28"/>
        </w:rPr>
        <w:t xml:space="preserve">Outcome </w:t>
      </w:r>
      <w:r>
        <w:rPr>
          <w:sz w:val="28"/>
        </w:rPr>
        <w:t>3</w:t>
      </w:r>
      <w:bookmarkEnd w:id="67"/>
    </w:p>
    <w:p w14:paraId="699E55A9" w14:textId="66716960" w:rsidR="00097446" w:rsidRPr="000A7273" w:rsidRDefault="00097446" w:rsidP="00097446">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D2ACB93A28D747AB9492B3411D0E5AA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7A4930EC" w14:textId="77777777" w:rsidR="00097446" w:rsidRDefault="00097446" w:rsidP="00097446">
      <w:pPr>
        <w:pStyle w:val="Heading2"/>
        <w:rPr>
          <w:sz w:val="24"/>
          <w:szCs w:val="24"/>
        </w:rPr>
      </w:pPr>
      <w:bookmarkStart w:id="68" w:name="_Toc191902793"/>
      <w:r w:rsidRPr="00753F1C">
        <w:rPr>
          <w:sz w:val="24"/>
          <w:szCs w:val="24"/>
        </w:rPr>
        <w:t>Examples of learning activities</w:t>
      </w:r>
      <w:bookmarkEnd w:id="6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97446" w:rsidRPr="006D4EF4" w14:paraId="04D08970" w14:textId="77777777" w:rsidTr="00B22829">
        <w:trPr>
          <w:cantSplit/>
        </w:trPr>
        <w:tc>
          <w:tcPr>
            <w:tcW w:w="8783" w:type="dxa"/>
          </w:tcPr>
          <w:p w14:paraId="64E6C997" w14:textId="77777777" w:rsidR="00097446" w:rsidRPr="00FD4DAA" w:rsidRDefault="00097446"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097446" w:rsidRPr="006D4EF4" w14:paraId="4B5EFF6B" w14:textId="77777777" w:rsidTr="00B22829">
        <w:trPr>
          <w:cantSplit/>
        </w:trPr>
        <w:tc>
          <w:tcPr>
            <w:tcW w:w="8783" w:type="dxa"/>
          </w:tcPr>
          <w:p w14:paraId="4F355086" w14:textId="77777777" w:rsidR="00097446" w:rsidRPr="00FD4DAA" w:rsidRDefault="00097446"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097446" w:rsidRPr="006D4EF4" w14:paraId="4EDA8AFD" w14:textId="77777777" w:rsidTr="00B22829">
        <w:trPr>
          <w:cantSplit/>
        </w:trPr>
        <w:tc>
          <w:tcPr>
            <w:tcW w:w="8783" w:type="dxa"/>
          </w:tcPr>
          <w:p w14:paraId="16798470" w14:textId="77777777" w:rsidR="00097446" w:rsidRPr="00555A56" w:rsidRDefault="00097446" w:rsidP="00B22829">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097446" w:rsidRPr="006D4EF4" w14:paraId="3BF3B4B5" w14:textId="77777777" w:rsidTr="00B22829">
        <w:trPr>
          <w:cantSplit/>
        </w:trPr>
        <w:tc>
          <w:tcPr>
            <w:tcW w:w="8783" w:type="dxa"/>
          </w:tcPr>
          <w:p w14:paraId="3112DEA2" w14:textId="77777777" w:rsidR="00097446" w:rsidRPr="00FD4DAA" w:rsidRDefault="00097446"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097446" w:rsidRPr="006D4EF4" w14:paraId="32F7F517" w14:textId="77777777" w:rsidTr="00B22829">
        <w:trPr>
          <w:cantSplit/>
        </w:trPr>
        <w:tc>
          <w:tcPr>
            <w:tcW w:w="8783" w:type="dxa"/>
          </w:tcPr>
          <w:p w14:paraId="0F686504" w14:textId="581C9011" w:rsidR="00097446" w:rsidRPr="00FD4DAA" w:rsidRDefault="00097446" w:rsidP="00B22829">
            <w:pPr>
              <w:pStyle w:val="VCAAbulletlevel2"/>
            </w:pPr>
            <w:r w:rsidRPr="00FD4DAA">
              <w:t xml:space="preserve">Create a Healthy Lifestyle online space in </w:t>
            </w:r>
            <w:sdt>
              <w:sdtPr>
                <w:alias w:val="Keywords"/>
                <w:tag w:val=""/>
                <w:id w:val="253946069"/>
                <w:placeholder>
                  <w:docPart w:val="F6A436839FAF40B99A43019648F1B784"/>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097446" w:rsidRPr="006D4EF4" w14:paraId="3720D3A5" w14:textId="77777777" w:rsidTr="00B22829">
        <w:trPr>
          <w:cantSplit/>
        </w:trPr>
        <w:tc>
          <w:tcPr>
            <w:tcW w:w="8783" w:type="dxa"/>
          </w:tcPr>
          <w:p w14:paraId="6D823464" w14:textId="33A12674" w:rsidR="00097446" w:rsidRPr="00FD4DAA" w:rsidRDefault="00097446" w:rsidP="00B22829">
            <w:pPr>
              <w:pStyle w:val="VCAAbulletlevel2"/>
            </w:pPr>
            <w:r w:rsidRPr="00FD4DAA">
              <w:t xml:space="preserve">Run a mini health fair exhibition in </w:t>
            </w:r>
            <w:sdt>
              <w:sdtPr>
                <w:alias w:val="Keywords"/>
                <w:tag w:val=""/>
                <w:id w:val="1886756325"/>
                <w:placeholder>
                  <w:docPart w:val="AB292F1B04344E94A03755FB785FF445"/>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A2395672C592488BA6CE2966C84AFF41"/>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 speaking visitors, explain key concepts and provide practical tips for incorporating healthy habits into daily life.</w:t>
            </w:r>
          </w:p>
        </w:tc>
      </w:tr>
      <w:tr w:rsidR="00097446" w:rsidRPr="006D4EF4" w14:paraId="7A94FA54" w14:textId="77777777" w:rsidTr="00B22829">
        <w:trPr>
          <w:cantSplit/>
        </w:trPr>
        <w:tc>
          <w:tcPr>
            <w:tcW w:w="8783" w:type="dxa"/>
          </w:tcPr>
          <w:p w14:paraId="01642967" w14:textId="1D3CFDBE" w:rsidR="00097446" w:rsidRPr="00FD4DAA" w:rsidRDefault="00097446" w:rsidP="00B22829">
            <w:pPr>
              <w:pStyle w:val="VCAAbulletlevel2"/>
            </w:pPr>
            <w:r w:rsidRPr="00FD4DAA">
              <w:t xml:space="preserve">Create a personal health plan in </w:t>
            </w:r>
            <w:sdt>
              <w:sdtPr>
                <w:alias w:val="Keywords"/>
                <w:tag w:val=""/>
                <w:id w:val="-635173282"/>
                <w:placeholder>
                  <w:docPart w:val="A854DE0494B146FBA9B03A4E5448440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097446" w:rsidRPr="006D4EF4" w14:paraId="00BDFE15" w14:textId="77777777" w:rsidTr="00B22829">
        <w:trPr>
          <w:cantSplit/>
        </w:trPr>
        <w:tc>
          <w:tcPr>
            <w:tcW w:w="8783" w:type="dxa"/>
          </w:tcPr>
          <w:p w14:paraId="40546546" w14:textId="12A4DE0D" w:rsidR="00097446" w:rsidRPr="00FD4DAA" w:rsidRDefault="00097446"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7C0FFCAE1D60407AA3796D048CE178E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w:t>
            </w:r>
          </w:p>
        </w:tc>
      </w:tr>
      <w:tr w:rsidR="00097446" w:rsidRPr="006D4EF4" w14:paraId="2636BAEC" w14:textId="77777777" w:rsidTr="00B22829">
        <w:trPr>
          <w:cantSplit/>
        </w:trPr>
        <w:tc>
          <w:tcPr>
            <w:tcW w:w="8783" w:type="dxa"/>
          </w:tcPr>
          <w:p w14:paraId="13C92254" w14:textId="1F34872F" w:rsidR="00097446" w:rsidRPr="00555A56" w:rsidRDefault="00097446" w:rsidP="00B22829">
            <w:pPr>
              <w:pStyle w:val="VCAAbulletlevel2"/>
            </w:pPr>
            <w:r w:rsidRPr="00FD4DAA">
              <w:t xml:space="preserve">Collaborate with a </w:t>
            </w:r>
            <w:sdt>
              <w:sdtPr>
                <w:alias w:val="Keywords"/>
                <w:tag w:val=""/>
                <w:id w:val="619572478"/>
                <w:placeholder>
                  <w:docPart w:val="D7EE84AA969645AFB9FAF4FB1A0B46E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fitness instructor or wellness professional and participate in a hands-on workshop or demonstration in </w:t>
            </w:r>
            <w:sdt>
              <w:sdtPr>
                <w:alias w:val="Keywords"/>
                <w:tag w:val=""/>
                <w:id w:val="-1348246523"/>
                <w:placeholder>
                  <w:docPart w:val="837698E3CB784EDC8300A479E57895A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Write an email to the person thanking them for the session and explaining the benefits for your health.</w:t>
            </w:r>
          </w:p>
        </w:tc>
      </w:tr>
      <w:tr w:rsidR="00097446" w:rsidRPr="006D4EF4" w14:paraId="5033A3FF" w14:textId="77777777" w:rsidTr="00B22829">
        <w:trPr>
          <w:cantSplit/>
        </w:trPr>
        <w:tc>
          <w:tcPr>
            <w:tcW w:w="8783" w:type="dxa"/>
          </w:tcPr>
          <w:p w14:paraId="1CADBCE0" w14:textId="77777777" w:rsidR="00097446" w:rsidRPr="00555A56" w:rsidRDefault="00097446" w:rsidP="00B22829">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097446" w:rsidRPr="006D4EF4" w14:paraId="442EE911" w14:textId="77777777" w:rsidTr="00B22829">
        <w:trPr>
          <w:cantSplit/>
        </w:trPr>
        <w:tc>
          <w:tcPr>
            <w:tcW w:w="8783" w:type="dxa"/>
          </w:tcPr>
          <w:p w14:paraId="68273BD2" w14:textId="3D32D5D7" w:rsidR="00097446" w:rsidRPr="00FD4DAA" w:rsidRDefault="00097446"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7866C9AEA6764F2C9135D2B56E822DD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-speaking health expert. Ask the expert about the importance of healthy living, effective strategies for maintaining a balanced lifestyle and the expert's personal insights and advice.</w:t>
            </w:r>
          </w:p>
        </w:tc>
      </w:tr>
      <w:tr w:rsidR="00097446" w:rsidRPr="006D4EF4" w14:paraId="38590482" w14:textId="77777777" w:rsidTr="00B22829">
        <w:trPr>
          <w:cantSplit/>
        </w:trPr>
        <w:tc>
          <w:tcPr>
            <w:tcW w:w="8783" w:type="dxa"/>
            <w:shd w:val="clear" w:color="auto" w:fill="D9D9D9" w:themeFill="background1" w:themeFillShade="D9"/>
          </w:tcPr>
          <w:p w14:paraId="56AFFBBA" w14:textId="26A87ECD" w:rsidR="00097446" w:rsidRPr="00FD4DAA" w:rsidRDefault="00097446"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1E6D48F0" wp14:editId="6193EC70">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F8C4A2147B14465398C1420990C71E4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Karen</w:t>
                </w:r>
              </w:sdtContent>
            </w:sdt>
            <w:r w:rsidRPr="00FD4DAA">
              <w:rPr>
                <w:b/>
                <w:bCs/>
              </w:rPr>
              <w:t xml:space="preserve"> documenting and sharing your vision of a perfect day, incorporating healthy lifestyle choices. </w:t>
            </w:r>
          </w:p>
        </w:tc>
      </w:tr>
    </w:tbl>
    <w:p w14:paraId="4A0EC552" w14:textId="77777777" w:rsidR="00097446" w:rsidRDefault="00097446" w:rsidP="00097446">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097446" w14:paraId="2A52D39A"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3B4A951" w14:textId="77777777" w:rsidR="00097446" w:rsidRPr="000A7273" w:rsidRDefault="00097446" w:rsidP="00B22829">
            <w:pPr>
              <w:pStyle w:val="Heading2"/>
              <w:rPr>
                <w:b/>
                <w:bCs/>
                <w:color w:val="004EA8"/>
              </w:rPr>
            </w:pPr>
            <w:bookmarkStart w:id="69" w:name="_Toc191902794"/>
            <w:r w:rsidRPr="00B13D9B">
              <w:rPr>
                <w:b/>
                <w:bCs/>
                <w:noProof/>
                <w:color w:val="004EA8"/>
              </w:rPr>
              <w:drawing>
                <wp:anchor distT="0" distB="0" distL="114300" distR="114300" simplePos="0" relativeHeight="251674624" behindDoc="0" locked="0" layoutInCell="1" allowOverlap="1" wp14:anchorId="02E268F2" wp14:editId="42E0C0BD">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9"/>
            <w:r w:rsidRPr="00B13D9B">
              <w:rPr>
                <w:b/>
                <w:bCs/>
                <w:color w:val="004EA8"/>
              </w:rPr>
              <w:t xml:space="preserve"> </w:t>
            </w:r>
          </w:p>
          <w:p w14:paraId="34D049B0" w14:textId="41D933AB" w:rsidR="00097446" w:rsidRDefault="00097446"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E7A6F7CD795C45018DCEF493D78EB65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35A7C6CB" w14:textId="77777777" w:rsidR="00097446" w:rsidRDefault="00097446" w:rsidP="00B22829">
            <w:pPr>
              <w:pStyle w:val="VCAAbulletlevel2"/>
              <w:numPr>
                <w:ilvl w:val="0"/>
                <w:numId w:val="0"/>
              </w:numPr>
              <w:rPr>
                <w:b/>
                <w:bCs/>
                <w:color w:val="004EA8"/>
                <w:sz w:val="32"/>
                <w:szCs w:val="32"/>
              </w:rPr>
            </w:pPr>
          </w:p>
          <w:p w14:paraId="00823C22" w14:textId="77777777" w:rsidR="00097446" w:rsidRDefault="00097446" w:rsidP="00B22829">
            <w:pPr>
              <w:pStyle w:val="VCAAbulletlevel2"/>
            </w:pPr>
            <w:r>
              <w:t>Watch examples of vlogs and analyse different approaches to storytelling. Discuss the elements that make these videos engaging and impactful.</w:t>
            </w:r>
            <w:r>
              <w:br/>
            </w:r>
          </w:p>
          <w:p w14:paraId="1F49846C" w14:textId="77777777" w:rsidR="00097446" w:rsidRDefault="00097446"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6269F32F" w14:textId="77777777" w:rsidR="00097446" w:rsidRDefault="00097446"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15A33026" w14:textId="77777777" w:rsidR="00097446" w:rsidRDefault="00097446" w:rsidP="00B22829">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307AEA56" w14:textId="77777777" w:rsidR="00097446" w:rsidRDefault="00097446"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767CB87C" w14:textId="77777777" w:rsidR="00097446" w:rsidRDefault="00097446"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29BE65AF" w14:textId="77777777" w:rsidR="00097446" w:rsidRDefault="00097446" w:rsidP="00B22829">
            <w:pPr>
              <w:pStyle w:val="VCAAbulletlevel2"/>
            </w:pPr>
            <w:r>
              <w:t>Write the draft for your video-diary, incorporating the information from your mind-map, storyboard, vocabulary list and the grammatical structures.</w:t>
            </w:r>
            <w:r>
              <w:br/>
            </w:r>
          </w:p>
          <w:p w14:paraId="084FAF23" w14:textId="77777777" w:rsidR="00097446" w:rsidRDefault="00097446"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73FE8CE8" w14:textId="77777777" w:rsidR="00097446" w:rsidRDefault="00097446" w:rsidP="00B22829">
            <w:pPr>
              <w:pStyle w:val="VCAAbulletlevel2"/>
            </w:pPr>
            <w:r>
              <w:t xml:space="preserve">Incorporate any edits, </w:t>
            </w:r>
            <w:proofErr w:type="gramStart"/>
            <w:r>
              <w:t>updates</w:t>
            </w:r>
            <w:proofErr w:type="gramEnd"/>
            <w:r>
              <w:t xml:space="preserve"> and suggestions from your collaborative groups.</w:t>
            </w:r>
            <w:r>
              <w:br/>
            </w:r>
          </w:p>
          <w:p w14:paraId="07708D28" w14:textId="77777777" w:rsidR="00097446" w:rsidRDefault="00097446" w:rsidP="00B22829">
            <w:pPr>
              <w:pStyle w:val="VCAAbulletlevel2"/>
            </w:pPr>
            <w:r>
              <w:t xml:space="preserve">Record your video diaries, focusing on pronunciation, intonation, </w:t>
            </w:r>
            <w:proofErr w:type="gramStart"/>
            <w:r>
              <w:t>tone</w:t>
            </w:r>
            <w:proofErr w:type="gramEnd"/>
            <w:r>
              <w:t xml:space="preserve"> and fluency.</w:t>
            </w:r>
            <w:r>
              <w:br/>
            </w:r>
          </w:p>
          <w:p w14:paraId="03E3E82A" w14:textId="77777777" w:rsidR="00097446" w:rsidRDefault="00097446" w:rsidP="00B22829">
            <w:pPr>
              <w:pStyle w:val="VCAAbulletlevel2"/>
            </w:pPr>
            <w:r>
              <w:t>Share your video-diaries in a small group. Provide feedback and positive comments to your peers.</w:t>
            </w:r>
            <w:r>
              <w:br/>
            </w:r>
          </w:p>
          <w:p w14:paraId="594E4250" w14:textId="77777777" w:rsidR="00097446" w:rsidRPr="0066155E" w:rsidRDefault="00097446"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468C7AEF" w14:textId="77777777" w:rsidR="00097446" w:rsidRDefault="00097446" w:rsidP="00097446">
      <w:pPr>
        <w:rPr>
          <w:lang w:val="en-AU"/>
        </w:rPr>
      </w:pPr>
    </w:p>
    <w:p w14:paraId="16550150" w14:textId="77777777" w:rsidR="00097446" w:rsidRDefault="00097446" w:rsidP="00097446">
      <w:pPr>
        <w:rPr>
          <w:lang w:val="en-AU"/>
        </w:rPr>
      </w:pPr>
    </w:p>
    <w:p w14:paraId="51DD43B1" w14:textId="77777777" w:rsidR="00097446" w:rsidRDefault="00097446" w:rsidP="00097446">
      <w:pPr>
        <w:pStyle w:val="Heading3"/>
        <w:sectPr w:rsidR="00097446" w:rsidSect="00823AA5">
          <w:pgSz w:w="11907" w:h="16840" w:code="9"/>
          <w:pgMar w:top="1430" w:right="1134" w:bottom="993" w:left="1985" w:header="392" w:footer="273" w:gutter="0"/>
          <w:cols w:space="708"/>
          <w:docGrid w:linePitch="360"/>
        </w:sectPr>
      </w:pPr>
    </w:p>
    <w:p w14:paraId="307ACDB2" w14:textId="77777777" w:rsidR="00097446" w:rsidRDefault="00097446" w:rsidP="00097446">
      <w:pPr>
        <w:pStyle w:val="Heading3"/>
      </w:pPr>
      <w:bookmarkStart w:id="70" w:name="_Toc191902795"/>
      <w:r>
        <w:lastRenderedPageBreak/>
        <w:t>Unit 4</w:t>
      </w:r>
      <w:bookmarkEnd w:id="70"/>
    </w:p>
    <w:p w14:paraId="7231EAD2" w14:textId="77777777" w:rsidR="00097446" w:rsidRDefault="00097446" w:rsidP="00097446">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7B23FE" w14:paraId="3259E21F" w14:textId="77777777" w:rsidTr="00B22829">
        <w:trPr>
          <w:trHeight w:val="274"/>
        </w:trPr>
        <w:tc>
          <w:tcPr>
            <w:tcW w:w="2197" w:type="dxa"/>
            <w:shd w:val="clear" w:color="auto" w:fill="0F7EB4"/>
          </w:tcPr>
          <w:p w14:paraId="000A6D3C"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B0D3C7D"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5D648E6"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8B77D96"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0FA4AA80" w14:textId="77777777" w:rsidTr="008D6E6F">
        <w:trPr>
          <w:trHeight w:val="1701"/>
        </w:trPr>
        <w:tc>
          <w:tcPr>
            <w:tcW w:w="2197" w:type="dxa"/>
            <w:vAlign w:val="center"/>
          </w:tcPr>
          <w:p w14:paraId="3D449834" w14:textId="77777777" w:rsidR="00097446" w:rsidRPr="007B23FE" w:rsidRDefault="00097446" w:rsidP="00B22829">
            <w:pPr>
              <w:pStyle w:val="VCAAbody"/>
              <w:jc w:val="center"/>
            </w:pPr>
            <w:r w:rsidRPr="0009743F">
              <w:t>Responsibility</w:t>
            </w:r>
          </w:p>
        </w:tc>
        <w:tc>
          <w:tcPr>
            <w:tcW w:w="2197" w:type="dxa"/>
            <w:vAlign w:val="center"/>
          </w:tcPr>
          <w:p w14:paraId="0B8FCDAC" w14:textId="77777777" w:rsidR="00097446" w:rsidRPr="007B23FE" w:rsidRDefault="00097446" w:rsidP="00B22829">
            <w:pPr>
              <w:pStyle w:val="VCAAbody"/>
              <w:jc w:val="center"/>
            </w:pPr>
            <w:r w:rsidRPr="0009743F">
              <w:t>Global</w:t>
            </w:r>
          </w:p>
        </w:tc>
        <w:tc>
          <w:tcPr>
            <w:tcW w:w="2197" w:type="dxa"/>
            <w:vAlign w:val="center"/>
          </w:tcPr>
          <w:p w14:paraId="26D1FD9A" w14:textId="77777777" w:rsidR="00097446" w:rsidRPr="007B23FE" w:rsidRDefault="00097446" w:rsidP="00B22829">
            <w:pPr>
              <w:pStyle w:val="VCAAbody"/>
              <w:jc w:val="center"/>
            </w:pPr>
            <w:r w:rsidRPr="0009743F">
              <w:t>Society</w:t>
            </w:r>
          </w:p>
        </w:tc>
        <w:tc>
          <w:tcPr>
            <w:tcW w:w="2198" w:type="dxa"/>
            <w:vAlign w:val="center"/>
          </w:tcPr>
          <w:p w14:paraId="60FAC6AC" w14:textId="77777777" w:rsidR="00097446" w:rsidRPr="007B23FE" w:rsidRDefault="00097446" w:rsidP="00B22829">
            <w:pPr>
              <w:pStyle w:val="VCAAbody"/>
              <w:jc w:val="center"/>
            </w:pPr>
            <w:r w:rsidRPr="0009743F">
              <w:t>Staying connected locally and globally</w:t>
            </w:r>
          </w:p>
        </w:tc>
      </w:tr>
    </w:tbl>
    <w:p w14:paraId="3B2DA733" w14:textId="77777777" w:rsidR="00097446" w:rsidRPr="00B13D9B" w:rsidRDefault="00097446" w:rsidP="00097446">
      <w:pPr>
        <w:pStyle w:val="Heading2"/>
        <w:rPr>
          <w:sz w:val="28"/>
        </w:rPr>
      </w:pPr>
      <w:bookmarkStart w:id="71" w:name="_Toc191902796"/>
      <w:r w:rsidRPr="1AB6DD3E">
        <w:rPr>
          <w:sz w:val="28"/>
        </w:rPr>
        <w:t>Outcome 1</w:t>
      </w:r>
      <w:bookmarkEnd w:id="71"/>
    </w:p>
    <w:p w14:paraId="617419EE" w14:textId="24B21A92" w:rsidR="00097446" w:rsidRDefault="00097446" w:rsidP="00097446">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B1973E0C955442C4B9877DC02B0EB0C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0A7273">
        <w:rPr>
          <w:shd w:val="clear" w:color="auto" w:fill="FFFFFF"/>
        </w:rPr>
        <w:t>.</w:t>
      </w:r>
    </w:p>
    <w:p w14:paraId="3E13A776" w14:textId="77777777" w:rsidR="00097446" w:rsidRDefault="00097446" w:rsidP="00097446">
      <w:pPr>
        <w:pStyle w:val="Heading2"/>
        <w:tabs>
          <w:tab w:val="left" w:pos="3632"/>
        </w:tabs>
        <w:rPr>
          <w:sz w:val="24"/>
          <w:szCs w:val="24"/>
        </w:rPr>
      </w:pPr>
      <w:bookmarkStart w:id="72" w:name="_Toc191902797"/>
      <w:r w:rsidRPr="00753F1C">
        <w:rPr>
          <w:sz w:val="24"/>
          <w:szCs w:val="24"/>
        </w:rPr>
        <w:t>Examples of learning activities</w:t>
      </w:r>
      <w:bookmarkEnd w:id="7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97446" w:rsidRPr="0009743F" w14:paraId="56D4F0AA" w14:textId="77777777" w:rsidTr="00B22829">
        <w:trPr>
          <w:cantSplit/>
        </w:trPr>
        <w:tc>
          <w:tcPr>
            <w:tcW w:w="8783" w:type="dxa"/>
          </w:tcPr>
          <w:p w14:paraId="130C3834" w14:textId="0AB97A2E" w:rsidR="00097446" w:rsidRPr="00FD4DAA" w:rsidRDefault="00097446"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03A62303A8A74F3EA0D98A682AF434D4"/>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then, record and listen to yourself saying the words, reflecting on your own pronunciation and seeking feedback from your partner.</w:t>
            </w:r>
          </w:p>
        </w:tc>
      </w:tr>
      <w:tr w:rsidR="00097446" w:rsidRPr="0009743F" w14:paraId="1DE1724E" w14:textId="77777777" w:rsidTr="00B22829">
        <w:trPr>
          <w:cantSplit/>
        </w:trPr>
        <w:tc>
          <w:tcPr>
            <w:tcW w:w="8783" w:type="dxa"/>
          </w:tcPr>
          <w:p w14:paraId="4221986D" w14:textId="77777777" w:rsidR="00097446" w:rsidRPr="00FD4DAA" w:rsidRDefault="00097446"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097446" w:rsidRPr="0009743F" w14:paraId="079E6DF6" w14:textId="77777777" w:rsidTr="00B22829">
        <w:trPr>
          <w:cantSplit/>
        </w:trPr>
        <w:tc>
          <w:tcPr>
            <w:tcW w:w="8783" w:type="dxa"/>
          </w:tcPr>
          <w:p w14:paraId="6CEAD29B" w14:textId="77777777" w:rsidR="00097446" w:rsidRPr="00FD4DAA" w:rsidRDefault="00097446"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097446" w:rsidRPr="0009743F" w14:paraId="1D178D62" w14:textId="77777777" w:rsidTr="00B22829">
        <w:trPr>
          <w:cantSplit/>
        </w:trPr>
        <w:tc>
          <w:tcPr>
            <w:tcW w:w="8783" w:type="dxa"/>
          </w:tcPr>
          <w:p w14:paraId="63ED2E56" w14:textId="62D4628D" w:rsidR="00097446" w:rsidRPr="00FD4DAA" w:rsidRDefault="00097446" w:rsidP="00B22829">
            <w:pPr>
              <w:pStyle w:val="VCAAbulletlevel2"/>
            </w:pPr>
            <w:r w:rsidRPr="00FD4DAA">
              <w:t xml:space="preserve">Create a simulated profile in </w:t>
            </w:r>
            <w:sdt>
              <w:sdtPr>
                <w:alias w:val="Keywords"/>
                <w:tag w:val=""/>
                <w:id w:val="1278986307"/>
                <w:placeholder>
                  <w:docPart w:val="7B8BD0CCF1634B90BDCDE969CC17453D"/>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097446" w:rsidRPr="0009743F" w14:paraId="756A98FB" w14:textId="77777777" w:rsidTr="00B22829">
        <w:trPr>
          <w:cantSplit/>
        </w:trPr>
        <w:tc>
          <w:tcPr>
            <w:tcW w:w="8783" w:type="dxa"/>
          </w:tcPr>
          <w:p w14:paraId="2B97B0E9" w14:textId="77777777" w:rsidR="00097446" w:rsidRPr="00FD4DAA" w:rsidRDefault="00097446"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097446" w:rsidRPr="0009743F" w14:paraId="4B6E006F" w14:textId="77777777" w:rsidTr="00B22829">
        <w:trPr>
          <w:cantSplit/>
        </w:trPr>
        <w:tc>
          <w:tcPr>
            <w:tcW w:w="8783" w:type="dxa"/>
          </w:tcPr>
          <w:p w14:paraId="157BDA2F" w14:textId="77777777" w:rsidR="00097446" w:rsidRPr="00FD4DAA" w:rsidRDefault="00097446"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097446" w:rsidRPr="0009743F" w14:paraId="46413567" w14:textId="77777777" w:rsidTr="00B22829">
        <w:trPr>
          <w:cantSplit/>
        </w:trPr>
        <w:tc>
          <w:tcPr>
            <w:tcW w:w="8783" w:type="dxa"/>
          </w:tcPr>
          <w:p w14:paraId="5613877A" w14:textId="3D3052E7" w:rsidR="00097446" w:rsidRPr="00FD4DAA" w:rsidRDefault="00097446" w:rsidP="00B22829">
            <w:pPr>
              <w:pStyle w:val="VCAAbulletlevel2"/>
            </w:pPr>
            <w:r w:rsidRPr="00FD4DAA">
              <w:t xml:space="preserve">Research current words or phrases that are unique to the </w:t>
            </w:r>
            <w:sdt>
              <w:sdtPr>
                <w:alias w:val="Keywords"/>
                <w:tag w:val=""/>
                <w:id w:val="1476253084"/>
                <w:placeholder>
                  <w:docPart w:val="1F82278C9D154C30AD1F8D8704BACA8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community (e.g. slang, abbreviations, acronyms). Interview members of the </w:t>
            </w:r>
            <w:sdt>
              <w:sdtPr>
                <w:alias w:val="Keywords"/>
                <w:tag w:val=""/>
                <w:id w:val="1226185796"/>
                <w:placeholder>
                  <w:docPart w:val="2C4F3F79A7FA457B9C1EB035B74377FE"/>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097446" w:rsidRPr="0009743F" w14:paraId="7E30C709" w14:textId="77777777" w:rsidTr="00B22829">
        <w:trPr>
          <w:cantSplit/>
        </w:trPr>
        <w:tc>
          <w:tcPr>
            <w:tcW w:w="8783" w:type="dxa"/>
          </w:tcPr>
          <w:p w14:paraId="4EAA8157" w14:textId="26E791C3" w:rsidR="00097446" w:rsidRPr="00FD4DAA" w:rsidRDefault="00097446" w:rsidP="00B22829">
            <w:pPr>
              <w:pStyle w:val="VCAAbulletlevel2"/>
            </w:pPr>
            <w:r w:rsidRPr="00FD4DAA">
              <w:t xml:space="preserve">Research different ways you could meet members of the </w:t>
            </w:r>
            <w:sdt>
              <w:sdtPr>
                <w:alias w:val="Keywords"/>
                <w:tag w:val=""/>
                <w:id w:val="1890369977"/>
                <w:placeholder>
                  <w:docPart w:val="481983DD5E694AAB8EB74240AE5B858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508CA21BD3EB440A8EE810B50A94CDF4"/>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-speaking community (e.g. upcoming community events, online forums, community centres).</w:t>
            </w:r>
          </w:p>
        </w:tc>
      </w:tr>
      <w:tr w:rsidR="00097446" w:rsidRPr="0009743F" w14:paraId="1F7236EA" w14:textId="77777777" w:rsidTr="00B22829">
        <w:trPr>
          <w:cantSplit/>
        </w:trPr>
        <w:tc>
          <w:tcPr>
            <w:tcW w:w="8783" w:type="dxa"/>
          </w:tcPr>
          <w:p w14:paraId="30509BB5" w14:textId="77777777" w:rsidR="00097446" w:rsidRPr="00FD4DAA" w:rsidRDefault="00097446"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097446" w:rsidRPr="0009743F" w14:paraId="5EA62605" w14:textId="77777777" w:rsidTr="00B22829">
        <w:trPr>
          <w:cantSplit/>
        </w:trPr>
        <w:tc>
          <w:tcPr>
            <w:tcW w:w="8783" w:type="dxa"/>
          </w:tcPr>
          <w:p w14:paraId="7BB15F68" w14:textId="7B55A38B" w:rsidR="00097446" w:rsidRPr="00FD4DAA" w:rsidRDefault="00097446"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0FE097FD636949E9B939358EBDBEAA57"/>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097446" w:rsidRPr="0009743F" w14:paraId="4A930F94" w14:textId="77777777" w:rsidTr="00B22829">
        <w:trPr>
          <w:cantSplit/>
        </w:trPr>
        <w:tc>
          <w:tcPr>
            <w:tcW w:w="8783" w:type="dxa"/>
          </w:tcPr>
          <w:p w14:paraId="270D76CB" w14:textId="0853FA11" w:rsidR="00097446" w:rsidRPr="00FD4DAA" w:rsidRDefault="00097446" w:rsidP="00B22829">
            <w:pPr>
              <w:pStyle w:val="VCAAbulletlevel2"/>
            </w:pPr>
            <w:r w:rsidRPr="00FD4DAA">
              <w:t xml:space="preserve">Plan and record a series of short video clips that highlight the way </w:t>
            </w:r>
            <w:sdt>
              <w:sdtPr>
                <w:alias w:val="Keywords"/>
                <w:tag w:val=""/>
                <w:id w:val="-337854237"/>
                <w:placeholder>
                  <w:docPart w:val="A46482A7A70C4613B471A624AF135D89"/>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097446" w:rsidRPr="0009743F" w14:paraId="7C1ACAD6" w14:textId="77777777" w:rsidTr="00B22829">
        <w:trPr>
          <w:cantSplit/>
        </w:trPr>
        <w:tc>
          <w:tcPr>
            <w:tcW w:w="8783" w:type="dxa"/>
          </w:tcPr>
          <w:p w14:paraId="06C985B3" w14:textId="67B12FCD" w:rsidR="00097446" w:rsidRPr="00FD4DAA" w:rsidRDefault="00097446"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3001E735A85F4257AAB194A1A270DC3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country or community). Write notes about the hurdles individuals may encounter in a local and global context, and brainstorm possible solutions as a class. </w:t>
            </w:r>
          </w:p>
        </w:tc>
      </w:tr>
      <w:tr w:rsidR="00097446" w:rsidRPr="0009743F" w14:paraId="19C516B7" w14:textId="77777777" w:rsidTr="00B22829">
        <w:trPr>
          <w:cantSplit/>
        </w:trPr>
        <w:tc>
          <w:tcPr>
            <w:tcW w:w="8783" w:type="dxa"/>
          </w:tcPr>
          <w:p w14:paraId="2AE47765" w14:textId="624262AF" w:rsidR="00097446" w:rsidRPr="00FD4DAA" w:rsidRDefault="00097446" w:rsidP="00B22829">
            <w:pPr>
              <w:pStyle w:val="VCAAbulletlevel2"/>
            </w:pPr>
            <w:r w:rsidRPr="00FD4DAA">
              <w:lastRenderedPageBreak/>
              <w:t xml:space="preserve">Write an informative article for newly arrived </w:t>
            </w:r>
            <w:sdt>
              <w:sdtPr>
                <w:alias w:val="Keywords"/>
                <w:tag w:val=""/>
                <w:id w:val="267049237"/>
                <w:placeholder>
                  <w:docPart w:val="D96A63D9AFBA4610A56CE216FDDB085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individuals detailing effective ways to get in contact with other </w:t>
            </w:r>
            <w:sdt>
              <w:sdtPr>
                <w:alias w:val="Keywords"/>
                <w:tag w:val=""/>
                <w:id w:val="1087037972"/>
                <w:placeholder>
                  <w:docPart w:val="C8C64365F7104F5BAA1A7F17E7A0BD4B"/>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 xml:space="preserve">-speaking individuals in Victoria or to maintain contact with friends and family in a </w:t>
            </w:r>
            <w:sdt>
              <w:sdtPr>
                <w:alias w:val="Keywords"/>
                <w:tag w:val=""/>
                <w:id w:val="-202019704"/>
                <w:placeholder>
                  <w:docPart w:val="54F47C5233164C4F8FE0E850C6375C9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FD4DAA">
              <w:t>-speaking country or community.</w:t>
            </w:r>
          </w:p>
        </w:tc>
      </w:tr>
      <w:tr w:rsidR="00097446" w:rsidRPr="0009743F" w14:paraId="15AB628C" w14:textId="77777777" w:rsidTr="00B22829">
        <w:trPr>
          <w:cantSplit/>
        </w:trPr>
        <w:tc>
          <w:tcPr>
            <w:tcW w:w="8783" w:type="dxa"/>
            <w:shd w:val="clear" w:color="auto" w:fill="D9D9D9" w:themeFill="background1" w:themeFillShade="D9"/>
          </w:tcPr>
          <w:p w14:paraId="390526B9" w14:textId="77777777" w:rsidR="00097446" w:rsidRPr="005A0EDD" w:rsidRDefault="00097446" w:rsidP="00B22829">
            <w:pPr>
              <w:pStyle w:val="VCAAbulletlevel2"/>
              <w:rPr>
                <w:b/>
              </w:rPr>
            </w:pPr>
            <w:r w:rsidRPr="005A0EDD">
              <w:rPr>
                <w:b/>
                <w:noProof/>
              </w:rPr>
              <w:drawing>
                <wp:anchor distT="0" distB="0" distL="114300" distR="114300" simplePos="0" relativeHeight="251675648" behindDoc="0" locked="0" layoutInCell="1" allowOverlap="1" wp14:anchorId="59A77726" wp14:editId="0892C214">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AF05871" w14:textId="77777777" w:rsidR="00097446" w:rsidRPr="0009743F" w:rsidRDefault="00097446" w:rsidP="00097446">
      <w:pPr>
        <w:rPr>
          <w:lang w:val="en-AU"/>
        </w:rPr>
      </w:pPr>
    </w:p>
    <w:tbl>
      <w:tblPr>
        <w:tblStyle w:val="TableGrid"/>
        <w:tblW w:w="0" w:type="auto"/>
        <w:tblInd w:w="-5" w:type="dxa"/>
        <w:tblLook w:val="04A0" w:firstRow="1" w:lastRow="0" w:firstColumn="1" w:lastColumn="0" w:noHBand="0" w:noVBand="1"/>
      </w:tblPr>
      <w:tblGrid>
        <w:gridCol w:w="8783"/>
      </w:tblGrid>
      <w:tr w:rsidR="00097446" w14:paraId="59404D19"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17DE11C" w14:textId="77777777" w:rsidR="00097446" w:rsidRPr="009E1C82" w:rsidRDefault="00097446" w:rsidP="00B22829">
            <w:pPr>
              <w:pStyle w:val="Heading2"/>
              <w:rPr>
                <w:b/>
                <w:bCs/>
                <w:color w:val="004EA8"/>
              </w:rPr>
            </w:pPr>
            <w:bookmarkStart w:id="73" w:name="_Toc191902798"/>
            <w:r w:rsidRPr="00B13D9B">
              <w:rPr>
                <w:b/>
                <w:bCs/>
                <w:noProof/>
                <w:color w:val="004EA8"/>
              </w:rPr>
              <w:drawing>
                <wp:anchor distT="0" distB="0" distL="114300" distR="114300" simplePos="0" relativeHeight="251676672" behindDoc="0" locked="0" layoutInCell="1" allowOverlap="1" wp14:anchorId="012C2182" wp14:editId="150E1A19">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3"/>
            <w:r w:rsidRPr="00B13D9B">
              <w:rPr>
                <w:b/>
                <w:bCs/>
                <w:color w:val="004EA8"/>
              </w:rPr>
              <w:t xml:space="preserve"> </w:t>
            </w:r>
          </w:p>
          <w:p w14:paraId="7531C4F6" w14:textId="77777777" w:rsidR="00097446" w:rsidRDefault="00097446"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115E10C0" w14:textId="77777777" w:rsidR="00097446" w:rsidRDefault="00097446" w:rsidP="00B22829">
            <w:pPr>
              <w:pStyle w:val="VCAAbulletlevel2"/>
              <w:numPr>
                <w:ilvl w:val="0"/>
                <w:numId w:val="0"/>
              </w:numPr>
              <w:rPr>
                <w:b/>
                <w:bCs/>
                <w:color w:val="004EA8"/>
                <w:sz w:val="32"/>
                <w:szCs w:val="32"/>
              </w:rPr>
            </w:pPr>
          </w:p>
          <w:p w14:paraId="60B54122" w14:textId="77777777" w:rsidR="00097446" w:rsidRDefault="00097446"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249095B6" w14:textId="457571F1" w:rsidR="00097446" w:rsidRDefault="00097446"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B4053DF1D7714CFEBB9262B715554157"/>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and take notes comparing the strengths and weaknesses of different methods of communication.</w:t>
            </w:r>
            <w:r>
              <w:br/>
            </w:r>
          </w:p>
          <w:p w14:paraId="59CC3138" w14:textId="77777777" w:rsidR="00097446" w:rsidRDefault="00097446" w:rsidP="00B22829">
            <w:pPr>
              <w:pStyle w:val="VCAAbulletlevel2"/>
            </w:pPr>
            <w:r>
              <w:t>Choose one medium of communication and brainstorm different ways in which it could be used to invite someone to an upcoming event in either a local or global context.</w:t>
            </w:r>
          </w:p>
          <w:p w14:paraId="098923D6" w14:textId="77777777" w:rsidR="00097446" w:rsidRDefault="00097446" w:rsidP="00B22829">
            <w:pPr>
              <w:pStyle w:val="VCAAbulletlevel2"/>
              <w:numPr>
                <w:ilvl w:val="0"/>
                <w:numId w:val="0"/>
              </w:numPr>
              <w:ind w:left="360"/>
            </w:pPr>
          </w:p>
          <w:p w14:paraId="6D309132" w14:textId="12BD7243" w:rsidR="00097446" w:rsidRDefault="00097446" w:rsidP="00B22829">
            <w:pPr>
              <w:pStyle w:val="VCAAbulletlevel2"/>
            </w:pPr>
            <w:r>
              <w:t xml:space="preserve">Brainstorm different scenarios and target audiences for your role-play (e.g. inviting your </w:t>
            </w:r>
            <w:sdt>
              <w:sdtPr>
                <w:alias w:val="Keywords"/>
                <w:tag w:val=""/>
                <w:id w:val="1398006997"/>
                <w:placeholder>
                  <w:docPart w:val="AC81105BE90A46709D05EF93DAB56CD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7B3F1DCD" w14:textId="77777777" w:rsidR="00097446" w:rsidRDefault="00097446" w:rsidP="00B22829">
            <w:pPr>
              <w:pStyle w:val="VCAAbulletlevel2"/>
            </w:pPr>
            <w:r>
              <w:t>Draft your role-play using a flow chart annotating the characteristics and complexities of your chosen medium of communication in this context.</w:t>
            </w:r>
            <w:r>
              <w:br/>
              <w:t xml:space="preserve"> </w:t>
            </w:r>
          </w:p>
          <w:p w14:paraId="3F673E61" w14:textId="77777777" w:rsidR="00097446" w:rsidRDefault="00097446"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76D0E148" w14:textId="313B6991" w:rsidR="00097446" w:rsidRDefault="00097446" w:rsidP="00B22829">
            <w:pPr>
              <w:pStyle w:val="VCAAbulletlevel2"/>
            </w:pPr>
            <w:r>
              <w:t xml:space="preserve">Record a practice role-play in </w:t>
            </w:r>
            <w:sdt>
              <w:sdtPr>
                <w:alias w:val="Keywords"/>
                <w:tag w:val=""/>
                <w:id w:val="-1080296189"/>
                <w:placeholder>
                  <w:docPart w:val="E3B369EA563F4E049670BE193EAD408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465F8363" w14:textId="77777777" w:rsidR="00097446" w:rsidRPr="0066155E" w:rsidRDefault="00097446"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E0E5B42" w14:textId="77777777" w:rsidR="00097446" w:rsidRDefault="00097446" w:rsidP="00097446">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097446" w:rsidRPr="007B23FE" w14:paraId="1BA7E064" w14:textId="77777777" w:rsidTr="00B22829">
        <w:trPr>
          <w:trHeight w:val="274"/>
        </w:trPr>
        <w:tc>
          <w:tcPr>
            <w:tcW w:w="2197" w:type="dxa"/>
            <w:shd w:val="clear" w:color="auto" w:fill="0F7EB4"/>
          </w:tcPr>
          <w:p w14:paraId="27CFB956"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705E138"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79E1E66"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8010EF7"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07B0C320" w14:textId="77777777" w:rsidTr="008D6E6F">
        <w:trPr>
          <w:trHeight w:val="1701"/>
        </w:trPr>
        <w:tc>
          <w:tcPr>
            <w:tcW w:w="2197" w:type="dxa"/>
            <w:vAlign w:val="center"/>
          </w:tcPr>
          <w:p w14:paraId="12581AD2" w14:textId="77777777" w:rsidR="00097446" w:rsidRPr="007B23FE" w:rsidRDefault="00097446" w:rsidP="00B22829">
            <w:pPr>
              <w:pStyle w:val="VCAAbody"/>
              <w:jc w:val="center"/>
            </w:pPr>
            <w:r w:rsidRPr="00B000F7">
              <w:t>Legacy</w:t>
            </w:r>
          </w:p>
        </w:tc>
        <w:tc>
          <w:tcPr>
            <w:tcW w:w="2197" w:type="dxa"/>
            <w:vAlign w:val="center"/>
          </w:tcPr>
          <w:p w14:paraId="5909B07F" w14:textId="77777777" w:rsidR="00097446" w:rsidRPr="007B23FE" w:rsidRDefault="00097446" w:rsidP="00B22829">
            <w:pPr>
              <w:pStyle w:val="VCAAbody"/>
              <w:jc w:val="center"/>
            </w:pPr>
            <w:r w:rsidRPr="00B000F7">
              <w:t>Global</w:t>
            </w:r>
          </w:p>
        </w:tc>
        <w:tc>
          <w:tcPr>
            <w:tcW w:w="2197" w:type="dxa"/>
            <w:vAlign w:val="center"/>
          </w:tcPr>
          <w:p w14:paraId="63C4D98B" w14:textId="77777777" w:rsidR="00097446" w:rsidRPr="007B23FE" w:rsidRDefault="00097446" w:rsidP="00B22829">
            <w:pPr>
              <w:pStyle w:val="VCAAbody"/>
              <w:jc w:val="center"/>
            </w:pPr>
            <w:r>
              <w:t>History and Traditions</w:t>
            </w:r>
          </w:p>
        </w:tc>
        <w:tc>
          <w:tcPr>
            <w:tcW w:w="2198" w:type="dxa"/>
            <w:vAlign w:val="center"/>
          </w:tcPr>
          <w:p w14:paraId="11DA886F" w14:textId="77777777" w:rsidR="00097446" w:rsidRPr="007B23FE" w:rsidRDefault="00097446" w:rsidP="00B22829">
            <w:pPr>
              <w:pStyle w:val="VCAAbody"/>
              <w:jc w:val="center"/>
            </w:pPr>
            <w:r w:rsidRPr="00B000F7">
              <w:t>Traditions that have stood the test of time</w:t>
            </w:r>
          </w:p>
        </w:tc>
      </w:tr>
    </w:tbl>
    <w:p w14:paraId="233A49F7" w14:textId="77777777" w:rsidR="00097446" w:rsidRPr="00B13D9B" w:rsidRDefault="00097446" w:rsidP="00097446">
      <w:pPr>
        <w:pStyle w:val="Heading2"/>
        <w:rPr>
          <w:sz w:val="28"/>
        </w:rPr>
      </w:pPr>
      <w:bookmarkStart w:id="74" w:name="_Toc189124143"/>
      <w:bookmarkStart w:id="75" w:name="_Toc191902799"/>
      <w:r w:rsidRPr="00B13D9B">
        <w:rPr>
          <w:sz w:val="28"/>
        </w:rPr>
        <w:t xml:space="preserve">Outcome </w:t>
      </w:r>
      <w:r>
        <w:rPr>
          <w:sz w:val="28"/>
        </w:rPr>
        <w:t>2</w:t>
      </w:r>
      <w:bookmarkEnd w:id="74"/>
      <w:bookmarkEnd w:id="75"/>
    </w:p>
    <w:p w14:paraId="0E344A12" w14:textId="321989E2" w:rsidR="00097446" w:rsidRDefault="00097446" w:rsidP="00097446">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C9ED49F84F404819B61672AAA298880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040BFC4D3CEC4A1998B2362AAD4B4D6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6F2769">
        <w:rPr>
          <w:shd w:val="clear" w:color="auto" w:fill="FFFFFF"/>
        </w:rPr>
        <w:t>.</w:t>
      </w:r>
    </w:p>
    <w:p w14:paraId="070A5701" w14:textId="77777777" w:rsidR="00097446" w:rsidRPr="00B000F7" w:rsidRDefault="00097446" w:rsidP="00097446">
      <w:pPr>
        <w:pStyle w:val="Heading2"/>
        <w:rPr>
          <w:sz w:val="24"/>
          <w:szCs w:val="24"/>
        </w:rPr>
      </w:pPr>
      <w:bookmarkStart w:id="76" w:name="_Toc189124144"/>
      <w:bookmarkStart w:id="77" w:name="_Toc191902800"/>
      <w:r w:rsidRPr="00753F1C">
        <w:rPr>
          <w:sz w:val="24"/>
          <w:szCs w:val="24"/>
        </w:rPr>
        <w:t>Examples of learning activities</w:t>
      </w:r>
      <w:bookmarkEnd w:id="76"/>
      <w:bookmarkEnd w:id="77"/>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097446" w:rsidRPr="00B000F7" w14:paraId="6A10C625" w14:textId="77777777" w:rsidTr="00B22829">
        <w:trPr>
          <w:cantSplit/>
        </w:trPr>
        <w:tc>
          <w:tcPr>
            <w:tcW w:w="8778" w:type="dxa"/>
          </w:tcPr>
          <w:p w14:paraId="32B87943" w14:textId="0407F06B" w:rsidR="00097446" w:rsidRPr="00B000F7" w:rsidRDefault="00097446" w:rsidP="00B22829">
            <w:pPr>
              <w:pStyle w:val="VCAAbulletlevel2"/>
            </w:pPr>
            <w:r w:rsidRPr="00B000F7">
              <w:t xml:space="preserve">Research information on different </w:t>
            </w:r>
            <w:sdt>
              <w:sdtPr>
                <w:alias w:val="Keywords"/>
                <w:tag w:val=""/>
                <w:id w:val="953686519"/>
                <w:placeholder>
                  <w:docPart w:val="F67C17F635BE44E5855F07CEA8A2B1BD"/>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097446" w:rsidRPr="00B000F7" w14:paraId="12DAF7C4" w14:textId="77777777" w:rsidTr="00B22829">
        <w:trPr>
          <w:cantSplit/>
        </w:trPr>
        <w:tc>
          <w:tcPr>
            <w:tcW w:w="8778" w:type="dxa"/>
          </w:tcPr>
          <w:p w14:paraId="208E6C3C" w14:textId="30A3BD96" w:rsidR="00097446" w:rsidRPr="00B000F7" w:rsidRDefault="00097446" w:rsidP="00B22829">
            <w:pPr>
              <w:pStyle w:val="VCAAbulletlevel2"/>
            </w:pPr>
            <w:r w:rsidRPr="00B000F7">
              <w:t xml:space="preserve">Research current celebrations in </w:t>
            </w:r>
            <w:sdt>
              <w:sdtPr>
                <w:alias w:val="Keywords"/>
                <w:tag w:val=""/>
                <w:id w:val="-1375918579"/>
                <w:placeholder>
                  <w:docPart w:val="F867981333B448D988A83CA7BEC0608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097446" w:rsidRPr="00B000F7" w14:paraId="78A16F86" w14:textId="77777777" w:rsidTr="00B22829">
        <w:trPr>
          <w:cantSplit/>
        </w:trPr>
        <w:tc>
          <w:tcPr>
            <w:tcW w:w="8778" w:type="dxa"/>
          </w:tcPr>
          <w:p w14:paraId="755FD5FE" w14:textId="77777777" w:rsidR="00097446" w:rsidRPr="00B000F7" w:rsidRDefault="00097446"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097446" w:rsidRPr="00B000F7" w14:paraId="163FD674" w14:textId="77777777" w:rsidTr="00B22829">
        <w:trPr>
          <w:cantSplit/>
        </w:trPr>
        <w:tc>
          <w:tcPr>
            <w:tcW w:w="8778" w:type="dxa"/>
          </w:tcPr>
          <w:p w14:paraId="64406A6D" w14:textId="0C61E6DD" w:rsidR="00097446" w:rsidRPr="00B000F7" w:rsidRDefault="00097446" w:rsidP="00B22829">
            <w:pPr>
              <w:pStyle w:val="VCAAbulletlevel2"/>
            </w:pPr>
            <w:r w:rsidRPr="00B000F7">
              <w:t xml:space="preserve">Reflect on the importance and impact that a </w:t>
            </w:r>
            <w:sdt>
              <w:sdtPr>
                <w:alias w:val="Keywords"/>
                <w:tag w:val=""/>
                <w:id w:val="-1120137808"/>
                <w:placeholder>
                  <w:docPart w:val="A8D9B622BD4B4AA580F332E0FC06EE3E"/>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097446" w:rsidRPr="00B000F7" w14:paraId="3246E3CD" w14:textId="77777777" w:rsidTr="00B22829">
        <w:trPr>
          <w:cantSplit/>
        </w:trPr>
        <w:tc>
          <w:tcPr>
            <w:tcW w:w="8778" w:type="dxa"/>
          </w:tcPr>
          <w:p w14:paraId="2A12E779" w14:textId="4370EF7F" w:rsidR="00097446" w:rsidRPr="00B000F7" w:rsidRDefault="00097446" w:rsidP="00B22829">
            <w:pPr>
              <w:pStyle w:val="VCAAbulletlevel2"/>
            </w:pPr>
            <w:r w:rsidRPr="00B000F7">
              <w:t xml:space="preserve">Watch a documentary and read an article about a tradition or celebration from a </w:t>
            </w:r>
            <w:sdt>
              <w:sdtPr>
                <w:alias w:val="Keywords"/>
                <w:tag w:val=""/>
                <w:id w:val="1394317577"/>
                <w:placeholder>
                  <w:docPart w:val="406CE195F89A4FAD83D3CE50B96005A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35D5880D8C074EBC95C11FAFF34863C8"/>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097446" w:rsidRPr="00B000F7" w14:paraId="1B17D36C" w14:textId="77777777" w:rsidTr="00B22829">
        <w:trPr>
          <w:cantSplit/>
        </w:trPr>
        <w:tc>
          <w:tcPr>
            <w:tcW w:w="8778" w:type="dxa"/>
          </w:tcPr>
          <w:p w14:paraId="649DF6F4" w14:textId="0B7B1A59" w:rsidR="00097446" w:rsidRPr="00B000F7" w:rsidRDefault="00097446" w:rsidP="00B22829">
            <w:pPr>
              <w:pStyle w:val="VCAAbulletlevel2"/>
            </w:pPr>
            <w:r w:rsidRPr="00B000F7">
              <w:lastRenderedPageBreak/>
              <w:t xml:space="preserve">Research traditions or celebrations from </w:t>
            </w:r>
            <w:sdt>
              <w:sdtPr>
                <w:rPr>
                  <w:szCs w:val="22"/>
                </w:rPr>
                <w:alias w:val="Keywords"/>
                <w:tag w:val=""/>
                <w:id w:val="128451470"/>
                <w:placeholder>
                  <w:docPart w:val="D54C821E83BB406D9BFEED693AD3152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1FEE0BD3627F47349DCDB9E5C48587B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Complete a ‘Think, pair, share’ activity with your classmates, and reflect on why some traditions and celebrations are practised in Australia, and others are not.</w:t>
            </w:r>
          </w:p>
        </w:tc>
      </w:tr>
      <w:tr w:rsidR="00097446" w:rsidRPr="00B000F7" w14:paraId="0971287D" w14:textId="77777777" w:rsidTr="00B22829">
        <w:trPr>
          <w:cantSplit/>
        </w:trPr>
        <w:tc>
          <w:tcPr>
            <w:tcW w:w="8778" w:type="dxa"/>
          </w:tcPr>
          <w:p w14:paraId="7C169578" w14:textId="53D8C00E" w:rsidR="00097446" w:rsidRPr="00B000F7" w:rsidRDefault="00097446"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7765CDD9D4D5492E91B3E186D0101D4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097446" w:rsidRPr="00B000F7" w14:paraId="6D062BDB" w14:textId="77777777" w:rsidTr="00B22829">
        <w:trPr>
          <w:cantSplit/>
        </w:trPr>
        <w:tc>
          <w:tcPr>
            <w:tcW w:w="8778" w:type="dxa"/>
          </w:tcPr>
          <w:p w14:paraId="552AFBAE" w14:textId="77777777" w:rsidR="00097446" w:rsidRPr="00B000F7" w:rsidRDefault="00097446"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097446" w:rsidRPr="00B000F7" w14:paraId="05127317" w14:textId="77777777" w:rsidTr="00B22829">
        <w:trPr>
          <w:cantSplit/>
        </w:trPr>
        <w:tc>
          <w:tcPr>
            <w:tcW w:w="8778" w:type="dxa"/>
          </w:tcPr>
          <w:p w14:paraId="20CD751C" w14:textId="39A1F31F" w:rsidR="00097446" w:rsidRPr="00B000F7" w:rsidRDefault="00097446"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EB80AF4E674D48FCA1ACD67F4046960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 tradition or celebration that is celebrated in other countries around the world and tell a partner what you learnt.</w:t>
            </w:r>
          </w:p>
        </w:tc>
      </w:tr>
      <w:tr w:rsidR="00097446" w:rsidRPr="00B000F7" w14:paraId="3C925D0F" w14:textId="77777777" w:rsidTr="00B22829">
        <w:trPr>
          <w:cantSplit/>
        </w:trPr>
        <w:tc>
          <w:tcPr>
            <w:tcW w:w="8778" w:type="dxa"/>
          </w:tcPr>
          <w:p w14:paraId="2FD5EA82" w14:textId="1D40DF6F" w:rsidR="00097446" w:rsidRPr="00B000F7" w:rsidRDefault="00097446"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7A8C22D56D18495691EA82554D1234C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097446" w:rsidRPr="00B000F7" w14:paraId="2FB28D7A" w14:textId="77777777" w:rsidTr="00B22829">
        <w:trPr>
          <w:cantSplit/>
        </w:trPr>
        <w:tc>
          <w:tcPr>
            <w:tcW w:w="8778" w:type="dxa"/>
          </w:tcPr>
          <w:p w14:paraId="5608EE80" w14:textId="3F72143D" w:rsidR="00097446" w:rsidRPr="00B000F7" w:rsidRDefault="00097446" w:rsidP="00B22829">
            <w:pPr>
              <w:pStyle w:val="VCAAbulletlevel2"/>
            </w:pPr>
            <w:r w:rsidRPr="00B000F7">
              <w:t xml:space="preserve">View historical and modern images showing how </w:t>
            </w:r>
            <w:sdt>
              <w:sdtPr>
                <w:rPr>
                  <w:szCs w:val="22"/>
                </w:rPr>
                <w:alias w:val="Keywords"/>
                <w:tag w:val=""/>
                <w:id w:val="-1447918372"/>
                <w:placeholder>
                  <w:docPart w:val="BB628A71243D40D39BCDBB76F827EDE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097446" w:rsidRPr="00B000F7" w14:paraId="09B8881A" w14:textId="77777777" w:rsidTr="00B22829">
        <w:trPr>
          <w:cantSplit/>
        </w:trPr>
        <w:tc>
          <w:tcPr>
            <w:tcW w:w="8778" w:type="dxa"/>
          </w:tcPr>
          <w:p w14:paraId="6FEA4727" w14:textId="77777777" w:rsidR="00097446" w:rsidRPr="00B000F7" w:rsidRDefault="00097446" w:rsidP="00B22829">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097446" w:rsidRPr="00B000F7" w14:paraId="3B2F4522" w14:textId="77777777" w:rsidTr="00B22829">
        <w:trPr>
          <w:cantSplit/>
        </w:trPr>
        <w:tc>
          <w:tcPr>
            <w:tcW w:w="8778" w:type="dxa"/>
          </w:tcPr>
          <w:p w14:paraId="0749F456" w14:textId="0893E9B6" w:rsidR="00097446" w:rsidRPr="00B000F7" w:rsidRDefault="00097446" w:rsidP="00B22829">
            <w:pPr>
              <w:pStyle w:val="VCAAbulletlevel2"/>
            </w:pPr>
            <w:r w:rsidRPr="00B000F7">
              <w:lastRenderedPageBreak/>
              <w:t xml:space="preserve">Identify ways in which the </w:t>
            </w:r>
            <w:sdt>
              <w:sdtPr>
                <w:rPr>
                  <w:szCs w:val="22"/>
                </w:rPr>
                <w:alias w:val="Keywords"/>
                <w:tag w:val=""/>
                <w:id w:val="-1756279523"/>
                <w:placeholder>
                  <w:docPart w:val="902ED85908C84B469511194C5228AF4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9F6A6A9830684492840F707AD55E113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-speaking country or community and arrange them from most to least formal. Discuss how the structure and content of these texts is influenced by the situational and cultural contexts.</w:t>
            </w:r>
          </w:p>
        </w:tc>
      </w:tr>
      <w:tr w:rsidR="00097446" w:rsidRPr="00B000F7" w14:paraId="73C6FE24" w14:textId="77777777" w:rsidTr="00B22829">
        <w:trPr>
          <w:cantSplit/>
        </w:trPr>
        <w:tc>
          <w:tcPr>
            <w:tcW w:w="8778" w:type="dxa"/>
          </w:tcPr>
          <w:p w14:paraId="1F7C048B" w14:textId="7EF30894" w:rsidR="00097446" w:rsidRPr="00B000F7" w:rsidRDefault="00097446"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CE7EDEA66FCE4AF78F76EBCD81D5428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Karen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097446" w:rsidRPr="00B000F7" w14:paraId="7ED83747" w14:textId="77777777" w:rsidTr="00B22829">
        <w:trPr>
          <w:cantSplit/>
        </w:trPr>
        <w:tc>
          <w:tcPr>
            <w:tcW w:w="8778" w:type="dxa"/>
            <w:shd w:val="clear" w:color="auto" w:fill="D9D9D9" w:themeFill="background1" w:themeFillShade="D9"/>
          </w:tcPr>
          <w:p w14:paraId="3410AD61" w14:textId="6B32E656" w:rsidR="00097446" w:rsidRPr="003E507E" w:rsidRDefault="00097446" w:rsidP="00B22829">
            <w:pPr>
              <w:pStyle w:val="VCAAbulletlevel2"/>
              <w:rPr>
                <w:b/>
                <w:bCs/>
              </w:rPr>
            </w:pPr>
            <w:r w:rsidRPr="003E507E">
              <w:rPr>
                <w:b/>
                <w:bCs/>
                <w:noProof/>
              </w:rPr>
              <w:drawing>
                <wp:anchor distT="0" distB="0" distL="114300" distR="114300" simplePos="0" relativeHeight="251687936" behindDoc="0" locked="0" layoutInCell="1" allowOverlap="1" wp14:anchorId="392A11D0" wp14:editId="1DFA2391">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1696B81112804D0C8385A8633948ED9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Karen</w:t>
                </w:r>
              </w:sdtContent>
            </w:sdt>
            <w:r w:rsidRPr="003E507E">
              <w:rPr>
                <w:b/>
                <w:bCs/>
              </w:rPr>
              <w:t xml:space="preserve"> tradition or celebration for children of the </w:t>
            </w:r>
            <w:sdt>
              <w:sdtPr>
                <w:rPr>
                  <w:b/>
                  <w:bCs/>
                  <w:szCs w:val="22"/>
                </w:rPr>
                <w:alias w:val="Keywords"/>
                <w:tag w:val=""/>
                <w:id w:val="1189878319"/>
                <w:placeholder>
                  <w:docPart w:val="E8B9E1DE4B2644B0AC43EFEAD9353C7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Karen</w:t>
                </w:r>
              </w:sdtContent>
            </w:sdt>
            <w:r w:rsidRPr="003E507E">
              <w:rPr>
                <w:b/>
                <w:bCs/>
              </w:rPr>
              <w:t>-speaking community in Australia to help promote the importance of maintaining the tradition or celebration.</w:t>
            </w:r>
            <w:r w:rsidRPr="003E507E">
              <w:rPr>
                <w:b/>
                <w:bCs/>
                <w:noProof/>
              </w:rPr>
              <w:t xml:space="preserve"> </w:t>
            </w:r>
          </w:p>
        </w:tc>
      </w:tr>
    </w:tbl>
    <w:p w14:paraId="47CDA537" w14:textId="77777777" w:rsidR="00097446" w:rsidRDefault="00097446" w:rsidP="00097446">
      <w:pPr>
        <w:rPr>
          <w:lang w:val="en-AU"/>
        </w:rPr>
      </w:pPr>
    </w:p>
    <w:tbl>
      <w:tblPr>
        <w:tblStyle w:val="TableGrid"/>
        <w:tblW w:w="0" w:type="auto"/>
        <w:tblInd w:w="-5" w:type="dxa"/>
        <w:tblLook w:val="04A0" w:firstRow="1" w:lastRow="0" w:firstColumn="1" w:lastColumn="0" w:noHBand="0" w:noVBand="1"/>
      </w:tblPr>
      <w:tblGrid>
        <w:gridCol w:w="8783"/>
      </w:tblGrid>
      <w:tr w:rsidR="00097446" w14:paraId="20C3C7B5"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4803BA" w14:textId="77777777" w:rsidR="00097446" w:rsidRPr="001A0960" w:rsidRDefault="00097446" w:rsidP="00B22829">
            <w:pPr>
              <w:pStyle w:val="Heading2"/>
              <w:rPr>
                <w:b/>
                <w:bCs/>
                <w:color w:val="004EA8"/>
              </w:rPr>
            </w:pPr>
            <w:bookmarkStart w:id="78" w:name="_Toc189124145"/>
            <w:bookmarkStart w:id="79" w:name="_Toc191902801"/>
            <w:r w:rsidRPr="00B13D9B">
              <w:rPr>
                <w:b/>
                <w:bCs/>
                <w:noProof/>
                <w:color w:val="004EA8"/>
              </w:rPr>
              <w:drawing>
                <wp:anchor distT="0" distB="0" distL="114300" distR="114300" simplePos="0" relativeHeight="251686912" behindDoc="0" locked="0" layoutInCell="1" allowOverlap="1" wp14:anchorId="203344B3" wp14:editId="69DF446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8"/>
            <w:bookmarkEnd w:id="79"/>
            <w:r w:rsidRPr="00B13D9B">
              <w:rPr>
                <w:b/>
                <w:bCs/>
                <w:color w:val="004EA8"/>
              </w:rPr>
              <w:t xml:space="preserve"> </w:t>
            </w:r>
          </w:p>
          <w:p w14:paraId="60C3BAC1" w14:textId="655E9AC7" w:rsidR="00097446" w:rsidRDefault="00097446"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D8312F59195647C3B7EB3970AA28136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4665A36A4ECC4F77BBA75C063DD7393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4FE06331" w14:textId="77777777" w:rsidR="00097446" w:rsidRDefault="00097446" w:rsidP="00B22829">
            <w:pPr>
              <w:pStyle w:val="VCAAbulletlevel2"/>
              <w:numPr>
                <w:ilvl w:val="0"/>
                <w:numId w:val="0"/>
              </w:numPr>
            </w:pPr>
          </w:p>
          <w:p w14:paraId="6E4A29E9" w14:textId="09358D33" w:rsidR="00097446" w:rsidRDefault="00097446" w:rsidP="00B22829">
            <w:pPr>
              <w:pStyle w:val="VCAAbulletlevel2"/>
            </w:pPr>
            <w:r>
              <w:t xml:space="preserve">Read a selection of news articles about specific traditions or celebrations from </w:t>
            </w:r>
            <w:sdt>
              <w:sdtPr>
                <w:alias w:val="Keywords"/>
                <w:tag w:val=""/>
                <w:id w:val="1056744969"/>
                <w:placeholder>
                  <w:docPart w:val="2F8A325EB5A541EB905546AD1FA9329E"/>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2E36CB0E" w14:textId="4399D221" w:rsidR="00097446" w:rsidRDefault="00097446" w:rsidP="00B22829">
            <w:pPr>
              <w:pStyle w:val="VCAAbulletlevel2"/>
            </w:pPr>
            <w:r>
              <w:t xml:space="preserve">Listen to short interviews with </w:t>
            </w:r>
            <w:sdt>
              <w:sdtPr>
                <w:alias w:val="Keywords"/>
                <w:tag w:val=""/>
                <w:id w:val="1192412317"/>
                <w:placeholder>
                  <w:docPart w:val="FBF675FA1A7B49ACBEC6BD814A9901D4"/>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071891DC" w14:textId="27D0BBA7" w:rsidR="00097446" w:rsidRDefault="00097446" w:rsidP="00B22829">
            <w:pPr>
              <w:pStyle w:val="VCAAbulletlevel2"/>
            </w:pPr>
            <w:r>
              <w:t>Brainstorm relevant words and expressions required for an interview about someone’s experiences with cultural traditions and celebrations, including as many different question</w:t>
            </w:r>
            <w:r w:rsidR="00823AA5">
              <w:t>s</w:t>
            </w:r>
            <w:r>
              <w:t xml:space="preserve"> words and questioning strategies as possible.</w:t>
            </w:r>
            <w:r>
              <w:br/>
            </w:r>
          </w:p>
          <w:p w14:paraId="54A05A1F" w14:textId="77777777" w:rsidR="00097446" w:rsidRDefault="00097446"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26AE2FC1" w14:textId="76EF50BF" w:rsidR="00097446" w:rsidRDefault="00097446" w:rsidP="00B22829">
            <w:pPr>
              <w:pStyle w:val="VCAAbulletlevel2"/>
            </w:pPr>
            <w:r>
              <w:t xml:space="preserve">Practise active listening in pairs by speaking in </w:t>
            </w:r>
            <w:sdt>
              <w:sdtPr>
                <w:alias w:val="Keywords"/>
                <w:tag w:val=""/>
                <w:id w:val="-670256705"/>
                <w:placeholder>
                  <w:docPart w:val="70E5A6BE00A84D6A91191A65CA10BCA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036AC673" w14:textId="5E510661" w:rsidR="00097446" w:rsidRDefault="00097446" w:rsidP="00B22829">
            <w:pPr>
              <w:pStyle w:val="VCAAbulletlevel2"/>
            </w:pPr>
            <w:r>
              <w:t xml:space="preserve">In small groups, brainstorm questions for interviews with members of the </w:t>
            </w:r>
            <w:sdt>
              <w:sdtPr>
                <w:alias w:val="Keywords"/>
                <w:tag w:val=""/>
                <w:id w:val="-519005494"/>
                <w:placeholder>
                  <w:docPart w:val="AE1CF03342D546D79A963B3322FEF60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324BDA42" w14:textId="110D1824" w:rsidR="00097446" w:rsidRDefault="00097446" w:rsidP="00B22829">
            <w:pPr>
              <w:pStyle w:val="VCAAbulletlevel2"/>
            </w:pPr>
            <w:r>
              <w:t xml:space="preserve">Interview different members of the </w:t>
            </w:r>
            <w:sdt>
              <w:sdtPr>
                <w:alias w:val="Keywords"/>
                <w:tag w:val=""/>
                <w:id w:val="4252041"/>
                <w:placeholder>
                  <w:docPart w:val="554263244C1144628DBC47A3E38917F5"/>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2300DD76" w14:textId="77777777" w:rsidR="00097446" w:rsidRDefault="00097446"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733CB648" w14:textId="1FDF30C9" w:rsidR="00097446" w:rsidRDefault="00097446" w:rsidP="00B22829">
            <w:pPr>
              <w:pStyle w:val="VCAAbulletlevel2"/>
            </w:pPr>
            <w:r>
              <w:t xml:space="preserve">Reflect on similarities and differences between how </w:t>
            </w:r>
            <w:sdt>
              <w:sdtPr>
                <w:alias w:val="Keywords"/>
                <w:tag w:val=""/>
                <w:id w:val="348221544"/>
                <w:placeholder>
                  <w:docPart w:val="70422F31B623416B9CA7A9C92DF776F6"/>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7B29CDC1" w14:textId="016F58CB" w:rsidR="00097446" w:rsidRDefault="00097446" w:rsidP="00B22829">
            <w:pPr>
              <w:pStyle w:val="VCAAbulletlevel2"/>
            </w:pPr>
            <w:r>
              <w:t xml:space="preserve">Draft a short story or picture book on a specific </w:t>
            </w:r>
            <w:sdt>
              <w:sdtPr>
                <w:alias w:val="Keywords"/>
                <w:tag w:val=""/>
                <w:id w:val="-1858887562"/>
                <w:placeholder>
                  <w:docPart w:val="0B02B7D6376A4CDA9EF1E120152604E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tradition or celebration for children of </w:t>
            </w:r>
            <w:sdt>
              <w:sdtPr>
                <w:alias w:val="Keywords"/>
                <w:tag w:val=""/>
                <w:id w:val="-47222463"/>
                <w:placeholder>
                  <w:docPart w:val="A8440D23AAE54FB29626D40579DDCD7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8AA56A3A977146FB9CC45EC4230ED1F2"/>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-speaking community.</w:t>
            </w:r>
            <w:r>
              <w:br/>
            </w:r>
          </w:p>
          <w:p w14:paraId="0DC77102" w14:textId="77777777" w:rsidR="00097446" w:rsidRDefault="00097446"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37471200" w14:textId="5CA6C654" w:rsidR="00097446" w:rsidRDefault="00097446" w:rsidP="00B22829">
            <w:pPr>
              <w:pStyle w:val="VCAAbulletlevel2"/>
            </w:pPr>
            <w:r>
              <w:t xml:space="preserve">Write a preface for your book, explaining why you wrote the book and why maintaining </w:t>
            </w:r>
            <w:sdt>
              <w:sdtPr>
                <w:alias w:val="Keywords"/>
                <w:tag w:val=""/>
                <w:id w:val="492069109"/>
                <w:placeholder>
                  <w:docPart w:val="B5E169C6855F4FBD95523DCDC2C6D1D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xml:space="preserve"> traditions or celebrations is important.</w:t>
            </w:r>
            <w:r>
              <w:br/>
            </w:r>
          </w:p>
          <w:p w14:paraId="3C8A4D49" w14:textId="77777777" w:rsidR="00097446" w:rsidRPr="0066155E" w:rsidRDefault="00097446"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11D12A99" w14:textId="77777777" w:rsidR="00097446" w:rsidRDefault="00097446" w:rsidP="00097446">
      <w:pPr>
        <w:rPr>
          <w:lang w:val="en-AU"/>
        </w:rPr>
      </w:pPr>
    </w:p>
    <w:p w14:paraId="205BD9C5" w14:textId="0D47C4B2" w:rsidR="00097446" w:rsidRDefault="00097446" w:rsidP="00097446">
      <w:pPr>
        <w:rPr>
          <w:lang w:val="en-AU"/>
        </w:rPr>
      </w:pPr>
    </w:p>
    <w:p w14:paraId="748AA7CF" w14:textId="77777777" w:rsidR="00823AA5" w:rsidRDefault="00823AA5" w:rsidP="00097446">
      <w:pPr>
        <w:rPr>
          <w:lang w:val="en-AU"/>
        </w:rPr>
      </w:pPr>
    </w:p>
    <w:p w14:paraId="79119BD2" w14:textId="77777777" w:rsidR="00823AA5" w:rsidRDefault="00823AA5" w:rsidP="00097446">
      <w:pPr>
        <w:rPr>
          <w:lang w:val="en-AU"/>
        </w:rPr>
      </w:pPr>
    </w:p>
    <w:p w14:paraId="5E686360" w14:textId="77777777" w:rsidR="00097446" w:rsidRDefault="00097446" w:rsidP="00097446">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097446" w:rsidRPr="007B23FE" w14:paraId="46FCB32F" w14:textId="77777777" w:rsidTr="00B22829">
        <w:trPr>
          <w:trHeight w:val="274"/>
        </w:trPr>
        <w:tc>
          <w:tcPr>
            <w:tcW w:w="2339" w:type="dxa"/>
            <w:shd w:val="clear" w:color="auto" w:fill="0F7EB4"/>
          </w:tcPr>
          <w:p w14:paraId="65B94565"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0FA826A2"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40DEE0C1"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41612607" w14:textId="77777777" w:rsidR="00097446" w:rsidRPr="007B23FE" w:rsidRDefault="00097446"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097446" w:rsidRPr="007B23FE" w14:paraId="1FFEBD3B" w14:textId="77777777" w:rsidTr="008D6E6F">
        <w:trPr>
          <w:trHeight w:val="1701"/>
        </w:trPr>
        <w:tc>
          <w:tcPr>
            <w:tcW w:w="2339" w:type="dxa"/>
            <w:vAlign w:val="center"/>
          </w:tcPr>
          <w:p w14:paraId="6772E757" w14:textId="77777777" w:rsidR="00097446" w:rsidRPr="006F2769" w:rsidRDefault="00097446" w:rsidP="00B22829">
            <w:pPr>
              <w:pStyle w:val="VCAAbody"/>
              <w:jc w:val="center"/>
            </w:pPr>
            <w:r w:rsidRPr="006F2769">
              <w:t>Sustainability</w:t>
            </w:r>
          </w:p>
        </w:tc>
        <w:tc>
          <w:tcPr>
            <w:tcW w:w="2339" w:type="dxa"/>
            <w:vAlign w:val="center"/>
          </w:tcPr>
          <w:p w14:paraId="3E21E992" w14:textId="77777777" w:rsidR="00097446" w:rsidRPr="006F2769" w:rsidRDefault="00097446" w:rsidP="00B22829">
            <w:pPr>
              <w:pStyle w:val="VCAAbody"/>
              <w:jc w:val="center"/>
            </w:pPr>
            <w:r w:rsidRPr="006F2769">
              <w:t>Personal</w:t>
            </w:r>
          </w:p>
        </w:tc>
        <w:tc>
          <w:tcPr>
            <w:tcW w:w="2339" w:type="dxa"/>
            <w:vAlign w:val="center"/>
          </w:tcPr>
          <w:p w14:paraId="360A4E45" w14:textId="77777777" w:rsidR="00097446" w:rsidRPr="006F2769" w:rsidRDefault="00097446" w:rsidP="00B22829">
            <w:pPr>
              <w:pStyle w:val="VCAAbody"/>
              <w:jc w:val="center"/>
            </w:pPr>
            <w:r w:rsidRPr="006F2769">
              <w:t xml:space="preserve">Natural Environment </w:t>
            </w:r>
          </w:p>
        </w:tc>
        <w:tc>
          <w:tcPr>
            <w:tcW w:w="2339" w:type="dxa"/>
            <w:vAlign w:val="center"/>
          </w:tcPr>
          <w:p w14:paraId="44698ACD" w14:textId="77777777" w:rsidR="00097446" w:rsidRPr="006F2769" w:rsidRDefault="00097446" w:rsidP="00B22829">
            <w:pPr>
              <w:pStyle w:val="VCAAbody"/>
              <w:jc w:val="center"/>
            </w:pPr>
            <w:r w:rsidRPr="006F2769">
              <w:t>Personal responsibilities towards our natural environment</w:t>
            </w:r>
          </w:p>
        </w:tc>
      </w:tr>
    </w:tbl>
    <w:p w14:paraId="0AAE4359" w14:textId="77777777" w:rsidR="00097446" w:rsidRPr="00B13D9B" w:rsidRDefault="00097446" w:rsidP="00097446">
      <w:pPr>
        <w:pStyle w:val="Heading2"/>
        <w:rPr>
          <w:sz w:val="28"/>
        </w:rPr>
      </w:pPr>
      <w:bookmarkStart w:id="80" w:name="_Toc189124146"/>
      <w:bookmarkStart w:id="81" w:name="_Toc191902802"/>
      <w:r w:rsidRPr="00B13D9B">
        <w:rPr>
          <w:sz w:val="28"/>
        </w:rPr>
        <w:t xml:space="preserve">Outcome </w:t>
      </w:r>
      <w:r>
        <w:rPr>
          <w:sz w:val="28"/>
        </w:rPr>
        <w:t>3</w:t>
      </w:r>
      <w:bookmarkEnd w:id="80"/>
      <w:bookmarkEnd w:id="81"/>
    </w:p>
    <w:p w14:paraId="5A5A68AD" w14:textId="7F0BE56B" w:rsidR="00097446" w:rsidRDefault="00097446" w:rsidP="00097446">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039088DFD1534D69A4931C9603B9639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Karen</w:t>
          </w:r>
        </w:sdtContent>
      </w:sdt>
      <w:r w:rsidRPr="006F2769">
        <w:rPr>
          <w:shd w:val="clear" w:color="auto" w:fill="FFFFFF"/>
        </w:rPr>
        <w:t xml:space="preserve"> in response to a task.</w:t>
      </w:r>
    </w:p>
    <w:p w14:paraId="596E894A" w14:textId="77777777" w:rsidR="00097446" w:rsidRDefault="00097446" w:rsidP="00097446">
      <w:pPr>
        <w:pStyle w:val="Heading2"/>
        <w:rPr>
          <w:sz w:val="24"/>
          <w:szCs w:val="24"/>
        </w:rPr>
      </w:pPr>
      <w:bookmarkStart w:id="82" w:name="_Toc189124147"/>
      <w:bookmarkStart w:id="83" w:name="_Toc191902803"/>
      <w:r w:rsidRPr="00753F1C">
        <w:rPr>
          <w:sz w:val="24"/>
          <w:szCs w:val="24"/>
        </w:rPr>
        <w:t>Examples of learning activities</w:t>
      </w:r>
      <w:bookmarkEnd w:id="82"/>
      <w:bookmarkEnd w:id="8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097446" w:rsidRPr="00A36965" w14:paraId="0E7CBCF0" w14:textId="77777777" w:rsidTr="00B22829">
        <w:trPr>
          <w:cantSplit/>
        </w:trPr>
        <w:tc>
          <w:tcPr>
            <w:tcW w:w="8783" w:type="dxa"/>
          </w:tcPr>
          <w:p w14:paraId="0095D0ED" w14:textId="6F32F1E0" w:rsidR="00097446" w:rsidRPr="00D66A44" w:rsidRDefault="00097446"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3496CB351ADD411DBEC94A5CA8882F8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w:t>
            </w:r>
          </w:p>
        </w:tc>
      </w:tr>
      <w:tr w:rsidR="00097446" w:rsidRPr="00A36965" w14:paraId="6FC31551" w14:textId="77777777" w:rsidTr="00B22829">
        <w:trPr>
          <w:cantSplit/>
        </w:trPr>
        <w:tc>
          <w:tcPr>
            <w:tcW w:w="8783" w:type="dxa"/>
          </w:tcPr>
          <w:p w14:paraId="6268F670" w14:textId="77777777" w:rsidR="00097446" w:rsidRPr="00D66A44" w:rsidRDefault="00097446"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097446" w:rsidRPr="00A36965" w14:paraId="1E61DA9E" w14:textId="77777777" w:rsidTr="00B22829">
        <w:trPr>
          <w:cantSplit/>
        </w:trPr>
        <w:tc>
          <w:tcPr>
            <w:tcW w:w="8783" w:type="dxa"/>
          </w:tcPr>
          <w:p w14:paraId="2A15B8DE" w14:textId="1BDB8D9D" w:rsidR="00097446" w:rsidRPr="00D66A44" w:rsidRDefault="00097446" w:rsidP="00B22829">
            <w:pPr>
              <w:pStyle w:val="VCAAbulletlevel2"/>
            </w:pPr>
            <w:r w:rsidRPr="00D66A44">
              <w:t xml:space="preserve">View a short video or documentary in </w:t>
            </w:r>
            <w:sdt>
              <w:sdtPr>
                <w:alias w:val="Keywords"/>
                <w:tag w:val=""/>
                <w:id w:val="646711941"/>
                <w:placeholder>
                  <w:docPart w:val="E625D622BE9842B682F1B8F8D33E9CA1"/>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xml:space="preserve"> about the importance of recycling and the different ways people can recycle in Australia or a </w:t>
            </w:r>
            <w:sdt>
              <w:sdtPr>
                <w:alias w:val="Keywords"/>
                <w:tag w:val=""/>
                <w:id w:val="-258223308"/>
                <w:placeholder>
                  <w:docPart w:val="FBDFD37A11DA4D55ADE75F389321A9F3"/>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097446" w:rsidRPr="00A36965" w14:paraId="1DAA7EB2" w14:textId="77777777" w:rsidTr="00B22829">
        <w:trPr>
          <w:cantSplit/>
        </w:trPr>
        <w:tc>
          <w:tcPr>
            <w:tcW w:w="8783" w:type="dxa"/>
          </w:tcPr>
          <w:p w14:paraId="2B0C9B31" w14:textId="7FD640E7" w:rsidR="00097446" w:rsidRPr="00D66A44" w:rsidRDefault="00097446"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DB2E3A418E87409280FE3BAF742056A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7BE5480ECC6143A49CD4F08CBCAD3224"/>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097446" w:rsidRPr="00A36965" w14:paraId="7CE1E07B" w14:textId="77777777" w:rsidTr="00B22829">
        <w:trPr>
          <w:cantSplit/>
        </w:trPr>
        <w:tc>
          <w:tcPr>
            <w:tcW w:w="8783" w:type="dxa"/>
          </w:tcPr>
          <w:p w14:paraId="30CB289D" w14:textId="77777777" w:rsidR="00097446" w:rsidRPr="00D66A44" w:rsidRDefault="00097446" w:rsidP="00B22829">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097446" w:rsidRPr="00A36965" w14:paraId="0C737126" w14:textId="77777777" w:rsidTr="00B22829">
        <w:trPr>
          <w:cantSplit/>
        </w:trPr>
        <w:tc>
          <w:tcPr>
            <w:tcW w:w="8783" w:type="dxa"/>
          </w:tcPr>
          <w:p w14:paraId="006DB989" w14:textId="5C61931F" w:rsidR="00097446" w:rsidRPr="00D66A44" w:rsidRDefault="00097446" w:rsidP="00B22829">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2AA41919FF6D4AD19B21619BBA4AC38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097446" w:rsidRPr="00A36965" w14:paraId="7BA43386" w14:textId="77777777" w:rsidTr="00B22829">
        <w:trPr>
          <w:cantSplit/>
        </w:trPr>
        <w:tc>
          <w:tcPr>
            <w:tcW w:w="8783" w:type="dxa"/>
          </w:tcPr>
          <w:p w14:paraId="43C87102" w14:textId="1214796B" w:rsidR="00097446" w:rsidRPr="00D66A44" w:rsidRDefault="00097446" w:rsidP="00B22829">
            <w:pPr>
              <w:pStyle w:val="VCAAbulletlevel2"/>
            </w:pPr>
            <w:r w:rsidRPr="00D66A44">
              <w:t xml:space="preserve">Read a children’s short story or picture book in </w:t>
            </w:r>
            <w:sdt>
              <w:sdtPr>
                <w:alias w:val="Keywords"/>
                <w:tag w:val=""/>
                <w:id w:val="-709030453"/>
                <w:placeholder>
                  <w:docPart w:val="4FC70728712440B1B109DF8BF349A0CC"/>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097446" w:rsidRPr="00A36965" w14:paraId="3AE051B6" w14:textId="77777777" w:rsidTr="00B22829">
        <w:trPr>
          <w:cantSplit/>
        </w:trPr>
        <w:tc>
          <w:tcPr>
            <w:tcW w:w="8783" w:type="dxa"/>
          </w:tcPr>
          <w:p w14:paraId="6559A373" w14:textId="77777777" w:rsidR="00097446" w:rsidRPr="00D66A44" w:rsidRDefault="00097446"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097446" w:rsidRPr="00A36965" w14:paraId="33177B7F" w14:textId="77777777" w:rsidTr="00B22829">
        <w:trPr>
          <w:cantSplit/>
        </w:trPr>
        <w:tc>
          <w:tcPr>
            <w:tcW w:w="8783" w:type="dxa"/>
          </w:tcPr>
          <w:p w14:paraId="4AAB9247" w14:textId="16D1ACC9" w:rsidR="00097446" w:rsidRPr="00D66A44" w:rsidRDefault="00097446" w:rsidP="00B22829">
            <w:pPr>
              <w:pStyle w:val="VCAAbulletlevel2"/>
            </w:pPr>
            <w:r w:rsidRPr="00D66A44">
              <w:t xml:space="preserve">Listen to or view video clips in </w:t>
            </w:r>
            <w:sdt>
              <w:sdtPr>
                <w:alias w:val="Keywords"/>
                <w:tag w:val=""/>
                <w:id w:val="-1136727769"/>
                <w:placeholder>
                  <w:docPart w:val="40A99694A0C7462581EE0223220B1211"/>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097446" w:rsidRPr="00A36965" w14:paraId="65BFA2C8" w14:textId="77777777" w:rsidTr="00B22829">
        <w:trPr>
          <w:cantSplit/>
        </w:trPr>
        <w:tc>
          <w:tcPr>
            <w:tcW w:w="8783" w:type="dxa"/>
          </w:tcPr>
          <w:p w14:paraId="26E9787A" w14:textId="681229F7" w:rsidR="00097446" w:rsidRPr="00D66A44" w:rsidRDefault="00097446" w:rsidP="00B22829">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C190C10F3EF9490EA591CF9E4E63273A"/>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097446" w:rsidRPr="00A36965" w14:paraId="1193EE2E" w14:textId="77777777" w:rsidTr="00B22829">
        <w:trPr>
          <w:cantSplit/>
        </w:trPr>
        <w:tc>
          <w:tcPr>
            <w:tcW w:w="8783" w:type="dxa"/>
          </w:tcPr>
          <w:p w14:paraId="03D4B0EC" w14:textId="595F4C82" w:rsidR="00097446" w:rsidRPr="00D66A44" w:rsidRDefault="00097446" w:rsidP="00B22829">
            <w:pPr>
              <w:pStyle w:val="VCAAbulletlevel2"/>
            </w:pPr>
            <w:r w:rsidRPr="00D66A44">
              <w:t xml:space="preserve">Read an informative text about a natural resource in a </w:t>
            </w:r>
            <w:sdt>
              <w:sdtPr>
                <w:alias w:val="Keywords"/>
                <w:tag w:val=""/>
                <w:id w:val="-671028431"/>
                <w:placeholder>
                  <w:docPart w:val="39224D95CD6E4ECFA474B2705F7B427F"/>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097446" w:rsidRPr="00A36965" w14:paraId="735B4E0B" w14:textId="77777777" w:rsidTr="00B22829">
        <w:trPr>
          <w:cantSplit/>
        </w:trPr>
        <w:tc>
          <w:tcPr>
            <w:tcW w:w="8783" w:type="dxa"/>
          </w:tcPr>
          <w:p w14:paraId="73252723" w14:textId="77777777" w:rsidR="00097446" w:rsidRPr="00D66A44" w:rsidRDefault="00097446"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097446" w:rsidRPr="00A36965" w14:paraId="44D33601" w14:textId="77777777" w:rsidTr="00B22829">
        <w:trPr>
          <w:cantSplit/>
        </w:trPr>
        <w:tc>
          <w:tcPr>
            <w:tcW w:w="8783" w:type="dxa"/>
          </w:tcPr>
          <w:p w14:paraId="10CDDE3B" w14:textId="645D9317" w:rsidR="00097446" w:rsidRPr="00D66A44" w:rsidRDefault="00097446" w:rsidP="00B22829">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5ADFA92406FB4A3483801B8206311D1B"/>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097446" w:rsidRPr="00A36965" w14:paraId="204D1962" w14:textId="77777777" w:rsidTr="00B22829">
        <w:trPr>
          <w:cantSplit/>
        </w:trPr>
        <w:tc>
          <w:tcPr>
            <w:tcW w:w="8783" w:type="dxa"/>
          </w:tcPr>
          <w:p w14:paraId="75CBA385" w14:textId="5867AD96" w:rsidR="00097446" w:rsidRPr="00A36965" w:rsidRDefault="00097446" w:rsidP="00B22829">
            <w:pPr>
              <w:pStyle w:val="VCAAbulletlevel2"/>
              <w:rPr>
                <w:rFonts w:cstheme="minorHAnsi"/>
              </w:rPr>
            </w:pPr>
            <w:r w:rsidRPr="00D66A44">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DB9A2DA9AD90476F9112730D9776C28D"/>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097446" w:rsidRPr="00A36965" w14:paraId="75C910E1" w14:textId="77777777" w:rsidTr="00B22829">
        <w:trPr>
          <w:cantSplit/>
        </w:trPr>
        <w:tc>
          <w:tcPr>
            <w:tcW w:w="8783" w:type="dxa"/>
          </w:tcPr>
          <w:p w14:paraId="48D38604" w14:textId="77777777" w:rsidR="00097446" w:rsidRPr="00D66A44" w:rsidRDefault="00097446"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097446" w:rsidRPr="00A36965" w14:paraId="460C79C8" w14:textId="77777777" w:rsidTr="00B22829">
        <w:trPr>
          <w:cantSplit/>
        </w:trPr>
        <w:tc>
          <w:tcPr>
            <w:tcW w:w="8783" w:type="dxa"/>
          </w:tcPr>
          <w:p w14:paraId="3D99883E" w14:textId="77777777" w:rsidR="00097446" w:rsidRPr="00D66A44" w:rsidRDefault="00097446"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097446" w:rsidRPr="00A36965" w14:paraId="4F7BD602" w14:textId="77777777" w:rsidTr="00B22829">
        <w:trPr>
          <w:cantSplit/>
        </w:trPr>
        <w:tc>
          <w:tcPr>
            <w:tcW w:w="8783" w:type="dxa"/>
          </w:tcPr>
          <w:p w14:paraId="67A8BD87" w14:textId="6A684453" w:rsidR="00097446" w:rsidRPr="00D66A44" w:rsidRDefault="00097446"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9F4A900789364DBD901259A709A8B219"/>
                </w:placeholder>
                <w:dataBinding w:prefixMappings="xmlns:ns0='http://purl.org/dc/elements/1.1/' xmlns:ns1='http://schemas.openxmlformats.org/package/2006/metadata/core-properties' " w:xpath="/ns1:coreProperties[1]/ns1:keywords[1]" w:storeItemID="{6C3C8BC8-F283-45AE-878A-BAB7291924A1}"/>
                <w:text/>
              </w:sdtPr>
              <w:sdtEndPr/>
              <w:sdtContent>
                <w:r>
                  <w:t>Karen</w:t>
                </w:r>
              </w:sdtContent>
            </w:sdt>
            <w:r>
              <w:t>-</w:t>
            </w:r>
            <w:r w:rsidRPr="00A36965">
              <w:t>speaking community</w:t>
            </w:r>
            <w:r w:rsidRPr="00DA3056">
              <w:t>.</w:t>
            </w:r>
          </w:p>
        </w:tc>
      </w:tr>
      <w:tr w:rsidR="00097446" w:rsidRPr="00DA3056" w14:paraId="635BAE1C" w14:textId="77777777" w:rsidTr="00B22829">
        <w:trPr>
          <w:cantSplit/>
        </w:trPr>
        <w:tc>
          <w:tcPr>
            <w:tcW w:w="8783" w:type="dxa"/>
            <w:shd w:val="clear" w:color="auto" w:fill="D9D9D9" w:themeFill="background1" w:themeFillShade="D9"/>
          </w:tcPr>
          <w:p w14:paraId="5CCDEF21" w14:textId="57B7B850" w:rsidR="00097446" w:rsidRPr="006E7D7F" w:rsidRDefault="00097446" w:rsidP="00B22829">
            <w:pPr>
              <w:pStyle w:val="VCAAbulletlevel2"/>
              <w:rPr>
                <w:b/>
                <w:bCs/>
              </w:rPr>
            </w:pPr>
            <w:r w:rsidRPr="006E7D7F">
              <w:rPr>
                <w:b/>
                <w:bCs/>
                <w:noProof/>
              </w:rPr>
              <w:drawing>
                <wp:anchor distT="0" distB="0" distL="114300" distR="114300" simplePos="0" relativeHeight="251684864" behindDoc="0" locked="0" layoutInCell="1" allowOverlap="1" wp14:anchorId="29645A15" wp14:editId="09E0A363">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80099DB078A24FD2867245295B30CEB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Karen</w:t>
                </w:r>
              </w:sdtContent>
            </w:sdt>
            <w:r w:rsidRPr="006E7D7F">
              <w:rPr>
                <w:b/>
                <w:bCs/>
              </w:rPr>
              <w:t xml:space="preserve">-speaking community. </w:t>
            </w:r>
          </w:p>
        </w:tc>
      </w:tr>
    </w:tbl>
    <w:p w14:paraId="4F33624E" w14:textId="77777777" w:rsidR="00097446" w:rsidRDefault="00097446" w:rsidP="00097446">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097446" w14:paraId="2F957C0A"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14F2707" w14:textId="77777777" w:rsidR="00097446" w:rsidRPr="003E507E" w:rsidRDefault="00097446" w:rsidP="00B22829">
            <w:pPr>
              <w:pStyle w:val="Heading2"/>
              <w:rPr>
                <w:b/>
                <w:bCs/>
                <w:color w:val="004EA8"/>
              </w:rPr>
            </w:pPr>
            <w:bookmarkStart w:id="84" w:name="_Toc189124148"/>
            <w:bookmarkStart w:id="85" w:name="_Toc191902804"/>
            <w:r w:rsidRPr="00B13D9B">
              <w:rPr>
                <w:b/>
                <w:bCs/>
                <w:noProof/>
                <w:color w:val="004EA8"/>
              </w:rPr>
              <w:drawing>
                <wp:anchor distT="0" distB="0" distL="114300" distR="114300" simplePos="0" relativeHeight="251685888" behindDoc="0" locked="0" layoutInCell="1" allowOverlap="1" wp14:anchorId="09E8B295" wp14:editId="3F17B8A6">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4"/>
            <w:bookmarkEnd w:id="85"/>
            <w:r w:rsidRPr="00B13D9B">
              <w:rPr>
                <w:b/>
                <w:bCs/>
                <w:color w:val="004EA8"/>
              </w:rPr>
              <w:t xml:space="preserve"> </w:t>
            </w:r>
          </w:p>
          <w:p w14:paraId="5498DF1B" w14:textId="522B7F57" w:rsidR="00097446" w:rsidRPr="003E507E" w:rsidRDefault="00097446"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B5A048A408B0429D9E5E6785F62D27F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Karen</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07B3E50E" w14:textId="3423E4BA" w:rsidR="00097446" w:rsidRPr="003E507E" w:rsidRDefault="00097446" w:rsidP="00097446">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873892FCD1524B91A81A3302560F4E9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823AA5">
              <w:rPr>
                <w:rFonts w:ascii="Arial" w:eastAsia="Arial" w:hAnsi="Arial" w:cs="Arial"/>
                <w:color w:val="000000"/>
                <w:w w:val="95"/>
                <w:kern w:val="22"/>
                <w:szCs w:val="20"/>
                <w:lang w:val="en-GB" w:eastAsia="ja-JP"/>
              </w:rPr>
              <w:t xml:space="preserve"> </w:t>
            </w:r>
            <w:proofErr w:type="gramStart"/>
            <w:r w:rsidR="00823AA5">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1B670BA7" w14:textId="53C3E3CD" w:rsidR="00097446" w:rsidRPr="003E507E" w:rsidRDefault="00097446" w:rsidP="00097446">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7D57BB0DA0A447098625FE027E1B69A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w:t>
            </w:r>
            <w:r w:rsidRPr="005D641C">
              <w:rPr>
                <w:rFonts w:ascii="Arial" w:eastAsia="Arial" w:hAnsi="Arial" w:cs="Arial"/>
                <w:color w:val="000000"/>
                <w:w w:val="95"/>
                <w:kern w:val="22"/>
                <w:szCs w:val="20"/>
                <w:lang w:val="en-GB" w:eastAsia="ja-JP"/>
              </w:rPr>
              <w:lastRenderedPageBreak/>
              <w:t xml:space="preserve">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5B36B6AB" w14:textId="1E7B414C" w:rsidR="00097446" w:rsidRPr="003E507E" w:rsidRDefault="00097446" w:rsidP="00097446">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D8E9F37A697A47D1B5775B63B95EDB0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5D0AB661" w14:textId="77777777"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7F039587" w14:textId="77777777"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478C6AA2" w14:textId="1B87E937"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4A6F3266DC1C432B94E0FB37D73D363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70E395CD" w14:textId="77777777"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65F6C837" w14:textId="604F0C82"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9BFE52B4189546C4AF5102A685C7093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476BD1CD" w14:textId="4DC717C2"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13DB51CE46D94AFE8CFA35C56FD1ECA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0E5C8DED" w14:textId="77777777"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0FBD7885" w14:textId="77777777" w:rsidR="00097446" w:rsidRPr="00F23158" w:rsidRDefault="00097446" w:rsidP="00097446">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72C53B5D" w14:textId="12711E4C" w:rsidR="00097446" w:rsidRPr="006F2769" w:rsidRDefault="00097446" w:rsidP="00097446">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6553EBD7E2C54E33BD7A7DE68277CAE7"/>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Karen</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13834FB5" w14:textId="77777777" w:rsidR="00097446" w:rsidRPr="0066155E" w:rsidRDefault="00097446" w:rsidP="00B22829">
            <w:pPr>
              <w:pStyle w:val="VCAAbulletlevel2"/>
              <w:numPr>
                <w:ilvl w:val="0"/>
                <w:numId w:val="0"/>
              </w:numPr>
              <w:ind w:left="360"/>
            </w:pPr>
          </w:p>
        </w:tc>
      </w:tr>
    </w:tbl>
    <w:p w14:paraId="27016120" w14:textId="77777777" w:rsidR="00A63705" w:rsidRPr="00097446" w:rsidRDefault="00A63705" w:rsidP="00097446"/>
    <w:sectPr w:rsidR="00A63705" w:rsidRPr="00097446" w:rsidSect="00823AA5">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7F01B" w14:textId="77777777" w:rsidR="00097446" w:rsidRDefault="00097446"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097446" w:rsidRPr="00D0381D" w14:paraId="3C9BDC10" w14:textId="77777777" w:rsidTr="00D0381D">
      <w:tc>
        <w:tcPr>
          <w:tcW w:w="1665" w:type="pct"/>
          <w:tcMar>
            <w:left w:w="0" w:type="dxa"/>
            <w:right w:w="0" w:type="dxa"/>
          </w:tcMar>
        </w:tcPr>
        <w:p w14:paraId="64F46180" w14:textId="77777777" w:rsidR="00097446" w:rsidRPr="00D0381D" w:rsidRDefault="00097446"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0E4D4E55" w14:textId="77777777" w:rsidR="00097446" w:rsidRPr="00D0381D" w:rsidRDefault="00097446" w:rsidP="00D0381D">
          <w:pPr>
            <w:tabs>
              <w:tab w:val="right" w:pos="9639"/>
            </w:tabs>
            <w:rPr>
              <w:color w:val="999999" w:themeColor="accent2"/>
              <w:sz w:val="18"/>
              <w:szCs w:val="18"/>
            </w:rPr>
          </w:pPr>
        </w:p>
      </w:tc>
      <w:tc>
        <w:tcPr>
          <w:tcW w:w="1665" w:type="pct"/>
          <w:tcMar>
            <w:left w:w="0" w:type="dxa"/>
            <w:right w:w="0" w:type="dxa"/>
          </w:tcMar>
        </w:tcPr>
        <w:p w14:paraId="46C2DCC2" w14:textId="77777777" w:rsidR="00097446" w:rsidRPr="009B3B87" w:rsidRDefault="00097446"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425626A2" w14:textId="77777777" w:rsidR="00097446" w:rsidRPr="00534253" w:rsidRDefault="00097446"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097446" w:rsidRPr="00D0381D" w14:paraId="1B92B46E" w14:textId="77777777" w:rsidTr="00D0381D">
      <w:tc>
        <w:tcPr>
          <w:tcW w:w="3285" w:type="dxa"/>
          <w:tcMar>
            <w:left w:w="0" w:type="dxa"/>
            <w:right w:w="0" w:type="dxa"/>
          </w:tcMar>
        </w:tcPr>
        <w:p w14:paraId="288B850F" w14:textId="77777777" w:rsidR="00097446" w:rsidRPr="00D0381D" w:rsidRDefault="00097446"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0B7C6AAB" w14:textId="77777777" w:rsidR="00097446" w:rsidRPr="00D0381D" w:rsidRDefault="00097446" w:rsidP="00D0381D">
          <w:pPr>
            <w:tabs>
              <w:tab w:val="right" w:pos="9639"/>
            </w:tabs>
            <w:rPr>
              <w:color w:val="999999" w:themeColor="accent2"/>
              <w:sz w:val="18"/>
              <w:szCs w:val="18"/>
            </w:rPr>
          </w:pPr>
        </w:p>
      </w:tc>
      <w:tc>
        <w:tcPr>
          <w:tcW w:w="3285" w:type="dxa"/>
          <w:tcMar>
            <w:left w:w="0" w:type="dxa"/>
            <w:right w:w="0" w:type="dxa"/>
          </w:tcMar>
        </w:tcPr>
        <w:p w14:paraId="3F14C9E9" w14:textId="77777777" w:rsidR="00097446" w:rsidRPr="009B3B87" w:rsidRDefault="00097446"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6620B00F" w14:textId="77777777" w:rsidR="00097446" w:rsidRPr="00534253" w:rsidRDefault="00097446"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557E09E3" wp14:editId="5F4E3B34">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097446" w14:paraId="54C934D6" w14:textId="77777777" w:rsidTr="00707E68">
      <w:tc>
        <w:tcPr>
          <w:tcW w:w="3285" w:type="dxa"/>
          <w:vAlign w:val="center"/>
        </w:tcPr>
        <w:p w14:paraId="04828A08" w14:textId="77777777" w:rsidR="00097446" w:rsidRDefault="008D6E6F" w:rsidP="007619E0">
          <w:pPr>
            <w:pStyle w:val="Captionsandfootnotes"/>
            <w:tabs>
              <w:tab w:val="right" w:pos="9639"/>
            </w:tabs>
            <w:spacing w:line="240" w:lineRule="auto"/>
            <w:rPr>
              <w:color w:val="999999" w:themeColor="accent2"/>
            </w:rPr>
          </w:pPr>
          <w:hyperlink r:id="rId1" w:history="1">
            <w:r w:rsidR="00097446">
              <w:rPr>
                <w:rStyle w:val="Hyperlink"/>
              </w:rPr>
              <w:t>VCAA</w:t>
            </w:r>
          </w:hyperlink>
        </w:p>
      </w:tc>
      <w:tc>
        <w:tcPr>
          <w:tcW w:w="3285" w:type="dxa"/>
          <w:vAlign w:val="center"/>
        </w:tcPr>
        <w:p w14:paraId="1EF6090F" w14:textId="77777777" w:rsidR="00097446" w:rsidRDefault="00097446" w:rsidP="00707E68">
          <w:pPr>
            <w:pStyle w:val="Captionsandfootnotes"/>
            <w:tabs>
              <w:tab w:val="right" w:pos="9639"/>
            </w:tabs>
            <w:spacing w:line="240" w:lineRule="auto"/>
            <w:jc w:val="center"/>
            <w:rPr>
              <w:color w:val="999999" w:themeColor="accent2"/>
            </w:rPr>
          </w:pPr>
        </w:p>
      </w:tc>
      <w:tc>
        <w:tcPr>
          <w:tcW w:w="3285" w:type="dxa"/>
          <w:vAlign w:val="center"/>
        </w:tcPr>
        <w:p w14:paraId="5FC6481C" w14:textId="77777777" w:rsidR="00097446" w:rsidRDefault="00097446"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45FCC757" w14:textId="77777777" w:rsidR="00097446" w:rsidRDefault="00097446"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8D6E6F"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1099BEC6" w14:textId="5B8981FA" w:rsidR="00097446" w:rsidRPr="00322123" w:rsidRDefault="00097446" w:rsidP="00A11696">
        <w:r>
          <w:t>2025 VCE Karen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3FF5A3" w14:textId="77777777" w:rsidR="00097446" w:rsidRPr="00A77F1C" w:rsidRDefault="00097446"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E26753" w14:textId="32C3CECC" w:rsidR="00097446" w:rsidRPr="00322123" w:rsidRDefault="008D6E6F" w:rsidP="00D86551">
    <w:pPr>
      <w:pStyle w:val="Header"/>
    </w:pPr>
    <w:sdt>
      <w:sdtPr>
        <w:alias w:val="Title"/>
        <w:tag w:val=""/>
        <w:id w:val="-904142251"/>
        <w:placeholder>
          <w:docPart w:val="CCF4EA160BDD4D1595ACDD29BD8BDD7D"/>
        </w:placeholder>
        <w:dataBinding w:prefixMappings="xmlns:ns0='http://purl.org/dc/elements/1.1/' xmlns:ns1='http://schemas.openxmlformats.org/package/2006/metadata/core-properties' " w:xpath="/ns1:coreProperties[1]/ns0:title[1]" w:storeItemID="{6C3C8BC8-F283-45AE-878A-BAB7291924A1}"/>
        <w:text/>
      </w:sdtPr>
      <w:sdtEndPr/>
      <w:sdtContent>
        <w:r w:rsidR="00097446">
          <w:t>2025 VCE Karen</w:t>
        </w:r>
      </w:sdtContent>
    </w:sdt>
    <w:r w:rsidR="00097446" w:rsidRPr="00E44381">
      <w:t xml:space="preserve"> </w:t>
    </w:r>
    <w:r w:rsidR="00097446">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4020B" w14:textId="6F74AB0F" w:rsidR="00097446" w:rsidRPr="00210AB7" w:rsidRDefault="00097446"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176611134"/>
        <w:placeholder>
          <w:docPart w:val="016DDC30E73F4A63B2513D457433D99B"/>
        </w:placeholder>
        <w:dataBinding w:prefixMappings="xmlns:ns0='http://purl.org/dc/elements/1.1/' xmlns:ns1='http://schemas.openxmlformats.org/package/2006/metadata/core-properties' " w:xpath="/ns1:coreProperties[1]/ns0:title[1]" w:storeItemID="{6C3C8BC8-F283-45AE-878A-BAB7291924A1}"/>
        <w:text/>
      </w:sdtPr>
      <w:sdtEndPr/>
      <w:sdtContent>
        <w:r>
          <w:t>2025 VCE Karen</w:t>
        </w:r>
      </w:sdtContent>
    </w:sdt>
  </w:p>
  <w:p w14:paraId="792F4A3E" w14:textId="77777777" w:rsidR="00097446" w:rsidRPr="00C73F9D" w:rsidRDefault="00097446"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75ED196E" w:rsidR="00350E9A" w:rsidRPr="00322123" w:rsidRDefault="008D6E6F" w:rsidP="00D86551">
    <w:pPr>
      <w:pStyle w:val="Header"/>
    </w:pPr>
    <w:sdt>
      <w:sdtPr>
        <w:alias w:val="Title"/>
        <w:tag w:val=""/>
        <w:id w:val="1684396694"/>
        <w:placeholder>
          <w:docPart w:val="6797D4EF9ABA4208B2B0767585CA884D"/>
        </w:placeholder>
        <w:dataBinding w:prefixMappings="xmlns:ns0='http://purl.org/dc/elements/1.1/' xmlns:ns1='http://schemas.openxmlformats.org/package/2006/metadata/core-properties' " w:xpath="/ns1:coreProperties[1]/ns0:title[1]" w:storeItemID="{6C3C8BC8-F283-45AE-878A-BAB7291924A1}"/>
        <w:text/>
      </w:sdtPr>
      <w:sdtEndPr/>
      <w:sdtContent>
        <w:r w:rsidR="00B46230">
          <w:t>2025 VCE Karen</w:t>
        </w:r>
      </w:sdtContent>
    </w:sdt>
    <w:r w:rsidR="00E44381" w:rsidRPr="00E44381">
      <w:t xml:space="preserve"> </w:t>
    </w:r>
    <w:r w:rsidR="001F06BF">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23298B79"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61C5D65C463F48AF95840648962C728D"/>
        </w:placeholder>
        <w:dataBinding w:prefixMappings="xmlns:ns0='http://purl.org/dc/elements/1.1/' xmlns:ns1='http://schemas.openxmlformats.org/package/2006/metadata/core-properties' " w:xpath="/ns1:coreProperties[1]/ns0:title[1]" w:storeItemID="{6C3C8BC8-F283-45AE-878A-BAB7291924A1}"/>
        <w:text/>
      </w:sdtPr>
      <w:sdtEndPr/>
      <w:sdtContent>
        <w:r w:rsidR="00B46230">
          <w:t>2025 VCE Karen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F73E55"/>
    <w:multiLevelType w:val="multilevel"/>
    <w:tmpl w:val="E7F8B5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2811B9"/>
    <w:multiLevelType w:val="multilevel"/>
    <w:tmpl w:val="47DE7C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3A2AD2"/>
    <w:multiLevelType w:val="multilevel"/>
    <w:tmpl w:val="EC74E0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1C16F36"/>
    <w:multiLevelType w:val="multilevel"/>
    <w:tmpl w:val="4E3A76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1C46C49"/>
    <w:multiLevelType w:val="multilevel"/>
    <w:tmpl w:val="DBACF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2483DDC"/>
    <w:multiLevelType w:val="multilevel"/>
    <w:tmpl w:val="D9B0B0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29A100E"/>
    <w:multiLevelType w:val="multilevel"/>
    <w:tmpl w:val="340E65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2D26862"/>
    <w:multiLevelType w:val="multilevel"/>
    <w:tmpl w:val="7688D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3574693"/>
    <w:multiLevelType w:val="multilevel"/>
    <w:tmpl w:val="71C2AC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5CE72A5"/>
    <w:multiLevelType w:val="multilevel"/>
    <w:tmpl w:val="E0C0A5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6DF553E"/>
    <w:multiLevelType w:val="multilevel"/>
    <w:tmpl w:val="EFDEA6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90C386B"/>
    <w:multiLevelType w:val="multilevel"/>
    <w:tmpl w:val="65BAE7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AC01398"/>
    <w:multiLevelType w:val="multilevel"/>
    <w:tmpl w:val="C4940F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B3F2476"/>
    <w:multiLevelType w:val="multilevel"/>
    <w:tmpl w:val="1B248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B793F9F"/>
    <w:multiLevelType w:val="multilevel"/>
    <w:tmpl w:val="058AED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BDC2116"/>
    <w:multiLevelType w:val="multilevel"/>
    <w:tmpl w:val="EE1E81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BF309B4"/>
    <w:multiLevelType w:val="multilevel"/>
    <w:tmpl w:val="C72454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C5F526C"/>
    <w:multiLevelType w:val="multilevel"/>
    <w:tmpl w:val="70C258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C856B58"/>
    <w:multiLevelType w:val="multilevel"/>
    <w:tmpl w:val="CCEAE9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0F491850"/>
    <w:multiLevelType w:val="multilevel"/>
    <w:tmpl w:val="E9F896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1644F34"/>
    <w:multiLevelType w:val="multilevel"/>
    <w:tmpl w:val="8DE87B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193770F"/>
    <w:multiLevelType w:val="multilevel"/>
    <w:tmpl w:val="9940B0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2574117"/>
    <w:multiLevelType w:val="multilevel"/>
    <w:tmpl w:val="AF7A65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2BD0295"/>
    <w:multiLevelType w:val="multilevel"/>
    <w:tmpl w:val="65B075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169C233D"/>
    <w:multiLevelType w:val="multilevel"/>
    <w:tmpl w:val="4126CE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7501E63"/>
    <w:multiLevelType w:val="multilevel"/>
    <w:tmpl w:val="C988FF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8065B08"/>
    <w:multiLevelType w:val="multilevel"/>
    <w:tmpl w:val="05A26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87C01F3"/>
    <w:multiLevelType w:val="multilevel"/>
    <w:tmpl w:val="F84E93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9E04DD7"/>
    <w:multiLevelType w:val="multilevel"/>
    <w:tmpl w:val="CB4CB8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C965103"/>
    <w:multiLevelType w:val="multilevel"/>
    <w:tmpl w:val="6FDCE5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CC557E2"/>
    <w:multiLevelType w:val="multilevel"/>
    <w:tmpl w:val="5FCC78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CFE68A1"/>
    <w:multiLevelType w:val="multilevel"/>
    <w:tmpl w:val="4BC063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EBD002A"/>
    <w:multiLevelType w:val="multilevel"/>
    <w:tmpl w:val="EB023F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F886626"/>
    <w:multiLevelType w:val="multilevel"/>
    <w:tmpl w:val="2D56C3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0163695"/>
    <w:multiLevelType w:val="multilevel"/>
    <w:tmpl w:val="6D3AD7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0533D56"/>
    <w:multiLevelType w:val="multilevel"/>
    <w:tmpl w:val="8F808D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1AA357A"/>
    <w:multiLevelType w:val="multilevel"/>
    <w:tmpl w:val="739A6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21008D0"/>
    <w:multiLevelType w:val="multilevel"/>
    <w:tmpl w:val="AC9ED7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2706A44"/>
    <w:multiLevelType w:val="multilevel"/>
    <w:tmpl w:val="E8140E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2C05F5D"/>
    <w:multiLevelType w:val="multilevel"/>
    <w:tmpl w:val="5B123A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2FE3276"/>
    <w:multiLevelType w:val="multilevel"/>
    <w:tmpl w:val="41CE05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3F828B8"/>
    <w:multiLevelType w:val="multilevel"/>
    <w:tmpl w:val="8A7647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4CC5627"/>
    <w:multiLevelType w:val="multilevel"/>
    <w:tmpl w:val="B3AA0F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54E5012"/>
    <w:multiLevelType w:val="multilevel"/>
    <w:tmpl w:val="0BB208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5D936A8"/>
    <w:multiLevelType w:val="multilevel"/>
    <w:tmpl w:val="08424F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6A37EF5"/>
    <w:multiLevelType w:val="multilevel"/>
    <w:tmpl w:val="8ED29D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78430B5"/>
    <w:multiLevelType w:val="multilevel"/>
    <w:tmpl w:val="B87CE7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7A21AC2"/>
    <w:multiLevelType w:val="multilevel"/>
    <w:tmpl w:val="6AFA86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9E168A6"/>
    <w:multiLevelType w:val="multilevel"/>
    <w:tmpl w:val="FBB049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A204739"/>
    <w:multiLevelType w:val="multilevel"/>
    <w:tmpl w:val="229287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C420C61"/>
    <w:multiLevelType w:val="multilevel"/>
    <w:tmpl w:val="4C0CC9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CCE1162"/>
    <w:multiLevelType w:val="multilevel"/>
    <w:tmpl w:val="057006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E396E04"/>
    <w:multiLevelType w:val="multilevel"/>
    <w:tmpl w:val="D384E5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FF173EB"/>
    <w:multiLevelType w:val="multilevel"/>
    <w:tmpl w:val="8FE84E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0FC0398"/>
    <w:multiLevelType w:val="multilevel"/>
    <w:tmpl w:val="3E3AC9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0FE2A47"/>
    <w:multiLevelType w:val="multilevel"/>
    <w:tmpl w:val="1B0632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15711A5"/>
    <w:multiLevelType w:val="multilevel"/>
    <w:tmpl w:val="3BAEFF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1EA0956"/>
    <w:multiLevelType w:val="multilevel"/>
    <w:tmpl w:val="D6C4E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2B33FE7"/>
    <w:multiLevelType w:val="multilevel"/>
    <w:tmpl w:val="820A49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2B7509B"/>
    <w:multiLevelType w:val="multilevel"/>
    <w:tmpl w:val="42FE65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2E24FBB"/>
    <w:multiLevelType w:val="multilevel"/>
    <w:tmpl w:val="1E5E6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379548F"/>
    <w:multiLevelType w:val="multilevel"/>
    <w:tmpl w:val="76D42E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4A431A6"/>
    <w:multiLevelType w:val="multilevel"/>
    <w:tmpl w:val="D6144D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50002BF"/>
    <w:multiLevelType w:val="multilevel"/>
    <w:tmpl w:val="09D472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52D457B"/>
    <w:multiLevelType w:val="multilevel"/>
    <w:tmpl w:val="7F4AA5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53F7BCA"/>
    <w:multiLevelType w:val="multilevel"/>
    <w:tmpl w:val="8CAE4F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66B61F4"/>
    <w:multiLevelType w:val="multilevel"/>
    <w:tmpl w:val="45624A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91C3311"/>
    <w:multiLevelType w:val="multilevel"/>
    <w:tmpl w:val="882A55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A9F385C"/>
    <w:multiLevelType w:val="multilevel"/>
    <w:tmpl w:val="E1FC0A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D4E291D"/>
    <w:multiLevelType w:val="multilevel"/>
    <w:tmpl w:val="F9DC02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DFC35CE"/>
    <w:multiLevelType w:val="multilevel"/>
    <w:tmpl w:val="D0B8B0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4" w15:restartNumberingAfterBreak="0">
    <w:nsid w:val="3FFC7353"/>
    <w:multiLevelType w:val="multilevel"/>
    <w:tmpl w:val="188E62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23B10C9"/>
    <w:multiLevelType w:val="multilevel"/>
    <w:tmpl w:val="2452B6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3184157"/>
    <w:multiLevelType w:val="multilevel"/>
    <w:tmpl w:val="E04456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3234648"/>
    <w:multiLevelType w:val="multilevel"/>
    <w:tmpl w:val="0BEA70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4041DB8"/>
    <w:multiLevelType w:val="multilevel"/>
    <w:tmpl w:val="905814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5934D33"/>
    <w:multiLevelType w:val="multilevel"/>
    <w:tmpl w:val="C20266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6B433C6"/>
    <w:multiLevelType w:val="multilevel"/>
    <w:tmpl w:val="DBAE4B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77C16F4"/>
    <w:multiLevelType w:val="multilevel"/>
    <w:tmpl w:val="862497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7D16A18"/>
    <w:multiLevelType w:val="multilevel"/>
    <w:tmpl w:val="B5CCFF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8A111AC"/>
    <w:multiLevelType w:val="multilevel"/>
    <w:tmpl w:val="6900BC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92976BD"/>
    <w:multiLevelType w:val="multilevel"/>
    <w:tmpl w:val="1C460E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95923E8"/>
    <w:multiLevelType w:val="multilevel"/>
    <w:tmpl w:val="8BE693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AAB5304"/>
    <w:multiLevelType w:val="multilevel"/>
    <w:tmpl w:val="F33625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B3043EB"/>
    <w:multiLevelType w:val="multilevel"/>
    <w:tmpl w:val="8034B0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B8500DE"/>
    <w:multiLevelType w:val="multilevel"/>
    <w:tmpl w:val="CEBC82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B8860A5"/>
    <w:multiLevelType w:val="multilevel"/>
    <w:tmpl w:val="E1E6F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C5C2DDF"/>
    <w:multiLevelType w:val="multilevel"/>
    <w:tmpl w:val="F25C4C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D6C61BE"/>
    <w:multiLevelType w:val="multilevel"/>
    <w:tmpl w:val="FF7CE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EFC71E8"/>
    <w:multiLevelType w:val="multilevel"/>
    <w:tmpl w:val="2CF2A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F0363B8"/>
    <w:multiLevelType w:val="multilevel"/>
    <w:tmpl w:val="94A4CA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4F1763F1"/>
    <w:multiLevelType w:val="multilevel"/>
    <w:tmpl w:val="A788BD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4FB21BEF"/>
    <w:multiLevelType w:val="multilevel"/>
    <w:tmpl w:val="8E18A4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00D539D"/>
    <w:multiLevelType w:val="multilevel"/>
    <w:tmpl w:val="01AC63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15451F6"/>
    <w:multiLevelType w:val="multilevel"/>
    <w:tmpl w:val="404C33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159018B"/>
    <w:multiLevelType w:val="multilevel"/>
    <w:tmpl w:val="C6E4D6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1DD4D7D"/>
    <w:multiLevelType w:val="multilevel"/>
    <w:tmpl w:val="08E6D5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3522EF9"/>
    <w:multiLevelType w:val="multilevel"/>
    <w:tmpl w:val="7BEA5E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4562AC8"/>
    <w:multiLevelType w:val="multilevel"/>
    <w:tmpl w:val="E7924A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54B5DB5"/>
    <w:multiLevelType w:val="multilevel"/>
    <w:tmpl w:val="7284B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67802B5"/>
    <w:multiLevelType w:val="multilevel"/>
    <w:tmpl w:val="1E1ECA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6ED7960"/>
    <w:multiLevelType w:val="multilevel"/>
    <w:tmpl w:val="5560DE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6" w15:restartNumberingAfterBreak="0">
    <w:nsid w:val="581201A4"/>
    <w:multiLevelType w:val="multilevel"/>
    <w:tmpl w:val="4EA46D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8521836"/>
    <w:multiLevelType w:val="multilevel"/>
    <w:tmpl w:val="15D4C3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8E632D2"/>
    <w:multiLevelType w:val="multilevel"/>
    <w:tmpl w:val="DF1E46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8FD1EA4"/>
    <w:multiLevelType w:val="multilevel"/>
    <w:tmpl w:val="4B66E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97811BD"/>
    <w:multiLevelType w:val="multilevel"/>
    <w:tmpl w:val="6B2E33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9E86559"/>
    <w:multiLevelType w:val="multilevel"/>
    <w:tmpl w:val="AFCCBE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AAD6BD0"/>
    <w:multiLevelType w:val="multilevel"/>
    <w:tmpl w:val="C7524B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4" w15:restartNumberingAfterBreak="0">
    <w:nsid w:val="5DE8454A"/>
    <w:multiLevelType w:val="multilevel"/>
    <w:tmpl w:val="D0DE87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F0B012C"/>
    <w:multiLevelType w:val="multilevel"/>
    <w:tmpl w:val="62083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F9F22E7"/>
    <w:multiLevelType w:val="multilevel"/>
    <w:tmpl w:val="646876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5FBA1C2D"/>
    <w:multiLevelType w:val="multilevel"/>
    <w:tmpl w:val="6744F2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02A69FC"/>
    <w:multiLevelType w:val="multilevel"/>
    <w:tmpl w:val="6CF467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0DE6899"/>
    <w:multiLevelType w:val="multilevel"/>
    <w:tmpl w:val="F162D3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17472D3"/>
    <w:multiLevelType w:val="multilevel"/>
    <w:tmpl w:val="A85C80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2" w15:restartNumberingAfterBreak="0">
    <w:nsid w:val="6290059F"/>
    <w:multiLevelType w:val="multilevel"/>
    <w:tmpl w:val="B20631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2954219"/>
    <w:multiLevelType w:val="multilevel"/>
    <w:tmpl w:val="FFD660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41258F3"/>
    <w:multiLevelType w:val="multilevel"/>
    <w:tmpl w:val="61A69F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4FA2885"/>
    <w:multiLevelType w:val="multilevel"/>
    <w:tmpl w:val="50DEC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56D5066"/>
    <w:multiLevelType w:val="multilevel"/>
    <w:tmpl w:val="47EE01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5B05CD4"/>
    <w:multiLevelType w:val="multilevel"/>
    <w:tmpl w:val="DFFAF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5FC4A2E"/>
    <w:multiLevelType w:val="multilevel"/>
    <w:tmpl w:val="06788E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6F800F6"/>
    <w:multiLevelType w:val="multilevel"/>
    <w:tmpl w:val="0EF4EE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8B956DA"/>
    <w:multiLevelType w:val="multilevel"/>
    <w:tmpl w:val="4E4A0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8EC6A6B"/>
    <w:multiLevelType w:val="multilevel"/>
    <w:tmpl w:val="8DDCD7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A2027DF"/>
    <w:multiLevelType w:val="multilevel"/>
    <w:tmpl w:val="9C945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AA80C62"/>
    <w:multiLevelType w:val="multilevel"/>
    <w:tmpl w:val="8850EE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5" w15:restartNumberingAfterBreak="0">
    <w:nsid w:val="6C000CA4"/>
    <w:multiLevelType w:val="multilevel"/>
    <w:tmpl w:val="39F007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6C14052C"/>
    <w:multiLevelType w:val="multilevel"/>
    <w:tmpl w:val="4E6A8F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C955C6F"/>
    <w:multiLevelType w:val="multilevel"/>
    <w:tmpl w:val="9F40E2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CA5558B"/>
    <w:multiLevelType w:val="multilevel"/>
    <w:tmpl w:val="098487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E2607EA"/>
    <w:multiLevelType w:val="multilevel"/>
    <w:tmpl w:val="A6BAAD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6F1C45A6"/>
    <w:multiLevelType w:val="multilevel"/>
    <w:tmpl w:val="63D2C5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0570E84"/>
    <w:multiLevelType w:val="multilevel"/>
    <w:tmpl w:val="177E95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3" w15:restartNumberingAfterBreak="0">
    <w:nsid w:val="727F42BB"/>
    <w:multiLevelType w:val="multilevel"/>
    <w:tmpl w:val="737616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2A3177B"/>
    <w:multiLevelType w:val="multilevel"/>
    <w:tmpl w:val="D8886C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3346885"/>
    <w:multiLevelType w:val="multilevel"/>
    <w:tmpl w:val="261092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4483B39"/>
    <w:multiLevelType w:val="multilevel"/>
    <w:tmpl w:val="521C5C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4C039E6"/>
    <w:multiLevelType w:val="multilevel"/>
    <w:tmpl w:val="E58236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50F11CC"/>
    <w:multiLevelType w:val="multilevel"/>
    <w:tmpl w:val="0B2842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5482989"/>
    <w:multiLevelType w:val="multilevel"/>
    <w:tmpl w:val="4E6E20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5A47858"/>
    <w:multiLevelType w:val="multilevel"/>
    <w:tmpl w:val="4AA61D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5B45E0E"/>
    <w:multiLevelType w:val="multilevel"/>
    <w:tmpl w:val="27AC4D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6A13D82"/>
    <w:multiLevelType w:val="multilevel"/>
    <w:tmpl w:val="E5B4CF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6A150FE"/>
    <w:multiLevelType w:val="multilevel"/>
    <w:tmpl w:val="D5BAC2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927306A"/>
    <w:multiLevelType w:val="multilevel"/>
    <w:tmpl w:val="052EF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9F465D5"/>
    <w:multiLevelType w:val="multilevel"/>
    <w:tmpl w:val="D74AAC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B356400"/>
    <w:multiLevelType w:val="multilevel"/>
    <w:tmpl w:val="222661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BA07E45"/>
    <w:multiLevelType w:val="multilevel"/>
    <w:tmpl w:val="D72683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BDA20C9"/>
    <w:multiLevelType w:val="multilevel"/>
    <w:tmpl w:val="04CEC0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BFF3199"/>
    <w:multiLevelType w:val="multilevel"/>
    <w:tmpl w:val="F33875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C8430C6"/>
    <w:multiLevelType w:val="multilevel"/>
    <w:tmpl w:val="97504C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EF551FA"/>
    <w:multiLevelType w:val="multilevel"/>
    <w:tmpl w:val="598265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31"/>
  </w:num>
  <w:num w:numId="2" w16cid:durableId="116458358">
    <w:abstractNumId w:val="115"/>
  </w:num>
  <w:num w:numId="3" w16cid:durableId="1925257724">
    <w:abstractNumId w:val="83"/>
  </w:num>
  <w:num w:numId="4" w16cid:durableId="214388723">
    <w:abstractNumId w:val="39"/>
  </w:num>
  <w:num w:numId="5" w16cid:durableId="711996426">
    <w:abstractNumId w:val="123"/>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2"/>
  </w:num>
  <w:num w:numId="17" w16cid:durableId="2087145340">
    <w:abstractNumId w:val="73"/>
  </w:num>
  <w:num w:numId="18" w16cid:durableId="392776044">
    <w:abstractNumId w:val="76"/>
  </w:num>
  <w:num w:numId="19" w16cid:durableId="359480102">
    <w:abstractNumId w:val="32"/>
  </w:num>
  <w:num w:numId="20" w16cid:durableId="1707833537">
    <w:abstractNumId w:val="38"/>
  </w:num>
  <w:num w:numId="21" w16cid:durableId="1061442790">
    <w:abstractNumId w:val="160"/>
  </w:num>
  <w:num w:numId="22" w16cid:durableId="1811743971">
    <w:abstractNumId w:val="87"/>
  </w:num>
  <w:num w:numId="23" w16cid:durableId="828440973">
    <w:abstractNumId w:val="77"/>
  </w:num>
  <w:num w:numId="24" w16cid:durableId="514609711">
    <w:abstractNumId w:val="171"/>
  </w:num>
  <w:num w:numId="25" w16cid:durableId="500319363">
    <w:abstractNumId w:val="90"/>
  </w:num>
  <w:num w:numId="26" w16cid:durableId="888493575">
    <w:abstractNumId w:val="135"/>
  </w:num>
  <w:num w:numId="27" w16cid:durableId="1125468726">
    <w:abstractNumId w:val="89"/>
  </w:num>
  <w:num w:numId="28" w16cid:durableId="2034576015">
    <w:abstractNumId w:val="165"/>
  </w:num>
  <w:num w:numId="29" w16cid:durableId="1314530374">
    <w:abstractNumId w:val="49"/>
  </w:num>
  <w:num w:numId="30" w16cid:durableId="1516874">
    <w:abstractNumId w:val="18"/>
  </w:num>
  <w:num w:numId="31" w16cid:durableId="611209387">
    <w:abstractNumId w:val="97"/>
  </w:num>
  <w:num w:numId="32" w16cid:durableId="1609503273">
    <w:abstractNumId w:val="15"/>
  </w:num>
  <w:num w:numId="33" w16cid:durableId="1202205786">
    <w:abstractNumId w:val="106"/>
  </w:num>
  <w:num w:numId="34" w16cid:durableId="1759673688">
    <w:abstractNumId w:val="58"/>
  </w:num>
  <w:num w:numId="35" w16cid:durableId="1837261810">
    <w:abstractNumId w:val="107"/>
  </w:num>
  <w:num w:numId="36" w16cid:durableId="1415399045">
    <w:abstractNumId w:val="145"/>
  </w:num>
  <w:num w:numId="37" w16cid:durableId="1517904">
    <w:abstractNumId w:val="141"/>
  </w:num>
  <w:num w:numId="38" w16cid:durableId="1313874990">
    <w:abstractNumId w:val="21"/>
  </w:num>
  <w:num w:numId="39" w16cid:durableId="1400247648">
    <w:abstractNumId w:val="154"/>
  </w:num>
  <w:num w:numId="40" w16cid:durableId="1093818137">
    <w:abstractNumId w:val="20"/>
  </w:num>
  <w:num w:numId="41" w16cid:durableId="1833065534">
    <w:abstractNumId w:val="161"/>
  </w:num>
  <w:num w:numId="42" w16cid:durableId="1174108934">
    <w:abstractNumId w:val="108"/>
  </w:num>
  <w:num w:numId="43" w16cid:durableId="1707489967">
    <w:abstractNumId w:val="17"/>
  </w:num>
  <w:num w:numId="44" w16cid:durableId="896235789">
    <w:abstractNumId w:val="59"/>
  </w:num>
  <w:num w:numId="45" w16cid:durableId="879902143">
    <w:abstractNumId w:val="138"/>
  </w:num>
  <w:num w:numId="46" w16cid:durableId="477259377">
    <w:abstractNumId w:val="88"/>
  </w:num>
  <w:num w:numId="47" w16cid:durableId="634063704">
    <w:abstractNumId w:val="164"/>
  </w:num>
  <w:num w:numId="48" w16cid:durableId="1743520938">
    <w:abstractNumId w:val="67"/>
  </w:num>
  <w:num w:numId="49" w16cid:durableId="646596281">
    <w:abstractNumId w:val="132"/>
  </w:num>
  <w:num w:numId="50" w16cid:durableId="57675350">
    <w:abstractNumId w:val="95"/>
  </w:num>
  <w:num w:numId="51" w16cid:durableId="614675316">
    <w:abstractNumId w:val="99"/>
  </w:num>
  <w:num w:numId="52" w16cid:durableId="287394400">
    <w:abstractNumId w:val="31"/>
  </w:num>
  <w:num w:numId="53" w16cid:durableId="316302770">
    <w:abstractNumId w:val="111"/>
  </w:num>
  <w:num w:numId="54" w16cid:durableId="1203051711">
    <w:abstractNumId w:val="26"/>
  </w:num>
  <w:num w:numId="55" w16cid:durableId="881016916">
    <w:abstractNumId w:val="146"/>
  </w:num>
  <w:num w:numId="56" w16cid:durableId="1626159534">
    <w:abstractNumId w:val="140"/>
  </w:num>
  <w:num w:numId="57" w16cid:durableId="45035885">
    <w:abstractNumId w:val="120"/>
  </w:num>
  <w:num w:numId="58" w16cid:durableId="1191070839">
    <w:abstractNumId w:val="54"/>
  </w:num>
  <w:num w:numId="59" w16cid:durableId="1603025421">
    <w:abstractNumId w:val="166"/>
  </w:num>
  <w:num w:numId="60" w16cid:durableId="1282804885">
    <w:abstractNumId w:val="22"/>
  </w:num>
  <w:num w:numId="61" w16cid:durableId="1916549739">
    <w:abstractNumId w:val="137"/>
  </w:num>
  <w:num w:numId="62" w16cid:durableId="71976889">
    <w:abstractNumId w:val="136"/>
  </w:num>
  <w:num w:numId="63" w16cid:durableId="436147087">
    <w:abstractNumId w:val="105"/>
  </w:num>
  <w:num w:numId="64" w16cid:durableId="1235117599">
    <w:abstractNumId w:val="10"/>
  </w:num>
  <w:num w:numId="65" w16cid:durableId="1210920350">
    <w:abstractNumId w:val="168"/>
  </w:num>
  <w:num w:numId="66" w16cid:durableId="1812361820">
    <w:abstractNumId w:val="48"/>
  </w:num>
  <w:num w:numId="67" w16cid:durableId="1564754213">
    <w:abstractNumId w:val="134"/>
  </w:num>
  <w:num w:numId="68" w16cid:durableId="1744915310">
    <w:abstractNumId w:val="125"/>
  </w:num>
  <w:num w:numId="69" w16cid:durableId="723984465">
    <w:abstractNumId w:val="149"/>
  </w:num>
  <w:num w:numId="70" w16cid:durableId="747849380">
    <w:abstractNumId w:val="44"/>
  </w:num>
  <w:num w:numId="71" w16cid:durableId="1362245915">
    <w:abstractNumId w:val="110"/>
  </w:num>
  <w:num w:numId="72" w16cid:durableId="1968661417">
    <w:abstractNumId w:val="84"/>
  </w:num>
  <w:num w:numId="73" w16cid:durableId="1855531347">
    <w:abstractNumId w:val="109"/>
  </w:num>
  <w:num w:numId="74" w16cid:durableId="2053461430">
    <w:abstractNumId w:val="150"/>
  </w:num>
  <w:num w:numId="75" w16cid:durableId="1070932152">
    <w:abstractNumId w:val="143"/>
  </w:num>
  <w:num w:numId="76" w16cid:durableId="697898731">
    <w:abstractNumId w:val="155"/>
  </w:num>
  <w:num w:numId="77" w16cid:durableId="483547021">
    <w:abstractNumId w:val="33"/>
  </w:num>
  <w:num w:numId="78" w16cid:durableId="1756779869">
    <w:abstractNumId w:val="13"/>
  </w:num>
  <w:num w:numId="79" w16cid:durableId="1576747283">
    <w:abstractNumId w:val="159"/>
  </w:num>
  <w:num w:numId="80" w16cid:durableId="1089303598">
    <w:abstractNumId w:val="69"/>
  </w:num>
  <w:num w:numId="81" w16cid:durableId="1969817905">
    <w:abstractNumId w:val="119"/>
  </w:num>
  <w:num w:numId="82" w16cid:durableId="1545555763">
    <w:abstractNumId w:val="116"/>
  </w:num>
  <w:num w:numId="83" w16cid:durableId="1084956093">
    <w:abstractNumId w:val="85"/>
  </w:num>
  <w:num w:numId="84" w16cid:durableId="943153663">
    <w:abstractNumId w:val="157"/>
  </w:num>
  <w:num w:numId="85" w16cid:durableId="1003582445">
    <w:abstractNumId w:val="80"/>
  </w:num>
  <w:num w:numId="86" w16cid:durableId="1119714614">
    <w:abstractNumId w:val="19"/>
  </w:num>
  <w:num w:numId="87" w16cid:durableId="1183516267">
    <w:abstractNumId w:val="51"/>
  </w:num>
  <w:num w:numId="88" w16cid:durableId="247081213">
    <w:abstractNumId w:val="102"/>
  </w:num>
  <w:num w:numId="89" w16cid:durableId="1551110807">
    <w:abstractNumId w:val="53"/>
  </w:num>
  <w:num w:numId="90" w16cid:durableId="1685280728">
    <w:abstractNumId w:val="78"/>
  </w:num>
  <w:num w:numId="91" w16cid:durableId="1975479986">
    <w:abstractNumId w:val="12"/>
  </w:num>
  <w:num w:numId="92" w16cid:durableId="484247841">
    <w:abstractNumId w:val="170"/>
  </w:num>
  <w:num w:numId="93" w16cid:durableId="382097171">
    <w:abstractNumId w:val="63"/>
  </w:num>
  <w:num w:numId="94" w16cid:durableId="2039886285">
    <w:abstractNumId w:val="100"/>
  </w:num>
  <w:num w:numId="95" w16cid:durableId="1492016900">
    <w:abstractNumId w:val="126"/>
  </w:num>
  <w:num w:numId="96" w16cid:durableId="1420524729">
    <w:abstractNumId w:val="122"/>
  </w:num>
  <w:num w:numId="97" w16cid:durableId="316541011">
    <w:abstractNumId w:val="29"/>
  </w:num>
  <w:num w:numId="98" w16cid:durableId="1747262118">
    <w:abstractNumId w:val="153"/>
  </w:num>
  <w:num w:numId="99" w16cid:durableId="813451119">
    <w:abstractNumId w:val="81"/>
  </w:num>
  <w:num w:numId="100" w16cid:durableId="1920360321">
    <w:abstractNumId w:val="14"/>
  </w:num>
  <w:num w:numId="101" w16cid:durableId="675812632">
    <w:abstractNumId w:val="56"/>
  </w:num>
  <w:num w:numId="102" w16cid:durableId="2018118099">
    <w:abstractNumId w:val="142"/>
  </w:num>
  <w:num w:numId="103" w16cid:durableId="765685810">
    <w:abstractNumId w:val="23"/>
  </w:num>
  <w:num w:numId="104" w16cid:durableId="1889561449">
    <w:abstractNumId w:val="57"/>
  </w:num>
  <w:num w:numId="105" w16cid:durableId="840697900">
    <w:abstractNumId w:val="16"/>
  </w:num>
  <w:num w:numId="106" w16cid:durableId="1018040779">
    <w:abstractNumId w:val="11"/>
  </w:num>
  <w:num w:numId="107" w16cid:durableId="1469082759">
    <w:abstractNumId w:val="35"/>
  </w:num>
  <w:num w:numId="108" w16cid:durableId="2052340416">
    <w:abstractNumId w:val="55"/>
  </w:num>
  <w:num w:numId="109" w16cid:durableId="906108706">
    <w:abstractNumId w:val="61"/>
  </w:num>
  <w:num w:numId="110" w16cid:durableId="864095526">
    <w:abstractNumId w:val="158"/>
  </w:num>
  <w:num w:numId="111" w16cid:durableId="125391913">
    <w:abstractNumId w:val="72"/>
  </w:num>
  <w:num w:numId="112" w16cid:durableId="63600907">
    <w:abstractNumId w:val="66"/>
  </w:num>
  <w:num w:numId="113" w16cid:durableId="895123293">
    <w:abstractNumId w:val="30"/>
  </w:num>
  <w:num w:numId="114" w16cid:durableId="1474063331">
    <w:abstractNumId w:val="163"/>
  </w:num>
  <w:num w:numId="115" w16cid:durableId="797844345">
    <w:abstractNumId w:val="70"/>
  </w:num>
  <w:num w:numId="116" w16cid:durableId="990644988">
    <w:abstractNumId w:val="124"/>
  </w:num>
  <w:num w:numId="117" w16cid:durableId="1565721496">
    <w:abstractNumId w:val="114"/>
  </w:num>
  <w:num w:numId="118" w16cid:durableId="1772896364">
    <w:abstractNumId w:val="37"/>
  </w:num>
  <w:num w:numId="119" w16cid:durableId="759988212">
    <w:abstractNumId w:val="118"/>
  </w:num>
  <w:num w:numId="120" w16cid:durableId="269896561">
    <w:abstractNumId w:val="139"/>
  </w:num>
  <w:num w:numId="121" w16cid:durableId="580143807">
    <w:abstractNumId w:val="151"/>
  </w:num>
  <w:num w:numId="122" w16cid:durableId="117189322">
    <w:abstractNumId w:val="50"/>
  </w:num>
  <w:num w:numId="123" w16cid:durableId="819661244">
    <w:abstractNumId w:val="133"/>
  </w:num>
  <w:num w:numId="124" w16cid:durableId="1575626844">
    <w:abstractNumId w:val="65"/>
  </w:num>
  <w:num w:numId="125" w16cid:durableId="1002397555">
    <w:abstractNumId w:val="129"/>
  </w:num>
  <w:num w:numId="126" w16cid:durableId="1734043652">
    <w:abstractNumId w:val="167"/>
  </w:num>
  <w:num w:numId="127" w16cid:durableId="1749184258">
    <w:abstractNumId w:val="52"/>
  </w:num>
  <w:num w:numId="128" w16cid:durableId="747462218">
    <w:abstractNumId w:val="169"/>
  </w:num>
  <w:num w:numId="129" w16cid:durableId="63335950">
    <w:abstractNumId w:val="43"/>
  </w:num>
  <w:num w:numId="130" w16cid:durableId="822820874">
    <w:abstractNumId w:val="98"/>
  </w:num>
  <w:num w:numId="131" w16cid:durableId="308637062">
    <w:abstractNumId w:val="127"/>
  </w:num>
  <w:num w:numId="132" w16cid:durableId="767316242">
    <w:abstractNumId w:val="62"/>
  </w:num>
  <w:num w:numId="133" w16cid:durableId="952900720">
    <w:abstractNumId w:val="148"/>
  </w:num>
  <w:num w:numId="134" w16cid:durableId="1266157024">
    <w:abstractNumId w:val="71"/>
  </w:num>
  <w:num w:numId="135" w16cid:durableId="535965833">
    <w:abstractNumId w:val="117"/>
  </w:num>
  <w:num w:numId="136" w16cid:durableId="1168903381">
    <w:abstractNumId w:val="112"/>
  </w:num>
  <w:num w:numId="137" w16cid:durableId="1230313661">
    <w:abstractNumId w:val="82"/>
  </w:num>
  <w:num w:numId="138" w16cid:durableId="1401563819">
    <w:abstractNumId w:val="41"/>
  </w:num>
  <w:num w:numId="139" w16cid:durableId="1233269704">
    <w:abstractNumId w:val="74"/>
  </w:num>
  <w:num w:numId="140" w16cid:durableId="1409384065">
    <w:abstractNumId w:val="47"/>
  </w:num>
  <w:num w:numId="141" w16cid:durableId="1854343671">
    <w:abstractNumId w:val="93"/>
  </w:num>
  <w:num w:numId="142" w16cid:durableId="1298029636">
    <w:abstractNumId w:val="24"/>
  </w:num>
  <w:num w:numId="143" w16cid:durableId="1466388112">
    <w:abstractNumId w:val="91"/>
  </w:num>
  <w:num w:numId="144" w16cid:durableId="348262934">
    <w:abstractNumId w:val="27"/>
  </w:num>
  <w:num w:numId="145" w16cid:durableId="379788270">
    <w:abstractNumId w:val="147"/>
  </w:num>
  <w:num w:numId="146" w16cid:durableId="1275594631">
    <w:abstractNumId w:val="40"/>
  </w:num>
  <w:num w:numId="147" w16cid:durableId="1742411493">
    <w:abstractNumId w:val="162"/>
  </w:num>
  <w:num w:numId="148" w16cid:durableId="1812213079">
    <w:abstractNumId w:val="94"/>
  </w:num>
  <w:num w:numId="149" w16cid:durableId="2134664542">
    <w:abstractNumId w:val="45"/>
  </w:num>
  <w:num w:numId="150" w16cid:durableId="941837110">
    <w:abstractNumId w:val="86"/>
  </w:num>
  <w:num w:numId="151" w16cid:durableId="1163469808">
    <w:abstractNumId w:val="128"/>
  </w:num>
  <w:num w:numId="152" w16cid:durableId="1413163711">
    <w:abstractNumId w:val="101"/>
  </w:num>
  <w:num w:numId="153" w16cid:durableId="1652444419">
    <w:abstractNumId w:val="79"/>
  </w:num>
  <w:num w:numId="154" w16cid:durableId="367754564">
    <w:abstractNumId w:val="64"/>
  </w:num>
  <w:num w:numId="155" w16cid:durableId="421949587">
    <w:abstractNumId w:val="75"/>
  </w:num>
  <w:num w:numId="156" w16cid:durableId="1799837823">
    <w:abstractNumId w:val="68"/>
  </w:num>
  <w:num w:numId="157" w16cid:durableId="1244293152">
    <w:abstractNumId w:val="28"/>
  </w:num>
  <w:num w:numId="158" w16cid:durableId="1636908582">
    <w:abstractNumId w:val="25"/>
  </w:num>
  <w:num w:numId="159" w16cid:durableId="1770464884">
    <w:abstractNumId w:val="46"/>
  </w:num>
  <w:num w:numId="160" w16cid:durableId="1289702378">
    <w:abstractNumId w:val="121"/>
  </w:num>
  <w:num w:numId="161" w16cid:durableId="183177622">
    <w:abstractNumId w:val="36"/>
  </w:num>
  <w:num w:numId="162" w16cid:durableId="626007520">
    <w:abstractNumId w:val="96"/>
  </w:num>
  <w:num w:numId="163" w16cid:durableId="868570198">
    <w:abstractNumId w:val="104"/>
  </w:num>
  <w:num w:numId="164" w16cid:durableId="1968394801">
    <w:abstractNumId w:val="42"/>
  </w:num>
  <w:num w:numId="165" w16cid:durableId="850531798">
    <w:abstractNumId w:val="92"/>
  </w:num>
  <w:num w:numId="166" w16cid:durableId="1864980605">
    <w:abstractNumId w:val="103"/>
  </w:num>
  <w:num w:numId="167" w16cid:durableId="2119986988">
    <w:abstractNumId w:val="113"/>
  </w:num>
  <w:num w:numId="168" w16cid:durableId="244339603">
    <w:abstractNumId w:val="156"/>
  </w:num>
  <w:num w:numId="169" w16cid:durableId="656231660">
    <w:abstractNumId w:val="130"/>
  </w:num>
  <w:num w:numId="170" w16cid:durableId="1339503017">
    <w:abstractNumId w:val="60"/>
  </w:num>
  <w:num w:numId="171" w16cid:durableId="181284206">
    <w:abstractNumId w:val="34"/>
  </w:num>
  <w:num w:numId="172" w16cid:durableId="1037047471">
    <w:abstractNumId w:val="144"/>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577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4109B"/>
    <w:rsid w:val="0005780E"/>
    <w:rsid w:val="000627E9"/>
    <w:rsid w:val="00065A75"/>
    <w:rsid w:val="00075F70"/>
    <w:rsid w:val="000800BF"/>
    <w:rsid w:val="000862FB"/>
    <w:rsid w:val="000874DB"/>
    <w:rsid w:val="000877AD"/>
    <w:rsid w:val="00093270"/>
    <w:rsid w:val="00097446"/>
    <w:rsid w:val="000A71F7"/>
    <w:rsid w:val="000F09E4"/>
    <w:rsid w:val="000F16FD"/>
    <w:rsid w:val="000F1D5C"/>
    <w:rsid w:val="000F3A47"/>
    <w:rsid w:val="000F5CEC"/>
    <w:rsid w:val="000F70C1"/>
    <w:rsid w:val="0012328B"/>
    <w:rsid w:val="0012390E"/>
    <w:rsid w:val="00124ADA"/>
    <w:rsid w:val="001363D1"/>
    <w:rsid w:val="001575B4"/>
    <w:rsid w:val="00163EE0"/>
    <w:rsid w:val="00163FEA"/>
    <w:rsid w:val="00167DF0"/>
    <w:rsid w:val="001726B3"/>
    <w:rsid w:val="001807AA"/>
    <w:rsid w:val="00182B7F"/>
    <w:rsid w:val="001907BA"/>
    <w:rsid w:val="001C0FAD"/>
    <w:rsid w:val="001E625C"/>
    <w:rsid w:val="001F06BF"/>
    <w:rsid w:val="001F3839"/>
    <w:rsid w:val="00203CF0"/>
    <w:rsid w:val="00205431"/>
    <w:rsid w:val="00210AB7"/>
    <w:rsid w:val="002208AD"/>
    <w:rsid w:val="002214BA"/>
    <w:rsid w:val="002279BA"/>
    <w:rsid w:val="00231558"/>
    <w:rsid w:val="002329F3"/>
    <w:rsid w:val="00233F79"/>
    <w:rsid w:val="002402F1"/>
    <w:rsid w:val="0024128D"/>
    <w:rsid w:val="00243F0D"/>
    <w:rsid w:val="00244B0A"/>
    <w:rsid w:val="0024682A"/>
    <w:rsid w:val="00253884"/>
    <w:rsid w:val="00260FC6"/>
    <w:rsid w:val="00263A66"/>
    <w:rsid w:val="002647BB"/>
    <w:rsid w:val="002754C1"/>
    <w:rsid w:val="00277F02"/>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91986"/>
    <w:rsid w:val="003D421C"/>
    <w:rsid w:val="003D57A7"/>
    <w:rsid w:val="00412F60"/>
    <w:rsid w:val="00414011"/>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331"/>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93953"/>
    <w:rsid w:val="00693FFD"/>
    <w:rsid w:val="006A2E04"/>
    <w:rsid w:val="006A7D06"/>
    <w:rsid w:val="006C4D3D"/>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1ED2"/>
    <w:rsid w:val="007E5E88"/>
    <w:rsid w:val="008027E3"/>
    <w:rsid w:val="00813C37"/>
    <w:rsid w:val="008154B5"/>
    <w:rsid w:val="00823962"/>
    <w:rsid w:val="00823AA5"/>
    <w:rsid w:val="008375FE"/>
    <w:rsid w:val="00837EAC"/>
    <w:rsid w:val="00850219"/>
    <w:rsid w:val="00851757"/>
    <w:rsid w:val="00852719"/>
    <w:rsid w:val="00853A48"/>
    <w:rsid w:val="00856D0D"/>
    <w:rsid w:val="00860115"/>
    <w:rsid w:val="0086669E"/>
    <w:rsid w:val="008715F5"/>
    <w:rsid w:val="008810CF"/>
    <w:rsid w:val="00881105"/>
    <w:rsid w:val="008857C4"/>
    <w:rsid w:val="0088783C"/>
    <w:rsid w:val="008955EB"/>
    <w:rsid w:val="0089628D"/>
    <w:rsid w:val="00896ABD"/>
    <w:rsid w:val="008B352E"/>
    <w:rsid w:val="008C08B2"/>
    <w:rsid w:val="008C34FB"/>
    <w:rsid w:val="008C6AA2"/>
    <w:rsid w:val="008D6E6F"/>
    <w:rsid w:val="008E031A"/>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3705"/>
    <w:rsid w:val="00A67188"/>
    <w:rsid w:val="00A77F1C"/>
    <w:rsid w:val="00A921E0"/>
    <w:rsid w:val="00A96180"/>
    <w:rsid w:val="00AB2543"/>
    <w:rsid w:val="00AB4E23"/>
    <w:rsid w:val="00AE7137"/>
    <w:rsid w:val="00AF1B9E"/>
    <w:rsid w:val="00AF4B2C"/>
    <w:rsid w:val="00B0738F"/>
    <w:rsid w:val="00B13D9B"/>
    <w:rsid w:val="00B26601"/>
    <w:rsid w:val="00B275F7"/>
    <w:rsid w:val="00B352A6"/>
    <w:rsid w:val="00B41951"/>
    <w:rsid w:val="00B45199"/>
    <w:rsid w:val="00B45F66"/>
    <w:rsid w:val="00B46230"/>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34684"/>
    <w:rsid w:val="00C53263"/>
    <w:rsid w:val="00C559A6"/>
    <w:rsid w:val="00C65741"/>
    <w:rsid w:val="00C65C07"/>
    <w:rsid w:val="00C73F9D"/>
    <w:rsid w:val="00C75BC5"/>
    <w:rsid w:val="00C75F1D"/>
    <w:rsid w:val="00C805B2"/>
    <w:rsid w:val="00C86BB2"/>
    <w:rsid w:val="00C9047B"/>
    <w:rsid w:val="00C912D6"/>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097D"/>
    <w:rsid w:val="00DB1C96"/>
    <w:rsid w:val="00DB375B"/>
    <w:rsid w:val="00DC3511"/>
    <w:rsid w:val="00DC632A"/>
    <w:rsid w:val="00DD1AF6"/>
    <w:rsid w:val="00DE2DC6"/>
    <w:rsid w:val="00DF1AF8"/>
    <w:rsid w:val="00DF4B17"/>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065F8"/>
    <w:rsid w:val="00F12246"/>
    <w:rsid w:val="00F1520E"/>
    <w:rsid w:val="00F22716"/>
    <w:rsid w:val="00F337AC"/>
    <w:rsid w:val="00F40D53"/>
    <w:rsid w:val="00F4525C"/>
    <w:rsid w:val="00F464D8"/>
    <w:rsid w:val="00F47B7F"/>
    <w:rsid w:val="00F61B8A"/>
    <w:rsid w:val="00F70E0B"/>
    <w:rsid w:val="00F81AA4"/>
    <w:rsid w:val="00F83DB5"/>
    <w:rsid w:val="00F85164"/>
    <w:rsid w:val="00F93694"/>
    <w:rsid w:val="00F942FC"/>
    <w:rsid w:val="00F9544F"/>
    <w:rsid w:val="00F95799"/>
    <w:rsid w:val="00FA080C"/>
    <w:rsid w:val="00FB56CD"/>
    <w:rsid w:val="00FC2FF6"/>
    <w:rsid w:val="00FD1C20"/>
    <w:rsid w:val="00FD658C"/>
    <w:rsid w:val="00FE0AD0"/>
    <w:rsid w:val="00FE4DB9"/>
    <w:rsid w:val="3D12EC5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5777"/>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1F06BF"/>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A63705"/>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A63705"/>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A63705"/>
  </w:style>
  <w:style w:type="character" w:customStyle="1" w:styleId="normaltextrun">
    <w:name w:val="normaltextrun"/>
    <w:basedOn w:val="DefaultParagraphFont"/>
    <w:rsid w:val="00A63705"/>
  </w:style>
  <w:style w:type="character" w:customStyle="1" w:styleId="eop">
    <w:name w:val="eop"/>
    <w:basedOn w:val="DefaultParagraphFont"/>
    <w:rsid w:val="00A63705"/>
  </w:style>
  <w:style w:type="character" w:customStyle="1" w:styleId="contentcontrol">
    <w:name w:val="contentcontrol"/>
    <w:basedOn w:val="DefaultParagraphFont"/>
    <w:rsid w:val="00A63705"/>
  </w:style>
  <w:style w:type="character" w:customStyle="1" w:styleId="contentcontrolboundarysink">
    <w:name w:val="contentcontrolboundarysink"/>
    <w:basedOn w:val="DefaultParagraphFont"/>
    <w:rsid w:val="00A63705"/>
  </w:style>
  <w:style w:type="paragraph" w:customStyle="1" w:styleId="outlineelement">
    <w:name w:val="outlineelement"/>
    <w:basedOn w:val="Normal"/>
    <w:rsid w:val="00A63705"/>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A63705"/>
    <w:rPr>
      <w:color w:val="800080"/>
      <w:u w:val="single"/>
    </w:rPr>
  </w:style>
  <w:style w:type="character" w:customStyle="1" w:styleId="wacimagegroupcontainer">
    <w:name w:val="wacimagegroupcontainer"/>
    <w:basedOn w:val="DefaultParagraphFont"/>
    <w:rsid w:val="00A63705"/>
  </w:style>
  <w:style w:type="character" w:customStyle="1" w:styleId="wacimagecontainer">
    <w:name w:val="wacimagecontainer"/>
    <w:basedOn w:val="DefaultParagraphFont"/>
    <w:rsid w:val="00A63705"/>
  </w:style>
  <w:style w:type="character" w:customStyle="1" w:styleId="wacimageborder">
    <w:name w:val="wacimageborder"/>
    <w:basedOn w:val="DefaultParagraphFont"/>
    <w:rsid w:val="00A63705"/>
  </w:style>
  <w:style w:type="character" w:customStyle="1" w:styleId="linebreakblob">
    <w:name w:val="linebreakblob"/>
    <w:basedOn w:val="DefaultParagraphFont"/>
    <w:rsid w:val="00A63705"/>
  </w:style>
  <w:style w:type="character" w:customStyle="1" w:styleId="scxw226837688">
    <w:name w:val="scxw226837688"/>
    <w:basedOn w:val="DefaultParagraphFont"/>
    <w:rsid w:val="00A63705"/>
  </w:style>
  <w:style w:type="character" w:customStyle="1" w:styleId="tabrun">
    <w:name w:val="tabrun"/>
    <w:basedOn w:val="DefaultParagraphFont"/>
    <w:rsid w:val="00A63705"/>
  </w:style>
  <w:style w:type="character" w:customStyle="1" w:styleId="tabchar">
    <w:name w:val="tabchar"/>
    <w:basedOn w:val="DefaultParagraphFont"/>
    <w:rsid w:val="00A63705"/>
  </w:style>
  <w:style w:type="character" w:customStyle="1" w:styleId="tableaderchars">
    <w:name w:val="tableaderchars"/>
    <w:basedOn w:val="DefaultParagraphFont"/>
    <w:rsid w:val="00A63705"/>
  </w:style>
  <w:style w:type="paragraph" w:customStyle="1" w:styleId="VCAAbullet">
    <w:name w:val="VCAA bullet"/>
    <w:basedOn w:val="VCAAbody"/>
    <w:autoRedefine/>
    <w:qFormat/>
    <w:rsid w:val="00097446"/>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097446"/>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537936463">
      <w:bodyDiv w:val="1"/>
      <w:marLeft w:val="0"/>
      <w:marRight w:val="0"/>
      <w:marTop w:val="0"/>
      <w:marBottom w:val="0"/>
      <w:divBdr>
        <w:top w:val="none" w:sz="0" w:space="0" w:color="auto"/>
        <w:left w:val="none" w:sz="0" w:space="0" w:color="auto"/>
        <w:bottom w:val="none" w:sz="0" w:space="0" w:color="auto"/>
        <w:right w:val="none" w:sz="0" w:space="0" w:color="auto"/>
      </w:divBdr>
      <w:divsChild>
        <w:div w:id="757360313">
          <w:marLeft w:val="0"/>
          <w:marRight w:val="0"/>
          <w:marTop w:val="0"/>
          <w:marBottom w:val="0"/>
          <w:divBdr>
            <w:top w:val="none" w:sz="0" w:space="0" w:color="auto"/>
            <w:left w:val="none" w:sz="0" w:space="0" w:color="auto"/>
            <w:bottom w:val="none" w:sz="0" w:space="0" w:color="auto"/>
            <w:right w:val="none" w:sz="0" w:space="0" w:color="auto"/>
          </w:divBdr>
        </w:div>
        <w:div w:id="1545288492">
          <w:marLeft w:val="0"/>
          <w:marRight w:val="0"/>
          <w:marTop w:val="0"/>
          <w:marBottom w:val="0"/>
          <w:divBdr>
            <w:top w:val="none" w:sz="0" w:space="0" w:color="auto"/>
            <w:left w:val="none" w:sz="0" w:space="0" w:color="auto"/>
            <w:bottom w:val="none" w:sz="0" w:space="0" w:color="auto"/>
            <w:right w:val="none" w:sz="0" w:space="0" w:color="auto"/>
          </w:divBdr>
        </w:div>
        <w:div w:id="565724906">
          <w:marLeft w:val="0"/>
          <w:marRight w:val="0"/>
          <w:marTop w:val="0"/>
          <w:marBottom w:val="0"/>
          <w:divBdr>
            <w:top w:val="none" w:sz="0" w:space="0" w:color="auto"/>
            <w:left w:val="none" w:sz="0" w:space="0" w:color="auto"/>
            <w:bottom w:val="none" w:sz="0" w:space="0" w:color="auto"/>
            <w:right w:val="none" w:sz="0" w:space="0" w:color="auto"/>
          </w:divBdr>
        </w:div>
        <w:div w:id="217015598">
          <w:marLeft w:val="0"/>
          <w:marRight w:val="0"/>
          <w:marTop w:val="0"/>
          <w:marBottom w:val="0"/>
          <w:divBdr>
            <w:top w:val="none" w:sz="0" w:space="0" w:color="auto"/>
            <w:left w:val="none" w:sz="0" w:space="0" w:color="auto"/>
            <w:bottom w:val="none" w:sz="0" w:space="0" w:color="auto"/>
            <w:right w:val="none" w:sz="0" w:space="0" w:color="auto"/>
          </w:divBdr>
        </w:div>
        <w:div w:id="391654985">
          <w:marLeft w:val="0"/>
          <w:marRight w:val="0"/>
          <w:marTop w:val="0"/>
          <w:marBottom w:val="0"/>
          <w:divBdr>
            <w:top w:val="none" w:sz="0" w:space="0" w:color="auto"/>
            <w:left w:val="none" w:sz="0" w:space="0" w:color="auto"/>
            <w:bottom w:val="none" w:sz="0" w:space="0" w:color="auto"/>
            <w:right w:val="none" w:sz="0" w:space="0" w:color="auto"/>
          </w:divBdr>
          <w:divsChild>
            <w:div w:id="465589274">
              <w:marLeft w:val="-75"/>
              <w:marRight w:val="0"/>
              <w:marTop w:val="30"/>
              <w:marBottom w:val="30"/>
              <w:divBdr>
                <w:top w:val="none" w:sz="0" w:space="0" w:color="auto"/>
                <w:left w:val="none" w:sz="0" w:space="0" w:color="auto"/>
                <w:bottom w:val="none" w:sz="0" w:space="0" w:color="auto"/>
                <w:right w:val="none" w:sz="0" w:space="0" w:color="auto"/>
              </w:divBdr>
              <w:divsChild>
                <w:div w:id="2144500901">
                  <w:marLeft w:val="0"/>
                  <w:marRight w:val="0"/>
                  <w:marTop w:val="0"/>
                  <w:marBottom w:val="0"/>
                  <w:divBdr>
                    <w:top w:val="none" w:sz="0" w:space="0" w:color="auto"/>
                    <w:left w:val="none" w:sz="0" w:space="0" w:color="auto"/>
                    <w:bottom w:val="none" w:sz="0" w:space="0" w:color="auto"/>
                    <w:right w:val="none" w:sz="0" w:space="0" w:color="auto"/>
                  </w:divBdr>
                  <w:divsChild>
                    <w:div w:id="746390251">
                      <w:marLeft w:val="0"/>
                      <w:marRight w:val="0"/>
                      <w:marTop w:val="0"/>
                      <w:marBottom w:val="0"/>
                      <w:divBdr>
                        <w:top w:val="none" w:sz="0" w:space="0" w:color="auto"/>
                        <w:left w:val="none" w:sz="0" w:space="0" w:color="auto"/>
                        <w:bottom w:val="none" w:sz="0" w:space="0" w:color="auto"/>
                        <w:right w:val="none" w:sz="0" w:space="0" w:color="auto"/>
                      </w:divBdr>
                    </w:div>
                  </w:divsChild>
                </w:div>
                <w:div w:id="1619215184">
                  <w:marLeft w:val="0"/>
                  <w:marRight w:val="0"/>
                  <w:marTop w:val="0"/>
                  <w:marBottom w:val="0"/>
                  <w:divBdr>
                    <w:top w:val="none" w:sz="0" w:space="0" w:color="auto"/>
                    <w:left w:val="none" w:sz="0" w:space="0" w:color="auto"/>
                    <w:bottom w:val="none" w:sz="0" w:space="0" w:color="auto"/>
                    <w:right w:val="none" w:sz="0" w:space="0" w:color="auto"/>
                  </w:divBdr>
                  <w:divsChild>
                    <w:div w:id="1794978722">
                      <w:marLeft w:val="0"/>
                      <w:marRight w:val="0"/>
                      <w:marTop w:val="0"/>
                      <w:marBottom w:val="0"/>
                      <w:divBdr>
                        <w:top w:val="none" w:sz="0" w:space="0" w:color="auto"/>
                        <w:left w:val="none" w:sz="0" w:space="0" w:color="auto"/>
                        <w:bottom w:val="none" w:sz="0" w:space="0" w:color="auto"/>
                        <w:right w:val="none" w:sz="0" w:space="0" w:color="auto"/>
                      </w:divBdr>
                    </w:div>
                  </w:divsChild>
                </w:div>
                <w:div w:id="22488342">
                  <w:marLeft w:val="0"/>
                  <w:marRight w:val="0"/>
                  <w:marTop w:val="0"/>
                  <w:marBottom w:val="0"/>
                  <w:divBdr>
                    <w:top w:val="none" w:sz="0" w:space="0" w:color="auto"/>
                    <w:left w:val="none" w:sz="0" w:space="0" w:color="auto"/>
                    <w:bottom w:val="none" w:sz="0" w:space="0" w:color="auto"/>
                    <w:right w:val="none" w:sz="0" w:space="0" w:color="auto"/>
                  </w:divBdr>
                  <w:divsChild>
                    <w:div w:id="2064209669">
                      <w:marLeft w:val="0"/>
                      <w:marRight w:val="0"/>
                      <w:marTop w:val="0"/>
                      <w:marBottom w:val="0"/>
                      <w:divBdr>
                        <w:top w:val="none" w:sz="0" w:space="0" w:color="auto"/>
                        <w:left w:val="none" w:sz="0" w:space="0" w:color="auto"/>
                        <w:bottom w:val="none" w:sz="0" w:space="0" w:color="auto"/>
                        <w:right w:val="none" w:sz="0" w:space="0" w:color="auto"/>
                      </w:divBdr>
                    </w:div>
                  </w:divsChild>
                </w:div>
                <w:div w:id="1895696764">
                  <w:marLeft w:val="0"/>
                  <w:marRight w:val="0"/>
                  <w:marTop w:val="0"/>
                  <w:marBottom w:val="0"/>
                  <w:divBdr>
                    <w:top w:val="none" w:sz="0" w:space="0" w:color="auto"/>
                    <w:left w:val="none" w:sz="0" w:space="0" w:color="auto"/>
                    <w:bottom w:val="none" w:sz="0" w:space="0" w:color="auto"/>
                    <w:right w:val="none" w:sz="0" w:space="0" w:color="auto"/>
                  </w:divBdr>
                  <w:divsChild>
                    <w:div w:id="1651210038">
                      <w:marLeft w:val="0"/>
                      <w:marRight w:val="0"/>
                      <w:marTop w:val="0"/>
                      <w:marBottom w:val="0"/>
                      <w:divBdr>
                        <w:top w:val="none" w:sz="0" w:space="0" w:color="auto"/>
                        <w:left w:val="none" w:sz="0" w:space="0" w:color="auto"/>
                        <w:bottom w:val="none" w:sz="0" w:space="0" w:color="auto"/>
                        <w:right w:val="none" w:sz="0" w:space="0" w:color="auto"/>
                      </w:divBdr>
                    </w:div>
                  </w:divsChild>
                </w:div>
                <w:div w:id="967736782">
                  <w:marLeft w:val="0"/>
                  <w:marRight w:val="0"/>
                  <w:marTop w:val="0"/>
                  <w:marBottom w:val="0"/>
                  <w:divBdr>
                    <w:top w:val="none" w:sz="0" w:space="0" w:color="auto"/>
                    <w:left w:val="none" w:sz="0" w:space="0" w:color="auto"/>
                    <w:bottom w:val="none" w:sz="0" w:space="0" w:color="auto"/>
                    <w:right w:val="none" w:sz="0" w:space="0" w:color="auto"/>
                  </w:divBdr>
                  <w:divsChild>
                    <w:div w:id="1539585533">
                      <w:marLeft w:val="0"/>
                      <w:marRight w:val="0"/>
                      <w:marTop w:val="0"/>
                      <w:marBottom w:val="0"/>
                      <w:divBdr>
                        <w:top w:val="none" w:sz="0" w:space="0" w:color="auto"/>
                        <w:left w:val="none" w:sz="0" w:space="0" w:color="auto"/>
                        <w:bottom w:val="none" w:sz="0" w:space="0" w:color="auto"/>
                        <w:right w:val="none" w:sz="0" w:space="0" w:color="auto"/>
                      </w:divBdr>
                    </w:div>
                  </w:divsChild>
                </w:div>
                <w:div w:id="676805692">
                  <w:marLeft w:val="0"/>
                  <w:marRight w:val="0"/>
                  <w:marTop w:val="0"/>
                  <w:marBottom w:val="0"/>
                  <w:divBdr>
                    <w:top w:val="none" w:sz="0" w:space="0" w:color="auto"/>
                    <w:left w:val="none" w:sz="0" w:space="0" w:color="auto"/>
                    <w:bottom w:val="none" w:sz="0" w:space="0" w:color="auto"/>
                    <w:right w:val="none" w:sz="0" w:space="0" w:color="auto"/>
                  </w:divBdr>
                  <w:divsChild>
                    <w:div w:id="2108115414">
                      <w:marLeft w:val="0"/>
                      <w:marRight w:val="0"/>
                      <w:marTop w:val="0"/>
                      <w:marBottom w:val="0"/>
                      <w:divBdr>
                        <w:top w:val="none" w:sz="0" w:space="0" w:color="auto"/>
                        <w:left w:val="none" w:sz="0" w:space="0" w:color="auto"/>
                        <w:bottom w:val="none" w:sz="0" w:space="0" w:color="auto"/>
                        <w:right w:val="none" w:sz="0" w:space="0" w:color="auto"/>
                      </w:divBdr>
                    </w:div>
                  </w:divsChild>
                </w:div>
                <w:div w:id="1292708872">
                  <w:marLeft w:val="0"/>
                  <w:marRight w:val="0"/>
                  <w:marTop w:val="0"/>
                  <w:marBottom w:val="0"/>
                  <w:divBdr>
                    <w:top w:val="none" w:sz="0" w:space="0" w:color="auto"/>
                    <w:left w:val="none" w:sz="0" w:space="0" w:color="auto"/>
                    <w:bottom w:val="none" w:sz="0" w:space="0" w:color="auto"/>
                    <w:right w:val="none" w:sz="0" w:space="0" w:color="auto"/>
                  </w:divBdr>
                  <w:divsChild>
                    <w:div w:id="1898272410">
                      <w:marLeft w:val="0"/>
                      <w:marRight w:val="0"/>
                      <w:marTop w:val="0"/>
                      <w:marBottom w:val="0"/>
                      <w:divBdr>
                        <w:top w:val="none" w:sz="0" w:space="0" w:color="auto"/>
                        <w:left w:val="none" w:sz="0" w:space="0" w:color="auto"/>
                        <w:bottom w:val="none" w:sz="0" w:space="0" w:color="auto"/>
                        <w:right w:val="none" w:sz="0" w:space="0" w:color="auto"/>
                      </w:divBdr>
                    </w:div>
                    <w:div w:id="1732076489">
                      <w:marLeft w:val="0"/>
                      <w:marRight w:val="0"/>
                      <w:marTop w:val="0"/>
                      <w:marBottom w:val="0"/>
                      <w:divBdr>
                        <w:top w:val="none" w:sz="0" w:space="0" w:color="auto"/>
                        <w:left w:val="none" w:sz="0" w:space="0" w:color="auto"/>
                        <w:bottom w:val="none" w:sz="0" w:space="0" w:color="auto"/>
                        <w:right w:val="none" w:sz="0" w:space="0" w:color="auto"/>
                      </w:divBdr>
                    </w:div>
                    <w:div w:id="913122258">
                      <w:marLeft w:val="0"/>
                      <w:marRight w:val="0"/>
                      <w:marTop w:val="0"/>
                      <w:marBottom w:val="0"/>
                      <w:divBdr>
                        <w:top w:val="none" w:sz="0" w:space="0" w:color="auto"/>
                        <w:left w:val="none" w:sz="0" w:space="0" w:color="auto"/>
                        <w:bottom w:val="none" w:sz="0" w:space="0" w:color="auto"/>
                        <w:right w:val="none" w:sz="0" w:space="0" w:color="auto"/>
                      </w:divBdr>
                    </w:div>
                  </w:divsChild>
                </w:div>
                <w:div w:id="477696980">
                  <w:marLeft w:val="0"/>
                  <w:marRight w:val="0"/>
                  <w:marTop w:val="0"/>
                  <w:marBottom w:val="0"/>
                  <w:divBdr>
                    <w:top w:val="none" w:sz="0" w:space="0" w:color="auto"/>
                    <w:left w:val="none" w:sz="0" w:space="0" w:color="auto"/>
                    <w:bottom w:val="none" w:sz="0" w:space="0" w:color="auto"/>
                    <w:right w:val="none" w:sz="0" w:space="0" w:color="auto"/>
                  </w:divBdr>
                  <w:divsChild>
                    <w:div w:id="980693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9230660">
          <w:marLeft w:val="0"/>
          <w:marRight w:val="0"/>
          <w:marTop w:val="0"/>
          <w:marBottom w:val="0"/>
          <w:divBdr>
            <w:top w:val="none" w:sz="0" w:space="0" w:color="auto"/>
            <w:left w:val="none" w:sz="0" w:space="0" w:color="auto"/>
            <w:bottom w:val="none" w:sz="0" w:space="0" w:color="auto"/>
            <w:right w:val="none" w:sz="0" w:space="0" w:color="auto"/>
          </w:divBdr>
        </w:div>
        <w:div w:id="1178275300">
          <w:marLeft w:val="0"/>
          <w:marRight w:val="0"/>
          <w:marTop w:val="0"/>
          <w:marBottom w:val="0"/>
          <w:divBdr>
            <w:top w:val="none" w:sz="0" w:space="0" w:color="auto"/>
            <w:left w:val="none" w:sz="0" w:space="0" w:color="auto"/>
            <w:bottom w:val="none" w:sz="0" w:space="0" w:color="auto"/>
            <w:right w:val="none" w:sz="0" w:space="0" w:color="auto"/>
          </w:divBdr>
        </w:div>
        <w:div w:id="1578172867">
          <w:marLeft w:val="0"/>
          <w:marRight w:val="0"/>
          <w:marTop w:val="0"/>
          <w:marBottom w:val="0"/>
          <w:divBdr>
            <w:top w:val="none" w:sz="0" w:space="0" w:color="auto"/>
            <w:left w:val="none" w:sz="0" w:space="0" w:color="auto"/>
            <w:bottom w:val="none" w:sz="0" w:space="0" w:color="auto"/>
            <w:right w:val="none" w:sz="0" w:space="0" w:color="auto"/>
          </w:divBdr>
        </w:div>
        <w:div w:id="488788752">
          <w:marLeft w:val="0"/>
          <w:marRight w:val="0"/>
          <w:marTop w:val="0"/>
          <w:marBottom w:val="0"/>
          <w:divBdr>
            <w:top w:val="none" w:sz="0" w:space="0" w:color="auto"/>
            <w:left w:val="none" w:sz="0" w:space="0" w:color="auto"/>
            <w:bottom w:val="none" w:sz="0" w:space="0" w:color="auto"/>
            <w:right w:val="none" w:sz="0" w:space="0" w:color="auto"/>
          </w:divBdr>
        </w:div>
        <w:div w:id="2041591876">
          <w:marLeft w:val="0"/>
          <w:marRight w:val="0"/>
          <w:marTop w:val="0"/>
          <w:marBottom w:val="0"/>
          <w:divBdr>
            <w:top w:val="none" w:sz="0" w:space="0" w:color="auto"/>
            <w:left w:val="none" w:sz="0" w:space="0" w:color="auto"/>
            <w:bottom w:val="none" w:sz="0" w:space="0" w:color="auto"/>
            <w:right w:val="none" w:sz="0" w:space="0" w:color="auto"/>
          </w:divBdr>
          <w:divsChild>
            <w:div w:id="1771123779">
              <w:marLeft w:val="-75"/>
              <w:marRight w:val="0"/>
              <w:marTop w:val="30"/>
              <w:marBottom w:val="30"/>
              <w:divBdr>
                <w:top w:val="none" w:sz="0" w:space="0" w:color="auto"/>
                <w:left w:val="none" w:sz="0" w:space="0" w:color="auto"/>
                <w:bottom w:val="none" w:sz="0" w:space="0" w:color="auto"/>
                <w:right w:val="none" w:sz="0" w:space="0" w:color="auto"/>
              </w:divBdr>
              <w:divsChild>
                <w:div w:id="343092285">
                  <w:marLeft w:val="0"/>
                  <w:marRight w:val="0"/>
                  <w:marTop w:val="0"/>
                  <w:marBottom w:val="0"/>
                  <w:divBdr>
                    <w:top w:val="none" w:sz="0" w:space="0" w:color="auto"/>
                    <w:left w:val="none" w:sz="0" w:space="0" w:color="auto"/>
                    <w:bottom w:val="none" w:sz="0" w:space="0" w:color="auto"/>
                    <w:right w:val="none" w:sz="0" w:space="0" w:color="auto"/>
                  </w:divBdr>
                  <w:divsChild>
                    <w:div w:id="52896734">
                      <w:marLeft w:val="0"/>
                      <w:marRight w:val="0"/>
                      <w:marTop w:val="0"/>
                      <w:marBottom w:val="0"/>
                      <w:divBdr>
                        <w:top w:val="none" w:sz="0" w:space="0" w:color="auto"/>
                        <w:left w:val="none" w:sz="0" w:space="0" w:color="auto"/>
                        <w:bottom w:val="none" w:sz="0" w:space="0" w:color="auto"/>
                        <w:right w:val="none" w:sz="0" w:space="0" w:color="auto"/>
                      </w:divBdr>
                    </w:div>
                  </w:divsChild>
                </w:div>
                <w:div w:id="1300762238">
                  <w:marLeft w:val="0"/>
                  <w:marRight w:val="0"/>
                  <w:marTop w:val="0"/>
                  <w:marBottom w:val="0"/>
                  <w:divBdr>
                    <w:top w:val="none" w:sz="0" w:space="0" w:color="auto"/>
                    <w:left w:val="none" w:sz="0" w:space="0" w:color="auto"/>
                    <w:bottom w:val="none" w:sz="0" w:space="0" w:color="auto"/>
                    <w:right w:val="none" w:sz="0" w:space="0" w:color="auto"/>
                  </w:divBdr>
                  <w:divsChild>
                    <w:div w:id="1736851776">
                      <w:marLeft w:val="0"/>
                      <w:marRight w:val="0"/>
                      <w:marTop w:val="0"/>
                      <w:marBottom w:val="0"/>
                      <w:divBdr>
                        <w:top w:val="none" w:sz="0" w:space="0" w:color="auto"/>
                        <w:left w:val="none" w:sz="0" w:space="0" w:color="auto"/>
                        <w:bottom w:val="none" w:sz="0" w:space="0" w:color="auto"/>
                        <w:right w:val="none" w:sz="0" w:space="0" w:color="auto"/>
                      </w:divBdr>
                    </w:div>
                  </w:divsChild>
                </w:div>
                <w:div w:id="2068067219">
                  <w:marLeft w:val="0"/>
                  <w:marRight w:val="0"/>
                  <w:marTop w:val="0"/>
                  <w:marBottom w:val="0"/>
                  <w:divBdr>
                    <w:top w:val="none" w:sz="0" w:space="0" w:color="auto"/>
                    <w:left w:val="none" w:sz="0" w:space="0" w:color="auto"/>
                    <w:bottom w:val="none" w:sz="0" w:space="0" w:color="auto"/>
                    <w:right w:val="none" w:sz="0" w:space="0" w:color="auto"/>
                  </w:divBdr>
                  <w:divsChild>
                    <w:div w:id="1828593177">
                      <w:marLeft w:val="0"/>
                      <w:marRight w:val="0"/>
                      <w:marTop w:val="0"/>
                      <w:marBottom w:val="0"/>
                      <w:divBdr>
                        <w:top w:val="none" w:sz="0" w:space="0" w:color="auto"/>
                        <w:left w:val="none" w:sz="0" w:space="0" w:color="auto"/>
                        <w:bottom w:val="none" w:sz="0" w:space="0" w:color="auto"/>
                        <w:right w:val="none" w:sz="0" w:space="0" w:color="auto"/>
                      </w:divBdr>
                    </w:div>
                    <w:div w:id="740366010">
                      <w:marLeft w:val="0"/>
                      <w:marRight w:val="0"/>
                      <w:marTop w:val="0"/>
                      <w:marBottom w:val="0"/>
                      <w:divBdr>
                        <w:top w:val="none" w:sz="0" w:space="0" w:color="auto"/>
                        <w:left w:val="none" w:sz="0" w:space="0" w:color="auto"/>
                        <w:bottom w:val="none" w:sz="0" w:space="0" w:color="auto"/>
                        <w:right w:val="none" w:sz="0" w:space="0" w:color="auto"/>
                      </w:divBdr>
                    </w:div>
                  </w:divsChild>
                </w:div>
                <w:div w:id="1688100230">
                  <w:marLeft w:val="0"/>
                  <w:marRight w:val="0"/>
                  <w:marTop w:val="0"/>
                  <w:marBottom w:val="0"/>
                  <w:divBdr>
                    <w:top w:val="none" w:sz="0" w:space="0" w:color="auto"/>
                    <w:left w:val="none" w:sz="0" w:space="0" w:color="auto"/>
                    <w:bottom w:val="none" w:sz="0" w:space="0" w:color="auto"/>
                    <w:right w:val="none" w:sz="0" w:space="0" w:color="auto"/>
                  </w:divBdr>
                  <w:divsChild>
                    <w:div w:id="1563101774">
                      <w:marLeft w:val="0"/>
                      <w:marRight w:val="0"/>
                      <w:marTop w:val="0"/>
                      <w:marBottom w:val="0"/>
                      <w:divBdr>
                        <w:top w:val="none" w:sz="0" w:space="0" w:color="auto"/>
                        <w:left w:val="none" w:sz="0" w:space="0" w:color="auto"/>
                        <w:bottom w:val="none" w:sz="0" w:space="0" w:color="auto"/>
                        <w:right w:val="none" w:sz="0" w:space="0" w:color="auto"/>
                      </w:divBdr>
                    </w:div>
                  </w:divsChild>
                </w:div>
                <w:div w:id="1079405974">
                  <w:marLeft w:val="0"/>
                  <w:marRight w:val="0"/>
                  <w:marTop w:val="0"/>
                  <w:marBottom w:val="0"/>
                  <w:divBdr>
                    <w:top w:val="none" w:sz="0" w:space="0" w:color="auto"/>
                    <w:left w:val="none" w:sz="0" w:space="0" w:color="auto"/>
                    <w:bottom w:val="none" w:sz="0" w:space="0" w:color="auto"/>
                    <w:right w:val="none" w:sz="0" w:space="0" w:color="auto"/>
                  </w:divBdr>
                  <w:divsChild>
                    <w:div w:id="835150456">
                      <w:marLeft w:val="0"/>
                      <w:marRight w:val="0"/>
                      <w:marTop w:val="0"/>
                      <w:marBottom w:val="0"/>
                      <w:divBdr>
                        <w:top w:val="none" w:sz="0" w:space="0" w:color="auto"/>
                        <w:left w:val="none" w:sz="0" w:space="0" w:color="auto"/>
                        <w:bottom w:val="none" w:sz="0" w:space="0" w:color="auto"/>
                        <w:right w:val="none" w:sz="0" w:space="0" w:color="auto"/>
                      </w:divBdr>
                    </w:div>
                  </w:divsChild>
                </w:div>
                <w:div w:id="1277249355">
                  <w:marLeft w:val="0"/>
                  <w:marRight w:val="0"/>
                  <w:marTop w:val="0"/>
                  <w:marBottom w:val="0"/>
                  <w:divBdr>
                    <w:top w:val="none" w:sz="0" w:space="0" w:color="auto"/>
                    <w:left w:val="none" w:sz="0" w:space="0" w:color="auto"/>
                    <w:bottom w:val="none" w:sz="0" w:space="0" w:color="auto"/>
                    <w:right w:val="none" w:sz="0" w:space="0" w:color="auto"/>
                  </w:divBdr>
                  <w:divsChild>
                    <w:div w:id="615677753">
                      <w:marLeft w:val="0"/>
                      <w:marRight w:val="0"/>
                      <w:marTop w:val="0"/>
                      <w:marBottom w:val="0"/>
                      <w:divBdr>
                        <w:top w:val="none" w:sz="0" w:space="0" w:color="auto"/>
                        <w:left w:val="none" w:sz="0" w:space="0" w:color="auto"/>
                        <w:bottom w:val="none" w:sz="0" w:space="0" w:color="auto"/>
                        <w:right w:val="none" w:sz="0" w:space="0" w:color="auto"/>
                      </w:divBdr>
                    </w:div>
                  </w:divsChild>
                </w:div>
                <w:div w:id="1107582939">
                  <w:marLeft w:val="0"/>
                  <w:marRight w:val="0"/>
                  <w:marTop w:val="0"/>
                  <w:marBottom w:val="0"/>
                  <w:divBdr>
                    <w:top w:val="none" w:sz="0" w:space="0" w:color="auto"/>
                    <w:left w:val="none" w:sz="0" w:space="0" w:color="auto"/>
                    <w:bottom w:val="none" w:sz="0" w:space="0" w:color="auto"/>
                    <w:right w:val="none" w:sz="0" w:space="0" w:color="auto"/>
                  </w:divBdr>
                  <w:divsChild>
                    <w:div w:id="506402953">
                      <w:marLeft w:val="0"/>
                      <w:marRight w:val="0"/>
                      <w:marTop w:val="0"/>
                      <w:marBottom w:val="0"/>
                      <w:divBdr>
                        <w:top w:val="none" w:sz="0" w:space="0" w:color="auto"/>
                        <w:left w:val="none" w:sz="0" w:space="0" w:color="auto"/>
                        <w:bottom w:val="none" w:sz="0" w:space="0" w:color="auto"/>
                        <w:right w:val="none" w:sz="0" w:space="0" w:color="auto"/>
                      </w:divBdr>
                    </w:div>
                  </w:divsChild>
                </w:div>
                <w:div w:id="128713123">
                  <w:marLeft w:val="0"/>
                  <w:marRight w:val="0"/>
                  <w:marTop w:val="0"/>
                  <w:marBottom w:val="0"/>
                  <w:divBdr>
                    <w:top w:val="none" w:sz="0" w:space="0" w:color="auto"/>
                    <w:left w:val="none" w:sz="0" w:space="0" w:color="auto"/>
                    <w:bottom w:val="none" w:sz="0" w:space="0" w:color="auto"/>
                    <w:right w:val="none" w:sz="0" w:space="0" w:color="auto"/>
                  </w:divBdr>
                  <w:divsChild>
                    <w:div w:id="641080602">
                      <w:marLeft w:val="0"/>
                      <w:marRight w:val="0"/>
                      <w:marTop w:val="0"/>
                      <w:marBottom w:val="0"/>
                      <w:divBdr>
                        <w:top w:val="none" w:sz="0" w:space="0" w:color="auto"/>
                        <w:left w:val="none" w:sz="0" w:space="0" w:color="auto"/>
                        <w:bottom w:val="none" w:sz="0" w:space="0" w:color="auto"/>
                        <w:right w:val="none" w:sz="0" w:space="0" w:color="auto"/>
                      </w:divBdr>
                    </w:div>
                  </w:divsChild>
                </w:div>
                <w:div w:id="1967394916">
                  <w:marLeft w:val="0"/>
                  <w:marRight w:val="0"/>
                  <w:marTop w:val="0"/>
                  <w:marBottom w:val="0"/>
                  <w:divBdr>
                    <w:top w:val="none" w:sz="0" w:space="0" w:color="auto"/>
                    <w:left w:val="none" w:sz="0" w:space="0" w:color="auto"/>
                    <w:bottom w:val="none" w:sz="0" w:space="0" w:color="auto"/>
                    <w:right w:val="none" w:sz="0" w:space="0" w:color="auto"/>
                  </w:divBdr>
                  <w:divsChild>
                    <w:div w:id="639656586">
                      <w:marLeft w:val="0"/>
                      <w:marRight w:val="0"/>
                      <w:marTop w:val="0"/>
                      <w:marBottom w:val="0"/>
                      <w:divBdr>
                        <w:top w:val="none" w:sz="0" w:space="0" w:color="auto"/>
                        <w:left w:val="none" w:sz="0" w:space="0" w:color="auto"/>
                        <w:bottom w:val="none" w:sz="0" w:space="0" w:color="auto"/>
                        <w:right w:val="none" w:sz="0" w:space="0" w:color="auto"/>
                      </w:divBdr>
                    </w:div>
                  </w:divsChild>
                </w:div>
                <w:div w:id="2005349718">
                  <w:marLeft w:val="0"/>
                  <w:marRight w:val="0"/>
                  <w:marTop w:val="0"/>
                  <w:marBottom w:val="0"/>
                  <w:divBdr>
                    <w:top w:val="none" w:sz="0" w:space="0" w:color="auto"/>
                    <w:left w:val="none" w:sz="0" w:space="0" w:color="auto"/>
                    <w:bottom w:val="none" w:sz="0" w:space="0" w:color="auto"/>
                    <w:right w:val="none" w:sz="0" w:space="0" w:color="auto"/>
                  </w:divBdr>
                  <w:divsChild>
                    <w:div w:id="244917067">
                      <w:marLeft w:val="0"/>
                      <w:marRight w:val="0"/>
                      <w:marTop w:val="0"/>
                      <w:marBottom w:val="0"/>
                      <w:divBdr>
                        <w:top w:val="none" w:sz="0" w:space="0" w:color="auto"/>
                        <w:left w:val="none" w:sz="0" w:space="0" w:color="auto"/>
                        <w:bottom w:val="none" w:sz="0" w:space="0" w:color="auto"/>
                        <w:right w:val="none" w:sz="0" w:space="0" w:color="auto"/>
                      </w:divBdr>
                    </w:div>
                  </w:divsChild>
                </w:div>
                <w:div w:id="26948891">
                  <w:marLeft w:val="0"/>
                  <w:marRight w:val="0"/>
                  <w:marTop w:val="0"/>
                  <w:marBottom w:val="0"/>
                  <w:divBdr>
                    <w:top w:val="none" w:sz="0" w:space="0" w:color="auto"/>
                    <w:left w:val="none" w:sz="0" w:space="0" w:color="auto"/>
                    <w:bottom w:val="none" w:sz="0" w:space="0" w:color="auto"/>
                    <w:right w:val="none" w:sz="0" w:space="0" w:color="auto"/>
                  </w:divBdr>
                  <w:divsChild>
                    <w:div w:id="1036084838">
                      <w:marLeft w:val="0"/>
                      <w:marRight w:val="0"/>
                      <w:marTop w:val="0"/>
                      <w:marBottom w:val="0"/>
                      <w:divBdr>
                        <w:top w:val="none" w:sz="0" w:space="0" w:color="auto"/>
                        <w:left w:val="none" w:sz="0" w:space="0" w:color="auto"/>
                        <w:bottom w:val="none" w:sz="0" w:space="0" w:color="auto"/>
                        <w:right w:val="none" w:sz="0" w:space="0" w:color="auto"/>
                      </w:divBdr>
                    </w:div>
                  </w:divsChild>
                </w:div>
                <w:div w:id="845558539">
                  <w:marLeft w:val="0"/>
                  <w:marRight w:val="0"/>
                  <w:marTop w:val="0"/>
                  <w:marBottom w:val="0"/>
                  <w:divBdr>
                    <w:top w:val="none" w:sz="0" w:space="0" w:color="auto"/>
                    <w:left w:val="none" w:sz="0" w:space="0" w:color="auto"/>
                    <w:bottom w:val="none" w:sz="0" w:space="0" w:color="auto"/>
                    <w:right w:val="none" w:sz="0" w:space="0" w:color="auto"/>
                  </w:divBdr>
                  <w:divsChild>
                    <w:div w:id="1575046687">
                      <w:marLeft w:val="0"/>
                      <w:marRight w:val="0"/>
                      <w:marTop w:val="0"/>
                      <w:marBottom w:val="0"/>
                      <w:divBdr>
                        <w:top w:val="none" w:sz="0" w:space="0" w:color="auto"/>
                        <w:left w:val="none" w:sz="0" w:space="0" w:color="auto"/>
                        <w:bottom w:val="none" w:sz="0" w:space="0" w:color="auto"/>
                        <w:right w:val="none" w:sz="0" w:space="0" w:color="auto"/>
                      </w:divBdr>
                    </w:div>
                    <w:div w:id="413821280">
                      <w:marLeft w:val="0"/>
                      <w:marRight w:val="0"/>
                      <w:marTop w:val="0"/>
                      <w:marBottom w:val="0"/>
                      <w:divBdr>
                        <w:top w:val="none" w:sz="0" w:space="0" w:color="auto"/>
                        <w:left w:val="none" w:sz="0" w:space="0" w:color="auto"/>
                        <w:bottom w:val="none" w:sz="0" w:space="0" w:color="auto"/>
                        <w:right w:val="none" w:sz="0" w:space="0" w:color="auto"/>
                      </w:divBdr>
                    </w:div>
                  </w:divsChild>
                </w:div>
                <w:div w:id="465128008">
                  <w:marLeft w:val="0"/>
                  <w:marRight w:val="0"/>
                  <w:marTop w:val="0"/>
                  <w:marBottom w:val="0"/>
                  <w:divBdr>
                    <w:top w:val="none" w:sz="0" w:space="0" w:color="auto"/>
                    <w:left w:val="none" w:sz="0" w:space="0" w:color="auto"/>
                    <w:bottom w:val="none" w:sz="0" w:space="0" w:color="auto"/>
                    <w:right w:val="none" w:sz="0" w:space="0" w:color="auto"/>
                  </w:divBdr>
                  <w:divsChild>
                    <w:div w:id="1310748570">
                      <w:marLeft w:val="0"/>
                      <w:marRight w:val="0"/>
                      <w:marTop w:val="0"/>
                      <w:marBottom w:val="0"/>
                      <w:divBdr>
                        <w:top w:val="none" w:sz="0" w:space="0" w:color="auto"/>
                        <w:left w:val="none" w:sz="0" w:space="0" w:color="auto"/>
                        <w:bottom w:val="none" w:sz="0" w:space="0" w:color="auto"/>
                        <w:right w:val="none" w:sz="0" w:space="0" w:color="auto"/>
                      </w:divBdr>
                    </w:div>
                    <w:div w:id="225192827">
                      <w:marLeft w:val="0"/>
                      <w:marRight w:val="0"/>
                      <w:marTop w:val="0"/>
                      <w:marBottom w:val="0"/>
                      <w:divBdr>
                        <w:top w:val="none" w:sz="0" w:space="0" w:color="auto"/>
                        <w:left w:val="none" w:sz="0" w:space="0" w:color="auto"/>
                        <w:bottom w:val="none" w:sz="0" w:space="0" w:color="auto"/>
                        <w:right w:val="none" w:sz="0" w:space="0" w:color="auto"/>
                      </w:divBdr>
                    </w:div>
                    <w:div w:id="453787519">
                      <w:marLeft w:val="0"/>
                      <w:marRight w:val="0"/>
                      <w:marTop w:val="0"/>
                      <w:marBottom w:val="0"/>
                      <w:divBdr>
                        <w:top w:val="none" w:sz="0" w:space="0" w:color="auto"/>
                        <w:left w:val="none" w:sz="0" w:space="0" w:color="auto"/>
                        <w:bottom w:val="none" w:sz="0" w:space="0" w:color="auto"/>
                        <w:right w:val="none" w:sz="0" w:space="0" w:color="auto"/>
                      </w:divBdr>
                    </w:div>
                    <w:div w:id="243226827">
                      <w:marLeft w:val="0"/>
                      <w:marRight w:val="0"/>
                      <w:marTop w:val="0"/>
                      <w:marBottom w:val="0"/>
                      <w:divBdr>
                        <w:top w:val="none" w:sz="0" w:space="0" w:color="auto"/>
                        <w:left w:val="none" w:sz="0" w:space="0" w:color="auto"/>
                        <w:bottom w:val="none" w:sz="0" w:space="0" w:color="auto"/>
                        <w:right w:val="none" w:sz="0" w:space="0" w:color="auto"/>
                      </w:divBdr>
                    </w:div>
                    <w:div w:id="1987775760">
                      <w:marLeft w:val="0"/>
                      <w:marRight w:val="0"/>
                      <w:marTop w:val="0"/>
                      <w:marBottom w:val="0"/>
                      <w:divBdr>
                        <w:top w:val="none" w:sz="0" w:space="0" w:color="auto"/>
                        <w:left w:val="none" w:sz="0" w:space="0" w:color="auto"/>
                        <w:bottom w:val="none" w:sz="0" w:space="0" w:color="auto"/>
                        <w:right w:val="none" w:sz="0" w:space="0" w:color="auto"/>
                      </w:divBdr>
                    </w:div>
                    <w:div w:id="1083524067">
                      <w:marLeft w:val="0"/>
                      <w:marRight w:val="0"/>
                      <w:marTop w:val="0"/>
                      <w:marBottom w:val="0"/>
                      <w:divBdr>
                        <w:top w:val="none" w:sz="0" w:space="0" w:color="auto"/>
                        <w:left w:val="none" w:sz="0" w:space="0" w:color="auto"/>
                        <w:bottom w:val="none" w:sz="0" w:space="0" w:color="auto"/>
                        <w:right w:val="none" w:sz="0" w:space="0" w:color="auto"/>
                      </w:divBdr>
                    </w:div>
                    <w:div w:id="1207719944">
                      <w:marLeft w:val="0"/>
                      <w:marRight w:val="0"/>
                      <w:marTop w:val="0"/>
                      <w:marBottom w:val="0"/>
                      <w:divBdr>
                        <w:top w:val="none" w:sz="0" w:space="0" w:color="auto"/>
                        <w:left w:val="none" w:sz="0" w:space="0" w:color="auto"/>
                        <w:bottom w:val="none" w:sz="0" w:space="0" w:color="auto"/>
                        <w:right w:val="none" w:sz="0" w:space="0" w:color="auto"/>
                      </w:divBdr>
                    </w:div>
                    <w:div w:id="35474464">
                      <w:marLeft w:val="0"/>
                      <w:marRight w:val="0"/>
                      <w:marTop w:val="0"/>
                      <w:marBottom w:val="0"/>
                      <w:divBdr>
                        <w:top w:val="none" w:sz="0" w:space="0" w:color="auto"/>
                        <w:left w:val="none" w:sz="0" w:space="0" w:color="auto"/>
                        <w:bottom w:val="none" w:sz="0" w:space="0" w:color="auto"/>
                        <w:right w:val="none" w:sz="0" w:space="0" w:color="auto"/>
                      </w:divBdr>
                    </w:div>
                    <w:div w:id="1518731630">
                      <w:marLeft w:val="0"/>
                      <w:marRight w:val="0"/>
                      <w:marTop w:val="0"/>
                      <w:marBottom w:val="0"/>
                      <w:divBdr>
                        <w:top w:val="none" w:sz="0" w:space="0" w:color="auto"/>
                        <w:left w:val="none" w:sz="0" w:space="0" w:color="auto"/>
                        <w:bottom w:val="none" w:sz="0" w:space="0" w:color="auto"/>
                        <w:right w:val="none" w:sz="0" w:space="0" w:color="auto"/>
                      </w:divBdr>
                    </w:div>
                    <w:div w:id="475874920">
                      <w:marLeft w:val="0"/>
                      <w:marRight w:val="0"/>
                      <w:marTop w:val="0"/>
                      <w:marBottom w:val="0"/>
                      <w:divBdr>
                        <w:top w:val="none" w:sz="0" w:space="0" w:color="auto"/>
                        <w:left w:val="none" w:sz="0" w:space="0" w:color="auto"/>
                        <w:bottom w:val="none" w:sz="0" w:space="0" w:color="auto"/>
                        <w:right w:val="none" w:sz="0" w:space="0" w:color="auto"/>
                      </w:divBdr>
                    </w:div>
                    <w:div w:id="1840927512">
                      <w:marLeft w:val="0"/>
                      <w:marRight w:val="0"/>
                      <w:marTop w:val="0"/>
                      <w:marBottom w:val="0"/>
                      <w:divBdr>
                        <w:top w:val="none" w:sz="0" w:space="0" w:color="auto"/>
                        <w:left w:val="none" w:sz="0" w:space="0" w:color="auto"/>
                        <w:bottom w:val="none" w:sz="0" w:space="0" w:color="auto"/>
                        <w:right w:val="none" w:sz="0" w:space="0" w:color="auto"/>
                      </w:divBdr>
                    </w:div>
                    <w:div w:id="406805840">
                      <w:marLeft w:val="0"/>
                      <w:marRight w:val="0"/>
                      <w:marTop w:val="0"/>
                      <w:marBottom w:val="0"/>
                      <w:divBdr>
                        <w:top w:val="none" w:sz="0" w:space="0" w:color="auto"/>
                        <w:left w:val="none" w:sz="0" w:space="0" w:color="auto"/>
                        <w:bottom w:val="none" w:sz="0" w:space="0" w:color="auto"/>
                        <w:right w:val="none" w:sz="0" w:space="0" w:color="auto"/>
                      </w:divBdr>
                    </w:div>
                    <w:div w:id="1811167265">
                      <w:marLeft w:val="0"/>
                      <w:marRight w:val="0"/>
                      <w:marTop w:val="0"/>
                      <w:marBottom w:val="0"/>
                      <w:divBdr>
                        <w:top w:val="none" w:sz="0" w:space="0" w:color="auto"/>
                        <w:left w:val="none" w:sz="0" w:space="0" w:color="auto"/>
                        <w:bottom w:val="none" w:sz="0" w:space="0" w:color="auto"/>
                        <w:right w:val="none" w:sz="0" w:space="0" w:color="auto"/>
                      </w:divBdr>
                    </w:div>
                    <w:div w:id="656425630">
                      <w:marLeft w:val="0"/>
                      <w:marRight w:val="0"/>
                      <w:marTop w:val="0"/>
                      <w:marBottom w:val="0"/>
                      <w:divBdr>
                        <w:top w:val="none" w:sz="0" w:space="0" w:color="auto"/>
                        <w:left w:val="none" w:sz="0" w:space="0" w:color="auto"/>
                        <w:bottom w:val="none" w:sz="0" w:space="0" w:color="auto"/>
                        <w:right w:val="none" w:sz="0" w:space="0" w:color="auto"/>
                      </w:divBdr>
                    </w:div>
                    <w:div w:id="1367179142">
                      <w:marLeft w:val="0"/>
                      <w:marRight w:val="0"/>
                      <w:marTop w:val="0"/>
                      <w:marBottom w:val="0"/>
                      <w:divBdr>
                        <w:top w:val="none" w:sz="0" w:space="0" w:color="auto"/>
                        <w:left w:val="none" w:sz="0" w:space="0" w:color="auto"/>
                        <w:bottom w:val="none" w:sz="0" w:space="0" w:color="auto"/>
                        <w:right w:val="none" w:sz="0" w:space="0" w:color="auto"/>
                      </w:divBdr>
                    </w:div>
                    <w:div w:id="695617076">
                      <w:marLeft w:val="0"/>
                      <w:marRight w:val="0"/>
                      <w:marTop w:val="0"/>
                      <w:marBottom w:val="0"/>
                      <w:divBdr>
                        <w:top w:val="none" w:sz="0" w:space="0" w:color="auto"/>
                        <w:left w:val="none" w:sz="0" w:space="0" w:color="auto"/>
                        <w:bottom w:val="none" w:sz="0" w:space="0" w:color="auto"/>
                        <w:right w:val="none" w:sz="0" w:space="0" w:color="auto"/>
                      </w:divBdr>
                    </w:div>
                    <w:div w:id="1742024003">
                      <w:marLeft w:val="0"/>
                      <w:marRight w:val="0"/>
                      <w:marTop w:val="0"/>
                      <w:marBottom w:val="0"/>
                      <w:divBdr>
                        <w:top w:val="none" w:sz="0" w:space="0" w:color="auto"/>
                        <w:left w:val="none" w:sz="0" w:space="0" w:color="auto"/>
                        <w:bottom w:val="none" w:sz="0" w:space="0" w:color="auto"/>
                        <w:right w:val="none" w:sz="0" w:space="0" w:color="auto"/>
                      </w:divBdr>
                    </w:div>
                    <w:div w:id="8607072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2507326">
          <w:marLeft w:val="0"/>
          <w:marRight w:val="0"/>
          <w:marTop w:val="0"/>
          <w:marBottom w:val="0"/>
          <w:divBdr>
            <w:top w:val="none" w:sz="0" w:space="0" w:color="auto"/>
            <w:left w:val="none" w:sz="0" w:space="0" w:color="auto"/>
            <w:bottom w:val="none" w:sz="0" w:space="0" w:color="auto"/>
            <w:right w:val="none" w:sz="0" w:space="0" w:color="auto"/>
          </w:divBdr>
        </w:div>
        <w:div w:id="1577932088">
          <w:marLeft w:val="0"/>
          <w:marRight w:val="0"/>
          <w:marTop w:val="0"/>
          <w:marBottom w:val="0"/>
          <w:divBdr>
            <w:top w:val="none" w:sz="0" w:space="0" w:color="auto"/>
            <w:left w:val="none" w:sz="0" w:space="0" w:color="auto"/>
            <w:bottom w:val="none" w:sz="0" w:space="0" w:color="auto"/>
            <w:right w:val="none" w:sz="0" w:space="0" w:color="auto"/>
          </w:divBdr>
        </w:div>
        <w:div w:id="2014212258">
          <w:marLeft w:val="0"/>
          <w:marRight w:val="0"/>
          <w:marTop w:val="0"/>
          <w:marBottom w:val="0"/>
          <w:divBdr>
            <w:top w:val="none" w:sz="0" w:space="0" w:color="auto"/>
            <w:left w:val="none" w:sz="0" w:space="0" w:color="auto"/>
            <w:bottom w:val="none" w:sz="0" w:space="0" w:color="auto"/>
            <w:right w:val="none" w:sz="0" w:space="0" w:color="auto"/>
          </w:divBdr>
        </w:div>
        <w:div w:id="375814057">
          <w:marLeft w:val="0"/>
          <w:marRight w:val="0"/>
          <w:marTop w:val="0"/>
          <w:marBottom w:val="0"/>
          <w:divBdr>
            <w:top w:val="none" w:sz="0" w:space="0" w:color="auto"/>
            <w:left w:val="none" w:sz="0" w:space="0" w:color="auto"/>
            <w:bottom w:val="none" w:sz="0" w:space="0" w:color="auto"/>
            <w:right w:val="none" w:sz="0" w:space="0" w:color="auto"/>
          </w:divBdr>
        </w:div>
        <w:div w:id="709961739">
          <w:marLeft w:val="0"/>
          <w:marRight w:val="0"/>
          <w:marTop w:val="0"/>
          <w:marBottom w:val="0"/>
          <w:divBdr>
            <w:top w:val="none" w:sz="0" w:space="0" w:color="auto"/>
            <w:left w:val="none" w:sz="0" w:space="0" w:color="auto"/>
            <w:bottom w:val="none" w:sz="0" w:space="0" w:color="auto"/>
            <w:right w:val="none" w:sz="0" w:space="0" w:color="auto"/>
          </w:divBdr>
        </w:div>
        <w:div w:id="1264993702">
          <w:marLeft w:val="0"/>
          <w:marRight w:val="0"/>
          <w:marTop w:val="0"/>
          <w:marBottom w:val="0"/>
          <w:divBdr>
            <w:top w:val="none" w:sz="0" w:space="0" w:color="auto"/>
            <w:left w:val="none" w:sz="0" w:space="0" w:color="auto"/>
            <w:bottom w:val="none" w:sz="0" w:space="0" w:color="auto"/>
            <w:right w:val="none" w:sz="0" w:space="0" w:color="auto"/>
          </w:divBdr>
        </w:div>
        <w:div w:id="1457093510">
          <w:marLeft w:val="0"/>
          <w:marRight w:val="0"/>
          <w:marTop w:val="0"/>
          <w:marBottom w:val="0"/>
          <w:divBdr>
            <w:top w:val="none" w:sz="0" w:space="0" w:color="auto"/>
            <w:left w:val="none" w:sz="0" w:space="0" w:color="auto"/>
            <w:bottom w:val="none" w:sz="0" w:space="0" w:color="auto"/>
            <w:right w:val="none" w:sz="0" w:space="0" w:color="auto"/>
          </w:divBdr>
          <w:divsChild>
            <w:div w:id="633565127">
              <w:marLeft w:val="-75"/>
              <w:marRight w:val="0"/>
              <w:marTop w:val="30"/>
              <w:marBottom w:val="30"/>
              <w:divBdr>
                <w:top w:val="none" w:sz="0" w:space="0" w:color="auto"/>
                <w:left w:val="none" w:sz="0" w:space="0" w:color="auto"/>
                <w:bottom w:val="none" w:sz="0" w:space="0" w:color="auto"/>
                <w:right w:val="none" w:sz="0" w:space="0" w:color="auto"/>
              </w:divBdr>
              <w:divsChild>
                <w:div w:id="601648172">
                  <w:marLeft w:val="0"/>
                  <w:marRight w:val="0"/>
                  <w:marTop w:val="0"/>
                  <w:marBottom w:val="0"/>
                  <w:divBdr>
                    <w:top w:val="none" w:sz="0" w:space="0" w:color="auto"/>
                    <w:left w:val="none" w:sz="0" w:space="0" w:color="auto"/>
                    <w:bottom w:val="none" w:sz="0" w:space="0" w:color="auto"/>
                    <w:right w:val="none" w:sz="0" w:space="0" w:color="auto"/>
                  </w:divBdr>
                  <w:divsChild>
                    <w:div w:id="2119592781">
                      <w:marLeft w:val="0"/>
                      <w:marRight w:val="0"/>
                      <w:marTop w:val="0"/>
                      <w:marBottom w:val="0"/>
                      <w:divBdr>
                        <w:top w:val="none" w:sz="0" w:space="0" w:color="auto"/>
                        <w:left w:val="none" w:sz="0" w:space="0" w:color="auto"/>
                        <w:bottom w:val="none" w:sz="0" w:space="0" w:color="auto"/>
                        <w:right w:val="none" w:sz="0" w:space="0" w:color="auto"/>
                      </w:divBdr>
                    </w:div>
                  </w:divsChild>
                </w:div>
                <w:div w:id="1313363367">
                  <w:marLeft w:val="0"/>
                  <w:marRight w:val="0"/>
                  <w:marTop w:val="0"/>
                  <w:marBottom w:val="0"/>
                  <w:divBdr>
                    <w:top w:val="none" w:sz="0" w:space="0" w:color="auto"/>
                    <w:left w:val="none" w:sz="0" w:space="0" w:color="auto"/>
                    <w:bottom w:val="none" w:sz="0" w:space="0" w:color="auto"/>
                    <w:right w:val="none" w:sz="0" w:space="0" w:color="auto"/>
                  </w:divBdr>
                  <w:divsChild>
                    <w:div w:id="1999652621">
                      <w:marLeft w:val="0"/>
                      <w:marRight w:val="0"/>
                      <w:marTop w:val="0"/>
                      <w:marBottom w:val="0"/>
                      <w:divBdr>
                        <w:top w:val="none" w:sz="0" w:space="0" w:color="auto"/>
                        <w:left w:val="none" w:sz="0" w:space="0" w:color="auto"/>
                        <w:bottom w:val="none" w:sz="0" w:space="0" w:color="auto"/>
                        <w:right w:val="none" w:sz="0" w:space="0" w:color="auto"/>
                      </w:divBdr>
                    </w:div>
                  </w:divsChild>
                </w:div>
                <w:div w:id="1924757155">
                  <w:marLeft w:val="0"/>
                  <w:marRight w:val="0"/>
                  <w:marTop w:val="0"/>
                  <w:marBottom w:val="0"/>
                  <w:divBdr>
                    <w:top w:val="none" w:sz="0" w:space="0" w:color="auto"/>
                    <w:left w:val="none" w:sz="0" w:space="0" w:color="auto"/>
                    <w:bottom w:val="none" w:sz="0" w:space="0" w:color="auto"/>
                    <w:right w:val="none" w:sz="0" w:space="0" w:color="auto"/>
                  </w:divBdr>
                  <w:divsChild>
                    <w:div w:id="11154715">
                      <w:marLeft w:val="0"/>
                      <w:marRight w:val="0"/>
                      <w:marTop w:val="0"/>
                      <w:marBottom w:val="0"/>
                      <w:divBdr>
                        <w:top w:val="none" w:sz="0" w:space="0" w:color="auto"/>
                        <w:left w:val="none" w:sz="0" w:space="0" w:color="auto"/>
                        <w:bottom w:val="none" w:sz="0" w:space="0" w:color="auto"/>
                        <w:right w:val="none" w:sz="0" w:space="0" w:color="auto"/>
                      </w:divBdr>
                    </w:div>
                  </w:divsChild>
                </w:div>
                <w:div w:id="1763721688">
                  <w:marLeft w:val="0"/>
                  <w:marRight w:val="0"/>
                  <w:marTop w:val="0"/>
                  <w:marBottom w:val="0"/>
                  <w:divBdr>
                    <w:top w:val="none" w:sz="0" w:space="0" w:color="auto"/>
                    <w:left w:val="none" w:sz="0" w:space="0" w:color="auto"/>
                    <w:bottom w:val="none" w:sz="0" w:space="0" w:color="auto"/>
                    <w:right w:val="none" w:sz="0" w:space="0" w:color="auto"/>
                  </w:divBdr>
                  <w:divsChild>
                    <w:div w:id="1798253817">
                      <w:marLeft w:val="0"/>
                      <w:marRight w:val="0"/>
                      <w:marTop w:val="0"/>
                      <w:marBottom w:val="0"/>
                      <w:divBdr>
                        <w:top w:val="none" w:sz="0" w:space="0" w:color="auto"/>
                        <w:left w:val="none" w:sz="0" w:space="0" w:color="auto"/>
                        <w:bottom w:val="none" w:sz="0" w:space="0" w:color="auto"/>
                        <w:right w:val="none" w:sz="0" w:space="0" w:color="auto"/>
                      </w:divBdr>
                    </w:div>
                  </w:divsChild>
                </w:div>
                <w:div w:id="1861817634">
                  <w:marLeft w:val="0"/>
                  <w:marRight w:val="0"/>
                  <w:marTop w:val="0"/>
                  <w:marBottom w:val="0"/>
                  <w:divBdr>
                    <w:top w:val="none" w:sz="0" w:space="0" w:color="auto"/>
                    <w:left w:val="none" w:sz="0" w:space="0" w:color="auto"/>
                    <w:bottom w:val="none" w:sz="0" w:space="0" w:color="auto"/>
                    <w:right w:val="none" w:sz="0" w:space="0" w:color="auto"/>
                  </w:divBdr>
                  <w:divsChild>
                    <w:div w:id="290132626">
                      <w:marLeft w:val="0"/>
                      <w:marRight w:val="0"/>
                      <w:marTop w:val="0"/>
                      <w:marBottom w:val="0"/>
                      <w:divBdr>
                        <w:top w:val="none" w:sz="0" w:space="0" w:color="auto"/>
                        <w:left w:val="none" w:sz="0" w:space="0" w:color="auto"/>
                        <w:bottom w:val="none" w:sz="0" w:space="0" w:color="auto"/>
                        <w:right w:val="none" w:sz="0" w:space="0" w:color="auto"/>
                      </w:divBdr>
                    </w:div>
                  </w:divsChild>
                </w:div>
                <w:div w:id="1082023393">
                  <w:marLeft w:val="0"/>
                  <w:marRight w:val="0"/>
                  <w:marTop w:val="0"/>
                  <w:marBottom w:val="0"/>
                  <w:divBdr>
                    <w:top w:val="none" w:sz="0" w:space="0" w:color="auto"/>
                    <w:left w:val="none" w:sz="0" w:space="0" w:color="auto"/>
                    <w:bottom w:val="none" w:sz="0" w:space="0" w:color="auto"/>
                    <w:right w:val="none" w:sz="0" w:space="0" w:color="auto"/>
                  </w:divBdr>
                  <w:divsChild>
                    <w:div w:id="1081682014">
                      <w:marLeft w:val="0"/>
                      <w:marRight w:val="0"/>
                      <w:marTop w:val="0"/>
                      <w:marBottom w:val="0"/>
                      <w:divBdr>
                        <w:top w:val="none" w:sz="0" w:space="0" w:color="auto"/>
                        <w:left w:val="none" w:sz="0" w:space="0" w:color="auto"/>
                        <w:bottom w:val="none" w:sz="0" w:space="0" w:color="auto"/>
                        <w:right w:val="none" w:sz="0" w:space="0" w:color="auto"/>
                      </w:divBdr>
                    </w:div>
                  </w:divsChild>
                </w:div>
                <w:div w:id="36391090">
                  <w:marLeft w:val="0"/>
                  <w:marRight w:val="0"/>
                  <w:marTop w:val="0"/>
                  <w:marBottom w:val="0"/>
                  <w:divBdr>
                    <w:top w:val="none" w:sz="0" w:space="0" w:color="auto"/>
                    <w:left w:val="none" w:sz="0" w:space="0" w:color="auto"/>
                    <w:bottom w:val="none" w:sz="0" w:space="0" w:color="auto"/>
                    <w:right w:val="none" w:sz="0" w:space="0" w:color="auto"/>
                  </w:divBdr>
                  <w:divsChild>
                    <w:div w:id="429198444">
                      <w:marLeft w:val="0"/>
                      <w:marRight w:val="0"/>
                      <w:marTop w:val="0"/>
                      <w:marBottom w:val="0"/>
                      <w:divBdr>
                        <w:top w:val="none" w:sz="0" w:space="0" w:color="auto"/>
                        <w:left w:val="none" w:sz="0" w:space="0" w:color="auto"/>
                        <w:bottom w:val="none" w:sz="0" w:space="0" w:color="auto"/>
                        <w:right w:val="none" w:sz="0" w:space="0" w:color="auto"/>
                      </w:divBdr>
                    </w:div>
                    <w:div w:id="275137124">
                      <w:marLeft w:val="0"/>
                      <w:marRight w:val="0"/>
                      <w:marTop w:val="0"/>
                      <w:marBottom w:val="0"/>
                      <w:divBdr>
                        <w:top w:val="none" w:sz="0" w:space="0" w:color="auto"/>
                        <w:left w:val="none" w:sz="0" w:space="0" w:color="auto"/>
                        <w:bottom w:val="none" w:sz="0" w:space="0" w:color="auto"/>
                        <w:right w:val="none" w:sz="0" w:space="0" w:color="auto"/>
                      </w:divBdr>
                    </w:div>
                    <w:div w:id="595216572">
                      <w:marLeft w:val="0"/>
                      <w:marRight w:val="0"/>
                      <w:marTop w:val="0"/>
                      <w:marBottom w:val="0"/>
                      <w:divBdr>
                        <w:top w:val="none" w:sz="0" w:space="0" w:color="auto"/>
                        <w:left w:val="none" w:sz="0" w:space="0" w:color="auto"/>
                        <w:bottom w:val="none" w:sz="0" w:space="0" w:color="auto"/>
                        <w:right w:val="none" w:sz="0" w:space="0" w:color="auto"/>
                      </w:divBdr>
                    </w:div>
                  </w:divsChild>
                </w:div>
                <w:div w:id="473718941">
                  <w:marLeft w:val="0"/>
                  <w:marRight w:val="0"/>
                  <w:marTop w:val="0"/>
                  <w:marBottom w:val="0"/>
                  <w:divBdr>
                    <w:top w:val="none" w:sz="0" w:space="0" w:color="auto"/>
                    <w:left w:val="none" w:sz="0" w:space="0" w:color="auto"/>
                    <w:bottom w:val="none" w:sz="0" w:space="0" w:color="auto"/>
                    <w:right w:val="none" w:sz="0" w:space="0" w:color="auto"/>
                  </w:divBdr>
                  <w:divsChild>
                    <w:div w:id="18268218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7291093">
          <w:marLeft w:val="0"/>
          <w:marRight w:val="0"/>
          <w:marTop w:val="0"/>
          <w:marBottom w:val="0"/>
          <w:divBdr>
            <w:top w:val="none" w:sz="0" w:space="0" w:color="auto"/>
            <w:left w:val="none" w:sz="0" w:space="0" w:color="auto"/>
            <w:bottom w:val="none" w:sz="0" w:space="0" w:color="auto"/>
            <w:right w:val="none" w:sz="0" w:space="0" w:color="auto"/>
          </w:divBdr>
        </w:div>
        <w:div w:id="1904296134">
          <w:marLeft w:val="0"/>
          <w:marRight w:val="0"/>
          <w:marTop w:val="0"/>
          <w:marBottom w:val="0"/>
          <w:divBdr>
            <w:top w:val="none" w:sz="0" w:space="0" w:color="auto"/>
            <w:left w:val="none" w:sz="0" w:space="0" w:color="auto"/>
            <w:bottom w:val="none" w:sz="0" w:space="0" w:color="auto"/>
            <w:right w:val="none" w:sz="0" w:space="0" w:color="auto"/>
          </w:divBdr>
        </w:div>
        <w:div w:id="54596296">
          <w:marLeft w:val="0"/>
          <w:marRight w:val="0"/>
          <w:marTop w:val="0"/>
          <w:marBottom w:val="0"/>
          <w:divBdr>
            <w:top w:val="none" w:sz="0" w:space="0" w:color="auto"/>
            <w:left w:val="none" w:sz="0" w:space="0" w:color="auto"/>
            <w:bottom w:val="none" w:sz="0" w:space="0" w:color="auto"/>
            <w:right w:val="none" w:sz="0" w:space="0" w:color="auto"/>
          </w:divBdr>
        </w:div>
        <w:div w:id="261911912">
          <w:marLeft w:val="0"/>
          <w:marRight w:val="0"/>
          <w:marTop w:val="0"/>
          <w:marBottom w:val="0"/>
          <w:divBdr>
            <w:top w:val="none" w:sz="0" w:space="0" w:color="auto"/>
            <w:left w:val="none" w:sz="0" w:space="0" w:color="auto"/>
            <w:bottom w:val="none" w:sz="0" w:space="0" w:color="auto"/>
            <w:right w:val="none" w:sz="0" w:space="0" w:color="auto"/>
          </w:divBdr>
        </w:div>
        <w:div w:id="1588924862">
          <w:marLeft w:val="0"/>
          <w:marRight w:val="0"/>
          <w:marTop w:val="0"/>
          <w:marBottom w:val="0"/>
          <w:divBdr>
            <w:top w:val="none" w:sz="0" w:space="0" w:color="auto"/>
            <w:left w:val="none" w:sz="0" w:space="0" w:color="auto"/>
            <w:bottom w:val="none" w:sz="0" w:space="0" w:color="auto"/>
            <w:right w:val="none" w:sz="0" w:space="0" w:color="auto"/>
          </w:divBdr>
          <w:divsChild>
            <w:div w:id="745107490">
              <w:marLeft w:val="-75"/>
              <w:marRight w:val="0"/>
              <w:marTop w:val="30"/>
              <w:marBottom w:val="30"/>
              <w:divBdr>
                <w:top w:val="none" w:sz="0" w:space="0" w:color="auto"/>
                <w:left w:val="none" w:sz="0" w:space="0" w:color="auto"/>
                <w:bottom w:val="none" w:sz="0" w:space="0" w:color="auto"/>
                <w:right w:val="none" w:sz="0" w:space="0" w:color="auto"/>
              </w:divBdr>
              <w:divsChild>
                <w:div w:id="1110903333">
                  <w:marLeft w:val="0"/>
                  <w:marRight w:val="0"/>
                  <w:marTop w:val="0"/>
                  <w:marBottom w:val="0"/>
                  <w:divBdr>
                    <w:top w:val="none" w:sz="0" w:space="0" w:color="auto"/>
                    <w:left w:val="none" w:sz="0" w:space="0" w:color="auto"/>
                    <w:bottom w:val="none" w:sz="0" w:space="0" w:color="auto"/>
                    <w:right w:val="none" w:sz="0" w:space="0" w:color="auto"/>
                  </w:divBdr>
                  <w:divsChild>
                    <w:div w:id="1029455604">
                      <w:marLeft w:val="0"/>
                      <w:marRight w:val="0"/>
                      <w:marTop w:val="0"/>
                      <w:marBottom w:val="0"/>
                      <w:divBdr>
                        <w:top w:val="none" w:sz="0" w:space="0" w:color="auto"/>
                        <w:left w:val="none" w:sz="0" w:space="0" w:color="auto"/>
                        <w:bottom w:val="none" w:sz="0" w:space="0" w:color="auto"/>
                        <w:right w:val="none" w:sz="0" w:space="0" w:color="auto"/>
                      </w:divBdr>
                    </w:div>
                  </w:divsChild>
                </w:div>
                <w:div w:id="1682200295">
                  <w:marLeft w:val="0"/>
                  <w:marRight w:val="0"/>
                  <w:marTop w:val="0"/>
                  <w:marBottom w:val="0"/>
                  <w:divBdr>
                    <w:top w:val="none" w:sz="0" w:space="0" w:color="auto"/>
                    <w:left w:val="none" w:sz="0" w:space="0" w:color="auto"/>
                    <w:bottom w:val="none" w:sz="0" w:space="0" w:color="auto"/>
                    <w:right w:val="none" w:sz="0" w:space="0" w:color="auto"/>
                  </w:divBdr>
                  <w:divsChild>
                    <w:div w:id="1793330039">
                      <w:marLeft w:val="0"/>
                      <w:marRight w:val="0"/>
                      <w:marTop w:val="0"/>
                      <w:marBottom w:val="0"/>
                      <w:divBdr>
                        <w:top w:val="none" w:sz="0" w:space="0" w:color="auto"/>
                        <w:left w:val="none" w:sz="0" w:space="0" w:color="auto"/>
                        <w:bottom w:val="none" w:sz="0" w:space="0" w:color="auto"/>
                        <w:right w:val="none" w:sz="0" w:space="0" w:color="auto"/>
                      </w:divBdr>
                    </w:div>
                  </w:divsChild>
                </w:div>
                <w:div w:id="1903054147">
                  <w:marLeft w:val="0"/>
                  <w:marRight w:val="0"/>
                  <w:marTop w:val="0"/>
                  <w:marBottom w:val="0"/>
                  <w:divBdr>
                    <w:top w:val="none" w:sz="0" w:space="0" w:color="auto"/>
                    <w:left w:val="none" w:sz="0" w:space="0" w:color="auto"/>
                    <w:bottom w:val="none" w:sz="0" w:space="0" w:color="auto"/>
                    <w:right w:val="none" w:sz="0" w:space="0" w:color="auto"/>
                  </w:divBdr>
                  <w:divsChild>
                    <w:div w:id="1941452937">
                      <w:marLeft w:val="0"/>
                      <w:marRight w:val="0"/>
                      <w:marTop w:val="0"/>
                      <w:marBottom w:val="0"/>
                      <w:divBdr>
                        <w:top w:val="none" w:sz="0" w:space="0" w:color="auto"/>
                        <w:left w:val="none" w:sz="0" w:space="0" w:color="auto"/>
                        <w:bottom w:val="none" w:sz="0" w:space="0" w:color="auto"/>
                        <w:right w:val="none" w:sz="0" w:space="0" w:color="auto"/>
                      </w:divBdr>
                    </w:div>
                  </w:divsChild>
                </w:div>
                <w:div w:id="867451673">
                  <w:marLeft w:val="0"/>
                  <w:marRight w:val="0"/>
                  <w:marTop w:val="0"/>
                  <w:marBottom w:val="0"/>
                  <w:divBdr>
                    <w:top w:val="none" w:sz="0" w:space="0" w:color="auto"/>
                    <w:left w:val="none" w:sz="0" w:space="0" w:color="auto"/>
                    <w:bottom w:val="none" w:sz="0" w:space="0" w:color="auto"/>
                    <w:right w:val="none" w:sz="0" w:space="0" w:color="auto"/>
                  </w:divBdr>
                  <w:divsChild>
                    <w:div w:id="381485965">
                      <w:marLeft w:val="0"/>
                      <w:marRight w:val="0"/>
                      <w:marTop w:val="0"/>
                      <w:marBottom w:val="0"/>
                      <w:divBdr>
                        <w:top w:val="none" w:sz="0" w:space="0" w:color="auto"/>
                        <w:left w:val="none" w:sz="0" w:space="0" w:color="auto"/>
                        <w:bottom w:val="none" w:sz="0" w:space="0" w:color="auto"/>
                        <w:right w:val="none" w:sz="0" w:space="0" w:color="auto"/>
                      </w:divBdr>
                    </w:div>
                  </w:divsChild>
                </w:div>
                <w:div w:id="1311902461">
                  <w:marLeft w:val="0"/>
                  <w:marRight w:val="0"/>
                  <w:marTop w:val="0"/>
                  <w:marBottom w:val="0"/>
                  <w:divBdr>
                    <w:top w:val="none" w:sz="0" w:space="0" w:color="auto"/>
                    <w:left w:val="none" w:sz="0" w:space="0" w:color="auto"/>
                    <w:bottom w:val="none" w:sz="0" w:space="0" w:color="auto"/>
                    <w:right w:val="none" w:sz="0" w:space="0" w:color="auto"/>
                  </w:divBdr>
                  <w:divsChild>
                    <w:div w:id="736130065">
                      <w:marLeft w:val="0"/>
                      <w:marRight w:val="0"/>
                      <w:marTop w:val="0"/>
                      <w:marBottom w:val="0"/>
                      <w:divBdr>
                        <w:top w:val="none" w:sz="0" w:space="0" w:color="auto"/>
                        <w:left w:val="none" w:sz="0" w:space="0" w:color="auto"/>
                        <w:bottom w:val="none" w:sz="0" w:space="0" w:color="auto"/>
                        <w:right w:val="none" w:sz="0" w:space="0" w:color="auto"/>
                      </w:divBdr>
                    </w:div>
                  </w:divsChild>
                </w:div>
                <w:div w:id="1710570911">
                  <w:marLeft w:val="0"/>
                  <w:marRight w:val="0"/>
                  <w:marTop w:val="0"/>
                  <w:marBottom w:val="0"/>
                  <w:divBdr>
                    <w:top w:val="none" w:sz="0" w:space="0" w:color="auto"/>
                    <w:left w:val="none" w:sz="0" w:space="0" w:color="auto"/>
                    <w:bottom w:val="none" w:sz="0" w:space="0" w:color="auto"/>
                    <w:right w:val="none" w:sz="0" w:space="0" w:color="auto"/>
                  </w:divBdr>
                  <w:divsChild>
                    <w:div w:id="1112551296">
                      <w:marLeft w:val="0"/>
                      <w:marRight w:val="0"/>
                      <w:marTop w:val="0"/>
                      <w:marBottom w:val="0"/>
                      <w:divBdr>
                        <w:top w:val="none" w:sz="0" w:space="0" w:color="auto"/>
                        <w:left w:val="none" w:sz="0" w:space="0" w:color="auto"/>
                        <w:bottom w:val="none" w:sz="0" w:space="0" w:color="auto"/>
                        <w:right w:val="none" w:sz="0" w:space="0" w:color="auto"/>
                      </w:divBdr>
                    </w:div>
                  </w:divsChild>
                </w:div>
                <w:div w:id="1140881041">
                  <w:marLeft w:val="0"/>
                  <w:marRight w:val="0"/>
                  <w:marTop w:val="0"/>
                  <w:marBottom w:val="0"/>
                  <w:divBdr>
                    <w:top w:val="none" w:sz="0" w:space="0" w:color="auto"/>
                    <w:left w:val="none" w:sz="0" w:space="0" w:color="auto"/>
                    <w:bottom w:val="none" w:sz="0" w:space="0" w:color="auto"/>
                    <w:right w:val="none" w:sz="0" w:space="0" w:color="auto"/>
                  </w:divBdr>
                  <w:divsChild>
                    <w:div w:id="895699091">
                      <w:marLeft w:val="0"/>
                      <w:marRight w:val="0"/>
                      <w:marTop w:val="0"/>
                      <w:marBottom w:val="0"/>
                      <w:divBdr>
                        <w:top w:val="none" w:sz="0" w:space="0" w:color="auto"/>
                        <w:left w:val="none" w:sz="0" w:space="0" w:color="auto"/>
                        <w:bottom w:val="none" w:sz="0" w:space="0" w:color="auto"/>
                        <w:right w:val="none" w:sz="0" w:space="0" w:color="auto"/>
                      </w:divBdr>
                    </w:div>
                  </w:divsChild>
                </w:div>
                <w:div w:id="1795370760">
                  <w:marLeft w:val="0"/>
                  <w:marRight w:val="0"/>
                  <w:marTop w:val="0"/>
                  <w:marBottom w:val="0"/>
                  <w:divBdr>
                    <w:top w:val="none" w:sz="0" w:space="0" w:color="auto"/>
                    <w:left w:val="none" w:sz="0" w:space="0" w:color="auto"/>
                    <w:bottom w:val="none" w:sz="0" w:space="0" w:color="auto"/>
                    <w:right w:val="none" w:sz="0" w:space="0" w:color="auto"/>
                  </w:divBdr>
                  <w:divsChild>
                    <w:div w:id="204409713">
                      <w:marLeft w:val="0"/>
                      <w:marRight w:val="0"/>
                      <w:marTop w:val="0"/>
                      <w:marBottom w:val="0"/>
                      <w:divBdr>
                        <w:top w:val="none" w:sz="0" w:space="0" w:color="auto"/>
                        <w:left w:val="none" w:sz="0" w:space="0" w:color="auto"/>
                        <w:bottom w:val="none" w:sz="0" w:space="0" w:color="auto"/>
                        <w:right w:val="none" w:sz="0" w:space="0" w:color="auto"/>
                      </w:divBdr>
                    </w:div>
                  </w:divsChild>
                </w:div>
                <w:div w:id="745766790">
                  <w:marLeft w:val="0"/>
                  <w:marRight w:val="0"/>
                  <w:marTop w:val="0"/>
                  <w:marBottom w:val="0"/>
                  <w:divBdr>
                    <w:top w:val="none" w:sz="0" w:space="0" w:color="auto"/>
                    <w:left w:val="none" w:sz="0" w:space="0" w:color="auto"/>
                    <w:bottom w:val="none" w:sz="0" w:space="0" w:color="auto"/>
                    <w:right w:val="none" w:sz="0" w:space="0" w:color="auto"/>
                  </w:divBdr>
                  <w:divsChild>
                    <w:div w:id="1430127891">
                      <w:marLeft w:val="0"/>
                      <w:marRight w:val="0"/>
                      <w:marTop w:val="0"/>
                      <w:marBottom w:val="0"/>
                      <w:divBdr>
                        <w:top w:val="none" w:sz="0" w:space="0" w:color="auto"/>
                        <w:left w:val="none" w:sz="0" w:space="0" w:color="auto"/>
                        <w:bottom w:val="none" w:sz="0" w:space="0" w:color="auto"/>
                        <w:right w:val="none" w:sz="0" w:space="0" w:color="auto"/>
                      </w:divBdr>
                    </w:div>
                  </w:divsChild>
                </w:div>
                <w:div w:id="2020161053">
                  <w:marLeft w:val="0"/>
                  <w:marRight w:val="0"/>
                  <w:marTop w:val="0"/>
                  <w:marBottom w:val="0"/>
                  <w:divBdr>
                    <w:top w:val="none" w:sz="0" w:space="0" w:color="auto"/>
                    <w:left w:val="none" w:sz="0" w:space="0" w:color="auto"/>
                    <w:bottom w:val="none" w:sz="0" w:space="0" w:color="auto"/>
                    <w:right w:val="none" w:sz="0" w:space="0" w:color="auto"/>
                  </w:divBdr>
                  <w:divsChild>
                    <w:div w:id="562570062">
                      <w:marLeft w:val="0"/>
                      <w:marRight w:val="0"/>
                      <w:marTop w:val="0"/>
                      <w:marBottom w:val="0"/>
                      <w:divBdr>
                        <w:top w:val="none" w:sz="0" w:space="0" w:color="auto"/>
                        <w:left w:val="none" w:sz="0" w:space="0" w:color="auto"/>
                        <w:bottom w:val="none" w:sz="0" w:space="0" w:color="auto"/>
                        <w:right w:val="none" w:sz="0" w:space="0" w:color="auto"/>
                      </w:divBdr>
                    </w:div>
                  </w:divsChild>
                </w:div>
                <w:div w:id="207306973">
                  <w:marLeft w:val="0"/>
                  <w:marRight w:val="0"/>
                  <w:marTop w:val="0"/>
                  <w:marBottom w:val="0"/>
                  <w:divBdr>
                    <w:top w:val="none" w:sz="0" w:space="0" w:color="auto"/>
                    <w:left w:val="none" w:sz="0" w:space="0" w:color="auto"/>
                    <w:bottom w:val="none" w:sz="0" w:space="0" w:color="auto"/>
                    <w:right w:val="none" w:sz="0" w:space="0" w:color="auto"/>
                  </w:divBdr>
                  <w:divsChild>
                    <w:div w:id="927233846">
                      <w:marLeft w:val="0"/>
                      <w:marRight w:val="0"/>
                      <w:marTop w:val="0"/>
                      <w:marBottom w:val="0"/>
                      <w:divBdr>
                        <w:top w:val="none" w:sz="0" w:space="0" w:color="auto"/>
                        <w:left w:val="none" w:sz="0" w:space="0" w:color="auto"/>
                        <w:bottom w:val="none" w:sz="0" w:space="0" w:color="auto"/>
                        <w:right w:val="none" w:sz="0" w:space="0" w:color="auto"/>
                      </w:divBdr>
                    </w:div>
                  </w:divsChild>
                </w:div>
                <w:div w:id="1081952519">
                  <w:marLeft w:val="0"/>
                  <w:marRight w:val="0"/>
                  <w:marTop w:val="0"/>
                  <w:marBottom w:val="0"/>
                  <w:divBdr>
                    <w:top w:val="none" w:sz="0" w:space="0" w:color="auto"/>
                    <w:left w:val="none" w:sz="0" w:space="0" w:color="auto"/>
                    <w:bottom w:val="none" w:sz="0" w:space="0" w:color="auto"/>
                    <w:right w:val="none" w:sz="0" w:space="0" w:color="auto"/>
                  </w:divBdr>
                  <w:divsChild>
                    <w:div w:id="1869876520">
                      <w:marLeft w:val="0"/>
                      <w:marRight w:val="0"/>
                      <w:marTop w:val="0"/>
                      <w:marBottom w:val="0"/>
                      <w:divBdr>
                        <w:top w:val="none" w:sz="0" w:space="0" w:color="auto"/>
                        <w:left w:val="none" w:sz="0" w:space="0" w:color="auto"/>
                        <w:bottom w:val="none" w:sz="0" w:space="0" w:color="auto"/>
                        <w:right w:val="none" w:sz="0" w:space="0" w:color="auto"/>
                      </w:divBdr>
                    </w:div>
                  </w:divsChild>
                </w:div>
                <w:div w:id="1217426605">
                  <w:marLeft w:val="0"/>
                  <w:marRight w:val="0"/>
                  <w:marTop w:val="0"/>
                  <w:marBottom w:val="0"/>
                  <w:divBdr>
                    <w:top w:val="none" w:sz="0" w:space="0" w:color="auto"/>
                    <w:left w:val="none" w:sz="0" w:space="0" w:color="auto"/>
                    <w:bottom w:val="none" w:sz="0" w:space="0" w:color="auto"/>
                    <w:right w:val="none" w:sz="0" w:space="0" w:color="auto"/>
                  </w:divBdr>
                  <w:divsChild>
                    <w:div w:id="320668677">
                      <w:marLeft w:val="0"/>
                      <w:marRight w:val="0"/>
                      <w:marTop w:val="0"/>
                      <w:marBottom w:val="0"/>
                      <w:divBdr>
                        <w:top w:val="none" w:sz="0" w:space="0" w:color="auto"/>
                        <w:left w:val="none" w:sz="0" w:space="0" w:color="auto"/>
                        <w:bottom w:val="none" w:sz="0" w:space="0" w:color="auto"/>
                        <w:right w:val="none" w:sz="0" w:space="0" w:color="auto"/>
                      </w:divBdr>
                    </w:div>
                  </w:divsChild>
                </w:div>
                <w:div w:id="1904021028">
                  <w:marLeft w:val="0"/>
                  <w:marRight w:val="0"/>
                  <w:marTop w:val="0"/>
                  <w:marBottom w:val="0"/>
                  <w:divBdr>
                    <w:top w:val="none" w:sz="0" w:space="0" w:color="auto"/>
                    <w:left w:val="none" w:sz="0" w:space="0" w:color="auto"/>
                    <w:bottom w:val="none" w:sz="0" w:space="0" w:color="auto"/>
                    <w:right w:val="none" w:sz="0" w:space="0" w:color="auto"/>
                  </w:divBdr>
                  <w:divsChild>
                    <w:div w:id="1199666757">
                      <w:marLeft w:val="0"/>
                      <w:marRight w:val="0"/>
                      <w:marTop w:val="0"/>
                      <w:marBottom w:val="0"/>
                      <w:divBdr>
                        <w:top w:val="none" w:sz="0" w:space="0" w:color="auto"/>
                        <w:left w:val="none" w:sz="0" w:space="0" w:color="auto"/>
                        <w:bottom w:val="none" w:sz="0" w:space="0" w:color="auto"/>
                        <w:right w:val="none" w:sz="0" w:space="0" w:color="auto"/>
                      </w:divBdr>
                    </w:div>
                  </w:divsChild>
                </w:div>
                <w:div w:id="1378091956">
                  <w:marLeft w:val="0"/>
                  <w:marRight w:val="0"/>
                  <w:marTop w:val="0"/>
                  <w:marBottom w:val="0"/>
                  <w:divBdr>
                    <w:top w:val="none" w:sz="0" w:space="0" w:color="auto"/>
                    <w:left w:val="none" w:sz="0" w:space="0" w:color="auto"/>
                    <w:bottom w:val="none" w:sz="0" w:space="0" w:color="auto"/>
                    <w:right w:val="none" w:sz="0" w:space="0" w:color="auto"/>
                  </w:divBdr>
                  <w:divsChild>
                    <w:div w:id="1209999421">
                      <w:marLeft w:val="0"/>
                      <w:marRight w:val="0"/>
                      <w:marTop w:val="0"/>
                      <w:marBottom w:val="0"/>
                      <w:divBdr>
                        <w:top w:val="none" w:sz="0" w:space="0" w:color="auto"/>
                        <w:left w:val="none" w:sz="0" w:space="0" w:color="auto"/>
                        <w:bottom w:val="none" w:sz="0" w:space="0" w:color="auto"/>
                        <w:right w:val="none" w:sz="0" w:space="0" w:color="auto"/>
                      </w:divBdr>
                    </w:div>
                  </w:divsChild>
                </w:div>
                <w:div w:id="795173538">
                  <w:marLeft w:val="0"/>
                  <w:marRight w:val="0"/>
                  <w:marTop w:val="0"/>
                  <w:marBottom w:val="0"/>
                  <w:divBdr>
                    <w:top w:val="none" w:sz="0" w:space="0" w:color="auto"/>
                    <w:left w:val="none" w:sz="0" w:space="0" w:color="auto"/>
                    <w:bottom w:val="none" w:sz="0" w:space="0" w:color="auto"/>
                    <w:right w:val="none" w:sz="0" w:space="0" w:color="auto"/>
                  </w:divBdr>
                  <w:divsChild>
                    <w:div w:id="1269921748">
                      <w:marLeft w:val="0"/>
                      <w:marRight w:val="0"/>
                      <w:marTop w:val="0"/>
                      <w:marBottom w:val="0"/>
                      <w:divBdr>
                        <w:top w:val="none" w:sz="0" w:space="0" w:color="auto"/>
                        <w:left w:val="none" w:sz="0" w:space="0" w:color="auto"/>
                        <w:bottom w:val="none" w:sz="0" w:space="0" w:color="auto"/>
                        <w:right w:val="none" w:sz="0" w:space="0" w:color="auto"/>
                      </w:divBdr>
                    </w:div>
                  </w:divsChild>
                </w:div>
                <w:div w:id="2077505295">
                  <w:marLeft w:val="0"/>
                  <w:marRight w:val="0"/>
                  <w:marTop w:val="0"/>
                  <w:marBottom w:val="0"/>
                  <w:divBdr>
                    <w:top w:val="none" w:sz="0" w:space="0" w:color="auto"/>
                    <w:left w:val="none" w:sz="0" w:space="0" w:color="auto"/>
                    <w:bottom w:val="none" w:sz="0" w:space="0" w:color="auto"/>
                    <w:right w:val="none" w:sz="0" w:space="0" w:color="auto"/>
                  </w:divBdr>
                  <w:divsChild>
                    <w:div w:id="11586113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050323">
          <w:marLeft w:val="0"/>
          <w:marRight w:val="0"/>
          <w:marTop w:val="0"/>
          <w:marBottom w:val="0"/>
          <w:divBdr>
            <w:top w:val="none" w:sz="0" w:space="0" w:color="auto"/>
            <w:left w:val="none" w:sz="0" w:space="0" w:color="auto"/>
            <w:bottom w:val="none" w:sz="0" w:space="0" w:color="auto"/>
            <w:right w:val="none" w:sz="0" w:space="0" w:color="auto"/>
          </w:divBdr>
        </w:div>
        <w:div w:id="1340617749">
          <w:marLeft w:val="0"/>
          <w:marRight w:val="0"/>
          <w:marTop w:val="0"/>
          <w:marBottom w:val="0"/>
          <w:divBdr>
            <w:top w:val="none" w:sz="0" w:space="0" w:color="auto"/>
            <w:left w:val="none" w:sz="0" w:space="0" w:color="auto"/>
            <w:bottom w:val="none" w:sz="0" w:space="0" w:color="auto"/>
            <w:right w:val="none" w:sz="0" w:space="0" w:color="auto"/>
          </w:divBdr>
          <w:divsChild>
            <w:div w:id="2146772083">
              <w:marLeft w:val="0"/>
              <w:marRight w:val="0"/>
              <w:marTop w:val="0"/>
              <w:marBottom w:val="0"/>
              <w:divBdr>
                <w:top w:val="none" w:sz="0" w:space="0" w:color="auto"/>
                <w:left w:val="none" w:sz="0" w:space="0" w:color="auto"/>
                <w:bottom w:val="none" w:sz="0" w:space="0" w:color="auto"/>
                <w:right w:val="none" w:sz="0" w:space="0" w:color="auto"/>
              </w:divBdr>
            </w:div>
            <w:div w:id="1781795350">
              <w:marLeft w:val="0"/>
              <w:marRight w:val="0"/>
              <w:marTop w:val="0"/>
              <w:marBottom w:val="0"/>
              <w:divBdr>
                <w:top w:val="none" w:sz="0" w:space="0" w:color="auto"/>
                <w:left w:val="none" w:sz="0" w:space="0" w:color="auto"/>
                <w:bottom w:val="none" w:sz="0" w:space="0" w:color="auto"/>
                <w:right w:val="none" w:sz="0" w:space="0" w:color="auto"/>
              </w:divBdr>
            </w:div>
            <w:div w:id="1968315767">
              <w:marLeft w:val="0"/>
              <w:marRight w:val="0"/>
              <w:marTop w:val="0"/>
              <w:marBottom w:val="0"/>
              <w:divBdr>
                <w:top w:val="none" w:sz="0" w:space="0" w:color="auto"/>
                <w:left w:val="none" w:sz="0" w:space="0" w:color="auto"/>
                <w:bottom w:val="none" w:sz="0" w:space="0" w:color="auto"/>
                <w:right w:val="none" w:sz="0" w:space="0" w:color="auto"/>
              </w:divBdr>
            </w:div>
            <w:div w:id="1816296027">
              <w:marLeft w:val="0"/>
              <w:marRight w:val="0"/>
              <w:marTop w:val="0"/>
              <w:marBottom w:val="0"/>
              <w:divBdr>
                <w:top w:val="none" w:sz="0" w:space="0" w:color="auto"/>
                <w:left w:val="none" w:sz="0" w:space="0" w:color="auto"/>
                <w:bottom w:val="none" w:sz="0" w:space="0" w:color="auto"/>
                <w:right w:val="none" w:sz="0" w:space="0" w:color="auto"/>
              </w:divBdr>
            </w:div>
            <w:div w:id="904951114">
              <w:marLeft w:val="0"/>
              <w:marRight w:val="0"/>
              <w:marTop w:val="0"/>
              <w:marBottom w:val="0"/>
              <w:divBdr>
                <w:top w:val="none" w:sz="0" w:space="0" w:color="auto"/>
                <w:left w:val="none" w:sz="0" w:space="0" w:color="auto"/>
                <w:bottom w:val="none" w:sz="0" w:space="0" w:color="auto"/>
                <w:right w:val="none" w:sz="0" w:space="0" w:color="auto"/>
              </w:divBdr>
            </w:div>
            <w:div w:id="594938873">
              <w:marLeft w:val="0"/>
              <w:marRight w:val="0"/>
              <w:marTop w:val="0"/>
              <w:marBottom w:val="0"/>
              <w:divBdr>
                <w:top w:val="none" w:sz="0" w:space="0" w:color="auto"/>
                <w:left w:val="none" w:sz="0" w:space="0" w:color="auto"/>
                <w:bottom w:val="none" w:sz="0" w:space="0" w:color="auto"/>
                <w:right w:val="none" w:sz="0" w:space="0" w:color="auto"/>
              </w:divBdr>
            </w:div>
            <w:div w:id="376514164">
              <w:marLeft w:val="0"/>
              <w:marRight w:val="0"/>
              <w:marTop w:val="0"/>
              <w:marBottom w:val="0"/>
              <w:divBdr>
                <w:top w:val="none" w:sz="0" w:space="0" w:color="auto"/>
                <w:left w:val="none" w:sz="0" w:space="0" w:color="auto"/>
                <w:bottom w:val="none" w:sz="0" w:space="0" w:color="auto"/>
                <w:right w:val="none" w:sz="0" w:space="0" w:color="auto"/>
              </w:divBdr>
            </w:div>
            <w:div w:id="1923416280">
              <w:marLeft w:val="0"/>
              <w:marRight w:val="0"/>
              <w:marTop w:val="0"/>
              <w:marBottom w:val="0"/>
              <w:divBdr>
                <w:top w:val="none" w:sz="0" w:space="0" w:color="auto"/>
                <w:left w:val="none" w:sz="0" w:space="0" w:color="auto"/>
                <w:bottom w:val="none" w:sz="0" w:space="0" w:color="auto"/>
                <w:right w:val="none" w:sz="0" w:space="0" w:color="auto"/>
              </w:divBdr>
            </w:div>
            <w:div w:id="261575100">
              <w:marLeft w:val="0"/>
              <w:marRight w:val="0"/>
              <w:marTop w:val="0"/>
              <w:marBottom w:val="0"/>
              <w:divBdr>
                <w:top w:val="none" w:sz="0" w:space="0" w:color="auto"/>
                <w:left w:val="none" w:sz="0" w:space="0" w:color="auto"/>
                <w:bottom w:val="none" w:sz="0" w:space="0" w:color="auto"/>
                <w:right w:val="none" w:sz="0" w:space="0" w:color="auto"/>
              </w:divBdr>
            </w:div>
            <w:div w:id="1639218674">
              <w:marLeft w:val="0"/>
              <w:marRight w:val="0"/>
              <w:marTop w:val="0"/>
              <w:marBottom w:val="0"/>
              <w:divBdr>
                <w:top w:val="none" w:sz="0" w:space="0" w:color="auto"/>
                <w:left w:val="none" w:sz="0" w:space="0" w:color="auto"/>
                <w:bottom w:val="none" w:sz="0" w:space="0" w:color="auto"/>
                <w:right w:val="none" w:sz="0" w:space="0" w:color="auto"/>
              </w:divBdr>
            </w:div>
            <w:div w:id="1265190356">
              <w:marLeft w:val="0"/>
              <w:marRight w:val="0"/>
              <w:marTop w:val="0"/>
              <w:marBottom w:val="0"/>
              <w:divBdr>
                <w:top w:val="none" w:sz="0" w:space="0" w:color="auto"/>
                <w:left w:val="none" w:sz="0" w:space="0" w:color="auto"/>
                <w:bottom w:val="none" w:sz="0" w:space="0" w:color="auto"/>
                <w:right w:val="none" w:sz="0" w:space="0" w:color="auto"/>
              </w:divBdr>
            </w:div>
            <w:div w:id="805588387">
              <w:marLeft w:val="0"/>
              <w:marRight w:val="0"/>
              <w:marTop w:val="0"/>
              <w:marBottom w:val="0"/>
              <w:divBdr>
                <w:top w:val="none" w:sz="0" w:space="0" w:color="auto"/>
                <w:left w:val="none" w:sz="0" w:space="0" w:color="auto"/>
                <w:bottom w:val="none" w:sz="0" w:space="0" w:color="auto"/>
                <w:right w:val="none" w:sz="0" w:space="0" w:color="auto"/>
              </w:divBdr>
            </w:div>
            <w:div w:id="1699814686">
              <w:marLeft w:val="0"/>
              <w:marRight w:val="0"/>
              <w:marTop w:val="0"/>
              <w:marBottom w:val="0"/>
              <w:divBdr>
                <w:top w:val="none" w:sz="0" w:space="0" w:color="auto"/>
                <w:left w:val="none" w:sz="0" w:space="0" w:color="auto"/>
                <w:bottom w:val="none" w:sz="0" w:space="0" w:color="auto"/>
                <w:right w:val="none" w:sz="0" w:space="0" w:color="auto"/>
              </w:divBdr>
            </w:div>
            <w:div w:id="972102708">
              <w:marLeft w:val="0"/>
              <w:marRight w:val="0"/>
              <w:marTop w:val="0"/>
              <w:marBottom w:val="0"/>
              <w:divBdr>
                <w:top w:val="none" w:sz="0" w:space="0" w:color="auto"/>
                <w:left w:val="none" w:sz="0" w:space="0" w:color="auto"/>
                <w:bottom w:val="none" w:sz="0" w:space="0" w:color="auto"/>
                <w:right w:val="none" w:sz="0" w:space="0" w:color="auto"/>
              </w:divBdr>
            </w:div>
            <w:div w:id="864487547">
              <w:marLeft w:val="0"/>
              <w:marRight w:val="0"/>
              <w:marTop w:val="0"/>
              <w:marBottom w:val="0"/>
              <w:divBdr>
                <w:top w:val="none" w:sz="0" w:space="0" w:color="auto"/>
                <w:left w:val="none" w:sz="0" w:space="0" w:color="auto"/>
                <w:bottom w:val="none" w:sz="0" w:space="0" w:color="auto"/>
                <w:right w:val="none" w:sz="0" w:space="0" w:color="auto"/>
              </w:divBdr>
            </w:div>
          </w:divsChild>
        </w:div>
        <w:div w:id="431243697">
          <w:marLeft w:val="0"/>
          <w:marRight w:val="0"/>
          <w:marTop w:val="0"/>
          <w:marBottom w:val="0"/>
          <w:divBdr>
            <w:top w:val="none" w:sz="0" w:space="0" w:color="auto"/>
            <w:left w:val="none" w:sz="0" w:space="0" w:color="auto"/>
            <w:bottom w:val="none" w:sz="0" w:space="0" w:color="auto"/>
            <w:right w:val="none" w:sz="0" w:space="0" w:color="auto"/>
          </w:divBdr>
        </w:div>
        <w:div w:id="929388613">
          <w:marLeft w:val="0"/>
          <w:marRight w:val="0"/>
          <w:marTop w:val="0"/>
          <w:marBottom w:val="0"/>
          <w:divBdr>
            <w:top w:val="none" w:sz="0" w:space="0" w:color="auto"/>
            <w:left w:val="none" w:sz="0" w:space="0" w:color="auto"/>
            <w:bottom w:val="none" w:sz="0" w:space="0" w:color="auto"/>
            <w:right w:val="none" w:sz="0" w:space="0" w:color="auto"/>
          </w:divBdr>
        </w:div>
        <w:div w:id="1903905887">
          <w:marLeft w:val="0"/>
          <w:marRight w:val="0"/>
          <w:marTop w:val="0"/>
          <w:marBottom w:val="0"/>
          <w:divBdr>
            <w:top w:val="none" w:sz="0" w:space="0" w:color="auto"/>
            <w:left w:val="none" w:sz="0" w:space="0" w:color="auto"/>
            <w:bottom w:val="none" w:sz="0" w:space="0" w:color="auto"/>
            <w:right w:val="none" w:sz="0" w:space="0" w:color="auto"/>
          </w:divBdr>
        </w:div>
        <w:div w:id="991106301">
          <w:marLeft w:val="0"/>
          <w:marRight w:val="0"/>
          <w:marTop w:val="0"/>
          <w:marBottom w:val="0"/>
          <w:divBdr>
            <w:top w:val="none" w:sz="0" w:space="0" w:color="auto"/>
            <w:left w:val="none" w:sz="0" w:space="0" w:color="auto"/>
            <w:bottom w:val="none" w:sz="0" w:space="0" w:color="auto"/>
            <w:right w:val="none" w:sz="0" w:space="0" w:color="auto"/>
          </w:divBdr>
          <w:divsChild>
            <w:div w:id="551501686">
              <w:marLeft w:val="-75"/>
              <w:marRight w:val="0"/>
              <w:marTop w:val="30"/>
              <w:marBottom w:val="30"/>
              <w:divBdr>
                <w:top w:val="none" w:sz="0" w:space="0" w:color="auto"/>
                <w:left w:val="none" w:sz="0" w:space="0" w:color="auto"/>
                <w:bottom w:val="none" w:sz="0" w:space="0" w:color="auto"/>
                <w:right w:val="none" w:sz="0" w:space="0" w:color="auto"/>
              </w:divBdr>
              <w:divsChild>
                <w:div w:id="1407193716">
                  <w:marLeft w:val="0"/>
                  <w:marRight w:val="0"/>
                  <w:marTop w:val="0"/>
                  <w:marBottom w:val="0"/>
                  <w:divBdr>
                    <w:top w:val="none" w:sz="0" w:space="0" w:color="auto"/>
                    <w:left w:val="none" w:sz="0" w:space="0" w:color="auto"/>
                    <w:bottom w:val="none" w:sz="0" w:space="0" w:color="auto"/>
                    <w:right w:val="none" w:sz="0" w:space="0" w:color="auto"/>
                  </w:divBdr>
                  <w:divsChild>
                    <w:div w:id="79954996">
                      <w:marLeft w:val="0"/>
                      <w:marRight w:val="0"/>
                      <w:marTop w:val="0"/>
                      <w:marBottom w:val="0"/>
                      <w:divBdr>
                        <w:top w:val="none" w:sz="0" w:space="0" w:color="auto"/>
                        <w:left w:val="none" w:sz="0" w:space="0" w:color="auto"/>
                        <w:bottom w:val="none" w:sz="0" w:space="0" w:color="auto"/>
                        <w:right w:val="none" w:sz="0" w:space="0" w:color="auto"/>
                      </w:divBdr>
                    </w:div>
                  </w:divsChild>
                </w:div>
                <w:div w:id="871843740">
                  <w:marLeft w:val="0"/>
                  <w:marRight w:val="0"/>
                  <w:marTop w:val="0"/>
                  <w:marBottom w:val="0"/>
                  <w:divBdr>
                    <w:top w:val="none" w:sz="0" w:space="0" w:color="auto"/>
                    <w:left w:val="none" w:sz="0" w:space="0" w:color="auto"/>
                    <w:bottom w:val="none" w:sz="0" w:space="0" w:color="auto"/>
                    <w:right w:val="none" w:sz="0" w:space="0" w:color="auto"/>
                  </w:divBdr>
                  <w:divsChild>
                    <w:div w:id="1944994555">
                      <w:marLeft w:val="0"/>
                      <w:marRight w:val="0"/>
                      <w:marTop w:val="0"/>
                      <w:marBottom w:val="0"/>
                      <w:divBdr>
                        <w:top w:val="none" w:sz="0" w:space="0" w:color="auto"/>
                        <w:left w:val="none" w:sz="0" w:space="0" w:color="auto"/>
                        <w:bottom w:val="none" w:sz="0" w:space="0" w:color="auto"/>
                        <w:right w:val="none" w:sz="0" w:space="0" w:color="auto"/>
                      </w:divBdr>
                    </w:div>
                  </w:divsChild>
                </w:div>
                <w:div w:id="1144738469">
                  <w:marLeft w:val="0"/>
                  <w:marRight w:val="0"/>
                  <w:marTop w:val="0"/>
                  <w:marBottom w:val="0"/>
                  <w:divBdr>
                    <w:top w:val="none" w:sz="0" w:space="0" w:color="auto"/>
                    <w:left w:val="none" w:sz="0" w:space="0" w:color="auto"/>
                    <w:bottom w:val="none" w:sz="0" w:space="0" w:color="auto"/>
                    <w:right w:val="none" w:sz="0" w:space="0" w:color="auto"/>
                  </w:divBdr>
                  <w:divsChild>
                    <w:div w:id="1170439749">
                      <w:marLeft w:val="0"/>
                      <w:marRight w:val="0"/>
                      <w:marTop w:val="0"/>
                      <w:marBottom w:val="0"/>
                      <w:divBdr>
                        <w:top w:val="none" w:sz="0" w:space="0" w:color="auto"/>
                        <w:left w:val="none" w:sz="0" w:space="0" w:color="auto"/>
                        <w:bottom w:val="none" w:sz="0" w:space="0" w:color="auto"/>
                        <w:right w:val="none" w:sz="0" w:space="0" w:color="auto"/>
                      </w:divBdr>
                    </w:div>
                  </w:divsChild>
                </w:div>
                <w:div w:id="608120387">
                  <w:marLeft w:val="0"/>
                  <w:marRight w:val="0"/>
                  <w:marTop w:val="0"/>
                  <w:marBottom w:val="0"/>
                  <w:divBdr>
                    <w:top w:val="none" w:sz="0" w:space="0" w:color="auto"/>
                    <w:left w:val="none" w:sz="0" w:space="0" w:color="auto"/>
                    <w:bottom w:val="none" w:sz="0" w:space="0" w:color="auto"/>
                    <w:right w:val="none" w:sz="0" w:space="0" w:color="auto"/>
                  </w:divBdr>
                  <w:divsChild>
                    <w:div w:id="722564088">
                      <w:marLeft w:val="0"/>
                      <w:marRight w:val="0"/>
                      <w:marTop w:val="0"/>
                      <w:marBottom w:val="0"/>
                      <w:divBdr>
                        <w:top w:val="none" w:sz="0" w:space="0" w:color="auto"/>
                        <w:left w:val="none" w:sz="0" w:space="0" w:color="auto"/>
                        <w:bottom w:val="none" w:sz="0" w:space="0" w:color="auto"/>
                        <w:right w:val="none" w:sz="0" w:space="0" w:color="auto"/>
                      </w:divBdr>
                    </w:div>
                  </w:divsChild>
                </w:div>
                <w:div w:id="1357149260">
                  <w:marLeft w:val="0"/>
                  <w:marRight w:val="0"/>
                  <w:marTop w:val="0"/>
                  <w:marBottom w:val="0"/>
                  <w:divBdr>
                    <w:top w:val="none" w:sz="0" w:space="0" w:color="auto"/>
                    <w:left w:val="none" w:sz="0" w:space="0" w:color="auto"/>
                    <w:bottom w:val="none" w:sz="0" w:space="0" w:color="auto"/>
                    <w:right w:val="none" w:sz="0" w:space="0" w:color="auto"/>
                  </w:divBdr>
                  <w:divsChild>
                    <w:div w:id="1180779887">
                      <w:marLeft w:val="0"/>
                      <w:marRight w:val="0"/>
                      <w:marTop w:val="0"/>
                      <w:marBottom w:val="0"/>
                      <w:divBdr>
                        <w:top w:val="none" w:sz="0" w:space="0" w:color="auto"/>
                        <w:left w:val="none" w:sz="0" w:space="0" w:color="auto"/>
                        <w:bottom w:val="none" w:sz="0" w:space="0" w:color="auto"/>
                        <w:right w:val="none" w:sz="0" w:space="0" w:color="auto"/>
                      </w:divBdr>
                    </w:div>
                  </w:divsChild>
                </w:div>
                <w:div w:id="739446262">
                  <w:marLeft w:val="0"/>
                  <w:marRight w:val="0"/>
                  <w:marTop w:val="0"/>
                  <w:marBottom w:val="0"/>
                  <w:divBdr>
                    <w:top w:val="none" w:sz="0" w:space="0" w:color="auto"/>
                    <w:left w:val="none" w:sz="0" w:space="0" w:color="auto"/>
                    <w:bottom w:val="none" w:sz="0" w:space="0" w:color="auto"/>
                    <w:right w:val="none" w:sz="0" w:space="0" w:color="auto"/>
                  </w:divBdr>
                  <w:divsChild>
                    <w:div w:id="631906004">
                      <w:marLeft w:val="0"/>
                      <w:marRight w:val="0"/>
                      <w:marTop w:val="0"/>
                      <w:marBottom w:val="0"/>
                      <w:divBdr>
                        <w:top w:val="none" w:sz="0" w:space="0" w:color="auto"/>
                        <w:left w:val="none" w:sz="0" w:space="0" w:color="auto"/>
                        <w:bottom w:val="none" w:sz="0" w:space="0" w:color="auto"/>
                        <w:right w:val="none" w:sz="0" w:space="0" w:color="auto"/>
                      </w:divBdr>
                    </w:div>
                  </w:divsChild>
                </w:div>
                <w:div w:id="501362390">
                  <w:marLeft w:val="0"/>
                  <w:marRight w:val="0"/>
                  <w:marTop w:val="0"/>
                  <w:marBottom w:val="0"/>
                  <w:divBdr>
                    <w:top w:val="none" w:sz="0" w:space="0" w:color="auto"/>
                    <w:left w:val="none" w:sz="0" w:space="0" w:color="auto"/>
                    <w:bottom w:val="none" w:sz="0" w:space="0" w:color="auto"/>
                    <w:right w:val="none" w:sz="0" w:space="0" w:color="auto"/>
                  </w:divBdr>
                  <w:divsChild>
                    <w:div w:id="610670800">
                      <w:marLeft w:val="0"/>
                      <w:marRight w:val="0"/>
                      <w:marTop w:val="0"/>
                      <w:marBottom w:val="0"/>
                      <w:divBdr>
                        <w:top w:val="none" w:sz="0" w:space="0" w:color="auto"/>
                        <w:left w:val="none" w:sz="0" w:space="0" w:color="auto"/>
                        <w:bottom w:val="none" w:sz="0" w:space="0" w:color="auto"/>
                        <w:right w:val="none" w:sz="0" w:space="0" w:color="auto"/>
                      </w:divBdr>
                    </w:div>
                    <w:div w:id="1647129102">
                      <w:marLeft w:val="0"/>
                      <w:marRight w:val="0"/>
                      <w:marTop w:val="0"/>
                      <w:marBottom w:val="0"/>
                      <w:divBdr>
                        <w:top w:val="none" w:sz="0" w:space="0" w:color="auto"/>
                        <w:left w:val="none" w:sz="0" w:space="0" w:color="auto"/>
                        <w:bottom w:val="none" w:sz="0" w:space="0" w:color="auto"/>
                        <w:right w:val="none" w:sz="0" w:space="0" w:color="auto"/>
                      </w:divBdr>
                    </w:div>
                    <w:div w:id="1685327640">
                      <w:marLeft w:val="0"/>
                      <w:marRight w:val="0"/>
                      <w:marTop w:val="0"/>
                      <w:marBottom w:val="0"/>
                      <w:divBdr>
                        <w:top w:val="none" w:sz="0" w:space="0" w:color="auto"/>
                        <w:left w:val="none" w:sz="0" w:space="0" w:color="auto"/>
                        <w:bottom w:val="none" w:sz="0" w:space="0" w:color="auto"/>
                        <w:right w:val="none" w:sz="0" w:space="0" w:color="auto"/>
                      </w:divBdr>
                    </w:div>
                  </w:divsChild>
                </w:div>
                <w:div w:id="222761247">
                  <w:marLeft w:val="0"/>
                  <w:marRight w:val="0"/>
                  <w:marTop w:val="0"/>
                  <w:marBottom w:val="0"/>
                  <w:divBdr>
                    <w:top w:val="none" w:sz="0" w:space="0" w:color="auto"/>
                    <w:left w:val="none" w:sz="0" w:space="0" w:color="auto"/>
                    <w:bottom w:val="none" w:sz="0" w:space="0" w:color="auto"/>
                    <w:right w:val="none" w:sz="0" w:space="0" w:color="auto"/>
                  </w:divBdr>
                  <w:divsChild>
                    <w:div w:id="15717666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0113019">
          <w:marLeft w:val="0"/>
          <w:marRight w:val="0"/>
          <w:marTop w:val="0"/>
          <w:marBottom w:val="0"/>
          <w:divBdr>
            <w:top w:val="none" w:sz="0" w:space="0" w:color="auto"/>
            <w:left w:val="none" w:sz="0" w:space="0" w:color="auto"/>
            <w:bottom w:val="none" w:sz="0" w:space="0" w:color="auto"/>
            <w:right w:val="none" w:sz="0" w:space="0" w:color="auto"/>
          </w:divBdr>
        </w:div>
        <w:div w:id="2136213345">
          <w:marLeft w:val="0"/>
          <w:marRight w:val="0"/>
          <w:marTop w:val="0"/>
          <w:marBottom w:val="0"/>
          <w:divBdr>
            <w:top w:val="none" w:sz="0" w:space="0" w:color="auto"/>
            <w:left w:val="none" w:sz="0" w:space="0" w:color="auto"/>
            <w:bottom w:val="none" w:sz="0" w:space="0" w:color="auto"/>
            <w:right w:val="none" w:sz="0" w:space="0" w:color="auto"/>
          </w:divBdr>
        </w:div>
        <w:div w:id="650410031">
          <w:marLeft w:val="0"/>
          <w:marRight w:val="0"/>
          <w:marTop w:val="0"/>
          <w:marBottom w:val="0"/>
          <w:divBdr>
            <w:top w:val="none" w:sz="0" w:space="0" w:color="auto"/>
            <w:left w:val="none" w:sz="0" w:space="0" w:color="auto"/>
            <w:bottom w:val="none" w:sz="0" w:space="0" w:color="auto"/>
            <w:right w:val="none" w:sz="0" w:space="0" w:color="auto"/>
          </w:divBdr>
        </w:div>
        <w:div w:id="1092623421">
          <w:marLeft w:val="0"/>
          <w:marRight w:val="0"/>
          <w:marTop w:val="0"/>
          <w:marBottom w:val="0"/>
          <w:divBdr>
            <w:top w:val="none" w:sz="0" w:space="0" w:color="auto"/>
            <w:left w:val="none" w:sz="0" w:space="0" w:color="auto"/>
            <w:bottom w:val="none" w:sz="0" w:space="0" w:color="auto"/>
            <w:right w:val="none" w:sz="0" w:space="0" w:color="auto"/>
          </w:divBdr>
        </w:div>
        <w:div w:id="33849283">
          <w:marLeft w:val="0"/>
          <w:marRight w:val="0"/>
          <w:marTop w:val="0"/>
          <w:marBottom w:val="0"/>
          <w:divBdr>
            <w:top w:val="none" w:sz="0" w:space="0" w:color="auto"/>
            <w:left w:val="none" w:sz="0" w:space="0" w:color="auto"/>
            <w:bottom w:val="none" w:sz="0" w:space="0" w:color="auto"/>
            <w:right w:val="none" w:sz="0" w:space="0" w:color="auto"/>
          </w:divBdr>
          <w:divsChild>
            <w:div w:id="1102459370">
              <w:marLeft w:val="-75"/>
              <w:marRight w:val="0"/>
              <w:marTop w:val="30"/>
              <w:marBottom w:val="30"/>
              <w:divBdr>
                <w:top w:val="none" w:sz="0" w:space="0" w:color="auto"/>
                <w:left w:val="none" w:sz="0" w:space="0" w:color="auto"/>
                <w:bottom w:val="none" w:sz="0" w:space="0" w:color="auto"/>
                <w:right w:val="none" w:sz="0" w:space="0" w:color="auto"/>
              </w:divBdr>
              <w:divsChild>
                <w:div w:id="1590113450">
                  <w:marLeft w:val="0"/>
                  <w:marRight w:val="0"/>
                  <w:marTop w:val="0"/>
                  <w:marBottom w:val="0"/>
                  <w:divBdr>
                    <w:top w:val="none" w:sz="0" w:space="0" w:color="auto"/>
                    <w:left w:val="none" w:sz="0" w:space="0" w:color="auto"/>
                    <w:bottom w:val="none" w:sz="0" w:space="0" w:color="auto"/>
                    <w:right w:val="none" w:sz="0" w:space="0" w:color="auto"/>
                  </w:divBdr>
                  <w:divsChild>
                    <w:div w:id="737090481">
                      <w:marLeft w:val="0"/>
                      <w:marRight w:val="0"/>
                      <w:marTop w:val="0"/>
                      <w:marBottom w:val="0"/>
                      <w:divBdr>
                        <w:top w:val="none" w:sz="0" w:space="0" w:color="auto"/>
                        <w:left w:val="none" w:sz="0" w:space="0" w:color="auto"/>
                        <w:bottom w:val="none" w:sz="0" w:space="0" w:color="auto"/>
                        <w:right w:val="none" w:sz="0" w:space="0" w:color="auto"/>
                      </w:divBdr>
                    </w:div>
                  </w:divsChild>
                </w:div>
                <w:div w:id="373500867">
                  <w:marLeft w:val="0"/>
                  <w:marRight w:val="0"/>
                  <w:marTop w:val="0"/>
                  <w:marBottom w:val="0"/>
                  <w:divBdr>
                    <w:top w:val="none" w:sz="0" w:space="0" w:color="auto"/>
                    <w:left w:val="none" w:sz="0" w:space="0" w:color="auto"/>
                    <w:bottom w:val="none" w:sz="0" w:space="0" w:color="auto"/>
                    <w:right w:val="none" w:sz="0" w:space="0" w:color="auto"/>
                  </w:divBdr>
                  <w:divsChild>
                    <w:div w:id="325517986">
                      <w:marLeft w:val="0"/>
                      <w:marRight w:val="0"/>
                      <w:marTop w:val="0"/>
                      <w:marBottom w:val="0"/>
                      <w:divBdr>
                        <w:top w:val="none" w:sz="0" w:space="0" w:color="auto"/>
                        <w:left w:val="none" w:sz="0" w:space="0" w:color="auto"/>
                        <w:bottom w:val="none" w:sz="0" w:space="0" w:color="auto"/>
                        <w:right w:val="none" w:sz="0" w:space="0" w:color="auto"/>
                      </w:divBdr>
                    </w:div>
                  </w:divsChild>
                </w:div>
                <w:div w:id="699672804">
                  <w:marLeft w:val="0"/>
                  <w:marRight w:val="0"/>
                  <w:marTop w:val="0"/>
                  <w:marBottom w:val="0"/>
                  <w:divBdr>
                    <w:top w:val="none" w:sz="0" w:space="0" w:color="auto"/>
                    <w:left w:val="none" w:sz="0" w:space="0" w:color="auto"/>
                    <w:bottom w:val="none" w:sz="0" w:space="0" w:color="auto"/>
                    <w:right w:val="none" w:sz="0" w:space="0" w:color="auto"/>
                  </w:divBdr>
                  <w:divsChild>
                    <w:div w:id="1902011547">
                      <w:marLeft w:val="0"/>
                      <w:marRight w:val="0"/>
                      <w:marTop w:val="0"/>
                      <w:marBottom w:val="0"/>
                      <w:divBdr>
                        <w:top w:val="none" w:sz="0" w:space="0" w:color="auto"/>
                        <w:left w:val="none" w:sz="0" w:space="0" w:color="auto"/>
                        <w:bottom w:val="none" w:sz="0" w:space="0" w:color="auto"/>
                        <w:right w:val="none" w:sz="0" w:space="0" w:color="auto"/>
                      </w:divBdr>
                    </w:div>
                  </w:divsChild>
                </w:div>
                <w:div w:id="2078084490">
                  <w:marLeft w:val="0"/>
                  <w:marRight w:val="0"/>
                  <w:marTop w:val="0"/>
                  <w:marBottom w:val="0"/>
                  <w:divBdr>
                    <w:top w:val="none" w:sz="0" w:space="0" w:color="auto"/>
                    <w:left w:val="none" w:sz="0" w:space="0" w:color="auto"/>
                    <w:bottom w:val="none" w:sz="0" w:space="0" w:color="auto"/>
                    <w:right w:val="none" w:sz="0" w:space="0" w:color="auto"/>
                  </w:divBdr>
                  <w:divsChild>
                    <w:div w:id="1677686922">
                      <w:marLeft w:val="0"/>
                      <w:marRight w:val="0"/>
                      <w:marTop w:val="0"/>
                      <w:marBottom w:val="0"/>
                      <w:divBdr>
                        <w:top w:val="none" w:sz="0" w:space="0" w:color="auto"/>
                        <w:left w:val="none" w:sz="0" w:space="0" w:color="auto"/>
                        <w:bottom w:val="none" w:sz="0" w:space="0" w:color="auto"/>
                        <w:right w:val="none" w:sz="0" w:space="0" w:color="auto"/>
                      </w:divBdr>
                    </w:div>
                  </w:divsChild>
                </w:div>
                <w:div w:id="17127061">
                  <w:marLeft w:val="0"/>
                  <w:marRight w:val="0"/>
                  <w:marTop w:val="0"/>
                  <w:marBottom w:val="0"/>
                  <w:divBdr>
                    <w:top w:val="none" w:sz="0" w:space="0" w:color="auto"/>
                    <w:left w:val="none" w:sz="0" w:space="0" w:color="auto"/>
                    <w:bottom w:val="none" w:sz="0" w:space="0" w:color="auto"/>
                    <w:right w:val="none" w:sz="0" w:space="0" w:color="auto"/>
                  </w:divBdr>
                  <w:divsChild>
                    <w:div w:id="441417286">
                      <w:marLeft w:val="0"/>
                      <w:marRight w:val="0"/>
                      <w:marTop w:val="0"/>
                      <w:marBottom w:val="0"/>
                      <w:divBdr>
                        <w:top w:val="none" w:sz="0" w:space="0" w:color="auto"/>
                        <w:left w:val="none" w:sz="0" w:space="0" w:color="auto"/>
                        <w:bottom w:val="none" w:sz="0" w:space="0" w:color="auto"/>
                        <w:right w:val="none" w:sz="0" w:space="0" w:color="auto"/>
                      </w:divBdr>
                    </w:div>
                  </w:divsChild>
                </w:div>
                <w:div w:id="132405577">
                  <w:marLeft w:val="0"/>
                  <w:marRight w:val="0"/>
                  <w:marTop w:val="0"/>
                  <w:marBottom w:val="0"/>
                  <w:divBdr>
                    <w:top w:val="none" w:sz="0" w:space="0" w:color="auto"/>
                    <w:left w:val="none" w:sz="0" w:space="0" w:color="auto"/>
                    <w:bottom w:val="none" w:sz="0" w:space="0" w:color="auto"/>
                    <w:right w:val="none" w:sz="0" w:space="0" w:color="auto"/>
                  </w:divBdr>
                  <w:divsChild>
                    <w:div w:id="1011761514">
                      <w:marLeft w:val="0"/>
                      <w:marRight w:val="0"/>
                      <w:marTop w:val="0"/>
                      <w:marBottom w:val="0"/>
                      <w:divBdr>
                        <w:top w:val="none" w:sz="0" w:space="0" w:color="auto"/>
                        <w:left w:val="none" w:sz="0" w:space="0" w:color="auto"/>
                        <w:bottom w:val="none" w:sz="0" w:space="0" w:color="auto"/>
                        <w:right w:val="none" w:sz="0" w:space="0" w:color="auto"/>
                      </w:divBdr>
                    </w:div>
                  </w:divsChild>
                </w:div>
                <w:div w:id="1890920562">
                  <w:marLeft w:val="0"/>
                  <w:marRight w:val="0"/>
                  <w:marTop w:val="0"/>
                  <w:marBottom w:val="0"/>
                  <w:divBdr>
                    <w:top w:val="none" w:sz="0" w:space="0" w:color="auto"/>
                    <w:left w:val="none" w:sz="0" w:space="0" w:color="auto"/>
                    <w:bottom w:val="none" w:sz="0" w:space="0" w:color="auto"/>
                    <w:right w:val="none" w:sz="0" w:space="0" w:color="auto"/>
                  </w:divBdr>
                  <w:divsChild>
                    <w:div w:id="43601124">
                      <w:marLeft w:val="0"/>
                      <w:marRight w:val="0"/>
                      <w:marTop w:val="0"/>
                      <w:marBottom w:val="0"/>
                      <w:divBdr>
                        <w:top w:val="none" w:sz="0" w:space="0" w:color="auto"/>
                        <w:left w:val="none" w:sz="0" w:space="0" w:color="auto"/>
                        <w:bottom w:val="none" w:sz="0" w:space="0" w:color="auto"/>
                        <w:right w:val="none" w:sz="0" w:space="0" w:color="auto"/>
                      </w:divBdr>
                    </w:div>
                  </w:divsChild>
                </w:div>
                <w:div w:id="339702351">
                  <w:marLeft w:val="0"/>
                  <w:marRight w:val="0"/>
                  <w:marTop w:val="0"/>
                  <w:marBottom w:val="0"/>
                  <w:divBdr>
                    <w:top w:val="none" w:sz="0" w:space="0" w:color="auto"/>
                    <w:left w:val="none" w:sz="0" w:space="0" w:color="auto"/>
                    <w:bottom w:val="none" w:sz="0" w:space="0" w:color="auto"/>
                    <w:right w:val="none" w:sz="0" w:space="0" w:color="auto"/>
                  </w:divBdr>
                  <w:divsChild>
                    <w:div w:id="1086340174">
                      <w:marLeft w:val="0"/>
                      <w:marRight w:val="0"/>
                      <w:marTop w:val="0"/>
                      <w:marBottom w:val="0"/>
                      <w:divBdr>
                        <w:top w:val="none" w:sz="0" w:space="0" w:color="auto"/>
                        <w:left w:val="none" w:sz="0" w:space="0" w:color="auto"/>
                        <w:bottom w:val="none" w:sz="0" w:space="0" w:color="auto"/>
                        <w:right w:val="none" w:sz="0" w:space="0" w:color="auto"/>
                      </w:divBdr>
                    </w:div>
                  </w:divsChild>
                </w:div>
                <w:div w:id="1786465533">
                  <w:marLeft w:val="0"/>
                  <w:marRight w:val="0"/>
                  <w:marTop w:val="0"/>
                  <w:marBottom w:val="0"/>
                  <w:divBdr>
                    <w:top w:val="none" w:sz="0" w:space="0" w:color="auto"/>
                    <w:left w:val="none" w:sz="0" w:space="0" w:color="auto"/>
                    <w:bottom w:val="none" w:sz="0" w:space="0" w:color="auto"/>
                    <w:right w:val="none" w:sz="0" w:space="0" w:color="auto"/>
                  </w:divBdr>
                  <w:divsChild>
                    <w:div w:id="1644237117">
                      <w:marLeft w:val="0"/>
                      <w:marRight w:val="0"/>
                      <w:marTop w:val="0"/>
                      <w:marBottom w:val="0"/>
                      <w:divBdr>
                        <w:top w:val="none" w:sz="0" w:space="0" w:color="auto"/>
                        <w:left w:val="none" w:sz="0" w:space="0" w:color="auto"/>
                        <w:bottom w:val="none" w:sz="0" w:space="0" w:color="auto"/>
                        <w:right w:val="none" w:sz="0" w:space="0" w:color="auto"/>
                      </w:divBdr>
                    </w:div>
                  </w:divsChild>
                </w:div>
                <w:div w:id="1913736764">
                  <w:marLeft w:val="0"/>
                  <w:marRight w:val="0"/>
                  <w:marTop w:val="0"/>
                  <w:marBottom w:val="0"/>
                  <w:divBdr>
                    <w:top w:val="none" w:sz="0" w:space="0" w:color="auto"/>
                    <w:left w:val="none" w:sz="0" w:space="0" w:color="auto"/>
                    <w:bottom w:val="none" w:sz="0" w:space="0" w:color="auto"/>
                    <w:right w:val="none" w:sz="0" w:space="0" w:color="auto"/>
                  </w:divBdr>
                  <w:divsChild>
                    <w:div w:id="362023392">
                      <w:marLeft w:val="0"/>
                      <w:marRight w:val="0"/>
                      <w:marTop w:val="0"/>
                      <w:marBottom w:val="0"/>
                      <w:divBdr>
                        <w:top w:val="none" w:sz="0" w:space="0" w:color="auto"/>
                        <w:left w:val="none" w:sz="0" w:space="0" w:color="auto"/>
                        <w:bottom w:val="none" w:sz="0" w:space="0" w:color="auto"/>
                        <w:right w:val="none" w:sz="0" w:space="0" w:color="auto"/>
                      </w:divBdr>
                    </w:div>
                  </w:divsChild>
                </w:div>
                <w:div w:id="1891459504">
                  <w:marLeft w:val="0"/>
                  <w:marRight w:val="0"/>
                  <w:marTop w:val="0"/>
                  <w:marBottom w:val="0"/>
                  <w:divBdr>
                    <w:top w:val="none" w:sz="0" w:space="0" w:color="auto"/>
                    <w:left w:val="none" w:sz="0" w:space="0" w:color="auto"/>
                    <w:bottom w:val="none" w:sz="0" w:space="0" w:color="auto"/>
                    <w:right w:val="none" w:sz="0" w:space="0" w:color="auto"/>
                  </w:divBdr>
                  <w:divsChild>
                    <w:div w:id="1647202546">
                      <w:marLeft w:val="0"/>
                      <w:marRight w:val="0"/>
                      <w:marTop w:val="0"/>
                      <w:marBottom w:val="0"/>
                      <w:divBdr>
                        <w:top w:val="none" w:sz="0" w:space="0" w:color="auto"/>
                        <w:left w:val="none" w:sz="0" w:space="0" w:color="auto"/>
                        <w:bottom w:val="none" w:sz="0" w:space="0" w:color="auto"/>
                        <w:right w:val="none" w:sz="0" w:space="0" w:color="auto"/>
                      </w:divBdr>
                    </w:div>
                  </w:divsChild>
                </w:div>
                <w:div w:id="1017389597">
                  <w:marLeft w:val="0"/>
                  <w:marRight w:val="0"/>
                  <w:marTop w:val="0"/>
                  <w:marBottom w:val="0"/>
                  <w:divBdr>
                    <w:top w:val="none" w:sz="0" w:space="0" w:color="auto"/>
                    <w:left w:val="none" w:sz="0" w:space="0" w:color="auto"/>
                    <w:bottom w:val="none" w:sz="0" w:space="0" w:color="auto"/>
                    <w:right w:val="none" w:sz="0" w:space="0" w:color="auto"/>
                  </w:divBdr>
                  <w:divsChild>
                    <w:div w:id="644430944">
                      <w:marLeft w:val="0"/>
                      <w:marRight w:val="0"/>
                      <w:marTop w:val="0"/>
                      <w:marBottom w:val="0"/>
                      <w:divBdr>
                        <w:top w:val="none" w:sz="0" w:space="0" w:color="auto"/>
                        <w:left w:val="none" w:sz="0" w:space="0" w:color="auto"/>
                        <w:bottom w:val="none" w:sz="0" w:space="0" w:color="auto"/>
                        <w:right w:val="none" w:sz="0" w:space="0" w:color="auto"/>
                      </w:divBdr>
                    </w:div>
                  </w:divsChild>
                </w:div>
                <w:div w:id="662314924">
                  <w:marLeft w:val="0"/>
                  <w:marRight w:val="0"/>
                  <w:marTop w:val="0"/>
                  <w:marBottom w:val="0"/>
                  <w:divBdr>
                    <w:top w:val="none" w:sz="0" w:space="0" w:color="auto"/>
                    <w:left w:val="none" w:sz="0" w:space="0" w:color="auto"/>
                    <w:bottom w:val="none" w:sz="0" w:space="0" w:color="auto"/>
                    <w:right w:val="none" w:sz="0" w:space="0" w:color="auto"/>
                  </w:divBdr>
                  <w:divsChild>
                    <w:div w:id="592251455">
                      <w:marLeft w:val="0"/>
                      <w:marRight w:val="0"/>
                      <w:marTop w:val="0"/>
                      <w:marBottom w:val="0"/>
                      <w:divBdr>
                        <w:top w:val="none" w:sz="0" w:space="0" w:color="auto"/>
                        <w:left w:val="none" w:sz="0" w:space="0" w:color="auto"/>
                        <w:bottom w:val="none" w:sz="0" w:space="0" w:color="auto"/>
                        <w:right w:val="none" w:sz="0" w:space="0" w:color="auto"/>
                      </w:divBdr>
                    </w:div>
                  </w:divsChild>
                </w:div>
                <w:div w:id="2068068468">
                  <w:marLeft w:val="0"/>
                  <w:marRight w:val="0"/>
                  <w:marTop w:val="0"/>
                  <w:marBottom w:val="0"/>
                  <w:divBdr>
                    <w:top w:val="none" w:sz="0" w:space="0" w:color="auto"/>
                    <w:left w:val="none" w:sz="0" w:space="0" w:color="auto"/>
                    <w:bottom w:val="none" w:sz="0" w:space="0" w:color="auto"/>
                    <w:right w:val="none" w:sz="0" w:space="0" w:color="auto"/>
                  </w:divBdr>
                  <w:divsChild>
                    <w:div w:id="245921520">
                      <w:marLeft w:val="0"/>
                      <w:marRight w:val="0"/>
                      <w:marTop w:val="0"/>
                      <w:marBottom w:val="0"/>
                      <w:divBdr>
                        <w:top w:val="none" w:sz="0" w:space="0" w:color="auto"/>
                        <w:left w:val="none" w:sz="0" w:space="0" w:color="auto"/>
                        <w:bottom w:val="none" w:sz="0" w:space="0" w:color="auto"/>
                        <w:right w:val="none" w:sz="0" w:space="0" w:color="auto"/>
                      </w:divBdr>
                    </w:div>
                  </w:divsChild>
                </w:div>
                <w:div w:id="1928925109">
                  <w:marLeft w:val="0"/>
                  <w:marRight w:val="0"/>
                  <w:marTop w:val="0"/>
                  <w:marBottom w:val="0"/>
                  <w:divBdr>
                    <w:top w:val="none" w:sz="0" w:space="0" w:color="auto"/>
                    <w:left w:val="none" w:sz="0" w:space="0" w:color="auto"/>
                    <w:bottom w:val="none" w:sz="0" w:space="0" w:color="auto"/>
                    <w:right w:val="none" w:sz="0" w:space="0" w:color="auto"/>
                  </w:divBdr>
                  <w:divsChild>
                    <w:div w:id="7234110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94079">
          <w:marLeft w:val="0"/>
          <w:marRight w:val="0"/>
          <w:marTop w:val="0"/>
          <w:marBottom w:val="0"/>
          <w:divBdr>
            <w:top w:val="none" w:sz="0" w:space="0" w:color="auto"/>
            <w:left w:val="none" w:sz="0" w:space="0" w:color="auto"/>
            <w:bottom w:val="none" w:sz="0" w:space="0" w:color="auto"/>
            <w:right w:val="none" w:sz="0" w:space="0" w:color="auto"/>
          </w:divBdr>
        </w:div>
        <w:div w:id="1069689938">
          <w:marLeft w:val="0"/>
          <w:marRight w:val="0"/>
          <w:marTop w:val="0"/>
          <w:marBottom w:val="0"/>
          <w:divBdr>
            <w:top w:val="none" w:sz="0" w:space="0" w:color="auto"/>
            <w:left w:val="none" w:sz="0" w:space="0" w:color="auto"/>
            <w:bottom w:val="none" w:sz="0" w:space="0" w:color="auto"/>
            <w:right w:val="none" w:sz="0" w:space="0" w:color="auto"/>
          </w:divBdr>
          <w:divsChild>
            <w:div w:id="25840710">
              <w:marLeft w:val="0"/>
              <w:marRight w:val="0"/>
              <w:marTop w:val="0"/>
              <w:marBottom w:val="0"/>
              <w:divBdr>
                <w:top w:val="none" w:sz="0" w:space="0" w:color="auto"/>
                <w:left w:val="none" w:sz="0" w:space="0" w:color="auto"/>
                <w:bottom w:val="none" w:sz="0" w:space="0" w:color="auto"/>
                <w:right w:val="none" w:sz="0" w:space="0" w:color="auto"/>
              </w:divBdr>
            </w:div>
            <w:div w:id="1253468500">
              <w:marLeft w:val="0"/>
              <w:marRight w:val="0"/>
              <w:marTop w:val="0"/>
              <w:marBottom w:val="0"/>
              <w:divBdr>
                <w:top w:val="none" w:sz="0" w:space="0" w:color="auto"/>
                <w:left w:val="none" w:sz="0" w:space="0" w:color="auto"/>
                <w:bottom w:val="none" w:sz="0" w:space="0" w:color="auto"/>
                <w:right w:val="none" w:sz="0" w:space="0" w:color="auto"/>
              </w:divBdr>
            </w:div>
            <w:div w:id="1606185898">
              <w:marLeft w:val="0"/>
              <w:marRight w:val="0"/>
              <w:marTop w:val="0"/>
              <w:marBottom w:val="0"/>
              <w:divBdr>
                <w:top w:val="none" w:sz="0" w:space="0" w:color="auto"/>
                <w:left w:val="none" w:sz="0" w:space="0" w:color="auto"/>
                <w:bottom w:val="none" w:sz="0" w:space="0" w:color="auto"/>
                <w:right w:val="none" w:sz="0" w:space="0" w:color="auto"/>
              </w:divBdr>
            </w:div>
            <w:div w:id="1600066341">
              <w:marLeft w:val="0"/>
              <w:marRight w:val="0"/>
              <w:marTop w:val="0"/>
              <w:marBottom w:val="0"/>
              <w:divBdr>
                <w:top w:val="none" w:sz="0" w:space="0" w:color="auto"/>
                <w:left w:val="none" w:sz="0" w:space="0" w:color="auto"/>
                <w:bottom w:val="none" w:sz="0" w:space="0" w:color="auto"/>
                <w:right w:val="none" w:sz="0" w:space="0" w:color="auto"/>
              </w:divBdr>
            </w:div>
            <w:div w:id="2093548273">
              <w:marLeft w:val="0"/>
              <w:marRight w:val="0"/>
              <w:marTop w:val="0"/>
              <w:marBottom w:val="0"/>
              <w:divBdr>
                <w:top w:val="none" w:sz="0" w:space="0" w:color="auto"/>
                <w:left w:val="none" w:sz="0" w:space="0" w:color="auto"/>
                <w:bottom w:val="none" w:sz="0" w:space="0" w:color="auto"/>
                <w:right w:val="none" w:sz="0" w:space="0" w:color="auto"/>
              </w:divBdr>
            </w:div>
            <w:div w:id="714735682">
              <w:marLeft w:val="0"/>
              <w:marRight w:val="0"/>
              <w:marTop w:val="0"/>
              <w:marBottom w:val="0"/>
              <w:divBdr>
                <w:top w:val="none" w:sz="0" w:space="0" w:color="auto"/>
                <w:left w:val="none" w:sz="0" w:space="0" w:color="auto"/>
                <w:bottom w:val="none" w:sz="0" w:space="0" w:color="auto"/>
                <w:right w:val="none" w:sz="0" w:space="0" w:color="auto"/>
              </w:divBdr>
            </w:div>
            <w:div w:id="90900283">
              <w:marLeft w:val="0"/>
              <w:marRight w:val="0"/>
              <w:marTop w:val="0"/>
              <w:marBottom w:val="0"/>
              <w:divBdr>
                <w:top w:val="none" w:sz="0" w:space="0" w:color="auto"/>
                <w:left w:val="none" w:sz="0" w:space="0" w:color="auto"/>
                <w:bottom w:val="none" w:sz="0" w:space="0" w:color="auto"/>
                <w:right w:val="none" w:sz="0" w:space="0" w:color="auto"/>
              </w:divBdr>
            </w:div>
            <w:div w:id="1769695287">
              <w:marLeft w:val="0"/>
              <w:marRight w:val="0"/>
              <w:marTop w:val="0"/>
              <w:marBottom w:val="0"/>
              <w:divBdr>
                <w:top w:val="none" w:sz="0" w:space="0" w:color="auto"/>
                <w:left w:val="none" w:sz="0" w:space="0" w:color="auto"/>
                <w:bottom w:val="none" w:sz="0" w:space="0" w:color="auto"/>
                <w:right w:val="none" w:sz="0" w:space="0" w:color="auto"/>
              </w:divBdr>
            </w:div>
            <w:div w:id="1003973893">
              <w:marLeft w:val="0"/>
              <w:marRight w:val="0"/>
              <w:marTop w:val="0"/>
              <w:marBottom w:val="0"/>
              <w:divBdr>
                <w:top w:val="none" w:sz="0" w:space="0" w:color="auto"/>
                <w:left w:val="none" w:sz="0" w:space="0" w:color="auto"/>
                <w:bottom w:val="none" w:sz="0" w:space="0" w:color="auto"/>
                <w:right w:val="none" w:sz="0" w:space="0" w:color="auto"/>
              </w:divBdr>
            </w:div>
            <w:div w:id="1068042601">
              <w:marLeft w:val="0"/>
              <w:marRight w:val="0"/>
              <w:marTop w:val="0"/>
              <w:marBottom w:val="0"/>
              <w:divBdr>
                <w:top w:val="none" w:sz="0" w:space="0" w:color="auto"/>
                <w:left w:val="none" w:sz="0" w:space="0" w:color="auto"/>
                <w:bottom w:val="none" w:sz="0" w:space="0" w:color="auto"/>
                <w:right w:val="none" w:sz="0" w:space="0" w:color="auto"/>
              </w:divBdr>
            </w:div>
            <w:div w:id="1761483133">
              <w:marLeft w:val="0"/>
              <w:marRight w:val="0"/>
              <w:marTop w:val="0"/>
              <w:marBottom w:val="0"/>
              <w:divBdr>
                <w:top w:val="none" w:sz="0" w:space="0" w:color="auto"/>
                <w:left w:val="none" w:sz="0" w:space="0" w:color="auto"/>
                <w:bottom w:val="none" w:sz="0" w:space="0" w:color="auto"/>
                <w:right w:val="none" w:sz="0" w:space="0" w:color="auto"/>
              </w:divBdr>
            </w:div>
            <w:div w:id="1296834565">
              <w:marLeft w:val="0"/>
              <w:marRight w:val="0"/>
              <w:marTop w:val="0"/>
              <w:marBottom w:val="0"/>
              <w:divBdr>
                <w:top w:val="none" w:sz="0" w:space="0" w:color="auto"/>
                <w:left w:val="none" w:sz="0" w:space="0" w:color="auto"/>
                <w:bottom w:val="none" w:sz="0" w:space="0" w:color="auto"/>
                <w:right w:val="none" w:sz="0" w:space="0" w:color="auto"/>
              </w:divBdr>
            </w:div>
            <w:div w:id="1022172798">
              <w:marLeft w:val="0"/>
              <w:marRight w:val="0"/>
              <w:marTop w:val="0"/>
              <w:marBottom w:val="0"/>
              <w:divBdr>
                <w:top w:val="none" w:sz="0" w:space="0" w:color="auto"/>
                <w:left w:val="none" w:sz="0" w:space="0" w:color="auto"/>
                <w:bottom w:val="none" w:sz="0" w:space="0" w:color="auto"/>
                <w:right w:val="none" w:sz="0" w:space="0" w:color="auto"/>
              </w:divBdr>
            </w:div>
            <w:div w:id="408500551">
              <w:marLeft w:val="0"/>
              <w:marRight w:val="0"/>
              <w:marTop w:val="0"/>
              <w:marBottom w:val="0"/>
              <w:divBdr>
                <w:top w:val="none" w:sz="0" w:space="0" w:color="auto"/>
                <w:left w:val="none" w:sz="0" w:space="0" w:color="auto"/>
                <w:bottom w:val="none" w:sz="0" w:space="0" w:color="auto"/>
                <w:right w:val="none" w:sz="0" w:space="0" w:color="auto"/>
              </w:divBdr>
            </w:div>
            <w:div w:id="292100748">
              <w:marLeft w:val="0"/>
              <w:marRight w:val="0"/>
              <w:marTop w:val="0"/>
              <w:marBottom w:val="0"/>
              <w:divBdr>
                <w:top w:val="none" w:sz="0" w:space="0" w:color="auto"/>
                <w:left w:val="none" w:sz="0" w:space="0" w:color="auto"/>
                <w:bottom w:val="none" w:sz="0" w:space="0" w:color="auto"/>
                <w:right w:val="none" w:sz="0" w:space="0" w:color="auto"/>
              </w:divBdr>
            </w:div>
            <w:div w:id="1409379970">
              <w:marLeft w:val="0"/>
              <w:marRight w:val="0"/>
              <w:marTop w:val="0"/>
              <w:marBottom w:val="0"/>
              <w:divBdr>
                <w:top w:val="none" w:sz="0" w:space="0" w:color="auto"/>
                <w:left w:val="none" w:sz="0" w:space="0" w:color="auto"/>
                <w:bottom w:val="none" w:sz="0" w:space="0" w:color="auto"/>
                <w:right w:val="none" w:sz="0" w:space="0" w:color="auto"/>
              </w:divBdr>
            </w:div>
            <w:div w:id="371157390">
              <w:marLeft w:val="0"/>
              <w:marRight w:val="0"/>
              <w:marTop w:val="0"/>
              <w:marBottom w:val="0"/>
              <w:divBdr>
                <w:top w:val="none" w:sz="0" w:space="0" w:color="auto"/>
                <w:left w:val="none" w:sz="0" w:space="0" w:color="auto"/>
                <w:bottom w:val="none" w:sz="0" w:space="0" w:color="auto"/>
                <w:right w:val="none" w:sz="0" w:space="0" w:color="auto"/>
              </w:divBdr>
            </w:div>
            <w:div w:id="103354597">
              <w:marLeft w:val="0"/>
              <w:marRight w:val="0"/>
              <w:marTop w:val="0"/>
              <w:marBottom w:val="0"/>
              <w:divBdr>
                <w:top w:val="none" w:sz="0" w:space="0" w:color="auto"/>
                <w:left w:val="none" w:sz="0" w:space="0" w:color="auto"/>
                <w:bottom w:val="none" w:sz="0" w:space="0" w:color="auto"/>
                <w:right w:val="none" w:sz="0" w:space="0" w:color="auto"/>
              </w:divBdr>
            </w:div>
          </w:divsChild>
        </w:div>
        <w:div w:id="1844542084">
          <w:marLeft w:val="0"/>
          <w:marRight w:val="0"/>
          <w:marTop w:val="0"/>
          <w:marBottom w:val="0"/>
          <w:divBdr>
            <w:top w:val="none" w:sz="0" w:space="0" w:color="auto"/>
            <w:left w:val="none" w:sz="0" w:space="0" w:color="auto"/>
            <w:bottom w:val="none" w:sz="0" w:space="0" w:color="auto"/>
            <w:right w:val="none" w:sz="0" w:space="0" w:color="auto"/>
          </w:divBdr>
        </w:div>
        <w:div w:id="1474059461">
          <w:marLeft w:val="0"/>
          <w:marRight w:val="0"/>
          <w:marTop w:val="0"/>
          <w:marBottom w:val="0"/>
          <w:divBdr>
            <w:top w:val="none" w:sz="0" w:space="0" w:color="auto"/>
            <w:left w:val="none" w:sz="0" w:space="0" w:color="auto"/>
            <w:bottom w:val="none" w:sz="0" w:space="0" w:color="auto"/>
            <w:right w:val="none" w:sz="0" w:space="0" w:color="auto"/>
          </w:divBdr>
        </w:div>
        <w:div w:id="341326050">
          <w:marLeft w:val="0"/>
          <w:marRight w:val="0"/>
          <w:marTop w:val="0"/>
          <w:marBottom w:val="0"/>
          <w:divBdr>
            <w:top w:val="none" w:sz="0" w:space="0" w:color="auto"/>
            <w:left w:val="none" w:sz="0" w:space="0" w:color="auto"/>
            <w:bottom w:val="none" w:sz="0" w:space="0" w:color="auto"/>
            <w:right w:val="none" w:sz="0" w:space="0" w:color="auto"/>
          </w:divBdr>
        </w:div>
        <w:div w:id="1094859802">
          <w:marLeft w:val="0"/>
          <w:marRight w:val="0"/>
          <w:marTop w:val="0"/>
          <w:marBottom w:val="0"/>
          <w:divBdr>
            <w:top w:val="none" w:sz="0" w:space="0" w:color="auto"/>
            <w:left w:val="none" w:sz="0" w:space="0" w:color="auto"/>
            <w:bottom w:val="none" w:sz="0" w:space="0" w:color="auto"/>
            <w:right w:val="none" w:sz="0" w:space="0" w:color="auto"/>
          </w:divBdr>
        </w:div>
        <w:div w:id="1199514991">
          <w:marLeft w:val="0"/>
          <w:marRight w:val="0"/>
          <w:marTop w:val="0"/>
          <w:marBottom w:val="0"/>
          <w:divBdr>
            <w:top w:val="none" w:sz="0" w:space="0" w:color="auto"/>
            <w:left w:val="none" w:sz="0" w:space="0" w:color="auto"/>
            <w:bottom w:val="none" w:sz="0" w:space="0" w:color="auto"/>
            <w:right w:val="none" w:sz="0" w:space="0" w:color="auto"/>
          </w:divBdr>
        </w:div>
        <w:div w:id="605768038">
          <w:marLeft w:val="0"/>
          <w:marRight w:val="0"/>
          <w:marTop w:val="0"/>
          <w:marBottom w:val="0"/>
          <w:divBdr>
            <w:top w:val="none" w:sz="0" w:space="0" w:color="auto"/>
            <w:left w:val="none" w:sz="0" w:space="0" w:color="auto"/>
            <w:bottom w:val="none" w:sz="0" w:space="0" w:color="auto"/>
            <w:right w:val="none" w:sz="0" w:space="0" w:color="auto"/>
          </w:divBdr>
          <w:divsChild>
            <w:div w:id="523330538">
              <w:marLeft w:val="-75"/>
              <w:marRight w:val="0"/>
              <w:marTop w:val="30"/>
              <w:marBottom w:val="30"/>
              <w:divBdr>
                <w:top w:val="none" w:sz="0" w:space="0" w:color="auto"/>
                <w:left w:val="none" w:sz="0" w:space="0" w:color="auto"/>
                <w:bottom w:val="none" w:sz="0" w:space="0" w:color="auto"/>
                <w:right w:val="none" w:sz="0" w:space="0" w:color="auto"/>
              </w:divBdr>
              <w:divsChild>
                <w:div w:id="2033413085">
                  <w:marLeft w:val="0"/>
                  <w:marRight w:val="0"/>
                  <w:marTop w:val="0"/>
                  <w:marBottom w:val="0"/>
                  <w:divBdr>
                    <w:top w:val="none" w:sz="0" w:space="0" w:color="auto"/>
                    <w:left w:val="none" w:sz="0" w:space="0" w:color="auto"/>
                    <w:bottom w:val="none" w:sz="0" w:space="0" w:color="auto"/>
                    <w:right w:val="none" w:sz="0" w:space="0" w:color="auto"/>
                  </w:divBdr>
                  <w:divsChild>
                    <w:div w:id="634066038">
                      <w:marLeft w:val="0"/>
                      <w:marRight w:val="0"/>
                      <w:marTop w:val="0"/>
                      <w:marBottom w:val="0"/>
                      <w:divBdr>
                        <w:top w:val="none" w:sz="0" w:space="0" w:color="auto"/>
                        <w:left w:val="none" w:sz="0" w:space="0" w:color="auto"/>
                        <w:bottom w:val="none" w:sz="0" w:space="0" w:color="auto"/>
                        <w:right w:val="none" w:sz="0" w:space="0" w:color="auto"/>
                      </w:divBdr>
                    </w:div>
                  </w:divsChild>
                </w:div>
                <w:div w:id="1412896256">
                  <w:marLeft w:val="0"/>
                  <w:marRight w:val="0"/>
                  <w:marTop w:val="0"/>
                  <w:marBottom w:val="0"/>
                  <w:divBdr>
                    <w:top w:val="none" w:sz="0" w:space="0" w:color="auto"/>
                    <w:left w:val="none" w:sz="0" w:space="0" w:color="auto"/>
                    <w:bottom w:val="none" w:sz="0" w:space="0" w:color="auto"/>
                    <w:right w:val="none" w:sz="0" w:space="0" w:color="auto"/>
                  </w:divBdr>
                  <w:divsChild>
                    <w:div w:id="845704005">
                      <w:marLeft w:val="0"/>
                      <w:marRight w:val="0"/>
                      <w:marTop w:val="0"/>
                      <w:marBottom w:val="0"/>
                      <w:divBdr>
                        <w:top w:val="none" w:sz="0" w:space="0" w:color="auto"/>
                        <w:left w:val="none" w:sz="0" w:space="0" w:color="auto"/>
                        <w:bottom w:val="none" w:sz="0" w:space="0" w:color="auto"/>
                        <w:right w:val="none" w:sz="0" w:space="0" w:color="auto"/>
                      </w:divBdr>
                    </w:div>
                  </w:divsChild>
                </w:div>
                <w:div w:id="1732070086">
                  <w:marLeft w:val="0"/>
                  <w:marRight w:val="0"/>
                  <w:marTop w:val="0"/>
                  <w:marBottom w:val="0"/>
                  <w:divBdr>
                    <w:top w:val="none" w:sz="0" w:space="0" w:color="auto"/>
                    <w:left w:val="none" w:sz="0" w:space="0" w:color="auto"/>
                    <w:bottom w:val="none" w:sz="0" w:space="0" w:color="auto"/>
                    <w:right w:val="none" w:sz="0" w:space="0" w:color="auto"/>
                  </w:divBdr>
                  <w:divsChild>
                    <w:div w:id="395275811">
                      <w:marLeft w:val="0"/>
                      <w:marRight w:val="0"/>
                      <w:marTop w:val="0"/>
                      <w:marBottom w:val="0"/>
                      <w:divBdr>
                        <w:top w:val="none" w:sz="0" w:space="0" w:color="auto"/>
                        <w:left w:val="none" w:sz="0" w:space="0" w:color="auto"/>
                        <w:bottom w:val="none" w:sz="0" w:space="0" w:color="auto"/>
                        <w:right w:val="none" w:sz="0" w:space="0" w:color="auto"/>
                      </w:divBdr>
                    </w:div>
                  </w:divsChild>
                </w:div>
                <w:div w:id="945424469">
                  <w:marLeft w:val="0"/>
                  <w:marRight w:val="0"/>
                  <w:marTop w:val="0"/>
                  <w:marBottom w:val="0"/>
                  <w:divBdr>
                    <w:top w:val="none" w:sz="0" w:space="0" w:color="auto"/>
                    <w:left w:val="none" w:sz="0" w:space="0" w:color="auto"/>
                    <w:bottom w:val="none" w:sz="0" w:space="0" w:color="auto"/>
                    <w:right w:val="none" w:sz="0" w:space="0" w:color="auto"/>
                  </w:divBdr>
                  <w:divsChild>
                    <w:div w:id="1020201946">
                      <w:marLeft w:val="0"/>
                      <w:marRight w:val="0"/>
                      <w:marTop w:val="0"/>
                      <w:marBottom w:val="0"/>
                      <w:divBdr>
                        <w:top w:val="none" w:sz="0" w:space="0" w:color="auto"/>
                        <w:left w:val="none" w:sz="0" w:space="0" w:color="auto"/>
                        <w:bottom w:val="none" w:sz="0" w:space="0" w:color="auto"/>
                        <w:right w:val="none" w:sz="0" w:space="0" w:color="auto"/>
                      </w:divBdr>
                    </w:div>
                  </w:divsChild>
                </w:div>
                <w:div w:id="1836257981">
                  <w:marLeft w:val="0"/>
                  <w:marRight w:val="0"/>
                  <w:marTop w:val="0"/>
                  <w:marBottom w:val="0"/>
                  <w:divBdr>
                    <w:top w:val="none" w:sz="0" w:space="0" w:color="auto"/>
                    <w:left w:val="none" w:sz="0" w:space="0" w:color="auto"/>
                    <w:bottom w:val="none" w:sz="0" w:space="0" w:color="auto"/>
                    <w:right w:val="none" w:sz="0" w:space="0" w:color="auto"/>
                  </w:divBdr>
                  <w:divsChild>
                    <w:div w:id="681471260">
                      <w:marLeft w:val="0"/>
                      <w:marRight w:val="0"/>
                      <w:marTop w:val="0"/>
                      <w:marBottom w:val="0"/>
                      <w:divBdr>
                        <w:top w:val="none" w:sz="0" w:space="0" w:color="auto"/>
                        <w:left w:val="none" w:sz="0" w:space="0" w:color="auto"/>
                        <w:bottom w:val="none" w:sz="0" w:space="0" w:color="auto"/>
                        <w:right w:val="none" w:sz="0" w:space="0" w:color="auto"/>
                      </w:divBdr>
                    </w:div>
                  </w:divsChild>
                </w:div>
                <w:div w:id="404575446">
                  <w:marLeft w:val="0"/>
                  <w:marRight w:val="0"/>
                  <w:marTop w:val="0"/>
                  <w:marBottom w:val="0"/>
                  <w:divBdr>
                    <w:top w:val="none" w:sz="0" w:space="0" w:color="auto"/>
                    <w:left w:val="none" w:sz="0" w:space="0" w:color="auto"/>
                    <w:bottom w:val="none" w:sz="0" w:space="0" w:color="auto"/>
                    <w:right w:val="none" w:sz="0" w:space="0" w:color="auto"/>
                  </w:divBdr>
                  <w:divsChild>
                    <w:div w:id="1896314255">
                      <w:marLeft w:val="0"/>
                      <w:marRight w:val="0"/>
                      <w:marTop w:val="0"/>
                      <w:marBottom w:val="0"/>
                      <w:divBdr>
                        <w:top w:val="none" w:sz="0" w:space="0" w:color="auto"/>
                        <w:left w:val="none" w:sz="0" w:space="0" w:color="auto"/>
                        <w:bottom w:val="none" w:sz="0" w:space="0" w:color="auto"/>
                        <w:right w:val="none" w:sz="0" w:space="0" w:color="auto"/>
                      </w:divBdr>
                    </w:div>
                  </w:divsChild>
                </w:div>
                <w:div w:id="1177303500">
                  <w:marLeft w:val="0"/>
                  <w:marRight w:val="0"/>
                  <w:marTop w:val="0"/>
                  <w:marBottom w:val="0"/>
                  <w:divBdr>
                    <w:top w:val="none" w:sz="0" w:space="0" w:color="auto"/>
                    <w:left w:val="none" w:sz="0" w:space="0" w:color="auto"/>
                    <w:bottom w:val="none" w:sz="0" w:space="0" w:color="auto"/>
                    <w:right w:val="none" w:sz="0" w:space="0" w:color="auto"/>
                  </w:divBdr>
                  <w:divsChild>
                    <w:div w:id="648828955">
                      <w:marLeft w:val="0"/>
                      <w:marRight w:val="0"/>
                      <w:marTop w:val="0"/>
                      <w:marBottom w:val="0"/>
                      <w:divBdr>
                        <w:top w:val="none" w:sz="0" w:space="0" w:color="auto"/>
                        <w:left w:val="none" w:sz="0" w:space="0" w:color="auto"/>
                        <w:bottom w:val="none" w:sz="0" w:space="0" w:color="auto"/>
                        <w:right w:val="none" w:sz="0" w:space="0" w:color="auto"/>
                      </w:divBdr>
                    </w:div>
                    <w:div w:id="496116026">
                      <w:marLeft w:val="0"/>
                      <w:marRight w:val="0"/>
                      <w:marTop w:val="0"/>
                      <w:marBottom w:val="0"/>
                      <w:divBdr>
                        <w:top w:val="none" w:sz="0" w:space="0" w:color="auto"/>
                        <w:left w:val="none" w:sz="0" w:space="0" w:color="auto"/>
                        <w:bottom w:val="none" w:sz="0" w:space="0" w:color="auto"/>
                        <w:right w:val="none" w:sz="0" w:space="0" w:color="auto"/>
                      </w:divBdr>
                    </w:div>
                    <w:div w:id="1098327244">
                      <w:marLeft w:val="0"/>
                      <w:marRight w:val="0"/>
                      <w:marTop w:val="0"/>
                      <w:marBottom w:val="0"/>
                      <w:divBdr>
                        <w:top w:val="none" w:sz="0" w:space="0" w:color="auto"/>
                        <w:left w:val="none" w:sz="0" w:space="0" w:color="auto"/>
                        <w:bottom w:val="none" w:sz="0" w:space="0" w:color="auto"/>
                        <w:right w:val="none" w:sz="0" w:space="0" w:color="auto"/>
                      </w:divBdr>
                    </w:div>
                  </w:divsChild>
                </w:div>
                <w:div w:id="1142582521">
                  <w:marLeft w:val="0"/>
                  <w:marRight w:val="0"/>
                  <w:marTop w:val="0"/>
                  <w:marBottom w:val="0"/>
                  <w:divBdr>
                    <w:top w:val="none" w:sz="0" w:space="0" w:color="auto"/>
                    <w:left w:val="none" w:sz="0" w:space="0" w:color="auto"/>
                    <w:bottom w:val="none" w:sz="0" w:space="0" w:color="auto"/>
                    <w:right w:val="none" w:sz="0" w:space="0" w:color="auto"/>
                  </w:divBdr>
                  <w:divsChild>
                    <w:div w:id="1918245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3396607">
          <w:marLeft w:val="0"/>
          <w:marRight w:val="0"/>
          <w:marTop w:val="0"/>
          <w:marBottom w:val="0"/>
          <w:divBdr>
            <w:top w:val="none" w:sz="0" w:space="0" w:color="auto"/>
            <w:left w:val="none" w:sz="0" w:space="0" w:color="auto"/>
            <w:bottom w:val="none" w:sz="0" w:space="0" w:color="auto"/>
            <w:right w:val="none" w:sz="0" w:space="0" w:color="auto"/>
          </w:divBdr>
        </w:div>
        <w:div w:id="2090343817">
          <w:marLeft w:val="0"/>
          <w:marRight w:val="0"/>
          <w:marTop w:val="0"/>
          <w:marBottom w:val="0"/>
          <w:divBdr>
            <w:top w:val="none" w:sz="0" w:space="0" w:color="auto"/>
            <w:left w:val="none" w:sz="0" w:space="0" w:color="auto"/>
            <w:bottom w:val="none" w:sz="0" w:space="0" w:color="auto"/>
            <w:right w:val="none" w:sz="0" w:space="0" w:color="auto"/>
          </w:divBdr>
        </w:div>
        <w:div w:id="654191281">
          <w:marLeft w:val="0"/>
          <w:marRight w:val="0"/>
          <w:marTop w:val="0"/>
          <w:marBottom w:val="0"/>
          <w:divBdr>
            <w:top w:val="none" w:sz="0" w:space="0" w:color="auto"/>
            <w:left w:val="none" w:sz="0" w:space="0" w:color="auto"/>
            <w:bottom w:val="none" w:sz="0" w:space="0" w:color="auto"/>
            <w:right w:val="none" w:sz="0" w:space="0" w:color="auto"/>
          </w:divBdr>
        </w:div>
        <w:div w:id="1809663838">
          <w:marLeft w:val="0"/>
          <w:marRight w:val="0"/>
          <w:marTop w:val="0"/>
          <w:marBottom w:val="0"/>
          <w:divBdr>
            <w:top w:val="none" w:sz="0" w:space="0" w:color="auto"/>
            <w:left w:val="none" w:sz="0" w:space="0" w:color="auto"/>
            <w:bottom w:val="none" w:sz="0" w:space="0" w:color="auto"/>
            <w:right w:val="none" w:sz="0" w:space="0" w:color="auto"/>
          </w:divBdr>
        </w:div>
        <w:div w:id="1864392256">
          <w:marLeft w:val="0"/>
          <w:marRight w:val="0"/>
          <w:marTop w:val="0"/>
          <w:marBottom w:val="0"/>
          <w:divBdr>
            <w:top w:val="none" w:sz="0" w:space="0" w:color="auto"/>
            <w:left w:val="none" w:sz="0" w:space="0" w:color="auto"/>
            <w:bottom w:val="none" w:sz="0" w:space="0" w:color="auto"/>
            <w:right w:val="none" w:sz="0" w:space="0" w:color="auto"/>
          </w:divBdr>
          <w:divsChild>
            <w:div w:id="1463109716">
              <w:marLeft w:val="-75"/>
              <w:marRight w:val="0"/>
              <w:marTop w:val="30"/>
              <w:marBottom w:val="30"/>
              <w:divBdr>
                <w:top w:val="none" w:sz="0" w:space="0" w:color="auto"/>
                <w:left w:val="none" w:sz="0" w:space="0" w:color="auto"/>
                <w:bottom w:val="none" w:sz="0" w:space="0" w:color="auto"/>
                <w:right w:val="none" w:sz="0" w:space="0" w:color="auto"/>
              </w:divBdr>
              <w:divsChild>
                <w:div w:id="1163203925">
                  <w:marLeft w:val="0"/>
                  <w:marRight w:val="0"/>
                  <w:marTop w:val="0"/>
                  <w:marBottom w:val="0"/>
                  <w:divBdr>
                    <w:top w:val="none" w:sz="0" w:space="0" w:color="auto"/>
                    <w:left w:val="none" w:sz="0" w:space="0" w:color="auto"/>
                    <w:bottom w:val="none" w:sz="0" w:space="0" w:color="auto"/>
                    <w:right w:val="none" w:sz="0" w:space="0" w:color="auto"/>
                  </w:divBdr>
                  <w:divsChild>
                    <w:div w:id="1648977405">
                      <w:marLeft w:val="0"/>
                      <w:marRight w:val="0"/>
                      <w:marTop w:val="0"/>
                      <w:marBottom w:val="0"/>
                      <w:divBdr>
                        <w:top w:val="none" w:sz="0" w:space="0" w:color="auto"/>
                        <w:left w:val="none" w:sz="0" w:space="0" w:color="auto"/>
                        <w:bottom w:val="none" w:sz="0" w:space="0" w:color="auto"/>
                        <w:right w:val="none" w:sz="0" w:space="0" w:color="auto"/>
                      </w:divBdr>
                    </w:div>
                  </w:divsChild>
                </w:div>
                <w:div w:id="1456022478">
                  <w:marLeft w:val="0"/>
                  <w:marRight w:val="0"/>
                  <w:marTop w:val="0"/>
                  <w:marBottom w:val="0"/>
                  <w:divBdr>
                    <w:top w:val="none" w:sz="0" w:space="0" w:color="auto"/>
                    <w:left w:val="none" w:sz="0" w:space="0" w:color="auto"/>
                    <w:bottom w:val="none" w:sz="0" w:space="0" w:color="auto"/>
                    <w:right w:val="none" w:sz="0" w:space="0" w:color="auto"/>
                  </w:divBdr>
                  <w:divsChild>
                    <w:div w:id="4864670">
                      <w:marLeft w:val="0"/>
                      <w:marRight w:val="0"/>
                      <w:marTop w:val="0"/>
                      <w:marBottom w:val="0"/>
                      <w:divBdr>
                        <w:top w:val="none" w:sz="0" w:space="0" w:color="auto"/>
                        <w:left w:val="none" w:sz="0" w:space="0" w:color="auto"/>
                        <w:bottom w:val="none" w:sz="0" w:space="0" w:color="auto"/>
                        <w:right w:val="none" w:sz="0" w:space="0" w:color="auto"/>
                      </w:divBdr>
                    </w:div>
                  </w:divsChild>
                </w:div>
                <w:div w:id="1840191674">
                  <w:marLeft w:val="0"/>
                  <w:marRight w:val="0"/>
                  <w:marTop w:val="0"/>
                  <w:marBottom w:val="0"/>
                  <w:divBdr>
                    <w:top w:val="none" w:sz="0" w:space="0" w:color="auto"/>
                    <w:left w:val="none" w:sz="0" w:space="0" w:color="auto"/>
                    <w:bottom w:val="none" w:sz="0" w:space="0" w:color="auto"/>
                    <w:right w:val="none" w:sz="0" w:space="0" w:color="auto"/>
                  </w:divBdr>
                  <w:divsChild>
                    <w:div w:id="1456220022">
                      <w:marLeft w:val="0"/>
                      <w:marRight w:val="0"/>
                      <w:marTop w:val="0"/>
                      <w:marBottom w:val="0"/>
                      <w:divBdr>
                        <w:top w:val="none" w:sz="0" w:space="0" w:color="auto"/>
                        <w:left w:val="none" w:sz="0" w:space="0" w:color="auto"/>
                        <w:bottom w:val="none" w:sz="0" w:space="0" w:color="auto"/>
                        <w:right w:val="none" w:sz="0" w:space="0" w:color="auto"/>
                      </w:divBdr>
                    </w:div>
                  </w:divsChild>
                </w:div>
                <w:div w:id="1412968909">
                  <w:marLeft w:val="0"/>
                  <w:marRight w:val="0"/>
                  <w:marTop w:val="0"/>
                  <w:marBottom w:val="0"/>
                  <w:divBdr>
                    <w:top w:val="none" w:sz="0" w:space="0" w:color="auto"/>
                    <w:left w:val="none" w:sz="0" w:space="0" w:color="auto"/>
                    <w:bottom w:val="none" w:sz="0" w:space="0" w:color="auto"/>
                    <w:right w:val="none" w:sz="0" w:space="0" w:color="auto"/>
                  </w:divBdr>
                  <w:divsChild>
                    <w:div w:id="234902399">
                      <w:marLeft w:val="0"/>
                      <w:marRight w:val="0"/>
                      <w:marTop w:val="0"/>
                      <w:marBottom w:val="0"/>
                      <w:divBdr>
                        <w:top w:val="none" w:sz="0" w:space="0" w:color="auto"/>
                        <w:left w:val="none" w:sz="0" w:space="0" w:color="auto"/>
                        <w:bottom w:val="none" w:sz="0" w:space="0" w:color="auto"/>
                        <w:right w:val="none" w:sz="0" w:space="0" w:color="auto"/>
                      </w:divBdr>
                    </w:div>
                  </w:divsChild>
                </w:div>
                <w:div w:id="221185230">
                  <w:marLeft w:val="0"/>
                  <w:marRight w:val="0"/>
                  <w:marTop w:val="0"/>
                  <w:marBottom w:val="0"/>
                  <w:divBdr>
                    <w:top w:val="none" w:sz="0" w:space="0" w:color="auto"/>
                    <w:left w:val="none" w:sz="0" w:space="0" w:color="auto"/>
                    <w:bottom w:val="none" w:sz="0" w:space="0" w:color="auto"/>
                    <w:right w:val="none" w:sz="0" w:space="0" w:color="auto"/>
                  </w:divBdr>
                  <w:divsChild>
                    <w:div w:id="53899015">
                      <w:marLeft w:val="0"/>
                      <w:marRight w:val="0"/>
                      <w:marTop w:val="0"/>
                      <w:marBottom w:val="0"/>
                      <w:divBdr>
                        <w:top w:val="none" w:sz="0" w:space="0" w:color="auto"/>
                        <w:left w:val="none" w:sz="0" w:space="0" w:color="auto"/>
                        <w:bottom w:val="none" w:sz="0" w:space="0" w:color="auto"/>
                        <w:right w:val="none" w:sz="0" w:space="0" w:color="auto"/>
                      </w:divBdr>
                    </w:div>
                  </w:divsChild>
                </w:div>
                <w:div w:id="858006110">
                  <w:marLeft w:val="0"/>
                  <w:marRight w:val="0"/>
                  <w:marTop w:val="0"/>
                  <w:marBottom w:val="0"/>
                  <w:divBdr>
                    <w:top w:val="none" w:sz="0" w:space="0" w:color="auto"/>
                    <w:left w:val="none" w:sz="0" w:space="0" w:color="auto"/>
                    <w:bottom w:val="none" w:sz="0" w:space="0" w:color="auto"/>
                    <w:right w:val="none" w:sz="0" w:space="0" w:color="auto"/>
                  </w:divBdr>
                  <w:divsChild>
                    <w:div w:id="1841967926">
                      <w:marLeft w:val="0"/>
                      <w:marRight w:val="0"/>
                      <w:marTop w:val="0"/>
                      <w:marBottom w:val="0"/>
                      <w:divBdr>
                        <w:top w:val="none" w:sz="0" w:space="0" w:color="auto"/>
                        <w:left w:val="none" w:sz="0" w:space="0" w:color="auto"/>
                        <w:bottom w:val="none" w:sz="0" w:space="0" w:color="auto"/>
                        <w:right w:val="none" w:sz="0" w:space="0" w:color="auto"/>
                      </w:divBdr>
                    </w:div>
                  </w:divsChild>
                </w:div>
                <w:div w:id="1620184980">
                  <w:marLeft w:val="0"/>
                  <w:marRight w:val="0"/>
                  <w:marTop w:val="0"/>
                  <w:marBottom w:val="0"/>
                  <w:divBdr>
                    <w:top w:val="none" w:sz="0" w:space="0" w:color="auto"/>
                    <w:left w:val="none" w:sz="0" w:space="0" w:color="auto"/>
                    <w:bottom w:val="none" w:sz="0" w:space="0" w:color="auto"/>
                    <w:right w:val="none" w:sz="0" w:space="0" w:color="auto"/>
                  </w:divBdr>
                  <w:divsChild>
                    <w:div w:id="1804107147">
                      <w:marLeft w:val="0"/>
                      <w:marRight w:val="0"/>
                      <w:marTop w:val="0"/>
                      <w:marBottom w:val="0"/>
                      <w:divBdr>
                        <w:top w:val="none" w:sz="0" w:space="0" w:color="auto"/>
                        <w:left w:val="none" w:sz="0" w:space="0" w:color="auto"/>
                        <w:bottom w:val="none" w:sz="0" w:space="0" w:color="auto"/>
                        <w:right w:val="none" w:sz="0" w:space="0" w:color="auto"/>
                      </w:divBdr>
                    </w:div>
                  </w:divsChild>
                </w:div>
                <w:div w:id="1648431684">
                  <w:marLeft w:val="0"/>
                  <w:marRight w:val="0"/>
                  <w:marTop w:val="0"/>
                  <w:marBottom w:val="0"/>
                  <w:divBdr>
                    <w:top w:val="none" w:sz="0" w:space="0" w:color="auto"/>
                    <w:left w:val="none" w:sz="0" w:space="0" w:color="auto"/>
                    <w:bottom w:val="none" w:sz="0" w:space="0" w:color="auto"/>
                    <w:right w:val="none" w:sz="0" w:space="0" w:color="auto"/>
                  </w:divBdr>
                  <w:divsChild>
                    <w:div w:id="1181973285">
                      <w:marLeft w:val="0"/>
                      <w:marRight w:val="0"/>
                      <w:marTop w:val="0"/>
                      <w:marBottom w:val="0"/>
                      <w:divBdr>
                        <w:top w:val="none" w:sz="0" w:space="0" w:color="auto"/>
                        <w:left w:val="none" w:sz="0" w:space="0" w:color="auto"/>
                        <w:bottom w:val="none" w:sz="0" w:space="0" w:color="auto"/>
                        <w:right w:val="none" w:sz="0" w:space="0" w:color="auto"/>
                      </w:divBdr>
                    </w:div>
                  </w:divsChild>
                </w:div>
                <w:div w:id="1762288068">
                  <w:marLeft w:val="0"/>
                  <w:marRight w:val="0"/>
                  <w:marTop w:val="0"/>
                  <w:marBottom w:val="0"/>
                  <w:divBdr>
                    <w:top w:val="none" w:sz="0" w:space="0" w:color="auto"/>
                    <w:left w:val="none" w:sz="0" w:space="0" w:color="auto"/>
                    <w:bottom w:val="none" w:sz="0" w:space="0" w:color="auto"/>
                    <w:right w:val="none" w:sz="0" w:space="0" w:color="auto"/>
                  </w:divBdr>
                  <w:divsChild>
                    <w:div w:id="1104113000">
                      <w:marLeft w:val="0"/>
                      <w:marRight w:val="0"/>
                      <w:marTop w:val="0"/>
                      <w:marBottom w:val="0"/>
                      <w:divBdr>
                        <w:top w:val="none" w:sz="0" w:space="0" w:color="auto"/>
                        <w:left w:val="none" w:sz="0" w:space="0" w:color="auto"/>
                        <w:bottom w:val="none" w:sz="0" w:space="0" w:color="auto"/>
                        <w:right w:val="none" w:sz="0" w:space="0" w:color="auto"/>
                      </w:divBdr>
                    </w:div>
                  </w:divsChild>
                </w:div>
                <w:div w:id="654336768">
                  <w:marLeft w:val="0"/>
                  <w:marRight w:val="0"/>
                  <w:marTop w:val="0"/>
                  <w:marBottom w:val="0"/>
                  <w:divBdr>
                    <w:top w:val="none" w:sz="0" w:space="0" w:color="auto"/>
                    <w:left w:val="none" w:sz="0" w:space="0" w:color="auto"/>
                    <w:bottom w:val="none" w:sz="0" w:space="0" w:color="auto"/>
                    <w:right w:val="none" w:sz="0" w:space="0" w:color="auto"/>
                  </w:divBdr>
                  <w:divsChild>
                    <w:div w:id="113905916">
                      <w:marLeft w:val="0"/>
                      <w:marRight w:val="0"/>
                      <w:marTop w:val="0"/>
                      <w:marBottom w:val="0"/>
                      <w:divBdr>
                        <w:top w:val="none" w:sz="0" w:space="0" w:color="auto"/>
                        <w:left w:val="none" w:sz="0" w:space="0" w:color="auto"/>
                        <w:bottom w:val="none" w:sz="0" w:space="0" w:color="auto"/>
                        <w:right w:val="none" w:sz="0" w:space="0" w:color="auto"/>
                      </w:divBdr>
                    </w:div>
                  </w:divsChild>
                </w:div>
                <w:div w:id="871458789">
                  <w:marLeft w:val="0"/>
                  <w:marRight w:val="0"/>
                  <w:marTop w:val="0"/>
                  <w:marBottom w:val="0"/>
                  <w:divBdr>
                    <w:top w:val="none" w:sz="0" w:space="0" w:color="auto"/>
                    <w:left w:val="none" w:sz="0" w:space="0" w:color="auto"/>
                    <w:bottom w:val="none" w:sz="0" w:space="0" w:color="auto"/>
                    <w:right w:val="none" w:sz="0" w:space="0" w:color="auto"/>
                  </w:divBdr>
                  <w:divsChild>
                    <w:div w:id="471102103">
                      <w:marLeft w:val="0"/>
                      <w:marRight w:val="0"/>
                      <w:marTop w:val="0"/>
                      <w:marBottom w:val="0"/>
                      <w:divBdr>
                        <w:top w:val="none" w:sz="0" w:space="0" w:color="auto"/>
                        <w:left w:val="none" w:sz="0" w:space="0" w:color="auto"/>
                        <w:bottom w:val="none" w:sz="0" w:space="0" w:color="auto"/>
                        <w:right w:val="none" w:sz="0" w:space="0" w:color="auto"/>
                      </w:divBdr>
                    </w:div>
                  </w:divsChild>
                </w:div>
                <w:div w:id="1048336154">
                  <w:marLeft w:val="0"/>
                  <w:marRight w:val="0"/>
                  <w:marTop w:val="0"/>
                  <w:marBottom w:val="0"/>
                  <w:divBdr>
                    <w:top w:val="none" w:sz="0" w:space="0" w:color="auto"/>
                    <w:left w:val="none" w:sz="0" w:space="0" w:color="auto"/>
                    <w:bottom w:val="none" w:sz="0" w:space="0" w:color="auto"/>
                    <w:right w:val="none" w:sz="0" w:space="0" w:color="auto"/>
                  </w:divBdr>
                  <w:divsChild>
                    <w:div w:id="1256282463">
                      <w:marLeft w:val="0"/>
                      <w:marRight w:val="0"/>
                      <w:marTop w:val="0"/>
                      <w:marBottom w:val="0"/>
                      <w:divBdr>
                        <w:top w:val="none" w:sz="0" w:space="0" w:color="auto"/>
                        <w:left w:val="none" w:sz="0" w:space="0" w:color="auto"/>
                        <w:bottom w:val="none" w:sz="0" w:space="0" w:color="auto"/>
                        <w:right w:val="none" w:sz="0" w:space="0" w:color="auto"/>
                      </w:divBdr>
                    </w:div>
                  </w:divsChild>
                </w:div>
                <w:div w:id="84111691">
                  <w:marLeft w:val="0"/>
                  <w:marRight w:val="0"/>
                  <w:marTop w:val="0"/>
                  <w:marBottom w:val="0"/>
                  <w:divBdr>
                    <w:top w:val="none" w:sz="0" w:space="0" w:color="auto"/>
                    <w:left w:val="none" w:sz="0" w:space="0" w:color="auto"/>
                    <w:bottom w:val="none" w:sz="0" w:space="0" w:color="auto"/>
                    <w:right w:val="none" w:sz="0" w:space="0" w:color="auto"/>
                  </w:divBdr>
                  <w:divsChild>
                    <w:div w:id="1667660161">
                      <w:marLeft w:val="0"/>
                      <w:marRight w:val="0"/>
                      <w:marTop w:val="0"/>
                      <w:marBottom w:val="0"/>
                      <w:divBdr>
                        <w:top w:val="none" w:sz="0" w:space="0" w:color="auto"/>
                        <w:left w:val="none" w:sz="0" w:space="0" w:color="auto"/>
                        <w:bottom w:val="none" w:sz="0" w:space="0" w:color="auto"/>
                        <w:right w:val="none" w:sz="0" w:space="0" w:color="auto"/>
                      </w:divBdr>
                    </w:div>
                  </w:divsChild>
                </w:div>
                <w:div w:id="627201849">
                  <w:marLeft w:val="0"/>
                  <w:marRight w:val="0"/>
                  <w:marTop w:val="0"/>
                  <w:marBottom w:val="0"/>
                  <w:divBdr>
                    <w:top w:val="none" w:sz="0" w:space="0" w:color="auto"/>
                    <w:left w:val="none" w:sz="0" w:space="0" w:color="auto"/>
                    <w:bottom w:val="none" w:sz="0" w:space="0" w:color="auto"/>
                    <w:right w:val="none" w:sz="0" w:space="0" w:color="auto"/>
                  </w:divBdr>
                  <w:divsChild>
                    <w:div w:id="176236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9583351">
          <w:marLeft w:val="0"/>
          <w:marRight w:val="0"/>
          <w:marTop w:val="0"/>
          <w:marBottom w:val="0"/>
          <w:divBdr>
            <w:top w:val="none" w:sz="0" w:space="0" w:color="auto"/>
            <w:left w:val="none" w:sz="0" w:space="0" w:color="auto"/>
            <w:bottom w:val="none" w:sz="0" w:space="0" w:color="auto"/>
            <w:right w:val="none" w:sz="0" w:space="0" w:color="auto"/>
          </w:divBdr>
        </w:div>
        <w:div w:id="254290281">
          <w:marLeft w:val="0"/>
          <w:marRight w:val="0"/>
          <w:marTop w:val="0"/>
          <w:marBottom w:val="0"/>
          <w:divBdr>
            <w:top w:val="none" w:sz="0" w:space="0" w:color="auto"/>
            <w:left w:val="none" w:sz="0" w:space="0" w:color="auto"/>
            <w:bottom w:val="none" w:sz="0" w:space="0" w:color="auto"/>
            <w:right w:val="none" w:sz="0" w:space="0" w:color="auto"/>
          </w:divBdr>
        </w:div>
        <w:div w:id="370149370">
          <w:marLeft w:val="0"/>
          <w:marRight w:val="0"/>
          <w:marTop w:val="0"/>
          <w:marBottom w:val="0"/>
          <w:divBdr>
            <w:top w:val="none" w:sz="0" w:space="0" w:color="auto"/>
            <w:left w:val="none" w:sz="0" w:space="0" w:color="auto"/>
            <w:bottom w:val="none" w:sz="0" w:space="0" w:color="auto"/>
            <w:right w:val="none" w:sz="0" w:space="0" w:color="auto"/>
          </w:divBdr>
          <w:divsChild>
            <w:div w:id="947542638">
              <w:marLeft w:val="0"/>
              <w:marRight w:val="0"/>
              <w:marTop w:val="0"/>
              <w:marBottom w:val="0"/>
              <w:divBdr>
                <w:top w:val="none" w:sz="0" w:space="0" w:color="auto"/>
                <w:left w:val="none" w:sz="0" w:space="0" w:color="auto"/>
                <w:bottom w:val="none" w:sz="0" w:space="0" w:color="auto"/>
                <w:right w:val="none" w:sz="0" w:space="0" w:color="auto"/>
              </w:divBdr>
            </w:div>
            <w:div w:id="1458526407">
              <w:marLeft w:val="0"/>
              <w:marRight w:val="0"/>
              <w:marTop w:val="0"/>
              <w:marBottom w:val="0"/>
              <w:divBdr>
                <w:top w:val="none" w:sz="0" w:space="0" w:color="auto"/>
                <w:left w:val="none" w:sz="0" w:space="0" w:color="auto"/>
                <w:bottom w:val="none" w:sz="0" w:space="0" w:color="auto"/>
                <w:right w:val="none" w:sz="0" w:space="0" w:color="auto"/>
              </w:divBdr>
            </w:div>
            <w:div w:id="1574971192">
              <w:marLeft w:val="0"/>
              <w:marRight w:val="0"/>
              <w:marTop w:val="0"/>
              <w:marBottom w:val="0"/>
              <w:divBdr>
                <w:top w:val="none" w:sz="0" w:space="0" w:color="auto"/>
                <w:left w:val="none" w:sz="0" w:space="0" w:color="auto"/>
                <w:bottom w:val="none" w:sz="0" w:space="0" w:color="auto"/>
                <w:right w:val="none" w:sz="0" w:space="0" w:color="auto"/>
              </w:divBdr>
            </w:div>
            <w:div w:id="695616197">
              <w:marLeft w:val="0"/>
              <w:marRight w:val="0"/>
              <w:marTop w:val="0"/>
              <w:marBottom w:val="0"/>
              <w:divBdr>
                <w:top w:val="none" w:sz="0" w:space="0" w:color="auto"/>
                <w:left w:val="none" w:sz="0" w:space="0" w:color="auto"/>
                <w:bottom w:val="none" w:sz="0" w:space="0" w:color="auto"/>
                <w:right w:val="none" w:sz="0" w:space="0" w:color="auto"/>
              </w:divBdr>
            </w:div>
            <w:div w:id="76950413">
              <w:marLeft w:val="0"/>
              <w:marRight w:val="0"/>
              <w:marTop w:val="0"/>
              <w:marBottom w:val="0"/>
              <w:divBdr>
                <w:top w:val="none" w:sz="0" w:space="0" w:color="auto"/>
                <w:left w:val="none" w:sz="0" w:space="0" w:color="auto"/>
                <w:bottom w:val="none" w:sz="0" w:space="0" w:color="auto"/>
                <w:right w:val="none" w:sz="0" w:space="0" w:color="auto"/>
              </w:divBdr>
            </w:div>
            <w:div w:id="15229625">
              <w:marLeft w:val="0"/>
              <w:marRight w:val="0"/>
              <w:marTop w:val="0"/>
              <w:marBottom w:val="0"/>
              <w:divBdr>
                <w:top w:val="none" w:sz="0" w:space="0" w:color="auto"/>
                <w:left w:val="none" w:sz="0" w:space="0" w:color="auto"/>
                <w:bottom w:val="none" w:sz="0" w:space="0" w:color="auto"/>
                <w:right w:val="none" w:sz="0" w:space="0" w:color="auto"/>
              </w:divBdr>
            </w:div>
            <w:div w:id="67919543">
              <w:marLeft w:val="0"/>
              <w:marRight w:val="0"/>
              <w:marTop w:val="0"/>
              <w:marBottom w:val="0"/>
              <w:divBdr>
                <w:top w:val="none" w:sz="0" w:space="0" w:color="auto"/>
                <w:left w:val="none" w:sz="0" w:space="0" w:color="auto"/>
                <w:bottom w:val="none" w:sz="0" w:space="0" w:color="auto"/>
                <w:right w:val="none" w:sz="0" w:space="0" w:color="auto"/>
              </w:divBdr>
            </w:div>
            <w:div w:id="1533372895">
              <w:marLeft w:val="0"/>
              <w:marRight w:val="0"/>
              <w:marTop w:val="0"/>
              <w:marBottom w:val="0"/>
              <w:divBdr>
                <w:top w:val="none" w:sz="0" w:space="0" w:color="auto"/>
                <w:left w:val="none" w:sz="0" w:space="0" w:color="auto"/>
                <w:bottom w:val="none" w:sz="0" w:space="0" w:color="auto"/>
                <w:right w:val="none" w:sz="0" w:space="0" w:color="auto"/>
              </w:divBdr>
            </w:div>
            <w:div w:id="1097481925">
              <w:marLeft w:val="0"/>
              <w:marRight w:val="0"/>
              <w:marTop w:val="0"/>
              <w:marBottom w:val="0"/>
              <w:divBdr>
                <w:top w:val="none" w:sz="0" w:space="0" w:color="auto"/>
                <w:left w:val="none" w:sz="0" w:space="0" w:color="auto"/>
                <w:bottom w:val="none" w:sz="0" w:space="0" w:color="auto"/>
                <w:right w:val="none" w:sz="0" w:space="0" w:color="auto"/>
              </w:divBdr>
            </w:div>
            <w:div w:id="1696350197">
              <w:marLeft w:val="0"/>
              <w:marRight w:val="0"/>
              <w:marTop w:val="0"/>
              <w:marBottom w:val="0"/>
              <w:divBdr>
                <w:top w:val="none" w:sz="0" w:space="0" w:color="auto"/>
                <w:left w:val="none" w:sz="0" w:space="0" w:color="auto"/>
                <w:bottom w:val="none" w:sz="0" w:space="0" w:color="auto"/>
                <w:right w:val="none" w:sz="0" w:space="0" w:color="auto"/>
              </w:divBdr>
            </w:div>
            <w:div w:id="1920016397">
              <w:marLeft w:val="0"/>
              <w:marRight w:val="0"/>
              <w:marTop w:val="0"/>
              <w:marBottom w:val="0"/>
              <w:divBdr>
                <w:top w:val="none" w:sz="0" w:space="0" w:color="auto"/>
                <w:left w:val="none" w:sz="0" w:space="0" w:color="auto"/>
                <w:bottom w:val="none" w:sz="0" w:space="0" w:color="auto"/>
                <w:right w:val="none" w:sz="0" w:space="0" w:color="auto"/>
              </w:divBdr>
            </w:div>
            <w:div w:id="482166712">
              <w:marLeft w:val="0"/>
              <w:marRight w:val="0"/>
              <w:marTop w:val="0"/>
              <w:marBottom w:val="0"/>
              <w:divBdr>
                <w:top w:val="none" w:sz="0" w:space="0" w:color="auto"/>
                <w:left w:val="none" w:sz="0" w:space="0" w:color="auto"/>
                <w:bottom w:val="none" w:sz="0" w:space="0" w:color="auto"/>
                <w:right w:val="none" w:sz="0" w:space="0" w:color="auto"/>
              </w:divBdr>
            </w:div>
            <w:div w:id="1095174268">
              <w:marLeft w:val="0"/>
              <w:marRight w:val="0"/>
              <w:marTop w:val="0"/>
              <w:marBottom w:val="0"/>
              <w:divBdr>
                <w:top w:val="none" w:sz="0" w:space="0" w:color="auto"/>
                <w:left w:val="none" w:sz="0" w:space="0" w:color="auto"/>
                <w:bottom w:val="none" w:sz="0" w:space="0" w:color="auto"/>
                <w:right w:val="none" w:sz="0" w:space="0" w:color="auto"/>
              </w:divBdr>
            </w:div>
            <w:div w:id="968392026">
              <w:marLeft w:val="0"/>
              <w:marRight w:val="0"/>
              <w:marTop w:val="0"/>
              <w:marBottom w:val="0"/>
              <w:divBdr>
                <w:top w:val="none" w:sz="0" w:space="0" w:color="auto"/>
                <w:left w:val="none" w:sz="0" w:space="0" w:color="auto"/>
                <w:bottom w:val="none" w:sz="0" w:space="0" w:color="auto"/>
                <w:right w:val="none" w:sz="0" w:space="0" w:color="auto"/>
              </w:divBdr>
            </w:div>
          </w:divsChild>
        </w:div>
        <w:div w:id="369455801">
          <w:marLeft w:val="0"/>
          <w:marRight w:val="0"/>
          <w:marTop w:val="0"/>
          <w:marBottom w:val="0"/>
          <w:divBdr>
            <w:top w:val="none" w:sz="0" w:space="0" w:color="auto"/>
            <w:left w:val="none" w:sz="0" w:space="0" w:color="auto"/>
            <w:bottom w:val="none" w:sz="0" w:space="0" w:color="auto"/>
            <w:right w:val="none" w:sz="0" w:space="0" w:color="auto"/>
          </w:divBdr>
        </w:div>
        <w:div w:id="1025474162">
          <w:marLeft w:val="0"/>
          <w:marRight w:val="0"/>
          <w:marTop w:val="0"/>
          <w:marBottom w:val="0"/>
          <w:divBdr>
            <w:top w:val="none" w:sz="0" w:space="0" w:color="auto"/>
            <w:left w:val="none" w:sz="0" w:space="0" w:color="auto"/>
            <w:bottom w:val="none" w:sz="0" w:space="0" w:color="auto"/>
            <w:right w:val="none" w:sz="0" w:space="0" w:color="auto"/>
          </w:divBdr>
        </w:div>
        <w:div w:id="355930329">
          <w:marLeft w:val="0"/>
          <w:marRight w:val="0"/>
          <w:marTop w:val="0"/>
          <w:marBottom w:val="0"/>
          <w:divBdr>
            <w:top w:val="none" w:sz="0" w:space="0" w:color="auto"/>
            <w:left w:val="none" w:sz="0" w:space="0" w:color="auto"/>
            <w:bottom w:val="none" w:sz="0" w:space="0" w:color="auto"/>
            <w:right w:val="none" w:sz="0" w:space="0" w:color="auto"/>
          </w:divBdr>
        </w:div>
        <w:div w:id="1347289485">
          <w:marLeft w:val="0"/>
          <w:marRight w:val="0"/>
          <w:marTop w:val="0"/>
          <w:marBottom w:val="0"/>
          <w:divBdr>
            <w:top w:val="none" w:sz="0" w:space="0" w:color="auto"/>
            <w:left w:val="none" w:sz="0" w:space="0" w:color="auto"/>
            <w:bottom w:val="none" w:sz="0" w:space="0" w:color="auto"/>
            <w:right w:val="none" w:sz="0" w:space="0" w:color="auto"/>
          </w:divBdr>
        </w:div>
        <w:div w:id="402726321">
          <w:marLeft w:val="0"/>
          <w:marRight w:val="0"/>
          <w:marTop w:val="0"/>
          <w:marBottom w:val="0"/>
          <w:divBdr>
            <w:top w:val="none" w:sz="0" w:space="0" w:color="auto"/>
            <w:left w:val="none" w:sz="0" w:space="0" w:color="auto"/>
            <w:bottom w:val="none" w:sz="0" w:space="0" w:color="auto"/>
            <w:right w:val="none" w:sz="0" w:space="0" w:color="auto"/>
          </w:divBdr>
        </w:div>
        <w:div w:id="584533794">
          <w:marLeft w:val="0"/>
          <w:marRight w:val="0"/>
          <w:marTop w:val="0"/>
          <w:marBottom w:val="0"/>
          <w:divBdr>
            <w:top w:val="none" w:sz="0" w:space="0" w:color="auto"/>
            <w:left w:val="none" w:sz="0" w:space="0" w:color="auto"/>
            <w:bottom w:val="none" w:sz="0" w:space="0" w:color="auto"/>
            <w:right w:val="none" w:sz="0" w:space="0" w:color="auto"/>
          </w:divBdr>
        </w:div>
        <w:div w:id="1137450177">
          <w:marLeft w:val="0"/>
          <w:marRight w:val="0"/>
          <w:marTop w:val="0"/>
          <w:marBottom w:val="0"/>
          <w:divBdr>
            <w:top w:val="none" w:sz="0" w:space="0" w:color="auto"/>
            <w:left w:val="none" w:sz="0" w:space="0" w:color="auto"/>
            <w:bottom w:val="none" w:sz="0" w:space="0" w:color="auto"/>
            <w:right w:val="none" w:sz="0" w:space="0" w:color="auto"/>
          </w:divBdr>
          <w:divsChild>
            <w:div w:id="147283236">
              <w:marLeft w:val="-75"/>
              <w:marRight w:val="0"/>
              <w:marTop w:val="30"/>
              <w:marBottom w:val="30"/>
              <w:divBdr>
                <w:top w:val="none" w:sz="0" w:space="0" w:color="auto"/>
                <w:left w:val="none" w:sz="0" w:space="0" w:color="auto"/>
                <w:bottom w:val="none" w:sz="0" w:space="0" w:color="auto"/>
                <w:right w:val="none" w:sz="0" w:space="0" w:color="auto"/>
              </w:divBdr>
              <w:divsChild>
                <w:div w:id="1402437501">
                  <w:marLeft w:val="0"/>
                  <w:marRight w:val="0"/>
                  <w:marTop w:val="0"/>
                  <w:marBottom w:val="0"/>
                  <w:divBdr>
                    <w:top w:val="none" w:sz="0" w:space="0" w:color="auto"/>
                    <w:left w:val="none" w:sz="0" w:space="0" w:color="auto"/>
                    <w:bottom w:val="none" w:sz="0" w:space="0" w:color="auto"/>
                    <w:right w:val="none" w:sz="0" w:space="0" w:color="auto"/>
                  </w:divBdr>
                  <w:divsChild>
                    <w:div w:id="276064702">
                      <w:marLeft w:val="0"/>
                      <w:marRight w:val="0"/>
                      <w:marTop w:val="0"/>
                      <w:marBottom w:val="0"/>
                      <w:divBdr>
                        <w:top w:val="none" w:sz="0" w:space="0" w:color="auto"/>
                        <w:left w:val="none" w:sz="0" w:space="0" w:color="auto"/>
                        <w:bottom w:val="none" w:sz="0" w:space="0" w:color="auto"/>
                        <w:right w:val="none" w:sz="0" w:space="0" w:color="auto"/>
                      </w:divBdr>
                    </w:div>
                  </w:divsChild>
                </w:div>
                <w:div w:id="2111075914">
                  <w:marLeft w:val="0"/>
                  <w:marRight w:val="0"/>
                  <w:marTop w:val="0"/>
                  <w:marBottom w:val="0"/>
                  <w:divBdr>
                    <w:top w:val="none" w:sz="0" w:space="0" w:color="auto"/>
                    <w:left w:val="none" w:sz="0" w:space="0" w:color="auto"/>
                    <w:bottom w:val="none" w:sz="0" w:space="0" w:color="auto"/>
                    <w:right w:val="none" w:sz="0" w:space="0" w:color="auto"/>
                  </w:divBdr>
                  <w:divsChild>
                    <w:div w:id="2051033870">
                      <w:marLeft w:val="0"/>
                      <w:marRight w:val="0"/>
                      <w:marTop w:val="0"/>
                      <w:marBottom w:val="0"/>
                      <w:divBdr>
                        <w:top w:val="none" w:sz="0" w:space="0" w:color="auto"/>
                        <w:left w:val="none" w:sz="0" w:space="0" w:color="auto"/>
                        <w:bottom w:val="none" w:sz="0" w:space="0" w:color="auto"/>
                        <w:right w:val="none" w:sz="0" w:space="0" w:color="auto"/>
                      </w:divBdr>
                    </w:div>
                  </w:divsChild>
                </w:div>
                <w:div w:id="259334765">
                  <w:marLeft w:val="0"/>
                  <w:marRight w:val="0"/>
                  <w:marTop w:val="0"/>
                  <w:marBottom w:val="0"/>
                  <w:divBdr>
                    <w:top w:val="none" w:sz="0" w:space="0" w:color="auto"/>
                    <w:left w:val="none" w:sz="0" w:space="0" w:color="auto"/>
                    <w:bottom w:val="none" w:sz="0" w:space="0" w:color="auto"/>
                    <w:right w:val="none" w:sz="0" w:space="0" w:color="auto"/>
                  </w:divBdr>
                  <w:divsChild>
                    <w:div w:id="286012583">
                      <w:marLeft w:val="0"/>
                      <w:marRight w:val="0"/>
                      <w:marTop w:val="0"/>
                      <w:marBottom w:val="0"/>
                      <w:divBdr>
                        <w:top w:val="none" w:sz="0" w:space="0" w:color="auto"/>
                        <w:left w:val="none" w:sz="0" w:space="0" w:color="auto"/>
                        <w:bottom w:val="none" w:sz="0" w:space="0" w:color="auto"/>
                        <w:right w:val="none" w:sz="0" w:space="0" w:color="auto"/>
                      </w:divBdr>
                    </w:div>
                  </w:divsChild>
                </w:div>
                <w:div w:id="1041052211">
                  <w:marLeft w:val="0"/>
                  <w:marRight w:val="0"/>
                  <w:marTop w:val="0"/>
                  <w:marBottom w:val="0"/>
                  <w:divBdr>
                    <w:top w:val="none" w:sz="0" w:space="0" w:color="auto"/>
                    <w:left w:val="none" w:sz="0" w:space="0" w:color="auto"/>
                    <w:bottom w:val="none" w:sz="0" w:space="0" w:color="auto"/>
                    <w:right w:val="none" w:sz="0" w:space="0" w:color="auto"/>
                  </w:divBdr>
                  <w:divsChild>
                    <w:div w:id="800267988">
                      <w:marLeft w:val="0"/>
                      <w:marRight w:val="0"/>
                      <w:marTop w:val="0"/>
                      <w:marBottom w:val="0"/>
                      <w:divBdr>
                        <w:top w:val="none" w:sz="0" w:space="0" w:color="auto"/>
                        <w:left w:val="none" w:sz="0" w:space="0" w:color="auto"/>
                        <w:bottom w:val="none" w:sz="0" w:space="0" w:color="auto"/>
                        <w:right w:val="none" w:sz="0" w:space="0" w:color="auto"/>
                      </w:divBdr>
                    </w:div>
                  </w:divsChild>
                </w:div>
                <w:div w:id="1157069652">
                  <w:marLeft w:val="0"/>
                  <w:marRight w:val="0"/>
                  <w:marTop w:val="0"/>
                  <w:marBottom w:val="0"/>
                  <w:divBdr>
                    <w:top w:val="none" w:sz="0" w:space="0" w:color="auto"/>
                    <w:left w:val="none" w:sz="0" w:space="0" w:color="auto"/>
                    <w:bottom w:val="none" w:sz="0" w:space="0" w:color="auto"/>
                    <w:right w:val="none" w:sz="0" w:space="0" w:color="auto"/>
                  </w:divBdr>
                  <w:divsChild>
                    <w:div w:id="1521163611">
                      <w:marLeft w:val="0"/>
                      <w:marRight w:val="0"/>
                      <w:marTop w:val="0"/>
                      <w:marBottom w:val="0"/>
                      <w:divBdr>
                        <w:top w:val="none" w:sz="0" w:space="0" w:color="auto"/>
                        <w:left w:val="none" w:sz="0" w:space="0" w:color="auto"/>
                        <w:bottom w:val="none" w:sz="0" w:space="0" w:color="auto"/>
                        <w:right w:val="none" w:sz="0" w:space="0" w:color="auto"/>
                      </w:divBdr>
                    </w:div>
                  </w:divsChild>
                </w:div>
                <w:div w:id="1659264434">
                  <w:marLeft w:val="0"/>
                  <w:marRight w:val="0"/>
                  <w:marTop w:val="0"/>
                  <w:marBottom w:val="0"/>
                  <w:divBdr>
                    <w:top w:val="none" w:sz="0" w:space="0" w:color="auto"/>
                    <w:left w:val="none" w:sz="0" w:space="0" w:color="auto"/>
                    <w:bottom w:val="none" w:sz="0" w:space="0" w:color="auto"/>
                    <w:right w:val="none" w:sz="0" w:space="0" w:color="auto"/>
                  </w:divBdr>
                  <w:divsChild>
                    <w:div w:id="1932198271">
                      <w:marLeft w:val="0"/>
                      <w:marRight w:val="0"/>
                      <w:marTop w:val="0"/>
                      <w:marBottom w:val="0"/>
                      <w:divBdr>
                        <w:top w:val="none" w:sz="0" w:space="0" w:color="auto"/>
                        <w:left w:val="none" w:sz="0" w:space="0" w:color="auto"/>
                        <w:bottom w:val="none" w:sz="0" w:space="0" w:color="auto"/>
                        <w:right w:val="none" w:sz="0" w:space="0" w:color="auto"/>
                      </w:divBdr>
                    </w:div>
                  </w:divsChild>
                </w:div>
                <w:div w:id="449251032">
                  <w:marLeft w:val="0"/>
                  <w:marRight w:val="0"/>
                  <w:marTop w:val="0"/>
                  <w:marBottom w:val="0"/>
                  <w:divBdr>
                    <w:top w:val="none" w:sz="0" w:space="0" w:color="auto"/>
                    <w:left w:val="none" w:sz="0" w:space="0" w:color="auto"/>
                    <w:bottom w:val="none" w:sz="0" w:space="0" w:color="auto"/>
                    <w:right w:val="none" w:sz="0" w:space="0" w:color="auto"/>
                  </w:divBdr>
                  <w:divsChild>
                    <w:div w:id="548878830">
                      <w:marLeft w:val="0"/>
                      <w:marRight w:val="0"/>
                      <w:marTop w:val="0"/>
                      <w:marBottom w:val="0"/>
                      <w:divBdr>
                        <w:top w:val="none" w:sz="0" w:space="0" w:color="auto"/>
                        <w:left w:val="none" w:sz="0" w:space="0" w:color="auto"/>
                        <w:bottom w:val="none" w:sz="0" w:space="0" w:color="auto"/>
                        <w:right w:val="none" w:sz="0" w:space="0" w:color="auto"/>
                      </w:divBdr>
                    </w:div>
                    <w:div w:id="58024390">
                      <w:marLeft w:val="0"/>
                      <w:marRight w:val="0"/>
                      <w:marTop w:val="0"/>
                      <w:marBottom w:val="0"/>
                      <w:divBdr>
                        <w:top w:val="none" w:sz="0" w:space="0" w:color="auto"/>
                        <w:left w:val="none" w:sz="0" w:space="0" w:color="auto"/>
                        <w:bottom w:val="none" w:sz="0" w:space="0" w:color="auto"/>
                        <w:right w:val="none" w:sz="0" w:space="0" w:color="auto"/>
                      </w:divBdr>
                    </w:div>
                    <w:div w:id="191724180">
                      <w:marLeft w:val="0"/>
                      <w:marRight w:val="0"/>
                      <w:marTop w:val="0"/>
                      <w:marBottom w:val="0"/>
                      <w:divBdr>
                        <w:top w:val="none" w:sz="0" w:space="0" w:color="auto"/>
                        <w:left w:val="none" w:sz="0" w:space="0" w:color="auto"/>
                        <w:bottom w:val="none" w:sz="0" w:space="0" w:color="auto"/>
                        <w:right w:val="none" w:sz="0" w:space="0" w:color="auto"/>
                      </w:divBdr>
                    </w:div>
                  </w:divsChild>
                </w:div>
                <w:div w:id="15734923">
                  <w:marLeft w:val="0"/>
                  <w:marRight w:val="0"/>
                  <w:marTop w:val="0"/>
                  <w:marBottom w:val="0"/>
                  <w:divBdr>
                    <w:top w:val="none" w:sz="0" w:space="0" w:color="auto"/>
                    <w:left w:val="none" w:sz="0" w:space="0" w:color="auto"/>
                    <w:bottom w:val="none" w:sz="0" w:space="0" w:color="auto"/>
                    <w:right w:val="none" w:sz="0" w:space="0" w:color="auto"/>
                  </w:divBdr>
                  <w:divsChild>
                    <w:div w:id="3223954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0217892">
          <w:marLeft w:val="0"/>
          <w:marRight w:val="0"/>
          <w:marTop w:val="0"/>
          <w:marBottom w:val="0"/>
          <w:divBdr>
            <w:top w:val="none" w:sz="0" w:space="0" w:color="auto"/>
            <w:left w:val="none" w:sz="0" w:space="0" w:color="auto"/>
            <w:bottom w:val="none" w:sz="0" w:space="0" w:color="auto"/>
            <w:right w:val="none" w:sz="0" w:space="0" w:color="auto"/>
          </w:divBdr>
        </w:div>
        <w:div w:id="2029941812">
          <w:marLeft w:val="0"/>
          <w:marRight w:val="0"/>
          <w:marTop w:val="0"/>
          <w:marBottom w:val="0"/>
          <w:divBdr>
            <w:top w:val="none" w:sz="0" w:space="0" w:color="auto"/>
            <w:left w:val="none" w:sz="0" w:space="0" w:color="auto"/>
            <w:bottom w:val="none" w:sz="0" w:space="0" w:color="auto"/>
            <w:right w:val="none" w:sz="0" w:space="0" w:color="auto"/>
          </w:divBdr>
        </w:div>
        <w:div w:id="370691103">
          <w:marLeft w:val="0"/>
          <w:marRight w:val="0"/>
          <w:marTop w:val="0"/>
          <w:marBottom w:val="0"/>
          <w:divBdr>
            <w:top w:val="none" w:sz="0" w:space="0" w:color="auto"/>
            <w:left w:val="none" w:sz="0" w:space="0" w:color="auto"/>
            <w:bottom w:val="none" w:sz="0" w:space="0" w:color="auto"/>
            <w:right w:val="none" w:sz="0" w:space="0" w:color="auto"/>
          </w:divBdr>
        </w:div>
        <w:div w:id="1777869095">
          <w:marLeft w:val="0"/>
          <w:marRight w:val="0"/>
          <w:marTop w:val="0"/>
          <w:marBottom w:val="0"/>
          <w:divBdr>
            <w:top w:val="none" w:sz="0" w:space="0" w:color="auto"/>
            <w:left w:val="none" w:sz="0" w:space="0" w:color="auto"/>
            <w:bottom w:val="none" w:sz="0" w:space="0" w:color="auto"/>
            <w:right w:val="none" w:sz="0" w:space="0" w:color="auto"/>
          </w:divBdr>
        </w:div>
        <w:div w:id="481892385">
          <w:marLeft w:val="0"/>
          <w:marRight w:val="0"/>
          <w:marTop w:val="0"/>
          <w:marBottom w:val="0"/>
          <w:divBdr>
            <w:top w:val="none" w:sz="0" w:space="0" w:color="auto"/>
            <w:left w:val="none" w:sz="0" w:space="0" w:color="auto"/>
            <w:bottom w:val="none" w:sz="0" w:space="0" w:color="auto"/>
            <w:right w:val="none" w:sz="0" w:space="0" w:color="auto"/>
          </w:divBdr>
          <w:divsChild>
            <w:div w:id="1309440676">
              <w:marLeft w:val="-75"/>
              <w:marRight w:val="0"/>
              <w:marTop w:val="30"/>
              <w:marBottom w:val="30"/>
              <w:divBdr>
                <w:top w:val="none" w:sz="0" w:space="0" w:color="auto"/>
                <w:left w:val="none" w:sz="0" w:space="0" w:color="auto"/>
                <w:bottom w:val="none" w:sz="0" w:space="0" w:color="auto"/>
                <w:right w:val="none" w:sz="0" w:space="0" w:color="auto"/>
              </w:divBdr>
              <w:divsChild>
                <w:div w:id="822044835">
                  <w:marLeft w:val="0"/>
                  <w:marRight w:val="0"/>
                  <w:marTop w:val="0"/>
                  <w:marBottom w:val="0"/>
                  <w:divBdr>
                    <w:top w:val="none" w:sz="0" w:space="0" w:color="auto"/>
                    <w:left w:val="none" w:sz="0" w:space="0" w:color="auto"/>
                    <w:bottom w:val="none" w:sz="0" w:space="0" w:color="auto"/>
                    <w:right w:val="none" w:sz="0" w:space="0" w:color="auto"/>
                  </w:divBdr>
                  <w:divsChild>
                    <w:div w:id="1627390277">
                      <w:marLeft w:val="0"/>
                      <w:marRight w:val="0"/>
                      <w:marTop w:val="0"/>
                      <w:marBottom w:val="0"/>
                      <w:divBdr>
                        <w:top w:val="none" w:sz="0" w:space="0" w:color="auto"/>
                        <w:left w:val="none" w:sz="0" w:space="0" w:color="auto"/>
                        <w:bottom w:val="none" w:sz="0" w:space="0" w:color="auto"/>
                        <w:right w:val="none" w:sz="0" w:space="0" w:color="auto"/>
                      </w:divBdr>
                    </w:div>
                  </w:divsChild>
                </w:div>
                <w:div w:id="1218931972">
                  <w:marLeft w:val="0"/>
                  <w:marRight w:val="0"/>
                  <w:marTop w:val="0"/>
                  <w:marBottom w:val="0"/>
                  <w:divBdr>
                    <w:top w:val="none" w:sz="0" w:space="0" w:color="auto"/>
                    <w:left w:val="none" w:sz="0" w:space="0" w:color="auto"/>
                    <w:bottom w:val="none" w:sz="0" w:space="0" w:color="auto"/>
                    <w:right w:val="none" w:sz="0" w:space="0" w:color="auto"/>
                  </w:divBdr>
                  <w:divsChild>
                    <w:div w:id="91514115">
                      <w:marLeft w:val="0"/>
                      <w:marRight w:val="0"/>
                      <w:marTop w:val="0"/>
                      <w:marBottom w:val="0"/>
                      <w:divBdr>
                        <w:top w:val="none" w:sz="0" w:space="0" w:color="auto"/>
                        <w:left w:val="none" w:sz="0" w:space="0" w:color="auto"/>
                        <w:bottom w:val="none" w:sz="0" w:space="0" w:color="auto"/>
                        <w:right w:val="none" w:sz="0" w:space="0" w:color="auto"/>
                      </w:divBdr>
                    </w:div>
                  </w:divsChild>
                </w:div>
                <w:div w:id="1799103918">
                  <w:marLeft w:val="0"/>
                  <w:marRight w:val="0"/>
                  <w:marTop w:val="0"/>
                  <w:marBottom w:val="0"/>
                  <w:divBdr>
                    <w:top w:val="none" w:sz="0" w:space="0" w:color="auto"/>
                    <w:left w:val="none" w:sz="0" w:space="0" w:color="auto"/>
                    <w:bottom w:val="none" w:sz="0" w:space="0" w:color="auto"/>
                    <w:right w:val="none" w:sz="0" w:space="0" w:color="auto"/>
                  </w:divBdr>
                  <w:divsChild>
                    <w:div w:id="2016152783">
                      <w:marLeft w:val="0"/>
                      <w:marRight w:val="0"/>
                      <w:marTop w:val="0"/>
                      <w:marBottom w:val="0"/>
                      <w:divBdr>
                        <w:top w:val="none" w:sz="0" w:space="0" w:color="auto"/>
                        <w:left w:val="none" w:sz="0" w:space="0" w:color="auto"/>
                        <w:bottom w:val="none" w:sz="0" w:space="0" w:color="auto"/>
                        <w:right w:val="none" w:sz="0" w:space="0" w:color="auto"/>
                      </w:divBdr>
                    </w:div>
                  </w:divsChild>
                </w:div>
                <w:div w:id="2043169255">
                  <w:marLeft w:val="0"/>
                  <w:marRight w:val="0"/>
                  <w:marTop w:val="0"/>
                  <w:marBottom w:val="0"/>
                  <w:divBdr>
                    <w:top w:val="none" w:sz="0" w:space="0" w:color="auto"/>
                    <w:left w:val="none" w:sz="0" w:space="0" w:color="auto"/>
                    <w:bottom w:val="none" w:sz="0" w:space="0" w:color="auto"/>
                    <w:right w:val="none" w:sz="0" w:space="0" w:color="auto"/>
                  </w:divBdr>
                  <w:divsChild>
                    <w:div w:id="1344818004">
                      <w:marLeft w:val="0"/>
                      <w:marRight w:val="0"/>
                      <w:marTop w:val="0"/>
                      <w:marBottom w:val="0"/>
                      <w:divBdr>
                        <w:top w:val="none" w:sz="0" w:space="0" w:color="auto"/>
                        <w:left w:val="none" w:sz="0" w:space="0" w:color="auto"/>
                        <w:bottom w:val="none" w:sz="0" w:space="0" w:color="auto"/>
                        <w:right w:val="none" w:sz="0" w:space="0" w:color="auto"/>
                      </w:divBdr>
                    </w:div>
                  </w:divsChild>
                </w:div>
                <w:div w:id="1351100874">
                  <w:marLeft w:val="0"/>
                  <w:marRight w:val="0"/>
                  <w:marTop w:val="0"/>
                  <w:marBottom w:val="0"/>
                  <w:divBdr>
                    <w:top w:val="none" w:sz="0" w:space="0" w:color="auto"/>
                    <w:left w:val="none" w:sz="0" w:space="0" w:color="auto"/>
                    <w:bottom w:val="none" w:sz="0" w:space="0" w:color="auto"/>
                    <w:right w:val="none" w:sz="0" w:space="0" w:color="auto"/>
                  </w:divBdr>
                  <w:divsChild>
                    <w:div w:id="18362186">
                      <w:marLeft w:val="0"/>
                      <w:marRight w:val="0"/>
                      <w:marTop w:val="0"/>
                      <w:marBottom w:val="0"/>
                      <w:divBdr>
                        <w:top w:val="none" w:sz="0" w:space="0" w:color="auto"/>
                        <w:left w:val="none" w:sz="0" w:space="0" w:color="auto"/>
                        <w:bottom w:val="none" w:sz="0" w:space="0" w:color="auto"/>
                        <w:right w:val="none" w:sz="0" w:space="0" w:color="auto"/>
                      </w:divBdr>
                    </w:div>
                  </w:divsChild>
                </w:div>
                <w:div w:id="241375806">
                  <w:marLeft w:val="0"/>
                  <w:marRight w:val="0"/>
                  <w:marTop w:val="0"/>
                  <w:marBottom w:val="0"/>
                  <w:divBdr>
                    <w:top w:val="none" w:sz="0" w:space="0" w:color="auto"/>
                    <w:left w:val="none" w:sz="0" w:space="0" w:color="auto"/>
                    <w:bottom w:val="none" w:sz="0" w:space="0" w:color="auto"/>
                    <w:right w:val="none" w:sz="0" w:space="0" w:color="auto"/>
                  </w:divBdr>
                  <w:divsChild>
                    <w:div w:id="278492008">
                      <w:marLeft w:val="0"/>
                      <w:marRight w:val="0"/>
                      <w:marTop w:val="0"/>
                      <w:marBottom w:val="0"/>
                      <w:divBdr>
                        <w:top w:val="none" w:sz="0" w:space="0" w:color="auto"/>
                        <w:left w:val="none" w:sz="0" w:space="0" w:color="auto"/>
                        <w:bottom w:val="none" w:sz="0" w:space="0" w:color="auto"/>
                        <w:right w:val="none" w:sz="0" w:space="0" w:color="auto"/>
                      </w:divBdr>
                    </w:div>
                  </w:divsChild>
                </w:div>
                <w:div w:id="611983255">
                  <w:marLeft w:val="0"/>
                  <w:marRight w:val="0"/>
                  <w:marTop w:val="0"/>
                  <w:marBottom w:val="0"/>
                  <w:divBdr>
                    <w:top w:val="none" w:sz="0" w:space="0" w:color="auto"/>
                    <w:left w:val="none" w:sz="0" w:space="0" w:color="auto"/>
                    <w:bottom w:val="none" w:sz="0" w:space="0" w:color="auto"/>
                    <w:right w:val="none" w:sz="0" w:space="0" w:color="auto"/>
                  </w:divBdr>
                  <w:divsChild>
                    <w:div w:id="507214490">
                      <w:marLeft w:val="0"/>
                      <w:marRight w:val="0"/>
                      <w:marTop w:val="0"/>
                      <w:marBottom w:val="0"/>
                      <w:divBdr>
                        <w:top w:val="none" w:sz="0" w:space="0" w:color="auto"/>
                        <w:left w:val="none" w:sz="0" w:space="0" w:color="auto"/>
                        <w:bottom w:val="none" w:sz="0" w:space="0" w:color="auto"/>
                        <w:right w:val="none" w:sz="0" w:space="0" w:color="auto"/>
                      </w:divBdr>
                    </w:div>
                  </w:divsChild>
                </w:div>
                <w:div w:id="1225214480">
                  <w:marLeft w:val="0"/>
                  <w:marRight w:val="0"/>
                  <w:marTop w:val="0"/>
                  <w:marBottom w:val="0"/>
                  <w:divBdr>
                    <w:top w:val="none" w:sz="0" w:space="0" w:color="auto"/>
                    <w:left w:val="none" w:sz="0" w:space="0" w:color="auto"/>
                    <w:bottom w:val="none" w:sz="0" w:space="0" w:color="auto"/>
                    <w:right w:val="none" w:sz="0" w:space="0" w:color="auto"/>
                  </w:divBdr>
                  <w:divsChild>
                    <w:div w:id="1708407677">
                      <w:marLeft w:val="0"/>
                      <w:marRight w:val="0"/>
                      <w:marTop w:val="0"/>
                      <w:marBottom w:val="0"/>
                      <w:divBdr>
                        <w:top w:val="none" w:sz="0" w:space="0" w:color="auto"/>
                        <w:left w:val="none" w:sz="0" w:space="0" w:color="auto"/>
                        <w:bottom w:val="none" w:sz="0" w:space="0" w:color="auto"/>
                        <w:right w:val="none" w:sz="0" w:space="0" w:color="auto"/>
                      </w:divBdr>
                    </w:div>
                  </w:divsChild>
                </w:div>
                <w:div w:id="352197110">
                  <w:marLeft w:val="0"/>
                  <w:marRight w:val="0"/>
                  <w:marTop w:val="0"/>
                  <w:marBottom w:val="0"/>
                  <w:divBdr>
                    <w:top w:val="none" w:sz="0" w:space="0" w:color="auto"/>
                    <w:left w:val="none" w:sz="0" w:space="0" w:color="auto"/>
                    <w:bottom w:val="none" w:sz="0" w:space="0" w:color="auto"/>
                    <w:right w:val="none" w:sz="0" w:space="0" w:color="auto"/>
                  </w:divBdr>
                  <w:divsChild>
                    <w:div w:id="1734308275">
                      <w:marLeft w:val="0"/>
                      <w:marRight w:val="0"/>
                      <w:marTop w:val="0"/>
                      <w:marBottom w:val="0"/>
                      <w:divBdr>
                        <w:top w:val="none" w:sz="0" w:space="0" w:color="auto"/>
                        <w:left w:val="none" w:sz="0" w:space="0" w:color="auto"/>
                        <w:bottom w:val="none" w:sz="0" w:space="0" w:color="auto"/>
                        <w:right w:val="none" w:sz="0" w:space="0" w:color="auto"/>
                      </w:divBdr>
                    </w:div>
                  </w:divsChild>
                </w:div>
                <w:div w:id="380641186">
                  <w:marLeft w:val="0"/>
                  <w:marRight w:val="0"/>
                  <w:marTop w:val="0"/>
                  <w:marBottom w:val="0"/>
                  <w:divBdr>
                    <w:top w:val="none" w:sz="0" w:space="0" w:color="auto"/>
                    <w:left w:val="none" w:sz="0" w:space="0" w:color="auto"/>
                    <w:bottom w:val="none" w:sz="0" w:space="0" w:color="auto"/>
                    <w:right w:val="none" w:sz="0" w:space="0" w:color="auto"/>
                  </w:divBdr>
                  <w:divsChild>
                    <w:div w:id="1591161960">
                      <w:marLeft w:val="0"/>
                      <w:marRight w:val="0"/>
                      <w:marTop w:val="0"/>
                      <w:marBottom w:val="0"/>
                      <w:divBdr>
                        <w:top w:val="none" w:sz="0" w:space="0" w:color="auto"/>
                        <w:left w:val="none" w:sz="0" w:space="0" w:color="auto"/>
                        <w:bottom w:val="none" w:sz="0" w:space="0" w:color="auto"/>
                        <w:right w:val="none" w:sz="0" w:space="0" w:color="auto"/>
                      </w:divBdr>
                    </w:div>
                  </w:divsChild>
                </w:div>
                <w:div w:id="1542470970">
                  <w:marLeft w:val="0"/>
                  <w:marRight w:val="0"/>
                  <w:marTop w:val="0"/>
                  <w:marBottom w:val="0"/>
                  <w:divBdr>
                    <w:top w:val="none" w:sz="0" w:space="0" w:color="auto"/>
                    <w:left w:val="none" w:sz="0" w:space="0" w:color="auto"/>
                    <w:bottom w:val="none" w:sz="0" w:space="0" w:color="auto"/>
                    <w:right w:val="none" w:sz="0" w:space="0" w:color="auto"/>
                  </w:divBdr>
                  <w:divsChild>
                    <w:div w:id="259684239">
                      <w:marLeft w:val="0"/>
                      <w:marRight w:val="0"/>
                      <w:marTop w:val="0"/>
                      <w:marBottom w:val="0"/>
                      <w:divBdr>
                        <w:top w:val="none" w:sz="0" w:space="0" w:color="auto"/>
                        <w:left w:val="none" w:sz="0" w:space="0" w:color="auto"/>
                        <w:bottom w:val="none" w:sz="0" w:space="0" w:color="auto"/>
                        <w:right w:val="none" w:sz="0" w:space="0" w:color="auto"/>
                      </w:divBdr>
                    </w:div>
                  </w:divsChild>
                </w:div>
                <w:div w:id="278224135">
                  <w:marLeft w:val="0"/>
                  <w:marRight w:val="0"/>
                  <w:marTop w:val="0"/>
                  <w:marBottom w:val="0"/>
                  <w:divBdr>
                    <w:top w:val="none" w:sz="0" w:space="0" w:color="auto"/>
                    <w:left w:val="none" w:sz="0" w:space="0" w:color="auto"/>
                    <w:bottom w:val="none" w:sz="0" w:space="0" w:color="auto"/>
                    <w:right w:val="none" w:sz="0" w:space="0" w:color="auto"/>
                  </w:divBdr>
                  <w:divsChild>
                    <w:div w:id="5003962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4032251">
          <w:marLeft w:val="0"/>
          <w:marRight w:val="0"/>
          <w:marTop w:val="0"/>
          <w:marBottom w:val="0"/>
          <w:divBdr>
            <w:top w:val="none" w:sz="0" w:space="0" w:color="auto"/>
            <w:left w:val="none" w:sz="0" w:space="0" w:color="auto"/>
            <w:bottom w:val="none" w:sz="0" w:space="0" w:color="auto"/>
            <w:right w:val="none" w:sz="0" w:space="0" w:color="auto"/>
          </w:divBdr>
        </w:div>
        <w:div w:id="953052654">
          <w:marLeft w:val="0"/>
          <w:marRight w:val="0"/>
          <w:marTop w:val="0"/>
          <w:marBottom w:val="0"/>
          <w:divBdr>
            <w:top w:val="none" w:sz="0" w:space="0" w:color="auto"/>
            <w:left w:val="none" w:sz="0" w:space="0" w:color="auto"/>
            <w:bottom w:val="none" w:sz="0" w:space="0" w:color="auto"/>
            <w:right w:val="none" w:sz="0" w:space="0" w:color="auto"/>
          </w:divBdr>
        </w:div>
        <w:div w:id="125322812">
          <w:marLeft w:val="0"/>
          <w:marRight w:val="0"/>
          <w:marTop w:val="0"/>
          <w:marBottom w:val="0"/>
          <w:divBdr>
            <w:top w:val="none" w:sz="0" w:space="0" w:color="auto"/>
            <w:left w:val="none" w:sz="0" w:space="0" w:color="auto"/>
            <w:bottom w:val="none" w:sz="0" w:space="0" w:color="auto"/>
            <w:right w:val="none" w:sz="0" w:space="0" w:color="auto"/>
          </w:divBdr>
          <w:divsChild>
            <w:div w:id="2061905427">
              <w:marLeft w:val="0"/>
              <w:marRight w:val="0"/>
              <w:marTop w:val="0"/>
              <w:marBottom w:val="0"/>
              <w:divBdr>
                <w:top w:val="none" w:sz="0" w:space="0" w:color="auto"/>
                <w:left w:val="none" w:sz="0" w:space="0" w:color="auto"/>
                <w:bottom w:val="none" w:sz="0" w:space="0" w:color="auto"/>
                <w:right w:val="none" w:sz="0" w:space="0" w:color="auto"/>
              </w:divBdr>
            </w:div>
            <w:div w:id="462579581">
              <w:marLeft w:val="0"/>
              <w:marRight w:val="0"/>
              <w:marTop w:val="0"/>
              <w:marBottom w:val="0"/>
              <w:divBdr>
                <w:top w:val="none" w:sz="0" w:space="0" w:color="auto"/>
                <w:left w:val="none" w:sz="0" w:space="0" w:color="auto"/>
                <w:bottom w:val="none" w:sz="0" w:space="0" w:color="auto"/>
                <w:right w:val="none" w:sz="0" w:space="0" w:color="auto"/>
              </w:divBdr>
            </w:div>
            <w:div w:id="1066028120">
              <w:marLeft w:val="0"/>
              <w:marRight w:val="0"/>
              <w:marTop w:val="0"/>
              <w:marBottom w:val="0"/>
              <w:divBdr>
                <w:top w:val="none" w:sz="0" w:space="0" w:color="auto"/>
                <w:left w:val="none" w:sz="0" w:space="0" w:color="auto"/>
                <w:bottom w:val="none" w:sz="0" w:space="0" w:color="auto"/>
                <w:right w:val="none" w:sz="0" w:space="0" w:color="auto"/>
              </w:divBdr>
            </w:div>
            <w:div w:id="1474562335">
              <w:marLeft w:val="0"/>
              <w:marRight w:val="0"/>
              <w:marTop w:val="0"/>
              <w:marBottom w:val="0"/>
              <w:divBdr>
                <w:top w:val="none" w:sz="0" w:space="0" w:color="auto"/>
                <w:left w:val="none" w:sz="0" w:space="0" w:color="auto"/>
                <w:bottom w:val="none" w:sz="0" w:space="0" w:color="auto"/>
                <w:right w:val="none" w:sz="0" w:space="0" w:color="auto"/>
              </w:divBdr>
            </w:div>
            <w:div w:id="1071082822">
              <w:marLeft w:val="0"/>
              <w:marRight w:val="0"/>
              <w:marTop w:val="0"/>
              <w:marBottom w:val="0"/>
              <w:divBdr>
                <w:top w:val="none" w:sz="0" w:space="0" w:color="auto"/>
                <w:left w:val="none" w:sz="0" w:space="0" w:color="auto"/>
                <w:bottom w:val="none" w:sz="0" w:space="0" w:color="auto"/>
                <w:right w:val="none" w:sz="0" w:space="0" w:color="auto"/>
              </w:divBdr>
            </w:div>
            <w:div w:id="1649282378">
              <w:marLeft w:val="0"/>
              <w:marRight w:val="0"/>
              <w:marTop w:val="0"/>
              <w:marBottom w:val="0"/>
              <w:divBdr>
                <w:top w:val="none" w:sz="0" w:space="0" w:color="auto"/>
                <w:left w:val="none" w:sz="0" w:space="0" w:color="auto"/>
                <w:bottom w:val="none" w:sz="0" w:space="0" w:color="auto"/>
                <w:right w:val="none" w:sz="0" w:space="0" w:color="auto"/>
              </w:divBdr>
            </w:div>
            <w:div w:id="1276907830">
              <w:marLeft w:val="0"/>
              <w:marRight w:val="0"/>
              <w:marTop w:val="0"/>
              <w:marBottom w:val="0"/>
              <w:divBdr>
                <w:top w:val="none" w:sz="0" w:space="0" w:color="auto"/>
                <w:left w:val="none" w:sz="0" w:space="0" w:color="auto"/>
                <w:bottom w:val="none" w:sz="0" w:space="0" w:color="auto"/>
                <w:right w:val="none" w:sz="0" w:space="0" w:color="auto"/>
              </w:divBdr>
            </w:div>
            <w:div w:id="366682673">
              <w:marLeft w:val="0"/>
              <w:marRight w:val="0"/>
              <w:marTop w:val="0"/>
              <w:marBottom w:val="0"/>
              <w:divBdr>
                <w:top w:val="none" w:sz="0" w:space="0" w:color="auto"/>
                <w:left w:val="none" w:sz="0" w:space="0" w:color="auto"/>
                <w:bottom w:val="none" w:sz="0" w:space="0" w:color="auto"/>
                <w:right w:val="none" w:sz="0" w:space="0" w:color="auto"/>
              </w:divBdr>
            </w:div>
            <w:div w:id="160437075">
              <w:marLeft w:val="0"/>
              <w:marRight w:val="0"/>
              <w:marTop w:val="0"/>
              <w:marBottom w:val="0"/>
              <w:divBdr>
                <w:top w:val="none" w:sz="0" w:space="0" w:color="auto"/>
                <w:left w:val="none" w:sz="0" w:space="0" w:color="auto"/>
                <w:bottom w:val="none" w:sz="0" w:space="0" w:color="auto"/>
                <w:right w:val="none" w:sz="0" w:space="0" w:color="auto"/>
              </w:divBdr>
            </w:div>
            <w:div w:id="944994020">
              <w:marLeft w:val="0"/>
              <w:marRight w:val="0"/>
              <w:marTop w:val="0"/>
              <w:marBottom w:val="0"/>
              <w:divBdr>
                <w:top w:val="none" w:sz="0" w:space="0" w:color="auto"/>
                <w:left w:val="none" w:sz="0" w:space="0" w:color="auto"/>
                <w:bottom w:val="none" w:sz="0" w:space="0" w:color="auto"/>
                <w:right w:val="none" w:sz="0" w:space="0" w:color="auto"/>
              </w:divBdr>
            </w:div>
            <w:div w:id="492912031">
              <w:marLeft w:val="0"/>
              <w:marRight w:val="0"/>
              <w:marTop w:val="0"/>
              <w:marBottom w:val="0"/>
              <w:divBdr>
                <w:top w:val="none" w:sz="0" w:space="0" w:color="auto"/>
                <w:left w:val="none" w:sz="0" w:space="0" w:color="auto"/>
                <w:bottom w:val="none" w:sz="0" w:space="0" w:color="auto"/>
                <w:right w:val="none" w:sz="0" w:space="0" w:color="auto"/>
              </w:divBdr>
            </w:div>
            <w:div w:id="1697922884">
              <w:marLeft w:val="0"/>
              <w:marRight w:val="0"/>
              <w:marTop w:val="0"/>
              <w:marBottom w:val="0"/>
              <w:divBdr>
                <w:top w:val="none" w:sz="0" w:space="0" w:color="auto"/>
                <w:left w:val="none" w:sz="0" w:space="0" w:color="auto"/>
                <w:bottom w:val="none" w:sz="0" w:space="0" w:color="auto"/>
                <w:right w:val="none" w:sz="0" w:space="0" w:color="auto"/>
              </w:divBdr>
            </w:div>
            <w:div w:id="2003774369">
              <w:marLeft w:val="0"/>
              <w:marRight w:val="0"/>
              <w:marTop w:val="0"/>
              <w:marBottom w:val="0"/>
              <w:divBdr>
                <w:top w:val="none" w:sz="0" w:space="0" w:color="auto"/>
                <w:left w:val="none" w:sz="0" w:space="0" w:color="auto"/>
                <w:bottom w:val="none" w:sz="0" w:space="0" w:color="auto"/>
                <w:right w:val="none" w:sz="0" w:space="0" w:color="auto"/>
              </w:divBdr>
            </w:div>
            <w:div w:id="521016689">
              <w:marLeft w:val="0"/>
              <w:marRight w:val="0"/>
              <w:marTop w:val="0"/>
              <w:marBottom w:val="0"/>
              <w:divBdr>
                <w:top w:val="none" w:sz="0" w:space="0" w:color="auto"/>
                <w:left w:val="none" w:sz="0" w:space="0" w:color="auto"/>
                <w:bottom w:val="none" w:sz="0" w:space="0" w:color="auto"/>
                <w:right w:val="none" w:sz="0" w:space="0" w:color="auto"/>
              </w:divBdr>
            </w:div>
            <w:div w:id="1334451217">
              <w:marLeft w:val="0"/>
              <w:marRight w:val="0"/>
              <w:marTop w:val="0"/>
              <w:marBottom w:val="0"/>
              <w:divBdr>
                <w:top w:val="none" w:sz="0" w:space="0" w:color="auto"/>
                <w:left w:val="none" w:sz="0" w:space="0" w:color="auto"/>
                <w:bottom w:val="none" w:sz="0" w:space="0" w:color="auto"/>
                <w:right w:val="none" w:sz="0" w:space="0" w:color="auto"/>
              </w:divBdr>
            </w:div>
            <w:div w:id="918094765">
              <w:marLeft w:val="0"/>
              <w:marRight w:val="0"/>
              <w:marTop w:val="0"/>
              <w:marBottom w:val="0"/>
              <w:divBdr>
                <w:top w:val="none" w:sz="0" w:space="0" w:color="auto"/>
                <w:left w:val="none" w:sz="0" w:space="0" w:color="auto"/>
                <w:bottom w:val="none" w:sz="0" w:space="0" w:color="auto"/>
                <w:right w:val="none" w:sz="0" w:space="0" w:color="auto"/>
              </w:divBdr>
            </w:div>
          </w:divsChild>
        </w:div>
        <w:div w:id="2012366210">
          <w:marLeft w:val="0"/>
          <w:marRight w:val="0"/>
          <w:marTop w:val="0"/>
          <w:marBottom w:val="0"/>
          <w:divBdr>
            <w:top w:val="none" w:sz="0" w:space="0" w:color="auto"/>
            <w:left w:val="none" w:sz="0" w:space="0" w:color="auto"/>
            <w:bottom w:val="none" w:sz="0" w:space="0" w:color="auto"/>
            <w:right w:val="none" w:sz="0" w:space="0" w:color="auto"/>
          </w:divBdr>
        </w:div>
        <w:div w:id="788278140">
          <w:marLeft w:val="0"/>
          <w:marRight w:val="0"/>
          <w:marTop w:val="0"/>
          <w:marBottom w:val="0"/>
          <w:divBdr>
            <w:top w:val="none" w:sz="0" w:space="0" w:color="auto"/>
            <w:left w:val="none" w:sz="0" w:space="0" w:color="auto"/>
            <w:bottom w:val="none" w:sz="0" w:space="0" w:color="auto"/>
            <w:right w:val="none" w:sz="0" w:space="0" w:color="auto"/>
          </w:divBdr>
        </w:div>
        <w:div w:id="1130393137">
          <w:marLeft w:val="0"/>
          <w:marRight w:val="0"/>
          <w:marTop w:val="0"/>
          <w:marBottom w:val="0"/>
          <w:divBdr>
            <w:top w:val="none" w:sz="0" w:space="0" w:color="auto"/>
            <w:left w:val="none" w:sz="0" w:space="0" w:color="auto"/>
            <w:bottom w:val="none" w:sz="0" w:space="0" w:color="auto"/>
            <w:right w:val="none" w:sz="0" w:space="0" w:color="auto"/>
          </w:divBdr>
        </w:div>
        <w:div w:id="2041003227">
          <w:marLeft w:val="0"/>
          <w:marRight w:val="0"/>
          <w:marTop w:val="0"/>
          <w:marBottom w:val="0"/>
          <w:divBdr>
            <w:top w:val="none" w:sz="0" w:space="0" w:color="auto"/>
            <w:left w:val="none" w:sz="0" w:space="0" w:color="auto"/>
            <w:bottom w:val="none" w:sz="0" w:space="0" w:color="auto"/>
            <w:right w:val="none" w:sz="0" w:space="0" w:color="auto"/>
          </w:divBdr>
        </w:div>
        <w:div w:id="1201632536">
          <w:marLeft w:val="0"/>
          <w:marRight w:val="0"/>
          <w:marTop w:val="0"/>
          <w:marBottom w:val="0"/>
          <w:divBdr>
            <w:top w:val="none" w:sz="0" w:space="0" w:color="auto"/>
            <w:left w:val="none" w:sz="0" w:space="0" w:color="auto"/>
            <w:bottom w:val="none" w:sz="0" w:space="0" w:color="auto"/>
            <w:right w:val="none" w:sz="0" w:space="0" w:color="auto"/>
          </w:divBdr>
        </w:div>
        <w:div w:id="1951819134">
          <w:marLeft w:val="0"/>
          <w:marRight w:val="0"/>
          <w:marTop w:val="0"/>
          <w:marBottom w:val="0"/>
          <w:divBdr>
            <w:top w:val="none" w:sz="0" w:space="0" w:color="auto"/>
            <w:left w:val="none" w:sz="0" w:space="0" w:color="auto"/>
            <w:bottom w:val="none" w:sz="0" w:space="0" w:color="auto"/>
            <w:right w:val="none" w:sz="0" w:space="0" w:color="auto"/>
          </w:divBdr>
          <w:divsChild>
            <w:div w:id="141046754">
              <w:marLeft w:val="-75"/>
              <w:marRight w:val="0"/>
              <w:marTop w:val="30"/>
              <w:marBottom w:val="30"/>
              <w:divBdr>
                <w:top w:val="none" w:sz="0" w:space="0" w:color="auto"/>
                <w:left w:val="none" w:sz="0" w:space="0" w:color="auto"/>
                <w:bottom w:val="none" w:sz="0" w:space="0" w:color="auto"/>
                <w:right w:val="none" w:sz="0" w:space="0" w:color="auto"/>
              </w:divBdr>
              <w:divsChild>
                <w:div w:id="861236847">
                  <w:marLeft w:val="0"/>
                  <w:marRight w:val="0"/>
                  <w:marTop w:val="0"/>
                  <w:marBottom w:val="0"/>
                  <w:divBdr>
                    <w:top w:val="none" w:sz="0" w:space="0" w:color="auto"/>
                    <w:left w:val="none" w:sz="0" w:space="0" w:color="auto"/>
                    <w:bottom w:val="none" w:sz="0" w:space="0" w:color="auto"/>
                    <w:right w:val="none" w:sz="0" w:space="0" w:color="auto"/>
                  </w:divBdr>
                  <w:divsChild>
                    <w:div w:id="850410758">
                      <w:marLeft w:val="0"/>
                      <w:marRight w:val="0"/>
                      <w:marTop w:val="0"/>
                      <w:marBottom w:val="0"/>
                      <w:divBdr>
                        <w:top w:val="none" w:sz="0" w:space="0" w:color="auto"/>
                        <w:left w:val="none" w:sz="0" w:space="0" w:color="auto"/>
                        <w:bottom w:val="none" w:sz="0" w:space="0" w:color="auto"/>
                        <w:right w:val="none" w:sz="0" w:space="0" w:color="auto"/>
                      </w:divBdr>
                    </w:div>
                  </w:divsChild>
                </w:div>
                <w:div w:id="1630626986">
                  <w:marLeft w:val="0"/>
                  <w:marRight w:val="0"/>
                  <w:marTop w:val="0"/>
                  <w:marBottom w:val="0"/>
                  <w:divBdr>
                    <w:top w:val="none" w:sz="0" w:space="0" w:color="auto"/>
                    <w:left w:val="none" w:sz="0" w:space="0" w:color="auto"/>
                    <w:bottom w:val="none" w:sz="0" w:space="0" w:color="auto"/>
                    <w:right w:val="none" w:sz="0" w:space="0" w:color="auto"/>
                  </w:divBdr>
                  <w:divsChild>
                    <w:div w:id="1004281590">
                      <w:marLeft w:val="0"/>
                      <w:marRight w:val="0"/>
                      <w:marTop w:val="0"/>
                      <w:marBottom w:val="0"/>
                      <w:divBdr>
                        <w:top w:val="none" w:sz="0" w:space="0" w:color="auto"/>
                        <w:left w:val="none" w:sz="0" w:space="0" w:color="auto"/>
                        <w:bottom w:val="none" w:sz="0" w:space="0" w:color="auto"/>
                        <w:right w:val="none" w:sz="0" w:space="0" w:color="auto"/>
                      </w:divBdr>
                    </w:div>
                  </w:divsChild>
                </w:div>
                <w:div w:id="1323313251">
                  <w:marLeft w:val="0"/>
                  <w:marRight w:val="0"/>
                  <w:marTop w:val="0"/>
                  <w:marBottom w:val="0"/>
                  <w:divBdr>
                    <w:top w:val="none" w:sz="0" w:space="0" w:color="auto"/>
                    <w:left w:val="none" w:sz="0" w:space="0" w:color="auto"/>
                    <w:bottom w:val="none" w:sz="0" w:space="0" w:color="auto"/>
                    <w:right w:val="none" w:sz="0" w:space="0" w:color="auto"/>
                  </w:divBdr>
                  <w:divsChild>
                    <w:div w:id="1697272713">
                      <w:marLeft w:val="0"/>
                      <w:marRight w:val="0"/>
                      <w:marTop w:val="0"/>
                      <w:marBottom w:val="0"/>
                      <w:divBdr>
                        <w:top w:val="none" w:sz="0" w:space="0" w:color="auto"/>
                        <w:left w:val="none" w:sz="0" w:space="0" w:color="auto"/>
                        <w:bottom w:val="none" w:sz="0" w:space="0" w:color="auto"/>
                        <w:right w:val="none" w:sz="0" w:space="0" w:color="auto"/>
                      </w:divBdr>
                    </w:div>
                  </w:divsChild>
                </w:div>
                <w:div w:id="1479686052">
                  <w:marLeft w:val="0"/>
                  <w:marRight w:val="0"/>
                  <w:marTop w:val="0"/>
                  <w:marBottom w:val="0"/>
                  <w:divBdr>
                    <w:top w:val="none" w:sz="0" w:space="0" w:color="auto"/>
                    <w:left w:val="none" w:sz="0" w:space="0" w:color="auto"/>
                    <w:bottom w:val="none" w:sz="0" w:space="0" w:color="auto"/>
                    <w:right w:val="none" w:sz="0" w:space="0" w:color="auto"/>
                  </w:divBdr>
                  <w:divsChild>
                    <w:div w:id="2089492788">
                      <w:marLeft w:val="0"/>
                      <w:marRight w:val="0"/>
                      <w:marTop w:val="0"/>
                      <w:marBottom w:val="0"/>
                      <w:divBdr>
                        <w:top w:val="none" w:sz="0" w:space="0" w:color="auto"/>
                        <w:left w:val="none" w:sz="0" w:space="0" w:color="auto"/>
                        <w:bottom w:val="none" w:sz="0" w:space="0" w:color="auto"/>
                        <w:right w:val="none" w:sz="0" w:space="0" w:color="auto"/>
                      </w:divBdr>
                    </w:div>
                  </w:divsChild>
                </w:div>
                <w:div w:id="705132375">
                  <w:marLeft w:val="0"/>
                  <w:marRight w:val="0"/>
                  <w:marTop w:val="0"/>
                  <w:marBottom w:val="0"/>
                  <w:divBdr>
                    <w:top w:val="none" w:sz="0" w:space="0" w:color="auto"/>
                    <w:left w:val="none" w:sz="0" w:space="0" w:color="auto"/>
                    <w:bottom w:val="none" w:sz="0" w:space="0" w:color="auto"/>
                    <w:right w:val="none" w:sz="0" w:space="0" w:color="auto"/>
                  </w:divBdr>
                  <w:divsChild>
                    <w:div w:id="760948873">
                      <w:marLeft w:val="0"/>
                      <w:marRight w:val="0"/>
                      <w:marTop w:val="0"/>
                      <w:marBottom w:val="0"/>
                      <w:divBdr>
                        <w:top w:val="none" w:sz="0" w:space="0" w:color="auto"/>
                        <w:left w:val="none" w:sz="0" w:space="0" w:color="auto"/>
                        <w:bottom w:val="none" w:sz="0" w:space="0" w:color="auto"/>
                        <w:right w:val="none" w:sz="0" w:space="0" w:color="auto"/>
                      </w:divBdr>
                    </w:div>
                  </w:divsChild>
                </w:div>
                <w:div w:id="2074037071">
                  <w:marLeft w:val="0"/>
                  <w:marRight w:val="0"/>
                  <w:marTop w:val="0"/>
                  <w:marBottom w:val="0"/>
                  <w:divBdr>
                    <w:top w:val="none" w:sz="0" w:space="0" w:color="auto"/>
                    <w:left w:val="none" w:sz="0" w:space="0" w:color="auto"/>
                    <w:bottom w:val="none" w:sz="0" w:space="0" w:color="auto"/>
                    <w:right w:val="none" w:sz="0" w:space="0" w:color="auto"/>
                  </w:divBdr>
                  <w:divsChild>
                    <w:div w:id="18165553">
                      <w:marLeft w:val="0"/>
                      <w:marRight w:val="0"/>
                      <w:marTop w:val="0"/>
                      <w:marBottom w:val="0"/>
                      <w:divBdr>
                        <w:top w:val="none" w:sz="0" w:space="0" w:color="auto"/>
                        <w:left w:val="none" w:sz="0" w:space="0" w:color="auto"/>
                        <w:bottom w:val="none" w:sz="0" w:space="0" w:color="auto"/>
                        <w:right w:val="none" w:sz="0" w:space="0" w:color="auto"/>
                      </w:divBdr>
                    </w:div>
                  </w:divsChild>
                </w:div>
                <w:div w:id="663439578">
                  <w:marLeft w:val="0"/>
                  <w:marRight w:val="0"/>
                  <w:marTop w:val="0"/>
                  <w:marBottom w:val="0"/>
                  <w:divBdr>
                    <w:top w:val="none" w:sz="0" w:space="0" w:color="auto"/>
                    <w:left w:val="none" w:sz="0" w:space="0" w:color="auto"/>
                    <w:bottom w:val="none" w:sz="0" w:space="0" w:color="auto"/>
                    <w:right w:val="none" w:sz="0" w:space="0" w:color="auto"/>
                  </w:divBdr>
                  <w:divsChild>
                    <w:div w:id="1054429440">
                      <w:marLeft w:val="0"/>
                      <w:marRight w:val="0"/>
                      <w:marTop w:val="0"/>
                      <w:marBottom w:val="0"/>
                      <w:divBdr>
                        <w:top w:val="none" w:sz="0" w:space="0" w:color="auto"/>
                        <w:left w:val="none" w:sz="0" w:space="0" w:color="auto"/>
                        <w:bottom w:val="none" w:sz="0" w:space="0" w:color="auto"/>
                        <w:right w:val="none" w:sz="0" w:space="0" w:color="auto"/>
                      </w:divBdr>
                    </w:div>
                    <w:div w:id="171065151">
                      <w:marLeft w:val="0"/>
                      <w:marRight w:val="0"/>
                      <w:marTop w:val="0"/>
                      <w:marBottom w:val="0"/>
                      <w:divBdr>
                        <w:top w:val="none" w:sz="0" w:space="0" w:color="auto"/>
                        <w:left w:val="none" w:sz="0" w:space="0" w:color="auto"/>
                        <w:bottom w:val="none" w:sz="0" w:space="0" w:color="auto"/>
                        <w:right w:val="none" w:sz="0" w:space="0" w:color="auto"/>
                      </w:divBdr>
                    </w:div>
                    <w:div w:id="1932003753">
                      <w:marLeft w:val="0"/>
                      <w:marRight w:val="0"/>
                      <w:marTop w:val="0"/>
                      <w:marBottom w:val="0"/>
                      <w:divBdr>
                        <w:top w:val="none" w:sz="0" w:space="0" w:color="auto"/>
                        <w:left w:val="none" w:sz="0" w:space="0" w:color="auto"/>
                        <w:bottom w:val="none" w:sz="0" w:space="0" w:color="auto"/>
                        <w:right w:val="none" w:sz="0" w:space="0" w:color="auto"/>
                      </w:divBdr>
                    </w:div>
                  </w:divsChild>
                </w:div>
                <w:div w:id="1219635534">
                  <w:marLeft w:val="0"/>
                  <w:marRight w:val="0"/>
                  <w:marTop w:val="0"/>
                  <w:marBottom w:val="0"/>
                  <w:divBdr>
                    <w:top w:val="none" w:sz="0" w:space="0" w:color="auto"/>
                    <w:left w:val="none" w:sz="0" w:space="0" w:color="auto"/>
                    <w:bottom w:val="none" w:sz="0" w:space="0" w:color="auto"/>
                    <w:right w:val="none" w:sz="0" w:space="0" w:color="auto"/>
                  </w:divBdr>
                  <w:divsChild>
                    <w:div w:id="19379058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2900026">
          <w:marLeft w:val="0"/>
          <w:marRight w:val="0"/>
          <w:marTop w:val="0"/>
          <w:marBottom w:val="0"/>
          <w:divBdr>
            <w:top w:val="none" w:sz="0" w:space="0" w:color="auto"/>
            <w:left w:val="none" w:sz="0" w:space="0" w:color="auto"/>
            <w:bottom w:val="none" w:sz="0" w:space="0" w:color="auto"/>
            <w:right w:val="none" w:sz="0" w:space="0" w:color="auto"/>
          </w:divBdr>
        </w:div>
        <w:div w:id="299456910">
          <w:marLeft w:val="0"/>
          <w:marRight w:val="0"/>
          <w:marTop w:val="0"/>
          <w:marBottom w:val="0"/>
          <w:divBdr>
            <w:top w:val="none" w:sz="0" w:space="0" w:color="auto"/>
            <w:left w:val="none" w:sz="0" w:space="0" w:color="auto"/>
            <w:bottom w:val="none" w:sz="0" w:space="0" w:color="auto"/>
            <w:right w:val="none" w:sz="0" w:space="0" w:color="auto"/>
          </w:divBdr>
        </w:div>
        <w:div w:id="1000499957">
          <w:marLeft w:val="0"/>
          <w:marRight w:val="0"/>
          <w:marTop w:val="0"/>
          <w:marBottom w:val="0"/>
          <w:divBdr>
            <w:top w:val="none" w:sz="0" w:space="0" w:color="auto"/>
            <w:left w:val="none" w:sz="0" w:space="0" w:color="auto"/>
            <w:bottom w:val="none" w:sz="0" w:space="0" w:color="auto"/>
            <w:right w:val="none" w:sz="0" w:space="0" w:color="auto"/>
          </w:divBdr>
        </w:div>
        <w:div w:id="1569414124">
          <w:marLeft w:val="0"/>
          <w:marRight w:val="0"/>
          <w:marTop w:val="0"/>
          <w:marBottom w:val="0"/>
          <w:divBdr>
            <w:top w:val="none" w:sz="0" w:space="0" w:color="auto"/>
            <w:left w:val="none" w:sz="0" w:space="0" w:color="auto"/>
            <w:bottom w:val="none" w:sz="0" w:space="0" w:color="auto"/>
            <w:right w:val="none" w:sz="0" w:space="0" w:color="auto"/>
          </w:divBdr>
        </w:div>
        <w:div w:id="1415281853">
          <w:marLeft w:val="0"/>
          <w:marRight w:val="0"/>
          <w:marTop w:val="0"/>
          <w:marBottom w:val="0"/>
          <w:divBdr>
            <w:top w:val="none" w:sz="0" w:space="0" w:color="auto"/>
            <w:left w:val="none" w:sz="0" w:space="0" w:color="auto"/>
            <w:bottom w:val="none" w:sz="0" w:space="0" w:color="auto"/>
            <w:right w:val="none" w:sz="0" w:space="0" w:color="auto"/>
          </w:divBdr>
          <w:divsChild>
            <w:div w:id="215437476">
              <w:marLeft w:val="-75"/>
              <w:marRight w:val="0"/>
              <w:marTop w:val="30"/>
              <w:marBottom w:val="30"/>
              <w:divBdr>
                <w:top w:val="none" w:sz="0" w:space="0" w:color="auto"/>
                <w:left w:val="none" w:sz="0" w:space="0" w:color="auto"/>
                <w:bottom w:val="none" w:sz="0" w:space="0" w:color="auto"/>
                <w:right w:val="none" w:sz="0" w:space="0" w:color="auto"/>
              </w:divBdr>
              <w:divsChild>
                <w:div w:id="560530102">
                  <w:marLeft w:val="0"/>
                  <w:marRight w:val="0"/>
                  <w:marTop w:val="0"/>
                  <w:marBottom w:val="0"/>
                  <w:divBdr>
                    <w:top w:val="none" w:sz="0" w:space="0" w:color="auto"/>
                    <w:left w:val="none" w:sz="0" w:space="0" w:color="auto"/>
                    <w:bottom w:val="none" w:sz="0" w:space="0" w:color="auto"/>
                    <w:right w:val="none" w:sz="0" w:space="0" w:color="auto"/>
                  </w:divBdr>
                  <w:divsChild>
                    <w:div w:id="1860971941">
                      <w:marLeft w:val="0"/>
                      <w:marRight w:val="0"/>
                      <w:marTop w:val="0"/>
                      <w:marBottom w:val="0"/>
                      <w:divBdr>
                        <w:top w:val="none" w:sz="0" w:space="0" w:color="auto"/>
                        <w:left w:val="none" w:sz="0" w:space="0" w:color="auto"/>
                        <w:bottom w:val="none" w:sz="0" w:space="0" w:color="auto"/>
                        <w:right w:val="none" w:sz="0" w:space="0" w:color="auto"/>
                      </w:divBdr>
                    </w:div>
                  </w:divsChild>
                </w:div>
                <w:div w:id="566957472">
                  <w:marLeft w:val="0"/>
                  <w:marRight w:val="0"/>
                  <w:marTop w:val="0"/>
                  <w:marBottom w:val="0"/>
                  <w:divBdr>
                    <w:top w:val="none" w:sz="0" w:space="0" w:color="auto"/>
                    <w:left w:val="none" w:sz="0" w:space="0" w:color="auto"/>
                    <w:bottom w:val="none" w:sz="0" w:space="0" w:color="auto"/>
                    <w:right w:val="none" w:sz="0" w:space="0" w:color="auto"/>
                  </w:divBdr>
                  <w:divsChild>
                    <w:div w:id="2044087806">
                      <w:marLeft w:val="0"/>
                      <w:marRight w:val="0"/>
                      <w:marTop w:val="0"/>
                      <w:marBottom w:val="0"/>
                      <w:divBdr>
                        <w:top w:val="none" w:sz="0" w:space="0" w:color="auto"/>
                        <w:left w:val="none" w:sz="0" w:space="0" w:color="auto"/>
                        <w:bottom w:val="none" w:sz="0" w:space="0" w:color="auto"/>
                        <w:right w:val="none" w:sz="0" w:space="0" w:color="auto"/>
                      </w:divBdr>
                    </w:div>
                  </w:divsChild>
                </w:div>
                <w:div w:id="2001157847">
                  <w:marLeft w:val="0"/>
                  <w:marRight w:val="0"/>
                  <w:marTop w:val="0"/>
                  <w:marBottom w:val="0"/>
                  <w:divBdr>
                    <w:top w:val="none" w:sz="0" w:space="0" w:color="auto"/>
                    <w:left w:val="none" w:sz="0" w:space="0" w:color="auto"/>
                    <w:bottom w:val="none" w:sz="0" w:space="0" w:color="auto"/>
                    <w:right w:val="none" w:sz="0" w:space="0" w:color="auto"/>
                  </w:divBdr>
                  <w:divsChild>
                    <w:div w:id="1127509436">
                      <w:marLeft w:val="0"/>
                      <w:marRight w:val="0"/>
                      <w:marTop w:val="0"/>
                      <w:marBottom w:val="0"/>
                      <w:divBdr>
                        <w:top w:val="none" w:sz="0" w:space="0" w:color="auto"/>
                        <w:left w:val="none" w:sz="0" w:space="0" w:color="auto"/>
                        <w:bottom w:val="none" w:sz="0" w:space="0" w:color="auto"/>
                        <w:right w:val="none" w:sz="0" w:space="0" w:color="auto"/>
                      </w:divBdr>
                    </w:div>
                  </w:divsChild>
                </w:div>
                <w:div w:id="1568372957">
                  <w:marLeft w:val="0"/>
                  <w:marRight w:val="0"/>
                  <w:marTop w:val="0"/>
                  <w:marBottom w:val="0"/>
                  <w:divBdr>
                    <w:top w:val="none" w:sz="0" w:space="0" w:color="auto"/>
                    <w:left w:val="none" w:sz="0" w:space="0" w:color="auto"/>
                    <w:bottom w:val="none" w:sz="0" w:space="0" w:color="auto"/>
                    <w:right w:val="none" w:sz="0" w:space="0" w:color="auto"/>
                  </w:divBdr>
                  <w:divsChild>
                    <w:div w:id="941259767">
                      <w:marLeft w:val="0"/>
                      <w:marRight w:val="0"/>
                      <w:marTop w:val="0"/>
                      <w:marBottom w:val="0"/>
                      <w:divBdr>
                        <w:top w:val="none" w:sz="0" w:space="0" w:color="auto"/>
                        <w:left w:val="none" w:sz="0" w:space="0" w:color="auto"/>
                        <w:bottom w:val="none" w:sz="0" w:space="0" w:color="auto"/>
                        <w:right w:val="none" w:sz="0" w:space="0" w:color="auto"/>
                      </w:divBdr>
                    </w:div>
                  </w:divsChild>
                </w:div>
                <w:div w:id="1976569149">
                  <w:marLeft w:val="0"/>
                  <w:marRight w:val="0"/>
                  <w:marTop w:val="0"/>
                  <w:marBottom w:val="0"/>
                  <w:divBdr>
                    <w:top w:val="none" w:sz="0" w:space="0" w:color="auto"/>
                    <w:left w:val="none" w:sz="0" w:space="0" w:color="auto"/>
                    <w:bottom w:val="none" w:sz="0" w:space="0" w:color="auto"/>
                    <w:right w:val="none" w:sz="0" w:space="0" w:color="auto"/>
                  </w:divBdr>
                  <w:divsChild>
                    <w:div w:id="1500345505">
                      <w:marLeft w:val="0"/>
                      <w:marRight w:val="0"/>
                      <w:marTop w:val="0"/>
                      <w:marBottom w:val="0"/>
                      <w:divBdr>
                        <w:top w:val="none" w:sz="0" w:space="0" w:color="auto"/>
                        <w:left w:val="none" w:sz="0" w:space="0" w:color="auto"/>
                        <w:bottom w:val="none" w:sz="0" w:space="0" w:color="auto"/>
                        <w:right w:val="none" w:sz="0" w:space="0" w:color="auto"/>
                      </w:divBdr>
                    </w:div>
                  </w:divsChild>
                </w:div>
                <w:div w:id="2107996355">
                  <w:marLeft w:val="0"/>
                  <w:marRight w:val="0"/>
                  <w:marTop w:val="0"/>
                  <w:marBottom w:val="0"/>
                  <w:divBdr>
                    <w:top w:val="none" w:sz="0" w:space="0" w:color="auto"/>
                    <w:left w:val="none" w:sz="0" w:space="0" w:color="auto"/>
                    <w:bottom w:val="none" w:sz="0" w:space="0" w:color="auto"/>
                    <w:right w:val="none" w:sz="0" w:space="0" w:color="auto"/>
                  </w:divBdr>
                  <w:divsChild>
                    <w:div w:id="603540248">
                      <w:marLeft w:val="0"/>
                      <w:marRight w:val="0"/>
                      <w:marTop w:val="0"/>
                      <w:marBottom w:val="0"/>
                      <w:divBdr>
                        <w:top w:val="none" w:sz="0" w:space="0" w:color="auto"/>
                        <w:left w:val="none" w:sz="0" w:space="0" w:color="auto"/>
                        <w:bottom w:val="none" w:sz="0" w:space="0" w:color="auto"/>
                        <w:right w:val="none" w:sz="0" w:space="0" w:color="auto"/>
                      </w:divBdr>
                    </w:div>
                  </w:divsChild>
                </w:div>
                <w:div w:id="1746684092">
                  <w:marLeft w:val="0"/>
                  <w:marRight w:val="0"/>
                  <w:marTop w:val="0"/>
                  <w:marBottom w:val="0"/>
                  <w:divBdr>
                    <w:top w:val="none" w:sz="0" w:space="0" w:color="auto"/>
                    <w:left w:val="none" w:sz="0" w:space="0" w:color="auto"/>
                    <w:bottom w:val="none" w:sz="0" w:space="0" w:color="auto"/>
                    <w:right w:val="none" w:sz="0" w:space="0" w:color="auto"/>
                  </w:divBdr>
                  <w:divsChild>
                    <w:div w:id="60905995">
                      <w:marLeft w:val="0"/>
                      <w:marRight w:val="0"/>
                      <w:marTop w:val="0"/>
                      <w:marBottom w:val="0"/>
                      <w:divBdr>
                        <w:top w:val="none" w:sz="0" w:space="0" w:color="auto"/>
                        <w:left w:val="none" w:sz="0" w:space="0" w:color="auto"/>
                        <w:bottom w:val="none" w:sz="0" w:space="0" w:color="auto"/>
                        <w:right w:val="none" w:sz="0" w:space="0" w:color="auto"/>
                      </w:divBdr>
                    </w:div>
                  </w:divsChild>
                </w:div>
                <w:div w:id="1550147749">
                  <w:marLeft w:val="0"/>
                  <w:marRight w:val="0"/>
                  <w:marTop w:val="0"/>
                  <w:marBottom w:val="0"/>
                  <w:divBdr>
                    <w:top w:val="none" w:sz="0" w:space="0" w:color="auto"/>
                    <w:left w:val="none" w:sz="0" w:space="0" w:color="auto"/>
                    <w:bottom w:val="none" w:sz="0" w:space="0" w:color="auto"/>
                    <w:right w:val="none" w:sz="0" w:space="0" w:color="auto"/>
                  </w:divBdr>
                  <w:divsChild>
                    <w:div w:id="2085058444">
                      <w:marLeft w:val="0"/>
                      <w:marRight w:val="0"/>
                      <w:marTop w:val="0"/>
                      <w:marBottom w:val="0"/>
                      <w:divBdr>
                        <w:top w:val="none" w:sz="0" w:space="0" w:color="auto"/>
                        <w:left w:val="none" w:sz="0" w:space="0" w:color="auto"/>
                        <w:bottom w:val="none" w:sz="0" w:space="0" w:color="auto"/>
                        <w:right w:val="none" w:sz="0" w:space="0" w:color="auto"/>
                      </w:divBdr>
                    </w:div>
                  </w:divsChild>
                </w:div>
                <w:div w:id="131023827">
                  <w:marLeft w:val="0"/>
                  <w:marRight w:val="0"/>
                  <w:marTop w:val="0"/>
                  <w:marBottom w:val="0"/>
                  <w:divBdr>
                    <w:top w:val="none" w:sz="0" w:space="0" w:color="auto"/>
                    <w:left w:val="none" w:sz="0" w:space="0" w:color="auto"/>
                    <w:bottom w:val="none" w:sz="0" w:space="0" w:color="auto"/>
                    <w:right w:val="none" w:sz="0" w:space="0" w:color="auto"/>
                  </w:divBdr>
                  <w:divsChild>
                    <w:div w:id="517308312">
                      <w:marLeft w:val="0"/>
                      <w:marRight w:val="0"/>
                      <w:marTop w:val="0"/>
                      <w:marBottom w:val="0"/>
                      <w:divBdr>
                        <w:top w:val="none" w:sz="0" w:space="0" w:color="auto"/>
                        <w:left w:val="none" w:sz="0" w:space="0" w:color="auto"/>
                        <w:bottom w:val="none" w:sz="0" w:space="0" w:color="auto"/>
                        <w:right w:val="none" w:sz="0" w:space="0" w:color="auto"/>
                      </w:divBdr>
                    </w:div>
                  </w:divsChild>
                </w:div>
                <w:div w:id="1017973441">
                  <w:marLeft w:val="0"/>
                  <w:marRight w:val="0"/>
                  <w:marTop w:val="0"/>
                  <w:marBottom w:val="0"/>
                  <w:divBdr>
                    <w:top w:val="none" w:sz="0" w:space="0" w:color="auto"/>
                    <w:left w:val="none" w:sz="0" w:space="0" w:color="auto"/>
                    <w:bottom w:val="none" w:sz="0" w:space="0" w:color="auto"/>
                    <w:right w:val="none" w:sz="0" w:space="0" w:color="auto"/>
                  </w:divBdr>
                  <w:divsChild>
                    <w:div w:id="445777899">
                      <w:marLeft w:val="0"/>
                      <w:marRight w:val="0"/>
                      <w:marTop w:val="0"/>
                      <w:marBottom w:val="0"/>
                      <w:divBdr>
                        <w:top w:val="none" w:sz="0" w:space="0" w:color="auto"/>
                        <w:left w:val="none" w:sz="0" w:space="0" w:color="auto"/>
                        <w:bottom w:val="none" w:sz="0" w:space="0" w:color="auto"/>
                        <w:right w:val="none" w:sz="0" w:space="0" w:color="auto"/>
                      </w:divBdr>
                    </w:div>
                  </w:divsChild>
                </w:div>
                <w:div w:id="1135876144">
                  <w:marLeft w:val="0"/>
                  <w:marRight w:val="0"/>
                  <w:marTop w:val="0"/>
                  <w:marBottom w:val="0"/>
                  <w:divBdr>
                    <w:top w:val="none" w:sz="0" w:space="0" w:color="auto"/>
                    <w:left w:val="none" w:sz="0" w:space="0" w:color="auto"/>
                    <w:bottom w:val="none" w:sz="0" w:space="0" w:color="auto"/>
                    <w:right w:val="none" w:sz="0" w:space="0" w:color="auto"/>
                  </w:divBdr>
                  <w:divsChild>
                    <w:div w:id="2129616898">
                      <w:marLeft w:val="0"/>
                      <w:marRight w:val="0"/>
                      <w:marTop w:val="0"/>
                      <w:marBottom w:val="0"/>
                      <w:divBdr>
                        <w:top w:val="none" w:sz="0" w:space="0" w:color="auto"/>
                        <w:left w:val="none" w:sz="0" w:space="0" w:color="auto"/>
                        <w:bottom w:val="none" w:sz="0" w:space="0" w:color="auto"/>
                        <w:right w:val="none" w:sz="0" w:space="0" w:color="auto"/>
                      </w:divBdr>
                    </w:div>
                  </w:divsChild>
                </w:div>
                <w:div w:id="562331233">
                  <w:marLeft w:val="0"/>
                  <w:marRight w:val="0"/>
                  <w:marTop w:val="0"/>
                  <w:marBottom w:val="0"/>
                  <w:divBdr>
                    <w:top w:val="none" w:sz="0" w:space="0" w:color="auto"/>
                    <w:left w:val="none" w:sz="0" w:space="0" w:color="auto"/>
                    <w:bottom w:val="none" w:sz="0" w:space="0" w:color="auto"/>
                    <w:right w:val="none" w:sz="0" w:space="0" w:color="auto"/>
                  </w:divBdr>
                  <w:divsChild>
                    <w:div w:id="274410840">
                      <w:marLeft w:val="0"/>
                      <w:marRight w:val="0"/>
                      <w:marTop w:val="0"/>
                      <w:marBottom w:val="0"/>
                      <w:divBdr>
                        <w:top w:val="none" w:sz="0" w:space="0" w:color="auto"/>
                        <w:left w:val="none" w:sz="0" w:space="0" w:color="auto"/>
                        <w:bottom w:val="none" w:sz="0" w:space="0" w:color="auto"/>
                        <w:right w:val="none" w:sz="0" w:space="0" w:color="auto"/>
                      </w:divBdr>
                    </w:div>
                  </w:divsChild>
                </w:div>
                <w:div w:id="1751804486">
                  <w:marLeft w:val="0"/>
                  <w:marRight w:val="0"/>
                  <w:marTop w:val="0"/>
                  <w:marBottom w:val="0"/>
                  <w:divBdr>
                    <w:top w:val="none" w:sz="0" w:space="0" w:color="auto"/>
                    <w:left w:val="none" w:sz="0" w:space="0" w:color="auto"/>
                    <w:bottom w:val="none" w:sz="0" w:space="0" w:color="auto"/>
                    <w:right w:val="none" w:sz="0" w:space="0" w:color="auto"/>
                  </w:divBdr>
                  <w:divsChild>
                    <w:div w:id="1937395480">
                      <w:marLeft w:val="0"/>
                      <w:marRight w:val="0"/>
                      <w:marTop w:val="0"/>
                      <w:marBottom w:val="0"/>
                      <w:divBdr>
                        <w:top w:val="none" w:sz="0" w:space="0" w:color="auto"/>
                        <w:left w:val="none" w:sz="0" w:space="0" w:color="auto"/>
                        <w:bottom w:val="none" w:sz="0" w:space="0" w:color="auto"/>
                        <w:right w:val="none" w:sz="0" w:space="0" w:color="auto"/>
                      </w:divBdr>
                    </w:div>
                  </w:divsChild>
                </w:div>
                <w:div w:id="1460345101">
                  <w:marLeft w:val="0"/>
                  <w:marRight w:val="0"/>
                  <w:marTop w:val="0"/>
                  <w:marBottom w:val="0"/>
                  <w:divBdr>
                    <w:top w:val="none" w:sz="0" w:space="0" w:color="auto"/>
                    <w:left w:val="none" w:sz="0" w:space="0" w:color="auto"/>
                    <w:bottom w:val="none" w:sz="0" w:space="0" w:color="auto"/>
                    <w:right w:val="none" w:sz="0" w:space="0" w:color="auto"/>
                  </w:divBdr>
                  <w:divsChild>
                    <w:div w:id="2007899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384668">
          <w:marLeft w:val="0"/>
          <w:marRight w:val="0"/>
          <w:marTop w:val="0"/>
          <w:marBottom w:val="0"/>
          <w:divBdr>
            <w:top w:val="none" w:sz="0" w:space="0" w:color="auto"/>
            <w:left w:val="none" w:sz="0" w:space="0" w:color="auto"/>
            <w:bottom w:val="none" w:sz="0" w:space="0" w:color="auto"/>
            <w:right w:val="none" w:sz="0" w:space="0" w:color="auto"/>
          </w:divBdr>
        </w:div>
        <w:div w:id="1521360761">
          <w:marLeft w:val="0"/>
          <w:marRight w:val="0"/>
          <w:marTop w:val="0"/>
          <w:marBottom w:val="0"/>
          <w:divBdr>
            <w:top w:val="none" w:sz="0" w:space="0" w:color="auto"/>
            <w:left w:val="none" w:sz="0" w:space="0" w:color="auto"/>
            <w:bottom w:val="none" w:sz="0" w:space="0" w:color="auto"/>
            <w:right w:val="none" w:sz="0" w:space="0" w:color="auto"/>
          </w:divBdr>
        </w:div>
        <w:div w:id="181553248">
          <w:marLeft w:val="0"/>
          <w:marRight w:val="0"/>
          <w:marTop w:val="0"/>
          <w:marBottom w:val="0"/>
          <w:divBdr>
            <w:top w:val="none" w:sz="0" w:space="0" w:color="auto"/>
            <w:left w:val="none" w:sz="0" w:space="0" w:color="auto"/>
            <w:bottom w:val="none" w:sz="0" w:space="0" w:color="auto"/>
            <w:right w:val="none" w:sz="0" w:space="0" w:color="auto"/>
          </w:divBdr>
          <w:divsChild>
            <w:div w:id="1847820073">
              <w:marLeft w:val="0"/>
              <w:marRight w:val="0"/>
              <w:marTop w:val="0"/>
              <w:marBottom w:val="0"/>
              <w:divBdr>
                <w:top w:val="none" w:sz="0" w:space="0" w:color="auto"/>
                <w:left w:val="none" w:sz="0" w:space="0" w:color="auto"/>
                <w:bottom w:val="none" w:sz="0" w:space="0" w:color="auto"/>
                <w:right w:val="none" w:sz="0" w:space="0" w:color="auto"/>
              </w:divBdr>
            </w:div>
            <w:div w:id="97600624">
              <w:marLeft w:val="0"/>
              <w:marRight w:val="0"/>
              <w:marTop w:val="0"/>
              <w:marBottom w:val="0"/>
              <w:divBdr>
                <w:top w:val="none" w:sz="0" w:space="0" w:color="auto"/>
                <w:left w:val="none" w:sz="0" w:space="0" w:color="auto"/>
                <w:bottom w:val="none" w:sz="0" w:space="0" w:color="auto"/>
                <w:right w:val="none" w:sz="0" w:space="0" w:color="auto"/>
              </w:divBdr>
            </w:div>
            <w:div w:id="309604259">
              <w:marLeft w:val="0"/>
              <w:marRight w:val="0"/>
              <w:marTop w:val="0"/>
              <w:marBottom w:val="0"/>
              <w:divBdr>
                <w:top w:val="none" w:sz="0" w:space="0" w:color="auto"/>
                <w:left w:val="none" w:sz="0" w:space="0" w:color="auto"/>
                <w:bottom w:val="none" w:sz="0" w:space="0" w:color="auto"/>
                <w:right w:val="none" w:sz="0" w:space="0" w:color="auto"/>
              </w:divBdr>
            </w:div>
            <w:div w:id="257837148">
              <w:marLeft w:val="0"/>
              <w:marRight w:val="0"/>
              <w:marTop w:val="0"/>
              <w:marBottom w:val="0"/>
              <w:divBdr>
                <w:top w:val="none" w:sz="0" w:space="0" w:color="auto"/>
                <w:left w:val="none" w:sz="0" w:space="0" w:color="auto"/>
                <w:bottom w:val="none" w:sz="0" w:space="0" w:color="auto"/>
                <w:right w:val="none" w:sz="0" w:space="0" w:color="auto"/>
              </w:divBdr>
            </w:div>
            <w:div w:id="535431409">
              <w:marLeft w:val="0"/>
              <w:marRight w:val="0"/>
              <w:marTop w:val="0"/>
              <w:marBottom w:val="0"/>
              <w:divBdr>
                <w:top w:val="none" w:sz="0" w:space="0" w:color="auto"/>
                <w:left w:val="none" w:sz="0" w:space="0" w:color="auto"/>
                <w:bottom w:val="none" w:sz="0" w:space="0" w:color="auto"/>
                <w:right w:val="none" w:sz="0" w:space="0" w:color="auto"/>
              </w:divBdr>
            </w:div>
            <w:div w:id="987511062">
              <w:marLeft w:val="0"/>
              <w:marRight w:val="0"/>
              <w:marTop w:val="0"/>
              <w:marBottom w:val="0"/>
              <w:divBdr>
                <w:top w:val="none" w:sz="0" w:space="0" w:color="auto"/>
                <w:left w:val="none" w:sz="0" w:space="0" w:color="auto"/>
                <w:bottom w:val="none" w:sz="0" w:space="0" w:color="auto"/>
                <w:right w:val="none" w:sz="0" w:space="0" w:color="auto"/>
              </w:divBdr>
            </w:div>
            <w:div w:id="884296186">
              <w:marLeft w:val="0"/>
              <w:marRight w:val="0"/>
              <w:marTop w:val="0"/>
              <w:marBottom w:val="0"/>
              <w:divBdr>
                <w:top w:val="none" w:sz="0" w:space="0" w:color="auto"/>
                <w:left w:val="none" w:sz="0" w:space="0" w:color="auto"/>
                <w:bottom w:val="none" w:sz="0" w:space="0" w:color="auto"/>
                <w:right w:val="none" w:sz="0" w:space="0" w:color="auto"/>
              </w:divBdr>
            </w:div>
            <w:div w:id="524026207">
              <w:marLeft w:val="0"/>
              <w:marRight w:val="0"/>
              <w:marTop w:val="0"/>
              <w:marBottom w:val="0"/>
              <w:divBdr>
                <w:top w:val="none" w:sz="0" w:space="0" w:color="auto"/>
                <w:left w:val="none" w:sz="0" w:space="0" w:color="auto"/>
                <w:bottom w:val="none" w:sz="0" w:space="0" w:color="auto"/>
                <w:right w:val="none" w:sz="0" w:space="0" w:color="auto"/>
              </w:divBdr>
            </w:div>
            <w:div w:id="538009913">
              <w:marLeft w:val="0"/>
              <w:marRight w:val="0"/>
              <w:marTop w:val="0"/>
              <w:marBottom w:val="0"/>
              <w:divBdr>
                <w:top w:val="none" w:sz="0" w:space="0" w:color="auto"/>
                <w:left w:val="none" w:sz="0" w:space="0" w:color="auto"/>
                <w:bottom w:val="none" w:sz="0" w:space="0" w:color="auto"/>
                <w:right w:val="none" w:sz="0" w:space="0" w:color="auto"/>
              </w:divBdr>
            </w:div>
            <w:div w:id="191381026">
              <w:marLeft w:val="0"/>
              <w:marRight w:val="0"/>
              <w:marTop w:val="0"/>
              <w:marBottom w:val="0"/>
              <w:divBdr>
                <w:top w:val="none" w:sz="0" w:space="0" w:color="auto"/>
                <w:left w:val="none" w:sz="0" w:space="0" w:color="auto"/>
                <w:bottom w:val="none" w:sz="0" w:space="0" w:color="auto"/>
                <w:right w:val="none" w:sz="0" w:space="0" w:color="auto"/>
              </w:divBdr>
            </w:div>
            <w:div w:id="1772049879">
              <w:marLeft w:val="0"/>
              <w:marRight w:val="0"/>
              <w:marTop w:val="0"/>
              <w:marBottom w:val="0"/>
              <w:divBdr>
                <w:top w:val="none" w:sz="0" w:space="0" w:color="auto"/>
                <w:left w:val="none" w:sz="0" w:space="0" w:color="auto"/>
                <w:bottom w:val="none" w:sz="0" w:space="0" w:color="auto"/>
                <w:right w:val="none" w:sz="0" w:space="0" w:color="auto"/>
              </w:divBdr>
            </w:div>
            <w:div w:id="1684428416">
              <w:marLeft w:val="0"/>
              <w:marRight w:val="0"/>
              <w:marTop w:val="0"/>
              <w:marBottom w:val="0"/>
              <w:divBdr>
                <w:top w:val="none" w:sz="0" w:space="0" w:color="auto"/>
                <w:left w:val="none" w:sz="0" w:space="0" w:color="auto"/>
                <w:bottom w:val="none" w:sz="0" w:space="0" w:color="auto"/>
                <w:right w:val="none" w:sz="0" w:space="0" w:color="auto"/>
              </w:divBdr>
            </w:div>
          </w:divsChild>
        </w:div>
        <w:div w:id="458231801">
          <w:marLeft w:val="0"/>
          <w:marRight w:val="0"/>
          <w:marTop w:val="0"/>
          <w:marBottom w:val="0"/>
          <w:divBdr>
            <w:top w:val="none" w:sz="0" w:space="0" w:color="auto"/>
            <w:left w:val="none" w:sz="0" w:space="0" w:color="auto"/>
            <w:bottom w:val="none" w:sz="0" w:space="0" w:color="auto"/>
            <w:right w:val="none" w:sz="0" w:space="0" w:color="auto"/>
          </w:divBdr>
        </w:div>
        <w:div w:id="1378890622">
          <w:marLeft w:val="0"/>
          <w:marRight w:val="0"/>
          <w:marTop w:val="0"/>
          <w:marBottom w:val="0"/>
          <w:divBdr>
            <w:top w:val="none" w:sz="0" w:space="0" w:color="auto"/>
            <w:left w:val="none" w:sz="0" w:space="0" w:color="auto"/>
            <w:bottom w:val="none" w:sz="0" w:space="0" w:color="auto"/>
            <w:right w:val="none" w:sz="0" w:space="0" w:color="auto"/>
          </w:divBdr>
        </w:div>
        <w:div w:id="207113218">
          <w:marLeft w:val="0"/>
          <w:marRight w:val="0"/>
          <w:marTop w:val="0"/>
          <w:marBottom w:val="0"/>
          <w:divBdr>
            <w:top w:val="none" w:sz="0" w:space="0" w:color="auto"/>
            <w:left w:val="none" w:sz="0" w:space="0" w:color="auto"/>
            <w:bottom w:val="none" w:sz="0" w:space="0" w:color="auto"/>
            <w:right w:val="none" w:sz="0" w:space="0" w:color="auto"/>
          </w:divBdr>
        </w:div>
        <w:div w:id="338773797">
          <w:marLeft w:val="0"/>
          <w:marRight w:val="0"/>
          <w:marTop w:val="0"/>
          <w:marBottom w:val="0"/>
          <w:divBdr>
            <w:top w:val="none" w:sz="0" w:space="0" w:color="auto"/>
            <w:left w:val="none" w:sz="0" w:space="0" w:color="auto"/>
            <w:bottom w:val="none" w:sz="0" w:space="0" w:color="auto"/>
            <w:right w:val="none" w:sz="0" w:space="0" w:color="auto"/>
          </w:divBdr>
        </w:div>
        <w:div w:id="1845045649">
          <w:marLeft w:val="0"/>
          <w:marRight w:val="0"/>
          <w:marTop w:val="0"/>
          <w:marBottom w:val="0"/>
          <w:divBdr>
            <w:top w:val="none" w:sz="0" w:space="0" w:color="auto"/>
            <w:left w:val="none" w:sz="0" w:space="0" w:color="auto"/>
            <w:bottom w:val="none" w:sz="0" w:space="0" w:color="auto"/>
            <w:right w:val="none" w:sz="0" w:space="0" w:color="auto"/>
          </w:divBdr>
          <w:divsChild>
            <w:div w:id="2042589071">
              <w:marLeft w:val="-75"/>
              <w:marRight w:val="0"/>
              <w:marTop w:val="30"/>
              <w:marBottom w:val="30"/>
              <w:divBdr>
                <w:top w:val="none" w:sz="0" w:space="0" w:color="auto"/>
                <w:left w:val="none" w:sz="0" w:space="0" w:color="auto"/>
                <w:bottom w:val="none" w:sz="0" w:space="0" w:color="auto"/>
                <w:right w:val="none" w:sz="0" w:space="0" w:color="auto"/>
              </w:divBdr>
              <w:divsChild>
                <w:div w:id="25571626">
                  <w:marLeft w:val="0"/>
                  <w:marRight w:val="0"/>
                  <w:marTop w:val="0"/>
                  <w:marBottom w:val="0"/>
                  <w:divBdr>
                    <w:top w:val="none" w:sz="0" w:space="0" w:color="auto"/>
                    <w:left w:val="none" w:sz="0" w:space="0" w:color="auto"/>
                    <w:bottom w:val="none" w:sz="0" w:space="0" w:color="auto"/>
                    <w:right w:val="none" w:sz="0" w:space="0" w:color="auto"/>
                  </w:divBdr>
                  <w:divsChild>
                    <w:div w:id="1821998209">
                      <w:marLeft w:val="0"/>
                      <w:marRight w:val="0"/>
                      <w:marTop w:val="0"/>
                      <w:marBottom w:val="0"/>
                      <w:divBdr>
                        <w:top w:val="none" w:sz="0" w:space="0" w:color="auto"/>
                        <w:left w:val="none" w:sz="0" w:space="0" w:color="auto"/>
                        <w:bottom w:val="none" w:sz="0" w:space="0" w:color="auto"/>
                        <w:right w:val="none" w:sz="0" w:space="0" w:color="auto"/>
                      </w:divBdr>
                    </w:div>
                  </w:divsChild>
                </w:div>
                <w:div w:id="1960335210">
                  <w:marLeft w:val="0"/>
                  <w:marRight w:val="0"/>
                  <w:marTop w:val="0"/>
                  <w:marBottom w:val="0"/>
                  <w:divBdr>
                    <w:top w:val="none" w:sz="0" w:space="0" w:color="auto"/>
                    <w:left w:val="none" w:sz="0" w:space="0" w:color="auto"/>
                    <w:bottom w:val="none" w:sz="0" w:space="0" w:color="auto"/>
                    <w:right w:val="none" w:sz="0" w:space="0" w:color="auto"/>
                  </w:divBdr>
                  <w:divsChild>
                    <w:div w:id="503474463">
                      <w:marLeft w:val="0"/>
                      <w:marRight w:val="0"/>
                      <w:marTop w:val="0"/>
                      <w:marBottom w:val="0"/>
                      <w:divBdr>
                        <w:top w:val="none" w:sz="0" w:space="0" w:color="auto"/>
                        <w:left w:val="none" w:sz="0" w:space="0" w:color="auto"/>
                        <w:bottom w:val="none" w:sz="0" w:space="0" w:color="auto"/>
                        <w:right w:val="none" w:sz="0" w:space="0" w:color="auto"/>
                      </w:divBdr>
                    </w:div>
                  </w:divsChild>
                </w:div>
                <w:div w:id="341274432">
                  <w:marLeft w:val="0"/>
                  <w:marRight w:val="0"/>
                  <w:marTop w:val="0"/>
                  <w:marBottom w:val="0"/>
                  <w:divBdr>
                    <w:top w:val="none" w:sz="0" w:space="0" w:color="auto"/>
                    <w:left w:val="none" w:sz="0" w:space="0" w:color="auto"/>
                    <w:bottom w:val="none" w:sz="0" w:space="0" w:color="auto"/>
                    <w:right w:val="none" w:sz="0" w:space="0" w:color="auto"/>
                  </w:divBdr>
                  <w:divsChild>
                    <w:div w:id="661809296">
                      <w:marLeft w:val="0"/>
                      <w:marRight w:val="0"/>
                      <w:marTop w:val="0"/>
                      <w:marBottom w:val="0"/>
                      <w:divBdr>
                        <w:top w:val="none" w:sz="0" w:space="0" w:color="auto"/>
                        <w:left w:val="none" w:sz="0" w:space="0" w:color="auto"/>
                        <w:bottom w:val="none" w:sz="0" w:space="0" w:color="auto"/>
                        <w:right w:val="none" w:sz="0" w:space="0" w:color="auto"/>
                      </w:divBdr>
                    </w:div>
                  </w:divsChild>
                </w:div>
                <w:div w:id="1339962393">
                  <w:marLeft w:val="0"/>
                  <w:marRight w:val="0"/>
                  <w:marTop w:val="0"/>
                  <w:marBottom w:val="0"/>
                  <w:divBdr>
                    <w:top w:val="none" w:sz="0" w:space="0" w:color="auto"/>
                    <w:left w:val="none" w:sz="0" w:space="0" w:color="auto"/>
                    <w:bottom w:val="none" w:sz="0" w:space="0" w:color="auto"/>
                    <w:right w:val="none" w:sz="0" w:space="0" w:color="auto"/>
                  </w:divBdr>
                  <w:divsChild>
                    <w:div w:id="174466039">
                      <w:marLeft w:val="0"/>
                      <w:marRight w:val="0"/>
                      <w:marTop w:val="0"/>
                      <w:marBottom w:val="0"/>
                      <w:divBdr>
                        <w:top w:val="none" w:sz="0" w:space="0" w:color="auto"/>
                        <w:left w:val="none" w:sz="0" w:space="0" w:color="auto"/>
                        <w:bottom w:val="none" w:sz="0" w:space="0" w:color="auto"/>
                        <w:right w:val="none" w:sz="0" w:space="0" w:color="auto"/>
                      </w:divBdr>
                    </w:div>
                  </w:divsChild>
                </w:div>
                <w:div w:id="22439550">
                  <w:marLeft w:val="0"/>
                  <w:marRight w:val="0"/>
                  <w:marTop w:val="0"/>
                  <w:marBottom w:val="0"/>
                  <w:divBdr>
                    <w:top w:val="none" w:sz="0" w:space="0" w:color="auto"/>
                    <w:left w:val="none" w:sz="0" w:space="0" w:color="auto"/>
                    <w:bottom w:val="none" w:sz="0" w:space="0" w:color="auto"/>
                    <w:right w:val="none" w:sz="0" w:space="0" w:color="auto"/>
                  </w:divBdr>
                  <w:divsChild>
                    <w:div w:id="1294749585">
                      <w:marLeft w:val="0"/>
                      <w:marRight w:val="0"/>
                      <w:marTop w:val="0"/>
                      <w:marBottom w:val="0"/>
                      <w:divBdr>
                        <w:top w:val="none" w:sz="0" w:space="0" w:color="auto"/>
                        <w:left w:val="none" w:sz="0" w:space="0" w:color="auto"/>
                        <w:bottom w:val="none" w:sz="0" w:space="0" w:color="auto"/>
                        <w:right w:val="none" w:sz="0" w:space="0" w:color="auto"/>
                      </w:divBdr>
                    </w:div>
                  </w:divsChild>
                </w:div>
                <w:div w:id="1048381526">
                  <w:marLeft w:val="0"/>
                  <w:marRight w:val="0"/>
                  <w:marTop w:val="0"/>
                  <w:marBottom w:val="0"/>
                  <w:divBdr>
                    <w:top w:val="none" w:sz="0" w:space="0" w:color="auto"/>
                    <w:left w:val="none" w:sz="0" w:space="0" w:color="auto"/>
                    <w:bottom w:val="none" w:sz="0" w:space="0" w:color="auto"/>
                    <w:right w:val="none" w:sz="0" w:space="0" w:color="auto"/>
                  </w:divBdr>
                  <w:divsChild>
                    <w:div w:id="385683919">
                      <w:marLeft w:val="0"/>
                      <w:marRight w:val="0"/>
                      <w:marTop w:val="0"/>
                      <w:marBottom w:val="0"/>
                      <w:divBdr>
                        <w:top w:val="none" w:sz="0" w:space="0" w:color="auto"/>
                        <w:left w:val="none" w:sz="0" w:space="0" w:color="auto"/>
                        <w:bottom w:val="none" w:sz="0" w:space="0" w:color="auto"/>
                        <w:right w:val="none" w:sz="0" w:space="0" w:color="auto"/>
                      </w:divBdr>
                    </w:div>
                  </w:divsChild>
                </w:div>
                <w:div w:id="718405958">
                  <w:marLeft w:val="0"/>
                  <w:marRight w:val="0"/>
                  <w:marTop w:val="0"/>
                  <w:marBottom w:val="0"/>
                  <w:divBdr>
                    <w:top w:val="none" w:sz="0" w:space="0" w:color="auto"/>
                    <w:left w:val="none" w:sz="0" w:space="0" w:color="auto"/>
                    <w:bottom w:val="none" w:sz="0" w:space="0" w:color="auto"/>
                    <w:right w:val="none" w:sz="0" w:space="0" w:color="auto"/>
                  </w:divBdr>
                  <w:divsChild>
                    <w:div w:id="1507163823">
                      <w:marLeft w:val="0"/>
                      <w:marRight w:val="0"/>
                      <w:marTop w:val="0"/>
                      <w:marBottom w:val="0"/>
                      <w:divBdr>
                        <w:top w:val="none" w:sz="0" w:space="0" w:color="auto"/>
                        <w:left w:val="none" w:sz="0" w:space="0" w:color="auto"/>
                        <w:bottom w:val="none" w:sz="0" w:space="0" w:color="auto"/>
                        <w:right w:val="none" w:sz="0" w:space="0" w:color="auto"/>
                      </w:divBdr>
                    </w:div>
                    <w:div w:id="576523372">
                      <w:marLeft w:val="0"/>
                      <w:marRight w:val="0"/>
                      <w:marTop w:val="0"/>
                      <w:marBottom w:val="0"/>
                      <w:divBdr>
                        <w:top w:val="none" w:sz="0" w:space="0" w:color="auto"/>
                        <w:left w:val="none" w:sz="0" w:space="0" w:color="auto"/>
                        <w:bottom w:val="none" w:sz="0" w:space="0" w:color="auto"/>
                        <w:right w:val="none" w:sz="0" w:space="0" w:color="auto"/>
                      </w:divBdr>
                    </w:div>
                    <w:div w:id="407728234">
                      <w:marLeft w:val="0"/>
                      <w:marRight w:val="0"/>
                      <w:marTop w:val="0"/>
                      <w:marBottom w:val="0"/>
                      <w:divBdr>
                        <w:top w:val="none" w:sz="0" w:space="0" w:color="auto"/>
                        <w:left w:val="none" w:sz="0" w:space="0" w:color="auto"/>
                        <w:bottom w:val="none" w:sz="0" w:space="0" w:color="auto"/>
                        <w:right w:val="none" w:sz="0" w:space="0" w:color="auto"/>
                      </w:divBdr>
                    </w:div>
                  </w:divsChild>
                </w:div>
                <w:div w:id="1768184874">
                  <w:marLeft w:val="0"/>
                  <w:marRight w:val="0"/>
                  <w:marTop w:val="0"/>
                  <w:marBottom w:val="0"/>
                  <w:divBdr>
                    <w:top w:val="none" w:sz="0" w:space="0" w:color="auto"/>
                    <w:left w:val="none" w:sz="0" w:space="0" w:color="auto"/>
                    <w:bottom w:val="none" w:sz="0" w:space="0" w:color="auto"/>
                    <w:right w:val="none" w:sz="0" w:space="0" w:color="auto"/>
                  </w:divBdr>
                  <w:divsChild>
                    <w:div w:id="1606692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6243846">
          <w:marLeft w:val="0"/>
          <w:marRight w:val="0"/>
          <w:marTop w:val="0"/>
          <w:marBottom w:val="0"/>
          <w:divBdr>
            <w:top w:val="none" w:sz="0" w:space="0" w:color="auto"/>
            <w:left w:val="none" w:sz="0" w:space="0" w:color="auto"/>
            <w:bottom w:val="none" w:sz="0" w:space="0" w:color="auto"/>
            <w:right w:val="none" w:sz="0" w:space="0" w:color="auto"/>
          </w:divBdr>
        </w:div>
        <w:div w:id="121771453">
          <w:marLeft w:val="0"/>
          <w:marRight w:val="0"/>
          <w:marTop w:val="0"/>
          <w:marBottom w:val="0"/>
          <w:divBdr>
            <w:top w:val="none" w:sz="0" w:space="0" w:color="auto"/>
            <w:left w:val="none" w:sz="0" w:space="0" w:color="auto"/>
            <w:bottom w:val="none" w:sz="0" w:space="0" w:color="auto"/>
            <w:right w:val="none" w:sz="0" w:space="0" w:color="auto"/>
          </w:divBdr>
        </w:div>
        <w:div w:id="270093396">
          <w:marLeft w:val="0"/>
          <w:marRight w:val="0"/>
          <w:marTop w:val="0"/>
          <w:marBottom w:val="0"/>
          <w:divBdr>
            <w:top w:val="none" w:sz="0" w:space="0" w:color="auto"/>
            <w:left w:val="none" w:sz="0" w:space="0" w:color="auto"/>
            <w:bottom w:val="none" w:sz="0" w:space="0" w:color="auto"/>
            <w:right w:val="none" w:sz="0" w:space="0" w:color="auto"/>
          </w:divBdr>
        </w:div>
        <w:div w:id="1523978191">
          <w:marLeft w:val="0"/>
          <w:marRight w:val="0"/>
          <w:marTop w:val="0"/>
          <w:marBottom w:val="0"/>
          <w:divBdr>
            <w:top w:val="none" w:sz="0" w:space="0" w:color="auto"/>
            <w:left w:val="none" w:sz="0" w:space="0" w:color="auto"/>
            <w:bottom w:val="none" w:sz="0" w:space="0" w:color="auto"/>
            <w:right w:val="none" w:sz="0" w:space="0" w:color="auto"/>
          </w:divBdr>
        </w:div>
        <w:div w:id="1213661438">
          <w:marLeft w:val="0"/>
          <w:marRight w:val="0"/>
          <w:marTop w:val="0"/>
          <w:marBottom w:val="0"/>
          <w:divBdr>
            <w:top w:val="none" w:sz="0" w:space="0" w:color="auto"/>
            <w:left w:val="none" w:sz="0" w:space="0" w:color="auto"/>
            <w:bottom w:val="none" w:sz="0" w:space="0" w:color="auto"/>
            <w:right w:val="none" w:sz="0" w:space="0" w:color="auto"/>
          </w:divBdr>
          <w:divsChild>
            <w:div w:id="2048800490">
              <w:marLeft w:val="-75"/>
              <w:marRight w:val="0"/>
              <w:marTop w:val="30"/>
              <w:marBottom w:val="30"/>
              <w:divBdr>
                <w:top w:val="none" w:sz="0" w:space="0" w:color="auto"/>
                <w:left w:val="none" w:sz="0" w:space="0" w:color="auto"/>
                <w:bottom w:val="none" w:sz="0" w:space="0" w:color="auto"/>
                <w:right w:val="none" w:sz="0" w:space="0" w:color="auto"/>
              </w:divBdr>
              <w:divsChild>
                <w:div w:id="1507205449">
                  <w:marLeft w:val="0"/>
                  <w:marRight w:val="0"/>
                  <w:marTop w:val="0"/>
                  <w:marBottom w:val="0"/>
                  <w:divBdr>
                    <w:top w:val="none" w:sz="0" w:space="0" w:color="auto"/>
                    <w:left w:val="none" w:sz="0" w:space="0" w:color="auto"/>
                    <w:bottom w:val="none" w:sz="0" w:space="0" w:color="auto"/>
                    <w:right w:val="none" w:sz="0" w:space="0" w:color="auto"/>
                  </w:divBdr>
                  <w:divsChild>
                    <w:div w:id="1660814559">
                      <w:marLeft w:val="0"/>
                      <w:marRight w:val="0"/>
                      <w:marTop w:val="0"/>
                      <w:marBottom w:val="0"/>
                      <w:divBdr>
                        <w:top w:val="none" w:sz="0" w:space="0" w:color="auto"/>
                        <w:left w:val="none" w:sz="0" w:space="0" w:color="auto"/>
                        <w:bottom w:val="none" w:sz="0" w:space="0" w:color="auto"/>
                        <w:right w:val="none" w:sz="0" w:space="0" w:color="auto"/>
                      </w:divBdr>
                    </w:div>
                  </w:divsChild>
                </w:div>
                <w:div w:id="1097213342">
                  <w:marLeft w:val="0"/>
                  <w:marRight w:val="0"/>
                  <w:marTop w:val="0"/>
                  <w:marBottom w:val="0"/>
                  <w:divBdr>
                    <w:top w:val="none" w:sz="0" w:space="0" w:color="auto"/>
                    <w:left w:val="none" w:sz="0" w:space="0" w:color="auto"/>
                    <w:bottom w:val="none" w:sz="0" w:space="0" w:color="auto"/>
                    <w:right w:val="none" w:sz="0" w:space="0" w:color="auto"/>
                  </w:divBdr>
                  <w:divsChild>
                    <w:div w:id="1036395617">
                      <w:marLeft w:val="0"/>
                      <w:marRight w:val="0"/>
                      <w:marTop w:val="0"/>
                      <w:marBottom w:val="0"/>
                      <w:divBdr>
                        <w:top w:val="none" w:sz="0" w:space="0" w:color="auto"/>
                        <w:left w:val="none" w:sz="0" w:space="0" w:color="auto"/>
                        <w:bottom w:val="none" w:sz="0" w:space="0" w:color="auto"/>
                        <w:right w:val="none" w:sz="0" w:space="0" w:color="auto"/>
                      </w:divBdr>
                    </w:div>
                  </w:divsChild>
                </w:div>
                <w:div w:id="962925298">
                  <w:marLeft w:val="0"/>
                  <w:marRight w:val="0"/>
                  <w:marTop w:val="0"/>
                  <w:marBottom w:val="0"/>
                  <w:divBdr>
                    <w:top w:val="none" w:sz="0" w:space="0" w:color="auto"/>
                    <w:left w:val="none" w:sz="0" w:space="0" w:color="auto"/>
                    <w:bottom w:val="none" w:sz="0" w:space="0" w:color="auto"/>
                    <w:right w:val="none" w:sz="0" w:space="0" w:color="auto"/>
                  </w:divBdr>
                  <w:divsChild>
                    <w:div w:id="336079029">
                      <w:marLeft w:val="0"/>
                      <w:marRight w:val="0"/>
                      <w:marTop w:val="0"/>
                      <w:marBottom w:val="0"/>
                      <w:divBdr>
                        <w:top w:val="none" w:sz="0" w:space="0" w:color="auto"/>
                        <w:left w:val="none" w:sz="0" w:space="0" w:color="auto"/>
                        <w:bottom w:val="none" w:sz="0" w:space="0" w:color="auto"/>
                        <w:right w:val="none" w:sz="0" w:space="0" w:color="auto"/>
                      </w:divBdr>
                    </w:div>
                  </w:divsChild>
                </w:div>
                <w:div w:id="701564113">
                  <w:marLeft w:val="0"/>
                  <w:marRight w:val="0"/>
                  <w:marTop w:val="0"/>
                  <w:marBottom w:val="0"/>
                  <w:divBdr>
                    <w:top w:val="none" w:sz="0" w:space="0" w:color="auto"/>
                    <w:left w:val="none" w:sz="0" w:space="0" w:color="auto"/>
                    <w:bottom w:val="none" w:sz="0" w:space="0" w:color="auto"/>
                    <w:right w:val="none" w:sz="0" w:space="0" w:color="auto"/>
                  </w:divBdr>
                  <w:divsChild>
                    <w:div w:id="254634636">
                      <w:marLeft w:val="0"/>
                      <w:marRight w:val="0"/>
                      <w:marTop w:val="0"/>
                      <w:marBottom w:val="0"/>
                      <w:divBdr>
                        <w:top w:val="none" w:sz="0" w:space="0" w:color="auto"/>
                        <w:left w:val="none" w:sz="0" w:space="0" w:color="auto"/>
                        <w:bottom w:val="none" w:sz="0" w:space="0" w:color="auto"/>
                        <w:right w:val="none" w:sz="0" w:space="0" w:color="auto"/>
                      </w:divBdr>
                    </w:div>
                  </w:divsChild>
                </w:div>
                <w:div w:id="210270504">
                  <w:marLeft w:val="0"/>
                  <w:marRight w:val="0"/>
                  <w:marTop w:val="0"/>
                  <w:marBottom w:val="0"/>
                  <w:divBdr>
                    <w:top w:val="none" w:sz="0" w:space="0" w:color="auto"/>
                    <w:left w:val="none" w:sz="0" w:space="0" w:color="auto"/>
                    <w:bottom w:val="none" w:sz="0" w:space="0" w:color="auto"/>
                    <w:right w:val="none" w:sz="0" w:space="0" w:color="auto"/>
                  </w:divBdr>
                  <w:divsChild>
                    <w:div w:id="446778787">
                      <w:marLeft w:val="0"/>
                      <w:marRight w:val="0"/>
                      <w:marTop w:val="0"/>
                      <w:marBottom w:val="0"/>
                      <w:divBdr>
                        <w:top w:val="none" w:sz="0" w:space="0" w:color="auto"/>
                        <w:left w:val="none" w:sz="0" w:space="0" w:color="auto"/>
                        <w:bottom w:val="none" w:sz="0" w:space="0" w:color="auto"/>
                        <w:right w:val="none" w:sz="0" w:space="0" w:color="auto"/>
                      </w:divBdr>
                    </w:div>
                  </w:divsChild>
                </w:div>
                <w:div w:id="1831097766">
                  <w:marLeft w:val="0"/>
                  <w:marRight w:val="0"/>
                  <w:marTop w:val="0"/>
                  <w:marBottom w:val="0"/>
                  <w:divBdr>
                    <w:top w:val="none" w:sz="0" w:space="0" w:color="auto"/>
                    <w:left w:val="none" w:sz="0" w:space="0" w:color="auto"/>
                    <w:bottom w:val="none" w:sz="0" w:space="0" w:color="auto"/>
                    <w:right w:val="none" w:sz="0" w:space="0" w:color="auto"/>
                  </w:divBdr>
                  <w:divsChild>
                    <w:div w:id="527644422">
                      <w:marLeft w:val="0"/>
                      <w:marRight w:val="0"/>
                      <w:marTop w:val="0"/>
                      <w:marBottom w:val="0"/>
                      <w:divBdr>
                        <w:top w:val="none" w:sz="0" w:space="0" w:color="auto"/>
                        <w:left w:val="none" w:sz="0" w:space="0" w:color="auto"/>
                        <w:bottom w:val="none" w:sz="0" w:space="0" w:color="auto"/>
                        <w:right w:val="none" w:sz="0" w:space="0" w:color="auto"/>
                      </w:divBdr>
                    </w:div>
                  </w:divsChild>
                </w:div>
                <w:div w:id="586383325">
                  <w:marLeft w:val="0"/>
                  <w:marRight w:val="0"/>
                  <w:marTop w:val="0"/>
                  <w:marBottom w:val="0"/>
                  <w:divBdr>
                    <w:top w:val="none" w:sz="0" w:space="0" w:color="auto"/>
                    <w:left w:val="none" w:sz="0" w:space="0" w:color="auto"/>
                    <w:bottom w:val="none" w:sz="0" w:space="0" w:color="auto"/>
                    <w:right w:val="none" w:sz="0" w:space="0" w:color="auto"/>
                  </w:divBdr>
                  <w:divsChild>
                    <w:div w:id="2055806956">
                      <w:marLeft w:val="0"/>
                      <w:marRight w:val="0"/>
                      <w:marTop w:val="0"/>
                      <w:marBottom w:val="0"/>
                      <w:divBdr>
                        <w:top w:val="none" w:sz="0" w:space="0" w:color="auto"/>
                        <w:left w:val="none" w:sz="0" w:space="0" w:color="auto"/>
                        <w:bottom w:val="none" w:sz="0" w:space="0" w:color="auto"/>
                        <w:right w:val="none" w:sz="0" w:space="0" w:color="auto"/>
                      </w:divBdr>
                    </w:div>
                  </w:divsChild>
                </w:div>
                <w:div w:id="77800343">
                  <w:marLeft w:val="0"/>
                  <w:marRight w:val="0"/>
                  <w:marTop w:val="0"/>
                  <w:marBottom w:val="0"/>
                  <w:divBdr>
                    <w:top w:val="none" w:sz="0" w:space="0" w:color="auto"/>
                    <w:left w:val="none" w:sz="0" w:space="0" w:color="auto"/>
                    <w:bottom w:val="none" w:sz="0" w:space="0" w:color="auto"/>
                    <w:right w:val="none" w:sz="0" w:space="0" w:color="auto"/>
                  </w:divBdr>
                  <w:divsChild>
                    <w:div w:id="1928609590">
                      <w:marLeft w:val="0"/>
                      <w:marRight w:val="0"/>
                      <w:marTop w:val="0"/>
                      <w:marBottom w:val="0"/>
                      <w:divBdr>
                        <w:top w:val="none" w:sz="0" w:space="0" w:color="auto"/>
                        <w:left w:val="none" w:sz="0" w:space="0" w:color="auto"/>
                        <w:bottom w:val="none" w:sz="0" w:space="0" w:color="auto"/>
                        <w:right w:val="none" w:sz="0" w:space="0" w:color="auto"/>
                      </w:divBdr>
                    </w:div>
                  </w:divsChild>
                </w:div>
                <w:div w:id="1359963951">
                  <w:marLeft w:val="0"/>
                  <w:marRight w:val="0"/>
                  <w:marTop w:val="0"/>
                  <w:marBottom w:val="0"/>
                  <w:divBdr>
                    <w:top w:val="none" w:sz="0" w:space="0" w:color="auto"/>
                    <w:left w:val="none" w:sz="0" w:space="0" w:color="auto"/>
                    <w:bottom w:val="none" w:sz="0" w:space="0" w:color="auto"/>
                    <w:right w:val="none" w:sz="0" w:space="0" w:color="auto"/>
                  </w:divBdr>
                  <w:divsChild>
                    <w:div w:id="891307151">
                      <w:marLeft w:val="0"/>
                      <w:marRight w:val="0"/>
                      <w:marTop w:val="0"/>
                      <w:marBottom w:val="0"/>
                      <w:divBdr>
                        <w:top w:val="none" w:sz="0" w:space="0" w:color="auto"/>
                        <w:left w:val="none" w:sz="0" w:space="0" w:color="auto"/>
                        <w:bottom w:val="none" w:sz="0" w:space="0" w:color="auto"/>
                        <w:right w:val="none" w:sz="0" w:space="0" w:color="auto"/>
                      </w:divBdr>
                    </w:div>
                  </w:divsChild>
                </w:div>
                <w:div w:id="362095234">
                  <w:marLeft w:val="0"/>
                  <w:marRight w:val="0"/>
                  <w:marTop w:val="0"/>
                  <w:marBottom w:val="0"/>
                  <w:divBdr>
                    <w:top w:val="none" w:sz="0" w:space="0" w:color="auto"/>
                    <w:left w:val="none" w:sz="0" w:space="0" w:color="auto"/>
                    <w:bottom w:val="none" w:sz="0" w:space="0" w:color="auto"/>
                    <w:right w:val="none" w:sz="0" w:space="0" w:color="auto"/>
                  </w:divBdr>
                  <w:divsChild>
                    <w:div w:id="1213924693">
                      <w:marLeft w:val="0"/>
                      <w:marRight w:val="0"/>
                      <w:marTop w:val="0"/>
                      <w:marBottom w:val="0"/>
                      <w:divBdr>
                        <w:top w:val="none" w:sz="0" w:space="0" w:color="auto"/>
                        <w:left w:val="none" w:sz="0" w:space="0" w:color="auto"/>
                        <w:bottom w:val="none" w:sz="0" w:space="0" w:color="auto"/>
                        <w:right w:val="none" w:sz="0" w:space="0" w:color="auto"/>
                      </w:divBdr>
                    </w:div>
                  </w:divsChild>
                </w:div>
                <w:div w:id="16467657">
                  <w:marLeft w:val="0"/>
                  <w:marRight w:val="0"/>
                  <w:marTop w:val="0"/>
                  <w:marBottom w:val="0"/>
                  <w:divBdr>
                    <w:top w:val="none" w:sz="0" w:space="0" w:color="auto"/>
                    <w:left w:val="none" w:sz="0" w:space="0" w:color="auto"/>
                    <w:bottom w:val="none" w:sz="0" w:space="0" w:color="auto"/>
                    <w:right w:val="none" w:sz="0" w:space="0" w:color="auto"/>
                  </w:divBdr>
                  <w:divsChild>
                    <w:div w:id="624309205">
                      <w:marLeft w:val="0"/>
                      <w:marRight w:val="0"/>
                      <w:marTop w:val="0"/>
                      <w:marBottom w:val="0"/>
                      <w:divBdr>
                        <w:top w:val="none" w:sz="0" w:space="0" w:color="auto"/>
                        <w:left w:val="none" w:sz="0" w:space="0" w:color="auto"/>
                        <w:bottom w:val="none" w:sz="0" w:space="0" w:color="auto"/>
                        <w:right w:val="none" w:sz="0" w:space="0" w:color="auto"/>
                      </w:divBdr>
                    </w:div>
                  </w:divsChild>
                </w:div>
                <w:div w:id="1897543182">
                  <w:marLeft w:val="0"/>
                  <w:marRight w:val="0"/>
                  <w:marTop w:val="0"/>
                  <w:marBottom w:val="0"/>
                  <w:divBdr>
                    <w:top w:val="none" w:sz="0" w:space="0" w:color="auto"/>
                    <w:left w:val="none" w:sz="0" w:space="0" w:color="auto"/>
                    <w:bottom w:val="none" w:sz="0" w:space="0" w:color="auto"/>
                    <w:right w:val="none" w:sz="0" w:space="0" w:color="auto"/>
                  </w:divBdr>
                  <w:divsChild>
                    <w:div w:id="2078284701">
                      <w:marLeft w:val="0"/>
                      <w:marRight w:val="0"/>
                      <w:marTop w:val="0"/>
                      <w:marBottom w:val="0"/>
                      <w:divBdr>
                        <w:top w:val="none" w:sz="0" w:space="0" w:color="auto"/>
                        <w:left w:val="none" w:sz="0" w:space="0" w:color="auto"/>
                        <w:bottom w:val="none" w:sz="0" w:space="0" w:color="auto"/>
                        <w:right w:val="none" w:sz="0" w:space="0" w:color="auto"/>
                      </w:divBdr>
                    </w:div>
                  </w:divsChild>
                </w:div>
                <w:div w:id="161363428">
                  <w:marLeft w:val="0"/>
                  <w:marRight w:val="0"/>
                  <w:marTop w:val="0"/>
                  <w:marBottom w:val="0"/>
                  <w:divBdr>
                    <w:top w:val="none" w:sz="0" w:space="0" w:color="auto"/>
                    <w:left w:val="none" w:sz="0" w:space="0" w:color="auto"/>
                    <w:bottom w:val="none" w:sz="0" w:space="0" w:color="auto"/>
                    <w:right w:val="none" w:sz="0" w:space="0" w:color="auto"/>
                  </w:divBdr>
                  <w:divsChild>
                    <w:div w:id="242036306">
                      <w:marLeft w:val="0"/>
                      <w:marRight w:val="0"/>
                      <w:marTop w:val="0"/>
                      <w:marBottom w:val="0"/>
                      <w:divBdr>
                        <w:top w:val="none" w:sz="0" w:space="0" w:color="auto"/>
                        <w:left w:val="none" w:sz="0" w:space="0" w:color="auto"/>
                        <w:bottom w:val="none" w:sz="0" w:space="0" w:color="auto"/>
                        <w:right w:val="none" w:sz="0" w:space="0" w:color="auto"/>
                      </w:divBdr>
                    </w:div>
                  </w:divsChild>
                </w:div>
                <w:div w:id="933705182">
                  <w:marLeft w:val="0"/>
                  <w:marRight w:val="0"/>
                  <w:marTop w:val="0"/>
                  <w:marBottom w:val="0"/>
                  <w:divBdr>
                    <w:top w:val="none" w:sz="0" w:space="0" w:color="auto"/>
                    <w:left w:val="none" w:sz="0" w:space="0" w:color="auto"/>
                    <w:bottom w:val="none" w:sz="0" w:space="0" w:color="auto"/>
                    <w:right w:val="none" w:sz="0" w:space="0" w:color="auto"/>
                  </w:divBdr>
                  <w:divsChild>
                    <w:div w:id="519587903">
                      <w:marLeft w:val="0"/>
                      <w:marRight w:val="0"/>
                      <w:marTop w:val="0"/>
                      <w:marBottom w:val="0"/>
                      <w:divBdr>
                        <w:top w:val="none" w:sz="0" w:space="0" w:color="auto"/>
                        <w:left w:val="none" w:sz="0" w:space="0" w:color="auto"/>
                        <w:bottom w:val="none" w:sz="0" w:space="0" w:color="auto"/>
                        <w:right w:val="none" w:sz="0" w:space="0" w:color="auto"/>
                      </w:divBdr>
                    </w:div>
                  </w:divsChild>
                </w:div>
                <w:div w:id="605230429">
                  <w:marLeft w:val="0"/>
                  <w:marRight w:val="0"/>
                  <w:marTop w:val="0"/>
                  <w:marBottom w:val="0"/>
                  <w:divBdr>
                    <w:top w:val="none" w:sz="0" w:space="0" w:color="auto"/>
                    <w:left w:val="none" w:sz="0" w:space="0" w:color="auto"/>
                    <w:bottom w:val="none" w:sz="0" w:space="0" w:color="auto"/>
                    <w:right w:val="none" w:sz="0" w:space="0" w:color="auto"/>
                  </w:divBdr>
                  <w:divsChild>
                    <w:div w:id="16045341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0426091">
          <w:marLeft w:val="0"/>
          <w:marRight w:val="0"/>
          <w:marTop w:val="0"/>
          <w:marBottom w:val="0"/>
          <w:divBdr>
            <w:top w:val="none" w:sz="0" w:space="0" w:color="auto"/>
            <w:left w:val="none" w:sz="0" w:space="0" w:color="auto"/>
            <w:bottom w:val="none" w:sz="0" w:space="0" w:color="auto"/>
            <w:right w:val="none" w:sz="0" w:space="0" w:color="auto"/>
          </w:divBdr>
        </w:div>
        <w:div w:id="292758455">
          <w:marLeft w:val="0"/>
          <w:marRight w:val="0"/>
          <w:marTop w:val="0"/>
          <w:marBottom w:val="0"/>
          <w:divBdr>
            <w:top w:val="none" w:sz="0" w:space="0" w:color="auto"/>
            <w:left w:val="none" w:sz="0" w:space="0" w:color="auto"/>
            <w:bottom w:val="none" w:sz="0" w:space="0" w:color="auto"/>
            <w:right w:val="none" w:sz="0" w:space="0" w:color="auto"/>
          </w:divBdr>
        </w:div>
        <w:div w:id="964777651">
          <w:marLeft w:val="0"/>
          <w:marRight w:val="0"/>
          <w:marTop w:val="0"/>
          <w:marBottom w:val="0"/>
          <w:divBdr>
            <w:top w:val="none" w:sz="0" w:space="0" w:color="auto"/>
            <w:left w:val="none" w:sz="0" w:space="0" w:color="auto"/>
            <w:bottom w:val="none" w:sz="0" w:space="0" w:color="auto"/>
            <w:right w:val="none" w:sz="0" w:space="0" w:color="auto"/>
          </w:divBdr>
          <w:divsChild>
            <w:div w:id="736167428">
              <w:marLeft w:val="0"/>
              <w:marRight w:val="0"/>
              <w:marTop w:val="0"/>
              <w:marBottom w:val="0"/>
              <w:divBdr>
                <w:top w:val="none" w:sz="0" w:space="0" w:color="auto"/>
                <w:left w:val="none" w:sz="0" w:space="0" w:color="auto"/>
                <w:bottom w:val="none" w:sz="0" w:space="0" w:color="auto"/>
                <w:right w:val="none" w:sz="0" w:space="0" w:color="auto"/>
              </w:divBdr>
            </w:div>
            <w:div w:id="1543513795">
              <w:marLeft w:val="0"/>
              <w:marRight w:val="0"/>
              <w:marTop w:val="0"/>
              <w:marBottom w:val="0"/>
              <w:divBdr>
                <w:top w:val="none" w:sz="0" w:space="0" w:color="auto"/>
                <w:left w:val="none" w:sz="0" w:space="0" w:color="auto"/>
                <w:bottom w:val="none" w:sz="0" w:space="0" w:color="auto"/>
                <w:right w:val="none" w:sz="0" w:space="0" w:color="auto"/>
              </w:divBdr>
            </w:div>
            <w:div w:id="709107765">
              <w:marLeft w:val="0"/>
              <w:marRight w:val="0"/>
              <w:marTop w:val="0"/>
              <w:marBottom w:val="0"/>
              <w:divBdr>
                <w:top w:val="none" w:sz="0" w:space="0" w:color="auto"/>
                <w:left w:val="none" w:sz="0" w:space="0" w:color="auto"/>
                <w:bottom w:val="none" w:sz="0" w:space="0" w:color="auto"/>
                <w:right w:val="none" w:sz="0" w:space="0" w:color="auto"/>
              </w:divBdr>
            </w:div>
            <w:div w:id="903299700">
              <w:marLeft w:val="0"/>
              <w:marRight w:val="0"/>
              <w:marTop w:val="0"/>
              <w:marBottom w:val="0"/>
              <w:divBdr>
                <w:top w:val="none" w:sz="0" w:space="0" w:color="auto"/>
                <w:left w:val="none" w:sz="0" w:space="0" w:color="auto"/>
                <w:bottom w:val="none" w:sz="0" w:space="0" w:color="auto"/>
                <w:right w:val="none" w:sz="0" w:space="0" w:color="auto"/>
              </w:divBdr>
            </w:div>
            <w:div w:id="219756528">
              <w:marLeft w:val="0"/>
              <w:marRight w:val="0"/>
              <w:marTop w:val="0"/>
              <w:marBottom w:val="0"/>
              <w:divBdr>
                <w:top w:val="none" w:sz="0" w:space="0" w:color="auto"/>
                <w:left w:val="none" w:sz="0" w:space="0" w:color="auto"/>
                <w:bottom w:val="none" w:sz="0" w:space="0" w:color="auto"/>
                <w:right w:val="none" w:sz="0" w:space="0" w:color="auto"/>
              </w:divBdr>
            </w:div>
            <w:div w:id="1607225568">
              <w:marLeft w:val="0"/>
              <w:marRight w:val="0"/>
              <w:marTop w:val="0"/>
              <w:marBottom w:val="0"/>
              <w:divBdr>
                <w:top w:val="none" w:sz="0" w:space="0" w:color="auto"/>
                <w:left w:val="none" w:sz="0" w:space="0" w:color="auto"/>
                <w:bottom w:val="none" w:sz="0" w:space="0" w:color="auto"/>
                <w:right w:val="none" w:sz="0" w:space="0" w:color="auto"/>
              </w:divBdr>
            </w:div>
            <w:div w:id="1924532547">
              <w:marLeft w:val="0"/>
              <w:marRight w:val="0"/>
              <w:marTop w:val="0"/>
              <w:marBottom w:val="0"/>
              <w:divBdr>
                <w:top w:val="none" w:sz="0" w:space="0" w:color="auto"/>
                <w:left w:val="none" w:sz="0" w:space="0" w:color="auto"/>
                <w:bottom w:val="none" w:sz="0" w:space="0" w:color="auto"/>
                <w:right w:val="none" w:sz="0" w:space="0" w:color="auto"/>
              </w:divBdr>
            </w:div>
            <w:div w:id="38014294">
              <w:marLeft w:val="0"/>
              <w:marRight w:val="0"/>
              <w:marTop w:val="0"/>
              <w:marBottom w:val="0"/>
              <w:divBdr>
                <w:top w:val="none" w:sz="0" w:space="0" w:color="auto"/>
                <w:left w:val="none" w:sz="0" w:space="0" w:color="auto"/>
                <w:bottom w:val="none" w:sz="0" w:space="0" w:color="auto"/>
                <w:right w:val="none" w:sz="0" w:space="0" w:color="auto"/>
              </w:divBdr>
            </w:div>
            <w:div w:id="2007242189">
              <w:marLeft w:val="0"/>
              <w:marRight w:val="0"/>
              <w:marTop w:val="0"/>
              <w:marBottom w:val="0"/>
              <w:divBdr>
                <w:top w:val="none" w:sz="0" w:space="0" w:color="auto"/>
                <w:left w:val="none" w:sz="0" w:space="0" w:color="auto"/>
                <w:bottom w:val="none" w:sz="0" w:space="0" w:color="auto"/>
                <w:right w:val="none" w:sz="0" w:space="0" w:color="auto"/>
              </w:divBdr>
            </w:div>
            <w:div w:id="620843535">
              <w:marLeft w:val="0"/>
              <w:marRight w:val="0"/>
              <w:marTop w:val="0"/>
              <w:marBottom w:val="0"/>
              <w:divBdr>
                <w:top w:val="none" w:sz="0" w:space="0" w:color="auto"/>
                <w:left w:val="none" w:sz="0" w:space="0" w:color="auto"/>
                <w:bottom w:val="none" w:sz="0" w:space="0" w:color="auto"/>
                <w:right w:val="none" w:sz="0" w:space="0" w:color="auto"/>
              </w:divBdr>
            </w:div>
            <w:div w:id="412512289">
              <w:marLeft w:val="0"/>
              <w:marRight w:val="0"/>
              <w:marTop w:val="0"/>
              <w:marBottom w:val="0"/>
              <w:divBdr>
                <w:top w:val="none" w:sz="0" w:space="0" w:color="auto"/>
                <w:left w:val="none" w:sz="0" w:space="0" w:color="auto"/>
                <w:bottom w:val="none" w:sz="0" w:space="0" w:color="auto"/>
                <w:right w:val="none" w:sz="0" w:space="0" w:color="auto"/>
              </w:divBdr>
            </w:div>
            <w:div w:id="627903087">
              <w:marLeft w:val="0"/>
              <w:marRight w:val="0"/>
              <w:marTop w:val="0"/>
              <w:marBottom w:val="0"/>
              <w:divBdr>
                <w:top w:val="none" w:sz="0" w:space="0" w:color="auto"/>
                <w:left w:val="none" w:sz="0" w:space="0" w:color="auto"/>
                <w:bottom w:val="none" w:sz="0" w:space="0" w:color="auto"/>
                <w:right w:val="none" w:sz="0" w:space="0" w:color="auto"/>
              </w:divBdr>
            </w:div>
            <w:div w:id="35735662">
              <w:marLeft w:val="0"/>
              <w:marRight w:val="0"/>
              <w:marTop w:val="0"/>
              <w:marBottom w:val="0"/>
              <w:divBdr>
                <w:top w:val="none" w:sz="0" w:space="0" w:color="auto"/>
                <w:left w:val="none" w:sz="0" w:space="0" w:color="auto"/>
                <w:bottom w:val="none" w:sz="0" w:space="0" w:color="auto"/>
                <w:right w:val="none" w:sz="0" w:space="0" w:color="auto"/>
              </w:divBdr>
            </w:div>
            <w:div w:id="875970989">
              <w:marLeft w:val="0"/>
              <w:marRight w:val="0"/>
              <w:marTop w:val="0"/>
              <w:marBottom w:val="0"/>
              <w:divBdr>
                <w:top w:val="none" w:sz="0" w:space="0" w:color="auto"/>
                <w:left w:val="none" w:sz="0" w:space="0" w:color="auto"/>
                <w:bottom w:val="none" w:sz="0" w:space="0" w:color="auto"/>
                <w:right w:val="none" w:sz="0" w:space="0" w:color="auto"/>
              </w:divBdr>
            </w:div>
            <w:div w:id="665401863">
              <w:marLeft w:val="0"/>
              <w:marRight w:val="0"/>
              <w:marTop w:val="0"/>
              <w:marBottom w:val="0"/>
              <w:divBdr>
                <w:top w:val="none" w:sz="0" w:space="0" w:color="auto"/>
                <w:left w:val="none" w:sz="0" w:space="0" w:color="auto"/>
                <w:bottom w:val="none" w:sz="0" w:space="0" w:color="auto"/>
                <w:right w:val="none" w:sz="0" w:space="0" w:color="auto"/>
              </w:divBdr>
            </w:div>
            <w:div w:id="1116365054">
              <w:marLeft w:val="0"/>
              <w:marRight w:val="0"/>
              <w:marTop w:val="0"/>
              <w:marBottom w:val="0"/>
              <w:divBdr>
                <w:top w:val="none" w:sz="0" w:space="0" w:color="auto"/>
                <w:left w:val="none" w:sz="0" w:space="0" w:color="auto"/>
                <w:bottom w:val="none" w:sz="0" w:space="0" w:color="auto"/>
                <w:right w:val="none" w:sz="0" w:space="0" w:color="auto"/>
              </w:divBdr>
            </w:div>
            <w:div w:id="2008286073">
              <w:marLeft w:val="0"/>
              <w:marRight w:val="0"/>
              <w:marTop w:val="0"/>
              <w:marBottom w:val="0"/>
              <w:divBdr>
                <w:top w:val="none" w:sz="0" w:space="0" w:color="auto"/>
                <w:left w:val="none" w:sz="0" w:space="0" w:color="auto"/>
                <w:bottom w:val="none" w:sz="0" w:space="0" w:color="auto"/>
                <w:right w:val="none" w:sz="0" w:space="0" w:color="auto"/>
              </w:divBdr>
            </w:div>
          </w:divsChild>
        </w:div>
        <w:div w:id="1062020915">
          <w:marLeft w:val="0"/>
          <w:marRight w:val="0"/>
          <w:marTop w:val="0"/>
          <w:marBottom w:val="0"/>
          <w:divBdr>
            <w:top w:val="none" w:sz="0" w:space="0" w:color="auto"/>
            <w:left w:val="none" w:sz="0" w:space="0" w:color="auto"/>
            <w:bottom w:val="none" w:sz="0" w:space="0" w:color="auto"/>
            <w:right w:val="none" w:sz="0" w:space="0" w:color="auto"/>
          </w:divBdr>
        </w:div>
        <w:div w:id="1522469483">
          <w:marLeft w:val="0"/>
          <w:marRight w:val="0"/>
          <w:marTop w:val="0"/>
          <w:marBottom w:val="0"/>
          <w:divBdr>
            <w:top w:val="none" w:sz="0" w:space="0" w:color="auto"/>
            <w:left w:val="none" w:sz="0" w:space="0" w:color="auto"/>
            <w:bottom w:val="none" w:sz="0" w:space="0" w:color="auto"/>
            <w:right w:val="none" w:sz="0" w:space="0" w:color="auto"/>
          </w:divBdr>
        </w:div>
        <w:div w:id="833956272">
          <w:marLeft w:val="0"/>
          <w:marRight w:val="0"/>
          <w:marTop w:val="0"/>
          <w:marBottom w:val="0"/>
          <w:divBdr>
            <w:top w:val="none" w:sz="0" w:space="0" w:color="auto"/>
            <w:left w:val="none" w:sz="0" w:space="0" w:color="auto"/>
            <w:bottom w:val="none" w:sz="0" w:space="0" w:color="auto"/>
            <w:right w:val="none" w:sz="0" w:space="0" w:color="auto"/>
          </w:divBdr>
        </w:div>
        <w:div w:id="1362125942">
          <w:marLeft w:val="0"/>
          <w:marRight w:val="0"/>
          <w:marTop w:val="0"/>
          <w:marBottom w:val="0"/>
          <w:divBdr>
            <w:top w:val="none" w:sz="0" w:space="0" w:color="auto"/>
            <w:left w:val="none" w:sz="0" w:space="0" w:color="auto"/>
            <w:bottom w:val="none" w:sz="0" w:space="0" w:color="auto"/>
            <w:right w:val="none" w:sz="0" w:space="0" w:color="auto"/>
          </w:divBdr>
        </w:div>
        <w:div w:id="963345964">
          <w:marLeft w:val="0"/>
          <w:marRight w:val="0"/>
          <w:marTop w:val="0"/>
          <w:marBottom w:val="0"/>
          <w:divBdr>
            <w:top w:val="none" w:sz="0" w:space="0" w:color="auto"/>
            <w:left w:val="none" w:sz="0" w:space="0" w:color="auto"/>
            <w:bottom w:val="none" w:sz="0" w:space="0" w:color="auto"/>
            <w:right w:val="none" w:sz="0" w:space="0" w:color="auto"/>
          </w:divBdr>
          <w:divsChild>
            <w:div w:id="846560863">
              <w:marLeft w:val="-75"/>
              <w:marRight w:val="0"/>
              <w:marTop w:val="30"/>
              <w:marBottom w:val="30"/>
              <w:divBdr>
                <w:top w:val="none" w:sz="0" w:space="0" w:color="auto"/>
                <w:left w:val="none" w:sz="0" w:space="0" w:color="auto"/>
                <w:bottom w:val="none" w:sz="0" w:space="0" w:color="auto"/>
                <w:right w:val="none" w:sz="0" w:space="0" w:color="auto"/>
              </w:divBdr>
              <w:divsChild>
                <w:div w:id="1230967179">
                  <w:marLeft w:val="0"/>
                  <w:marRight w:val="0"/>
                  <w:marTop w:val="0"/>
                  <w:marBottom w:val="0"/>
                  <w:divBdr>
                    <w:top w:val="none" w:sz="0" w:space="0" w:color="auto"/>
                    <w:left w:val="none" w:sz="0" w:space="0" w:color="auto"/>
                    <w:bottom w:val="none" w:sz="0" w:space="0" w:color="auto"/>
                    <w:right w:val="none" w:sz="0" w:space="0" w:color="auto"/>
                  </w:divBdr>
                  <w:divsChild>
                    <w:div w:id="968970671">
                      <w:marLeft w:val="0"/>
                      <w:marRight w:val="0"/>
                      <w:marTop w:val="0"/>
                      <w:marBottom w:val="0"/>
                      <w:divBdr>
                        <w:top w:val="none" w:sz="0" w:space="0" w:color="auto"/>
                        <w:left w:val="none" w:sz="0" w:space="0" w:color="auto"/>
                        <w:bottom w:val="none" w:sz="0" w:space="0" w:color="auto"/>
                        <w:right w:val="none" w:sz="0" w:space="0" w:color="auto"/>
                      </w:divBdr>
                    </w:div>
                  </w:divsChild>
                </w:div>
                <w:div w:id="1294363570">
                  <w:marLeft w:val="0"/>
                  <w:marRight w:val="0"/>
                  <w:marTop w:val="0"/>
                  <w:marBottom w:val="0"/>
                  <w:divBdr>
                    <w:top w:val="none" w:sz="0" w:space="0" w:color="auto"/>
                    <w:left w:val="none" w:sz="0" w:space="0" w:color="auto"/>
                    <w:bottom w:val="none" w:sz="0" w:space="0" w:color="auto"/>
                    <w:right w:val="none" w:sz="0" w:space="0" w:color="auto"/>
                  </w:divBdr>
                  <w:divsChild>
                    <w:div w:id="48114606">
                      <w:marLeft w:val="0"/>
                      <w:marRight w:val="0"/>
                      <w:marTop w:val="0"/>
                      <w:marBottom w:val="0"/>
                      <w:divBdr>
                        <w:top w:val="none" w:sz="0" w:space="0" w:color="auto"/>
                        <w:left w:val="none" w:sz="0" w:space="0" w:color="auto"/>
                        <w:bottom w:val="none" w:sz="0" w:space="0" w:color="auto"/>
                        <w:right w:val="none" w:sz="0" w:space="0" w:color="auto"/>
                      </w:divBdr>
                    </w:div>
                  </w:divsChild>
                </w:div>
                <w:div w:id="1784305037">
                  <w:marLeft w:val="0"/>
                  <w:marRight w:val="0"/>
                  <w:marTop w:val="0"/>
                  <w:marBottom w:val="0"/>
                  <w:divBdr>
                    <w:top w:val="none" w:sz="0" w:space="0" w:color="auto"/>
                    <w:left w:val="none" w:sz="0" w:space="0" w:color="auto"/>
                    <w:bottom w:val="none" w:sz="0" w:space="0" w:color="auto"/>
                    <w:right w:val="none" w:sz="0" w:space="0" w:color="auto"/>
                  </w:divBdr>
                  <w:divsChild>
                    <w:div w:id="845246391">
                      <w:marLeft w:val="0"/>
                      <w:marRight w:val="0"/>
                      <w:marTop w:val="0"/>
                      <w:marBottom w:val="0"/>
                      <w:divBdr>
                        <w:top w:val="none" w:sz="0" w:space="0" w:color="auto"/>
                        <w:left w:val="none" w:sz="0" w:space="0" w:color="auto"/>
                        <w:bottom w:val="none" w:sz="0" w:space="0" w:color="auto"/>
                        <w:right w:val="none" w:sz="0" w:space="0" w:color="auto"/>
                      </w:divBdr>
                    </w:div>
                  </w:divsChild>
                </w:div>
                <w:div w:id="701054731">
                  <w:marLeft w:val="0"/>
                  <w:marRight w:val="0"/>
                  <w:marTop w:val="0"/>
                  <w:marBottom w:val="0"/>
                  <w:divBdr>
                    <w:top w:val="none" w:sz="0" w:space="0" w:color="auto"/>
                    <w:left w:val="none" w:sz="0" w:space="0" w:color="auto"/>
                    <w:bottom w:val="none" w:sz="0" w:space="0" w:color="auto"/>
                    <w:right w:val="none" w:sz="0" w:space="0" w:color="auto"/>
                  </w:divBdr>
                  <w:divsChild>
                    <w:div w:id="662778981">
                      <w:marLeft w:val="0"/>
                      <w:marRight w:val="0"/>
                      <w:marTop w:val="0"/>
                      <w:marBottom w:val="0"/>
                      <w:divBdr>
                        <w:top w:val="none" w:sz="0" w:space="0" w:color="auto"/>
                        <w:left w:val="none" w:sz="0" w:space="0" w:color="auto"/>
                        <w:bottom w:val="none" w:sz="0" w:space="0" w:color="auto"/>
                        <w:right w:val="none" w:sz="0" w:space="0" w:color="auto"/>
                      </w:divBdr>
                    </w:div>
                  </w:divsChild>
                </w:div>
                <w:div w:id="3172416">
                  <w:marLeft w:val="0"/>
                  <w:marRight w:val="0"/>
                  <w:marTop w:val="0"/>
                  <w:marBottom w:val="0"/>
                  <w:divBdr>
                    <w:top w:val="none" w:sz="0" w:space="0" w:color="auto"/>
                    <w:left w:val="none" w:sz="0" w:space="0" w:color="auto"/>
                    <w:bottom w:val="none" w:sz="0" w:space="0" w:color="auto"/>
                    <w:right w:val="none" w:sz="0" w:space="0" w:color="auto"/>
                  </w:divBdr>
                  <w:divsChild>
                    <w:div w:id="749545588">
                      <w:marLeft w:val="0"/>
                      <w:marRight w:val="0"/>
                      <w:marTop w:val="0"/>
                      <w:marBottom w:val="0"/>
                      <w:divBdr>
                        <w:top w:val="none" w:sz="0" w:space="0" w:color="auto"/>
                        <w:left w:val="none" w:sz="0" w:space="0" w:color="auto"/>
                        <w:bottom w:val="none" w:sz="0" w:space="0" w:color="auto"/>
                        <w:right w:val="none" w:sz="0" w:space="0" w:color="auto"/>
                      </w:divBdr>
                    </w:div>
                  </w:divsChild>
                </w:div>
                <w:div w:id="241725194">
                  <w:marLeft w:val="0"/>
                  <w:marRight w:val="0"/>
                  <w:marTop w:val="0"/>
                  <w:marBottom w:val="0"/>
                  <w:divBdr>
                    <w:top w:val="none" w:sz="0" w:space="0" w:color="auto"/>
                    <w:left w:val="none" w:sz="0" w:space="0" w:color="auto"/>
                    <w:bottom w:val="none" w:sz="0" w:space="0" w:color="auto"/>
                    <w:right w:val="none" w:sz="0" w:space="0" w:color="auto"/>
                  </w:divBdr>
                  <w:divsChild>
                    <w:div w:id="379859938">
                      <w:marLeft w:val="0"/>
                      <w:marRight w:val="0"/>
                      <w:marTop w:val="0"/>
                      <w:marBottom w:val="0"/>
                      <w:divBdr>
                        <w:top w:val="none" w:sz="0" w:space="0" w:color="auto"/>
                        <w:left w:val="none" w:sz="0" w:space="0" w:color="auto"/>
                        <w:bottom w:val="none" w:sz="0" w:space="0" w:color="auto"/>
                        <w:right w:val="none" w:sz="0" w:space="0" w:color="auto"/>
                      </w:divBdr>
                    </w:div>
                  </w:divsChild>
                </w:div>
                <w:div w:id="1189413730">
                  <w:marLeft w:val="0"/>
                  <w:marRight w:val="0"/>
                  <w:marTop w:val="0"/>
                  <w:marBottom w:val="0"/>
                  <w:divBdr>
                    <w:top w:val="none" w:sz="0" w:space="0" w:color="auto"/>
                    <w:left w:val="none" w:sz="0" w:space="0" w:color="auto"/>
                    <w:bottom w:val="none" w:sz="0" w:space="0" w:color="auto"/>
                    <w:right w:val="none" w:sz="0" w:space="0" w:color="auto"/>
                  </w:divBdr>
                  <w:divsChild>
                    <w:div w:id="28645741">
                      <w:marLeft w:val="0"/>
                      <w:marRight w:val="0"/>
                      <w:marTop w:val="0"/>
                      <w:marBottom w:val="0"/>
                      <w:divBdr>
                        <w:top w:val="none" w:sz="0" w:space="0" w:color="auto"/>
                        <w:left w:val="none" w:sz="0" w:space="0" w:color="auto"/>
                        <w:bottom w:val="none" w:sz="0" w:space="0" w:color="auto"/>
                        <w:right w:val="none" w:sz="0" w:space="0" w:color="auto"/>
                      </w:divBdr>
                    </w:div>
                    <w:div w:id="2057850032">
                      <w:marLeft w:val="0"/>
                      <w:marRight w:val="0"/>
                      <w:marTop w:val="0"/>
                      <w:marBottom w:val="0"/>
                      <w:divBdr>
                        <w:top w:val="none" w:sz="0" w:space="0" w:color="auto"/>
                        <w:left w:val="none" w:sz="0" w:space="0" w:color="auto"/>
                        <w:bottom w:val="none" w:sz="0" w:space="0" w:color="auto"/>
                        <w:right w:val="none" w:sz="0" w:space="0" w:color="auto"/>
                      </w:divBdr>
                    </w:div>
                    <w:div w:id="708601952">
                      <w:marLeft w:val="0"/>
                      <w:marRight w:val="0"/>
                      <w:marTop w:val="0"/>
                      <w:marBottom w:val="0"/>
                      <w:divBdr>
                        <w:top w:val="none" w:sz="0" w:space="0" w:color="auto"/>
                        <w:left w:val="none" w:sz="0" w:space="0" w:color="auto"/>
                        <w:bottom w:val="none" w:sz="0" w:space="0" w:color="auto"/>
                        <w:right w:val="none" w:sz="0" w:space="0" w:color="auto"/>
                      </w:divBdr>
                    </w:div>
                  </w:divsChild>
                </w:div>
                <w:div w:id="1613784981">
                  <w:marLeft w:val="0"/>
                  <w:marRight w:val="0"/>
                  <w:marTop w:val="0"/>
                  <w:marBottom w:val="0"/>
                  <w:divBdr>
                    <w:top w:val="none" w:sz="0" w:space="0" w:color="auto"/>
                    <w:left w:val="none" w:sz="0" w:space="0" w:color="auto"/>
                    <w:bottom w:val="none" w:sz="0" w:space="0" w:color="auto"/>
                    <w:right w:val="none" w:sz="0" w:space="0" w:color="auto"/>
                  </w:divBdr>
                  <w:divsChild>
                    <w:div w:id="1294092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770265">
          <w:marLeft w:val="0"/>
          <w:marRight w:val="0"/>
          <w:marTop w:val="0"/>
          <w:marBottom w:val="0"/>
          <w:divBdr>
            <w:top w:val="none" w:sz="0" w:space="0" w:color="auto"/>
            <w:left w:val="none" w:sz="0" w:space="0" w:color="auto"/>
            <w:bottom w:val="none" w:sz="0" w:space="0" w:color="auto"/>
            <w:right w:val="none" w:sz="0" w:space="0" w:color="auto"/>
          </w:divBdr>
        </w:div>
        <w:div w:id="874733107">
          <w:marLeft w:val="0"/>
          <w:marRight w:val="0"/>
          <w:marTop w:val="0"/>
          <w:marBottom w:val="0"/>
          <w:divBdr>
            <w:top w:val="none" w:sz="0" w:space="0" w:color="auto"/>
            <w:left w:val="none" w:sz="0" w:space="0" w:color="auto"/>
            <w:bottom w:val="none" w:sz="0" w:space="0" w:color="auto"/>
            <w:right w:val="none" w:sz="0" w:space="0" w:color="auto"/>
          </w:divBdr>
        </w:div>
        <w:div w:id="2038726499">
          <w:marLeft w:val="0"/>
          <w:marRight w:val="0"/>
          <w:marTop w:val="0"/>
          <w:marBottom w:val="0"/>
          <w:divBdr>
            <w:top w:val="none" w:sz="0" w:space="0" w:color="auto"/>
            <w:left w:val="none" w:sz="0" w:space="0" w:color="auto"/>
            <w:bottom w:val="none" w:sz="0" w:space="0" w:color="auto"/>
            <w:right w:val="none" w:sz="0" w:space="0" w:color="auto"/>
          </w:divBdr>
        </w:div>
        <w:div w:id="487597449">
          <w:marLeft w:val="0"/>
          <w:marRight w:val="0"/>
          <w:marTop w:val="0"/>
          <w:marBottom w:val="0"/>
          <w:divBdr>
            <w:top w:val="none" w:sz="0" w:space="0" w:color="auto"/>
            <w:left w:val="none" w:sz="0" w:space="0" w:color="auto"/>
            <w:bottom w:val="none" w:sz="0" w:space="0" w:color="auto"/>
            <w:right w:val="none" w:sz="0" w:space="0" w:color="auto"/>
          </w:divBdr>
        </w:div>
        <w:div w:id="2134400855">
          <w:marLeft w:val="0"/>
          <w:marRight w:val="0"/>
          <w:marTop w:val="0"/>
          <w:marBottom w:val="0"/>
          <w:divBdr>
            <w:top w:val="none" w:sz="0" w:space="0" w:color="auto"/>
            <w:left w:val="none" w:sz="0" w:space="0" w:color="auto"/>
            <w:bottom w:val="none" w:sz="0" w:space="0" w:color="auto"/>
            <w:right w:val="none" w:sz="0" w:space="0" w:color="auto"/>
          </w:divBdr>
        </w:div>
        <w:div w:id="664289077">
          <w:marLeft w:val="0"/>
          <w:marRight w:val="0"/>
          <w:marTop w:val="0"/>
          <w:marBottom w:val="0"/>
          <w:divBdr>
            <w:top w:val="none" w:sz="0" w:space="0" w:color="auto"/>
            <w:left w:val="none" w:sz="0" w:space="0" w:color="auto"/>
            <w:bottom w:val="none" w:sz="0" w:space="0" w:color="auto"/>
            <w:right w:val="none" w:sz="0" w:space="0" w:color="auto"/>
          </w:divBdr>
          <w:divsChild>
            <w:div w:id="1798143623">
              <w:marLeft w:val="-75"/>
              <w:marRight w:val="0"/>
              <w:marTop w:val="30"/>
              <w:marBottom w:val="30"/>
              <w:divBdr>
                <w:top w:val="none" w:sz="0" w:space="0" w:color="auto"/>
                <w:left w:val="none" w:sz="0" w:space="0" w:color="auto"/>
                <w:bottom w:val="none" w:sz="0" w:space="0" w:color="auto"/>
                <w:right w:val="none" w:sz="0" w:space="0" w:color="auto"/>
              </w:divBdr>
              <w:divsChild>
                <w:div w:id="1250583624">
                  <w:marLeft w:val="0"/>
                  <w:marRight w:val="0"/>
                  <w:marTop w:val="0"/>
                  <w:marBottom w:val="0"/>
                  <w:divBdr>
                    <w:top w:val="none" w:sz="0" w:space="0" w:color="auto"/>
                    <w:left w:val="none" w:sz="0" w:space="0" w:color="auto"/>
                    <w:bottom w:val="none" w:sz="0" w:space="0" w:color="auto"/>
                    <w:right w:val="none" w:sz="0" w:space="0" w:color="auto"/>
                  </w:divBdr>
                  <w:divsChild>
                    <w:div w:id="429660294">
                      <w:marLeft w:val="0"/>
                      <w:marRight w:val="0"/>
                      <w:marTop w:val="0"/>
                      <w:marBottom w:val="0"/>
                      <w:divBdr>
                        <w:top w:val="none" w:sz="0" w:space="0" w:color="auto"/>
                        <w:left w:val="none" w:sz="0" w:space="0" w:color="auto"/>
                        <w:bottom w:val="none" w:sz="0" w:space="0" w:color="auto"/>
                        <w:right w:val="none" w:sz="0" w:space="0" w:color="auto"/>
                      </w:divBdr>
                    </w:div>
                  </w:divsChild>
                </w:div>
                <w:div w:id="1080324536">
                  <w:marLeft w:val="0"/>
                  <w:marRight w:val="0"/>
                  <w:marTop w:val="0"/>
                  <w:marBottom w:val="0"/>
                  <w:divBdr>
                    <w:top w:val="none" w:sz="0" w:space="0" w:color="auto"/>
                    <w:left w:val="none" w:sz="0" w:space="0" w:color="auto"/>
                    <w:bottom w:val="none" w:sz="0" w:space="0" w:color="auto"/>
                    <w:right w:val="none" w:sz="0" w:space="0" w:color="auto"/>
                  </w:divBdr>
                  <w:divsChild>
                    <w:div w:id="190411906">
                      <w:marLeft w:val="0"/>
                      <w:marRight w:val="0"/>
                      <w:marTop w:val="0"/>
                      <w:marBottom w:val="0"/>
                      <w:divBdr>
                        <w:top w:val="none" w:sz="0" w:space="0" w:color="auto"/>
                        <w:left w:val="none" w:sz="0" w:space="0" w:color="auto"/>
                        <w:bottom w:val="none" w:sz="0" w:space="0" w:color="auto"/>
                        <w:right w:val="none" w:sz="0" w:space="0" w:color="auto"/>
                      </w:divBdr>
                    </w:div>
                  </w:divsChild>
                </w:div>
                <w:div w:id="1668434240">
                  <w:marLeft w:val="0"/>
                  <w:marRight w:val="0"/>
                  <w:marTop w:val="0"/>
                  <w:marBottom w:val="0"/>
                  <w:divBdr>
                    <w:top w:val="none" w:sz="0" w:space="0" w:color="auto"/>
                    <w:left w:val="none" w:sz="0" w:space="0" w:color="auto"/>
                    <w:bottom w:val="none" w:sz="0" w:space="0" w:color="auto"/>
                    <w:right w:val="none" w:sz="0" w:space="0" w:color="auto"/>
                  </w:divBdr>
                  <w:divsChild>
                    <w:div w:id="1004623063">
                      <w:marLeft w:val="0"/>
                      <w:marRight w:val="0"/>
                      <w:marTop w:val="0"/>
                      <w:marBottom w:val="0"/>
                      <w:divBdr>
                        <w:top w:val="none" w:sz="0" w:space="0" w:color="auto"/>
                        <w:left w:val="none" w:sz="0" w:space="0" w:color="auto"/>
                        <w:bottom w:val="none" w:sz="0" w:space="0" w:color="auto"/>
                        <w:right w:val="none" w:sz="0" w:space="0" w:color="auto"/>
                      </w:divBdr>
                    </w:div>
                  </w:divsChild>
                </w:div>
                <w:div w:id="413860395">
                  <w:marLeft w:val="0"/>
                  <w:marRight w:val="0"/>
                  <w:marTop w:val="0"/>
                  <w:marBottom w:val="0"/>
                  <w:divBdr>
                    <w:top w:val="none" w:sz="0" w:space="0" w:color="auto"/>
                    <w:left w:val="none" w:sz="0" w:space="0" w:color="auto"/>
                    <w:bottom w:val="none" w:sz="0" w:space="0" w:color="auto"/>
                    <w:right w:val="none" w:sz="0" w:space="0" w:color="auto"/>
                  </w:divBdr>
                  <w:divsChild>
                    <w:div w:id="1136608495">
                      <w:marLeft w:val="0"/>
                      <w:marRight w:val="0"/>
                      <w:marTop w:val="0"/>
                      <w:marBottom w:val="0"/>
                      <w:divBdr>
                        <w:top w:val="none" w:sz="0" w:space="0" w:color="auto"/>
                        <w:left w:val="none" w:sz="0" w:space="0" w:color="auto"/>
                        <w:bottom w:val="none" w:sz="0" w:space="0" w:color="auto"/>
                        <w:right w:val="none" w:sz="0" w:space="0" w:color="auto"/>
                      </w:divBdr>
                    </w:div>
                  </w:divsChild>
                </w:div>
                <w:div w:id="1423061815">
                  <w:marLeft w:val="0"/>
                  <w:marRight w:val="0"/>
                  <w:marTop w:val="0"/>
                  <w:marBottom w:val="0"/>
                  <w:divBdr>
                    <w:top w:val="none" w:sz="0" w:space="0" w:color="auto"/>
                    <w:left w:val="none" w:sz="0" w:space="0" w:color="auto"/>
                    <w:bottom w:val="none" w:sz="0" w:space="0" w:color="auto"/>
                    <w:right w:val="none" w:sz="0" w:space="0" w:color="auto"/>
                  </w:divBdr>
                  <w:divsChild>
                    <w:div w:id="422535577">
                      <w:marLeft w:val="0"/>
                      <w:marRight w:val="0"/>
                      <w:marTop w:val="0"/>
                      <w:marBottom w:val="0"/>
                      <w:divBdr>
                        <w:top w:val="none" w:sz="0" w:space="0" w:color="auto"/>
                        <w:left w:val="none" w:sz="0" w:space="0" w:color="auto"/>
                        <w:bottom w:val="none" w:sz="0" w:space="0" w:color="auto"/>
                        <w:right w:val="none" w:sz="0" w:space="0" w:color="auto"/>
                      </w:divBdr>
                    </w:div>
                  </w:divsChild>
                </w:div>
                <w:div w:id="144320357">
                  <w:marLeft w:val="0"/>
                  <w:marRight w:val="0"/>
                  <w:marTop w:val="0"/>
                  <w:marBottom w:val="0"/>
                  <w:divBdr>
                    <w:top w:val="none" w:sz="0" w:space="0" w:color="auto"/>
                    <w:left w:val="none" w:sz="0" w:space="0" w:color="auto"/>
                    <w:bottom w:val="none" w:sz="0" w:space="0" w:color="auto"/>
                    <w:right w:val="none" w:sz="0" w:space="0" w:color="auto"/>
                  </w:divBdr>
                  <w:divsChild>
                    <w:div w:id="1652518646">
                      <w:marLeft w:val="0"/>
                      <w:marRight w:val="0"/>
                      <w:marTop w:val="0"/>
                      <w:marBottom w:val="0"/>
                      <w:divBdr>
                        <w:top w:val="none" w:sz="0" w:space="0" w:color="auto"/>
                        <w:left w:val="none" w:sz="0" w:space="0" w:color="auto"/>
                        <w:bottom w:val="none" w:sz="0" w:space="0" w:color="auto"/>
                        <w:right w:val="none" w:sz="0" w:space="0" w:color="auto"/>
                      </w:divBdr>
                    </w:div>
                  </w:divsChild>
                </w:div>
                <w:div w:id="1761179955">
                  <w:marLeft w:val="0"/>
                  <w:marRight w:val="0"/>
                  <w:marTop w:val="0"/>
                  <w:marBottom w:val="0"/>
                  <w:divBdr>
                    <w:top w:val="none" w:sz="0" w:space="0" w:color="auto"/>
                    <w:left w:val="none" w:sz="0" w:space="0" w:color="auto"/>
                    <w:bottom w:val="none" w:sz="0" w:space="0" w:color="auto"/>
                    <w:right w:val="none" w:sz="0" w:space="0" w:color="auto"/>
                  </w:divBdr>
                  <w:divsChild>
                    <w:div w:id="258828768">
                      <w:marLeft w:val="0"/>
                      <w:marRight w:val="0"/>
                      <w:marTop w:val="0"/>
                      <w:marBottom w:val="0"/>
                      <w:divBdr>
                        <w:top w:val="none" w:sz="0" w:space="0" w:color="auto"/>
                        <w:left w:val="none" w:sz="0" w:space="0" w:color="auto"/>
                        <w:bottom w:val="none" w:sz="0" w:space="0" w:color="auto"/>
                        <w:right w:val="none" w:sz="0" w:space="0" w:color="auto"/>
                      </w:divBdr>
                    </w:div>
                  </w:divsChild>
                </w:div>
                <w:div w:id="918442674">
                  <w:marLeft w:val="0"/>
                  <w:marRight w:val="0"/>
                  <w:marTop w:val="0"/>
                  <w:marBottom w:val="0"/>
                  <w:divBdr>
                    <w:top w:val="none" w:sz="0" w:space="0" w:color="auto"/>
                    <w:left w:val="none" w:sz="0" w:space="0" w:color="auto"/>
                    <w:bottom w:val="none" w:sz="0" w:space="0" w:color="auto"/>
                    <w:right w:val="none" w:sz="0" w:space="0" w:color="auto"/>
                  </w:divBdr>
                  <w:divsChild>
                    <w:div w:id="58869299">
                      <w:marLeft w:val="0"/>
                      <w:marRight w:val="0"/>
                      <w:marTop w:val="0"/>
                      <w:marBottom w:val="0"/>
                      <w:divBdr>
                        <w:top w:val="none" w:sz="0" w:space="0" w:color="auto"/>
                        <w:left w:val="none" w:sz="0" w:space="0" w:color="auto"/>
                        <w:bottom w:val="none" w:sz="0" w:space="0" w:color="auto"/>
                        <w:right w:val="none" w:sz="0" w:space="0" w:color="auto"/>
                      </w:divBdr>
                    </w:div>
                  </w:divsChild>
                </w:div>
                <w:div w:id="2035693493">
                  <w:marLeft w:val="0"/>
                  <w:marRight w:val="0"/>
                  <w:marTop w:val="0"/>
                  <w:marBottom w:val="0"/>
                  <w:divBdr>
                    <w:top w:val="none" w:sz="0" w:space="0" w:color="auto"/>
                    <w:left w:val="none" w:sz="0" w:space="0" w:color="auto"/>
                    <w:bottom w:val="none" w:sz="0" w:space="0" w:color="auto"/>
                    <w:right w:val="none" w:sz="0" w:space="0" w:color="auto"/>
                  </w:divBdr>
                  <w:divsChild>
                    <w:div w:id="1734040265">
                      <w:marLeft w:val="0"/>
                      <w:marRight w:val="0"/>
                      <w:marTop w:val="0"/>
                      <w:marBottom w:val="0"/>
                      <w:divBdr>
                        <w:top w:val="none" w:sz="0" w:space="0" w:color="auto"/>
                        <w:left w:val="none" w:sz="0" w:space="0" w:color="auto"/>
                        <w:bottom w:val="none" w:sz="0" w:space="0" w:color="auto"/>
                        <w:right w:val="none" w:sz="0" w:space="0" w:color="auto"/>
                      </w:divBdr>
                    </w:div>
                  </w:divsChild>
                </w:div>
                <w:div w:id="2097090321">
                  <w:marLeft w:val="0"/>
                  <w:marRight w:val="0"/>
                  <w:marTop w:val="0"/>
                  <w:marBottom w:val="0"/>
                  <w:divBdr>
                    <w:top w:val="none" w:sz="0" w:space="0" w:color="auto"/>
                    <w:left w:val="none" w:sz="0" w:space="0" w:color="auto"/>
                    <w:bottom w:val="none" w:sz="0" w:space="0" w:color="auto"/>
                    <w:right w:val="none" w:sz="0" w:space="0" w:color="auto"/>
                  </w:divBdr>
                  <w:divsChild>
                    <w:div w:id="731463271">
                      <w:marLeft w:val="0"/>
                      <w:marRight w:val="0"/>
                      <w:marTop w:val="0"/>
                      <w:marBottom w:val="0"/>
                      <w:divBdr>
                        <w:top w:val="none" w:sz="0" w:space="0" w:color="auto"/>
                        <w:left w:val="none" w:sz="0" w:space="0" w:color="auto"/>
                        <w:bottom w:val="none" w:sz="0" w:space="0" w:color="auto"/>
                        <w:right w:val="none" w:sz="0" w:space="0" w:color="auto"/>
                      </w:divBdr>
                    </w:div>
                  </w:divsChild>
                </w:div>
                <w:div w:id="919564372">
                  <w:marLeft w:val="0"/>
                  <w:marRight w:val="0"/>
                  <w:marTop w:val="0"/>
                  <w:marBottom w:val="0"/>
                  <w:divBdr>
                    <w:top w:val="none" w:sz="0" w:space="0" w:color="auto"/>
                    <w:left w:val="none" w:sz="0" w:space="0" w:color="auto"/>
                    <w:bottom w:val="none" w:sz="0" w:space="0" w:color="auto"/>
                    <w:right w:val="none" w:sz="0" w:space="0" w:color="auto"/>
                  </w:divBdr>
                  <w:divsChild>
                    <w:div w:id="1155678731">
                      <w:marLeft w:val="0"/>
                      <w:marRight w:val="0"/>
                      <w:marTop w:val="0"/>
                      <w:marBottom w:val="0"/>
                      <w:divBdr>
                        <w:top w:val="none" w:sz="0" w:space="0" w:color="auto"/>
                        <w:left w:val="none" w:sz="0" w:space="0" w:color="auto"/>
                        <w:bottom w:val="none" w:sz="0" w:space="0" w:color="auto"/>
                        <w:right w:val="none" w:sz="0" w:space="0" w:color="auto"/>
                      </w:divBdr>
                    </w:div>
                  </w:divsChild>
                </w:div>
                <w:div w:id="487475312">
                  <w:marLeft w:val="0"/>
                  <w:marRight w:val="0"/>
                  <w:marTop w:val="0"/>
                  <w:marBottom w:val="0"/>
                  <w:divBdr>
                    <w:top w:val="none" w:sz="0" w:space="0" w:color="auto"/>
                    <w:left w:val="none" w:sz="0" w:space="0" w:color="auto"/>
                    <w:bottom w:val="none" w:sz="0" w:space="0" w:color="auto"/>
                    <w:right w:val="none" w:sz="0" w:space="0" w:color="auto"/>
                  </w:divBdr>
                  <w:divsChild>
                    <w:div w:id="163592814">
                      <w:marLeft w:val="0"/>
                      <w:marRight w:val="0"/>
                      <w:marTop w:val="0"/>
                      <w:marBottom w:val="0"/>
                      <w:divBdr>
                        <w:top w:val="none" w:sz="0" w:space="0" w:color="auto"/>
                        <w:left w:val="none" w:sz="0" w:space="0" w:color="auto"/>
                        <w:bottom w:val="none" w:sz="0" w:space="0" w:color="auto"/>
                        <w:right w:val="none" w:sz="0" w:space="0" w:color="auto"/>
                      </w:divBdr>
                    </w:div>
                  </w:divsChild>
                </w:div>
                <w:div w:id="2111198263">
                  <w:marLeft w:val="0"/>
                  <w:marRight w:val="0"/>
                  <w:marTop w:val="0"/>
                  <w:marBottom w:val="0"/>
                  <w:divBdr>
                    <w:top w:val="none" w:sz="0" w:space="0" w:color="auto"/>
                    <w:left w:val="none" w:sz="0" w:space="0" w:color="auto"/>
                    <w:bottom w:val="none" w:sz="0" w:space="0" w:color="auto"/>
                    <w:right w:val="none" w:sz="0" w:space="0" w:color="auto"/>
                  </w:divBdr>
                  <w:divsChild>
                    <w:div w:id="19057930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8880408">
          <w:marLeft w:val="0"/>
          <w:marRight w:val="0"/>
          <w:marTop w:val="0"/>
          <w:marBottom w:val="0"/>
          <w:divBdr>
            <w:top w:val="none" w:sz="0" w:space="0" w:color="auto"/>
            <w:left w:val="none" w:sz="0" w:space="0" w:color="auto"/>
            <w:bottom w:val="none" w:sz="0" w:space="0" w:color="auto"/>
            <w:right w:val="none" w:sz="0" w:space="0" w:color="auto"/>
          </w:divBdr>
        </w:div>
        <w:div w:id="734200356">
          <w:marLeft w:val="0"/>
          <w:marRight w:val="0"/>
          <w:marTop w:val="0"/>
          <w:marBottom w:val="0"/>
          <w:divBdr>
            <w:top w:val="none" w:sz="0" w:space="0" w:color="auto"/>
            <w:left w:val="none" w:sz="0" w:space="0" w:color="auto"/>
            <w:bottom w:val="none" w:sz="0" w:space="0" w:color="auto"/>
            <w:right w:val="none" w:sz="0" w:space="0" w:color="auto"/>
          </w:divBdr>
        </w:div>
        <w:div w:id="1882789458">
          <w:marLeft w:val="0"/>
          <w:marRight w:val="0"/>
          <w:marTop w:val="0"/>
          <w:marBottom w:val="0"/>
          <w:divBdr>
            <w:top w:val="none" w:sz="0" w:space="0" w:color="auto"/>
            <w:left w:val="none" w:sz="0" w:space="0" w:color="auto"/>
            <w:bottom w:val="none" w:sz="0" w:space="0" w:color="auto"/>
            <w:right w:val="none" w:sz="0" w:space="0" w:color="auto"/>
          </w:divBdr>
          <w:divsChild>
            <w:div w:id="536433924">
              <w:marLeft w:val="0"/>
              <w:marRight w:val="0"/>
              <w:marTop w:val="0"/>
              <w:marBottom w:val="0"/>
              <w:divBdr>
                <w:top w:val="none" w:sz="0" w:space="0" w:color="auto"/>
                <w:left w:val="none" w:sz="0" w:space="0" w:color="auto"/>
                <w:bottom w:val="none" w:sz="0" w:space="0" w:color="auto"/>
                <w:right w:val="none" w:sz="0" w:space="0" w:color="auto"/>
              </w:divBdr>
            </w:div>
            <w:div w:id="534539762">
              <w:marLeft w:val="0"/>
              <w:marRight w:val="0"/>
              <w:marTop w:val="0"/>
              <w:marBottom w:val="0"/>
              <w:divBdr>
                <w:top w:val="none" w:sz="0" w:space="0" w:color="auto"/>
                <w:left w:val="none" w:sz="0" w:space="0" w:color="auto"/>
                <w:bottom w:val="none" w:sz="0" w:space="0" w:color="auto"/>
                <w:right w:val="none" w:sz="0" w:space="0" w:color="auto"/>
              </w:divBdr>
            </w:div>
            <w:div w:id="135954096">
              <w:marLeft w:val="0"/>
              <w:marRight w:val="0"/>
              <w:marTop w:val="0"/>
              <w:marBottom w:val="0"/>
              <w:divBdr>
                <w:top w:val="none" w:sz="0" w:space="0" w:color="auto"/>
                <w:left w:val="none" w:sz="0" w:space="0" w:color="auto"/>
                <w:bottom w:val="none" w:sz="0" w:space="0" w:color="auto"/>
                <w:right w:val="none" w:sz="0" w:space="0" w:color="auto"/>
              </w:divBdr>
            </w:div>
            <w:div w:id="1590969602">
              <w:marLeft w:val="0"/>
              <w:marRight w:val="0"/>
              <w:marTop w:val="0"/>
              <w:marBottom w:val="0"/>
              <w:divBdr>
                <w:top w:val="none" w:sz="0" w:space="0" w:color="auto"/>
                <w:left w:val="none" w:sz="0" w:space="0" w:color="auto"/>
                <w:bottom w:val="none" w:sz="0" w:space="0" w:color="auto"/>
                <w:right w:val="none" w:sz="0" w:space="0" w:color="auto"/>
              </w:divBdr>
            </w:div>
            <w:div w:id="470489670">
              <w:marLeft w:val="0"/>
              <w:marRight w:val="0"/>
              <w:marTop w:val="0"/>
              <w:marBottom w:val="0"/>
              <w:divBdr>
                <w:top w:val="none" w:sz="0" w:space="0" w:color="auto"/>
                <w:left w:val="none" w:sz="0" w:space="0" w:color="auto"/>
                <w:bottom w:val="none" w:sz="0" w:space="0" w:color="auto"/>
                <w:right w:val="none" w:sz="0" w:space="0" w:color="auto"/>
              </w:divBdr>
            </w:div>
            <w:div w:id="61298274">
              <w:marLeft w:val="0"/>
              <w:marRight w:val="0"/>
              <w:marTop w:val="0"/>
              <w:marBottom w:val="0"/>
              <w:divBdr>
                <w:top w:val="none" w:sz="0" w:space="0" w:color="auto"/>
                <w:left w:val="none" w:sz="0" w:space="0" w:color="auto"/>
                <w:bottom w:val="none" w:sz="0" w:space="0" w:color="auto"/>
                <w:right w:val="none" w:sz="0" w:space="0" w:color="auto"/>
              </w:divBdr>
            </w:div>
            <w:div w:id="814105422">
              <w:marLeft w:val="0"/>
              <w:marRight w:val="0"/>
              <w:marTop w:val="0"/>
              <w:marBottom w:val="0"/>
              <w:divBdr>
                <w:top w:val="none" w:sz="0" w:space="0" w:color="auto"/>
                <w:left w:val="none" w:sz="0" w:space="0" w:color="auto"/>
                <w:bottom w:val="none" w:sz="0" w:space="0" w:color="auto"/>
                <w:right w:val="none" w:sz="0" w:space="0" w:color="auto"/>
              </w:divBdr>
            </w:div>
            <w:div w:id="1439254536">
              <w:marLeft w:val="0"/>
              <w:marRight w:val="0"/>
              <w:marTop w:val="0"/>
              <w:marBottom w:val="0"/>
              <w:divBdr>
                <w:top w:val="none" w:sz="0" w:space="0" w:color="auto"/>
                <w:left w:val="none" w:sz="0" w:space="0" w:color="auto"/>
                <w:bottom w:val="none" w:sz="0" w:space="0" w:color="auto"/>
                <w:right w:val="none" w:sz="0" w:space="0" w:color="auto"/>
              </w:divBdr>
            </w:div>
            <w:div w:id="1359433253">
              <w:marLeft w:val="0"/>
              <w:marRight w:val="0"/>
              <w:marTop w:val="0"/>
              <w:marBottom w:val="0"/>
              <w:divBdr>
                <w:top w:val="none" w:sz="0" w:space="0" w:color="auto"/>
                <w:left w:val="none" w:sz="0" w:space="0" w:color="auto"/>
                <w:bottom w:val="none" w:sz="0" w:space="0" w:color="auto"/>
                <w:right w:val="none" w:sz="0" w:space="0" w:color="auto"/>
              </w:divBdr>
            </w:div>
            <w:div w:id="305281661">
              <w:marLeft w:val="0"/>
              <w:marRight w:val="0"/>
              <w:marTop w:val="0"/>
              <w:marBottom w:val="0"/>
              <w:divBdr>
                <w:top w:val="none" w:sz="0" w:space="0" w:color="auto"/>
                <w:left w:val="none" w:sz="0" w:space="0" w:color="auto"/>
                <w:bottom w:val="none" w:sz="0" w:space="0" w:color="auto"/>
                <w:right w:val="none" w:sz="0" w:space="0" w:color="auto"/>
              </w:divBdr>
            </w:div>
            <w:div w:id="973869430">
              <w:marLeft w:val="0"/>
              <w:marRight w:val="0"/>
              <w:marTop w:val="0"/>
              <w:marBottom w:val="0"/>
              <w:divBdr>
                <w:top w:val="none" w:sz="0" w:space="0" w:color="auto"/>
                <w:left w:val="none" w:sz="0" w:space="0" w:color="auto"/>
                <w:bottom w:val="none" w:sz="0" w:space="0" w:color="auto"/>
                <w:right w:val="none" w:sz="0" w:space="0" w:color="auto"/>
              </w:divBdr>
            </w:div>
            <w:div w:id="117455021">
              <w:marLeft w:val="0"/>
              <w:marRight w:val="0"/>
              <w:marTop w:val="0"/>
              <w:marBottom w:val="0"/>
              <w:divBdr>
                <w:top w:val="none" w:sz="0" w:space="0" w:color="auto"/>
                <w:left w:val="none" w:sz="0" w:space="0" w:color="auto"/>
                <w:bottom w:val="none" w:sz="0" w:space="0" w:color="auto"/>
                <w:right w:val="none" w:sz="0" w:space="0" w:color="auto"/>
              </w:divBdr>
            </w:div>
            <w:div w:id="103816073">
              <w:marLeft w:val="0"/>
              <w:marRight w:val="0"/>
              <w:marTop w:val="0"/>
              <w:marBottom w:val="0"/>
              <w:divBdr>
                <w:top w:val="none" w:sz="0" w:space="0" w:color="auto"/>
                <w:left w:val="none" w:sz="0" w:space="0" w:color="auto"/>
                <w:bottom w:val="none" w:sz="0" w:space="0" w:color="auto"/>
                <w:right w:val="none" w:sz="0" w:space="0" w:color="auto"/>
              </w:divBdr>
            </w:div>
            <w:div w:id="628324215">
              <w:marLeft w:val="0"/>
              <w:marRight w:val="0"/>
              <w:marTop w:val="0"/>
              <w:marBottom w:val="0"/>
              <w:divBdr>
                <w:top w:val="none" w:sz="0" w:space="0" w:color="auto"/>
                <w:left w:val="none" w:sz="0" w:space="0" w:color="auto"/>
                <w:bottom w:val="none" w:sz="0" w:space="0" w:color="auto"/>
                <w:right w:val="none" w:sz="0" w:space="0" w:color="auto"/>
              </w:divBdr>
            </w:div>
            <w:div w:id="892154756">
              <w:marLeft w:val="0"/>
              <w:marRight w:val="0"/>
              <w:marTop w:val="0"/>
              <w:marBottom w:val="0"/>
              <w:divBdr>
                <w:top w:val="none" w:sz="0" w:space="0" w:color="auto"/>
                <w:left w:val="none" w:sz="0" w:space="0" w:color="auto"/>
                <w:bottom w:val="none" w:sz="0" w:space="0" w:color="auto"/>
                <w:right w:val="none" w:sz="0" w:space="0" w:color="auto"/>
              </w:divBdr>
            </w:div>
          </w:divsChild>
        </w:div>
        <w:div w:id="1689484473">
          <w:marLeft w:val="0"/>
          <w:marRight w:val="0"/>
          <w:marTop w:val="0"/>
          <w:marBottom w:val="0"/>
          <w:divBdr>
            <w:top w:val="none" w:sz="0" w:space="0" w:color="auto"/>
            <w:left w:val="none" w:sz="0" w:space="0" w:color="auto"/>
            <w:bottom w:val="none" w:sz="0" w:space="0" w:color="auto"/>
            <w:right w:val="none" w:sz="0" w:space="0" w:color="auto"/>
          </w:divBdr>
        </w:div>
        <w:div w:id="1711804452">
          <w:marLeft w:val="0"/>
          <w:marRight w:val="0"/>
          <w:marTop w:val="0"/>
          <w:marBottom w:val="0"/>
          <w:divBdr>
            <w:top w:val="none" w:sz="0" w:space="0" w:color="auto"/>
            <w:left w:val="none" w:sz="0" w:space="0" w:color="auto"/>
            <w:bottom w:val="none" w:sz="0" w:space="0" w:color="auto"/>
            <w:right w:val="none" w:sz="0" w:space="0" w:color="auto"/>
          </w:divBdr>
        </w:div>
        <w:div w:id="1179739483">
          <w:marLeft w:val="0"/>
          <w:marRight w:val="0"/>
          <w:marTop w:val="0"/>
          <w:marBottom w:val="0"/>
          <w:divBdr>
            <w:top w:val="none" w:sz="0" w:space="0" w:color="auto"/>
            <w:left w:val="none" w:sz="0" w:space="0" w:color="auto"/>
            <w:bottom w:val="none" w:sz="0" w:space="0" w:color="auto"/>
            <w:right w:val="none" w:sz="0" w:space="0" w:color="auto"/>
          </w:divBdr>
        </w:div>
        <w:div w:id="2107995952">
          <w:marLeft w:val="0"/>
          <w:marRight w:val="0"/>
          <w:marTop w:val="0"/>
          <w:marBottom w:val="0"/>
          <w:divBdr>
            <w:top w:val="none" w:sz="0" w:space="0" w:color="auto"/>
            <w:left w:val="none" w:sz="0" w:space="0" w:color="auto"/>
            <w:bottom w:val="none" w:sz="0" w:space="0" w:color="auto"/>
            <w:right w:val="none" w:sz="0" w:space="0" w:color="auto"/>
          </w:divBdr>
        </w:div>
        <w:div w:id="1524131579">
          <w:marLeft w:val="0"/>
          <w:marRight w:val="0"/>
          <w:marTop w:val="0"/>
          <w:marBottom w:val="0"/>
          <w:divBdr>
            <w:top w:val="none" w:sz="0" w:space="0" w:color="auto"/>
            <w:left w:val="none" w:sz="0" w:space="0" w:color="auto"/>
            <w:bottom w:val="none" w:sz="0" w:space="0" w:color="auto"/>
            <w:right w:val="none" w:sz="0" w:space="0" w:color="auto"/>
          </w:divBdr>
          <w:divsChild>
            <w:div w:id="976649220">
              <w:marLeft w:val="-75"/>
              <w:marRight w:val="0"/>
              <w:marTop w:val="30"/>
              <w:marBottom w:val="30"/>
              <w:divBdr>
                <w:top w:val="none" w:sz="0" w:space="0" w:color="auto"/>
                <w:left w:val="none" w:sz="0" w:space="0" w:color="auto"/>
                <w:bottom w:val="none" w:sz="0" w:space="0" w:color="auto"/>
                <w:right w:val="none" w:sz="0" w:space="0" w:color="auto"/>
              </w:divBdr>
              <w:divsChild>
                <w:div w:id="2077318062">
                  <w:marLeft w:val="0"/>
                  <w:marRight w:val="0"/>
                  <w:marTop w:val="0"/>
                  <w:marBottom w:val="0"/>
                  <w:divBdr>
                    <w:top w:val="none" w:sz="0" w:space="0" w:color="auto"/>
                    <w:left w:val="none" w:sz="0" w:space="0" w:color="auto"/>
                    <w:bottom w:val="none" w:sz="0" w:space="0" w:color="auto"/>
                    <w:right w:val="none" w:sz="0" w:space="0" w:color="auto"/>
                  </w:divBdr>
                  <w:divsChild>
                    <w:div w:id="116678159">
                      <w:marLeft w:val="0"/>
                      <w:marRight w:val="0"/>
                      <w:marTop w:val="0"/>
                      <w:marBottom w:val="0"/>
                      <w:divBdr>
                        <w:top w:val="none" w:sz="0" w:space="0" w:color="auto"/>
                        <w:left w:val="none" w:sz="0" w:space="0" w:color="auto"/>
                        <w:bottom w:val="none" w:sz="0" w:space="0" w:color="auto"/>
                        <w:right w:val="none" w:sz="0" w:space="0" w:color="auto"/>
                      </w:divBdr>
                    </w:div>
                  </w:divsChild>
                </w:div>
                <w:div w:id="729424128">
                  <w:marLeft w:val="0"/>
                  <w:marRight w:val="0"/>
                  <w:marTop w:val="0"/>
                  <w:marBottom w:val="0"/>
                  <w:divBdr>
                    <w:top w:val="none" w:sz="0" w:space="0" w:color="auto"/>
                    <w:left w:val="none" w:sz="0" w:space="0" w:color="auto"/>
                    <w:bottom w:val="none" w:sz="0" w:space="0" w:color="auto"/>
                    <w:right w:val="none" w:sz="0" w:space="0" w:color="auto"/>
                  </w:divBdr>
                  <w:divsChild>
                    <w:div w:id="1246720079">
                      <w:marLeft w:val="0"/>
                      <w:marRight w:val="0"/>
                      <w:marTop w:val="0"/>
                      <w:marBottom w:val="0"/>
                      <w:divBdr>
                        <w:top w:val="none" w:sz="0" w:space="0" w:color="auto"/>
                        <w:left w:val="none" w:sz="0" w:space="0" w:color="auto"/>
                        <w:bottom w:val="none" w:sz="0" w:space="0" w:color="auto"/>
                        <w:right w:val="none" w:sz="0" w:space="0" w:color="auto"/>
                      </w:divBdr>
                    </w:div>
                  </w:divsChild>
                </w:div>
                <w:div w:id="1003508039">
                  <w:marLeft w:val="0"/>
                  <w:marRight w:val="0"/>
                  <w:marTop w:val="0"/>
                  <w:marBottom w:val="0"/>
                  <w:divBdr>
                    <w:top w:val="none" w:sz="0" w:space="0" w:color="auto"/>
                    <w:left w:val="none" w:sz="0" w:space="0" w:color="auto"/>
                    <w:bottom w:val="none" w:sz="0" w:space="0" w:color="auto"/>
                    <w:right w:val="none" w:sz="0" w:space="0" w:color="auto"/>
                  </w:divBdr>
                  <w:divsChild>
                    <w:div w:id="407851742">
                      <w:marLeft w:val="0"/>
                      <w:marRight w:val="0"/>
                      <w:marTop w:val="0"/>
                      <w:marBottom w:val="0"/>
                      <w:divBdr>
                        <w:top w:val="none" w:sz="0" w:space="0" w:color="auto"/>
                        <w:left w:val="none" w:sz="0" w:space="0" w:color="auto"/>
                        <w:bottom w:val="none" w:sz="0" w:space="0" w:color="auto"/>
                        <w:right w:val="none" w:sz="0" w:space="0" w:color="auto"/>
                      </w:divBdr>
                    </w:div>
                  </w:divsChild>
                </w:div>
                <w:div w:id="2145735876">
                  <w:marLeft w:val="0"/>
                  <w:marRight w:val="0"/>
                  <w:marTop w:val="0"/>
                  <w:marBottom w:val="0"/>
                  <w:divBdr>
                    <w:top w:val="none" w:sz="0" w:space="0" w:color="auto"/>
                    <w:left w:val="none" w:sz="0" w:space="0" w:color="auto"/>
                    <w:bottom w:val="none" w:sz="0" w:space="0" w:color="auto"/>
                    <w:right w:val="none" w:sz="0" w:space="0" w:color="auto"/>
                  </w:divBdr>
                  <w:divsChild>
                    <w:div w:id="930508487">
                      <w:marLeft w:val="0"/>
                      <w:marRight w:val="0"/>
                      <w:marTop w:val="0"/>
                      <w:marBottom w:val="0"/>
                      <w:divBdr>
                        <w:top w:val="none" w:sz="0" w:space="0" w:color="auto"/>
                        <w:left w:val="none" w:sz="0" w:space="0" w:color="auto"/>
                        <w:bottom w:val="none" w:sz="0" w:space="0" w:color="auto"/>
                        <w:right w:val="none" w:sz="0" w:space="0" w:color="auto"/>
                      </w:divBdr>
                    </w:div>
                  </w:divsChild>
                </w:div>
                <w:div w:id="713117991">
                  <w:marLeft w:val="0"/>
                  <w:marRight w:val="0"/>
                  <w:marTop w:val="0"/>
                  <w:marBottom w:val="0"/>
                  <w:divBdr>
                    <w:top w:val="none" w:sz="0" w:space="0" w:color="auto"/>
                    <w:left w:val="none" w:sz="0" w:space="0" w:color="auto"/>
                    <w:bottom w:val="none" w:sz="0" w:space="0" w:color="auto"/>
                    <w:right w:val="none" w:sz="0" w:space="0" w:color="auto"/>
                  </w:divBdr>
                  <w:divsChild>
                    <w:div w:id="9451712">
                      <w:marLeft w:val="0"/>
                      <w:marRight w:val="0"/>
                      <w:marTop w:val="0"/>
                      <w:marBottom w:val="0"/>
                      <w:divBdr>
                        <w:top w:val="none" w:sz="0" w:space="0" w:color="auto"/>
                        <w:left w:val="none" w:sz="0" w:space="0" w:color="auto"/>
                        <w:bottom w:val="none" w:sz="0" w:space="0" w:color="auto"/>
                        <w:right w:val="none" w:sz="0" w:space="0" w:color="auto"/>
                      </w:divBdr>
                    </w:div>
                  </w:divsChild>
                </w:div>
                <w:div w:id="1925257343">
                  <w:marLeft w:val="0"/>
                  <w:marRight w:val="0"/>
                  <w:marTop w:val="0"/>
                  <w:marBottom w:val="0"/>
                  <w:divBdr>
                    <w:top w:val="none" w:sz="0" w:space="0" w:color="auto"/>
                    <w:left w:val="none" w:sz="0" w:space="0" w:color="auto"/>
                    <w:bottom w:val="none" w:sz="0" w:space="0" w:color="auto"/>
                    <w:right w:val="none" w:sz="0" w:space="0" w:color="auto"/>
                  </w:divBdr>
                  <w:divsChild>
                    <w:div w:id="1385834158">
                      <w:marLeft w:val="0"/>
                      <w:marRight w:val="0"/>
                      <w:marTop w:val="0"/>
                      <w:marBottom w:val="0"/>
                      <w:divBdr>
                        <w:top w:val="none" w:sz="0" w:space="0" w:color="auto"/>
                        <w:left w:val="none" w:sz="0" w:space="0" w:color="auto"/>
                        <w:bottom w:val="none" w:sz="0" w:space="0" w:color="auto"/>
                        <w:right w:val="none" w:sz="0" w:space="0" w:color="auto"/>
                      </w:divBdr>
                    </w:div>
                  </w:divsChild>
                </w:div>
                <w:div w:id="1914075572">
                  <w:marLeft w:val="0"/>
                  <w:marRight w:val="0"/>
                  <w:marTop w:val="0"/>
                  <w:marBottom w:val="0"/>
                  <w:divBdr>
                    <w:top w:val="none" w:sz="0" w:space="0" w:color="auto"/>
                    <w:left w:val="none" w:sz="0" w:space="0" w:color="auto"/>
                    <w:bottom w:val="none" w:sz="0" w:space="0" w:color="auto"/>
                    <w:right w:val="none" w:sz="0" w:space="0" w:color="auto"/>
                  </w:divBdr>
                  <w:divsChild>
                    <w:div w:id="1556156358">
                      <w:marLeft w:val="0"/>
                      <w:marRight w:val="0"/>
                      <w:marTop w:val="0"/>
                      <w:marBottom w:val="0"/>
                      <w:divBdr>
                        <w:top w:val="none" w:sz="0" w:space="0" w:color="auto"/>
                        <w:left w:val="none" w:sz="0" w:space="0" w:color="auto"/>
                        <w:bottom w:val="none" w:sz="0" w:space="0" w:color="auto"/>
                        <w:right w:val="none" w:sz="0" w:space="0" w:color="auto"/>
                      </w:divBdr>
                    </w:div>
                    <w:div w:id="941570595">
                      <w:marLeft w:val="0"/>
                      <w:marRight w:val="0"/>
                      <w:marTop w:val="0"/>
                      <w:marBottom w:val="0"/>
                      <w:divBdr>
                        <w:top w:val="none" w:sz="0" w:space="0" w:color="auto"/>
                        <w:left w:val="none" w:sz="0" w:space="0" w:color="auto"/>
                        <w:bottom w:val="none" w:sz="0" w:space="0" w:color="auto"/>
                        <w:right w:val="none" w:sz="0" w:space="0" w:color="auto"/>
                      </w:divBdr>
                    </w:div>
                  </w:divsChild>
                </w:div>
                <w:div w:id="1095127779">
                  <w:marLeft w:val="0"/>
                  <w:marRight w:val="0"/>
                  <w:marTop w:val="0"/>
                  <w:marBottom w:val="0"/>
                  <w:divBdr>
                    <w:top w:val="none" w:sz="0" w:space="0" w:color="auto"/>
                    <w:left w:val="none" w:sz="0" w:space="0" w:color="auto"/>
                    <w:bottom w:val="none" w:sz="0" w:space="0" w:color="auto"/>
                    <w:right w:val="none" w:sz="0" w:space="0" w:color="auto"/>
                  </w:divBdr>
                  <w:divsChild>
                    <w:div w:id="398483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0827055">
          <w:marLeft w:val="0"/>
          <w:marRight w:val="0"/>
          <w:marTop w:val="0"/>
          <w:marBottom w:val="0"/>
          <w:divBdr>
            <w:top w:val="none" w:sz="0" w:space="0" w:color="auto"/>
            <w:left w:val="none" w:sz="0" w:space="0" w:color="auto"/>
            <w:bottom w:val="none" w:sz="0" w:space="0" w:color="auto"/>
            <w:right w:val="none" w:sz="0" w:space="0" w:color="auto"/>
          </w:divBdr>
        </w:div>
        <w:div w:id="1028139985">
          <w:marLeft w:val="0"/>
          <w:marRight w:val="0"/>
          <w:marTop w:val="0"/>
          <w:marBottom w:val="0"/>
          <w:divBdr>
            <w:top w:val="none" w:sz="0" w:space="0" w:color="auto"/>
            <w:left w:val="none" w:sz="0" w:space="0" w:color="auto"/>
            <w:bottom w:val="none" w:sz="0" w:space="0" w:color="auto"/>
            <w:right w:val="none" w:sz="0" w:space="0" w:color="auto"/>
          </w:divBdr>
        </w:div>
        <w:div w:id="316224468">
          <w:marLeft w:val="0"/>
          <w:marRight w:val="0"/>
          <w:marTop w:val="0"/>
          <w:marBottom w:val="0"/>
          <w:divBdr>
            <w:top w:val="none" w:sz="0" w:space="0" w:color="auto"/>
            <w:left w:val="none" w:sz="0" w:space="0" w:color="auto"/>
            <w:bottom w:val="none" w:sz="0" w:space="0" w:color="auto"/>
            <w:right w:val="none" w:sz="0" w:space="0" w:color="auto"/>
          </w:divBdr>
        </w:div>
        <w:div w:id="1577668467">
          <w:marLeft w:val="0"/>
          <w:marRight w:val="0"/>
          <w:marTop w:val="0"/>
          <w:marBottom w:val="0"/>
          <w:divBdr>
            <w:top w:val="none" w:sz="0" w:space="0" w:color="auto"/>
            <w:left w:val="none" w:sz="0" w:space="0" w:color="auto"/>
            <w:bottom w:val="none" w:sz="0" w:space="0" w:color="auto"/>
            <w:right w:val="none" w:sz="0" w:space="0" w:color="auto"/>
          </w:divBdr>
        </w:div>
        <w:div w:id="228422958">
          <w:marLeft w:val="0"/>
          <w:marRight w:val="0"/>
          <w:marTop w:val="0"/>
          <w:marBottom w:val="0"/>
          <w:divBdr>
            <w:top w:val="none" w:sz="0" w:space="0" w:color="auto"/>
            <w:left w:val="none" w:sz="0" w:space="0" w:color="auto"/>
            <w:bottom w:val="none" w:sz="0" w:space="0" w:color="auto"/>
            <w:right w:val="none" w:sz="0" w:space="0" w:color="auto"/>
          </w:divBdr>
        </w:div>
        <w:div w:id="58017359">
          <w:marLeft w:val="0"/>
          <w:marRight w:val="0"/>
          <w:marTop w:val="0"/>
          <w:marBottom w:val="0"/>
          <w:divBdr>
            <w:top w:val="none" w:sz="0" w:space="0" w:color="auto"/>
            <w:left w:val="none" w:sz="0" w:space="0" w:color="auto"/>
            <w:bottom w:val="none" w:sz="0" w:space="0" w:color="auto"/>
            <w:right w:val="none" w:sz="0" w:space="0" w:color="auto"/>
          </w:divBdr>
          <w:divsChild>
            <w:div w:id="2032342491">
              <w:marLeft w:val="-75"/>
              <w:marRight w:val="0"/>
              <w:marTop w:val="30"/>
              <w:marBottom w:val="30"/>
              <w:divBdr>
                <w:top w:val="none" w:sz="0" w:space="0" w:color="auto"/>
                <w:left w:val="none" w:sz="0" w:space="0" w:color="auto"/>
                <w:bottom w:val="none" w:sz="0" w:space="0" w:color="auto"/>
                <w:right w:val="none" w:sz="0" w:space="0" w:color="auto"/>
              </w:divBdr>
              <w:divsChild>
                <w:div w:id="467937517">
                  <w:marLeft w:val="0"/>
                  <w:marRight w:val="0"/>
                  <w:marTop w:val="0"/>
                  <w:marBottom w:val="0"/>
                  <w:divBdr>
                    <w:top w:val="none" w:sz="0" w:space="0" w:color="auto"/>
                    <w:left w:val="none" w:sz="0" w:space="0" w:color="auto"/>
                    <w:bottom w:val="none" w:sz="0" w:space="0" w:color="auto"/>
                    <w:right w:val="none" w:sz="0" w:space="0" w:color="auto"/>
                  </w:divBdr>
                  <w:divsChild>
                    <w:div w:id="1705060092">
                      <w:marLeft w:val="0"/>
                      <w:marRight w:val="0"/>
                      <w:marTop w:val="0"/>
                      <w:marBottom w:val="0"/>
                      <w:divBdr>
                        <w:top w:val="none" w:sz="0" w:space="0" w:color="auto"/>
                        <w:left w:val="none" w:sz="0" w:space="0" w:color="auto"/>
                        <w:bottom w:val="none" w:sz="0" w:space="0" w:color="auto"/>
                        <w:right w:val="none" w:sz="0" w:space="0" w:color="auto"/>
                      </w:divBdr>
                    </w:div>
                  </w:divsChild>
                </w:div>
                <w:div w:id="1180041810">
                  <w:marLeft w:val="0"/>
                  <w:marRight w:val="0"/>
                  <w:marTop w:val="0"/>
                  <w:marBottom w:val="0"/>
                  <w:divBdr>
                    <w:top w:val="none" w:sz="0" w:space="0" w:color="auto"/>
                    <w:left w:val="none" w:sz="0" w:space="0" w:color="auto"/>
                    <w:bottom w:val="none" w:sz="0" w:space="0" w:color="auto"/>
                    <w:right w:val="none" w:sz="0" w:space="0" w:color="auto"/>
                  </w:divBdr>
                  <w:divsChild>
                    <w:div w:id="1705785259">
                      <w:marLeft w:val="0"/>
                      <w:marRight w:val="0"/>
                      <w:marTop w:val="0"/>
                      <w:marBottom w:val="0"/>
                      <w:divBdr>
                        <w:top w:val="none" w:sz="0" w:space="0" w:color="auto"/>
                        <w:left w:val="none" w:sz="0" w:space="0" w:color="auto"/>
                        <w:bottom w:val="none" w:sz="0" w:space="0" w:color="auto"/>
                        <w:right w:val="none" w:sz="0" w:space="0" w:color="auto"/>
                      </w:divBdr>
                    </w:div>
                  </w:divsChild>
                </w:div>
                <w:div w:id="1237741890">
                  <w:marLeft w:val="0"/>
                  <w:marRight w:val="0"/>
                  <w:marTop w:val="0"/>
                  <w:marBottom w:val="0"/>
                  <w:divBdr>
                    <w:top w:val="none" w:sz="0" w:space="0" w:color="auto"/>
                    <w:left w:val="none" w:sz="0" w:space="0" w:color="auto"/>
                    <w:bottom w:val="none" w:sz="0" w:space="0" w:color="auto"/>
                    <w:right w:val="none" w:sz="0" w:space="0" w:color="auto"/>
                  </w:divBdr>
                  <w:divsChild>
                    <w:div w:id="1246376001">
                      <w:marLeft w:val="0"/>
                      <w:marRight w:val="0"/>
                      <w:marTop w:val="0"/>
                      <w:marBottom w:val="0"/>
                      <w:divBdr>
                        <w:top w:val="none" w:sz="0" w:space="0" w:color="auto"/>
                        <w:left w:val="none" w:sz="0" w:space="0" w:color="auto"/>
                        <w:bottom w:val="none" w:sz="0" w:space="0" w:color="auto"/>
                        <w:right w:val="none" w:sz="0" w:space="0" w:color="auto"/>
                      </w:divBdr>
                    </w:div>
                  </w:divsChild>
                </w:div>
                <w:div w:id="728578118">
                  <w:marLeft w:val="0"/>
                  <w:marRight w:val="0"/>
                  <w:marTop w:val="0"/>
                  <w:marBottom w:val="0"/>
                  <w:divBdr>
                    <w:top w:val="none" w:sz="0" w:space="0" w:color="auto"/>
                    <w:left w:val="none" w:sz="0" w:space="0" w:color="auto"/>
                    <w:bottom w:val="none" w:sz="0" w:space="0" w:color="auto"/>
                    <w:right w:val="none" w:sz="0" w:space="0" w:color="auto"/>
                  </w:divBdr>
                  <w:divsChild>
                    <w:div w:id="1486511015">
                      <w:marLeft w:val="0"/>
                      <w:marRight w:val="0"/>
                      <w:marTop w:val="0"/>
                      <w:marBottom w:val="0"/>
                      <w:divBdr>
                        <w:top w:val="none" w:sz="0" w:space="0" w:color="auto"/>
                        <w:left w:val="none" w:sz="0" w:space="0" w:color="auto"/>
                        <w:bottom w:val="none" w:sz="0" w:space="0" w:color="auto"/>
                        <w:right w:val="none" w:sz="0" w:space="0" w:color="auto"/>
                      </w:divBdr>
                    </w:div>
                  </w:divsChild>
                </w:div>
                <w:div w:id="1127235491">
                  <w:marLeft w:val="0"/>
                  <w:marRight w:val="0"/>
                  <w:marTop w:val="0"/>
                  <w:marBottom w:val="0"/>
                  <w:divBdr>
                    <w:top w:val="none" w:sz="0" w:space="0" w:color="auto"/>
                    <w:left w:val="none" w:sz="0" w:space="0" w:color="auto"/>
                    <w:bottom w:val="none" w:sz="0" w:space="0" w:color="auto"/>
                    <w:right w:val="none" w:sz="0" w:space="0" w:color="auto"/>
                  </w:divBdr>
                  <w:divsChild>
                    <w:div w:id="2013410583">
                      <w:marLeft w:val="0"/>
                      <w:marRight w:val="0"/>
                      <w:marTop w:val="0"/>
                      <w:marBottom w:val="0"/>
                      <w:divBdr>
                        <w:top w:val="none" w:sz="0" w:space="0" w:color="auto"/>
                        <w:left w:val="none" w:sz="0" w:space="0" w:color="auto"/>
                        <w:bottom w:val="none" w:sz="0" w:space="0" w:color="auto"/>
                        <w:right w:val="none" w:sz="0" w:space="0" w:color="auto"/>
                      </w:divBdr>
                    </w:div>
                  </w:divsChild>
                </w:div>
                <w:div w:id="1993483132">
                  <w:marLeft w:val="0"/>
                  <w:marRight w:val="0"/>
                  <w:marTop w:val="0"/>
                  <w:marBottom w:val="0"/>
                  <w:divBdr>
                    <w:top w:val="none" w:sz="0" w:space="0" w:color="auto"/>
                    <w:left w:val="none" w:sz="0" w:space="0" w:color="auto"/>
                    <w:bottom w:val="none" w:sz="0" w:space="0" w:color="auto"/>
                    <w:right w:val="none" w:sz="0" w:space="0" w:color="auto"/>
                  </w:divBdr>
                  <w:divsChild>
                    <w:div w:id="1257638962">
                      <w:marLeft w:val="0"/>
                      <w:marRight w:val="0"/>
                      <w:marTop w:val="0"/>
                      <w:marBottom w:val="0"/>
                      <w:divBdr>
                        <w:top w:val="none" w:sz="0" w:space="0" w:color="auto"/>
                        <w:left w:val="none" w:sz="0" w:space="0" w:color="auto"/>
                        <w:bottom w:val="none" w:sz="0" w:space="0" w:color="auto"/>
                        <w:right w:val="none" w:sz="0" w:space="0" w:color="auto"/>
                      </w:divBdr>
                    </w:div>
                  </w:divsChild>
                </w:div>
                <w:div w:id="507715454">
                  <w:marLeft w:val="0"/>
                  <w:marRight w:val="0"/>
                  <w:marTop w:val="0"/>
                  <w:marBottom w:val="0"/>
                  <w:divBdr>
                    <w:top w:val="none" w:sz="0" w:space="0" w:color="auto"/>
                    <w:left w:val="none" w:sz="0" w:space="0" w:color="auto"/>
                    <w:bottom w:val="none" w:sz="0" w:space="0" w:color="auto"/>
                    <w:right w:val="none" w:sz="0" w:space="0" w:color="auto"/>
                  </w:divBdr>
                  <w:divsChild>
                    <w:div w:id="455291942">
                      <w:marLeft w:val="0"/>
                      <w:marRight w:val="0"/>
                      <w:marTop w:val="0"/>
                      <w:marBottom w:val="0"/>
                      <w:divBdr>
                        <w:top w:val="none" w:sz="0" w:space="0" w:color="auto"/>
                        <w:left w:val="none" w:sz="0" w:space="0" w:color="auto"/>
                        <w:bottom w:val="none" w:sz="0" w:space="0" w:color="auto"/>
                        <w:right w:val="none" w:sz="0" w:space="0" w:color="auto"/>
                      </w:divBdr>
                    </w:div>
                  </w:divsChild>
                </w:div>
                <w:div w:id="366025789">
                  <w:marLeft w:val="0"/>
                  <w:marRight w:val="0"/>
                  <w:marTop w:val="0"/>
                  <w:marBottom w:val="0"/>
                  <w:divBdr>
                    <w:top w:val="none" w:sz="0" w:space="0" w:color="auto"/>
                    <w:left w:val="none" w:sz="0" w:space="0" w:color="auto"/>
                    <w:bottom w:val="none" w:sz="0" w:space="0" w:color="auto"/>
                    <w:right w:val="none" w:sz="0" w:space="0" w:color="auto"/>
                  </w:divBdr>
                  <w:divsChild>
                    <w:div w:id="461657728">
                      <w:marLeft w:val="0"/>
                      <w:marRight w:val="0"/>
                      <w:marTop w:val="0"/>
                      <w:marBottom w:val="0"/>
                      <w:divBdr>
                        <w:top w:val="none" w:sz="0" w:space="0" w:color="auto"/>
                        <w:left w:val="none" w:sz="0" w:space="0" w:color="auto"/>
                        <w:bottom w:val="none" w:sz="0" w:space="0" w:color="auto"/>
                        <w:right w:val="none" w:sz="0" w:space="0" w:color="auto"/>
                      </w:divBdr>
                    </w:div>
                  </w:divsChild>
                </w:div>
                <w:div w:id="1877160780">
                  <w:marLeft w:val="0"/>
                  <w:marRight w:val="0"/>
                  <w:marTop w:val="0"/>
                  <w:marBottom w:val="0"/>
                  <w:divBdr>
                    <w:top w:val="none" w:sz="0" w:space="0" w:color="auto"/>
                    <w:left w:val="none" w:sz="0" w:space="0" w:color="auto"/>
                    <w:bottom w:val="none" w:sz="0" w:space="0" w:color="auto"/>
                    <w:right w:val="none" w:sz="0" w:space="0" w:color="auto"/>
                  </w:divBdr>
                  <w:divsChild>
                    <w:div w:id="27803328">
                      <w:marLeft w:val="0"/>
                      <w:marRight w:val="0"/>
                      <w:marTop w:val="0"/>
                      <w:marBottom w:val="0"/>
                      <w:divBdr>
                        <w:top w:val="none" w:sz="0" w:space="0" w:color="auto"/>
                        <w:left w:val="none" w:sz="0" w:space="0" w:color="auto"/>
                        <w:bottom w:val="none" w:sz="0" w:space="0" w:color="auto"/>
                        <w:right w:val="none" w:sz="0" w:space="0" w:color="auto"/>
                      </w:divBdr>
                    </w:div>
                  </w:divsChild>
                </w:div>
                <w:div w:id="848956681">
                  <w:marLeft w:val="0"/>
                  <w:marRight w:val="0"/>
                  <w:marTop w:val="0"/>
                  <w:marBottom w:val="0"/>
                  <w:divBdr>
                    <w:top w:val="none" w:sz="0" w:space="0" w:color="auto"/>
                    <w:left w:val="none" w:sz="0" w:space="0" w:color="auto"/>
                    <w:bottom w:val="none" w:sz="0" w:space="0" w:color="auto"/>
                    <w:right w:val="none" w:sz="0" w:space="0" w:color="auto"/>
                  </w:divBdr>
                  <w:divsChild>
                    <w:div w:id="1860047865">
                      <w:marLeft w:val="0"/>
                      <w:marRight w:val="0"/>
                      <w:marTop w:val="0"/>
                      <w:marBottom w:val="0"/>
                      <w:divBdr>
                        <w:top w:val="none" w:sz="0" w:space="0" w:color="auto"/>
                        <w:left w:val="none" w:sz="0" w:space="0" w:color="auto"/>
                        <w:bottom w:val="none" w:sz="0" w:space="0" w:color="auto"/>
                        <w:right w:val="none" w:sz="0" w:space="0" w:color="auto"/>
                      </w:divBdr>
                    </w:div>
                  </w:divsChild>
                </w:div>
                <w:div w:id="1211921460">
                  <w:marLeft w:val="0"/>
                  <w:marRight w:val="0"/>
                  <w:marTop w:val="0"/>
                  <w:marBottom w:val="0"/>
                  <w:divBdr>
                    <w:top w:val="none" w:sz="0" w:space="0" w:color="auto"/>
                    <w:left w:val="none" w:sz="0" w:space="0" w:color="auto"/>
                    <w:bottom w:val="none" w:sz="0" w:space="0" w:color="auto"/>
                    <w:right w:val="none" w:sz="0" w:space="0" w:color="auto"/>
                  </w:divBdr>
                  <w:divsChild>
                    <w:div w:id="1747411259">
                      <w:marLeft w:val="0"/>
                      <w:marRight w:val="0"/>
                      <w:marTop w:val="0"/>
                      <w:marBottom w:val="0"/>
                      <w:divBdr>
                        <w:top w:val="none" w:sz="0" w:space="0" w:color="auto"/>
                        <w:left w:val="none" w:sz="0" w:space="0" w:color="auto"/>
                        <w:bottom w:val="none" w:sz="0" w:space="0" w:color="auto"/>
                        <w:right w:val="none" w:sz="0" w:space="0" w:color="auto"/>
                      </w:divBdr>
                    </w:div>
                  </w:divsChild>
                </w:div>
                <w:div w:id="1063139001">
                  <w:marLeft w:val="0"/>
                  <w:marRight w:val="0"/>
                  <w:marTop w:val="0"/>
                  <w:marBottom w:val="0"/>
                  <w:divBdr>
                    <w:top w:val="none" w:sz="0" w:space="0" w:color="auto"/>
                    <w:left w:val="none" w:sz="0" w:space="0" w:color="auto"/>
                    <w:bottom w:val="none" w:sz="0" w:space="0" w:color="auto"/>
                    <w:right w:val="none" w:sz="0" w:space="0" w:color="auto"/>
                  </w:divBdr>
                  <w:divsChild>
                    <w:div w:id="2095978062">
                      <w:marLeft w:val="0"/>
                      <w:marRight w:val="0"/>
                      <w:marTop w:val="0"/>
                      <w:marBottom w:val="0"/>
                      <w:divBdr>
                        <w:top w:val="none" w:sz="0" w:space="0" w:color="auto"/>
                        <w:left w:val="none" w:sz="0" w:space="0" w:color="auto"/>
                        <w:bottom w:val="none" w:sz="0" w:space="0" w:color="auto"/>
                        <w:right w:val="none" w:sz="0" w:space="0" w:color="auto"/>
                      </w:divBdr>
                    </w:div>
                  </w:divsChild>
                </w:div>
                <w:div w:id="855314535">
                  <w:marLeft w:val="0"/>
                  <w:marRight w:val="0"/>
                  <w:marTop w:val="0"/>
                  <w:marBottom w:val="0"/>
                  <w:divBdr>
                    <w:top w:val="none" w:sz="0" w:space="0" w:color="auto"/>
                    <w:left w:val="none" w:sz="0" w:space="0" w:color="auto"/>
                    <w:bottom w:val="none" w:sz="0" w:space="0" w:color="auto"/>
                    <w:right w:val="none" w:sz="0" w:space="0" w:color="auto"/>
                  </w:divBdr>
                  <w:divsChild>
                    <w:div w:id="12385184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3271412">
          <w:marLeft w:val="0"/>
          <w:marRight w:val="0"/>
          <w:marTop w:val="0"/>
          <w:marBottom w:val="0"/>
          <w:divBdr>
            <w:top w:val="none" w:sz="0" w:space="0" w:color="auto"/>
            <w:left w:val="none" w:sz="0" w:space="0" w:color="auto"/>
            <w:bottom w:val="none" w:sz="0" w:space="0" w:color="auto"/>
            <w:right w:val="none" w:sz="0" w:space="0" w:color="auto"/>
          </w:divBdr>
        </w:div>
        <w:div w:id="2079739617">
          <w:marLeft w:val="0"/>
          <w:marRight w:val="0"/>
          <w:marTop w:val="0"/>
          <w:marBottom w:val="0"/>
          <w:divBdr>
            <w:top w:val="none" w:sz="0" w:space="0" w:color="auto"/>
            <w:left w:val="none" w:sz="0" w:space="0" w:color="auto"/>
            <w:bottom w:val="none" w:sz="0" w:space="0" w:color="auto"/>
            <w:right w:val="none" w:sz="0" w:space="0" w:color="auto"/>
          </w:divBdr>
        </w:div>
        <w:div w:id="1624732989">
          <w:marLeft w:val="0"/>
          <w:marRight w:val="0"/>
          <w:marTop w:val="0"/>
          <w:marBottom w:val="0"/>
          <w:divBdr>
            <w:top w:val="none" w:sz="0" w:space="0" w:color="auto"/>
            <w:left w:val="none" w:sz="0" w:space="0" w:color="auto"/>
            <w:bottom w:val="none" w:sz="0" w:space="0" w:color="auto"/>
            <w:right w:val="none" w:sz="0" w:space="0" w:color="auto"/>
          </w:divBdr>
          <w:divsChild>
            <w:div w:id="638531118">
              <w:marLeft w:val="0"/>
              <w:marRight w:val="0"/>
              <w:marTop w:val="0"/>
              <w:marBottom w:val="0"/>
              <w:divBdr>
                <w:top w:val="none" w:sz="0" w:space="0" w:color="auto"/>
                <w:left w:val="none" w:sz="0" w:space="0" w:color="auto"/>
                <w:bottom w:val="none" w:sz="0" w:space="0" w:color="auto"/>
                <w:right w:val="none" w:sz="0" w:space="0" w:color="auto"/>
              </w:divBdr>
            </w:div>
            <w:div w:id="478806756">
              <w:marLeft w:val="0"/>
              <w:marRight w:val="0"/>
              <w:marTop w:val="0"/>
              <w:marBottom w:val="0"/>
              <w:divBdr>
                <w:top w:val="none" w:sz="0" w:space="0" w:color="auto"/>
                <w:left w:val="none" w:sz="0" w:space="0" w:color="auto"/>
                <w:bottom w:val="none" w:sz="0" w:space="0" w:color="auto"/>
                <w:right w:val="none" w:sz="0" w:space="0" w:color="auto"/>
              </w:divBdr>
            </w:div>
            <w:div w:id="1812549997">
              <w:marLeft w:val="0"/>
              <w:marRight w:val="0"/>
              <w:marTop w:val="0"/>
              <w:marBottom w:val="0"/>
              <w:divBdr>
                <w:top w:val="none" w:sz="0" w:space="0" w:color="auto"/>
                <w:left w:val="none" w:sz="0" w:space="0" w:color="auto"/>
                <w:bottom w:val="none" w:sz="0" w:space="0" w:color="auto"/>
                <w:right w:val="none" w:sz="0" w:space="0" w:color="auto"/>
              </w:divBdr>
            </w:div>
            <w:div w:id="1686709543">
              <w:marLeft w:val="0"/>
              <w:marRight w:val="0"/>
              <w:marTop w:val="0"/>
              <w:marBottom w:val="0"/>
              <w:divBdr>
                <w:top w:val="none" w:sz="0" w:space="0" w:color="auto"/>
                <w:left w:val="none" w:sz="0" w:space="0" w:color="auto"/>
                <w:bottom w:val="none" w:sz="0" w:space="0" w:color="auto"/>
                <w:right w:val="none" w:sz="0" w:space="0" w:color="auto"/>
              </w:divBdr>
            </w:div>
            <w:div w:id="1983151302">
              <w:marLeft w:val="0"/>
              <w:marRight w:val="0"/>
              <w:marTop w:val="0"/>
              <w:marBottom w:val="0"/>
              <w:divBdr>
                <w:top w:val="none" w:sz="0" w:space="0" w:color="auto"/>
                <w:left w:val="none" w:sz="0" w:space="0" w:color="auto"/>
                <w:bottom w:val="none" w:sz="0" w:space="0" w:color="auto"/>
                <w:right w:val="none" w:sz="0" w:space="0" w:color="auto"/>
              </w:divBdr>
            </w:div>
            <w:div w:id="1352142568">
              <w:marLeft w:val="0"/>
              <w:marRight w:val="0"/>
              <w:marTop w:val="0"/>
              <w:marBottom w:val="0"/>
              <w:divBdr>
                <w:top w:val="none" w:sz="0" w:space="0" w:color="auto"/>
                <w:left w:val="none" w:sz="0" w:space="0" w:color="auto"/>
                <w:bottom w:val="none" w:sz="0" w:space="0" w:color="auto"/>
                <w:right w:val="none" w:sz="0" w:space="0" w:color="auto"/>
              </w:divBdr>
            </w:div>
            <w:div w:id="1754626036">
              <w:marLeft w:val="0"/>
              <w:marRight w:val="0"/>
              <w:marTop w:val="0"/>
              <w:marBottom w:val="0"/>
              <w:divBdr>
                <w:top w:val="none" w:sz="0" w:space="0" w:color="auto"/>
                <w:left w:val="none" w:sz="0" w:space="0" w:color="auto"/>
                <w:bottom w:val="none" w:sz="0" w:space="0" w:color="auto"/>
                <w:right w:val="none" w:sz="0" w:space="0" w:color="auto"/>
              </w:divBdr>
            </w:div>
            <w:div w:id="2108495531">
              <w:marLeft w:val="0"/>
              <w:marRight w:val="0"/>
              <w:marTop w:val="0"/>
              <w:marBottom w:val="0"/>
              <w:divBdr>
                <w:top w:val="none" w:sz="0" w:space="0" w:color="auto"/>
                <w:left w:val="none" w:sz="0" w:space="0" w:color="auto"/>
                <w:bottom w:val="none" w:sz="0" w:space="0" w:color="auto"/>
                <w:right w:val="none" w:sz="0" w:space="0" w:color="auto"/>
              </w:divBdr>
            </w:div>
            <w:div w:id="1728718272">
              <w:marLeft w:val="0"/>
              <w:marRight w:val="0"/>
              <w:marTop w:val="0"/>
              <w:marBottom w:val="0"/>
              <w:divBdr>
                <w:top w:val="none" w:sz="0" w:space="0" w:color="auto"/>
                <w:left w:val="none" w:sz="0" w:space="0" w:color="auto"/>
                <w:bottom w:val="none" w:sz="0" w:space="0" w:color="auto"/>
                <w:right w:val="none" w:sz="0" w:space="0" w:color="auto"/>
              </w:divBdr>
            </w:div>
            <w:div w:id="329796380">
              <w:marLeft w:val="0"/>
              <w:marRight w:val="0"/>
              <w:marTop w:val="0"/>
              <w:marBottom w:val="0"/>
              <w:divBdr>
                <w:top w:val="none" w:sz="0" w:space="0" w:color="auto"/>
                <w:left w:val="none" w:sz="0" w:space="0" w:color="auto"/>
                <w:bottom w:val="none" w:sz="0" w:space="0" w:color="auto"/>
                <w:right w:val="none" w:sz="0" w:space="0" w:color="auto"/>
              </w:divBdr>
            </w:div>
            <w:div w:id="403920944">
              <w:marLeft w:val="0"/>
              <w:marRight w:val="0"/>
              <w:marTop w:val="0"/>
              <w:marBottom w:val="0"/>
              <w:divBdr>
                <w:top w:val="none" w:sz="0" w:space="0" w:color="auto"/>
                <w:left w:val="none" w:sz="0" w:space="0" w:color="auto"/>
                <w:bottom w:val="none" w:sz="0" w:space="0" w:color="auto"/>
                <w:right w:val="none" w:sz="0" w:space="0" w:color="auto"/>
              </w:divBdr>
            </w:div>
            <w:div w:id="240869181">
              <w:marLeft w:val="0"/>
              <w:marRight w:val="0"/>
              <w:marTop w:val="0"/>
              <w:marBottom w:val="0"/>
              <w:divBdr>
                <w:top w:val="none" w:sz="0" w:space="0" w:color="auto"/>
                <w:left w:val="none" w:sz="0" w:space="0" w:color="auto"/>
                <w:bottom w:val="none" w:sz="0" w:space="0" w:color="auto"/>
                <w:right w:val="none" w:sz="0" w:space="0" w:color="auto"/>
              </w:divBdr>
            </w:div>
            <w:div w:id="1537356124">
              <w:marLeft w:val="0"/>
              <w:marRight w:val="0"/>
              <w:marTop w:val="0"/>
              <w:marBottom w:val="0"/>
              <w:divBdr>
                <w:top w:val="none" w:sz="0" w:space="0" w:color="auto"/>
                <w:left w:val="none" w:sz="0" w:space="0" w:color="auto"/>
                <w:bottom w:val="none" w:sz="0" w:space="0" w:color="auto"/>
                <w:right w:val="none" w:sz="0" w:space="0" w:color="auto"/>
              </w:divBdr>
            </w:div>
            <w:div w:id="823593380">
              <w:marLeft w:val="0"/>
              <w:marRight w:val="0"/>
              <w:marTop w:val="0"/>
              <w:marBottom w:val="0"/>
              <w:divBdr>
                <w:top w:val="none" w:sz="0" w:space="0" w:color="auto"/>
                <w:left w:val="none" w:sz="0" w:space="0" w:color="auto"/>
                <w:bottom w:val="none" w:sz="0" w:space="0" w:color="auto"/>
                <w:right w:val="none" w:sz="0" w:space="0" w:color="auto"/>
              </w:divBdr>
            </w:div>
          </w:divsChild>
        </w:div>
        <w:div w:id="1271742396">
          <w:marLeft w:val="0"/>
          <w:marRight w:val="0"/>
          <w:marTop w:val="0"/>
          <w:marBottom w:val="0"/>
          <w:divBdr>
            <w:top w:val="none" w:sz="0" w:space="0" w:color="auto"/>
            <w:left w:val="none" w:sz="0" w:space="0" w:color="auto"/>
            <w:bottom w:val="none" w:sz="0" w:space="0" w:color="auto"/>
            <w:right w:val="none" w:sz="0" w:space="0" w:color="auto"/>
          </w:divBdr>
        </w:div>
        <w:div w:id="662660122">
          <w:marLeft w:val="0"/>
          <w:marRight w:val="0"/>
          <w:marTop w:val="0"/>
          <w:marBottom w:val="0"/>
          <w:divBdr>
            <w:top w:val="none" w:sz="0" w:space="0" w:color="auto"/>
            <w:left w:val="none" w:sz="0" w:space="0" w:color="auto"/>
            <w:bottom w:val="none" w:sz="0" w:space="0" w:color="auto"/>
            <w:right w:val="none" w:sz="0" w:space="0" w:color="auto"/>
          </w:divBdr>
        </w:div>
        <w:div w:id="1886335322">
          <w:marLeft w:val="0"/>
          <w:marRight w:val="0"/>
          <w:marTop w:val="0"/>
          <w:marBottom w:val="0"/>
          <w:divBdr>
            <w:top w:val="none" w:sz="0" w:space="0" w:color="auto"/>
            <w:left w:val="none" w:sz="0" w:space="0" w:color="auto"/>
            <w:bottom w:val="none" w:sz="0" w:space="0" w:color="auto"/>
            <w:right w:val="none" w:sz="0" w:space="0" w:color="auto"/>
          </w:divBdr>
        </w:div>
        <w:div w:id="1492986128">
          <w:marLeft w:val="0"/>
          <w:marRight w:val="0"/>
          <w:marTop w:val="0"/>
          <w:marBottom w:val="0"/>
          <w:divBdr>
            <w:top w:val="none" w:sz="0" w:space="0" w:color="auto"/>
            <w:left w:val="none" w:sz="0" w:space="0" w:color="auto"/>
            <w:bottom w:val="none" w:sz="0" w:space="0" w:color="auto"/>
            <w:right w:val="none" w:sz="0" w:space="0" w:color="auto"/>
          </w:divBdr>
          <w:divsChild>
            <w:div w:id="1295133821">
              <w:marLeft w:val="-75"/>
              <w:marRight w:val="0"/>
              <w:marTop w:val="30"/>
              <w:marBottom w:val="30"/>
              <w:divBdr>
                <w:top w:val="none" w:sz="0" w:space="0" w:color="auto"/>
                <w:left w:val="none" w:sz="0" w:space="0" w:color="auto"/>
                <w:bottom w:val="none" w:sz="0" w:space="0" w:color="auto"/>
                <w:right w:val="none" w:sz="0" w:space="0" w:color="auto"/>
              </w:divBdr>
              <w:divsChild>
                <w:div w:id="756907838">
                  <w:marLeft w:val="0"/>
                  <w:marRight w:val="0"/>
                  <w:marTop w:val="0"/>
                  <w:marBottom w:val="0"/>
                  <w:divBdr>
                    <w:top w:val="none" w:sz="0" w:space="0" w:color="auto"/>
                    <w:left w:val="none" w:sz="0" w:space="0" w:color="auto"/>
                    <w:bottom w:val="none" w:sz="0" w:space="0" w:color="auto"/>
                    <w:right w:val="none" w:sz="0" w:space="0" w:color="auto"/>
                  </w:divBdr>
                  <w:divsChild>
                    <w:div w:id="1761640291">
                      <w:marLeft w:val="0"/>
                      <w:marRight w:val="0"/>
                      <w:marTop w:val="0"/>
                      <w:marBottom w:val="0"/>
                      <w:divBdr>
                        <w:top w:val="none" w:sz="0" w:space="0" w:color="auto"/>
                        <w:left w:val="none" w:sz="0" w:space="0" w:color="auto"/>
                        <w:bottom w:val="none" w:sz="0" w:space="0" w:color="auto"/>
                        <w:right w:val="none" w:sz="0" w:space="0" w:color="auto"/>
                      </w:divBdr>
                    </w:div>
                  </w:divsChild>
                </w:div>
                <w:div w:id="18707039">
                  <w:marLeft w:val="0"/>
                  <w:marRight w:val="0"/>
                  <w:marTop w:val="0"/>
                  <w:marBottom w:val="0"/>
                  <w:divBdr>
                    <w:top w:val="none" w:sz="0" w:space="0" w:color="auto"/>
                    <w:left w:val="none" w:sz="0" w:space="0" w:color="auto"/>
                    <w:bottom w:val="none" w:sz="0" w:space="0" w:color="auto"/>
                    <w:right w:val="none" w:sz="0" w:space="0" w:color="auto"/>
                  </w:divBdr>
                  <w:divsChild>
                    <w:div w:id="185141305">
                      <w:marLeft w:val="0"/>
                      <w:marRight w:val="0"/>
                      <w:marTop w:val="0"/>
                      <w:marBottom w:val="0"/>
                      <w:divBdr>
                        <w:top w:val="none" w:sz="0" w:space="0" w:color="auto"/>
                        <w:left w:val="none" w:sz="0" w:space="0" w:color="auto"/>
                        <w:bottom w:val="none" w:sz="0" w:space="0" w:color="auto"/>
                        <w:right w:val="none" w:sz="0" w:space="0" w:color="auto"/>
                      </w:divBdr>
                    </w:div>
                  </w:divsChild>
                </w:div>
                <w:div w:id="480774222">
                  <w:marLeft w:val="0"/>
                  <w:marRight w:val="0"/>
                  <w:marTop w:val="0"/>
                  <w:marBottom w:val="0"/>
                  <w:divBdr>
                    <w:top w:val="none" w:sz="0" w:space="0" w:color="auto"/>
                    <w:left w:val="none" w:sz="0" w:space="0" w:color="auto"/>
                    <w:bottom w:val="none" w:sz="0" w:space="0" w:color="auto"/>
                    <w:right w:val="none" w:sz="0" w:space="0" w:color="auto"/>
                  </w:divBdr>
                  <w:divsChild>
                    <w:div w:id="1270239485">
                      <w:marLeft w:val="0"/>
                      <w:marRight w:val="0"/>
                      <w:marTop w:val="0"/>
                      <w:marBottom w:val="0"/>
                      <w:divBdr>
                        <w:top w:val="none" w:sz="0" w:space="0" w:color="auto"/>
                        <w:left w:val="none" w:sz="0" w:space="0" w:color="auto"/>
                        <w:bottom w:val="none" w:sz="0" w:space="0" w:color="auto"/>
                        <w:right w:val="none" w:sz="0" w:space="0" w:color="auto"/>
                      </w:divBdr>
                    </w:div>
                  </w:divsChild>
                </w:div>
                <w:div w:id="1739552447">
                  <w:marLeft w:val="0"/>
                  <w:marRight w:val="0"/>
                  <w:marTop w:val="0"/>
                  <w:marBottom w:val="0"/>
                  <w:divBdr>
                    <w:top w:val="none" w:sz="0" w:space="0" w:color="auto"/>
                    <w:left w:val="none" w:sz="0" w:space="0" w:color="auto"/>
                    <w:bottom w:val="none" w:sz="0" w:space="0" w:color="auto"/>
                    <w:right w:val="none" w:sz="0" w:space="0" w:color="auto"/>
                  </w:divBdr>
                  <w:divsChild>
                    <w:div w:id="776679283">
                      <w:marLeft w:val="0"/>
                      <w:marRight w:val="0"/>
                      <w:marTop w:val="0"/>
                      <w:marBottom w:val="0"/>
                      <w:divBdr>
                        <w:top w:val="none" w:sz="0" w:space="0" w:color="auto"/>
                        <w:left w:val="none" w:sz="0" w:space="0" w:color="auto"/>
                        <w:bottom w:val="none" w:sz="0" w:space="0" w:color="auto"/>
                        <w:right w:val="none" w:sz="0" w:space="0" w:color="auto"/>
                      </w:divBdr>
                    </w:div>
                  </w:divsChild>
                </w:div>
                <w:div w:id="1588073748">
                  <w:marLeft w:val="0"/>
                  <w:marRight w:val="0"/>
                  <w:marTop w:val="0"/>
                  <w:marBottom w:val="0"/>
                  <w:divBdr>
                    <w:top w:val="none" w:sz="0" w:space="0" w:color="auto"/>
                    <w:left w:val="none" w:sz="0" w:space="0" w:color="auto"/>
                    <w:bottom w:val="none" w:sz="0" w:space="0" w:color="auto"/>
                    <w:right w:val="none" w:sz="0" w:space="0" w:color="auto"/>
                  </w:divBdr>
                  <w:divsChild>
                    <w:div w:id="782772229">
                      <w:marLeft w:val="0"/>
                      <w:marRight w:val="0"/>
                      <w:marTop w:val="0"/>
                      <w:marBottom w:val="0"/>
                      <w:divBdr>
                        <w:top w:val="none" w:sz="0" w:space="0" w:color="auto"/>
                        <w:left w:val="none" w:sz="0" w:space="0" w:color="auto"/>
                        <w:bottom w:val="none" w:sz="0" w:space="0" w:color="auto"/>
                        <w:right w:val="none" w:sz="0" w:space="0" w:color="auto"/>
                      </w:divBdr>
                    </w:div>
                  </w:divsChild>
                </w:div>
                <w:div w:id="1112087353">
                  <w:marLeft w:val="0"/>
                  <w:marRight w:val="0"/>
                  <w:marTop w:val="0"/>
                  <w:marBottom w:val="0"/>
                  <w:divBdr>
                    <w:top w:val="none" w:sz="0" w:space="0" w:color="auto"/>
                    <w:left w:val="none" w:sz="0" w:space="0" w:color="auto"/>
                    <w:bottom w:val="none" w:sz="0" w:space="0" w:color="auto"/>
                    <w:right w:val="none" w:sz="0" w:space="0" w:color="auto"/>
                  </w:divBdr>
                  <w:divsChild>
                    <w:div w:id="741832894">
                      <w:marLeft w:val="0"/>
                      <w:marRight w:val="0"/>
                      <w:marTop w:val="0"/>
                      <w:marBottom w:val="0"/>
                      <w:divBdr>
                        <w:top w:val="none" w:sz="0" w:space="0" w:color="auto"/>
                        <w:left w:val="none" w:sz="0" w:space="0" w:color="auto"/>
                        <w:bottom w:val="none" w:sz="0" w:space="0" w:color="auto"/>
                        <w:right w:val="none" w:sz="0" w:space="0" w:color="auto"/>
                      </w:divBdr>
                    </w:div>
                  </w:divsChild>
                </w:div>
                <w:div w:id="350642003">
                  <w:marLeft w:val="0"/>
                  <w:marRight w:val="0"/>
                  <w:marTop w:val="0"/>
                  <w:marBottom w:val="0"/>
                  <w:divBdr>
                    <w:top w:val="none" w:sz="0" w:space="0" w:color="auto"/>
                    <w:left w:val="none" w:sz="0" w:space="0" w:color="auto"/>
                    <w:bottom w:val="none" w:sz="0" w:space="0" w:color="auto"/>
                    <w:right w:val="none" w:sz="0" w:space="0" w:color="auto"/>
                  </w:divBdr>
                  <w:divsChild>
                    <w:div w:id="1479376815">
                      <w:marLeft w:val="0"/>
                      <w:marRight w:val="0"/>
                      <w:marTop w:val="0"/>
                      <w:marBottom w:val="0"/>
                      <w:divBdr>
                        <w:top w:val="none" w:sz="0" w:space="0" w:color="auto"/>
                        <w:left w:val="none" w:sz="0" w:space="0" w:color="auto"/>
                        <w:bottom w:val="none" w:sz="0" w:space="0" w:color="auto"/>
                        <w:right w:val="none" w:sz="0" w:space="0" w:color="auto"/>
                      </w:divBdr>
                    </w:div>
                  </w:divsChild>
                </w:div>
                <w:div w:id="947083669">
                  <w:marLeft w:val="0"/>
                  <w:marRight w:val="0"/>
                  <w:marTop w:val="0"/>
                  <w:marBottom w:val="0"/>
                  <w:divBdr>
                    <w:top w:val="none" w:sz="0" w:space="0" w:color="auto"/>
                    <w:left w:val="none" w:sz="0" w:space="0" w:color="auto"/>
                    <w:bottom w:val="none" w:sz="0" w:space="0" w:color="auto"/>
                    <w:right w:val="none" w:sz="0" w:space="0" w:color="auto"/>
                  </w:divBdr>
                  <w:divsChild>
                    <w:div w:id="551498635">
                      <w:marLeft w:val="0"/>
                      <w:marRight w:val="0"/>
                      <w:marTop w:val="0"/>
                      <w:marBottom w:val="0"/>
                      <w:divBdr>
                        <w:top w:val="none" w:sz="0" w:space="0" w:color="auto"/>
                        <w:left w:val="none" w:sz="0" w:space="0" w:color="auto"/>
                        <w:bottom w:val="none" w:sz="0" w:space="0" w:color="auto"/>
                        <w:right w:val="none" w:sz="0" w:space="0" w:color="auto"/>
                      </w:divBdr>
                    </w:div>
                    <w:div w:id="2052999045">
                      <w:marLeft w:val="0"/>
                      <w:marRight w:val="0"/>
                      <w:marTop w:val="0"/>
                      <w:marBottom w:val="0"/>
                      <w:divBdr>
                        <w:top w:val="none" w:sz="0" w:space="0" w:color="auto"/>
                        <w:left w:val="none" w:sz="0" w:space="0" w:color="auto"/>
                        <w:bottom w:val="none" w:sz="0" w:space="0" w:color="auto"/>
                        <w:right w:val="none" w:sz="0" w:space="0" w:color="auto"/>
                      </w:divBdr>
                    </w:div>
                    <w:div w:id="13450843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1058305">
          <w:marLeft w:val="0"/>
          <w:marRight w:val="0"/>
          <w:marTop w:val="0"/>
          <w:marBottom w:val="0"/>
          <w:divBdr>
            <w:top w:val="none" w:sz="0" w:space="0" w:color="auto"/>
            <w:left w:val="none" w:sz="0" w:space="0" w:color="auto"/>
            <w:bottom w:val="none" w:sz="0" w:space="0" w:color="auto"/>
            <w:right w:val="none" w:sz="0" w:space="0" w:color="auto"/>
          </w:divBdr>
        </w:div>
        <w:div w:id="485164945">
          <w:marLeft w:val="0"/>
          <w:marRight w:val="0"/>
          <w:marTop w:val="0"/>
          <w:marBottom w:val="0"/>
          <w:divBdr>
            <w:top w:val="none" w:sz="0" w:space="0" w:color="auto"/>
            <w:left w:val="none" w:sz="0" w:space="0" w:color="auto"/>
            <w:bottom w:val="none" w:sz="0" w:space="0" w:color="auto"/>
            <w:right w:val="none" w:sz="0" w:space="0" w:color="auto"/>
          </w:divBdr>
        </w:div>
        <w:div w:id="1218129408">
          <w:marLeft w:val="0"/>
          <w:marRight w:val="0"/>
          <w:marTop w:val="0"/>
          <w:marBottom w:val="0"/>
          <w:divBdr>
            <w:top w:val="none" w:sz="0" w:space="0" w:color="auto"/>
            <w:left w:val="none" w:sz="0" w:space="0" w:color="auto"/>
            <w:bottom w:val="none" w:sz="0" w:space="0" w:color="auto"/>
            <w:right w:val="none" w:sz="0" w:space="0" w:color="auto"/>
          </w:divBdr>
        </w:div>
        <w:div w:id="1163856855">
          <w:marLeft w:val="0"/>
          <w:marRight w:val="0"/>
          <w:marTop w:val="0"/>
          <w:marBottom w:val="0"/>
          <w:divBdr>
            <w:top w:val="none" w:sz="0" w:space="0" w:color="auto"/>
            <w:left w:val="none" w:sz="0" w:space="0" w:color="auto"/>
            <w:bottom w:val="none" w:sz="0" w:space="0" w:color="auto"/>
            <w:right w:val="none" w:sz="0" w:space="0" w:color="auto"/>
          </w:divBdr>
        </w:div>
        <w:div w:id="1942637721">
          <w:marLeft w:val="0"/>
          <w:marRight w:val="0"/>
          <w:marTop w:val="0"/>
          <w:marBottom w:val="0"/>
          <w:divBdr>
            <w:top w:val="none" w:sz="0" w:space="0" w:color="auto"/>
            <w:left w:val="none" w:sz="0" w:space="0" w:color="auto"/>
            <w:bottom w:val="none" w:sz="0" w:space="0" w:color="auto"/>
            <w:right w:val="none" w:sz="0" w:space="0" w:color="auto"/>
          </w:divBdr>
          <w:divsChild>
            <w:div w:id="1452244730">
              <w:marLeft w:val="-75"/>
              <w:marRight w:val="0"/>
              <w:marTop w:val="30"/>
              <w:marBottom w:val="30"/>
              <w:divBdr>
                <w:top w:val="none" w:sz="0" w:space="0" w:color="auto"/>
                <w:left w:val="none" w:sz="0" w:space="0" w:color="auto"/>
                <w:bottom w:val="none" w:sz="0" w:space="0" w:color="auto"/>
                <w:right w:val="none" w:sz="0" w:space="0" w:color="auto"/>
              </w:divBdr>
              <w:divsChild>
                <w:div w:id="1182663780">
                  <w:marLeft w:val="0"/>
                  <w:marRight w:val="0"/>
                  <w:marTop w:val="0"/>
                  <w:marBottom w:val="0"/>
                  <w:divBdr>
                    <w:top w:val="none" w:sz="0" w:space="0" w:color="auto"/>
                    <w:left w:val="none" w:sz="0" w:space="0" w:color="auto"/>
                    <w:bottom w:val="none" w:sz="0" w:space="0" w:color="auto"/>
                    <w:right w:val="none" w:sz="0" w:space="0" w:color="auto"/>
                  </w:divBdr>
                  <w:divsChild>
                    <w:div w:id="2017343530">
                      <w:marLeft w:val="0"/>
                      <w:marRight w:val="0"/>
                      <w:marTop w:val="0"/>
                      <w:marBottom w:val="0"/>
                      <w:divBdr>
                        <w:top w:val="none" w:sz="0" w:space="0" w:color="auto"/>
                        <w:left w:val="none" w:sz="0" w:space="0" w:color="auto"/>
                        <w:bottom w:val="none" w:sz="0" w:space="0" w:color="auto"/>
                        <w:right w:val="none" w:sz="0" w:space="0" w:color="auto"/>
                      </w:divBdr>
                    </w:div>
                  </w:divsChild>
                </w:div>
                <w:div w:id="1081869324">
                  <w:marLeft w:val="0"/>
                  <w:marRight w:val="0"/>
                  <w:marTop w:val="0"/>
                  <w:marBottom w:val="0"/>
                  <w:divBdr>
                    <w:top w:val="none" w:sz="0" w:space="0" w:color="auto"/>
                    <w:left w:val="none" w:sz="0" w:space="0" w:color="auto"/>
                    <w:bottom w:val="none" w:sz="0" w:space="0" w:color="auto"/>
                    <w:right w:val="none" w:sz="0" w:space="0" w:color="auto"/>
                  </w:divBdr>
                  <w:divsChild>
                    <w:div w:id="1902128877">
                      <w:marLeft w:val="0"/>
                      <w:marRight w:val="0"/>
                      <w:marTop w:val="0"/>
                      <w:marBottom w:val="0"/>
                      <w:divBdr>
                        <w:top w:val="none" w:sz="0" w:space="0" w:color="auto"/>
                        <w:left w:val="none" w:sz="0" w:space="0" w:color="auto"/>
                        <w:bottom w:val="none" w:sz="0" w:space="0" w:color="auto"/>
                        <w:right w:val="none" w:sz="0" w:space="0" w:color="auto"/>
                      </w:divBdr>
                    </w:div>
                  </w:divsChild>
                </w:div>
                <w:div w:id="2123306189">
                  <w:marLeft w:val="0"/>
                  <w:marRight w:val="0"/>
                  <w:marTop w:val="0"/>
                  <w:marBottom w:val="0"/>
                  <w:divBdr>
                    <w:top w:val="none" w:sz="0" w:space="0" w:color="auto"/>
                    <w:left w:val="none" w:sz="0" w:space="0" w:color="auto"/>
                    <w:bottom w:val="none" w:sz="0" w:space="0" w:color="auto"/>
                    <w:right w:val="none" w:sz="0" w:space="0" w:color="auto"/>
                  </w:divBdr>
                  <w:divsChild>
                    <w:div w:id="1084255289">
                      <w:marLeft w:val="0"/>
                      <w:marRight w:val="0"/>
                      <w:marTop w:val="0"/>
                      <w:marBottom w:val="0"/>
                      <w:divBdr>
                        <w:top w:val="none" w:sz="0" w:space="0" w:color="auto"/>
                        <w:left w:val="none" w:sz="0" w:space="0" w:color="auto"/>
                        <w:bottom w:val="none" w:sz="0" w:space="0" w:color="auto"/>
                        <w:right w:val="none" w:sz="0" w:space="0" w:color="auto"/>
                      </w:divBdr>
                    </w:div>
                  </w:divsChild>
                </w:div>
                <w:div w:id="596060205">
                  <w:marLeft w:val="0"/>
                  <w:marRight w:val="0"/>
                  <w:marTop w:val="0"/>
                  <w:marBottom w:val="0"/>
                  <w:divBdr>
                    <w:top w:val="none" w:sz="0" w:space="0" w:color="auto"/>
                    <w:left w:val="none" w:sz="0" w:space="0" w:color="auto"/>
                    <w:bottom w:val="none" w:sz="0" w:space="0" w:color="auto"/>
                    <w:right w:val="none" w:sz="0" w:space="0" w:color="auto"/>
                  </w:divBdr>
                  <w:divsChild>
                    <w:div w:id="458453938">
                      <w:marLeft w:val="0"/>
                      <w:marRight w:val="0"/>
                      <w:marTop w:val="0"/>
                      <w:marBottom w:val="0"/>
                      <w:divBdr>
                        <w:top w:val="none" w:sz="0" w:space="0" w:color="auto"/>
                        <w:left w:val="none" w:sz="0" w:space="0" w:color="auto"/>
                        <w:bottom w:val="none" w:sz="0" w:space="0" w:color="auto"/>
                        <w:right w:val="none" w:sz="0" w:space="0" w:color="auto"/>
                      </w:divBdr>
                    </w:div>
                  </w:divsChild>
                </w:div>
                <w:div w:id="1641381437">
                  <w:marLeft w:val="0"/>
                  <w:marRight w:val="0"/>
                  <w:marTop w:val="0"/>
                  <w:marBottom w:val="0"/>
                  <w:divBdr>
                    <w:top w:val="none" w:sz="0" w:space="0" w:color="auto"/>
                    <w:left w:val="none" w:sz="0" w:space="0" w:color="auto"/>
                    <w:bottom w:val="none" w:sz="0" w:space="0" w:color="auto"/>
                    <w:right w:val="none" w:sz="0" w:space="0" w:color="auto"/>
                  </w:divBdr>
                  <w:divsChild>
                    <w:div w:id="920020374">
                      <w:marLeft w:val="0"/>
                      <w:marRight w:val="0"/>
                      <w:marTop w:val="0"/>
                      <w:marBottom w:val="0"/>
                      <w:divBdr>
                        <w:top w:val="none" w:sz="0" w:space="0" w:color="auto"/>
                        <w:left w:val="none" w:sz="0" w:space="0" w:color="auto"/>
                        <w:bottom w:val="none" w:sz="0" w:space="0" w:color="auto"/>
                        <w:right w:val="none" w:sz="0" w:space="0" w:color="auto"/>
                      </w:divBdr>
                    </w:div>
                  </w:divsChild>
                </w:div>
                <w:div w:id="770856842">
                  <w:marLeft w:val="0"/>
                  <w:marRight w:val="0"/>
                  <w:marTop w:val="0"/>
                  <w:marBottom w:val="0"/>
                  <w:divBdr>
                    <w:top w:val="none" w:sz="0" w:space="0" w:color="auto"/>
                    <w:left w:val="none" w:sz="0" w:space="0" w:color="auto"/>
                    <w:bottom w:val="none" w:sz="0" w:space="0" w:color="auto"/>
                    <w:right w:val="none" w:sz="0" w:space="0" w:color="auto"/>
                  </w:divBdr>
                  <w:divsChild>
                    <w:div w:id="1922372687">
                      <w:marLeft w:val="0"/>
                      <w:marRight w:val="0"/>
                      <w:marTop w:val="0"/>
                      <w:marBottom w:val="0"/>
                      <w:divBdr>
                        <w:top w:val="none" w:sz="0" w:space="0" w:color="auto"/>
                        <w:left w:val="none" w:sz="0" w:space="0" w:color="auto"/>
                        <w:bottom w:val="none" w:sz="0" w:space="0" w:color="auto"/>
                        <w:right w:val="none" w:sz="0" w:space="0" w:color="auto"/>
                      </w:divBdr>
                    </w:div>
                  </w:divsChild>
                </w:div>
                <w:div w:id="1156410190">
                  <w:marLeft w:val="0"/>
                  <w:marRight w:val="0"/>
                  <w:marTop w:val="0"/>
                  <w:marBottom w:val="0"/>
                  <w:divBdr>
                    <w:top w:val="none" w:sz="0" w:space="0" w:color="auto"/>
                    <w:left w:val="none" w:sz="0" w:space="0" w:color="auto"/>
                    <w:bottom w:val="none" w:sz="0" w:space="0" w:color="auto"/>
                    <w:right w:val="none" w:sz="0" w:space="0" w:color="auto"/>
                  </w:divBdr>
                  <w:divsChild>
                    <w:div w:id="89205034">
                      <w:marLeft w:val="0"/>
                      <w:marRight w:val="0"/>
                      <w:marTop w:val="0"/>
                      <w:marBottom w:val="0"/>
                      <w:divBdr>
                        <w:top w:val="none" w:sz="0" w:space="0" w:color="auto"/>
                        <w:left w:val="none" w:sz="0" w:space="0" w:color="auto"/>
                        <w:bottom w:val="none" w:sz="0" w:space="0" w:color="auto"/>
                        <w:right w:val="none" w:sz="0" w:space="0" w:color="auto"/>
                      </w:divBdr>
                    </w:div>
                  </w:divsChild>
                </w:div>
                <w:div w:id="2062559723">
                  <w:marLeft w:val="0"/>
                  <w:marRight w:val="0"/>
                  <w:marTop w:val="0"/>
                  <w:marBottom w:val="0"/>
                  <w:divBdr>
                    <w:top w:val="none" w:sz="0" w:space="0" w:color="auto"/>
                    <w:left w:val="none" w:sz="0" w:space="0" w:color="auto"/>
                    <w:bottom w:val="none" w:sz="0" w:space="0" w:color="auto"/>
                    <w:right w:val="none" w:sz="0" w:space="0" w:color="auto"/>
                  </w:divBdr>
                  <w:divsChild>
                    <w:div w:id="435173403">
                      <w:marLeft w:val="0"/>
                      <w:marRight w:val="0"/>
                      <w:marTop w:val="0"/>
                      <w:marBottom w:val="0"/>
                      <w:divBdr>
                        <w:top w:val="none" w:sz="0" w:space="0" w:color="auto"/>
                        <w:left w:val="none" w:sz="0" w:space="0" w:color="auto"/>
                        <w:bottom w:val="none" w:sz="0" w:space="0" w:color="auto"/>
                        <w:right w:val="none" w:sz="0" w:space="0" w:color="auto"/>
                      </w:divBdr>
                    </w:div>
                  </w:divsChild>
                </w:div>
                <w:div w:id="220680473">
                  <w:marLeft w:val="0"/>
                  <w:marRight w:val="0"/>
                  <w:marTop w:val="0"/>
                  <w:marBottom w:val="0"/>
                  <w:divBdr>
                    <w:top w:val="none" w:sz="0" w:space="0" w:color="auto"/>
                    <w:left w:val="none" w:sz="0" w:space="0" w:color="auto"/>
                    <w:bottom w:val="none" w:sz="0" w:space="0" w:color="auto"/>
                    <w:right w:val="none" w:sz="0" w:space="0" w:color="auto"/>
                  </w:divBdr>
                  <w:divsChild>
                    <w:div w:id="160201740">
                      <w:marLeft w:val="0"/>
                      <w:marRight w:val="0"/>
                      <w:marTop w:val="0"/>
                      <w:marBottom w:val="0"/>
                      <w:divBdr>
                        <w:top w:val="none" w:sz="0" w:space="0" w:color="auto"/>
                        <w:left w:val="none" w:sz="0" w:space="0" w:color="auto"/>
                        <w:bottom w:val="none" w:sz="0" w:space="0" w:color="auto"/>
                        <w:right w:val="none" w:sz="0" w:space="0" w:color="auto"/>
                      </w:divBdr>
                    </w:div>
                  </w:divsChild>
                </w:div>
                <w:div w:id="592935180">
                  <w:marLeft w:val="0"/>
                  <w:marRight w:val="0"/>
                  <w:marTop w:val="0"/>
                  <w:marBottom w:val="0"/>
                  <w:divBdr>
                    <w:top w:val="none" w:sz="0" w:space="0" w:color="auto"/>
                    <w:left w:val="none" w:sz="0" w:space="0" w:color="auto"/>
                    <w:bottom w:val="none" w:sz="0" w:space="0" w:color="auto"/>
                    <w:right w:val="none" w:sz="0" w:space="0" w:color="auto"/>
                  </w:divBdr>
                  <w:divsChild>
                    <w:div w:id="484591632">
                      <w:marLeft w:val="0"/>
                      <w:marRight w:val="0"/>
                      <w:marTop w:val="0"/>
                      <w:marBottom w:val="0"/>
                      <w:divBdr>
                        <w:top w:val="none" w:sz="0" w:space="0" w:color="auto"/>
                        <w:left w:val="none" w:sz="0" w:space="0" w:color="auto"/>
                        <w:bottom w:val="none" w:sz="0" w:space="0" w:color="auto"/>
                        <w:right w:val="none" w:sz="0" w:space="0" w:color="auto"/>
                      </w:divBdr>
                    </w:div>
                  </w:divsChild>
                </w:div>
                <w:div w:id="2036534078">
                  <w:marLeft w:val="0"/>
                  <w:marRight w:val="0"/>
                  <w:marTop w:val="0"/>
                  <w:marBottom w:val="0"/>
                  <w:divBdr>
                    <w:top w:val="none" w:sz="0" w:space="0" w:color="auto"/>
                    <w:left w:val="none" w:sz="0" w:space="0" w:color="auto"/>
                    <w:bottom w:val="none" w:sz="0" w:space="0" w:color="auto"/>
                    <w:right w:val="none" w:sz="0" w:space="0" w:color="auto"/>
                  </w:divBdr>
                  <w:divsChild>
                    <w:div w:id="1910921349">
                      <w:marLeft w:val="0"/>
                      <w:marRight w:val="0"/>
                      <w:marTop w:val="0"/>
                      <w:marBottom w:val="0"/>
                      <w:divBdr>
                        <w:top w:val="none" w:sz="0" w:space="0" w:color="auto"/>
                        <w:left w:val="none" w:sz="0" w:space="0" w:color="auto"/>
                        <w:bottom w:val="none" w:sz="0" w:space="0" w:color="auto"/>
                        <w:right w:val="none" w:sz="0" w:space="0" w:color="auto"/>
                      </w:divBdr>
                    </w:div>
                  </w:divsChild>
                </w:div>
                <w:div w:id="1835493985">
                  <w:marLeft w:val="0"/>
                  <w:marRight w:val="0"/>
                  <w:marTop w:val="0"/>
                  <w:marBottom w:val="0"/>
                  <w:divBdr>
                    <w:top w:val="none" w:sz="0" w:space="0" w:color="auto"/>
                    <w:left w:val="none" w:sz="0" w:space="0" w:color="auto"/>
                    <w:bottom w:val="none" w:sz="0" w:space="0" w:color="auto"/>
                    <w:right w:val="none" w:sz="0" w:space="0" w:color="auto"/>
                  </w:divBdr>
                  <w:divsChild>
                    <w:div w:id="545026716">
                      <w:marLeft w:val="0"/>
                      <w:marRight w:val="0"/>
                      <w:marTop w:val="0"/>
                      <w:marBottom w:val="0"/>
                      <w:divBdr>
                        <w:top w:val="none" w:sz="0" w:space="0" w:color="auto"/>
                        <w:left w:val="none" w:sz="0" w:space="0" w:color="auto"/>
                        <w:bottom w:val="none" w:sz="0" w:space="0" w:color="auto"/>
                        <w:right w:val="none" w:sz="0" w:space="0" w:color="auto"/>
                      </w:divBdr>
                    </w:div>
                  </w:divsChild>
                </w:div>
                <w:div w:id="189338493">
                  <w:marLeft w:val="0"/>
                  <w:marRight w:val="0"/>
                  <w:marTop w:val="0"/>
                  <w:marBottom w:val="0"/>
                  <w:divBdr>
                    <w:top w:val="none" w:sz="0" w:space="0" w:color="auto"/>
                    <w:left w:val="none" w:sz="0" w:space="0" w:color="auto"/>
                    <w:bottom w:val="none" w:sz="0" w:space="0" w:color="auto"/>
                    <w:right w:val="none" w:sz="0" w:space="0" w:color="auto"/>
                  </w:divBdr>
                  <w:divsChild>
                    <w:div w:id="860047615">
                      <w:marLeft w:val="0"/>
                      <w:marRight w:val="0"/>
                      <w:marTop w:val="0"/>
                      <w:marBottom w:val="0"/>
                      <w:divBdr>
                        <w:top w:val="none" w:sz="0" w:space="0" w:color="auto"/>
                        <w:left w:val="none" w:sz="0" w:space="0" w:color="auto"/>
                        <w:bottom w:val="none" w:sz="0" w:space="0" w:color="auto"/>
                        <w:right w:val="none" w:sz="0" w:space="0" w:color="auto"/>
                      </w:divBdr>
                    </w:div>
                  </w:divsChild>
                </w:div>
                <w:div w:id="1387754542">
                  <w:marLeft w:val="0"/>
                  <w:marRight w:val="0"/>
                  <w:marTop w:val="0"/>
                  <w:marBottom w:val="0"/>
                  <w:divBdr>
                    <w:top w:val="none" w:sz="0" w:space="0" w:color="auto"/>
                    <w:left w:val="none" w:sz="0" w:space="0" w:color="auto"/>
                    <w:bottom w:val="none" w:sz="0" w:space="0" w:color="auto"/>
                    <w:right w:val="none" w:sz="0" w:space="0" w:color="auto"/>
                  </w:divBdr>
                  <w:divsChild>
                    <w:div w:id="1734545127">
                      <w:marLeft w:val="0"/>
                      <w:marRight w:val="0"/>
                      <w:marTop w:val="0"/>
                      <w:marBottom w:val="0"/>
                      <w:divBdr>
                        <w:top w:val="none" w:sz="0" w:space="0" w:color="auto"/>
                        <w:left w:val="none" w:sz="0" w:space="0" w:color="auto"/>
                        <w:bottom w:val="none" w:sz="0" w:space="0" w:color="auto"/>
                        <w:right w:val="none" w:sz="0" w:space="0" w:color="auto"/>
                      </w:divBdr>
                    </w:div>
                  </w:divsChild>
                </w:div>
                <w:div w:id="767972022">
                  <w:marLeft w:val="0"/>
                  <w:marRight w:val="0"/>
                  <w:marTop w:val="0"/>
                  <w:marBottom w:val="0"/>
                  <w:divBdr>
                    <w:top w:val="none" w:sz="0" w:space="0" w:color="auto"/>
                    <w:left w:val="none" w:sz="0" w:space="0" w:color="auto"/>
                    <w:bottom w:val="none" w:sz="0" w:space="0" w:color="auto"/>
                    <w:right w:val="none" w:sz="0" w:space="0" w:color="auto"/>
                  </w:divBdr>
                  <w:divsChild>
                    <w:div w:id="167134391">
                      <w:marLeft w:val="0"/>
                      <w:marRight w:val="0"/>
                      <w:marTop w:val="0"/>
                      <w:marBottom w:val="0"/>
                      <w:divBdr>
                        <w:top w:val="none" w:sz="0" w:space="0" w:color="auto"/>
                        <w:left w:val="none" w:sz="0" w:space="0" w:color="auto"/>
                        <w:bottom w:val="none" w:sz="0" w:space="0" w:color="auto"/>
                        <w:right w:val="none" w:sz="0" w:space="0" w:color="auto"/>
                      </w:divBdr>
                    </w:div>
                  </w:divsChild>
                </w:div>
                <w:div w:id="84887427">
                  <w:marLeft w:val="0"/>
                  <w:marRight w:val="0"/>
                  <w:marTop w:val="0"/>
                  <w:marBottom w:val="0"/>
                  <w:divBdr>
                    <w:top w:val="none" w:sz="0" w:space="0" w:color="auto"/>
                    <w:left w:val="none" w:sz="0" w:space="0" w:color="auto"/>
                    <w:bottom w:val="none" w:sz="0" w:space="0" w:color="auto"/>
                    <w:right w:val="none" w:sz="0" w:space="0" w:color="auto"/>
                  </w:divBdr>
                  <w:divsChild>
                    <w:div w:id="1113982359">
                      <w:marLeft w:val="0"/>
                      <w:marRight w:val="0"/>
                      <w:marTop w:val="0"/>
                      <w:marBottom w:val="0"/>
                      <w:divBdr>
                        <w:top w:val="none" w:sz="0" w:space="0" w:color="auto"/>
                        <w:left w:val="none" w:sz="0" w:space="0" w:color="auto"/>
                        <w:bottom w:val="none" w:sz="0" w:space="0" w:color="auto"/>
                        <w:right w:val="none" w:sz="0" w:space="0" w:color="auto"/>
                      </w:divBdr>
                    </w:div>
                  </w:divsChild>
                </w:div>
                <w:div w:id="997416410">
                  <w:marLeft w:val="0"/>
                  <w:marRight w:val="0"/>
                  <w:marTop w:val="0"/>
                  <w:marBottom w:val="0"/>
                  <w:divBdr>
                    <w:top w:val="none" w:sz="0" w:space="0" w:color="auto"/>
                    <w:left w:val="none" w:sz="0" w:space="0" w:color="auto"/>
                    <w:bottom w:val="none" w:sz="0" w:space="0" w:color="auto"/>
                    <w:right w:val="none" w:sz="0" w:space="0" w:color="auto"/>
                  </w:divBdr>
                  <w:divsChild>
                    <w:div w:id="1438721642">
                      <w:marLeft w:val="0"/>
                      <w:marRight w:val="0"/>
                      <w:marTop w:val="0"/>
                      <w:marBottom w:val="0"/>
                      <w:divBdr>
                        <w:top w:val="none" w:sz="0" w:space="0" w:color="auto"/>
                        <w:left w:val="none" w:sz="0" w:space="0" w:color="auto"/>
                        <w:bottom w:val="none" w:sz="0" w:space="0" w:color="auto"/>
                        <w:right w:val="none" w:sz="0" w:space="0" w:color="auto"/>
                      </w:divBdr>
                    </w:div>
                  </w:divsChild>
                </w:div>
                <w:div w:id="1952854747">
                  <w:marLeft w:val="0"/>
                  <w:marRight w:val="0"/>
                  <w:marTop w:val="0"/>
                  <w:marBottom w:val="0"/>
                  <w:divBdr>
                    <w:top w:val="none" w:sz="0" w:space="0" w:color="auto"/>
                    <w:left w:val="none" w:sz="0" w:space="0" w:color="auto"/>
                    <w:bottom w:val="none" w:sz="0" w:space="0" w:color="auto"/>
                    <w:right w:val="none" w:sz="0" w:space="0" w:color="auto"/>
                  </w:divBdr>
                  <w:divsChild>
                    <w:div w:id="1774325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7955107">
          <w:marLeft w:val="0"/>
          <w:marRight w:val="0"/>
          <w:marTop w:val="0"/>
          <w:marBottom w:val="0"/>
          <w:divBdr>
            <w:top w:val="none" w:sz="0" w:space="0" w:color="auto"/>
            <w:left w:val="none" w:sz="0" w:space="0" w:color="auto"/>
            <w:bottom w:val="none" w:sz="0" w:space="0" w:color="auto"/>
            <w:right w:val="none" w:sz="0" w:space="0" w:color="auto"/>
          </w:divBdr>
        </w:div>
        <w:div w:id="918707631">
          <w:marLeft w:val="0"/>
          <w:marRight w:val="0"/>
          <w:marTop w:val="0"/>
          <w:marBottom w:val="0"/>
          <w:divBdr>
            <w:top w:val="none" w:sz="0" w:space="0" w:color="auto"/>
            <w:left w:val="none" w:sz="0" w:space="0" w:color="auto"/>
            <w:bottom w:val="none" w:sz="0" w:space="0" w:color="auto"/>
            <w:right w:val="none" w:sz="0" w:space="0" w:color="auto"/>
          </w:divBdr>
        </w:div>
        <w:div w:id="858201887">
          <w:marLeft w:val="0"/>
          <w:marRight w:val="0"/>
          <w:marTop w:val="0"/>
          <w:marBottom w:val="0"/>
          <w:divBdr>
            <w:top w:val="none" w:sz="0" w:space="0" w:color="auto"/>
            <w:left w:val="none" w:sz="0" w:space="0" w:color="auto"/>
            <w:bottom w:val="none" w:sz="0" w:space="0" w:color="auto"/>
            <w:right w:val="none" w:sz="0" w:space="0" w:color="auto"/>
          </w:divBdr>
          <w:divsChild>
            <w:div w:id="531500250">
              <w:marLeft w:val="0"/>
              <w:marRight w:val="0"/>
              <w:marTop w:val="0"/>
              <w:marBottom w:val="0"/>
              <w:divBdr>
                <w:top w:val="none" w:sz="0" w:space="0" w:color="auto"/>
                <w:left w:val="none" w:sz="0" w:space="0" w:color="auto"/>
                <w:bottom w:val="none" w:sz="0" w:space="0" w:color="auto"/>
                <w:right w:val="none" w:sz="0" w:space="0" w:color="auto"/>
              </w:divBdr>
            </w:div>
            <w:div w:id="90665405">
              <w:marLeft w:val="0"/>
              <w:marRight w:val="0"/>
              <w:marTop w:val="0"/>
              <w:marBottom w:val="0"/>
              <w:divBdr>
                <w:top w:val="none" w:sz="0" w:space="0" w:color="auto"/>
                <w:left w:val="none" w:sz="0" w:space="0" w:color="auto"/>
                <w:bottom w:val="none" w:sz="0" w:space="0" w:color="auto"/>
                <w:right w:val="none" w:sz="0" w:space="0" w:color="auto"/>
              </w:divBdr>
            </w:div>
            <w:div w:id="464928190">
              <w:marLeft w:val="0"/>
              <w:marRight w:val="0"/>
              <w:marTop w:val="0"/>
              <w:marBottom w:val="0"/>
              <w:divBdr>
                <w:top w:val="none" w:sz="0" w:space="0" w:color="auto"/>
                <w:left w:val="none" w:sz="0" w:space="0" w:color="auto"/>
                <w:bottom w:val="none" w:sz="0" w:space="0" w:color="auto"/>
                <w:right w:val="none" w:sz="0" w:space="0" w:color="auto"/>
              </w:divBdr>
            </w:div>
            <w:div w:id="1052928838">
              <w:marLeft w:val="0"/>
              <w:marRight w:val="0"/>
              <w:marTop w:val="0"/>
              <w:marBottom w:val="0"/>
              <w:divBdr>
                <w:top w:val="none" w:sz="0" w:space="0" w:color="auto"/>
                <w:left w:val="none" w:sz="0" w:space="0" w:color="auto"/>
                <w:bottom w:val="none" w:sz="0" w:space="0" w:color="auto"/>
                <w:right w:val="none" w:sz="0" w:space="0" w:color="auto"/>
              </w:divBdr>
            </w:div>
            <w:div w:id="227614619">
              <w:marLeft w:val="0"/>
              <w:marRight w:val="0"/>
              <w:marTop w:val="0"/>
              <w:marBottom w:val="0"/>
              <w:divBdr>
                <w:top w:val="none" w:sz="0" w:space="0" w:color="auto"/>
                <w:left w:val="none" w:sz="0" w:space="0" w:color="auto"/>
                <w:bottom w:val="none" w:sz="0" w:space="0" w:color="auto"/>
                <w:right w:val="none" w:sz="0" w:space="0" w:color="auto"/>
              </w:divBdr>
            </w:div>
            <w:div w:id="1919051412">
              <w:marLeft w:val="0"/>
              <w:marRight w:val="0"/>
              <w:marTop w:val="0"/>
              <w:marBottom w:val="0"/>
              <w:divBdr>
                <w:top w:val="none" w:sz="0" w:space="0" w:color="auto"/>
                <w:left w:val="none" w:sz="0" w:space="0" w:color="auto"/>
                <w:bottom w:val="none" w:sz="0" w:space="0" w:color="auto"/>
                <w:right w:val="none" w:sz="0" w:space="0" w:color="auto"/>
              </w:divBdr>
            </w:div>
            <w:div w:id="272446878">
              <w:marLeft w:val="0"/>
              <w:marRight w:val="0"/>
              <w:marTop w:val="0"/>
              <w:marBottom w:val="0"/>
              <w:divBdr>
                <w:top w:val="none" w:sz="0" w:space="0" w:color="auto"/>
                <w:left w:val="none" w:sz="0" w:space="0" w:color="auto"/>
                <w:bottom w:val="none" w:sz="0" w:space="0" w:color="auto"/>
                <w:right w:val="none" w:sz="0" w:space="0" w:color="auto"/>
              </w:divBdr>
            </w:div>
            <w:div w:id="1741513026">
              <w:marLeft w:val="0"/>
              <w:marRight w:val="0"/>
              <w:marTop w:val="0"/>
              <w:marBottom w:val="0"/>
              <w:divBdr>
                <w:top w:val="none" w:sz="0" w:space="0" w:color="auto"/>
                <w:left w:val="none" w:sz="0" w:space="0" w:color="auto"/>
                <w:bottom w:val="none" w:sz="0" w:space="0" w:color="auto"/>
                <w:right w:val="none" w:sz="0" w:space="0" w:color="auto"/>
              </w:divBdr>
            </w:div>
            <w:div w:id="1489858857">
              <w:marLeft w:val="0"/>
              <w:marRight w:val="0"/>
              <w:marTop w:val="0"/>
              <w:marBottom w:val="0"/>
              <w:divBdr>
                <w:top w:val="none" w:sz="0" w:space="0" w:color="auto"/>
                <w:left w:val="none" w:sz="0" w:space="0" w:color="auto"/>
                <w:bottom w:val="none" w:sz="0" w:space="0" w:color="auto"/>
                <w:right w:val="none" w:sz="0" w:space="0" w:color="auto"/>
              </w:divBdr>
            </w:div>
            <w:div w:id="1059790060">
              <w:marLeft w:val="0"/>
              <w:marRight w:val="0"/>
              <w:marTop w:val="0"/>
              <w:marBottom w:val="0"/>
              <w:divBdr>
                <w:top w:val="none" w:sz="0" w:space="0" w:color="auto"/>
                <w:left w:val="none" w:sz="0" w:space="0" w:color="auto"/>
                <w:bottom w:val="none" w:sz="0" w:space="0" w:color="auto"/>
                <w:right w:val="none" w:sz="0" w:space="0" w:color="auto"/>
              </w:divBdr>
            </w:div>
            <w:div w:id="2061129763">
              <w:marLeft w:val="0"/>
              <w:marRight w:val="0"/>
              <w:marTop w:val="0"/>
              <w:marBottom w:val="0"/>
              <w:divBdr>
                <w:top w:val="none" w:sz="0" w:space="0" w:color="auto"/>
                <w:left w:val="none" w:sz="0" w:space="0" w:color="auto"/>
                <w:bottom w:val="none" w:sz="0" w:space="0" w:color="auto"/>
                <w:right w:val="none" w:sz="0" w:space="0" w:color="auto"/>
              </w:divBdr>
            </w:div>
            <w:div w:id="1808280491">
              <w:marLeft w:val="0"/>
              <w:marRight w:val="0"/>
              <w:marTop w:val="0"/>
              <w:marBottom w:val="0"/>
              <w:divBdr>
                <w:top w:val="none" w:sz="0" w:space="0" w:color="auto"/>
                <w:left w:val="none" w:sz="0" w:space="0" w:color="auto"/>
                <w:bottom w:val="none" w:sz="0" w:space="0" w:color="auto"/>
                <w:right w:val="none" w:sz="0" w:space="0" w:color="auto"/>
              </w:divBdr>
            </w:div>
            <w:div w:id="1820341551">
              <w:marLeft w:val="0"/>
              <w:marRight w:val="0"/>
              <w:marTop w:val="0"/>
              <w:marBottom w:val="0"/>
              <w:divBdr>
                <w:top w:val="none" w:sz="0" w:space="0" w:color="auto"/>
                <w:left w:val="none" w:sz="0" w:space="0" w:color="auto"/>
                <w:bottom w:val="none" w:sz="0" w:space="0" w:color="auto"/>
                <w:right w:val="none" w:sz="0" w:space="0" w:color="auto"/>
              </w:divBdr>
            </w:div>
            <w:div w:id="968974556">
              <w:marLeft w:val="0"/>
              <w:marRight w:val="0"/>
              <w:marTop w:val="0"/>
              <w:marBottom w:val="0"/>
              <w:divBdr>
                <w:top w:val="none" w:sz="0" w:space="0" w:color="auto"/>
                <w:left w:val="none" w:sz="0" w:space="0" w:color="auto"/>
                <w:bottom w:val="none" w:sz="0" w:space="0" w:color="auto"/>
                <w:right w:val="none" w:sz="0" w:space="0" w:color="auto"/>
              </w:divBdr>
            </w:div>
            <w:div w:id="1854607767">
              <w:marLeft w:val="0"/>
              <w:marRight w:val="0"/>
              <w:marTop w:val="0"/>
              <w:marBottom w:val="0"/>
              <w:divBdr>
                <w:top w:val="none" w:sz="0" w:space="0" w:color="auto"/>
                <w:left w:val="none" w:sz="0" w:space="0" w:color="auto"/>
                <w:bottom w:val="none" w:sz="0" w:space="0" w:color="auto"/>
                <w:right w:val="none" w:sz="0" w:space="0" w:color="auto"/>
              </w:divBdr>
            </w:div>
            <w:div w:id="1224491120">
              <w:marLeft w:val="0"/>
              <w:marRight w:val="0"/>
              <w:marTop w:val="0"/>
              <w:marBottom w:val="0"/>
              <w:divBdr>
                <w:top w:val="none" w:sz="0" w:space="0" w:color="auto"/>
                <w:left w:val="none" w:sz="0" w:space="0" w:color="auto"/>
                <w:bottom w:val="none" w:sz="0" w:space="0" w:color="auto"/>
                <w:right w:val="none" w:sz="0" w:space="0" w:color="auto"/>
              </w:divBdr>
            </w:div>
            <w:div w:id="1731464876">
              <w:marLeft w:val="0"/>
              <w:marRight w:val="0"/>
              <w:marTop w:val="0"/>
              <w:marBottom w:val="0"/>
              <w:divBdr>
                <w:top w:val="none" w:sz="0" w:space="0" w:color="auto"/>
                <w:left w:val="none" w:sz="0" w:space="0" w:color="auto"/>
                <w:bottom w:val="none" w:sz="0" w:space="0" w:color="auto"/>
                <w:right w:val="none" w:sz="0" w:space="0" w:color="auto"/>
              </w:divBdr>
            </w:div>
            <w:div w:id="1835563852">
              <w:marLeft w:val="0"/>
              <w:marRight w:val="0"/>
              <w:marTop w:val="0"/>
              <w:marBottom w:val="0"/>
              <w:divBdr>
                <w:top w:val="none" w:sz="0" w:space="0" w:color="auto"/>
                <w:left w:val="none" w:sz="0" w:space="0" w:color="auto"/>
                <w:bottom w:val="none" w:sz="0" w:space="0" w:color="auto"/>
                <w:right w:val="none" w:sz="0" w:space="0" w:color="auto"/>
              </w:divBdr>
            </w:div>
          </w:divsChild>
        </w:div>
        <w:div w:id="186524632">
          <w:marLeft w:val="0"/>
          <w:marRight w:val="0"/>
          <w:marTop w:val="0"/>
          <w:marBottom w:val="0"/>
          <w:divBdr>
            <w:top w:val="none" w:sz="0" w:space="0" w:color="auto"/>
            <w:left w:val="none" w:sz="0" w:space="0" w:color="auto"/>
            <w:bottom w:val="none" w:sz="0" w:space="0" w:color="auto"/>
            <w:right w:val="none" w:sz="0" w:space="0" w:color="auto"/>
          </w:divBdr>
        </w:div>
        <w:div w:id="626813723">
          <w:marLeft w:val="0"/>
          <w:marRight w:val="0"/>
          <w:marTop w:val="0"/>
          <w:marBottom w:val="0"/>
          <w:divBdr>
            <w:top w:val="none" w:sz="0" w:space="0" w:color="auto"/>
            <w:left w:val="none" w:sz="0" w:space="0" w:color="auto"/>
            <w:bottom w:val="none" w:sz="0" w:space="0" w:color="auto"/>
            <w:right w:val="none" w:sz="0" w:space="0" w:color="auto"/>
          </w:divBdr>
        </w:div>
      </w:divsChild>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1D49AAB786BB4F13AA3F07EDAAF9E9BB"/>
        <w:category>
          <w:name w:val="General"/>
          <w:gallery w:val="placeholder"/>
        </w:category>
        <w:types>
          <w:type w:val="bbPlcHdr"/>
        </w:types>
        <w:behaviors>
          <w:behavior w:val="content"/>
        </w:behaviors>
        <w:guid w:val="{CE0DB632-8044-4553-96EB-75D793A371DC}"/>
      </w:docPartPr>
      <w:docPartBody>
        <w:p w:rsidR="008475C5" w:rsidRDefault="008475C5" w:rsidP="008475C5">
          <w:pPr>
            <w:pStyle w:val="1D49AAB786BB4F13AA3F07EDAAF9E9BB"/>
          </w:pPr>
          <w:r w:rsidRPr="007A01CF">
            <w:rPr>
              <w:rStyle w:val="PlaceholderText"/>
            </w:rPr>
            <w:t>Click or tap here to enter text.</w:t>
          </w:r>
        </w:p>
      </w:docPartBody>
    </w:docPart>
    <w:docPart>
      <w:docPartPr>
        <w:name w:val="BC811BC39FDD4059B4B5ACD483983C50"/>
        <w:category>
          <w:name w:val="General"/>
          <w:gallery w:val="placeholder"/>
        </w:category>
        <w:types>
          <w:type w:val="bbPlcHdr"/>
        </w:types>
        <w:behaviors>
          <w:behavior w:val="content"/>
        </w:behaviors>
        <w:guid w:val="{216DF885-A5E0-487C-9393-9623CE1913E9}"/>
      </w:docPartPr>
      <w:docPartBody>
        <w:p w:rsidR="008475C5" w:rsidRDefault="008475C5" w:rsidP="008475C5">
          <w:pPr>
            <w:pStyle w:val="BC811BC39FDD4059B4B5ACD483983C50"/>
          </w:pPr>
          <w:r w:rsidRPr="007A01CF">
            <w:rPr>
              <w:rStyle w:val="PlaceholderText"/>
            </w:rPr>
            <w:t>[Title]</w:t>
          </w:r>
        </w:p>
      </w:docPartBody>
    </w:docPart>
    <w:docPart>
      <w:docPartPr>
        <w:name w:val="845BE26C6A784CF89BE51C830EF76B3F"/>
        <w:category>
          <w:name w:val="General"/>
          <w:gallery w:val="placeholder"/>
        </w:category>
        <w:types>
          <w:type w:val="bbPlcHdr"/>
        </w:types>
        <w:behaviors>
          <w:behavior w:val="content"/>
        </w:behaviors>
        <w:guid w:val="{1BE7676D-49AC-4813-8090-98F6CF5FF016}"/>
      </w:docPartPr>
      <w:docPartBody>
        <w:p w:rsidR="008475C5" w:rsidRDefault="008475C5" w:rsidP="008475C5">
          <w:pPr>
            <w:pStyle w:val="845BE26C6A784CF89BE51C830EF76B3F"/>
          </w:pPr>
          <w:r w:rsidRPr="003D58FC">
            <w:rPr>
              <w:rStyle w:val="PlaceholderText"/>
            </w:rPr>
            <w:t>[Keywords]</w:t>
          </w:r>
        </w:p>
      </w:docPartBody>
    </w:docPart>
    <w:docPart>
      <w:docPartPr>
        <w:name w:val="C93699A8298541CBA5A3CCA9695359CB"/>
        <w:category>
          <w:name w:val="General"/>
          <w:gallery w:val="placeholder"/>
        </w:category>
        <w:types>
          <w:type w:val="bbPlcHdr"/>
        </w:types>
        <w:behaviors>
          <w:behavior w:val="content"/>
        </w:behaviors>
        <w:guid w:val="{2D200CA2-03B5-41C2-9026-06A3A7BCB4D5}"/>
      </w:docPartPr>
      <w:docPartBody>
        <w:p w:rsidR="008475C5" w:rsidRDefault="008475C5" w:rsidP="008475C5">
          <w:pPr>
            <w:pStyle w:val="C93699A8298541CBA5A3CCA9695359CB"/>
          </w:pPr>
          <w:r w:rsidRPr="003D58FC">
            <w:rPr>
              <w:rStyle w:val="PlaceholderText"/>
            </w:rPr>
            <w:t>[Keywords]</w:t>
          </w:r>
        </w:p>
      </w:docPartBody>
    </w:docPart>
    <w:docPart>
      <w:docPartPr>
        <w:name w:val="0B038F89222C405C83ABFA127964F85F"/>
        <w:category>
          <w:name w:val="General"/>
          <w:gallery w:val="placeholder"/>
        </w:category>
        <w:types>
          <w:type w:val="bbPlcHdr"/>
        </w:types>
        <w:behaviors>
          <w:behavior w:val="content"/>
        </w:behaviors>
        <w:guid w:val="{A310A552-4A53-4AA2-B54D-0E6C00DB64F6}"/>
      </w:docPartPr>
      <w:docPartBody>
        <w:p w:rsidR="008475C5" w:rsidRDefault="008475C5" w:rsidP="008475C5">
          <w:pPr>
            <w:pStyle w:val="0B038F89222C405C83ABFA127964F85F"/>
          </w:pPr>
          <w:r w:rsidRPr="003D58FC">
            <w:rPr>
              <w:rStyle w:val="PlaceholderText"/>
            </w:rPr>
            <w:t>[Keywords]</w:t>
          </w:r>
        </w:p>
      </w:docPartBody>
    </w:docPart>
    <w:docPart>
      <w:docPartPr>
        <w:name w:val="127C577BF7CB4393A111AA3652644AD2"/>
        <w:category>
          <w:name w:val="General"/>
          <w:gallery w:val="placeholder"/>
        </w:category>
        <w:types>
          <w:type w:val="bbPlcHdr"/>
        </w:types>
        <w:behaviors>
          <w:behavior w:val="content"/>
        </w:behaviors>
        <w:guid w:val="{793482CA-0981-4867-B9E3-198FF8C3B150}"/>
      </w:docPartPr>
      <w:docPartBody>
        <w:p w:rsidR="008475C5" w:rsidRDefault="008475C5" w:rsidP="008475C5">
          <w:pPr>
            <w:pStyle w:val="127C577BF7CB4393A111AA3652644AD2"/>
          </w:pPr>
          <w:r w:rsidRPr="003D58FC">
            <w:rPr>
              <w:rStyle w:val="PlaceholderText"/>
            </w:rPr>
            <w:t>[Keywords]</w:t>
          </w:r>
        </w:p>
      </w:docPartBody>
    </w:docPart>
    <w:docPart>
      <w:docPartPr>
        <w:name w:val="23795EECF2914F428218E866EFB2997F"/>
        <w:category>
          <w:name w:val="General"/>
          <w:gallery w:val="placeholder"/>
        </w:category>
        <w:types>
          <w:type w:val="bbPlcHdr"/>
        </w:types>
        <w:behaviors>
          <w:behavior w:val="content"/>
        </w:behaviors>
        <w:guid w:val="{98B66A9C-562A-4E90-8655-9FF9BAF52734}"/>
      </w:docPartPr>
      <w:docPartBody>
        <w:p w:rsidR="008475C5" w:rsidRDefault="008475C5" w:rsidP="008475C5">
          <w:pPr>
            <w:pStyle w:val="23795EECF2914F428218E866EFB2997F"/>
          </w:pPr>
          <w:r w:rsidRPr="003D58FC">
            <w:rPr>
              <w:rStyle w:val="PlaceholderText"/>
            </w:rPr>
            <w:t>[Keywords]</w:t>
          </w:r>
        </w:p>
      </w:docPartBody>
    </w:docPart>
    <w:docPart>
      <w:docPartPr>
        <w:name w:val="30235987F48941C3A4BA11CDFE7391ED"/>
        <w:category>
          <w:name w:val="General"/>
          <w:gallery w:val="placeholder"/>
        </w:category>
        <w:types>
          <w:type w:val="bbPlcHdr"/>
        </w:types>
        <w:behaviors>
          <w:behavior w:val="content"/>
        </w:behaviors>
        <w:guid w:val="{96DB2FCA-C7B2-4E2F-817E-02E2A56CC6BA}"/>
      </w:docPartPr>
      <w:docPartBody>
        <w:p w:rsidR="008475C5" w:rsidRDefault="008475C5" w:rsidP="008475C5">
          <w:pPr>
            <w:pStyle w:val="30235987F48941C3A4BA11CDFE7391ED"/>
          </w:pPr>
          <w:r w:rsidRPr="003D58FC">
            <w:rPr>
              <w:rStyle w:val="PlaceholderText"/>
            </w:rPr>
            <w:t>[Keywords]</w:t>
          </w:r>
        </w:p>
      </w:docPartBody>
    </w:docPart>
    <w:docPart>
      <w:docPartPr>
        <w:name w:val="BB012227B597401F871723067AF8617E"/>
        <w:category>
          <w:name w:val="General"/>
          <w:gallery w:val="placeholder"/>
        </w:category>
        <w:types>
          <w:type w:val="bbPlcHdr"/>
        </w:types>
        <w:behaviors>
          <w:behavior w:val="content"/>
        </w:behaviors>
        <w:guid w:val="{BEA04E07-CE8C-4535-93D6-8B6D456DCB73}"/>
      </w:docPartPr>
      <w:docPartBody>
        <w:p w:rsidR="008475C5" w:rsidRDefault="008475C5" w:rsidP="008475C5">
          <w:pPr>
            <w:pStyle w:val="BB012227B597401F871723067AF8617E"/>
          </w:pPr>
          <w:r w:rsidRPr="003D58FC">
            <w:rPr>
              <w:rStyle w:val="PlaceholderText"/>
            </w:rPr>
            <w:t>[Keywords]</w:t>
          </w:r>
        </w:p>
      </w:docPartBody>
    </w:docPart>
    <w:docPart>
      <w:docPartPr>
        <w:name w:val="58CA3C75914340B38846FC7CEC1B35B9"/>
        <w:category>
          <w:name w:val="General"/>
          <w:gallery w:val="placeholder"/>
        </w:category>
        <w:types>
          <w:type w:val="bbPlcHdr"/>
        </w:types>
        <w:behaviors>
          <w:behavior w:val="content"/>
        </w:behaviors>
        <w:guid w:val="{886F9496-2FDD-4C09-B006-7E40A6CAB754}"/>
      </w:docPartPr>
      <w:docPartBody>
        <w:p w:rsidR="008475C5" w:rsidRDefault="008475C5" w:rsidP="008475C5">
          <w:pPr>
            <w:pStyle w:val="58CA3C75914340B38846FC7CEC1B35B9"/>
          </w:pPr>
          <w:r w:rsidRPr="003D58FC">
            <w:rPr>
              <w:rStyle w:val="PlaceholderText"/>
            </w:rPr>
            <w:t>[Keywords]</w:t>
          </w:r>
        </w:p>
      </w:docPartBody>
    </w:docPart>
    <w:docPart>
      <w:docPartPr>
        <w:name w:val="1A1BB7A868454FCD8EB2812C9C43A16C"/>
        <w:category>
          <w:name w:val="General"/>
          <w:gallery w:val="placeholder"/>
        </w:category>
        <w:types>
          <w:type w:val="bbPlcHdr"/>
        </w:types>
        <w:behaviors>
          <w:behavior w:val="content"/>
        </w:behaviors>
        <w:guid w:val="{5A76600B-E63C-447C-BAD3-019CB83B5492}"/>
      </w:docPartPr>
      <w:docPartBody>
        <w:p w:rsidR="008475C5" w:rsidRDefault="008475C5" w:rsidP="008475C5">
          <w:pPr>
            <w:pStyle w:val="1A1BB7A868454FCD8EB2812C9C43A16C"/>
          </w:pPr>
          <w:r w:rsidRPr="003D58FC">
            <w:rPr>
              <w:rStyle w:val="PlaceholderText"/>
            </w:rPr>
            <w:t>[Keywords]</w:t>
          </w:r>
        </w:p>
      </w:docPartBody>
    </w:docPart>
    <w:docPart>
      <w:docPartPr>
        <w:name w:val="0E2ABB2A4E8B45ACA073FAF84F9EDDDD"/>
        <w:category>
          <w:name w:val="General"/>
          <w:gallery w:val="placeholder"/>
        </w:category>
        <w:types>
          <w:type w:val="bbPlcHdr"/>
        </w:types>
        <w:behaviors>
          <w:behavior w:val="content"/>
        </w:behaviors>
        <w:guid w:val="{DF733288-C192-460A-9B75-21D9EB23CF24}"/>
      </w:docPartPr>
      <w:docPartBody>
        <w:p w:rsidR="008475C5" w:rsidRDefault="008475C5" w:rsidP="008475C5">
          <w:pPr>
            <w:pStyle w:val="0E2ABB2A4E8B45ACA073FAF84F9EDDDD"/>
          </w:pPr>
          <w:r w:rsidRPr="003D58FC">
            <w:rPr>
              <w:rStyle w:val="PlaceholderText"/>
            </w:rPr>
            <w:t>[Keywords]</w:t>
          </w:r>
        </w:p>
      </w:docPartBody>
    </w:docPart>
    <w:docPart>
      <w:docPartPr>
        <w:name w:val="2716215252E14D75A6B93BCDE2CB1E66"/>
        <w:category>
          <w:name w:val="General"/>
          <w:gallery w:val="placeholder"/>
        </w:category>
        <w:types>
          <w:type w:val="bbPlcHdr"/>
        </w:types>
        <w:behaviors>
          <w:behavior w:val="content"/>
        </w:behaviors>
        <w:guid w:val="{60F7AF31-EE7A-47AF-B619-40100058ABC1}"/>
      </w:docPartPr>
      <w:docPartBody>
        <w:p w:rsidR="008475C5" w:rsidRDefault="008475C5" w:rsidP="008475C5">
          <w:pPr>
            <w:pStyle w:val="2716215252E14D75A6B93BCDE2CB1E66"/>
          </w:pPr>
          <w:r w:rsidRPr="003D58FC">
            <w:rPr>
              <w:rStyle w:val="PlaceholderText"/>
            </w:rPr>
            <w:t>[Keywords]</w:t>
          </w:r>
        </w:p>
      </w:docPartBody>
    </w:docPart>
    <w:docPart>
      <w:docPartPr>
        <w:name w:val="63D2763D79394023AA7E6A54EB3221B8"/>
        <w:category>
          <w:name w:val="General"/>
          <w:gallery w:val="placeholder"/>
        </w:category>
        <w:types>
          <w:type w:val="bbPlcHdr"/>
        </w:types>
        <w:behaviors>
          <w:behavior w:val="content"/>
        </w:behaviors>
        <w:guid w:val="{499698AA-A67D-4A30-B6D2-9A2D8C57107B}"/>
      </w:docPartPr>
      <w:docPartBody>
        <w:p w:rsidR="008475C5" w:rsidRDefault="008475C5" w:rsidP="008475C5">
          <w:pPr>
            <w:pStyle w:val="63D2763D79394023AA7E6A54EB3221B8"/>
          </w:pPr>
          <w:r w:rsidRPr="003D58FC">
            <w:rPr>
              <w:rStyle w:val="PlaceholderText"/>
            </w:rPr>
            <w:t>[Keywords]</w:t>
          </w:r>
        </w:p>
      </w:docPartBody>
    </w:docPart>
    <w:docPart>
      <w:docPartPr>
        <w:name w:val="A67E2C048B7A435591E1EEC72796B572"/>
        <w:category>
          <w:name w:val="General"/>
          <w:gallery w:val="placeholder"/>
        </w:category>
        <w:types>
          <w:type w:val="bbPlcHdr"/>
        </w:types>
        <w:behaviors>
          <w:behavior w:val="content"/>
        </w:behaviors>
        <w:guid w:val="{6E144EC9-36B4-4E29-A7ED-09FD7021B37C}"/>
      </w:docPartPr>
      <w:docPartBody>
        <w:p w:rsidR="008475C5" w:rsidRDefault="008475C5" w:rsidP="008475C5">
          <w:pPr>
            <w:pStyle w:val="A67E2C048B7A435591E1EEC72796B572"/>
          </w:pPr>
          <w:r w:rsidRPr="003D58FC">
            <w:rPr>
              <w:rStyle w:val="PlaceholderText"/>
            </w:rPr>
            <w:t>[Keywords]</w:t>
          </w:r>
        </w:p>
      </w:docPartBody>
    </w:docPart>
    <w:docPart>
      <w:docPartPr>
        <w:name w:val="B112FDC824894734A688AEF4D7D88CB5"/>
        <w:category>
          <w:name w:val="General"/>
          <w:gallery w:val="placeholder"/>
        </w:category>
        <w:types>
          <w:type w:val="bbPlcHdr"/>
        </w:types>
        <w:behaviors>
          <w:behavior w:val="content"/>
        </w:behaviors>
        <w:guid w:val="{F2CDFA13-B6F9-48ED-9942-C564BDFF662A}"/>
      </w:docPartPr>
      <w:docPartBody>
        <w:p w:rsidR="008475C5" w:rsidRDefault="008475C5" w:rsidP="008475C5">
          <w:pPr>
            <w:pStyle w:val="B112FDC824894734A688AEF4D7D88CB5"/>
          </w:pPr>
          <w:r w:rsidRPr="003D58FC">
            <w:rPr>
              <w:rStyle w:val="PlaceholderText"/>
            </w:rPr>
            <w:t>[Keywords]</w:t>
          </w:r>
        </w:p>
      </w:docPartBody>
    </w:docPart>
    <w:docPart>
      <w:docPartPr>
        <w:name w:val="5FAACF0AD2694CFAB6A15C1CE9706116"/>
        <w:category>
          <w:name w:val="General"/>
          <w:gallery w:val="placeholder"/>
        </w:category>
        <w:types>
          <w:type w:val="bbPlcHdr"/>
        </w:types>
        <w:behaviors>
          <w:behavior w:val="content"/>
        </w:behaviors>
        <w:guid w:val="{6079CD34-F3E2-4B1F-A769-3690FE7883CF}"/>
      </w:docPartPr>
      <w:docPartBody>
        <w:p w:rsidR="008475C5" w:rsidRDefault="008475C5" w:rsidP="008475C5">
          <w:pPr>
            <w:pStyle w:val="5FAACF0AD2694CFAB6A15C1CE9706116"/>
          </w:pPr>
          <w:r w:rsidRPr="003D58FC">
            <w:rPr>
              <w:rStyle w:val="PlaceholderText"/>
            </w:rPr>
            <w:t>[Keywords]</w:t>
          </w:r>
        </w:p>
      </w:docPartBody>
    </w:docPart>
    <w:docPart>
      <w:docPartPr>
        <w:name w:val="9A357A067DD9454583CC0D1CB5E1F914"/>
        <w:category>
          <w:name w:val="General"/>
          <w:gallery w:val="placeholder"/>
        </w:category>
        <w:types>
          <w:type w:val="bbPlcHdr"/>
        </w:types>
        <w:behaviors>
          <w:behavior w:val="content"/>
        </w:behaviors>
        <w:guid w:val="{5EAFB41F-600A-4FD3-B86D-8D451EE5EA40}"/>
      </w:docPartPr>
      <w:docPartBody>
        <w:p w:rsidR="008475C5" w:rsidRDefault="008475C5" w:rsidP="008475C5">
          <w:pPr>
            <w:pStyle w:val="9A357A067DD9454583CC0D1CB5E1F914"/>
          </w:pPr>
          <w:r w:rsidRPr="003D58FC">
            <w:rPr>
              <w:rStyle w:val="PlaceholderText"/>
            </w:rPr>
            <w:t>[Keywords]</w:t>
          </w:r>
        </w:p>
      </w:docPartBody>
    </w:docPart>
    <w:docPart>
      <w:docPartPr>
        <w:name w:val="72838350576F45B4A6111408C24FF822"/>
        <w:category>
          <w:name w:val="General"/>
          <w:gallery w:val="placeholder"/>
        </w:category>
        <w:types>
          <w:type w:val="bbPlcHdr"/>
        </w:types>
        <w:behaviors>
          <w:behavior w:val="content"/>
        </w:behaviors>
        <w:guid w:val="{E6CC4223-38F1-4E53-AC86-57D1F8A561DE}"/>
      </w:docPartPr>
      <w:docPartBody>
        <w:p w:rsidR="008475C5" w:rsidRDefault="008475C5" w:rsidP="008475C5">
          <w:pPr>
            <w:pStyle w:val="72838350576F45B4A6111408C24FF822"/>
          </w:pPr>
          <w:r w:rsidRPr="003D58FC">
            <w:rPr>
              <w:rStyle w:val="PlaceholderText"/>
            </w:rPr>
            <w:t>[Keywords]</w:t>
          </w:r>
        </w:p>
      </w:docPartBody>
    </w:docPart>
    <w:docPart>
      <w:docPartPr>
        <w:name w:val="2F0396FACD174CA791B21F2B9283513B"/>
        <w:category>
          <w:name w:val="General"/>
          <w:gallery w:val="placeholder"/>
        </w:category>
        <w:types>
          <w:type w:val="bbPlcHdr"/>
        </w:types>
        <w:behaviors>
          <w:behavior w:val="content"/>
        </w:behaviors>
        <w:guid w:val="{7C8A0EB2-75EA-429C-8113-AA01447E7F98}"/>
      </w:docPartPr>
      <w:docPartBody>
        <w:p w:rsidR="008475C5" w:rsidRDefault="008475C5" w:rsidP="008475C5">
          <w:pPr>
            <w:pStyle w:val="2F0396FACD174CA791B21F2B9283513B"/>
          </w:pPr>
          <w:r w:rsidRPr="003D58FC">
            <w:rPr>
              <w:rStyle w:val="PlaceholderText"/>
            </w:rPr>
            <w:t>[Keywords]</w:t>
          </w:r>
        </w:p>
      </w:docPartBody>
    </w:docPart>
    <w:docPart>
      <w:docPartPr>
        <w:name w:val="94312C033CE04271B87CFCB0DCC162AA"/>
        <w:category>
          <w:name w:val="General"/>
          <w:gallery w:val="placeholder"/>
        </w:category>
        <w:types>
          <w:type w:val="bbPlcHdr"/>
        </w:types>
        <w:behaviors>
          <w:behavior w:val="content"/>
        </w:behaviors>
        <w:guid w:val="{EC5328CA-78B0-4352-ACB6-29151896AC7D}"/>
      </w:docPartPr>
      <w:docPartBody>
        <w:p w:rsidR="008475C5" w:rsidRDefault="008475C5" w:rsidP="008475C5">
          <w:pPr>
            <w:pStyle w:val="94312C033CE04271B87CFCB0DCC162AA"/>
          </w:pPr>
          <w:r w:rsidRPr="003D58FC">
            <w:rPr>
              <w:rStyle w:val="PlaceholderText"/>
            </w:rPr>
            <w:t>[Keywords]</w:t>
          </w:r>
        </w:p>
      </w:docPartBody>
    </w:docPart>
    <w:docPart>
      <w:docPartPr>
        <w:name w:val="4C51E504CDBA4568B5A2C2CC17B8D022"/>
        <w:category>
          <w:name w:val="General"/>
          <w:gallery w:val="placeholder"/>
        </w:category>
        <w:types>
          <w:type w:val="bbPlcHdr"/>
        </w:types>
        <w:behaviors>
          <w:behavior w:val="content"/>
        </w:behaviors>
        <w:guid w:val="{5EE84B51-0469-4DAF-B963-BF3FFBE95CF5}"/>
      </w:docPartPr>
      <w:docPartBody>
        <w:p w:rsidR="008475C5" w:rsidRDefault="008475C5" w:rsidP="008475C5">
          <w:pPr>
            <w:pStyle w:val="4C51E504CDBA4568B5A2C2CC17B8D022"/>
          </w:pPr>
          <w:r w:rsidRPr="003D58FC">
            <w:rPr>
              <w:rStyle w:val="PlaceholderText"/>
            </w:rPr>
            <w:t>[Keywords]</w:t>
          </w:r>
        </w:p>
      </w:docPartBody>
    </w:docPart>
    <w:docPart>
      <w:docPartPr>
        <w:name w:val="35566268966E42D5B54A8A8BF28970DE"/>
        <w:category>
          <w:name w:val="General"/>
          <w:gallery w:val="placeholder"/>
        </w:category>
        <w:types>
          <w:type w:val="bbPlcHdr"/>
        </w:types>
        <w:behaviors>
          <w:behavior w:val="content"/>
        </w:behaviors>
        <w:guid w:val="{95255C1E-AC08-46E1-99FB-74C394C91987}"/>
      </w:docPartPr>
      <w:docPartBody>
        <w:p w:rsidR="008475C5" w:rsidRDefault="008475C5" w:rsidP="008475C5">
          <w:pPr>
            <w:pStyle w:val="35566268966E42D5B54A8A8BF28970DE"/>
          </w:pPr>
          <w:r w:rsidRPr="003D58FC">
            <w:rPr>
              <w:rStyle w:val="PlaceholderText"/>
            </w:rPr>
            <w:t>[Keywords]</w:t>
          </w:r>
        </w:p>
      </w:docPartBody>
    </w:docPart>
    <w:docPart>
      <w:docPartPr>
        <w:name w:val="39569B56A5264E2BA950365106025927"/>
        <w:category>
          <w:name w:val="General"/>
          <w:gallery w:val="placeholder"/>
        </w:category>
        <w:types>
          <w:type w:val="bbPlcHdr"/>
        </w:types>
        <w:behaviors>
          <w:behavior w:val="content"/>
        </w:behaviors>
        <w:guid w:val="{4FC15D84-1C12-4536-8530-CBC63B524243}"/>
      </w:docPartPr>
      <w:docPartBody>
        <w:p w:rsidR="008475C5" w:rsidRDefault="008475C5" w:rsidP="008475C5">
          <w:pPr>
            <w:pStyle w:val="39569B56A5264E2BA950365106025927"/>
          </w:pPr>
          <w:r w:rsidRPr="003D58FC">
            <w:rPr>
              <w:rStyle w:val="PlaceholderText"/>
            </w:rPr>
            <w:t>[Keywords]</w:t>
          </w:r>
        </w:p>
      </w:docPartBody>
    </w:docPart>
    <w:docPart>
      <w:docPartPr>
        <w:name w:val="84A10212595D4DAC9CF99BB627AC269D"/>
        <w:category>
          <w:name w:val="General"/>
          <w:gallery w:val="placeholder"/>
        </w:category>
        <w:types>
          <w:type w:val="bbPlcHdr"/>
        </w:types>
        <w:behaviors>
          <w:behavior w:val="content"/>
        </w:behaviors>
        <w:guid w:val="{E757BDD5-A33B-4C4F-B073-6CE2E162BBC2}"/>
      </w:docPartPr>
      <w:docPartBody>
        <w:p w:rsidR="008475C5" w:rsidRDefault="008475C5" w:rsidP="008475C5">
          <w:pPr>
            <w:pStyle w:val="84A10212595D4DAC9CF99BB627AC269D"/>
          </w:pPr>
          <w:r w:rsidRPr="003D58FC">
            <w:rPr>
              <w:rStyle w:val="PlaceholderText"/>
            </w:rPr>
            <w:t>[Keywords]</w:t>
          </w:r>
        </w:p>
      </w:docPartBody>
    </w:docPart>
    <w:docPart>
      <w:docPartPr>
        <w:name w:val="80D34A4480CE49F6983A7DEEA9330422"/>
        <w:category>
          <w:name w:val="General"/>
          <w:gallery w:val="placeholder"/>
        </w:category>
        <w:types>
          <w:type w:val="bbPlcHdr"/>
        </w:types>
        <w:behaviors>
          <w:behavior w:val="content"/>
        </w:behaviors>
        <w:guid w:val="{577E0ACA-C7A6-41DC-B2F9-A6271B70CE0B}"/>
      </w:docPartPr>
      <w:docPartBody>
        <w:p w:rsidR="008475C5" w:rsidRDefault="008475C5" w:rsidP="008475C5">
          <w:pPr>
            <w:pStyle w:val="80D34A4480CE49F6983A7DEEA9330422"/>
          </w:pPr>
          <w:r w:rsidRPr="003D58FC">
            <w:rPr>
              <w:rStyle w:val="PlaceholderText"/>
            </w:rPr>
            <w:t>[Keywords]</w:t>
          </w:r>
        </w:p>
      </w:docPartBody>
    </w:docPart>
    <w:docPart>
      <w:docPartPr>
        <w:name w:val="A96C9A72B469479692455F33861C69E0"/>
        <w:category>
          <w:name w:val="General"/>
          <w:gallery w:val="placeholder"/>
        </w:category>
        <w:types>
          <w:type w:val="bbPlcHdr"/>
        </w:types>
        <w:behaviors>
          <w:behavior w:val="content"/>
        </w:behaviors>
        <w:guid w:val="{AC62A16D-415B-4707-92EC-B85E27C4572D}"/>
      </w:docPartPr>
      <w:docPartBody>
        <w:p w:rsidR="008475C5" w:rsidRDefault="008475C5" w:rsidP="008475C5">
          <w:pPr>
            <w:pStyle w:val="A96C9A72B469479692455F33861C69E0"/>
          </w:pPr>
          <w:r w:rsidRPr="003D58FC">
            <w:rPr>
              <w:rStyle w:val="PlaceholderText"/>
            </w:rPr>
            <w:t>[Keywords]</w:t>
          </w:r>
        </w:p>
      </w:docPartBody>
    </w:docPart>
    <w:docPart>
      <w:docPartPr>
        <w:name w:val="CAEEF11C280945E0B60DCD7D750DCB73"/>
        <w:category>
          <w:name w:val="General"/>
          <w:gallery w:val="placeholder"/>
        </w:category>
        <w:types>
          <w:type w:val="bbPlcHdr"/>
        </w:types>
        <w:behaviors>
          <w:behavior w:val="content"/>
        </w:behaviors>
        <w:guid w:val="{9389FF73-DF7C-4519-B180-AE8F4E9D2FFC}"/>
      </w:docPartPr>
      <w:docPartBody>
        <w:p w:rsidR="008475C5" w:rsidRDefault="008475C5" w:rsidP="008475C5">
          <w:pPr>
            <w:pStyle w:val="CAEEF11C280945E0B60DCD7D750DCB73"/>
          </w:pPr>
          <w:r w:rsidRPr="003D58FC">
            <w:rPr>
              <w:rStyle w:val="PlaceholderText"/>
            </w:rPr>
            <w:t>[Keywords]</w:t>
          </w:r>
        </w:p>
      </w:docPartBody>
    </w:docPart>
    <w:docPart>
      <w:docPartPr>
        <w:name w:val="147B99D6D3E1488E9989901E69B43708"/>
        <w:category>
          <w:name w:val="General"/>
          <w:gallery w:val="placeholder"/>
        </w:category>
        <w:types>
          <w:type w:val="bbPlcHdr"/>
        </w:types>
        <w:behaviors>
          <w:behavior w:val="content"/>
        </w:behaviors>
        <w:guid w:val="{15D67D57-96B9-484D-A633-C011D7ADD0E9}"/>
      </w:docPartPr>
      <w:docPartBody>
        <w:p w:rsidR="008475C5" w:rsidRDefault="008475C5" w:rsidP="008475C5">
          <w:pPr>
            <w:pStyle w:val="147B99D6D3E1488E9989901E69B43708"/>
          </w:pPr>
          <w:r w:rsidRPr="003D58FC">
            <w:rPr>
              <w:rStyle w:val="PlaceholderText"/>
            </w:rPr>
            <w:t>[Keywords]</w:t>
          </w:r>
        </w:p>
      </w:docPartBody>
    </w:docPart>
    <w:docPart>
      <w:docPartPr>
        <w:name w:val="66DD9E5C02854419AE1EC10BBA5BB759"/>
        <w:category>
          <w:name w:val="General"/>
          <w:gallery w:val="placeholder"/>
        </w:category>
        <w:types>
          <w:type w:val="bbPlcHdr"/>
        </w:types>
        <w:behaviors>
          <w:behavior w:val="content"/>
        </w:behaviors>
        <w:guid w:val="{92379EB6-6EC8-41BD-9D43-7750A5F3D3B7}"/>
      </w:docPartPr>
      <w:docPartBody>
        <w:p w:rsidR="008475C5" w:rsidRDefault="008475C5" w:rsidP="008475C5">
          <w:pPr>
            <w:pStyle w:val="66DD9E5C02854419AE1EC10BBA5BB759"/>
          </w:pPr>
          <w:r w:rsidRPr="003D58FC">
            <w:rPr>
              <w:rStyle w:val="PlaceholderText"/>
            </w:rPr>
            <w:t>[Keywords]</w:t>
          </w:r>
        </w:p>
      </w:docPartBody>
    </w:docPart>
    <w:docPart>
      <w:docPartPr>
        <w:name w:val="BB30A555F02A4B34B3341846CF9C246E"/>
        <w:category>
          <w:name w:val="General"/>
          <w:gallery w:val="placeholder"/>
        </w:category>
        <w:types>
          <w:type w:val="bbPlcHdr"/>
        </w:types>
        <w:behaviors>
          <w:behavior w:val="content"/>
        </w:behaviors>
        <w:guid w:val="{EC39E792-F878-4F1F-AFF1-B9FE43C61BAB}"/>
      </w:docPartPr>
      <w:docPartBody>
        <w:p w:rsidR="008475C5" w:rsidRDefault="008475C5" w:rsidP="008475C5">
          <w:pPr>
            <w:pStyle w:val="BB30A555F02A4B34B3341846CF9C246E"/>
          </w:pPr>
          <w:r w:rsidRPr="003D58FC">
            <w:rPr>
              <w:rStyle w:val="PlaceholderText"/>
            </w:rPr>
            <w:t>[Keywords]</w:t>
          </w:r>
        </w:p>
      </w:docPartBody>
    </w:docPart>
    <w:docPart>
      <w:docPartPr>
        <w:name w:val="973646162CF94D78BBD52B272F334703"/>
        <w:category>
          <w:name w:val="General"/>
          <w:gallery w:val="placeholder"/>
        </w:category>
        <w:types>
          <w:type w:val="bbPlcHdr"/>
        </w:types>
        <w:behaviors>
          <w:behavior w:val="content"/>
        </w:behaviors>
        <w:guid w:val="{9B55D42C-D895-4E5B-92B4-BBB80BB77116}"/>
      </w:docPartPr>
      <w:docPartBody>
        <w:p w:rsidR="008475C5" w:rsidRDefault="008475C5" w:rsidP="008475C5">
          <w:pPr>
            <w:pStyle w:val="973646162CF94D78BBD52B272F334703"/>
          </w:pPr>
          <w:r w:rsidRPr="003D58FC">
            <w:rPr>
              <w:rStyle w:val="PlaceholderText"/>
            </w:rPr>
            <w:t>[Keywords]</w:t>
          </w:r>
        </w:p>
      </w:docPartBody>
    </w:docPart>
    <w:docPart>
      <w:docPartPr>
        <w:name w:val="03AD5FDD347F4A5B91B60DFA44EBE30C"/>
        <w:category>
          <w:name w:val="General"/>
          <w:gallery w:val="placeholder"/>
        </w:category>
        <w:types>
          <w:type w:val="bbPlcHdr"/>
        </w:types>
        <w:behaviors>
          <w:behavior w:val="content"/>
        </w:behaviors>
        <w:guid w:val="{455C3D36-449D-46C1-BBB4-EE40726E6A08}"/>
      </w:docPartPr>
      <w:docPartBody>
        <w:p w:rsidR="008475C5" w:rsidRDefault="008475C5" w:rsidP="008475C5">
          <w:pPr>
            <w:pStyle w:val="03AD5FDD347F4A5B91B60DFA44EBE30C"/>
          </w:pPr>
          <w:r w:rsidRPr="003D58FC">
            <w:rPr>
              <w:rStyle w:val="PlaceholderText"/>
            </w:rPr>
            <w:t>[Keywords]</w:t>
          </w:r>
        </w:p>
      </w:docPartBody>
    </w:docPart>
    <w:docPart>
      <w:docPartPr>
        <w:name w:val="AF93F2F891424816BBBDA1C6381E709C"/>
        <w:category>
          <w:name w:val="General"/>
          <w:gallery w:val="placeholder"/>
        </w:category>
        <w:types>
          <w:type w:val="bbPlcHdr"/>
        </w:types>
        <w:behaviors>
          <w:behavior w:val="content"/>
        </w:behaviors>
        <w:guid w:val="{A638A795-DECC-49F2-AB3B-C4F95FBC2B73}"/>
      </w:docPartPr>
      <w:docPartBody>
        <w:p w:rsidR="008475C5" w:rsidRDefault="008475C5" w:rsidP="008475C5">
          <w:pPr>
            <w:pStyle w:val="AF93F2F891424816BBBDA1C6381E709C"/>
          </w:pPr>
          <w:r w:rsidRPr="003D58FC">
            <w:rPr>
              <w:rStyle w:val="PlaceholderText"/>
            </w:rPr>
            <w:t>[Keywords]</w:t>
          </w:r>
        </w:p>
      </w:docPartBody>
    </w:docPart>
    <w:docPart>
      <w:docPartPr>
        <w:name w:val="05B8E764F03E4805A8201FD6EE70539D"/>
        <w:category>
          <w:name w:val="General"/>
          <w:gallery w:val="placeholder"/>
        </w:category>
        <w:types>
          <w:type w:val="bbPlcHdr"/>
        </w:types>
        <w:behaviors>
          <w:behavior w:val="content"/>
        </w:behaviors>
        <w:guid w:val="{55F7F598-F998-46EF-8518-571D7AFC8457}"/>
      </w:docPartPr>
      <w:docPartBody>
        <w:p w:rsidR="008475C5" w:rsidRDefault="008475C5" w:rsidP="008475C5">
          <w:pPr>
            <w:pStyle w:val="05B8E764F03E4805A8201FD6EE70539D"/>
          </w:pPr>
          <w:r w:rsidRPr="003D58FC">
            <w:rPr>
              <w:rStyle w:val="PlaceholderText"/>
            </w:rPr>
            <w:t>[Keywords]</w:t>
          </w:r>
        </w:p>
      </w:docPartBody>
    </w:docPart>
    <w:docPart>
      <w:docPartPr>
        <w:name w:val="A2DFF50C4E534114AF0CBD921B55FB21"/>
        <w:category>
          <w:name w:val="General"/>
          <w:gallery w:val="placeholder"/>
        </w:category>
        <w:types>
          <w:type w:val="bbPlcHdr"/>
        </w:types>
        <w:behaviors>
          <w:behavior w:val="content"/>
        </w:behaviors>
        <w:guid w:val="{B5E6E75F-C81D-4FF0-A3A9-7854A238C55A}"/>
      </w:docPartPr>
      <w:docPartBody>
        <w:p w:rsidR="008475C5" w:rsidRDefault="008475C5" w:rsidP="008475C5">
          <w:pPr>
            <w:pStyle w:val="A2DFF50C4E534114AF0CBD921B55FB21"/>
          </w:pPr>
          <w:r w:rsidRPr="003D58FC">
            <w:rPr>
              <w:rStyle w:val="PlaceholderText"/>
            </w:rPr>
            <w:t>[Keywords]</w:t>
          </w:r>
        </w:p>
      </w:docPartBody>
    </w:docPart>
    <w:docPart>
      <w:docPartPr>
        <w:name w:val="D21D49FEF800441BB828C21A48F3D177"/>
        <w:category>
          <w:name w:val="General"/>
          <w:gallery w:val="placeholder"/>
        </w:category>
        <w:types>
          <w:type w:val="bbPlcHdr"/>
        </w:types>
        <w:behaviors>
          <w:behavior w:val="content"/>
        </w:behaviors>
        <w:guid w:val="{49F1AAC4-0B24-405C-9D58-7D804B4E26FF}"/>
      </w:docPartPr>
      <w:docPartBody>
        <w:p w:rsidR="008475C5" w:rsidRDefault="008475C5" w:rsidP="008475C5">
          <w:pPr>
            <w:pStyle w:val="D21D49FEF800441BB828C21A48F3D177"/>
          </w:pPr>
          <w:r w:rsidRPr="003D58FC">
            <w:rPr>
              <w:rStyle w:val="PlaceholderText"/>
            </w:rPr>
            <w:t>[Keywords]</w:t>
          </w:r>
        </w:p>
      </w:docPartBody>
    </w:docPart>
    <w:docPart>
      <w:docPartPr>
        <w:name w:val="8F617321AB97428C89822B3C30D01856"/>
        <w:category>
          <w:name w:val="General"/>
          <w:gallery w:val="placeholder"/>
        </w:category>
        <w:types>
          <w:type w:val="bbPlcHdr"/>
        </w:types>
        <w:behaviors>
          <w:behavior w:val="content"/>
        </w:behaviors>
        <w:guid w:val="{EFD8014B-12F9-42AF-8E91-468134C9909B}"/>
      </w:docPartPr>
      <w:docPartBody>
        <w:p w:rsidR="008475C5" w:rsidRDefault="008475C5" w:rsidP="008475C5">
          <w:pPr>
            <w:pStyle w:val="8F617321AB97428C89822B3C30D01856"/>
          </w:pPr>
          <w:r w:rsidRPr="003D58FC">
            <w:rPr>
              <w:rStyle w:val="PlaceholderText"/>
            </w:rPr>
            <w:t>[Keywords]</w:t>
          </w:r>
        </w:p>
      </w:docPartBody>
    </w:docPart>
    <w:docPart>
      <w:docPartPr>
        <w:name w:val="BA92352B7B84435FB15F8CB43E2C0D9A"/>
        <w:category>
          <w:name w:val="General"/>
          <w:gallery w:val="placeholder"/>
        </w:category>
        <w:types>
          <w:type w:val="bbPlcHdr"/>
        </w:types>
        <w:behaviors>
          <w:behavior w:val="content"/>
        </w:behaviors>
        <w:guid w:val="{FB581986-BF6D-4A51-9728-A3075A9ED70D}"/>
      </w:docPartPr>
      <w:docPartBody>
        <w:p w:rsidR="008475C5" w:rsidRDefault="008475C5" w:rsidP="008475C5">
          <w:pPr>
            <w:pStyle w:val="BA92352B7B84435FB15F8CB43E2C0D9A"/>
          </w:pPr>
          <w:r w:rsidRPr="003D58FC">
            <w:rPr>
              <w:rStyle w:val="PlaceholderText"/>
            </w:rPr>
            <w:t>[Keywords]</w:t>
          </w:r>
        </w:p>
      </w:docPartBody>
    </w:docPart>
    <w:docPart>
      <w:docPartPr>
        <w:name w:val="2D744480181E4ECDBBE6E2E2FFFC0FF9"/>
        <w:category>
          <w:name w:val="General"/>
          <w:gallery w:val="placeholder"/>
        </w:category>
        <w:types>
          <w:type w:val="bbPlcHdr"/>
        </w:types>
        <w:behaviors>
          <w:behavior w:val="content"/>
        </w:behaviors>
        <w:guid w:val="{09CEB3A3-BB20-4979-B546-89CD729A87DD}"/>
      </w:docPartPr>
      <w:docPartBody>
        <w:p w:rsidR="008475C5" w:rsidRDefault="008475C5" w:rsidP="008475C5">
          <w:pPr>
            <w:pStyle w:val="2D744480181E4ECDBBE6E2E2FFFC0FF9"/>
          </w:pPr>
          <w:r w:rsidRPr="003D58FC">
            <w:rPr>
              <w:rStyle w:val="PlaceholderText"/>
            </w:rPr>
            <w:t>[Keywords]</w:t>
          </w:r>
        </w:p>
      </w:docPartBody>
    </w:docPart>
    <w:docPart>
      <w:docPartPr>
        <w:name w:val="6A6AFA7102D24375BD541D68489FAFA8"/>
        <w:category>
          <w:name w:val="General"/>
          <w:gallery w:val="placeholder"/>
        </w:category>
        <w:types>
          <w:type w:val="bbPlcHdr"/>
        </w:types>
        <w:behaviors>
          <w:behavior w:val="content"/>
        </w:behaviors>
        <w:guid w:val="{4A7DED77-50D7-49A7-A92F-E356D5F665D4}"/>
      </w:docPartPr>
      <w:docPartBody>
        <w:p w:rsidR="008475C5" w:rsidRDefault="008475C5" w:rsidP="008475C5">
          <w:pPr>
            <w:pStyle w:val="6A6AFA7102D24375BD541D68489FAFA8"/>
          </w:pPr>
          <w:r w:rsidRPr="003D58FC">
            <w:rPr>
              <w:rStyle w:val="PlaceholderText"/>
            </w:rPr>
            <w:t>[Keywords]</w:t>
          </w:r>
        </w:p>
      </w:docPartBody>
    </w:docPart>
    <w:docPart>
      <w:docPartPr>
        <w:name w:val="9DCC702935134D07BFB4FAB6C66DD7F5"/>
        <w:category>
          <w:name w:val="General"/>
          <w:gallery w:val="placeholder"/>
        </w:category>
        <w:types>
          <w:type w:val="bbPlcHdr"/>
        </w:types>
        <w:behaviors>
          <w:behavior w:val="content"/>
        </w:behaviors>
        <w:guid w:val="{0A9BB981-7833-472B-8030-01646EEA8914}"/>
      </w:docPartPr>
      <w:docPartBody>
        <w:p w:rsidR="008475C5" w:rsidRDefault="008475C5" w:rsidP="008475C5">
          <w:pPr>
            <w:pStyle w:val="9DCC702935134D07BFB4FAB6C66DD7F5"/>
          </w:pPr>
          <w:r w:rsidRPr="003D58FC">
            <w:rPr>
              <w:rStyle w:val="PlaceholderText"/>
            </w:rPr>
            <w:t>[Keywords]</w:t>
          </w:r>
        </w:p>
      </w:docPartBody>
    </w:docPart>
    <w:docPart>
      <w:docPartPr>
        <w:name w:val="108B2C5AA8A34E33BF229080D6000468"/>
        <w:category>
          <w:name w:val="General"/>
          <w:gallery w:val="placeholder"/>
        </w:category>
        <w:types>
          <w:type w:val="bbPlcHdr"/>
        </w:types>
        <w:behaviors>
          <w:behavior w:val="content"/>
        </w:behaviors>
        <w:guid w:val="{5A9042F6-662B-4637-ABDB-E6E59CDFC79A}"/>
      </w:docPartPr>
      <w:docPartBody>
        <w:p w:rsidR="008475C5" w:rsidRDefault="008475C5" w:rsidP="008475C5">
          <w:pPr>
            <w:pStyle w:val="108B2C5AA8A34E33BF229080D6000468"/>
          </w:pPr>
          <w:r w:rsidRPr="003D58FC">
            <w:rPr>
              <w:rStyle w:val="PlaceholderText"/>
            </w:rPr>
            <w:t>[Keywords]</w:t>
          </w:r>
        </w:p>
      </w:docPartBody>
    </w:docPart>
    <w:docPart>
      <w:docPartPr>
        <w:name w:val="000B1AF1E66945D89157AB1C00B6EC96"/>
        <w:category>
          <w:name w:val="General"/>
          <w:gallery w:val="placeholder"/>
        </w:category>
        <w:types>
          <w:type w:val="bbPlcHdr"/>
        </w:types>
        <w:behaviors>
          <w:behavior w:val="content"/>
        </w:behaviors>
        <w:guid w:val="{83A4CAD1-1140-459D-A739-C489B0368E62}"/>
      </w:docPartPr>
      <w:docPartBody>
        <w:p w:rsidR="008475C5" w:rsidRDefault="008475C5" w:rsidP="008475C5">
          <w:pPr>
            <w:pStyle w:val="000B1AF1E66945D89157AB1C00B6EC96"/>
          </w:pPr>
          <w:r w:rsidRPr="003D58FC">
            <w:rPr>
              <w:rStyle w:val="PlaceholderText"/>
            </w:rPr>
            <w:t>[Keywords]</w:t>
          </w:r>
        </w:p>
      </w:docPartBody>
    </w:docPart>
    <w:docPart>
      <w:docPartPr>
        <w:name w:val="082191AF1205463DB815C8DA063A284F"/>
        <w:category>
          <w:name w:val="General"/>
          <w:gallery w:val="placeholder"/>
        </w:category>
        <w:types>
          <w:type w:val="bbPlcHdr"/>
        </w:types>
        <w:behaviors>
          <w:behavior w:val="content"/>
        </w:behaviors>
        <w:guid w:val="{0BF3E1B0-4C56-4CF4-94F1-1A53CA71A993}"/>
      </w:docPartPr>
      <w:docPartBody>
        <w:p w:rsidR="008475C5" w:rsidRDefault="008475C5" w:rsidP="008475C5">
          <w:pPr>
            <w:pStyle w:val="082191AF1205463DB815C8DA063A284F"/>
          </w:pPr>
          <w:r w:rsidRPr="003D58FC">
            <w:rPr>
              <w:rStyle w:val="PlaceholderText"/>
            </w:rPr>
            <w:t>[Keywords]</w:t>
          </w:r>
        </w:p>
      </w:docPartBody>
    </w:docPart>
    <w:docPart>
      <w:docPartPr>
        <w:name w:val="BB1663175B63480C8482CBA342C4EB81"/>
        <w:category>
          <w:name w:val="General"/>
          <w:gallery w:val="placeholder"/>
        </w:category>
        <w:types>
          <w:type w:val="bbPlcHdr"/>
        </w:types>
        <w:behaviors>
          <w:behavior w:val="content"/>
        </w:behaviors>
        <w:guid w:val="{9852B30E-4D09-454A-A48D-E681348353BB}"/>
      </w:docPartPr>
      <w:docPartBody>
        <w:p w:rsidR="008475C5" w:rsidRDefault="008475C5" w:rsidP="008475C5">
          <w:pPr>
            <w:pStyle w:val="BB1663175B63480C8482CBA342C4EB81"/>
          </w:pPr>
          <w:r w:rsidRPr="003D58FC">
            <w:rPr>
              <w:rStyle w:val="PlaceholderText"/>
            </w:rPr>
            <w:t>[Keywords]</w:t>
          </w:r>
        </w:p>
      </w:docPartBody>
    </w:docPart>
    <w:docPart>
      <w:docPartPr>
        <w:name w:val="474CFA715CBA4021B3C8256045F5FBF8"/>
        <w:category>
          <w:name w:val="General"/>
          <w:gallery w:val="placeholder"/>
        </w:category>
        <w:types>
          <w:type w:val="bbPlcHdr"/>
        </w:types>
        <w:behaviors>
          <w:behavior w:val="content"/>
        </w:behaviors>
        <w:guid w:val="{E46997B1-C974-464C-B317-DE72F76E2A30}"/>
      </w:docPartPr>
      <w:docPartBody>
        <w:p w:rsidR="008475C5" w:rsidRDefault="008475C5" w:rsidP="008475C5">
          <w:pPr>
            <w:pStyle w:val="474CFA715CBA4021B3C8256045F5FBF8"/>
          </w:pPr>
          <w:r w:rsidRPr="003D58FC">
            <w:rPr>
              <w:rStyle w:val="PlaceholderText"/>
            </w:rPr>
            <w:t>[Keywords]</w:t>
          </w:r>
        </w:p>
      </w:docPartBody>
    </w:docPart>
    <w:docPart>
      <w:docPartPr>
        <w:name w:val="6C54A3F04F4F439BA4FEBF33BAC818D1"/>
        <w:category>
          <w:name w:val="General"/>
          <w:gallery w:val="placeholder"/>
        </w:category>
        <w:types>
          <w:type w:val="bbPlcHdr"/>
        </w:types>
        <w:behaviors>
          <w:behavior w:val="content"/>
        </w:behaviors>
        <w:guid w:val="{FCED13BE-5501-4A48-BD24-6144B77A6B82}"/>
      </w:docPartPr>
      <w:docPartBody>
        <w:p w:rsidR="008475C5" w:rsidRDefault="008475C5" w:rsidP="008475C5">
          <w:pPr>
            <w:pStyle w:val="6C54A3F04F4F439BA4FEBF33BAC818D1"/>
          </w:pPr>
          <w:r w:rsidRPr="003D58FC">
            <w:rPr>
              <w:rStyle w:val="PlaceholderText"/>
            </w:rPr>
            <w:t>[Keywords]</w:t>
          </w:r>
        </w:p>
      </w:docPartBody>
    </w:docPart>
    <w:docPart>
      <w:docPartPr>
        <w:name w:val="0AFFDA2EDE414EFA980C44E718F5331A"/>
        <w:category>
          <w:name w:val="General"/>
          <w:gallery w:val="placeholder"/>
        </w:category>
        <w:types>
          <w:type w:val="bbPlcHdr"/>
        </w:types>
        <w:behaviors>
          <w:behavior w:val="content"/>
        </w:behaviors>
        <w:guid w:val="{B71C08FA-DB6B-4BB2-BE4B-0869218015CC}"/>
      </w:docPartPr>
      <w:docPartBody>
        <w:p w:rsidR="008475C5" w:rsidRDefault="008475C5" w:rsidP="008475C5">
          <w:pPr>
            <w:pStyle w:val="0AFFDA2EDE414EFA980C44E718F5331A"/>
          </w:pPr>
          <w:r w:rsidRPr="003D58FC">
            <w:rPr>
              <w:rStyle w:val="PlaceholderText"/>
            </w:rPr>
            <w:t>[Keywords]</w:t>
          </w:r>
        </w:p>
      </w:docPartBody>
    </w:docPart>
    <w:docPart>
      <w:docPartPr>
        <w:name w:val="BC9DC956E7984FB8B1612294E0EA913A"/>
        <w:category>
          <w:name w:val="General"/>
          <w:gallery w:val="placeholder"/>
        </w:category>
        <w:types>
          <w:type w:val="bbPlcHdr"/>
        </w:types>
        <w:behaviors>
          <w:behavior w:val="content"/>
        </w:behaviors>
        <w:guid w:val="{4AFF998E-D0F9-4888-A735-CD61C4530CA9}"/>
      </w:docPartPr>
      <w:docPartBody>
        <w:p w:rsidR="008475C5" w:rsidRDefault="008475C5" w:rsidP="008475C5">
          <w:pPr>
            <w:pStyle w:val="BC9DC956E7984FB8B1612294E0EA913A"/>
          </w:pPr>
          <w:r w:rsidRPr="003D58FC">
            <w:rPr>
              <w:rStyle w:val="PlaceholderText"/>
            </w:rPr>
            <w:t>[Keywords]</w:t>
          </w:r>
        </w:p>
      </w:docPartBody>
    </w:docPart>
    <w:docPart>
      <w:docPartPr>
        <w:name w:val="CDD0F3148A014B4F86F5E0E28D8F1953"/>
        <w:category>
          <w:name w:val="General"/>
          <w:gallery w:val="placeholder"/>
        </w:category>
        <w:types>
          <w:type w:val="bbPlcHdr"/>
        </w:types>
        <w:behaviors>
          <w:behavior w:val="content"/>
        </w:behaviors>
        <w:guid w:val="{8FEE6909-C8FF-40AC-ADEC-7C6DB13F47FB}"/>
      </w:docPartPr>
      <w:docPartBody>
        <w:p w:rsidR="008475C5" w:rsidRDefault="008475C5" w:rsidP="008475C5">
          <w:pPr>
            <w:pStyle w:val="CDD0F3148A014B4F86F5E0E28D8F1953"/>
          </w:pPr>
          <w:r w:rsidRPr="003D58FC">
            <w:rPr>
              <w:rStyle w:val="PlaceholderText"/>
            </w:rPr>
            <w:t>[Keywords]</w:t>
          </w:r>
        </w:p>
      </w:docPartBody>
    </w:docPart>
    <w:docPart>
      <w:docPartPr>
        <w:name w:val="AE96AFCFCEA443CF8215B1740367FD92"/>
        <w:category>
          <w:name w:val="General"/>
          <w:gallery w:val="placeholder"/>
        </w:category>
        <w:types>
          <w:type w:val="bbPlcHdr"/>
        </w:types>
        <w:behaviors>
          <w:behavior w:val="content"/>
        </w:behaviors>
        <w:guid w:val="{51A00B28-1713-45C7-BE94-8077A0281CE1}"/>
      </w:docPartPr>
      <w:docPartBody>
        <w:p w:rsidR="008475C5" w:rsidRDefault="008475C5" w:rsidP="008475C5">
          <w:pPr>
            <w:pStyle w:val="AE96AFCFCEA443CF8215B1740367FD92"/>
          </w:pPr>
          <w:r w:rsidRPr="003D58FC">
            <w:rPr>
              <w:rStyle w:val="PlaceholderText"/>
            </w:rPr>
            <w:t>[Keywords]</w:t>
          </w:r>
        </w:p>
      </w:docPartBody>
    </w:docPart>
    <w:docPart>
      <w:docPartPr>
        <w:name w:val="EB8F8B4EA07F43F0A401FFF59F5D1E76"/>
        <w:category>
          <w:name w:val="General"/>
          <w:gallery w:val="placeholder"/>
        </w:category>
        <w:types>
          <w:type w:val="bbPlcHdr"/>
        </w:types>
        <w:behaviors>
          <w:behavior w:val="content"/>
        </w:behaviors>
        <w:guid w:val="{C1A9EA6E-5A90-4D0C-97B0-0E631419BF51}"/>
      </w:docPartPr>
      <w:docPartBody>
        <w:p w:rsidR="008475C5" w:rsidRDefault="008475C5" w:rsidP="008475C5">
          <w:pPr>
            <w:pStyle w:val="EB8F8B4EA07F43F0A401FFF59F5D1E76"/>
          </w:pPr>
          <w:r w:rsidRPr="003D58FC">
            <w:rPr>
              <w:rStyle w:val="PlaceholderText"/>
            </w:rPr>
            <w:t>[Keywords]</w:t>
          </w:r>
        </w:p>
      </w:docPartBody>
    </w:docPart>
    <w:docPart>
      <w:docPartPr>
        <w:name w:val="3F7D543689BD460198D657EC06014008"/>
        <w:category>
          <w:name w:val="General"/>
          <w:gallery w:val="placeholder"/>
        </w:category>
        <w:types>
          <w:type w:val="bbPlcHdr"/>
        </w:types>
        <w:behaviors>
          <w:behavior w:val="content"/>
        </w:behaviors>
        <w:guid w:val="{C0899E12-A223-4EC7-AB89-F62B9F5C982C}"/>
      </w:docPartPr>
      <w:docPartBody>
        <w:p w:rsidR="008475C5" w:rsidRDefault="008475C5" w:rsidP="008475C5">
          <w:pPr>
            <w:pStyle w:val="3F7D543689BD460198D657EC06014008"/>
          </w:pPr>
          <w:r w:rsidRPr="003D58FC">
            <w:rPr>
              <w:rStyle w:val="PlaceholderText"/>
            </w:rPr>
            <w:t>[Keywords]</w:t>
          </w:r>
        </w:p>
      </w:docPartBody>
    </w:docPart>
    <w:docPart>
      <w:docPartPr>
        <w:name w:val="0050306EB2FA47AF89E8EE36BE40C869"/>
        <w:category>
          <w:name w:val="General"/>
          <w:gallery w:val="placeholder"/>
        </w:category>
        <w:types>
          <w:type w:val="bbPlcHdr"/>
        </w:types>
        <w:behaviors>
          <w:behavior w:val="content"/>
        </w:behaviors>
        <w:guid w:val="{472183B2-F6CB-4162-9E22-CC96F0B79A80}"/>
      </w:docPartPr>
      <w:docPartBody>
        <w:p w:rsidR="008475C5" w:rsidRDefault="008475C5" w:rsidP="008475C5">
          <w:pPr>
            <w:pStyle w:val="0050306EB2FA47AF89E8EE36BE40C869"/>
          </w:pPr>
          <w:r w:rsidRPr="003D58FC">
            <w:rPr>
              <w:rStyle w:val="PlaceholderText"/>
            </w:rPr>
            <w:t>[Keywords]</w:t>
          </w:r>
        </w:p>
      </w:docPartBody>
    </w:docPart>
    <w:docPart>
      <w:docPartPr>
        <w:name w:val="046BC1C971284F6085C2A4C729B0770C"/>
        <w:category>
          <w:name w:val="General"/>
          <w:gallery w:val="placeholder"/>
        </w:category>
        <w:types>
          <w:type w:val="bbPlcHdr"/>
        </w:types>
        <w:behaviors>
          <w:behavior w:val="content"/>
        </w:behaviors>
        <w:guid w:val="{D9765D74-E8C0-408E-9DE5-2B455443B227}"/>
      </w:docPartPr>
      <w:docPartBody>
        <w:p w:rsidR="008475C5" w:rsidRDefault="008475C5" w:rsidP="008475C5">
          <w:pPr>
            <w:pStyle w:val="046BC1C971284F6085C2A4C729B0770C"/>
          </w:pPr>
          <w:r w:rsidRPr="003D58FC">
            <w:rPr>
              <w:rStyle w:val="PlaceholderText"/>
            </w:rPr>
            <w:t>[Keywords]</w:t>
          </w:r>
        </w:p>
      </w:docPartBody>
    </w:docPart>
    <w:docPart>
      <w:docPartPr>
        <w:name w:val="FFA775F65B4440AC9AC22F7F7F496F7A"/>
        <w:category>
          <w:name w:val="General"/>
          <w:gallery w:val="placeholder"/>
        </w:category>
        <w:types>
          <w:type w:val="bbPlcHdr"/>
        </w:types>
        <w:behaviors>
          <w:behavior w:val="content"/>
        </w:behaviors>
        <w:guid w:val="{D11C7AC4-7B86-4588-B84A-E67385DD2849}"/>
      </w:docPartPr>
      <w:docPartBody>
        <w:p w:rsidR="008475C5" w:rsidRDefault="008475C5" w:rsidP="008475C5">
          <w:pPr>
            <w:pStyle w:val="FFA775F65B4440AC9AC22F7F7F496F7A"/>
          </w:pPr>
          <w:r w:rsidRPr="003D58FC">
            <w:rPr>
              <w:rStyle w:val="PlaceholderText"/>
            </w:rPr>
            <w:t>[Keywords]</w:t>
          </w:r>
        </w:p>
      </w:docPartBody>
    </w:docPart>
    <w:docPart>
      <w:docPartPr>
        <w:name w:val="4A2962B8B31B46A58D4D7129FEDF7B26"/>
        <w:category>
          <w:name w:val="General"/>
          <w:gallery w:val="placeholder"/>
        </w:category>
        <w:types>
          <w:type w:val="bbPlcHdr"/>
        </w:types>
        <w:behaviors>
          <w:behavior w:val="content"/>
        </w:behaviors>
        <w:guid w:val="{16804BF9-8016-4210-83DC-E37EF175E25C}"/>
      </w:docPartPr>
      <w:docPartBody>
        <w:p w:rsidR="008475C5" w:rsidRDefault="008475C5" w:rsidP="008475C5">
          <w:pPr>
            <w:pStyle w:val="4A2962B8B31B46A58D4D7129FEDF7B26"/>
          </w:pPr>
          <w:r w:rsidRPr="003D58FC">
            <w:rPr>
              <w:rStyle w:val="PlaceholderText"/>
            </w:rPr>
            <w:t>[Keywords]</w:t>
          </w:r>
        </w:p>
      </w:docPartBody>
    </w:docPart>
    <w:docPart>
      <w:docPartPr>
        <w:name w:val="1CC40DCFAF774CF4BE858128EF1A72A7"/>
        <w:category>
          <w:name w:val="General"/>
          <w:gallery w:val="placeholder"/>
        </w:category>
        <w:types>
          <w:type w:val="bbPlcHdr"/>
        </w:types>
        <w:behaviors>
          <w:behavior w:val="content"/>
        </w:behaviors>
        <w:guid w:val="{1A62DA67-401C-4FA6-A373-4D1CEA49BABB}"/>
      </w:docPartPr>
      <w:docPartBody>
        <w:p w:rsidR="008475C5" w:rsidRDefault="008475C5" w:rsidP="008475C5">
          <w:pPr>
            <w:pStyle w:val="1CC40DCFAF774CF4BE858128EF1A72A7"/>
          </w:pPr>
          <w:r w:rsidRPr="003D58FC">
            <w:rPr>
              <w:rStyle w:val="PlaceholderText"/>
            </w:rPr>
            <w:t>[Keywords]</w:t>
          </w:r>
        </w:p>
      </w:docPartBody>
    </w:docPart>
    <w:docPart>
      <w:docPartPr>
        <w:name w:val="7E0735F61F364162A7D453D49842458F"/>
        <w:category>
          <w:name w:val="General"/>
          <w:gallery w:val="placeholder"/>
        </w:category>
        <w:types>
          <w:type w:val="bbPlcHdr"/>
        </w:types>
        <w:behaviors>
          <w:behavior w:val="content"/>
        </w:behaviors>
        <w:guid w:val="{F766B73C-AEFE-4D6D-BD79-98E9382F8E0E}"/>
      </w:docPartPr>
      <w:docPartBody>
        <w:p w:rsidR="008475C5" w:rsidRDefault="008475C5" w:rsidP="008475C5">
          <w:pPr>
            <w:pStyle w:val="7E0735F61F364162A7D453D49842458F"/>
          </w:pPr>
          <w:r w:rsidRPr="003D58FC">
            <w:rPr>
              <w:rStyle w:val="PlaceholderText"/>
            </w:rPr>
            <w:t>[Keywords]</w:t>
          </w:r>
        </w:p>
      </w:docPartBody>
    </w:docPart>
    <w:docPart>
      <w:docPartPr>
        <w:name w:val="755825DF330D4B8C920B63FF89EF8612"/>
        <w:category>
          <w:name w:val="General"/>
          <w:gallery w:val="placeholder"/>
        </w:category>
        <w:types>
          <w:type w:val="bbPlcHdr"/>
        </w:types>
        <w:behaviors>
          <w:behavior w:val="content"/>
        </w:behaviors>
        <w:guid w:val="{B5681286-14B3-4E80-926B-5114927C0D7B}"/>
      </w:docPartPr>
      <w:docPartBody>
        <w:p w:rsidR="008475C5" w:rsidRDefault="008475C5" w:rsidP="008475C5">
          <w:pPr>
            <w:pStyle w:val="755825DF330D4B8C920B63FF89EF8612"/>
          </w:pPr>
          <w:r w:rsidRPr="003D58FC">
            <w:rPr>
              <w:rStyle w:val="PlaceholderText"/>
            </w:rPr>
            <w:t>[Keywords]</w:t>
          </w:r>
        </w:p>
      </w:docPartBody>
    </w:docPart>
    <w:docPart>
      <w:docPartPr>
        <w:name w:val="843897BBDE034DB1AC9ACF45E0FA1A87"/>
        <w:category>
          <w:name w:val="General"/>
          <w:gallery w:val="placeholder"/>
        </w:category>
        <w:types>
          <w:type w:val="bbPlcHdr"/>
        </w:types>
        <w:behaviors>
          <w:behavior w:val="content"/>
        </w:behaviors>
        <w:guid w:val="{D055962C-421F-4CDA-8855-E50A77467BE2}"/>
      </w:docPartPr>
      <w:docPartBody>
        <w:p w:rsidR="008475C5" w:rsidRDefault="008475C5" w:rsidP="008475C5">
          <w:pPr>
            <w:pStyle w:val="843897BBDE034DB1AC9ACF45E0FA1A87"/>
          </w:pPr>
          <w:r w:rsidRPr="003D58FC">
            <w:rPr>
              <w:rStyle w:val="PlaceholderText"/>
            </w:rPr>
            <w:t>[Keywords]</w:t>
          </w:r>
        </w:p>
      </w:docPartBody>
    </w:docPart>
    <w:docPart>
      <w:docPartPr>
        <w:name w:val="E72DB28624D34F50BCE09F335085D187"/>
        <w:category>
          <w:name w:val="General"/>
          <w:gallery w:val="placeholder"/>
        </w:category>
        <w:types>
          <w:type w:val="bbPlcHdr"/>
        </w:types>
        <w:behaviors>
          <w:behavior w:val="content"/>
        </w:behaviors>
        <w:guid w:val="{464EB468-3DCA-4A12-9FD8-A8C396A84ABC}"/>
      </w:docPartPr>
      <w:docPartBody>
        <w:p w:rsidR="008475C5" w:rsidRDefault="008475C5" w:rsidP="008475C5">
          <w:pPr>
            <w:pStyle w:val="E72DB28624D34F50BCE09F335085D187"/>
          </w:pPr>
          <w:r w:rsidRPr="003D58FC">
            <w:rPr>
              <w:rStyle w:val="PlaceholderText"/>
            </w:rPr>
            <w:t>[Keywords]</w:t>
          </w:r>
        </w:p>
      </w:docPartBody>
    </w:docPart>
    <w:docPart>
      <w:docPartPr>
        <w:name w:val="791CD19168544F82896E0CE7A5DBBC85"/>
        <w:category>
          <w:name w:val="General"/>
          <w:gallery w:val="placeholder"/>
        </w:category>
        <w:types>
          <w:type w:val="bbPlcHdr"/>
        </w:types>
        <w:behaviors>
          <w:behavior w:val="content"/>
        </w:behaviors>
        <w:guid w:val="{D6D5446C-AD0A-4750-9073-E5987F509A8C}"/>
      </w:docPartPr>
      <w:docPartBody>
        <w:p w:rsidR="008475C5" w:rsidRDefault="008475C5" w:rsidP="008475C5">
          <w:pPr>
            <w:pStyle w:val="791CD19168544F82896E0CE7A5DBBC85"/>
          </w:pPr>
          <w:r w:rsidRPr="003D58FC">
            <w:rPr>
              <w:rStyle w:val="PlaceholderText"/>
            </w:rPr>
            <w:t>[Keywords]</w:t>
          </w:r>
        </w:p>
      </w:docPartBody>
    </w:docPart>
    <w:docPart>
      <w:docPartPr>
        <w:name w:val="FEE04E62C384460195EE9D15E611C2E6"/>
        <w:category>
          <w:name w:val="General"/>
          <w:gallery w:val="placeholder"/>
        </w:category>
        <w:types>
          <w:type w:val="bbPlcHdr"/>
        </w:types>
        <w:behaviors>
          <w:behavior w:val="content"/>
        </w:behaviors>
        <w:guid w:val="{F3B15470-3D29-44D7-A46E-0FF406B7C572}"/>
      </w:docPartPr>
      <w:docPartBody>
        <w:p w:rsidR="008475C5" w:rsidRDefault="008475C5" w:rsidP="008475C5">
          <w:pPr>
            <w:pStyle w:val="FEE04E62C384460195EE9D15E611C2E6"/>
          </w:pPr>
          <w:r w:rsidRPr="003D58FC">
            <w:rPr>
              <w:rStyle w:val="PlaceholderText"/>
            </w:rPr>
            <w:t>[Keywords]</w:t>
          </w:r>
        </w:p>
      </w:docPartBody>
    </w:docPart>
    <w:docPart>
      <w:docPartPr>
        <w:name w:val="66BE1847243F4E02BF41FA6E53FAD995"/>
        <w:category>
          <w:name w:val="General"/>
          <w:gallery w:val="placeholder"/>
        </w:category>
        <w:types>
          <w:type w:val="bbPlcHdr"/>
        </w:types>
        <w:behaviors>
          <w:behavior w:val="content"/>
        </w:behaviors>
        <w:guid w:val="{86D62C7A-EBF7-4D7A-8271-EB8297A2B701}"/>
      </w:docPartPr>
      <w:docPartBody>
        <w:p w:rsidR="008475C5" w:rsidRDefault="008475C5" w:rsidP="008475C5">
          <w:pPr>
            <w:pStyle w:val="66BE1847243F4E02BF41FA6E53FAD995"/>
          </w:pPr>
          <w:r w:rsidRPr="003D58FC">
            <w:rPr>
              <w:rStyle w:val="PlaceholderText"/>
            </w:rPr>
            <w:t>[Keywords]</w:t>
          </w:r>
        </w:p>
      </w:docPartBody>
    </w:docPart>
    <w:docPart>
      <w:docPartPr>
        <w:name w:val="4C50165529944257986B7DBF735232D8"/>
        <w:category>
          <w:name w:val="General"/>
          <w:gallery w:val="placeholder"/>
        </w:category>
        <w:types>
          <w:type w:val="bbPlcHdr"/>
        </w:types>
        <w:behaviors>
          <w:behavior w:val="content"/>
        </w:behaviors>
        <w:guid w:val="{14978BE5-1EA6-4F5D-8114-8558C66B1D3A}"/>
      </w:docPartPr>
      <w:docPartBody>
        <w:p w:rsidR="008475C5" w:rsidRDefault="008475C5" w:rsidP="008475C5">
          <w:pPr>
            <w:pStyle w:val="4C50165529944257986B7DBF735232D8"/>
          </w:pPr>
          <w:r w:rsidRPr="003D58FC">
            <w:rPr>
              <w:rStyle w:val="PlaceholderText"/>
            </w:rPr>
            <w:t>[Keywords]</w:t>
          </w:r>
        </w:p>
      </w:docPartBody>
    </w:docPart>
    <w:docPart>
      <w:docPartPr>
        <w:name w:val="C43455D8804444E6999C98BA43D05FEC"/>
        <w:category>
          <w:name w:val="General"/>
          <w:gallery w:val="placeholder"/>
        </w:category>
        <w:types>
          <w:type w:val="bbPlcHdr"/>
        </w:types>
        <w:behaviors>
          <w:behavior w:val="content"/>
        </w:behaviors>
        <w:guid w:val="{0C4645DF-E4BA-48B8-8F7D-DDEE7C15AC01}"/>
      </w:docPartPr>
      <w:docPartBody>
        <w:p w:rsidR="008475C5" w:rsidRDefault="008475C5" w:rsidP="008475C5">
          <w:pPr>
            <w:pStyle w:val="C43455D8804444E6999C98BA43D05FEC"/>
          </w:pPr>
          <w:r w:rsidRPr="003D58FC">
            <w:rPr>
              <w:rStyle w:val="PlaceholderText"/>
            </w:rPr>
            <w:t>[Keywords]</w:t>
          </w:r>
        </w:p>
      </w:docPartBody>
    </w:docPart>
    <w:docPart>
      <w:docPartPr>
        <w:name w:val="DE4D0A4B461746689A5690E3ECFD2CB3"/>
        <w:category>
          <w:name w:val="General"/>
          <w:gallery w:val="placeholder"/>
        </w:category>
        <w:types>
          <w:type w:val="bbPlcHdr"/>
        </w:types>
        <w:behaviors>
          <w:behavior w:val="content"/>
        </w:behaviors>
        <w:guid w:val="{57DFE25A-B7EB-4373-8A1B-004B29486924}"/>
      </w:docPartPr>
      <w:docPartBody>
        <w:p w:rsidR="008475C5" w:rsidRDefault="008475C5" w:rsidP="008475C5">
          <w:pPr>
            <w:pStyle w:val="DE4D0A4B461746689A5690E3ECFD2CB3"/>
          </w:pPr>
          <w:r w:rsidRPr="003D58FC">
            <w:rPr>
              <w:rStyle w:val="PlaceholderText"/>
            </w:rPr>
            <w:t>[Keywords]</w:t>
          </w:r>
        </w:p>
      </w:docPartBody>
    </w:docPart>
    <w:docPart>
      <w:docPartPr>
        <w:name w:val="19318958214F4CAF99F208FC9050751B"/>
        <w:category>
          <w:name w:val="General"/>
          <w:gallery w:val="placeholder"/>
        </w:category>
        <w:types>
          <w:type w:val="bbPlcHdr"/>
        </w:types>
        <w:behaviors>
          <w:behavior w:val="content"/>
        </w:behaviors>
        <w:guid w:val="{D4933CC4-A750-4A97-8917-06B507C7E954}"/>
      </w:docPartPr>
      <w:docPartBody>
        <w:p w:rsidR="008475C5" w:rsidRDefault="008475C5" w:rsidP="008475C5">
          <w:pPr>
            <w:pStyle w:val="19318958214F4CAF99F208FC9050751B"/>
          </w:pPr>
          <w:r w:rsidRPr="003D58FC">
            <w:rPr>
              <w:rStyle w:val="PlaceholderText"/>
            </w:rPr>
            <w:t>[Keywords]</w:t>
          </w:r>
        </w:p>
      </w:docPartBody>
    </w:docPart>
    <w:docPart>
      <w:docPartPr>
        <w:name w:val="04DFD0EC60FB4709907BED86854AE9FF"/>
        <w:category>
          <w:name w:val="General"/>
          <w:gallery w:val="placeholder"/>
        </w:category>
        <w:types>
          <w:type w:val="bbPlcHdr"/>
        </w:types>
        <w:behaviors>
          <w:behavior w:val="content"/>
        </w:behaviors>
        <w:guid w:val="{B6479C9A-6A9D-49A6-96E9-BE553B3FC9BB}"/>
      </w:docPartPr>
      <w:docPartBody>
        <w:p w:rsidR="008475C5" w:rsidRDefault="008475C5" w:rsidP="008475C5">
          <w:pPr>
            <w:pStyle w:val="04DFD0EC60FB4709907BED86854AE9FF"/>
          </w:pPr>
          <w:r w:rsidRPr="003D58FC">
            <w:rPr>
              <w:rStyle w:val="PlaceholderText"/>
            </w:rPr>
            <w:t>[Keywords]</w:t>
          </w:r>
        </w:p>
      </w:docPartBody>
    </w:docPart>
    <w:docPart>
      <w:docPartPr>
        <w:name w:val="04B239AE54B14A2F81FDB580BC4718AB"/>
        <w:category>
          <w:name w:val="General"/>
          <w:gallery w:val="placeholder"/>
        </w:category>
        <w:types>
          <w:type w:val="bbPlcHdr"/>
        </w:types>
        <w:behaviors>
          <w:behavior w:val="content"/>
        </w:behaviors>
        <w:guid w:val="{45052212-D3DB-445F-BA2C-41F009F96ACC}"/>
      </w:docPartPr>
      <w:docPartBody>
        <w:p w:rsidR="008475C5" w:rsidRDefault="008475C5" w:rsidP="008475C5">
          <w:pPr>
            <w:pStyle w:val="04B239AE54B14A2F81FDB580BC4718AB"/>
          </w:pPr>
          <w:r w:rsidRPr="003D58FC">
            <w:rPr>
              <w:rStyle w:val="PlaceholderText"/>
            </w:rPr>
            <w:t>[Keywords]</w:t>
          </w:r>
        </w:p>
      </w:docPartBody>
    </w:docPart>
    <w:docPart>
      <w:docPartPr>
        <w:name w:val="C6A28AEAF018484FB2A1FCAEAAC4ABD5"/>
        <w:category>
          <w:name w:val="General"/>
          <w:gallery w:val="placeholder"/>
        </w:category>
        <w:types>
          <w:type w:val="bbPlcHdr"/>
        </w:types>
        <w:behaviors>
          <w:behavior w:val="content"/>
        </w:behaviors>
        <w:guid w:val="{57099354-CEC1-462D-989F-FE90EDACF88D}"/>
      </w:docPartPr>
      <w:docPartBody>
        <w:p w:rsidR="008475C5" w:rsidRDefault="008475C5" w:rsidP="008475C5">
          <w:pPr>
            <w:pStyle w:val="C6A28AEAF018484FB2A1FCAEAAC4ABD5"/>
          </w:pPr>
          <w:r w:rsidRPr="003D58FC">
            <w:rPr>
              <w:rStyle w:val="PlaceholderText"/>
            </w:rPr>
            <w:t>[Keywords]</w:t>
          </w:r>
        </w:p>
      </w:docPartBody>
    </w:docPart>
    <w:docPart>
      <w:docPartPr>
        <w:name w:val="E68B6F710AE348379B2BAC0F4C1FD7FE"/>
        <w:category>
          <w:name w:val="General"/>
          <w:gallery w:val="placeholder"/>
        </w:category>
        <w:types>
          <w:type w:val="bbPlcHdr"/>
        </w:types>
        <w:behaviors>
          <w:behavior w:val="content"/>
        </w:behaviors>
        <w:guid w:val="{BBCE21B2-B1F8-47A2-ACAB-F9A7E5CE3D43}"/>
      </w:docPartPr>
      <w:docPartBody>
        <w:p w:rsidR="008475C5" w:rsidRDefault="008475C5" w:rsidP="008475C5">
          <w:pPr>
            <w:pStyle w:val="E68B6F710AE348379B2BAC0F4C1FD7FE"/>
          </w:pPr>
          <w:r w:rsidRPr="003D58FC">
            <w:rPr>
              <w:rStyle w:val="PlaceholderText"/>
            </w:rPr>
            <w:t>[Keywords]</w:t>
          </w:r>
        </w:p>
      </w:docPartBody>
    </w:docPart>
    <w:docPart>
      <w:docPartPr>
        <w:name w:val="F1C05B626330442381571CD59BC5F4B2"/>
        <w:category>
          <w:name w:val="General"/>
          <w:gallery w:val="placeholder"/>
        </w:category>
        <w:types>
          <w:type w:val="bbPlcHdr"/>
        </w:types>
        <w:behaviors>
          <w:behavior w:val="content"/>
        </w:behaviors>
        <w:guid w:val="{77F92A91-760C-479D-A0FB-EDD569B23BA8}"/>
      </w:docPartPr>
      <w:docPartBody>
        <w:p w:rsidR="008475C5" w:rsidRDefault="008475C5" w:rsidP="008475C5">
          <w:pPr>
            <w:pStyle w:val="F1C05B626330442381571CD59BC5F4B2"/>
          </w:pPr>
          <w:r w:rsidRPr="003D58FC">
            <w:rPr>
              <w:rStyle w:val="PlaceholderText"/>
            </w:rPr>
            <w:t>[Keywords]</w:t>
          </w:r>
        </w:p>
      </w:docPartBody>
    </w:docPart>
    <w:docPart>
      <w:docPartPr>
        <w:name w:val="3B1D6BFC65324BB9ACF5E67D9654AC28"/>
        <w:category>
          <w:name w:val="General"/>
          <w:gallery w:val="placeholder"/>
        </w:category>
        <w:types>
          <w:type w:val="bbPlcHdr"/>
        </w:types>
        <w:behaviors>
          <w:behavior w:val="content"/>
        </w:behaviors>
        <w:guid w:val="{6DAF4A3B-AC88-409C-8678-CB2C2C53C149}"/>
      </w:docPartPr>
      <w:docPartBody>
        <w:p w:rsidR="008475C5" w:rsidRDefault="008475C5" w:rsidP="008475C5">
          <w:pPr>
            <w:pStyle w:val="3B1D6BFC65324BB9ACF5E67D9654AC28"/>
          </w:pPr>
          <w:r w:rsidRPr="003D58FC">
            <w:rPr>
              <w:rStyle w:val="PlaceholderText"/>
            </w:rPr>
            <w:t>[Keywords]</w:t>
          </w:r>
        </w:p>
      </w:docPartBody>
    </w:docPart>
    <w:docPart>
      <w:docPartPr>
        <w:name w:val="AEEDACACF15643F0BB210FD6C8FC26F3"/>
        <w:category>
          <w:name w:val="General"/>
          <w:gallery w:val="placeholder"/>
        </w:category>
        <w:types>
          <w:type w:val="bbPlcHdr"/>
        </w:types>
        <w:behaviors>
          <w:behavior w:val="content"/>
        </w:behaviors>
        <w:guid w:val="{F28DFEC0-0D9D-4311-8657-7BA50026E488}"/>
      </w:docPartPr>
      <w:docPartBody>
        <w:p w:rsidR="008475C5" w:rsidRDefault="008475C5" w:rsidP="008475C5">
          <w:pPr>
            <w:pStyle w:val="AEEDACACF15643F0BB210FD6C8FC26F3"/>
          </w:pPr>
          <w:r w:rsidRPr="003D58FC">
            <w:rPr>
              <w:rStyle w:val="PlaceholderText"/>
            </w:rPr>
            <w:t>[Keywords]</w:t>
          </w:r>
        </w:p>
      </w:docPartBody>
    </w:docPart>
    <w:docPart>
      <w:docPartPr>
        <w:name w:val="7A622F83439A4C93B8DEA3D38E7E9F7C"/>
        <w:category>
          <w:name w:val="General"/>
          <w:gallery w:val="placeholder"/>
        </w:category>
        <w:types>
          <w:type w:val="bbPlcHdr"/>
        </w:types>
        <w:behaviors>
          <w:behavior w:val="content"/>
        </w:behaviors>
        <w:guid w:val="{1545A2E6-F490-4DDA-9DAB-FF1A4590E170}"/>
      </w:docPartPr>
      <w:docPartBody>
        <w:p w:rsidR="008475C5" w:rsidRDefault="008475C5" w:rsidP="008475C5">
          <w:pPr>
            <w:pStyle w:val="7A622F83439A4C93B8DEA3D38E7E9F7C"/>
          </w:pPr>
          <w:r w:rsidRPr="003D58FC">
            <w:rPr>
              <w:rStyle w:val="PlaceholderText"/>
            </w:rPr>
            <w:t>[Keywords]</w:t>
          </w:r>
        </w:p>
      </w:docPartBody>
    </w:docPart>
    <w:docPart>
      <w:docPartPr>
        <w:name w:val="4C5A6064A05B41BE898529560303E6E7"/>
        <w:category>
          <w:name w:val="General"/>
          <w:gallery w:val="placeholder"/>
        </w:category>
        <w:types>
          <w:type w:val="bbPlcHdr"/>
        </w:types>
        <w:behaviors>
          <w:behavior w:val="content"/>
        </w:behaviors>
        <w:guid w:val="{47F6811B-2E04-4F7C-AB00-0228BC74AE60}"/>
      </w:docPartPr>
      <w:docPartBody>
        <w:p w:rsidR="008475C5" w:rsidRDefault="008475C5" w:rsidP="008475C5">
          <w:pPr>
            <w:pStyle w:val="4C5A6064A05B41BE898529560303E6E7"/>
          </w:pPr>
          <w:r w:rsidRPr="003D58FC">
            <w:rPr>
              <w:rStyle w:val="PlaceholderText"/>
            </w:rPr>
            <w:t>[Keywords]</w:t>
          </w:r>
        </w:p>
      </w:docPartBody>
    </w:docPart>
    <w:docPart>
      <w:docPartPr>
        <w:name w:val="BD8D0EE582EF449BBB4B2BF6AF485C0A"/>
        <w:category>
          <w:name w:val="General"/>
          <w:gallery w:val="placeholder"/>
        </w:category>
        <w:types>
          <w:type w:val="bbPlcHdr"/>
        </w:types>
        <w:behaviors>
          <w:behavior w:val="content"/>
        </w:behaviors>
        <w:guid w:val="{2ED017B1-26D7-4F86-A1EE-36EBBC6CBA2D}"/>
      </w:docPartPr>
      <w:docPartBody>
        <w:p w:rsidR="008475C5" w:rsidRDefault="008475C5" w:rsidP="008475C5">
          <w:pPr>
            <w:pStyle w:val="BD8D0EE582EF449BBB4B2BF6AF485C0A"/>
          </w:pPr>
          <w:r w:rsidRPr="003D58FC">
            <w:rPr>
              <w:rStyle w:val="PlaceholderText"/>
            </w:rPr>
            <w:t>[Keywords]</w:t>
          </w:r>
        </w:p>
      </w:docPartBody>
    </w:docPart>
    <w:docPart>
      <w:docPartPr>
        <w:name w:val="5A022CFA75364DB9A90A7CBBB37262E0"/>
        <w:category>
          <w:name w:val="General"/>
          <w:gallery w:val="placeholder"/>
        </w:category>
        <w:types>
          <w:type w:val="bbPlcHdr"/>
        </w:types>
        <w:behaviors>
          <w:behavior w:val="content"/>
        </w:behaviors>
        <w:guid w:val="{BABC5520-0396-4E99-B393-94358C8D6098}"/>
      </w:docPartPr>
      <w:docPartBody>
        <w:p w:rsidR="008475C5" w:rsidRDefault="008475C5" w:rsidP="008475C5">
          <w:pPr>
            <w:pStyle w:val="5A022CFA75364DB9A90A7CBBB37262E0"/>
          </w:pPr>
          <w:r w:rsidRPr="003D58FC">
            <w:rPr>
              <w:rStyle w:val="PlaceholderText"/>
            </w:rPr>
            <w:t>[Keywords]</w:t>
          </w:r>
        </w:p>
      </w:docPartBody>
    </w:docPart>
    <w:docPart>
      <w:docPartPr>
        <w:name w:val="1FF47AD5300444D8AAB328E02308C434"/>
        <w:category>
          <w:name w:val="General"/>
          <w:gallery w:val="placeholder"/>
        </w:category>
        <w:types>
          <w:type w:val="bbPlcHdr"/>
        </w:types>
        <w:behaviors>
          <w:behavior w:val="content"/>
        </w:behaviors>
        <w:guid w:val="{31474130-A79E-49FA-9441-5CF003BF1220}"/>
      </w:docPartPr>
      <w:docPartBody>
        <w:p w:rsidR="008475C5" w:rsidRDefault="008475C5" w:rsidP="008475C5">
          <w:pPr>
            <w:pStyle w:val="1FF47AD5300444D8AAB328E02308C434"/>
          </w:pPr>
          <w:r w:rsidRPr="003D58FC">
            <w:rPr>
              <w:rStyle w:val="PlaceholderText"/>
            </w:rPr>
            <w:t>[Keywords]</w:t>
          </w:r>
        </w:p>
      </w:docPartBody>
    </w:docPart>
    <w:docPart>
      <w:docPartPr>
        <w:name w:val="F22C21767A544736813F23A9B73E963B"/>
        <w:category>
          <w:name w:val="General"/>
          <w:gallery w:val="placeholder"/>
        </w:category>
        <w:types>
          <w:type w:val="bbPlcHdr"/>
        </w:types>
        <w:behaviors>
          <w:behavior w:val="content"/>
        </w:behaviors>
        <w:guid w:val="{F5A13DA4-B11C-4602-B391-857D4C74FA04}"/>
      </w:docPartPr>
      <w:docPartBody>
        <w:p w:rsidR="008475C5" w:rsidRDefault="008475C5" w:rsidP="008475C5">
          <w:pPr>
            <w:pStyle w:val="F22C21767A544736813F23A9B73E963B"/>
          </w:pPr>
          <w:r w:rsidRPr="003D58FC">
            <w:rPr>
              <w:rStyle w:val="PlaceholderText"/>
            </w:rPr>
            <w:t>[Keywords]</w:t>
          </w:r>
        </w:p>
      </w:docPartBody>
    </w:docPart>
    <w:docPart>
      <w:docPartPr>
        <w:name w:val="837633C0926C476F9F41DBE1C3A2C0B8"/>
        <w:category>
          <w:name w:val="General"/>
          <w:gallery w:val="placeholder"/>
        </w:category>
        <w:types>
          <w:type w:val="bbPlcHdr"/>
        </w:types>
        <w:behaviors>
          <w:behavior w:val="content"/>
        </w:behaviors>
        <w:guid w:val="{0202CABE-6591-49BB-83A4-62D1ED8543DE}"/>
      </w:docPartPr>
      <w:docPartBody>
        <w:p w:rsidR="008475C5" w:rsidRDefault="008475C5" w:rsidP="008475C5">
          <w:pPr>
            <w:pStyle w:val="837633C0926C476F9F41DBE1C3A2C0B8"/>
          </w:pPr>
          <w:r w:rsidRPr="003D58FC">
            <w:rPr>
              <w:rStyle w:val="PlaceholderText"/>
            </w:rPr>
            <w:t>[Keywords]</w:t>
          </w:r>
        </w:p>
      </w:docPartBody>
    </w:docPart>
    <w:docPart>
      <w:docPartPr>
        <w:name w:val="67A900FA146243EAA83EA5F1E55E6F8E"/>
        <w:category>
          <w:name w:val="General"/>
          <w:gallery w:val="placeholder"/>
        </w:category>
        <w:types>
          <w:type w:val="bbPlcHdr"/>
        </w:types>
        <w:behaviors>
          <w:behavior w:val="content"/>
        </w:behaviors>
        <w:guid w:val="{1173DE10-3760-46E0-8845-0A443C88E7B5}"/>
      </w:docPartPr>
      <w:docPartBody>
        <w:p w:rsidR="008475C5" w:rsidRDefault="008475C5" w:rsidP="008475C5">
          <w:pPr>
            <w:pStyle w:val="67A900FA146243EAA83EA5F1E55E6F8E"/>
          </w:pPr>
          <w:r w:rsidRPr="003D58FC">
            <w:rPr>
              <w:rStyle w:val="PlaceholderText"/>
            </w:rPr>
            <w:t>[Keywords]</w:t>
          </w:r>
        </w:p>
      </w:docPartBody>
    </w:docPart>
    <w:docPart>
      <w:docPartPr>
        <w:name w:val="D63820A256BB436BBD710D85E9018DE5"/>
        <w:category>
          <w:name w:val="General"/>
          <w:gallery w:val="placeholder"/>
        </w:category>
        <w:types>
          <w:type w:val="bbPlcHdr"/>
        </w:types>
        <w:behaviors>
          <w:behavior w:val="content"/>
        </w:behaviors>
        <w:guid w:val="{FD093E44-0F25-4521-A8AB-3FF18CD0DF94}"/>
      </w:docPartPr>
      <w:docPartBody>
        <w:p w:rsidR="008475C5" w:rsidRDefault="008475C5" w:rsidP="008475C5">
          <w:pPr>
            <w:pStyle w:val="D63820A256BB436BBD710D85E9018DE5"/>
          </w:pPr>
          <w:r w:rsidRPr="003D58FC">
            <w:rPr>
              <w:rStyle w:val="PlaceholderText"/>
            </w:rPr>
            <w:t>[Keywords]</w:t>
          </w:r>
        </w:p>
      </w:docPartBody>
    </w:docPart>
    <w:docPart>
      <w:docPartPr>
        <w:name w:val="15378A9EECE543E8B856794A581DD306"/>
        <w:category>
          <w:name w:val="General"/>
          <w:gallery w:val="placeholder"/>
        </w:category>
        <w:types>
          <w:type w:val="bbPlcHdr"/>
        </w:types>
        <w:behaviors>
          <w:behavior w:val="content"/>
        </w:behaviors>
        <w:guid w:val="{FF93D5E9-330A-4739-9F10-55F1BF8EF3E9}"/>
      </w:docPartPr>
      <w:docPartBody>
        <w:p w:rsidR="008475C5" w:rsidRDefault="008475C5" w:rsidP="008475C5">
          <w:pPr>
            <w:pStyle w:val="15378A9EECE543E8B856794A581DD306"/>
          </w:pPr>
          <w:r w:rsidRPr="003D58FC">
            <w:rPr>
              <w:rStyle w:val="PlaceholderText"/>
            </w:rPr>
            <w:t>[Keywords]</w:t>
          </w:r>
        </w:p>
      </w:docPartBody>
    </w:docPart>
    <w:docPart>
      <w:docPartPr>
        <w:name w:val="D17FCB3A028A482B9AA8F6B878813BE6"/>
        <w:category>
          <w:name w:val="General"/>
          <w:gallery w:val="placeholder"/>
        </w:category>
        <w:types>
          <w:type w:val="bbPlcHdr"/>
        </w:types>
        <w:behaviors>
          <w:behavior w:val="content"/>
        </w:behaviors>
        <w:guid w:val="{1401B672-63B8-4847-8D31-BF5D4998D627}"/>
      </w:docPartPr>
      <w:docPartBody>
        <w:p w:rsidR="008475C5" w:rsidRDefault="008475C5" w:rsidP="008475C5">
          <w:pPr>
            <w:pStyle w:val="D17FCB3A028A482B9AA8F6B878813BE6"/>
          </w:pPr>
          <w:r w:rsidRPr="003D58FC">
            <w:rPr>
              <w:rStyle w:val="PlaceholderText"/>
            </w:rPr>
            <w:t>[Keywords]</w:t>
          </w:r>
        </w:p>
      </w:docPartBody>
    </w:docPart>
    <w:docPart>
      <w:docPartPr>
        <w:name w:val="52EE4E41661440649AC84C11E62BAB9A"/>
        <w:category>
          <w:name w:val="General"/>
          <w:gallery w:val="placeholder"/>
        </w:category>
        <w:types>
          <w:type w:val="bbPlcHdr"/>
        </w:types>
        <w:behaviors>
          <w:behavior w:val="content"/>
        </w:behaviors>
        <w:guid w:val="{4F70D857-DC23-48F6-A1C6-9FDC9EA1B377}"/>
      </w:docPartPr>
      <w:docPartBody>
        <w:p w:rsidR="008475C5" w:rsidRDefault="008475C5" w:rsidP="008475C5">
          <w:pPr>
            <w:pStyle w:val="52EE4E41661440649AC84C11E62BAB9A"/>
          </w:pPr>
          <w:r w:rsidRPr="003D58FC">
            <w:rPr>
              <w:rStyle w:val="PlaceholderText"/>
            </w:rPr>
            <w:t>[Keywords]</w:t>
          </w:r>
        </w:p>
      </w:docPartBody>
    </w:docPart>
    <w:docPart>
      <w:docPartPr>
        <w:name w:val="1DA5CDC1F2014FB6813F264BA1F0A5F7"/>
        <w:category>
          <w:name w:val="General"/>
          <w:gallery w:val="placeholder"/>
        </w:category>
        <w:types>
          <w:type w:val="bbPlcHdr"/>
        </w:types>
        <w:behaviors>
          <w:behavior w:val="content"/>
        </w:behaviors>
        <w:guid w:val="{8AB2E085-C1D7-4BE7-A51F-73EAFC7C0404}"/>
      </w:docPartPr>
      <w:docPartBody>
        <w:p w:rsidR="008475C5" w:rsidRDefault="008475C5" w:rsidP="008475C5">
          <w:pPr>
            <w:pStyle w:val="1DA5CDC1F2014FB6813F264BA1F0A5F7"/>
          </w:pPr>
          <w:r w:rsidRPr="003D58FC">
            <w:rPr>
              <w:rStyle w:val="PlaceholderText"/>
            </w:rPr>
            <w:t>[Keywords]</w:t>
          </w:r>
        </w:p>
      </w:docPartBody>
    </w:docPart>
    <w:docPart>
      <w:docPartPr>
        <w:name w:val="F156022E3DA940EBBA236EC0DFBDB531"/>
        <w:category>
          <w:name w:val="General"/>
          <w:gallery w:val="placeholder"/>
        </w:category>
        <w:types>
          <w:type w:val="bbPlcHdr"/>
        </w:types>
        <w:behaviors>
          <w:behavior w:val="content"/>
        </w:behaviors>
        <w:guid w:val="{67FC2A0C-D41D-4437-9E62-0AB439E26C22}"/>
      </w:docPartPr>
      <w:docPartBody>
        <w:p w:rsidR="008475C5" w:rsidRDefault="008475C5" w:rsidP="008475C5">
          <w:pPr>
            <w:pStyle w:val="F156022E3DA940EBBA236EC0DFBDB531"/>
          </w:pPr>
          <w:r w:rsidRPr="003D58FC">
            <w:rPr>
              <w:rStyle w:val="PlaceholderText"/>
            </w:rPr>
            <w:t>[Keywords]</w:t>
          </w:r>
        </w:p>
      </w:docPartBody>
    </w:docPart>
    <w:docPart>
      <w:docPartPr>
        <w:name w:val="0BBA189FDED94C6D98EC445D83F0042C"/>
        <w:category>
          <w:name w:val="General"/>
          <w:gallery w:val="placeholder"/>
        </w:category>
        <w:types>
          <w:type w:val="bbPlcHdr"/>
        </w:types>
        <w:behaviors>
          <w:behavior w:val="content"/>
        </w:behaviors>
        <w:guid w:val="{6D0E312E-928A-4653-9DCF-6F3DC59D7247}"/>
      </w:docPartPr>
      <w:docPartBody>
        <w:p w:rsidR="008475C5" w:rsidRDefault="008475C5" w:rsidP="008475C5">
          <w:pPr>
            <w:pStyle w:val="0BBA189FDED94C6D98EC445D83F0042C"/>
          </w:pPr>
          <w:r w:rsidRPr="003D58FC">
            <w:rPr>
              <w:rStyle w:val="PlaceholderText"/>
            </w:rPr>
            <w:t>[Keywords]</w:t>
          </w:r>
        </w:p>
      </w:docPartBody>
    </w:docPart>
    <w:docPart>
      <w:docPartPr>
        <w:name w:val="093CC08033A94C25A10B7801B5C7DBC7"/>
        <w:category>
          <w:name w:val="General"/>
          <w:gallery w:val="placeholder"/>
        </w:category>
        <w:types>
          <w:type w:val="bbPlcHdr"/>
        </w:types>
        <w:behaviors>
          <w:behavior w:val="content"/>
        </w:behaviors>
        <w:guid w:val="{EA1A6F14-4C3A-405E-B8E3-D4BD5F5924E5}"/>
      </w:docPartPr>
      <w:docPartBody>
        <w:p w:rsidR="008475C5" w:rsidRDefault="008475C5" w:rsidP="008475C5">
          <w:pPr>
            <w:pStyle w:val="093CC08033A94C25A10B7801B5C7DBC7"/>
          </w:pPr>
          <w:r w:rsidRPr="003D58FC">
            <w:rPr>
              <w:rStyle w:val="PlaceholderText"/>
            </w:rPr>
            <w:t>[Keywords]</w:t>
          </w:r>
        </w:p>
      </w:docPartBody>
    </w:docPart>
    <w:docPart>
      <w:docPartPr>
        <w:name w:val="E1BCFB86970047EF8C99E32030C21A8C"/>
        <w:category>
          <w:name w:val="General"/>
          <w:gallery w:val="placeholder"/>
        </w:category>
        <w:types>
          <w:type w:val="bbPlcHdr"/>
        </w:types>
        <w:behaviors>
          <w:behavior w:val="content"/>
        </w:behaviors>
        <w:guid w:val="{C37B044E-9CE0-4CE2-8D80-AAEDD410FB43}"/>
      </w:docPartPr>
      <w:docPartBody>
        <w:p w:rsidR="008475C5" w:rsidRDefault="008475C5" w:rsidP="008475C5">
          <w:pPr>
            <w:pStyle w:val="E1BCFB86970047EF8C99E32030C21A8C"/>
          </w:pPr>
          <w:r w:rsidRPr="003D58FC">
            <w:rPr>
              <w:rStyle w:val="PlaceholderText"/>
            </w:rPr>
            <w:t>[Keywords]</w:t>
          </w:r>
        </w:p>
      </w:docPartBody>
    </w:docPart>
    <w:docPart>
      <w:docPartPr>
        <w:name w:val="F16A1A054CE940F08214AD2032933ED6"/>
        <w:category>
          <w:name w:val="General"/>
          <w:gallery w:val="placeholder"/>
        </w:category>
        <w:types>
          <w:type w:val="bbPlcHdr"/>
        </w:types>
        <w:behaviors>
          <w:behavior w:val="content"/>
        </w:behaviors>
        <w:guid w:val="{C7F8251A-2F6D-48CC-ABA3-6021A10280AA}"/>
      </w:docPartPr>
      <w:docPartBody>
        <w:p w:rsidR="008475C5" w:rsidRDefault="008475C5" w:rsidP="008475C5">
          <w:pPr>
            <w:pStyle w:val="F16A1A054CE940F08214AD2032933ED6"/>
          </w:pPr>
          <w:r w:rsidRPr="003D58FC">
            <w:rPr>
              <w:rStyle w:val="PlaceholderText"/>
            </w:rPr>
            <w:t>[Keywords]</w:t>
          </w:r>
        </w:p>
      </w:docPartBody>
    </w:docPart>
    <w:docPart>
      <w:docPartPr>
        <w:name w:val="D2ACB93A28D747AB9492B3411D0E5AAE"/>
        <w:category>
          <w:name w:val="General"/>
          <w:gallery w:val="placeholder"/>
        </w:category>
        <w:types>
          <w:type w:val="bbPlcHdr"/>
        </w:types>
        <w:behaviors>
          <w:behavior w:val="content"/>
        </w:behaviors>
        <w:guid w:val="{E889195B-54CC-456E-8EF4-84920F8FDB3E}"/>
      </w:docPartPr>
      <w:docPartBody>
        <w:p w:rsidR="008475C5" w:rsidRDefault="008475C5" w:rsidP="008475C5">
          <w:pPr>
            <w:pStyle w:val="D2ACB93A28D747AB9492B3411D0E5AAE"/>
          </w:pPr>
          <w:r w:rsidRPr="003D58FC">
            <w:rPr>
              <w:rStyle w:val="PlaceholderText"/>
            </w:rPr>
            <w:t>[Keywords]</w:t>
          </w:r>
        </w:p>
      </w:docPartBody>
    </w:docPart>
    <w:docPart>
      <w:docPartPr>
        <w:name w:val="F6A436839FAF40B99A43019648F1B784"/>
        <w:category>
          <w:name w:val="General"/>
          <w:gallery w:val="placeholder"/>
        </w:category>
        <w:types>
          <w:type w:val="bbPlcHdr"/>
        </w:types>
        <w:behaviors>
          <w:behavior w:val="content"/>
        </w:behaviors>
        <w:guid w:val="{8F70E155-D359-42BC-9892-CCEAD046BE20}"/>
      </w:docPartPr>
      <w:docPartBody>
        <w:p w:rsidR="008475C5" w:rsidRDefault="008475C5" w:rsidP="008475C5">
          <w:pPr>
            <w:pStyle w:val="F6A436839FAF40B99A43019648F1B784"/>
          </w:pPr>
          <w:r w:rsidRPr="003D58FC">
            <w:rPr>
              <w:rStyle w:val="PlaceholderText"/>
            </w:rPr>
            <w:t>[Keywords]</w:t>
          </w:r>
        </w:p>
      </w:docPartBody>
    </w:docPart>
    <w:docPart>
      <w:docPartPr>
        <w:name w:val="AB292F1B04344E94A03755FB785FF445"/>
        <w:category>
          <w:name w:val="General"/>
          <w:gallery w:val="placeholder"/>
        </w:category>
        <w:types>
          <w:type w:val="bbPlcHdr"/>
        </w:types>
        <w:behaviors>
          <w:behavior w:val="content"/>
        </w:behaviors>
        <w:guid w:val="{020D22E3-DADF-45C2-991E-8F980A843F77}"/>
      </w:docPartPr>
      <w:docPartBody>
        <w:p w:rsidR="008475C5" w:rsidRDefault="008475C5" w:rsidP="008475C5">
          <w:pPr>
            <w:pStyle w:val="AB292F1B04344E94A03755FB785FF445"/>
          </w:pPr>
          <w:r w:rsidRPr="003D58FC">
            <w:rPr>
              <w:rStyle w:val="PlaceholderText"/>
            </w:rPr>
            <w:t>[Keywords]</w:t>
          </w:r>
        </w:p>
      </w:docPartBody>
    </w:docPart>
    <w:docPart>
      <w:docPartPr>
        <w:name w:val="A2395672C592488BA6CE2966C84AFF41"/>
        <w:category>
          <w:name w:val="General"/>
          <w:gallery w:val="placeholder"/>
        </w:category>
        <w:types>
          <w:type w:val="bbPlcHdr"/>
        </w:types>
        <w:behaviors>
          <w:behavior w:val="content"/>
        </w:behaviors>
        <w:guid w:val="{781D37E2-4F41-4C69-BCC9-0846DF159281}"/>
      </w:docPartPr>
      <w:docPartBody>
        <w:p w:rsidR="008475C5" w:rsidRDefault="008475C5" w:rsidP="008475C5">
          <w:pPr>
            <w:pStyle w:val="A2395672C592488BA6CE2966C84AFF41"/>
          </w:pPr>
          <w:r w:rsidRPr="003D58FC">
            <w:rPr>
              <w:rStyle w:val="PlaceholderText"/>
            </w:rPr>
            <w:t>[Keywords]</w:t>
          </w:r>
        </w:p>
      </w:docPartBody>
    </w:docPart>
    <w:docPart>
      <w:docPartPr>
        <w:name w:val="A854DE0494B146FBA9B03A4E54484406"/>
        <w:category>
          <w:name w:val="General"/>
          <w:gallery w:val="placeholder"/>
        </w:category>
        <w:types>
          <w:type w:val="bbPlcHdr"/>
        </w:types>
        <w:behaviors>
          <w:behavior w:val="content"/>
        </w:behaviors>
        <w:guid w:val="{AE92B83B-F69A-452C-90AF-94D75AC30DA2}"/>
      </w:docPartPr>
      <w:docPartBody>
        <w:p w:rsidR="008475C5" w:rsidRDefault="008475C5" w:rsidP="008475C5">
          <w:pPr>
            <w:pStyle w:val="A854DE0494B146FBA9B03A4E54484406"/>
          </w:pPr>
          <w:r w:rsidRPr="003D58FC">
            <w:rPr>
              <w:rStyle w:val="PlaceholderText"/>
            </w:rPr>
            <w:t>[Keywords]</w:t>
          </w:r>
        </w:p>
      </w:docPartBody>
    </w:docPart>
    <w:docPart>
      <w:docPartPr>
        <w:name w:val="7C0FFCAE1D60407AA3796D048CE178E3"/>
        <w:category>
          <w:name w:val="General"/>
          <w:gallery w:val="placeholder"/>
        </w:category>
        <w:types>
          <w:type w:val="bbPlcHdr"/>
        </w:types>
        <w:behaviors>
          <w:behavior w:val="content"/>
        </w:behaviors>
        <w:guid w:val="{6E566E9A-2CE4-4524-A7EC-9B5083D33C8D}"/>
      </w:docPartPr>
      <w:docPartBody>
        <w:p w:rsidR="008475C5" w:rsidRDefault="008475C5" w:rsidP="008475C5">
          <w:pPr>
            <w:pStyle w:val="7C0FFCAE1D60407AA3796D048CE178E3"/>
          </w:pPr>
          <w:r w:rsidRPr="003D58FC">
            <w:rPr>
              <w:rStyle w:val="PlaceholderText"/>
            </w:rPr>
            <w:t>[Keywords]</w:t>
          </w:r>
        </w:p>
      </w:docPartBody>
    </w:docPart>
    <w:docPart>
      <w:docPartPr>
        <w:name w:val="D7EE84AA969645AFB9FAF4FB1A0B46EA"/>
        <w:category>
          <w:name w:val="General"/>
          <w:gallery w:val="placeholder"/>
        </w:category>
        <w:types>
          <w:type w:val="bbPlcHdr"/>
        </w:types>
        <w:behaviors>
          <w:behavior w:val="content"/>
        </w:behaviors>
        <w:guid w:val="{1B3303DB-140C-42CC-94BA-D5F575B82E60}"/>
      </w:docPartPr>
      <w:docPartBody>
        <w:p w:rsidR="008475C5" w:rsidRDefault="008475C5" w:rsidP="008475C5">
          <w:pPr>
            <w:pStyle w:val="D7EE84AA969645AFB9FAF4FB1A0B46EA"/>
          </w:pPr>
          <w:r w:rsidRPr="003D58FC">
            <w:rPr>
              <w:rStyle w:val="PlaceholderText"/>
            </w:rPr>
            <w:t>[Keywords]</w:t>
          </w:r>
        </w:p>
      </w:docPartBody>
    </w:docPart>
    <w:docPart>
      <w:docPartPr>
        <w:name w:val="837698E3CB784EDC8300A479E57895A2"/>
        <w:category>
          <w:name w:val="General"/>
          <w:gallery w:val="placeholder"/>
        </w:category>
        <w:types>
          <w:type w:val="bbPlcHdr"/>
        </w:types>
        <w:behaviors>
          <w:behavior w:val="content"/>
        </w:behaviors>
        <w:guid w:val="{4F7E75E9-DD36-4878-8D13-6165F4D2C090}"/>
      </w:docPartPr>
      <w:docPartBody>
        <w:p w:rsidR="008475C5" w:rsidRDefault="008475C5" w:rsidP="008475C5">
          <w:pPr>
            <w:pStyle w:val="837698E3CB784EDC8300A479E57895A2"/>
          </w:pPr>
          <w:r w:rsidRPr="003D58FC">
            <w:rPr>
              <w:rStyle w:val="PlaceholderText"/>
            </w:rPr>
            <w:t>[Keywords]</w:t>
          </w:r>
        </w:p>
      </w:docPartBody>
    </w:docPart>
    <w:docPart>
      <w:docPartPr>
        <w:name w:val="7866C9AEA6764F2C9135D2B56E822DD6"/>
        <w:category>
          <w:name w:val="General"/>
          <w:gallery w:val="placeholder"/>
        </w:category>
        <w:types>
          <w:type w:val="bbPlcHdr"/>
        </w:types>
        <w:behaviors>
          <w:behavior w:val="content"/>
        </w:behaviors>
        <w:guid w:val="{BEBA79C5-38FF-4F69-815B-A32018CA1180}"/>
      </w:docPartPr>
      <w:docPartBody>
        <w:p w:rsidR="008475C5" w:rsidRDefault="008475C5" w:rsidP="008475C5">
          <w:pPr>
            <w:pStyle w:val="7866C9AEA6764F2C9135D2B56E822DD6"/>
          </w:pPr>
          <w:r w:rsidRPr="003D58FC">
            <w:rPr>
              <w:rStyle w:val="PlaceholderText"/>
            </w:rPr>
            <w:t>[Keywords]</w:t>
          </w:r>
        </w:p>
      </w:docPartBody>
    </w:docPart>
    <w:docPart>
      <w:docPartPr>
        <w:name w:val="F8C4A2147B14465398C1420990C71E4C"/>
        <w:category>
          <w:name w:val="General"/>
          <w:gallery w:val="placeholder"/>
        </w:category>
        <w:types>
          <w:type w:val="bbPlcHdr"/>
        </w:types>
        <w:behaviors>
          <w:behavior w:val="content"/>
        </w:behaviors>
        <w:guid w:val="{435B4D3B-9FB1-406B-85A7-DC5B2842490F}"/>
      </w:docPartPr>
      <w:docPartBody>
        <w:p w:rsidR="008475C5" w:rsidRDefault="008475C5" w:rsidP="008475C5">
          <w:pPr>
            <w:pStyle w:val="F8C4A2147B14465398C1420990C71E4C"/>
          </w:pPr>
          <w:r w:rsidRPr="003D58FC">
            <w:rPr>
              <w:rStyle w:val="PlaceholderText"/>
            </w:rPr>
            <w:t>[Keywords]</w:t>
          </w:r>
        </w:p>
      </w:docPartBody>
    </w:docPart>
    <w:docPart>
      <w:docPartPr>
        <w:name w:val="E7A6F7CD795C45018DCEF493D78EB65E"/>
        <w:category>
          <w:name w:val="General"/>
          <w:gallery w:val="placeholder"/>
        </w:category>
        <w:types>
          <w:type w:val="bbPlcHdr"/>
        </w:types>
        <w:behaviors>
          <w:behavior w:val="content"/>
        </w:behaviors>
        <w:guid w:val="{B359CF50-FDCF-4238-A65A-B89E7152DEC7}"/>
      </w:docPartPr>
      <w:docPartBody>
        <w:p w:rsidR="008475C5" w:rsidRDefault="008475C5" w:rsidP="008475C5">
          <w:pPr>
            <w:pStyle w:val="E7A6F7CD795C45018DCEF493D78EB65E"/>
          </w:pPr>
          <w:r w:rsidRPr="003D58FC">
            <w:rPr>
              <w:rStyle w:val="PlaceholderText"/>
            </w:rPr>
            <w:t>[Keywords]</w:t>
          </w:r>
        </w:p>
      </w:docPartBody>
    </w:docPart>
    <w:docPart>
      <w:docPartPr>
        <w:name w:val="B1973E0C955442C4B9877DC02B0EB0C7"/>
        <w:category>
          <w:name w:val="General"/>
          <w:gallery w:val="placeholder"/>
        </w:category>
        <w:types>
          <w:type w:val="bbPlcHdr"/>
        </w:types>
        <w:behaviors>
          <w:behavior w:val="content"/>
        </w:behaviors>
        <w:guid w:val="{900945F0-83E6-4D8D-9910-62A3A86FF995}"/>
      </w:docPartPr>
      <w:docPartBody>
        <w:p w:rsidR="008475C5" w:rsidRDefault="008475C5" w:rsidP="008475C5">
          <w:pPr>
            <w:pStyle w:val="B1973E0C955442C4B9877DC02B0EB0C7"/>
          </w:pPr>
          <w:r w:rsidRPr="003D58FC">
            <w:rPr>
              <w:rStyle w:val="PlaceholderText"/>
            </w:rPr>
            <w:t>[Keywords]</w:t>
          </w:r>
        </w:p>
      </w:docPartBody>
    </w:docPart>
    <w:docPart>
      <w:docPartPr>
        <w:name w:val="03A62303A8A74F3EA0D98A682AF434D4"/>
        <w:category>
          <w:name w:val="General"/>
          <w:gallery w:val="placeholder"/>
        </w:category>
        <w:types>
          <w:type w:val="bbPlcHdr"/>
        </w:types>
        <w:behaviors>
          <w:behavior w:val="content"/>
        </w:behaviors>
        <w:guid w:val="{AD0C186F-EBBB-4D6E-B7D8-BC9E9AB0FB36}"/>
      </w:docPartPr>
      <w:docPartBody>
        <w:p w:rsidR="008475C5" w:rsidRDefault="008475C5" w:rsidP="008475C5">
          <w:pPr>
            <w:pStyle w:val="03A62303A8A74F3EA0D98A682AF434D4"/>
          </w:pPr>
          <w:r w:rsidRPr="003D58FC">
            <w:rPr>
              <w:rStyle w:val="PlaceholderText"/>
            </w:rPr>
            <w:t>[Keywords]</w:t>
          </w:r>
        </w:p>
      </w:docPartBody>
    </w:docPart>
    <w:docPart>
      <w:docPartPr>
        <w:name w:val="7B8BD0CCF1634B90BDCDE969CC17453D"/>
        <w:category>
          <w:name w:val="General"/>
          <w:gallery w:val="placeholder"/>
        </w:category>
        <w:types>
          <w:type w:val="bbPlcHdr"/>
        </w:types>
        <w:behaviors>
          <w:behavior w:val="content"/>
        </w:behaviors>
        <w:guid w:val="{B8A713CC-43E4-4072-8DFD-CE6984E52EC6}"/>
      </w:docPartPr>
      <w:docPartBody>
        <w:p w:rsidR="008475C5" w:rsidRDefault="008475C5" w:rsidP="008475C5">
          <w:pPr>
            <w:pStyle w:val="7B8BD0CCF1634B90BDCDE969CC17453D"/>
          </w:pPr>
          <w:r w:rsidRPr="003D58FC">
            <w:rPr>
              <w:rStyle w:val="PlaceholderText"/>
            </w:rPr>
            <w:t>[Keywords]</w:t>
          </w:r>
        </w:p>
      </w:docPartBody>
    </w:docPart>
    <w:docPart>
      <w:docPartPr>
        <w:name w:val="1F82278C9D154C30AD1F8D8704BACA82"/>
        <w:category>
          <w:name w:val="General"/>
          <w:gallery w:val="placeholder"/>
        </w:category>
        <w:types>
          <w:type w:val="bbPlcHdr"/>
        </w:types>
        <w:behaviors>
          <w:behavior w:val="content"/>
        </w:behaviors>
        <w:guid w:val="{2DFEC5D7-1BE1-44D3-8424-75176B54BEE7}"/>
      </w:docPartPr>
      <w:docPartBody>
        <w:p w:rsidR="008475C5" w:rsidRDefault="008475C5" w:rsidP="008475C5">
          <w:pPr>
            <w:pStyle w:val="1F82278C9D154C30AD1F8D8704BACA82"/>
          </w:pPr>
          <w:r w:rsidRPr="003D58FC">
            <w:rPr>
              <w:rStyle w:val="PlaceholderText"/>
            </w:rPr>
            <w:t>[Keywords]</w:t>
          </w:r>
        </w:p>
      </w:docPartBody>
    </w:docPart>
    <w:docPart>
      <w:docPartPr>
        <w:name w:val="2C4F3F79A7FA457B9C1EB035B74377FE"/>
        <w:category>
          <w:name w:val="General"/>
          <w:gallery w:val="placeholder"/>
        </w:category>
        <w:types>
          <w:type w:val="bbPlcHdr"/>
        </w:types>
        <w:behaviors>
          <w:behavior w:val="content"/>
        </w:behaviors>
        <w:guid w:val="{B20A8B01-C2D0-4686-A0F2-440484B591A7}"/>
      </w:docPartPr>
      <w:docPartBody>
        <w:p w:rsidR="008475C5" w:rsidRDefault="008475C5" w:rsidP="008475C5">
          <w:pPr>
            <w:pStyle w:val="2C4F3F79A7FA457B9C1EB035B74377FE"/>
          </w:pPr>
          <w:r w:rsidRPr="003D58FC">
            <w:rPr>
              <w:rStyle w:val="PlaceholderText"/>
            </w:rPr>
            <w:t>[Keywords]</w:t>
          </w:r>
        </w:p>
      </w:docPartBody>
    </w:docPart>
    <w:docPart>
      <w:docPartPr>
        <w:name w:val="481983DD5E694AAB8EB74240AE5B858C"/>
        <w:category>
          <w:name w:val="General"/>
          <w:gallery w:val="placeholder"/>
        </w:category>
        <w:types>
          <w:type w:val="bbPlcHdr"/>
        </w:types>
        <w:behaviors>
          <w:behavior w:val="content"/>
        </w:behaviors>
        <w:guid w:val="{829BDD70-A4E8-402A-B1E6-731B82C52447}"/>
      </w:docPartPr>
      <w:docPartBody>
        <w:p w:rsidR="008475C5" w:rsidRDefault="008475C5" w:rsidP="008475C5">
          <w:pPr>
            <w:pStyle w:val="481983DD5E694AAB8EB74240AE5B858C"/>
          </w:pPr>
          <w:r w:rsidRPr="003D58FC">
            <w:rPr>
              <w:rStyle w:val="PlaceholderText"/>
            </w:rPr>
            <w:t>[Keywords]</w:t>
          </w:r>
        </w:p>
      </w:docPartBody>
    </w:docPart>
    <w:docPart>
      <w:docPartPr>
        <w:name w:val="508CA21BD3EB440A8EE810B50A94CDF4"/>
        <w:category>
          <w:name w:val="General"/>
          <w:gallery w:val="placeholder"/>
        </w:category>
        <w:types>
          <w:type w:val="bbPlcHdr"/>
        </w:types>
        <w:behaviors>
          <w:behavior w:val="content"/>
        </w:behaviors>
        <w:guid w:val="{1A16D46A-5922-4BA0-85C7-6ACD8E3D3E03}"/>
      </w:docPartPr>
      <w:docPartBody>
        <w:p w:rsidR="008475C5" w:rsidRDefault="008475C5" w:rsidP="008475C5">
          <w:pPr>
            <w:pStyle w:val="508CA21BD3EB440A8EE810B50A94CDF4"/>
          </w:pPr>
          <w:r w:rsidRPr="003D58FC">
            <w:rPr>
              <w:rStyle w:val="PlaceholderText"/>
            </w:rPr>
            <w:t>[Keywords]</w:t>
          </w:r>
        </w:p>
      </w:docPartBody>
    </w:docPart>
    <w:docPart>
      <w:docPartPr>
        <w:name w:val="0FE097FD636949E9B939358EBDBEAA57"/>
        <w:category>
          <w:name w:val="General"/>
          <w:gallery w:val="placeholder"/>
        </w:category>
        <w:types>
          <w:type w:val="bbPlcHdr"/>
        </w:types>
        <w:behaviors>
          <w:behavior w:val="content"/>
        </w:behaviors>
        <w:guid w:val="{8BBD9579-5AC1-4C43-A031-EE71B1DF2833}"/>
      </w:docPartPr>
      <w:docPartBody>
        <w:p w:rsidR="008475C5" w:rsidRDefault="008475C5" w:rsidP="008475C5">
          <w:pPr>
            <w:pStyle w:val="0FE097FD636949E9B939358EBDBEAA57"/>
          </w:pPr>
          <w:r w:rsidRPr="003D58FC">
            <w:rPr>
              <w:rStyle w:val="PlaceholderText"/>
            </w:rPr>
            <w:t>[Keywords]</w:t>
          </w:r>
        </w:p>
      </w:docPartBody>
    </w:docPart>
    <w:docPart>
      <w:docPartPr>
        <w:name w:val="A46482A7A70C4613B471A624AF135D89"/>
        <w:category>
          <w:name w:val="General"/>
          <w:gallery w:val="placeholder"/>
        </w:category>
        <w:types>
          <w:type w:val="bbPlcHdr"/>
        </w:types>
        <w:behaviors>
          <w:behavior w:val="content"/>
        </w:behaviors>
        <w:guid w:val="{019902A6-857F-40E5-8A35-B46DF79B9E73}"/>
      </w:docPartPr>
      <w:docPartBody>
        <w:p w:rsidR="008475C5" w:rsidRDefault="008475C5" w:rsidP="008475C5">
          <w:pPr>
            <w:pStyle w:val="A46482A7A70C4613B471A624AF135D89"/>
          </w:pPr>
          <w:r w:rsidRPr="003D58FC">
            <w:rPr>
              <w:rStyle w:val="PlaceholderText"/>
            </w:rPr>
            <w:t>[Keywords]</w:t>
          </w:r>
        </w:p>
      </w:docPartBody>
    </w:docPart>
    <w:docPart>
      <w:docPartPr>
        <w:name w:val="3001E735A85F4257AAB194A1A270DC36"/>
        <w:category>
          <w:name w:val="General"/>
          <w:gallery w:val="placeholder"/>
        </w:category>
        <w:types>
          <w:type w:val="bbPlcHdr"/>
        </w:types>
        <w:behaviors>
          <w:behavior w:val="content"/>
        </w:behaviors>
        <w:guid w:val="{AC9FD28A-9B12-4978-9ABB-6B0922B9444C}"/>
      </w:docPartPr>
      <w:docPartBody>
        <w:p w:rsidR="008475C5" w:rsidRDefault="008475C5" w:rsidP="008475C5">
          <w:pPr>
            <w:pStyle w:val="3001E735A85F4257AAB194A1A270DC36"/>
          </w:pPr>
          <w:r w:rsidRPr="003D58FC">
            <w:rPr>
              <w:rStyle w:val="PlaceholderText"/>
            </w:rPr>
            <w:t>[Keywords]</w:t>
          </w:r>
        </w:p>
      </w:docPartBody>
    </w:docPart>
    <w:docPart>
      <w:docPartPr>
        <w:name w:val="D96A63D9AFBA4610A56CE216FDDB0858"/>
        <w:category>
          <w:name w:val="General"/>
          <w:gallery w:val="placeholder"/>
        </w:category>
        <w:types>
          <w:type w:val="bbPlcHdr"/>
        </w:types>
        <w:behaviors>
          <w:behavior w:val="content"/>
        </w:behaviors>
        <w:guid w:val="{DEF0B77E-0C85-46BA-A383-00826FA4788A}"/>
      </w:docPartPr>
      <w:docPartBody>
        <w:p w:rsidR="008475C5" w:rsidRDefault="008475C5" w:rsidP="008475C5">
          <w:pPr>
            <w:pStyle w:val="D96A63D9AFBA4610A56CE216FDDB0858"/>
          </w:pPr>
          <w:r w:rsidRPr="003D58FC">
            <w:rPr>
              <w:rStyle w:val="PlaceholderText"/>
            </w:rPr>
            <w:t>[Keywords]</w:t>
          </w:r>
        </w:p>
      </w:docPartBody>
    </w:docPart>
    <w:docPart>
      <w:docPartPr>
        <w:name w:val="C8C64365F7104F5BAA1A7F17E7A0BD4B"/>
        <w:category>
          <w:name w:val="General"/>
          <w:gallery w:val="placeholder"/>
        </w:category>
        <w:types>
          <w:type w:val="bbPlcHdr"/>
        </w:types>
        <w:behaviors>
          <w:behavior w:val="content"/>
        </w:behaviors>
        <w:guid w:val="{934F8E27-8A36-442B-9B8C-66219BA7FDD8}"/>
      </w:docPartPr>
      <w:docPartBody>
        <w:p w:rsidR="008475C5" w:rsidRDefault="008475C5" w:rsidP="008475C5">
          <w:pPr>
            <w:pStyle w:val="C8C64365F7104F5BAA1A7F17E7A0BD4B"/>
          </w:pPr>
          <w:r w:rsidRPr="003D58FC">
            <w:rPr>
              <w:rStyle w:val="PlaceholderText"/>
            </w:rPr>
            <w:t>[Keywords]</w:t>
          </w:r>
        </w:p>
      </w:docPartBody>
    </w:docPart>
    <w:docPart>
      <w:docPartPr>
        <w:name w:val="54F47C5233164C4F8FE0E850C6375C98"/>
        <w:category>
          <w:name w:val="General"/>
          <w:gallery w:val="placeholder"/>
        </w:category>
        <w:types>
          <w:type w:val="bbPlcHdr"/>
        </w:types>
        <w:behaviors>
          <w:behavior w:val="content"/>
        </w:behaviors>
        <w:guid w:val="{3AA1A3E2-965C-4EF5-92AF-F56979EEB42B}"/>
      </w:docPartPr>
      <w:docPartBody>
        <w:p w:rsidR="008475C5" w:rsidRDefault="008475C5" w:rsidP="008475C5">
          <w:pPr>
            <w:pStyle w:val="54F47C5233164C4F8FE0E850C6375C98"/>
          </w:pPr>
          <w:r w:rsidRPr="003D58FC">
            <w:rPr>
              <w:rStyle w:val="PlaceholderText"/>
            </w:rPr>
            <w:t>[Keywords]</w:t>
          </w:r>
        </w:p>
      </w:docPartBody>
    </w:docPart>
    <w:docPart>
      <w:docPartPr>
        <w:name w:val="B4053DF1D7714CFEBB9262B715554157"/>
        <w:category>
          <w:name w:val="General"/>
          <w:gallery w:val="placeholder"/>
        </w:category>
        <w:types>
          <w:type w:val="bbPlcHdr"/>
        </w:types>
        <w:behaviors>
          <w:behavior w:val="content"/>
        </w:behaviors>
        <w:guid w:val="{8F581ACC-C1FA-40BF-B351-8BB795B85DCB}"/>
      </w:docPartPr>
      <w:docPartBody>
        <w:p w:rsidR="008475C5" w:rsidRDefault="008475C5" w:rsidP="008475C5">
          <w:pPr>
            <w:pStyle w:val="B4053DF1D7714CFEBB9262B715554157"/>
          </w:pPr>
          <w:r w:rsidRPr="003D58FC">
            <w:rPr>
              <w:rStyle w:val="PlaceholderText"/>
            </w:rPr>
            <w:t>[Keywords]</w:t>
          </w:r>
        </w:p>
      </w:docPartBody>
    </w:docPart>
    <w:docPart>
      <w:docPartPr>
        <w:name w:val="AC81105BE90A46709D05EF93DAB56CDA"/>
        <w:category>
          <w:name w:val="General"/>
          <w:gallery w:val="placeholder"/>
        </w:category>
        <w:types>
          <w:type w:val="bbPlcHdr"/>
        </w:types>
        <w:behaviors>
          <w:behavior w:val="content"/>
        </w:behaviors>
        <w:guid w:val="{068262EE-F41B-4F8C-863D-5E0EB891438F}"/>
      </w:docPartPr>
      <w:docPartBody>
        <w:p w:rsidR="008475C5" w:rsidRDefault="008475C5" w:rsidP="008475C5">
          <w:pPr>
            <w:pStyle w:val="AC81105BE90A46709D05EF93DAB56CDA"/>
          </w:pPr>
          <w:r w:rsidRPr="003D58FC">
            <w:rPr>
              <w:rStyle w:val="PlaceholderText"/>
            </w:rPr>
            <w:t>[Keywords]</w:t>
          </w:r>
        </w:p>
      </w:docPartBody>
    </w:docPart>
    <w:docPart>
      <w:docPartPr>
        <w:name w:val="E3B369EA563F4E049670BE193EAD4083"/>
        <w:category>
          <w:name w:val="General"/>
          <w:gallery w:val="placeholder"/>
        </w:category>
        <w:types>
          <w:type w:val="bbPlcHdr"/>
        </w:types>
        <w:behaviors>
          <w:behavior w:val="content"/>
        </w:behaviors>
        <w:guid w:val="{E2009A9E-11F8-4DF3-910C-4BD13451B050}"/>
      </w:docPartPr>
      <w:docPartBody>
        <w:p w:rsidR="008475C5" w:rsidRDefault="008475C5" w:rsidP="008475C5">
          <w:pPr>
            <w:pStyle w:val="E3B369EA563F4E049670BE193EAD4083"/>
          </w:pPr>
          <w:r w:rsidRPr="003D58FC">
            <w:rPr>
              <w:rStyle w:val="PlaceholderText"/>
            </w:rPr>
            <w:t>[Keywords]</w:t>
          </w:r>
        </w:p>
      </w:docPartBody>
    </w:docPart>
    <w:docPart>
      <w:docPartPr>
        <w:name w:val="C9ED49F84F404819B61672AAA298880D"/>
        <w:category>
          <w:name w:val="General"/>
          <w:gallery w:val="placeholder"/>
        </w:category>
        <w:types>
          <w:type w:val="bbPlcHdr"/>
        </w:types>
        <w:behaviors>
          <w:behavior w:val="content"/>
        </w:behaviors>
        <w:guid w:val="{AC95C688-3000-4788-8B15-18C98DC8C972}"/>
      </w:docPartPr>
      <w:docPartBody>
        <w:p w:rsidR="008475C5" w:rsidRDefault="008475C5" w:rsidP="008475C5">
          <w:pPr>
            <w:pStyle w:val="C9ED49F84F404819B61672AAA298880D"/>
          </w:pPr>
          <w:r w:rsidRPr="003D58FC">
            <w:rPr>
              <w:rStyle w:val="PlaceholderText"/>
            </w:rPr>
            <w:t>[Keywords]</w:t>
          </w:r>
        </w:p>
      </w:docPartBody>
    </w:docPart>
    <w:docPart>
      <w:docPartPr>
        <w:name w:val="040BFC4D3CEC4A1998B2362AAD4B4D6B"/>
        <w:category>
          <w:name w:val="General"/>
          <w:gallery w:val="placeholder"/>
        </w:category>
        <w:types>
          <w:type w:val="bbPlcHdr"/>
        </w:types>
        <w:behaviors>
          <w:behavior w:val="content"/>
        </w:behaviors>
        <w:guid w:val="{3B0CD2D0-C12E-4B3E-A192-67948770AC2B}"/>
      </w:docPartPr>
      <w:docPartBody>
        <w:p w:rsidR="008475C5" w:rsidRDefault="008475C5" w:rsidP="008475C5">
          <w:pPr>
            <w:pStyle w:val="040BFC4D3CEC4A1998B2362AAD4B4D6B"/>
          </w:pPr>
          <w:r w:rsidRPr="003D58FC">
            <w:rPr>
              <w:rStyle w:val="PlaceholderText"/>
            </w:rPr>
            <w:t>[Keywords]</w:t>
          </w:r>
        </w:p>
      </w:docPartBody>
    </w:docPart>
    <w:docPart>
      <w:docPartPr>
        <w:name w:val="F67C17F635BE44E5855F07CEA8A2B1BD"/>
        <w:category>
          <w:name w:val="General"/>
          <w:gallery w:val="placeholder"/>
        </w:category>
        <w:types>
          <w:type w:val="bbPlcHdr"/>
        </w:types>
        <w:behaviors>
          <w:behavior w:val="content"/>
        </w:behaviors>
        <w:guid w:val="{AE5A7FCF-0322-4925-97D6-6B221016BE9B}"/>
      </w:docPartPr>
      <w:docPartBody>
        <w:p w:rsidR="008475C5" w:rsidRDefault="008475C5" w:rsidP="008475C5">
          <w:pPr>
            <w:pStyle w:val="F67C17F635BE44E5855F07CEA8A2B1BD"/>
          </w:pPr>
          <w:r w:rsidRPr="003D58FC">
            <w:rPr>
              <w:rStyle w:val="PlaceholderText"/>
            </w:rPr>
            <w:t>[Keywords]</w:t>
          </w:r>
        </w:p>
      </w:docPartBody>
    </w:docPart>
    <w:docPart>
      <w:docPartPr>
        <w:name w:val="F867981333B448D988A83CA7BEC06086"/>
        <w:category>
          <w:name w:val="General"/>
          <w:gallery w:val="placeholder"/>
        </w:category>
        <w:types>
          <w:type w:val="bbPlcHdr"/>
        </w:types>
        <w:behaviors>
          <w:behavior w:val="content"/>
        </w:behaviors>
        <w:guid w:val="{175E82EE-B50D-4773-88FE-00B0C26171AE}"/>
      </w:docPartPr>
      <w:docPartBody>
        <w:p w:rsidR="008475C5" w:rsidRDefault="008475C5" w:rsidP="008475C5">
          <w:pPr>
            <w:pStyle w:val="F867981333B448D988A83CA7BEC06086"/>
          </w:pPr>
          <w:r w:rsidRPr="003D58FC">
            <w:rPr>
              <w:rStyle w:val="PlaceholderText"/>
            </w:rPr>
            <w:t>[Keywords]</w:t>
          </w:r>
        </w:p>
      </w:docPartBody>
    </w:docPart>
    <w:docPart>
      <w:docPartPr>
        <w:name w:val="A8D9B622BD4B4AA580F332E0FC06EE3E"/>
        <w:category>
          <w:name w:val="General"/>
          <w:gallery w:val="placeholder"/>
        </w:category>
        <w:types>
          <w:type w:val="bbPlcHdr"/>
        </w:types>
        <w:behaviors>
          <w:behavior w:val="content"/>
        </w:behaviors>
        <w:guid w:val="{A149DC1A-F24B-4DAC-AA57-69D1A7922A33}"/>
      </w:docPartPr>
      <w:docPartBody>
        <w:p w:rsidR="008475C5" w:rsidRDefault="008475C5" w:rsidP="008475C5">
          <w:pPr>
            <w:pStyle w:val="A8D9B622BD4B4AA580F332E0FC06EE3E"/>
          </w:pPr>
          <w:r w:rsidRPr="003D58FC">
            <w:rPr>
              <w:rStyle w:val="PlaceholderText"/>
            </w:rPr>
            <w:t>[Keywords]</w:t>
          </w:r>
        </w:p>
      </w:docPartBody>
    </w:docPart>
    <w:docPart>
      <w:docPartPr>
        <w:name w:val="406CE195F89A4FAD83D3CE50B96005AA"/>
        <w:category>
          <w:name w:val="General"/>
          <w:gallery w:val="placeholder"/>
        </w:category>
        <w:types>
          <w:type w:val="bbPlcHdr"/>
        </w:types>
        <w:behaviors>
          <w:behavior w:val="content"/>
        </w:behaviors>
        <w:guid w:val="{6048B772-CD2F-4716-852B-847563756EA8}"/>
      </w:docPartPr>
      <w:docPartBody>
        <w:p w:rsidR="008475C5" w:rsidRDefault="008475C5" w:rsidP="008475C5">
          <w:pPr>
            <w:pStyle w:val="406CE195F89A4FAD83D3CE50B96005AA"/>
          </w:pPr>
          <w:r w:rsidRPr="003D58FC">
            <w:rPr>
              <w:rStyle w:val="PlaceholderText"/>
            </w:rPr>
            <w:t>[Keywords]</w:t>
          </w:r>
        </w:p>
      </w:docPartBody>
    </w:docPart>
    <w:docPart>
      <w:docPartPr>
        <w:name w:val="35D5880D8C074EBC95C11FAFF34863C8"/>
        <w:category>
          <w:name w:val="General"/>
          <w:gallery w:val="placeholder"/>
        </w:category>
        <w:types>
          <w:type w:val="bbPlcHdr"/>
        </w:types>
        <w:behaviors>
          <w:behavior w:val="content"/>
        </w:behaviors>
        <w:guid w:val="{6A4A43F9-DEB7-425B-81EB-6DA1DB36EA00}"/>
      </w:docPartPr>
      <w:docPartBody>
        <w:p w:rsidR="008475C5" w:rsidRDefault="008475C5" w:rsidP="008475C5">
          <w:pPr>
            <w:pStyle w:val="35D5880D8C074EBC95C11FAFF34863C8"/>
          </w:pPr>
          <w:r w:rsidRPr="003D58FC">
            <w:rPr>
              <w:rStyle w:val="PlaceholderText"/>
            </w:rPr>
            <w:t>[Keywords]</w:t>
          </w:r>
        </w:p>
      </w:docPartBody>
    </w:docPart>
    <w:docPart>
      <w:docPartPr>
        <w:name w:val="D54C821E83BB406D9BFEED693AD31523"/>
        <w:category>
          <w:name w:val="General"/>
          <w:gallery w:val="placeholder"/>
        </w:category>
        <w:types>
          <w:type w:val="bbPlcHdr"/>
        </w:types>
        <w:behaviors>
          <w:behavior w:val="content"/>
        </w:behaviors>
        <w:guid w:val="{FC5951BA-CD89-4C67-838E-37999FE841D7}"/>
      </w:docPartPr>
      <w:docPartBody>
        <w:p w:rsidR="008475C5" w:rsidRDefault="008475C5" w:rsidP="008475C5">
          <w:pPr>
            <w:pStyle w:val="D54C821E83BB406D9BFEED693AD31523"/>
          </w:pPr>
          <w:r w:rsidRPr="003D58FC">
            <w:rPr>
              <w:rStyle w:val="PlaceholderText"/>
            </w:rPr>
            <w:t>[Keywords]</w:t>
          </w:r>
        </w:p>
      </w:docPartBody>
    </w:docPart>
    <w:docPart>
      <w:docPartPr>
        <w:name w:val="1FEE0BD3627F47349DCDB9E5C48587B2"/>
        <w:category>
          <w:name w:val="General"/>
          <w:gallery w:val="placeholder"/>
        </w:category>
        <w:types>
          <w:type w:val="bbPlcHdr"/>
        </w:types>
        <w:behaviors>
          <w:behavior w:val="content"/>
        </w:behaviors>
        <w:guid w:val="{5766F6EE-5F5D-4BB2-AC61-140DB681D636}"/>
      </w:docPartPr>
      <w:docPartBody>
        <w:p w:rsidR="008475C5" w:rsidRDefault="008475C5" w:rsidP="008475C5">
          <w:pPr>
            <w:pStyle w:val="1FEE0BD3627F47349DCDB9E5C48587B2"/>
          </w:pPr>
          <w:r w:rsidRPr="003D58FC">
            <w:rPr>
              <w:rStyle w:val="PlaceholderText"/>
            </w:rPr>
            <w:t>[Keywords]</w:t>
          </w:r>
        </w:p>
      </w:docPartBody>
    </w:docPart>
    <w:docPart>
      <w:docPartPr>
        <w:name w:val="7765CDD9D4D5492E91B3E186D0101D42"/>
        <w:category>
          <w:name w:val="General"/>
          <w:gallery w:val="placeholder"/>
        </w:category>
        <w:types>
          <w:type w:val="bbPlcHdr"/>
        </w:types>
        <w:behaviors>
          <w:behavior w:val="content"/>
        </w:behaviors>
        <w:guid w:val="{A66CD93D-1F6F-471E-B20F-52220DED76A0}"/>
      </w:docPartPr>
      <w:docPartBody>
        <w:p w:rsidR="008475C5" w:rsidRDefault="008475C5" w:rsidP="008475C5">
          <w:pPr>
            <w:pStyle w:val="7765CDD9D4D5492E91B3E186D0101D42"/>
          </w:pPr>
          <w:r w:rsidRPr="003D58FC">
            <w:rPr>
              <w:rStyle w:val="PlaceholderText"/>
            </w:rPr>
            <w:t>[Keywords]</w:t>
          </w:r>
        </w:p>
      </w:docPartBody>
    </w:docPart>
    <w:docPart>
      <w:docPartPr>
        <w:name w:val="EB80AF4E674D48FCA1ACD67F40469608"/>
        <w:category>
          <w:name w:val="General"/>
          <w:gallery w:val="placeholder"/>
        </w:category>
        <w:types>
          <w:type w:val="bbPlcHdr"/>
        </w:types>
        <w:behaviors>
          <w:behavior w:val="content"/>
        </w:behaviors>
        <w:guid w:val="{58F4A903-D519-4BCA-B4A9-EC3D19EB9ABD}"/>
      </w:docPartPr>
      <w:docPartBody>
        <w:p w:rsidR="008475C5" w:rsidRDefault="008475C5" w:rsidP="008475C5">
          <w:pPr>
            <w:pStyle w:val="EB80AF4E674D48FCA1ACD67F40469608"/>
          </w:pPr>
          <w:r w:rsidRPr="003D58FC">
            <w:rPr>
              <w:rStyle w:val="PlaceholderText"/>
            </w:rPr>
            <w:t>[Keywords]</w:t>
          </w:r>
        </w:p>
      </w:docPartBody>
    </w:docPart>
    <w:docPart>
      <w:docPartPr>
        <w:name w:val="7A8C22D56D18495691EA82554D1234CF"/>
        <w:category>
          <w:name w:val="General"/>
          <w:gallery w:val="placeholder"/>
        </w:category>
        <w:types>
          <w:type w:val="bbPlcHdr"/>
        </w:types>
        <w:behaviors>
          <w:behavior w:val="content"/>
        </w:behaviors>
        <w:guid w:val="{285CEB56-8842-4FD9-8712-A9C354FE54A7}"/>
      </w:docPartPr>
      <w:docPartBody>
        <w:p w:rsidR="008475C5" w:rsidRDefault="008475C5" w:rsidP="008475C5">
          <w:pPr>
            <w:pStyle w:val="7A8C22D56D18495691EA82554D1234CF"/>
          </w:pPr>
          <w:r w:rsidRPr="003D58FC">
            <w:rPr>
              <w:rStyle w:val="PlaceholderText"/>
            </w:rPr>
            <w:t>[Keywords]</w:t>
          </w:r>
        </w:p>
      </w:docPartBody>
    </w:docPart>
    <w:docPart>
      <w:docPartPr>
        <w:name w:val="BB628A71243D40D39BCDBB76F827EDEC"/>
        <w:category>
          <w:name w:val="General"/>
          <w:gallery w:val="placeholder"/>
        </w:category>
        <w:types>
          <w:type w:val="bbPlcHdr"/>
        </w:types>
        <w:behaviors>
          <w:behavior w:val="content"/>
        </w:behaviors>
        <w:guid w:val="{A48401E9-7A5F-4467-BD89-C5CEE598548D}"/>
      </w:docPartPr>
      <w:docPartBody>
        <w:p w:rsidR="008475C5" w:rsidRDefault="008475C5" w:rsidP="008475C5">
          <w:pPr>
            <w:pStyle w:val="BB628A71243D40D39BCDBB76F827EDEC"/>
          </w:pPr>
          <w:r w:rsidRPr="003D58FC">
            <w:rPr>
              <w:rStyle w:val="PlaceholderText"/>
            </w:rPr>
            <w:t>[Keywords]</w:t>
          </w:r>
        </w:p>
      </w:docPartBody>
    </w:docPart>
    <w:docPart>
      <w:docPartPr>
        <w:name w:val="902ED85908C84B469511194C5228AF45"/>
        <w:category>
          <w:name w:val="General"/>
          <w:gallery w:val="placeholder"/>
        </w:category>
        <w:types>
          <w:type w:val="bbPlcHdr"/>
        </w:types>
        <w:behaviors>
          <w:behavior w:val="content"/>
        </w:behaviors>
        <w:guid w:val="{953A5452-B4D5-4EDA-BEAC-04091DAEA63D}"/>
      </w:docPartPr>
      <w:docPartBody>
        <w:p w:rsidR="008475C5" w:rsidRDefault="008475C5" w:rsidP="008475C5">
          <w:pPr>
            <w:pStyle w:val="902ED85908C84B469511194C5228AF45"/>
          </w:pPr>
          <w:r w:rsidRPr="003D58FC">
            <w:rPr>
              <w:rStyle w:val="PlaceholderText"/>
            </w:rPr>
            <w:t>[Keywords]</w:t>
          </w:r>
        </w:p>
      </w:docPartBody>
    </w:docPart>
    <w:docPart>
      <w:docPartPr>
        <w:name w:val="9F6A6A9830684492840F707AD55E1132"/>
        <w:category>
          <w:name w:val="General"/>
          <w:gallery w:val="placeholder"/>
        </w:category>
        <w:types>
          <w:type w:val="bbPlcHdr"/>
        </w:types>
        <w:behaviors>
          <w:behavior w:val="content"/>
        </w:behaviors>
        <w:guid w:val="{298C693E-FFBB-45ED-A9D1-3FC64B1C1797}"/>
      </w:docPartPr>
      <w:docPartBody>
        <w:p w:rsidR="008475C5" w:rsidRDefault="008475C5" w:rsidP="008475C5">
          <w:pPr>
            <w:pStyle w:val="9F6A6A9830684492840F707AD55E1132"/>
          </w:pPr>
          <w:r w:rsidRPr="003D58FC">
            <w:rPr>
              <w:rStyle w:val="PlaceholderText"/>
            </w:rPr>
            <w:t>[Keywords]</w:t>
          </w:r>
        </w:p>
      </w:docPartBody>
    </w:docPart>
    <w:docPart>
      <w:docPartPr>
        <w:name w:val="CE7EDEA66FCE4AF78F76EBCD81D5428A"/>
        <w:category>
          <w:name w:val="General"/>
          <w:gallery w:val="placeholder"/>
        </w:category>
        <w:types>
          <w:type w:val="bbPlcHdr"/>
        </w:types>
        <w:behaviors>
          <w:behavior w:val="content"/>
        </w:behaviors>
        <w:guid w:val="{6C3F37CA-2E1A-4183-8891-05C83136020B}"/>
      </w:docPartPr>
      <w:docPartBody>
        <w:p w:rsidR="008475C5" w:rsidRDefault="008475C5" w:rsidP="008475C5">
          <w:pPr>
            <w:pStyle w:val="CE7EDEA66FCE4AF78F76EBCD81D5428A"/>
          </w:pPr>
          <w:r w:rsidRPr="003D58FC">
            <w:rPr>
              <w:rStyle w:val="PlaceholderText"/>
            </w:rPr>
            <w:t>[Keywords]</w:t>
          </w:r>
        </w:p>
      </w:docPartBody>
    </w:docPart>
    <w:docPart>
      <w:docPartPr>
        <w:name w:val="1696B81112804D0C8385A8633948ED99"/>
        <w:category>
          <w:name w:val="General"/>
          <w:gallery w:val="placeholder"/>
        </w:category>
        <w:types>
          <w:type w:val="bbPlcHdr"/>
        </w:types>
        <w:behaviors>
          <w:behavior w:val="content"/>
        </w:behaviors>
        <w:guid w:val="{BC962FBF-2D39-48DC-A9AA-0996B605C27C}"/>
      </w:docPartPr>
      <w:docPartBody>
        <w:p w:rsidR="008475C5" w:rsidRDefault="008475C5" w:rsidP="008475C5">
          <w:pPr>
            <w:pStyle w:val="1696B81112804D0C8385A8633948ED99"/>
          </w:pPr>
          <w:r w:rsidRPr="003D58FC">
            <w:rPr>
              <w:rStyle w:val="PlaceholderText"/>
            </w:rPr>
            <w:t>[Keywords]</w:t>
          </w:r>
        </w:p>
      </w:docPartBody>
    </w:docPart>
    <w:docPart>
      <w:docPartPr>
        <w:name w:val="E8B9E1DE4B2644B0AC43EFEAD9353C7E"/>
        <w:category>
          <w:name w:val="General"/>
          <w:gallery w:val="placeholder"/>
        </w:category>
        <w:types>
          <w:type w:val="bbPlcHdr"/>
        </w:types>
        <w:behaviors>
          <w:behavior w:val="content"/>
        </w:behaviors>
        <w:guid w:val="{7744EC2B-3927-407A-8BA4-A5D972428091}"/>
      </w:docPartPr>
      <w:docPartBody>
        <w:p w:rsidR="008475C5" w:rsidRDefault="008475C5" w:rsidP="008475C5">
          <w:pPr>
            <w:pStyle w:val="E8B9E1DE4B2644B0AC43EFEAD9353C7E"/>
          </w:pPr>
          <w:r w:rsidRPr="003D58FC">
            <w:rPr>
              <w:rStyle w:val="PlaceholderText"/>
            </w:rPr>
            <w:t>[Keywords]</w:t>
          </w:r>
        </w:p>
      </w:docPartBody>
    </w:docPart>
    <w:docPart>
      <w:docPartPr>
        <w:name w:val="D8312F59195647C3B7EB3970AA281368"/>
        <w:category>
          <w:name w:val="General"/>
          <w:gallery w:val="placeholder"/>
        </w:category>
        <w:types>
          <w:type w:val="bbPlcHdr"/>
        </w:types>
        <w:behaviors>
          <w:behavior w:val="content"/>
        </w:behaviors>
        <w:guid w:val="{FD75B279-459F-4AC8-9515-AE3CF757D93E}"/>
      </w:docPartPr>
      <w:docPartBody>
        <w:p w:rsidR="008475C5" w:rsidRDefault="008475C5" w:rsidP="008475C5">
          <w:pPr>
            <w:pStyle w:val="D8312F59195647C3B7EB3970AA281368"/>
          </w:pPr>
          <w:r w:rsidRPr="003D58FC">
            <w:rPr>
              <w:rStyle w:val="PlaceholderText"/>
            </w:rPr>
            <w:t>[Keywords]</w:t>
          </w:r>
        </w:p>
      </w:docPartBody>
    </w:docPart>
    <w:docPart>
      <w:docPartPr>
        <w:name w:val="4665A36A4ECC4F77BBA75C063DD7393A"/>
        <w:category>
          <w:name w:val="General"/>
          <w:gallery w:val="placeholder"/>
        </w:category>
        <w:types>
          <w:type w:val="bbPlcHdr"/>
        </w:types>
        <w:behaviors>
          <w:behavior w:val="content"/>
        </w:behaviors>
        <w:guid w:val="{075395CC-2295-42A0-9598-6EF5D50EDBC4}"/>
      </w:docPartPr>
      <w:docPartBody>
        <w:p w:rsidR="008475C5" w:rsidRDefault="008475C5" w:rsidP="008475C5">
          <w:pPr>
            <w:pStyle w:val="4665A36A4ECC4F77BBA75C063DD7393A"/>
          </w:pPr>
          <w:r w:rsidRPr="003D58FC">
            <w:rPr>
              <w:rStyle w:val="PlaceholderText"/>
            </w:rPr>
            <w:t>[Keywords]</w:t>
          </w:r>
        </w:p>
      </w:docPartBody>
    </w:docPart>
    <w:docPart>
      <w:docPartPr>
        <w:name w:val="2F8A325EB5A541EB905546AD1FA9329E"/>
        <w:category>
          <w:name w:val="General"/>
          <w:gallery w:val="placeholder"/>
        </w:category>
        <w:types>
          <w:type w:val="bbPlcHdr"/>
        </w:types>
        <w:behaviors>
          <w:behavior w:val="content"/>
        </w:behaviors>
        <w:guid w:val="{E407340D-229F-4E2C-AAF0-1F55F2076AEF}"/>
      </w:docPartPr>
      <w:docPartBody>
        <w:p w:rsidR="008475C5" w:rsidRDefault="008475C5" w:rsidP="008475C5">
          <w:pPr>
            <w:pStyle w:val="2F8A325EB5A541EB905546AD1FA9329E"/>
          </w:pPr>
          <w:r w:rsidRPr="003D58FC">
            <w:rPr>
              <w:rStyle w:val="PlaceholderText"/>
            </w:rPr>
            <w:t>[Keywords]</w:t>
          </w:r>
        </w:p>
      </w:docPartBody>
    </w:docPart>
    <w:docPart>
      <w:docPartPr>
        <w:name w:val="FBF675FA1A7B49ACBEC6BD814A9901D4"/>
        <w:category>
          <w:name w:val="General"/>
          <w:gallery w:val="placeholder"/>
        </w:category>
        <w:types>
          <w:type w:val="bbPlcHdr"/>
        </w:types>
        <w:behaviors>
          <w:behavior w:val="content"/>
        </w:behaviors>
        <w:guid w:val="{9AB08E80-B759-4C12-88BB-B2033B0A9E6A}"/>
      </w:docPartPr>
      <w:docPartBody>
        <w:p w:rsidR="008475C5" w:rsidRDefault="008475C5" w:rsidP="008475C5">
          <w:pPr>
            <w:pStyle w:val="FBF675FA1A7B49ACBEC6BD814A9901D4"/>
          </w:pPr>
          <w:r w:rsidRPr="003D58FC">
            <w:rPr>
              <w:rStyle w:val="PlaceholderText"/>
            </w:rPr>
            <w:t>[Keywords]</w:t>
          </w:r>
        </w:p>
      </w:docPartBody>
    </w:docPart>
    <w:docPart>
      <w:docPartPr>
        <w:name w:val="70E5A6BE00A84D6A91191A65CA10BCAF"/>
        <w:category>
          <w:name w:val="General"/>
          <w:gallery w:val="placeholder"/>
        </w:category>
        <w:types>
          <w:type w:val="bbPlcHdr"/>
        </w:types>
        <w:behaviors>
          <w:behavior w:val="content"/>
        </w:behaviors>
        <w:guid w:val="{756A398E-1A33-4F4F-8B59-053481A74EFD}"/>
      </w:docPartPr>
      <w:docPartBody>
        <w:p w:rsidR="008475C5" w:rsidRDefault="008475C5" w:rsidP="008475C5">
          <w:pPr>
            <w:pStyle w:val="70E5A6BE00A84D6A91191A65CA10BCAF"/>
          </w:pPr>
          <w:r w:rsidRPr="003D58FC">
            <w:rPr>
              <w:rStyle w:val="PlaceholderText"/>
            </w:rPr>
            <w:t>[Keywords]</w:t>
          </w:r>
        </w:p>
      </w:docPartBody>
    </w:docPart>
    <w:docPart>
      <w:docPartPr>
        <w:name w:val="AE1CF03342D546D79A963B3322FEF602"/>
        <w:category>
          <w:name w:val="General"/>
          <w:gallery w:val="placeholder"/>
        </w:category>
        <w:types>
          <w:type w:val="bbPlcHdr"/>
        </w:types>
        <w:behaviors>
          <w:behavior w:val="content"/>
        </w:behaviors>
        <w:guid w:val="{431E2085-FB48-4DDD-A063-9E59B0A5A3F6}"/>
      </w:docPartPr>
      <w:docPartBody>
        <w:p w:rsidR="008475C5" w:rsidRDefault="008475C5" w:rsidP="008475C5">
          <w:pPr>
            <w:pStyle w:val="AE1CF03342D546D79A963B3322FEF602"/>
          </w:pPr>
          <w:r w:rsidRPr="003D58FC">
            <w:rPr>
              <w:rStyle w:val="PlaceholderText"/>
            </w:rPr>
            <w:t>[Keywords]</w:t>
          </w:r>
        </w:p>
      </w:docPartBody>
    </w:docPart>
    <w:docPart>
      <w:docPartPr>
        <w:name w:val="554263244C1144628DBC47A3E38917F5"/>
        <w:category>
          <w:name w:val="General"/>
          <w:gallery w:val="placeholder"/>
        </w:category>
        <w:types>
          <w:type w:val="bbPlcHdr"/>
        </w:types>
        <w:behaviors>
          <w:behavior w:val="content"/>
        </w:behaviors>
        <w:guid w:val="{ECDDF75D-52B2-4CED-A695-702321809DC6}"/>
      </w:docPartPr>
      <w:docPartBody>
        <w:p w:rsidR="008475C5" w:rsidRDefault="008475C5" w:rsidP="008475C5">
          <w:pPr>
            <w:pStyle w:val="554263244C1144628DBC47A3E38917F5"/>
          </w:pPr>
          <w:r w:rsidRPr="003D58FC">
            <w:rPr>
              <w:rStyle w:val="PlaceholderText"/>
            </w:rPr>
            <w:t>[Keywords]</w:t>
          </w:r>
        </w:p>
      </w:docPartBody>
    </w:docPart>
    <w:docPart>
      <w:docPartPr>
        <w:name w:val="70422F31B623416B9CA7A9C92DF776F6"/>
        <w:category>
          <w:name w:val="General"/>
          <w:gallery w:val="placeholder"/>
        </w:category>
        <w:types>
          <w:type w:val="bbPlcHdr"/>
        </w:types>
        <w:behaviors>
          <w:behavior w:val="content"/>
        </w:behaviors>
        <w:guid w:val="{1EB5333C-D114-4B3E-A5D5-FF80FFDF8DE6}"/>
      </w:docPartPr>
      <w:docPartBody>
        <w:p w:rsidR="008475C5" w:rsidRDefault="008475C5" w:rsidP="008475C5">
          <w:pPr>
            <w:pStyle w:val="70422F31B623416B9CA7A9C92DF776F6"/>
          </w:pPr>
          <w:r w:rsidRPr="003D58FC">
            <w:rPr>
              <w:rStyle w:val="PlaceholderText"/>
            </w:rPr>
            <w:t>[Keywords]</w:t>
          </w:r>
        </w:p>
      </w:docPartBody>
    </w:docPart>
    <w:docPart>
      <w:docPartPr>
        <w:name w:val="0B02B7D6376A4CDA9EF1E120152604E3"/>
        <w:category>
          <w:name w:val="General"/>
          <w:gallery w:val="placeholder"/>
        </w:category>
        <w:types>
          <w:type w:val="bbPlcHdr"/>
        </w:types>
        <w:behaviors>
          <w:behavior w:val="content"/>
        </w:behaviors>
        <w:guid w:val="{20DAD02B-1A60-4BAC-8CDD-45B708934A31}"/>
      </w:docPartPr>
      <w:docPartBody>
        <w:p w:rsidR="008475C5" w:rsidRDefault="008475C5" w:rsidP="008475C5">
          <w:pPr>
            <w:pStyle w:val="0B02B7D6376A4CDA9EF1E120152604E3"/>
          </w:pPr>
          <w:r w:rsidRPr="003D58FC">
            <w:rPr>
              <w:rStyle w:val="PlaceholderText"/>
            </w:rPr>
            <w:t>[Keywords]</w:t>
          </w:r>
        </w:p>
      </w:docPartBody>
    </w:docPart>
    <w:docPart>
      <w:docPartPr>
        <w:name w:val="A8440D23AAE54FB29626D40579DDCD72"/>
        <w:category>
          <w:name w:val="General"/>
          <w:gallery w:val="placeholder"/>
        </w:category>
        <w:types>
          <w:type w:val="bbPlcHdr"/>
        </w:types>
        <w:behaviors>
          <w:behavior w:val="content"/>
        </w:behaviors>
        <w:guid w:val="{EF4653B6-3384-4B69-BD7D-352440DCC0FA}"/>
      </w:docPartPr>
      <w:docPartBody>
        <w:p w:rsidR="008475C5" w:rsidRDefault="008475C5" w:rsidP="008475C5">
          <w:pPr>
            <w:pStyle w:val="A8440D23AAE54FB29626D40579DDCD72"/>
          </w:pPr>
          <w:r w:rsidRPr="003D58FC">
            <w:rPr>
              <w:rStyle w:val="PlaceholderText"/>
            </w:rPr>
            <w:t>[Keywords]</w:t>
          </w:r>
        </w:p>
      </w:docPartBody>
    </w:docPart>
    <w:docPart>
      <w:docPartPr>
        <w:name w:val="8AA56A3A977146FB9CC45EC4230ED1F2"/>
        <w:category>
          <w:name w:val="General"/>
          <w:gallery w:val="placeholder"/>
        </w:category>
        <w:types>
          <w:type w:val="bbPlcHdr"/>
        </w:types>
        <w:behaviors>
          <w:behavior w:val="content"/>
        </w:behaviors>
        <w:guid w:val="{BA4F0944-931E-463D-8363-7C5A53D434C6}"/>
      </w:docPartPr>
      <w:docPartBody>
        <w:p w:rsidR="008475C5" w:rsidRDefault="008475C5" w:rsidP="008475C5">
          <w:pPr>
            <w:pStyle w:val="8AA56A3A977146FB9CC45EC4230ED1F2"/>
          </w:pPr>
          <w:r w:rsidRPr="003D58FC">
            <w:rPr>
              <w:rStyle w:val="PlaceholderText"/>
            </w:rPr>
            <w:t>[Keywords]</w:t>
          </w:r>
        </w:p>
      </w:docPartBody>
    </w:docPart>
    <w:docPart>
      <w:docPartPr>
        <w:name w:val="B5E169C6855F4FBD95523DCDC2C6D1DA"/>
        <w:category>
          <w:name w:val="General"/>
          <w:gallery w:val="placeholder"/>
        </w:category>
        <w:types>
          <w:type w:val="bbPlcHdr"/>
        </w:types>
        <w:behaviors>
          <w:behavior w:val="content"/>
        </w:behaviors>
        <w:guid w:val="{73905187-B19E-4842-9108-FB5C900BA054}"/>
      </w:docPartPr>
      <w:docPartBody>
        <w:p w:rsidR="008475C5" w:rsidRDefault="008475C5" w:rsidP="008475C5">
          <w:pPr>
            <w:pStyle w:val="B5E169C6855F4FBD95523DCDC2C6D1DA"/>
          </w:pPr>
          <w:r w:rsidRPr="003D58FC">
            <w:rPr>
              <w:rStyle w:val="PlaceholderText"/>
            </w:rPr>
            <w:t>[Keywords]</w:t>
          </w:r>
        </w:p>
      </w:docPartBody>
    </w:docPart>
    <w:docPart>
      <w:docPartPr>
        <w:name w:val="039088DFD1534D69A4931C9603B96397"/>
        <w:category>
          <w:name w:val="General"/>
          <w:gallery w:val="placeholder"/>
        </w:category>
        <w:types>
          <w:type w:val="bbPlcHdr"/>
        </w:types>
        <w:behaviors>
          <w:behavior w:val="content"/>
        </w:behaviors>
        <w:guid w:val="{7618E756-99F5-4DFD-9A9A-99FAD1F11605}"/>
      </w:docPartPr>
      <w:docPartBody>
        <w:p w:rsidR="008475C5" w:rsidRDefault="008475C5" w:rsidP="008475C5">
          <w:pPr>
            <w:pStyle w:val="039088DFD1534D69A4931C9603B96397"/>
          </w:pPr>
          <w:r w:rsidRPr="003D58FC">
            <w:rPr>
              <w:rStyle w:val="PlaceholderText"/>
            </w:rPr>
            <w:t>[Keywords]</w:t>
          </w:r>
        </w:p>
      </w:docPartBody>
    </w:docPart>
    <w:docPart>
      <w:docPartPr>
        <w:name w:val="3496CB351ADD411DBEC94A5CA8882F8C"/>
        <w:category>
          <w:name w:val="General"/>
          <w:gallery w:val="placeholder"/>
        </w:category>
        <w:types>
          <w:type w:val="bbPlcHdr"/>
        </w:types>
        <w:behaviors>
          <w:behavior w:val="content"/>
        </w:behaviors>
        <w:guid w:val="{582FBE93-B081-49FA-B199-7D05C2C9EC7A}"/>
      </w:docPartPr>
      <w:docPartBody>
        <w:p w:rsidR="008475C5" w:rsidRDefault="008475C5" w:rsidP="008475C5">
          <w:pPr>
            <w:pStyle w:val="3496CB351ADD411DBEC94A5CA8882F8C"/>
          </w:pPr>
          <w:r w:rsidRPr="003D58FC">
            <w:rPr>
              <w:rStyle w:val="PlaceholderText"/>
            </w:rPr>
            <w:t>[Keywords]</w:t>
          </w:r>
        </w:p>
      </w:docPartBody>
    </w:docPart>
    <w:docPart>
      <w:docPartPr>
        <w:name w:val="E625D622BE9842B682F1B8F8D33E9CA1"/>
        <w:category>
          <w:name w:val="General"/>
          <w:gallery w:val="placeholder"/>
        </w:category>
        <w:types>
          <w:type w:val="bbPlcHdr"/>
        </w:types>
        <w:behaviors>
          <w:behavior w:val="content"/>
        </w:behaviors>
        <w:guid w:val="{AA787966-3EB9-4081-8AC4-E1DD6D548EB9}"/>
      </w:docPartPr>
      <w:docPartBody>
        <w:p w:rsidR="008475C5" w:rsidRDefault="008475C5" w:rsidP="008475C5">
          <w:pPr>
            <w:pStyle w:val="E625D622BE9842B682F1B8F8D33E9CA1"/>
          </w:pPr>
          <w:r w:rsidRPr="003D58FC">
            <w:rPr>
              <w:rStyle w:val="PlaceholderText"/>
            </w:rPr>
            <w:t>[Keywords]</w:t>
          </w:r>
        </w:p>
      </w:docPartBody>
    </w:docPart>
    <w:docPart>
      <w:docPartPr>
        <w:name w:val="FBDFD37A11DA4D55ADE75F389321A9F3"/>
        <w:category>
          <w:name w:val="General"/>
          <w:gallery w:val="placeholder"/>
        </w:category>
        <w:types>
          <w:type w:val="bbPlcHdr"/>
        </w:types>
        <w:behaviors>
          <w:behavior w:val="content"/>
        </w:behaviors>
        <w:guid w:val="{EE35146B-E81B-419E-AAF3-1F82714DBA7F}"/>
      </w:docPartPr>
      <w:docPartBody>
        <w:p w:rsidR="008475C5" w:rsidRDefault="008475C5" w:rsidP="008475C5">
          <w:pPr>
            <w:pStyle w:val="FBDFD37A11DA4D55ADE75F389321A9F3"/>
          </w:pPr>
          <w:r w:rsidRPr="003D58FC">
            <w:rPr>
              <w:rStyle w:val="PlaceholderText"/>
            </w:rPr>
            <w:t>[Keywords]</w:t>
          </w:r>
        </w:p>
      </w:docPartBody>
    </w:docPart>
    <w:docPart>
      <w:docPartPr>
        <w:name w:val="DB2E3A418E87409280FE3BAF742056AA"/>
        <w:category>
          <w:name w:val="General"/>
          <w:gallery w:val="placeholder"/>
        </w:category>
        <w:types>
          <w:type w:val="bbPlcHdr"/>
        </w:types>
        <w:behaviors>
          <w:behavior w:val="content"/>
        </w:behaviors>
        <w:guid w:val="{34818979-B87E-45A5-A2F7-929F375B6020}"/>
      </w:docPartPr>
      <w:docPartBody>
        <w:p w:rsidR="008475C5" w:rsidRDefault="008475C5" w:rsidP="008475C5">
          <w:pPr>
            <w:pStyle w:val="DB2E3A418E87409280FE3BAF742056AA"/>
          </w:pPr>
          <w:r w:rsidRPr="003D58FC">
            <w:rPr>
              <w:rStyle w:val="PlaceholderText"/>
            </w:rPr>
            <w:t>[Keywords]</w:t>
          </w:r>
        </w:p>
      </w:docPartBody>
    </w:docPart>
    <w:docPart>
      <w:docPartPr>
        <w:name w:val="7BE5480ECC6143A49CD4F08CBCAD3224"/>
        <w:category>
          <w:name w:val="General"/>
          <w:gallery w:val="placeholder"/>
        </w:category>
        <w:types>
          <w:type w:val="bbPlcHdr"/>
        </w:types>
        <w:behaviors>
          <w:behavior w:val="content"/>
        </w:behaviors>
        <w:guid w:val="{E92D4BB7-F4E7-4138-8A6D-C851DBC84434}"/>
      </w:docPartPr>
      <w:docPartBody>
        <w:p w:rsidR="008475C5" w:rsidRDefault="008475C5" w:rsidP="008475C5">
          <w:pPr>
            <w:pStyle w:val="7BE5480ECC6143A49CD4F08CBCAD3224"/>
          </w:pPr>
          <w:r w:rsidRPr="003D58FC">
            <w:rPr>
              <w:rStyle w:val="PlaceholderText"/>
            </w:rPr>
            <w:t>[Keywords]</w:t>
          </w:r>
        </w:p>
      </w:docPartBody>
    </w:docPart>
    <w:docPart>
      <w:docPartPr>
        <w:name w:val="2AA41919FF6D4AD19B21619BBA4AC38F"/>
        <w:category>
          <w:name w:val="General"/>
          <w:gallery w:val="placeholder"/>
        </w:category>
        <w:types>
          <w:type w:val="bbPlcHdr"/>
        </w:types>
        <w:behaviors>
          <w:behavior w:val="content"/>
        </w:behaviors>
        <w:guid w:val="{CE17D3F3-CE25-4106-9124-7523282CF461}"/>
      </w:docPartPr>
      <w:docPartBody>
        <w:p w:rsidR="008475C5" w:rsidRDefault="008475C5" w:rsidP="008475C5">
          <w:pPr>
            <w:pStyle w:val="2AA41919FF6D4AD19B21619BBA4AC38F"/>
          </w:pPr>
          <w:r w:rsidRPr="003D58FC">
            <w:rPr>
              <w:rStyle w:val="PlaceholderText"/>
            </w:rPr>
            <w:t>[Keywords]</w:t>
          </w:r>
        </w:p>
      </w:docPartBody>
    </w:docPart>
    <w:docPart>
      <w:docPartPr>
        <w:name w:val="4FC70728712440B1B109DF8BF349A0CC"/>
        <w:category>
          <w:name w:val="General"/>
          <w:gallery w:val="placeholder"/>
        </w:category>
        <w:types>
          <w:type w:val="bbPlcHdr"/>
        </w:types>
        <w:behaviors>
          <w:behavior w:val="content"/>
        </w:behaviors>
        <w:guid w:val="{4952AEBC-4425-4A5C-9550-78E7A288EFB8}"/>
      </w:docPartPr>
      <w:docPartBody>
        <w:p w:rsidR="008475C5" w:rsidRDefault="008475C5" w:rsidP="008475C5">
          <w:pPr>
            <w:pStyle w:val="4FC70728712440B1B109DF8BF349A0CC"/>
          </w:pPr>
          <w:r w:rsidRPr="003D58FC">
            <w:rPr>
              <w:rStyle w:val="PlaceholderText"/>
            </w:rPr>
            <w:t>[Keywords]</w:t>
          </w:r>
        </w:p>
      </w:docPartBody>
    </w:docPart>
    <w:docPart>
      <w:docPartPr>
        <w:name w:val="40A99694A0C7462581EE0223220B1211"/>
        <w:category>
          <w:name w:val="General"/>
          <w:gallery w:val="placeholder"/>
        </w:category>
        <w:types>
          <w:type w:val="bbPlcHdr"/>
        </w:types>
        <w:behaviors>
          <w:behavior w:val="content"/>
        </w:behaviors>
        <w:guid w:val="{850421EB-FC33-4EAC-A9B5-B8922968B64F}"/>
      </w:docPartPr>
      <w:docPartBody>
        <w:p w:rsidR="008475C5" w:rsidRDefault="008475C5" w:rsidP="008475C5">
          <w:pPr>
            <w:pStyle w:val="40A99694A0C7462581EE0223220B1211"/>
          </w:pPr>
          <w:r w:rsidRPr="003D58FC">
            <w:rPr>
              <w:rStyle w:val="PlaceholderText"/>
            </w:rPr>
            <w:t>[Keywords]</w:t>
          </w:r>
        </w:p>
      </w:docPartBody>
    </w:docPart>
    <w:docPart>
      <w:docPartPr>
        <w:name w:val="C190C10F3EF9490EA591CF9E4E63273A"/>
        <w:category>
          <w:name w:val="General"/>
          <w:gallery w:val="placeholder"/>
        </w:category>
        <w:types>
          <w:type w:val="bbPlcHdr"/>
        </w:types>
        <w:behaviors>
          <w:behavior w:val="content"/>
        </w:behaviors>
        <w:guid w:val="{C41D077F-846C-4BE3-9B24-1DD32AFC584B}"/>
      </w:docPartPr>
      <w:docPartBody>
        <w:p w:rsidR="008475C5" w:rsidRDefault="008475C5" w:rsidP="008475C5">
          <w:pPr>
            <w:pStyle w:val="C190C10F3EF9490EA591CF9E4E63273A"/>
          </w:pPr>
          <w:r w:rsidRPr="003D58FC">
            <w:rPr>
              <w:rStyle w:val="PlaceholderText"/>
            </w:rPr>
            <w:t>[Keywords]</w:t>
          </w:r>
        </w:p>
      </w:docPartBody>
    </w:docPart>
    <w:docPart>
      <w:docPartPr>
        <w:name w:val="39224D95CD6E4ECFA474B2705F7B427F"/>
        <w:category>
          <w:name w:val="General"/>
          <w:gallery w:val="placeholder"/>
        </w:category>
        <w:types>
          <w:type w:val="bbPlcHdr"/>
        </w:types>
        <w:behaviors>
          <w:behavior w:val="content"/>
        </w:behaviors>
        <w:guid w:val="{5291E3BE-AE3C-451E-A8A5-1C849500918A}"/>
      </w:docPartPr>
      <w:docPartBody>
        <w:p w:rsidR="008475C5" w:rsidRDefault="008475C5" w:rsidP="008475C5">
          <w:pPr>
            <w:pStyle w:val="39224D95CD6E4ECFA474B2705F7B427F"/>
          </w:pPr>
          <w:r w:rsidRPr="003D58FC">
            <w:rPr>
              <w:rStyle w:val="PlaceholderText"/>
            </w:rPr>
            <w:t>[Keywords]</w:t>
          </w:r>
        </w:p>
      </w:docPartBody>
    </w:docPart>
    <w:docPart>
      <w:docPartPr>
        <w:name w:val="5ADFA92406FB4A3483801B8206311D1B"/>
        <w:category>
          <w:name w:val="General"/>
          <w:gallery w:val="placeholder"/>
        </w:category>
        <w:types>
          <w:type w:val="bbPlcHdr"/>
        </w:types>
        <w:behaviors>
          <w:behavior w:val="content"/>
        </w:behaviors>
        <w:guid w:val="{0F289373-B4CD-45E5-A22A-0A0F998197A1}"/>
      </w:docPartPr>
      <w:docPartBody>
        <w:p w:rsidR="008475C5" w:rsidRDefault="008475C5" w:rsidP="008475C5">
          <w:pPr>
            <w:pStyle w:val="5ADFA92406FB4A3483801B8206311D1B"/>
          </w:pPr>
          <w:r w:rsidRPr="003D58FC">
            <w:rPr>
              <w:rStyle w:val="PlaceholderText"/>
            </w:rPr>
            <w:t>[Keywords]</w:t>
          </w:r>
        </w:p>
      </w:docPartBody>
    </w:docPart>
    <w:docPart>
      <w:docPartPr>
        <w:name w:val="DB9A2DA9AD90476F9112730D9776C28D"/>
        <w:category>
          <w:name w:val="General"/>
          <w:gallery w:val="placeholder"/>
        </w:category>
        <w:types>
          <w:type w:val="bbPlcHdr"/>
        </w:types>
        <w:behaviors>
          <w:behavior w:val="content"/>
        </w:behaviors>
        <w:guid w:val="{91ED4515-31D1-4E92-AFBF-D4BBD6B12101}"/>
      </w:docPartPr>
      <w:docPartBody>
        <w:p w:rsidR="008475C5" w:rsidRDefault="008475C5" w:rsidP="008475C5">
          <w:pPr>
            <w:pStyle w:val="DB9A2DA9AD90476F9112730D9776C28D"/>
          </w:pPr>
          <w:r w:rsidRPr="003D58FC">
            <w:rPr>
              <w:rStyle w:val="PlaceholderText"/>
            </w:rPr>
            <w:t>[Keywords]</w:t>
          </w:r>
        </w:p>
      </w:docPartBody>
    </w:docPart>
    <w:docPart>
      <w:docPartPr>
        <w:name w:val="9F4A900789364DBD901259A709A8B219"/>
        <w:category>
          <w:name w:val="General"/>
          <w:gallery w:val="placeholder"/>
        </w:category>
        <w:types>
          <w:type w:val="bbPlcHdr"/>
        </w:types>
        <w:behaviors>
          <w:behavior w:val="content"/>
        </w:behaviors>
        <w:guid w:val="{AC7F4921-3283-41CE-B33E-0913947F035C}"/>
      </w:docPartPr>
      <w:docPartBody>
        <w:p w:rsidR="008475C5" w:rsidRDefault="008475C5" w:rsidP="008475C5">
          <w:pPr>
            <w:pStyle w:val="9F4A900789364DBD901259A709A8B219"/>
          </w:pPr>
          <w:r w:rsidRPr="003D58FC">
            <w:rPr>
              <w:rStyle w:val="PlaceholderText"/>
            </w:rPr>
            <w:t>[Keywords]</w:t>
          </w:r>
        </w:p>
      </w:docPartBody>
    </w:docPart>
    <w:docPart>
      <w:docPartPr>
        <w:name w:val="80099DB078A24FD2867245295B30CEB0"/>
        <w:category>
          <w:name w:val="General"/>
          <w:gallery w:val="placeholder"/>
        </w:category>
        <w:types>
          <w:type w:val="bbPlcHdr"/>
        </w:types>
        <w:behaviors>
          <w:behavior w:val="content"/>
        </w:behaviors>
        <w:guid w:val="{225B0179-287B-41C4-B295-58DB98823D05}"/>
      </w:docPartPr>
      <w:docPartBody>
        <w:p w:rsidR="008475C5" w:rsidRDefault="008475C5" w:rsidP="008475C5">
          <w:pPr>
            <w:pStyle w:val="80099DB078A24FD2867245295B30CEB0"/>
          </w:pPr>
          <w:r w:rsidRPr="003D58FC">
            <w:rPr>
              <w:rStyle w:val="PlaceholderText"/>
            </w:rPr>
            <w:t>[Keywords]</w:t>
          </w:r>
        </w:p>
      </w:docPartBody>
    </w:docPart>
    <w:docPart>
      <w:docPartPr>
        <w:name w:val="B5A048A408B0429D9E5E6785F62D27F4"/>
        <w:category>
          <w:name w:val="General"/>
          <w:gallery w:val="placeholder"/>
        </w:category>
        <w:types>
          <w:type w:val="bbPlcHdr"/>
        </w:types>
        <w:behaviors>
          <w:behavior w:val="content"/>
        </w:behaviors>
        <w:guid w:val="{33E3DBD0-C842-4753-8BC9-68E447E3335E}"/>
      </w:docPartPr>
      <w:docPartBody>
        <w:p w:rsidR="008475C5" w:rsidRDefault="008475C5" w:rsidP="008475C5">
          <w:pPr>
            <w:pStyle w:val="B5A048A408B0429D9E5E6785F62D27F4"/>
          </w:pPr>
          <w:r w:rsidRPr="003D58FC">
            <w:rPr>
              <w:rStyle w:val="PlaceholderText"/>
            </w:rPr>
            <w:t>[Keywords]</w:t>
          </w:r>
        </w:p>
      </w:docPartBody>
    </w:docPart>
    <w:docPart>
      <w:docPartPr>
        <w:name w:val="873892FCD1524B91A81A3302560F4E93"/>
        <w:category>
          <w:name w:val="General"/>
          <w:gallery w:val="placeholder"/>
        </w:category>
        <w:types>
          <w:type w:val="bbPlcHdr"/>
        </w:types>
        <w:behaviors>
          <w:behavior w:val="content"/>
        </w:behaviors>
        <w:guid w:val="{1C735AE1-D0CE-4DC1-A169-72E51B38E83D}"/>
      </w:docPartPr>
      <w:docPartBody>
        <w:p w:rsidR="008475C5" w:rsidRDefault="008475C5" w:rsidP="008475C5">
          <w:pPr>
            <w:pStyle w:val="873892FCD1524B91A81A3302560F4E93"/>
          </w:pPr>
          <w:r w:rsidRPr="003D58FC">
            <w:rPr>
              <w:rStyle w:val="PlaceholderText"/>
            </w:rPr>
            <w:t>[Keywords]</w:t>
          </w:r>
        </w:p>
      </w:docPartBody>
    </w:docPart>
    <w:docPart>
      <w:docPartPr>
        <w:name w:val="7D57BB0DA0A447098625FE027E1B69A5"/>
        <w:category>
          <w:name w:val="General"/>
          <w:gallery w:val="placeholder"/>
        </w:category>
        <w:types>
          <w:type w:val="bbPlcHdr"/>
        </w:types>
        <w:behaviors>
          <w:behavior w:val="content"/>
        </w:behaviors>
        <w:guid w:val="{8A986449-1FFD-4F9B-B5A5-240AD3A49C28}"/>
      </w:docPartPr>
      <w:docPartBody>
        <w:p w:rsidR="008475C5" w:rsidRDefault="008475C5" w:rsidP="008475C5">
          <w:pPr>
            <w:pStyle w:val="7D57BB0DA0A447098625FE027E1B69A5"/>
          </w:pPr>
          <w:r w:rsidRPr="003D58FC">
            <w:rPr>
              <w:rStyle w:val="PlaceholderText"/>
            </w:rPr>
            <w:t>[Keywords]</w:t>
          </w:r>
        </w:p>
      </w:docPartBody>
    </w:docPart>
    <w:docPart>
      <w:docPartPr>
        <w:name w:val="D8E9F37A697A47D1B5775B63B95EDB03"/>
        <w:category>
          <w:name w:val="General"/>
          <w:gallery w:val="placeholder"/>
        </w:category>
        <w:types>
          <w:type w:val="bbPlcHdr"/>
        </w:types>
        <w:behaviors>
          <w:behavior w:val="content"/>
        </w:behaviors>
        <w:guid w:val="{C1D9EDDD-2573-44C6-A5FA-C2A2E6F1CA58}"/>
      </w:docPartPr>
      <w:docPartBody>
        <w:p w:rsidR="008475C5" w:rsidRDefault="008475C5" w:rsidP="008475C5">
          <w:pPr>
            <w:pStyle w:val="D8E9F37A697A47D1B5775B63B95EDB03"/>
          </w:pPr>
          <w:r w:rsidRPr="003D58FC">
            <w:rPr>
              <w:rStyle w:val="PlaceholderText"/>
            </w:rPr>
            <w:t>[Keywords]</w:t>
          </w:r>
        </w:p>
      </w:docPartBody>
    </w:docPart>
    <w:docPart>
      <w:docPartPr>
        <w:name w:val="4A6F3266DC1C432B94E0FB37D73D3639"/>
        <w:category>
          <w:name w:val="General"/>
          <w:gallery w:val="placeholder"/>
        </w:category>
        <w:types>
          <w:type w:val="bbPlcHdr"/>
        </w:types>
        <w:behaviors>
          <w:behavior w:val="content"/>
        </w:behaviors>
        <w:guid w:val="{8D54B8FD-90FD-407C-AA2D-E8FF67261A62}"/>
      </w:docPartPr>
      <w:docPartBody>
        <w:p w:rsidR="008475C5" w:rsidRDefault="008475C5" w:rsidP="008475C5">
          <w:pPr>
            <w:pStyle w:val="4A6F3266DC1C432B94E0FB37D73D3639"/>
          </w:pPr>
          <w:r w:rsidRPr="003D58FC">
            <w:rPr>
              <w:rStyle w:val="PlaceholderText"/>
            </w:rPr>
            <w:t>[Keywords]</w:t>
          </w:r>
        </w:p>
      </w:docPartBody>
    </w:docPart>
    <w:docPart>
      <w:docPartPr>
        <w:name w:val="9BFE52B4189546C4AF5102A685C7093C"/>
        <w:category>
          <w:name w:val="General"/>
          <w:gallery w:val="placeholder"/>
        </w:category>
        <w:types>
          <w:type w:val="bbPlcHdr"/>
        </w:types>
        <w:behaviors>
          <w:behavior w:val="content"/>
        </w:behaviors>
        <w:guid w:val="{D6A9C77D-F78E-473C-A41F-AAFDCFCE803A}"/>
      </w:docPartPr>
      <w:docPartBody>
        <w:p w:rsidR="008475C5" w:rsidRDefault="008475C5" w:rsidP="008475C5">
          <w:pPr>
            <w:pStyle w:val="9BFE52B4189546C4AF5102A685C7093C"/>
          </w:pPr>
          <w:r w:rsidRPr="003D58FC">
            <w:rPr>
              <w:rStyle w:val="PlaceholderText"/>
            </w:rPr>
            <w:t>[Keywords]</w:t>
          </w:r>
        </w:p>
      </w:docPartBody>
    </w:docPart>
    <w:docPart>
      <w:docPartPr>
        <w:name w:val="13DB51CE46D94AFE8CFA35C56FD1ECA4"/>
        <w:category>
          <w:name w:val="General"/>
          <w:gallery w:val="placeholder"/>
        </w:category>
        <w:types>
          <w:type w:val="bbPlcHdr"/>
        </w:types>
        <w:behaviors>
          <w:behavior w:val="content"/>
        </w:behaviors>
        <w:guid w:val="{87C69460-7935-4F9B-82BC-298FF42012EB}"/>
      </w:docPartPr>
      <w:docPartBody>
        <w:p w:rsidR="008475C5" w:rsidRDefault="008475C5" w:rsidP="008475C5">
          <w:pPr>
            <w:pStyle w:val="13DB51CE46D94AFE8CFA35C56FD1ECA4"/>
          </w:pPr>
          <w:r w:rsidRPr="003D58FC">
            <w:rPr>
              <w:rStyle w:val="PlaceholderText"/>
            </w:rPr>
            <w:t>[Keywords]</w:t>
          </w:r>
        </w:p>
      </w:docPartBody>
    </w:docPart>
    <w:docPart>
      <w:docPartPr>
        <w:name w:val="6553EBD7E2C54E33BD7A7DE68277CAE7"/>
        <w:category>
          <w:name w:val="General"/>
          <w:gallery w:val="placeholder"/>
        </w:category>
        <w:types>
          <w:type w:val="bbPlcHdr"/>
        </w:types>
        <w:behaviors>
          <w:behavior w:val="content"/>
        </w:behaviors>
        <w:guid w:val="{ABA3578B-C943-48D4-88AC-C74ED614CA52}"/>
      </w:docPartPr>
      <w:docPartBody>
        <w:p w:rsidR="008475C5" w:rsidRDefault="008475C5" w:rsidP="008475C5">
          <w:pPr>
            <w:pStyle w:val="6553EBD7E2C54E33BD7A7DE68277CAE7"/>
          </w:pPr>
          <w:r w:rsidRPr="003D58FC">
            <w:rPr>
              <w:rStyle w:val="PlaceholderText"/>
            </w:rPr>
            <w:t>[Keywords]</w:t>
          </w:r>
        </w:p>
      </w:docPartBody>
    </w:docPart>
    <w:docPart>
      <w:docPartPr>
        <w:name w:val="CCF4EA160BDD4D1595ACDD29BD8BDD7D"/>
        <w:category>
          <w:name w:val="General"/>
          <w:gallery w:val="placeholder"/>
        </w:category>
        <w:types>
          <w:type w:val="bbPlcHdr"/>
        </w:types>
        <w:behaviors>
          <w:behavior w:val="content"/>
        </w:behaviors>
        <w:guid w:val="{6124D78D-8300-4049-BAC6-B0DD46BD5F8A}"/>
      </w:docPartPr>
      <w:docPartBody>
        <w:p w:rsidR="008475C5" w:rsidRDefault="008475C5" w:rsidP="008475C5">
          <w:pPr>
            <w:pStyle w:val="CCF4EA160BDD4D1595ACDD29BD8BDD7D"/>
          </w:pPr>
          <w:r w:rsidRPr="003D58FC">
            <w:rPr>
              <w:rStyle w:val="PlaceholderText"/>
            </w:rPr>
            <w:t>[Keywords]</w:t>
          </w:r>
        </w:p>
      </w:docPartBody>
    </w:docPart>
    <w:docPart>
      <w:docPartPr>
        <w:name w:val="016DDC30E73F4A63B2513D457433D99B"/>
        <w:category>
          <w:name w:val="General"/>
          <w:gallery w:val="placeholder"/>
        </w:category>
        <w:types>
          <w:type w:val="bbPlcHdr"/>
        </w:types>
        <w:behaviors>
          <w:behavior w:val="content"/>
        </w:behaviors>
        <w:guid w:val="{4D192899-171C-4F05-9F63-592F8A709D30}"/>
      </w:docPartPr>
      <w:docPartBody>
        <w:p w:rsidR="008475C5" w:rsidRDefault="008475C5" w:rsidP="008475C5">
          <w:pPr>
            <w:pStyle w:val="016DDC30E73F4A63B2513D457433D99B"/>
          </w:pPr>
          <w:r w:rsidRPr="003D58FC">
            <w:rPr>
              <w:rStyle w:val="PlaceholderText"/>
            </w:rPr>
            <w:t>[Keywords]</w:t>
          </w:r>
        </w:p>
      </w:docPartBody>
    </w:docPart>
    <w:docPart>
      <w:docPartPr>
        <w:name w:val="6797D4EF9ABA4208B2B0767585CA884D"/>
        <w:category>
          <w:name w:val="General"/>
          <w:gallery w:val="placeholder"/>
        </w:category>
        <w:types>
          <w:type w:val="bbPlcHdr"/>
        </w:types>
        <w:behaviors>
          <w:behavior w:val="content"/>
        </w:behaviors>
        <w:guid w:val="{F282B8CE-B78E-4DBD-B4FD-32AE19BCD384}"/>
      </w:docPartPr>
      <w:docPartBody>
        <w:p w:rsidR="008475C5" w:rsidRDefault="008475C5" w:rsidP="008475C5">
          <w:pPr>
            <w:pStyle w:val="6797D4EF9ABA4208B2B0767585CA884D"/>
          </w:pPr>
          <w:r w:rsidRPr="003D58FC">
            <w:rPr>
              <w:rStyle w:val="PlaceholderText"/>
            </w:rPr>
            <w:t>[Keywords]</w:t>
          </w:r>
        </w:p>
      </w:docPartBody>
    </w:docPart>
    <w:docPart>
      <w:docPartPr>
        <w:name w:val="61C5D65C463F48AF95840648962C728D"/>
        <w:category>
          <w:name w:val="General"/>
          <w:gallery w:val="placeholder"/>
        </w:category>
        <w:types>
          <w:type w:val="bbPlcHdr"/>
        </w:types>
        <w:behaviors>
          <w:behavior w:val="content"/>
        </w:behaviors>
        <w:guid w:val="{D68DF371-B7FF-4616-9B09-2F3DB9B320AE}"/>
      </w:docPartPr>
      <w:docPartBody>
        <w:p w:rsidR="008475C5" w:rsidRDefault="008475C5" w:rsidP="008475C5">
          <w:pPr>
            <w:pStyle w:val="61C5D65C463F48AF95840648962C728D"/>
          </w:pPr>
          <w:r w:rsidRPr="003D58FC">
            <w:rPr>
              <w:rStyle w:val="PlaceholderText"/>
            </w:rPr>
            <w:t>[Keywords]</w:t>
          </w:r>
        </w:p>
      </w:docPartBody>
    </w:docPart>
    <w:docPart>
      <w:docPartPr>
        <w:name w:val="AF2D9FF673DA492D88C8CFC2866A2B83"/>
        <w:category>
          <w:name w:val="General"/>
          <w:gallery w:val="placeholder"/>
        </w:category>
        <w:types>
          <w:type w:val="bbPlcHdr"/>
        </w:types>
        <w:behaviors>
          <w:behavior w:val="content"/>
        </w:behaviors>
        <w:guid w:val="{673B7116-15A2-4943-933F-991F47A8E85B}"/>
      </w:docPartPr>
      <w:docPartBody>
        <w:p w:rsidR="00F3710B" w:rsidRDefault="00F3710B" w:rsidP="00F3710B">
          <w:pPr>
            <w:pStyle w:val="AF2D9FF673DA492D88C8CFC2866A2B83"/>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4567A0"/>
    <w:rsid w:val="00472EE5"/>
    <w:rsid w:val="005C7021"/>
    <w:rsid w:val="007A1C00"/>
    <w:rsid w:val="00827393"/>
    <w:rsid w:val="008475C5"/>
    <w:rsid w:val="00A67188"/>
    <w:rsid w:val="00A96180"/>
    <w:rsid w:val="00E27F29"/>
    <w:rsid w:val="00F3710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3710B"/>
    <w:rPr>
      <w:color w:val="808080"/>
    </w:rPr>
  </w:style>
  <w:style w:type="paragraph" w:customStyle="1" w:styleId="75BD38B864049E4CB05FD22C1CB75C76">
    <w:name w:val="75BD38B864049E4CB05FD22C1CB75C76"/>
  </w:style>
  <w:style w:type="paragraph" w:customStyle="1" w:styleId="1D49AAB786BB4F13AA3F07EDAAF9E9BB">
    <w:name w:val="1D49AAB786BB4F13AA3F07EDAAF9E9BB"/>
    <w:rsid w:val="008475C5"/>
    <w:pPr>
      <w:spacing w:after="160" w:line="259" w:lineRule="auto"/>
    </w:pPr>
    <w:rPr>
      <w:kern w:val="2"/>
      <w:sz w:val="22"/>
      <w:szCs w:val="22"/>
      <w:lang w:eastAsia="en-AU"/>
      <w14:ligatures w14:val="standardContextual"/>
    </w:rPr>
  </w:style>
  <w:style w:type="paragraph" w:customStyle="1" w:styleId="BC811BC39FDD4059B4B5ACD483983C50">
    <w:name w:val="BC811BC39FDD4059B4B5ACD483983C50"/>
    <w:rsid w:val="008475C5"/>
    <w:pPr>
      <w:spacing w:after="160" w:line="259" w:lineRule="auto"/>
    </w:pPr>
    <w:rPr>
      <w:kern w:val="2"/>
      <w:sz w:val="22"/>
      <w:szCs w:val="22"/>
      <w:lang w:eastAsia="en-AU"/>
      <w14:ligatures w14:val="standardContextual"/>
    </w:rPr>
  </w:style>
  <w:style w:type="paragraph" w:customStyle="1" w:styleId="845BE26C6A784CF89BE51C830EF76B3F">
    <w:name w:val="845BE26C6A784CF89BE51C830EF76B3F"/>
    <w:rsid w:val="008475C5"/>
    <w:pPr>
      <w:spacing w:after="160" w:line="259" w:lineRule="auto"/>
    </w:pPr>
    <w:rPr>
      <w:kern w:val="2"/>
      <w:sz w:val="22"/>
      <w:szCs w:val="22"/>
      <w:lang w:eastAsia="en-AU"/>
      <w14:ligatures w14:val="standardContextual"/>
    </w:rPr>
  </w:style>
  <w:style w:type="paragraph" w:customStyle="1" w:styleId="C93699A8298541CBA5A3CCA9695359CB">
    <w:name w:val="C93699A8298541CBA5A3CCA9695359CB"/>
    <w:rsid w:val="008475C5"/>
    <w:pPr>
      <w:spacing w:after="160" w:line="259" w:lineRule="auto"/>
    </w:pPr>
    <w:rPr>
      <w:kern w:val="2"/>
      <w:sz w:val="22"/>
      <w:szCs w:val="22"/>
      <w:lang w:eastAsia="en-AU"/>
      <w14:ligatures w14:val="standardContextual"/>
    </w:rPr>
  </w:style>
  <w:style w:type="paragraph" w:customStyle="1" w:styleId="0B038F89222C405C83ABFA127964F85F">
    <w:name w:val="0B038F89222C405C83ABFA127964F85F"/>
    <w:rsid w:val="008475C5"/>
    <w:pPr>
      <w:spacing w:after="160" w:line="259" w:lineRule="auto"/>
    </w:pPr>
    <w:rPr>
      <w:kern w:val="2"/>
      <w:sz w:val="22"/>
      <w:szCs w:val="22"/>
      <w:lang w:eastAsia="en-AU"/>
      <w14:ligatures w14:val="standardContextual"/>
    </w:rPr>
  </w:style>
  <w:style w:type="paragraph" w:customStyle="1" w:styleId="127C577BF7CB4393A111AA3652644AD2">
    <w:name w:val="127C577BF7CB4393A111AA3652644AD2"/>
    <w:rsid w:val="008475C5"/>
    <w:pPr>
      <w:spacing w:after="160" w:line="259" w:lineRule="auto"/>
    </w:pPr>
    <w:rPr>
      <w:kern w:val="2"/>
      <w:sz w:val="22"/>
      <w:szCs w:val="22"/>
      <w:lang w:eastAsia="en-AU"/>
      <w14:ligatures w14:val="standardContextual"/>
    </w:rPr>
  </w:style>
  <w:style w:type="paragraph" w:customStyle="1" w:styleId="23795EECF2914F428218E866EFB2997F">
    <w:name w:val="23795EECF2914F428218E866EFB2997F"/>
    <w:rsid w:val="008475C5"/>
    <w:pPr>
      <w:spacing w:after="160" w:line="259" w:lineRule="auto"/>
    </w:pPr>
    <w:rPr>
      <w:kern w:val="2"/>
      <w:sz w:val="22"/>
      <w:szCs w:val="22"/>
      <w:lang w:eastAsia="en-AU"/>
      <w14:ligatures w14:val="standardContextual"/>
    </w:rPr>
  </w:style>
  <w:style w:type="paragraph" w:customStyle="1" w:styleId="30235987F48941C3A4BA11CDFE7391ED">
    <w:name w:val="30235987F48941C3A4BA11CDFE7391ED"/>
    <w:rsid w:val="008475C5"/>
    <w:pPr>
      <w:spacing w:after="160" w:line="259" w:lineRule="auto"/>
    </w:pPr>
    <w:rPr>
      <w:kern w:val="2"/>
      <w:sz w:val="22"/>
      <w:szCs w:val="22"/>
      <w:lang w:eastAsia="en-AU"/>
      <w14:ligatures w14:val="standardContextual"/>
    </w:rPr>
  </w:style>
  <w:style w:type="paragraph" w:customStyle="1" w:styleId="BB012227B597401F871723067AF8617E">
    <w:name w:val="BB012227B597401F871723067AF8617E"/>
    <w:rsid w:val="008475C5"/>
    <w:pPr>
      <w:spacing w:after="160" w:line="259" w:lineRule="auto"/>
    </w:pPr>
    <w:rPr>
      <w:kern w:val="2"/>
      <w:sz w:val="22"/>
      <w:szCs w:val="22"/>
      <w:lang w:eastAsia="en-AU"/>
      <w14:ligatures w14:val="standardContextual"/>
    </w:rPr>
  </w:style>
  <w:style w:type="paragraph" w:customStyle="1" w:styleId="58CA3C75914340B38846FC7CEC1B35B9">
    <w:name w:val="58CA3C75914340B38846FC7CEC1B35B9"/>
    <w:rsid w:val="008475C5"/>
    <w:pPr>
      <w:spacing w:after="160" w:line="259" w:lineRule="auto"/>
    </w:pPr>
    <w:rPr>
      <w:kern w:val="2"/>
      <w:sz w:val="22"/>
      <w:szCs w:val="22"/>
      <w:lang w:eastAsia="en-AU"/>
      <w14:ligatures w14:val="standardContextual"/>
    </w:rPr>
  </w:style>
  <w:style w:type="paragraph" w:customStyle="1" w:styleId="1A1BB7A868454FCD8EB2812C9C43A16C">
    <w:name w:val="1A1BB7A868454FCD8EB2812C9C43A16C"/>
    <w:rsid w:val="008475C5"/>
    <w:pPr>
      <w:spacing w:after="160" w:line="259" w:lineRule="auto"/>
    </w:pPr>
    <w:rPr>
      <w:kern w:val="2"/>
      <w:sz w:val="22"/>
      <w:szCs w:val="22"/>
      <w:lang w:eastAsia="en-AU"/>
      <w14:ligatures w14:val="standardContextual"/>
    </w:rPr>
  </w:style>
  <w:style w:type="paragraph" w:customStyle="1" w:styleId="0E2ABB2A4E8B45ACA073FAF84F9EDDDD">
    <w:name w:val="0E2ABB2A4E8B45ACA073FAF84F9EDDDD"/>
    <w:rsid w:val="008475C5"/>
    <w:pPr>
      <w:spacing w:after="160" w:line="259" w:lineRule="auto"/>
    </w:pPr>
    <w:rPr>
      <w:kern w:val="2"/>
      <w:sz w:val="22"/>
      <w:szCs w:val="22"/>
      <w:lang w:eastAsia="en-AU"/>
      <w14:ligatures w14:val="standardContextual"/>
    </w:rPr>
  </w:style>
  <w:style w:type="paragraph" w:customStyle="1" w:styleId="2716215252E14D75A6B93BCDE2CB1E66">
    <w:name w:val="2716215252E14D75A6B93BCDE2CB1E66"/>
    <w:rsid w:val="008475C5"/>
    <w:pPr>
      <w:spacing w:after="160" w:line="259" w:lineRule="auto"/>
    </w:pPr>
    <w:rPr>
      <w:kern w:val="2"/>
      <w:sz w:val="22"/>
      <w:szCs w:val="22"/>
      <w:lang w:eastAsia="en-AU"/>
      <w14:ligatures w14:val="standardContextual"/>
    </w:rPr>
  </w:style>
  <w:style w:type="paragraph" w:customStyle="1" w:styleId="63D2763D79394023AA7E6A54EB3221B8">
    <w:name w:val="63D2763D79394023AA7E6A54EB3221B8"/>
    <w:rsid w:val="008475C5"/>
    <w:pPr>
      <w:spacing w:after="160" w:line="259" w:lineRule="auto"/>
    </w:pPr>
    <w:rPr>
      <w:kern w:val="2"/>
      <w:sz w:val="22"/>
      <w:szCs w:val="22"/>
      <w:lang w:eastAsia="en-AU"/>
      <w14:ligatures w14:val="standardContextual"/>
    </w:rPr>
  </w:style>
  <w:style w:type="paragraph" w:customStyle="1" w:styleId="A67E2C048B7A435591E1EEC72796B572">
    <w:name w:val="A67E2C048B7A435591E1EEC72796B572"/>
    <w:rsid w:val="008475C5"/>
    <w:pPr>
      <w:spacing w:after="160" w:line="259" w:lineRule="auto"/>
    </w:pPr>
    <w:rPr>
      <w:kern w:val="2"/>
      <w:sz w:val="22"/>
      <w:szCs w:val="22"/>
      <w:lang w:eastAsia="en-AU"/>
      <w14:ligatures w14:val="standardContextual"/>
    </w:rPr>
  </w:style>
  <w:style w:type="paragraph" w:customStyle="1" w:styleId="B112FDC824894734A688AEF4D7D88CB5">
    <w:name w:val="B112FDC824894734A688AEF4D7D88CB5"/>
    <w:rsid w:val="008475C5"/>
    <w:pPr>
      <w:spacing w:after="160" w:line="259" w:lineRule="auto"/>
    </w:pPr>
    <w:rPr>
      <w:kern w:val="2"/>
      <w:sz w:val="22"/>
      <w:szCs w:val="22"/>
      <w:lang w:eastAsia="en-AU"/>
      <w14:ligatures w14:val="standardContextual"/>
    </w:rPr>
  </w:style>
  <w:style w:type="paragraph" w:customStyle="1" w:styleId="5FAACF0AD2694CFAB6A15C1CE9706116">
    <w:name w:val="5FAACF0AD2694CFAB6A15C1CE9706116"/>
    <w:rsid w:val="008475C5"/>
    <w:pPr>
      <w:spacing w:after="160" w:line="259" w:lineRule="auto"/>
    </w:pPr>
    <w:rPr>
      <w:kern w:val="2"/>
      <w:sz w:val="22"/>
      <w:szCs w:val="22"/>
      <w:lang w:eastAsia="en-AU"/>
      <w14:ligatures w14:val="standardContextual"/>
    </w:rPr>
  </w:style>
  <w:style w:type="paragraph" w:customStyle="1" w:styleId="9A357A067DD9454583CC0D1CB5E1F914">
    <w:name w:val="9A357A067DD9454583CC0D1CB5E1F914"/>
    <w:rsid w:val="008475C5"/>
    <w:pPr>
      <w:spacing w:after="160" w:line="259" w:lineRule="auto"/>
    </w:pPr>
    <w:rPr>
      <w:kern w:val="2"/>
      <w:sz w:val="22"/>
      <w:szCs w:val="22"/>
      <w:lang w:eastAsia="en-AU"/>
      <w14:ligatures w14:val="standardContextual"/>
    </w:rPr>
  </w:style>
  <w:style w:type="paragraph" w:customStyle="1" w:styleId="72838350576F45B4A6111408C24FF822">
    <w:name w:val="72838350576F45B4A6111408C24FF822"/>
    <w:rsid w:val="008475C5"/>
    <w:pPr>
      <w:spacing w:after="160" w:line="259" w:lineRule="auto"/>
    </w:pPr>
    <w:rPr>
      <w:kern w:val="2"/>
      <w:sz w:val="22"/>
      <w:szCs w:val="22"/>
      <w:lang w:eastAsia="en-AU"/>
      <w14:ligatures w14:val="standardContextual"/>
    </w:rPr>
  </w:style>
  <w:style w:type="paragraph" w:customStyle="1" w:styleId="2F0396FACD174CA791B21F2B9283513B">
    <w:name w:val="2F0396FACD174CA791B21F2B9283513B"/>
    <w:rsid w:val="008475C5"/>
    <w:pPr>
      <w:spacing w:after="160" w:line="259" w:lineRule="auto"/>
    </w:pPr>
    <w:rPr>
      <w:kern w:val="2"/>
      <w:sz w:val="22"/>
      <w:szCs w:val="22"/>
      <w:lang w:eastAsia="en-AU"/>
      <w14:ligatures w14:val="standardContextual"/>
    </w:rPr>
  </w:style>
  <w:style w:type="paragraph" w:customStyle="1" w:styleId="94312C033CE04271B87CFCB0DCC162AA">
    <w:name w:val="94312C033CE04271B87CFCB0DCC162AA"/>
    <w:rsid w:val="008475C5"/>
    <w:pPr>
      <w:spacing w:after="160" w:line="259" w:lineRule="auto"/>
    </w:pPr>
    <w:rPr>
      <w:kern w:val="2"/>
      <w:sz w:val="22"/>
      <w:szCs w:val="22"/>
      <w:lang w:eastAsia="en-AU"/>
      <w14:ligatures w14:val="standardContextual"/>
    </w:rPr>
  </w:style>
  <w:style w:type="paragraph" w:customStyle="1" w:styleId="4C51E504CDBA4568B5A2C2CC17B8D022">
    <w:name w:val="4C51E504CDBA4568B5A2C2CC17B8D022"/>
    <w:rsid w:val="008475C5"/>
    <w:pPr>
      <w:spacing w:after="160" w:line="259" w:lineRule="auto"/>
    </w:pPr>
    <w:rPr>
      <w:kern w:val="2"/>
      <w:sz w:val="22"/>
      <w:szCs w:val="22"/>
      <w:lang w:eastAsia="en-AU"/>
      <w14:ligatures w14:val="standardContextual"/>
    </w:rPr>
  </w:style>
  <w:style w:type="paragraph" w:customStyle="1" w:styleId="35566268966E42D5B54A8A8BF28970DE">
    <w:name w:val="35566268966E42D5B54A8A8BF28970DE"/>
    <w:rsid w:val="008475C5"/>
    <w:pPr>
      <w:spacing w:after="160" w:line="259" w:lineRule="auto"/>
    </w:pPr>
    <w:rPr>
      <w:kern w:val="2"/>
      <w:sz w:val="22"/>
      <w:szCs w:val="22"/>
      <w:lang w:eastAsia="en-AU"/>
      <w14:ligatures w14:val="standardContextual"/>
    </w:rPr>
  </w:style>
  <w:style w:type="paragraph" w:customStyle="1" w:styleId="39569B56A5264E2BA950365106025927">
    <w:name w:val="39569B56A5264E2BA950365106025927"/>
    <w:rsid w:val="008475C5"/>
    <w:pPr>
      <w:spacing w:after="160" w:line="259" w:lineRule="auto"/>
    </w:pPr>
    <w:rPr>
      <w:kern w:val="2"/>
      <w:sz w:val="22"/>
      <w:szCs w:val="22"/>
      <w:lang w:eastAsia="en-AU"/>
      <w14:ligatures w14:val="standardContextual"/>
    </w:rPr>
  </w:style>
  <w:style w:type="paragraph" w:customStyle="1" w:styleId="84A10212595D4DAC9CF99BB627AC269D">
    <w:name w:val="84A10212595D4DAC9CF99BB627AC269D"/>
    <w:rsid w:val="008475C5"/>
    <w:pPr>
      <w:spacing w:after="160" w:line="259" w:lineRule="auto"/>
    </w:pPr>
    <w:rPr>
      <w:kern w:val="2"/>
      <w:sz w:val="22"/>
      <w:szCs w:val="22"/>
      <w:lang w:eastAsia="en-AU"/>
      <w14:ligatures w14:val="standardContextual"/>
    </w:rPr>
  </w:style>
  <w:style w:type="paragraph" w:customStyle="1" w:styleId="80D34A4480CE49F6983A7DEEA9330422">
    <w:name w:val="80D34A4480CE49F6983A7DEEA9330422"/>
    <w:rsid w:val="008475C5"/>
    <w:pPr>
      <w:spacing w:after="160" w:line="259" w:lineRule="auto"/>
    </w:pPr>
    <w:rPr>
      <w:kern w:val="2"/>
      <w:sz w:val="22"/>
      <w:szCs w:val="22"/>
      <w:lang w:eastAsia="en-AU"/>
      <w14:ligatures w14:val="standardContextual"/>
    </w:rPr>
  </w:style>
  <w:style w:type="paragraph" w:customStyle="1" w:styleId="AF2D9FF673DA492D88C8CFC2866A2B83">
    <w:name w:val="AF2D9FF673DA492D88C8CFC2866A2B83"/>
    <w:rsid w:val="00F3710B"/>
    <w:pPr>
      <w:spacing w:after="160" w:line="259" w:lineRule="auto"/>
    </w:pPr>
    <w:rPr>
      <w:kern w:val="2"/>
      <w:sz w:val="22"/>
      <w:szCs w:val="22"/>
      <w:lang w:eastAsia="en-AU"/>
      <w14:ligatures w14:val="standardContextual"/>
    </w:rPr>
  </w:style>
  <w:style w:type="paragraph" w:customStyle="1" w:styleId="A96C9A72B469479692455F33861C69E0">
    <w:name w:val="A96C9A72B469479692455F33861C69E0"/>
    <w:rsid w:val="008475C5"/>
    <w:pPr>
      <w:spacing w:after="160" w:line="259" w:lineRule="auto"/>
    </w:pPr>
    <w:rPr>
      <w:kern w:val="2"/>
      <w:sz w:val="22"/>
      <w:szCs w:val="22"/>
      <w:lang w:eastAsia="en-AU"/>
      <w14:ligatures w14:val="standardContextual"/>
    </w:rPr>
  </w:style>
  <w:style w:type="paragraph" w:customStyle="1" w:styleId="CAEEF11C280945E0B60DCD7D750DCB73">
    <w:name w:val="CAEEF11C280945E0B60DCD7D750DCB73"/>
    <w:rsid w:val="008475C5"/>
    <w:pPr>
      <w:spacing w:after="160" w:line="259" w:lineRule="auto"/>
    </w:pPr>
    <w:rPr>
      <w:kern w:val="2"/>
      <w:sz w:val="22"/>
      <w:szCs w:val="22"/>
      <w:lang w:eastAsia="en-AU"/>
      <w14:ligatures w14:val="standardContextual"/>
    </w:rPr>
  </w:style>
  <w:style w:type="paragraph" w:customStyle="1" w:styleId="147B99D6D3E1488E9989901E69B43708">
    <w:name w:val="147B99D6D3E1488E9989901E69B43708"/>
    <w:rsid w:val="008475C5"/>
    <w:pPr>
      <w:spacing w:after="160" w:line="259" w:lineRule="auto"/>
    </w:pPr>
    <w:rPr>
      <w:kern w:val="2"/>
      <w:sz w:val="22"/>
      <w:szCs w:val="22"/>
      <w:lang w:eastAsia="en-AU"/>
      <w14:ligatures w14:val="standardContextual"/>
    </w:rPr>
  </w:style>
  <w:style w:type="paragraph" w:customStyle="1" w:styleId="66DD9E5C02854419AE1EC10BBA5BB759">
    <w:name w:val="66DD9E5C02854419AE1EC10BBA5BB759"/>
    <w:rsid w:val="008475C5"/>
    <w:pPr>
      <w:spacing w:after="160" w:line="259" w:lineRule="auto"/>
    </w:pPr>
    <w:rPr>
      <w:kern w:val="2"/>
      <w:sz w:val="22"/>
      <w:szCs w:val="22"/>
      <w:lang w:eastAsia="en-AU"/>
      <w14:ligatures w14:val="standardContextual"/>
    </w:rPr>
  </w:style>
  <w:style w:type="paragraph" w:customStyle="1" w:styleId="BB30A555F02A4B34B3341846CF9C246E">
    <w:name w:val="BB30A555F02A4B34B3341846CF9C246E"/>
    <w:rsid w:val="008475C5"/>
    <w:pPr>
      <w:spacing w:after="160" w:line="259" w:lineRule="auto"/>
    </w:pPr>
    <w:rPr>
      <w:kern w:val="2"/>
      <w:sz w:val="22"/>
      <w:szCs w:val="22"/>
      <w:lang w:eastAsia="en-AU"/>
      <w14:ligatures w14:val="standardContextual"/>
    </w:rPr>
  </w:style>
  <w:style w:type="paragraph" w:customStyle="1" w:styleId="973646162CF94D78BBD52B272F334703">
    <w:name w:val="973646162CF94D78BBD52B272F334703"/>
    <w:rsid w:val="008475C5"/>
    <w:pPr>
      <w:spacing w:after="160" w:line="259" w:lineRule="auto"/>
    </w:pPr>
    <w:rPr>
      <w:kern w:val="2"/>
      <w:sz w:val="22"/>
      <w:szCs w:val="22"/>
      <w:lang w:eastAsia="en-AU"/>
      <w14:ligatures w14:val="standardContextual"/>
    </w:rPr>
  </w:style>
  <w:style w:type="paragraph" w:customStyle="1" w:styleId="03AD5FDD347F4A5B91B60DFA44EBE30C">
    <w:name w:val="03AD5FDD347F4A5B91B60DFA44EBE30C"/>
    <w:rsid w:val="008475C5"/>
    <w:pPr>
      <w:spacing w:after="160" w:line="259" w:lineRule="auto"/>
    </w:pPr>
    <w:rPr>
      <w:kern w:val="2"/>
      <w:sz w:val="22"/>
      <w:szCs w:val="22"/>
      <w:lang w:eastAsia="en-AU"/>
      <w14:ligatures w14:val="standardContextual"/>
    </w:rPr>
  </w:style>
  <w:style w:type="paragraph" w:customStyle="1" w:styleId="AF93F2F891424816BBBDA1C6381E709C">
    <w:name w:val="AF93F2F891424816BBBDA1C6381E709C"/>
    <w:rsid w:val="008475C5"/>
    <w:pPr>
      <w:spacing w:after="160" w:line="259" w:lineRule="auto"/>
    </w:pPr>
    <w:rPr>
      <w:kern w:val="2"/>
      <w:sz w:val="22"/>
      <w:szCs w:val="22"/>
      <w:lang w:eastAsia="en-AU"/>
      <w14:ligatures w14:val="standardContextual"/>
    </w:rPr>
  </w:style>
  <w:style w:type="paragraph" w:customStyle="1" w:styleId="05B8E764F03E4805A8201FD6EE70539D">
    <w:name w:val="05B8E764F03E4805A8201FD6EE70539D"/>
    <w:rsid w:val="008475C5"/>
    <w:pPr>
      <w:spacing w:after="160" w:line="259" w:lineRule="auto"/>
    </w:pPr>
    <w:rPr>
      <w:kern w:val="2"/>
      <w:sz w:val="22"/>
      <w:szCs w:val="22"/>
      <w:lang w:eastAsia="en-AU"/>
      <w14:ligatures w14:val="standardContextual"/>
    </w:rPr>
  </w:style>
  <w:style w:type="paragraph" w:customStyle="1" w:styleId="A2DFF50C4E534114AF0CBD921B55FB21">
    <w:name w:val="A2DFF50C4E534114AF0CBD921B55FB21"/>
    <w:rsid w:val="008475C5"/>
    <w:pPr>
      <w:spacing w:after="160" w:line="259" w:lineRule="auto"/>
    </w:pPr>
    <w:rPr>
      <w:kern w:val="2"/>
      <w:sz w:val="22"/>
      <w:szCs w:val="22"/>
      <w:lang w:eastAsia="en-AU"/>
      <w14:ligatures w14:val="standardContextual"/>
    </w:rPr>
  </w:style>
  <w:style w:type="paragraph" w:customStyle="1" w:styleId="D21D49FEF800441BB828C21A48F3D177">
    <w:name w:val="D21D49FEF800441BB828C21A48F3D177"/>
    <w:rsid w:val="008475C5"/>
    <w:pPr>
      <w:spacing w:after="160" w:line="259" w:lineRule="auto"/>
    </w:pPr>
    <w:rPr>
      <w:kern w:val="2"/>
      <w:sz w:val="22"/>
      <w:szCs w:val="22"/>
      <w:lang w:eastAsia="en-AU"/>
      <w14:ligatures w14:val="standardContextual"/>
    </w:rPr>
  </w:style>
  <w:style w:type="paragraph" w:customStyle="1" w:styleId="8F617321AB97428C89822B3C30D01856">
    <w:name w:val="8F617321AB97428C89822B3C30D01856"/>
    <w:rsid w:val="008475C5"/>
    <w:pPr>
      <w:spacing w:after="160" w:line="259" w:lineRule="auto"/>
    </w:pPr>
    <w:rPr>
      <w:kern w:val="2"/>
      <w:sz w:val="22"/>
      <w:szCs w:val="22"/>
      <w:lang w:eastAsia="en-AU"/>
      <w14:ligatures w14:val="standardContextual"/>
    </w:rPr>
  </w:style>
  <w:style w:type="paragraph" w:customStyle="1" w:styleId="BA92352B7B84435FB15F8CB43E2C0D9A">
    <w:name w:val="BA92352B7B84435FB15F8CB43E2C0D9A"/>
    <w:rsid w:val="008475C5"/>
    <w:pPr>
      <w:spacing w:after="160" w:line="259" w:lineRule="auto"/>
    </w:pPr>
    <w:rPr>
      <w:kern w:val="2"/>
      <w:sz w:val="22"/>
      <w:szCs w:val="22"/>
      <w:lang w:eastAsia="en-AU"/>
      <w14:ligatures w14:val="standardContextual"/>
    </w:rPr>
  </w:style>
  <w:style w:type="paragraph" w:customStyle="1" w:styleId="2D744480181E4ECDBBE6E2E2FFFC0FF9">
    <w:name w:val="2D744480181E4ECDBBE6E2E2FFFC0FF9"/>
    <w:rsid w:val="008475C5"/>
    <w:pPr>
      <w:spacing w:after="160" w:line="259" w:lineRule="auto"/>
    </w:pPr>
    <w:rPr>
      <w:kern w:val="2"/>
      <w:sz w:val="22"/>
      <w:szCs w:val="22"/>
      <w:lang w:eastAsia="en-AU"/>
      <w14:ligatures w14:val="standardContextual"/>
    </w:rPr>
  </w:style>
  <w:style w:type="paragraph" w:customStyle="1" w:styleId="6A6AFA7102D24375BD541D68489FAFA8">
    <w:name w:val="6A6AFA7102D24375BD541D68489FAFA8"/>
    <w:rsid w:val="008475C5"/>
    <w:pPr>
      <w:spacing w:after="160" w:line="259" w:lineRule="auto"/>
    </w:pPr>
    <w:rPr>
      <w:kern w:val="2"/>
      <w:sz w:val="22"/>
      <w:szCs w:val="22"/>
      <w:lang w:eastAsia="en-AU"/>
      <w14:ligatures w14:val="standardContextual"/>
    </w:rPr>
  </w:style>
  <w:style w:type="paragraph" w:customStyle="1" w:styleId="9DCC702935134D07BFB4FAB6C66DD7F5">
    <w:name w:val="9DCC702935134D07BFB4FAB6C66DD7F5"/>
    <w:rsid w:val="008475C5"/>
    <w:pPr>
      <w:spacing w:after="160" w:line="259" w:lineRule="auto"/>
    </w:pPr>
    <w:rPr>
      <w:kern w:val="2"/>
      <w:sz w:val="22"/>
      <w:szCs w:val="22"/>
      <w:lang w:eastAsia="en-AU"/>
      <w14:ligatures w14:val="standardContextual"/>
    </w:rPr>
  </w:style>
  <w:style w:type="paragraph" w:customStyle="1" w:styleId="108B2C5AA8A34E33BF229080D6000468">
    <w:name w:val="108B2C5AA8A34E33BF229080D6000468"/>
    <w:rsid w:val="008475C5"/>
    <w:pPr>
      <w:spacing w:after="160" w:line="259" w:lineRule="auto"/>
    </w:pPr>
    <w:rPr>
      <w:kern w:val="2"/>
      <w:sz w:val="22"/>
      <w:szCs w:val="22"/>
      <w:lang w:eastAsia="en-AU"/>
      <w14:ligatures w14:val="standardContextual"/>
    </w:rPr>
  </w:style>
  <w:style w:type="paragraph" w:customStyle="1" w:styleId="000B1AF1E66945D89157AB1C00B6EC96">
    <w:name w:val="000B1AF1E66945D89157AB1C00B6EC96"/>
    <w:rsid w:val="008475C5"/>
    <w:pPr>
      <w:spacing w:after="160" w:line="259" w:lineRule="auto"/>
    </w:pPr>
    <w:rPr>
      <w:kern w:val="2"/>
      <w:sz w:val="22"/>
      <w:szCs w:val="22"/>
      <w:lang w:eastAsia="en-AU"/>
      <w14:ligatures w14:val="standardContextual"/>
    </w:rPr>
  </w:style>
  <w:style w:type="paragraph" w:customStyle="1" w:styleId="082191AF1205463DB815C8DA063A284F">
    <w:name w:val="082191AF1205463DB815C8DA063A284F"/>
    <w:rsid w:val="008475C5"/>
    <w:pPr>
      <w:spacing w:after="160" w:line="259" w:lineRule="auto"/>
    </w:pPr>
    <w:rPr>
      <w:kern w:val="2"/>
      <w:sz w:val="22"/>
      <w:szCs w:val="22"/>
      <w:lang w:eastAsia="en-AU"/>
      <w14:ligatures w14:val="standardContextual"/>
    </w:rPr>
  </w:style>
  <w:style w:type="paragraph" w:customStyle="1" w:styleId="BB1663175B63480C8482CBA342C4EB81">
    <w:name w:val="BB1663175B63480C8482CBA342C4EB81"/>
    <w:rsid w:val="008475C5"/>
    <w:pPr>
      <w:spacing w:after="160" w:line="259" w:lineRule="auto"/>
    </w:pPr>
    <w:rPr>
      <w:kern w:val="2"/>
      <w:sz w:val="22"/>
      <w:szCs w:val="22"/>
      <w:lang w:eastAsia="en-AU"/>
      <w14:ligatures w14:val="standardContextual"/>
    </w:rPr>
  </w:style>
  <w:style w:type="paragraph" w:customStyle="1" w:styleId="474CFA715CBA4021B3C8256045F5FBF8">
    <w:name w:val="474CFA715CBA4021B3C8256045F5FBF8"/>
    <w:rsid w:val="008475C5"/>
    <w:pPr>
      <w:spacing w:after="160" w:line="259" w:lineRule="auto"/>
    </w:pPr>
    <w:rPr>
      <w:kern w:val="2"/>
      <w:sz w:val="22"/>
      <w:szCs w:val="22"/>
      <w:lang w:eastAsia="en-AU"/>
      <w14:ligatures w14:val="standardContextual"/>
    </w:rPr>
  </w:style>
  <w:style w:type="paragraph" w:customStyle="1" w:styleId="6C54A3F04F4F439BA4FEBF33BAC818D1">
    <w:name w:val="6C54A3F04F4F439BA4FEBF33BAC818D1"/>
    <w:rsid w:val="008475C5"/>
    <w:pPr>
      <w:spacing w:after="160" w:line="259" w:lineRule="auto"/>
    </w:pPr>
    <w:rPr>
      <w:kern w:val="2"/>
      <w:sz w:val="22"/>
      <w:szCs w:val="22"/>
      <w:lang w:eastAsia="en-AU"/>
      <w14:ligatures w14:val="standardContextual"/>
    </w:rPr>
  </w:style>
  <w:style w:type="paragraph" w:customStyle="1" w:styleId="0AFFDA2EDE414EFA980C44E718F5331A">
    <w:name w:val="0AFFDA2EDE414EFA980C44E718F5331A"/>
    <w:rsid w:val="008475C5"/>
    <w:pPr>
      <w:spacing w:after="160" w:line="259" w:lineRule="auto"/>
    </w:pPr>
    <w:rPr>
      <w:kern w:val="2"/>
      <w:sz w:val="22"/>
      <w:szCs w:val="22"/>
      <w:lang w:eastAsia="en-AU"/>
      <w14:ligatures w14:val="standardContextual"/>
    </w:rPr>
  </w:style>
  <w:style w:type="paragraph" w:customStyle="1" w:styleId="BC9DC956E7984FB8B1612294E0EA913A">
    <w:name w:val="BC9DC956E7984FB8B1612294E0EA913A"/>
    <w:rsid w:val="008475C5"/>
    <w:pPr>
      <w:spacing w:after="160" w:line="259" w:lineRule="auto"/>
    </w:pPr>
    <w:rPr>
      <w:kern w:val="2"/>
      <w:sz w:val="22"/>
      <w:szCs w:val="22"/>
      <w:lang w:eastAsia="en-AU"/>
      <w14:ligatures w14:val="standardContextual"/>
    </w:rPr>
  </w:style>
  <w:style w:type="paragraph" w:customStyle="1" w:styleId="CDD0F3148A014B4F86F5E0E28D8F1953">
    <w:name w:val="CDD0F3148A014B4F86F5E0E28D8F1953"/>
    <w:rsid w:val="008475C5"/>
    <w:pPr>
      <w:spacing w:after="160" w:line="259" w:lineRule="auto"/>
    </w:pPr>
    <w:rPr>
      <w:kern w:val="2"/>
      <w:sz w:val="22"/>
      <w:szCs w:val="22"/>
      <w:lang w:eastAsia="en-AU"/>
      <w14:ligatures w14:val="standardContextual"/>
    </w:rPr>
  </w:style>
  <w:style w:type="paragraph" w:customStyle="1" w:styleId="AE96AFCFCEA443CF8215B1740367FD92">
    <w:name w:val="AE96AFCFCEA443CF8215B1740367FD92"/>
    <w:rsid w:val="008475C5"/>
    <w:pPr>
      <w:spacing w:after="160" w:line="259" w:lineRule="auto"/>
    </w:pPr>
    <w:rPr>
      <w:kern w:val="2"/>
      <w:sz w:val="22"/>
      <w:szCs w:val="22"/>
      <w:lang w:eastAsia="en-AU"/>
      <w14:ligatures w14:val="standardContextual"/>
    </w:rPr>
  </w:style>
  <w:style w:type="paragraph" w:customStyle="1" w:styleId="EB8F8B4EA07F43F0A401FFF59F5D1E76">
    <w:name w:val="EB8F8B4EA07F43F0A401FFF59F5D1E76"/>
    <w:rsid w:val="008475C5"/>
    <w:pPr>
      <w:spacing w:after="160" w:line="259" w:lineRule="auto"/>
    </w:pPr>
    <w:rPr>
      <w:kern w:val="2"/>
      <w:sz w:val="22"/>
      <w:szCs w:val="22"/>
      <w:lang w:eastAsia="en-AU"/>
      <w14:ligatures w14:val="standardContextual"/>
    </w:rPr>
  </w:style>
  <w:style w:type="paragraph" w:customStyle="1" w:styleId="3F7D543689BD460198D657EC06014008">
    <w:name w:val="3F7D543689BD460198D657EC06014008"/>
    <w:rsid w:val="008475C5"/>
    <w:pPr>
      <w:spacing w:after="160" w:line="259" w:lineRule="auto"/>
    </w:pPr>
    <w:rPr>
      <w:kern w:val="2"/>
      <w:sz w:val="22"/>
      <w:szCs w:val="22"/>
      <w:lang w:eastAsia="en-AU"/>
      <w14:ligatures w14:val="standardContextual"/>
    </w:rPr>
  </w:style>
  <w:style w:type="paragraph" w:customStyle="1" w:styleId="0050306EB2FA47AF89E8EE36BE40C869">
    <w:name w:val="0050306EB2FA47AF89E8EE36BE40C869"/>
    <w:rsid w:val="008475C5"/>
    <w:pPr>
      <w:spacing w:after="160" w:line="259" w:lineRule="auto"/>
    </w:pPr>
    <w:rPr>
      <w:kern w:val="2"/>
      <w:sz w:val="22"/>
      <w:szCs w:val="22"/>
      <w:lang w:eastAsia="en-AU"/>
      <w14:ligatures w14:val="standardContextual"/>
    </w:rPr>
  </w:style>
  <w:style w:type="paragraph" w:customStyle="1" w:styleId="046BC1C971284F6085C2A4C729B0770C">
    <w:name w:val="046BC1C971284F6085C2A4C729B0770C"/>
    <w:rsid w:val="008475C5"/>
    <w:pPr>
      <w:spacing w:after="160" w:line="259" w:lineRule="auto"/>
    </w:pPr>
    <w:rPr>
      <w:kern w:val="2"/>
      <w:sz w:val="22"/>
      <w:szCs w:val="22"/>
      <w:lang w:eastAsia="en-AU"/>
      <w14:ligatures w14:val="standardContextual"/>
    </w:rPr>
  </w:style>
  <w:style w:type="paragraph" w:customStyle="1" w:styleId="FFA775F65B4440AC9AC22F7F7F496F7A">
    <w:name w:val="FFA775F65B4440AC9AC22F7F7F496F7A"/>
    <w:rsid w:val="008475C5"/>
    <w:pPr>
      <w:spacing w:after="160" w:line="259" w:lineRule="auto"/>
    </w:pPr>
    <w:rPr>
      <w:kern w:val="2"/>
      <w:sz w:val="22"/>
      <w:szCs w:val="22"/>
      <w:lang w:eastAsia="en-AU"/>
      <w14:ligatures w14:val="standardContextual"/>
    </w:rPr>
  </w:style>
  <w:style w:type="paragraph" w:customStyle="1" w:styleId="4A2962B8B31B46A58D4D7129FEDF7B26">
    <w:name w:val="4A2962B8B31B46A58D4D7129FEDF7B26"/>
    <w:rsid w:val="008475C5"/>
    <w:pPr>
      <w:spacing w:after="160" w:line="259" w:lineRule="auto"/>
    </w:pPr>
    <w:rPr>
      <w:kern w:val="2"/>
      <w:sz w:val="22"/>
      <w:szCs w:val="22"/>
      <w:lang w:eastAsia="en-AU"/>
      <w14:ligatures w14:val="standardContextual"/>
    </w:rPr>
  </w:style>
  <w:style w:type="paragraph" w:customStyle="1" w:styleId="1CC40DCFAF774CF4BE858128EF1A72A7">
    <w:name w:val="1CC40DCFAF774CF4BE858128EF1A72A7"/>
    <w:rsid w:val="008475C5"/>
    <w:pPr>
      <w:spacing w:after="160" w:line="259" w:lineRule="auto"/>
    </w:pPr>
    <w:rPr>
      <w:kern w:val="2"/>
      <w:sz w:val="22"/>
      <w:szCs w:val="22"/>
      <w:lang w:eastAsia="en-AU"/>
      <w14:ligatures w14:val="standardContextual"/>
    </w:rPr>
  </w:style>
  <w:style w:type="paragraph" w:customStyle="1" w:styleId="7E0735F61F364162A7D453D49842458F">
    <w:name w:val="7E0735F61F364162A7D453D49842458F"/>
    <w:rsid w:val="008475C5"/>
    <w:pPr>
      <w:spacing w:after="160" w:line="259" w:lineRule="auto"/>
    </w:pPr>
    <w:rPr>
      <w:kern w:val="2"/>
      <w:sz w:val="22"/>
      <w:szCs w:val="22"/>
      <w:lang w:eastAsia="en-AU"/>
      <w14:ligatures w14:val="standardContextual"/>
    </w:rPr>
  </w:style>
  <w:style w:type="paragraph" w:customStyle="1" w:styleId="755825DF330D4B8C920B63FF89EF8612">
    <w:name w:val="755825DF330D4B8C920B63FF89EF8612"/>
    <w:rsid w:val="008475C5"/>
    <w:pPr>
      <w:spacing w:after="160" w:line="259" w:lineRule="auto"/>
    </w:pPr>
    <w:rPr>
      <w:kern w:val="2"/>
      <w:sz w:val="22"/>
      <w:szCs w:val="22"/>
      <w:lang w:eastAsia="en-AU"/>
      <w14:ligatures w14:val="standardContextual"/>
    </w:rPr>
  </w:style>
  <w:style w:type="paragraph" w:customStyle="1" w:styleId="843897BBDE034DB1AC9ACF45E0FA1A87">
    <w:name w:val="843897BBDE034DB1AC9ACF45E0FA1A87"/>
    <w:rsid w:val="008475C5"/>
    <w:pPr>
      <w:spacing w:after="160" w:line="259" w:lineRule="auto"/>
    </w:pPr>
    <w:rPr>
      <w:kern w:val="2"/>
      <w:sz w:val="22"/>
      <w:szCs w:val="22"/>
      <w:lang w:eastAsia="en-AU"/>
      <w14:ligatures w14:val="standardContextual"/>
    </w:rPr>
  </w:style>
  <w:style w:type="paragraph" w:customStyle="1" w:styleId="E72DB28624D34F50BCE09F335085D187">
    <w:name w:val="E72DB28624D34F50BCE09F335085D187"/>
    <w:rsid w:val="008475C5"/>
    <w:pPr>
      <w:spacing w:after="160" w:line="259" w:lineRule="auto"/>
    </w:pPr>
    <w:rPr>
      <w:kern w:val="2"/>
      <w:sz w:val="22"/>
      <w:szCs w:val="22"/>
      <w:lang w:eastAsia="en-AU"/>
      <w14:ligatures w14:val="standardContextual"/>
    </w:rPr>
  </w:style>
  <w:style w:type="paragraph" w:customStyle="1" w:styleId="791CD19168544F82896E0CE7A5DBBC85">
    <w:name w:val="791CD19168544F82896E0CE7A5DBBC85"/>
    <w:rsid w:val="008475C5"/>
    <w:pPr>
      <w:spacing w:after="160" w:line="259" w:lineRule="auto"/>
    </w:pPr>
    <w:rPr>
      <w:kern w:val="2"/>
      <w:sz w:val="22"/>
      <w:szCs w:val="22"/>
      <w:lang w:eastAsia="en-AU"/>
      <w14:ligatures w14:val="standardContextual"/>
    </w:rPr>
  </w:style>
  <w:style w:type="paragraph" w:customStyle="1" w:styleId="FEE04E62C384460195EE9D15E611C2E6">
    <w:name w:val="FEE04E62C384460195EE9D15E611C2E6"/>
    <w:rsid w:val="008475C5"/>
    <w:pPr>
      <w:spacing w:after="160" w:line="259" w:lineRule="auto"/>
    </w:pPr>
    <w:rPr>
      <w:kern w:val="2"/>
      <w:sz w:val="22"/>
      <w:szCs w:val="22"/>
      <w:lang w:eastAsia="en-AU"/>
      <w14:ligatures w14:val="standardContextual"/>
    </w:rPr>
  </w:style>
  <w:style w:type="paragraph" w:customStyle="1" w:styleId="66BE1847243F4E02BF41FA6E53FAD995">
    <w:name w:val="66BE1847243F4E02BF41FA6E53FAD995"/>
    <w:rsid w:val="008475C5"/>
    <w:pPr>
      <w:spacing w:after="160" w:line="259" w:lineRule="auto"/>
    </w:pPr>
    <w:rPr>
      <w:kern w:val="2"/>
      <w:sz w:val="22"/>
      <w:szCs w:val="22"/>
      <w:lang w:eastAsia="en-AU"/>
      <w14:ligatures w14:val="standardContextual"/>
    </w:rPr>
  </w:style>
  <w:style w:type="paragraph" w:customStyle="1" w:styleId="4C50165529944257986B7DBF735232D8">
    <w:name w:val="4C50165529944257986B7DBF735232D8"/>
    <w:rsid w:val="008475C5"/>
    <w:pPr>
      <w:spacing w:after="160" w:line="259" w:lineRule="auto"/>
    </w:pPr>
    <w:rPr>
      <w:kern w:val="2"/>
      <w:sz w:val="22"/>
      <w:szCs w:val="22"/>
      <w:lang w:eastAsia="en-AU"/>
      <w14:ligatures w14:val="standardContextual"/>
    </w:rPr>
  </w:style>
  <w:style w:type="paragraph" w:customStyle="1" w:styleId="C43455D8804444E6999C98BA43D05FEC">
    <w:name w:val="C43455D8804444E6999C98BA43D05FEC"/>
    <w:rsid w:val="008475C5"/>
    <w:pPr>
      <w:spacing w:after="160" w:line="259" w:lineRule="auto"/>
    </w:pPr>
    <w:rPr>
      <w:kern w:val="2"/>
      <w:sz w:val="22"/>
      <w:szCs w:val="22"/>
      <w:lang w:eastAsia="en-AU"/>
      <w14:ligatures w14:val="standardContextual"/>
    </w:rPr>
  </w:style>
  <w:style w:type="paragraph" w:customStyle="1" w:styleId="DE4D0A4B461746689A5690E3ECFD2CB3">
    <w:name w:val="DE4D0A4B461746689A5690E3ECFD2CB3"/>
    <w:rsid w:val="008475C5"/>
    <w:pPr>
      <w:spacing w:after="160" w:line="259" w:lineRule="auto"/>
    </w:pPr>
    <w:rPr>
      <w:kern w:val="2"/>
      <w:sz w:val="22"/>
      <w:szCs w:val="22"/>
      <w:lang w:eastAsia="en-AU"/>
      <w14:ligatures w14:val="standardContextual"/>
    </w:rPr>
  </w:style>
  <w:style w:type="paragraph" w:customStyle="1" w:styleId="19318958214F4CAF99F208FC9050751B">
    <w:name w:val="19318958214F4CAF99F208FC9050751B"/>
    <w:rsid w:val="008475C5"/>
    <w:pPr>
      <w:spacing w:after="160" w:line="259" w:lineRule="auto"/>
    </w:pPr>
    <w:rPr>
      <w:kern w:val="2"/>
      <w:sz w:val="22"/>
      <w:szCs w:val="22"/>
      <w:lang w:eastAsia="en-AU"/>
      <w14:ligatures w14:val="standardContextual"/>
    </w:rPr>
  </w:style>
  <w:style w:type="paragraph" w:customStyle="1" w:styleId="04DFD0EC60FB4709907BED86854AE9FF">
    <w:name w:val="04DFD0EC60FB4709907BED86854AE9FF"/>
    <w:rsid w:val="008475C5"/>
    <w:pPr>
      <w:spacing w:after="160" w:line="259" w:lineRule="auto"/>
    </w:pPr>
    <w:rPr>
      <w:kern w:val="2"/>
      <w:sz w:val="22"/>
      <w:szCs w:val="22"/>
      <w:lang w:eastAsia="en-AU"/>
      <w14:ligatures w14:val="standardContextual"/>
    </w:rPr>
  </w:style>
  <w:style w:type="paragraph" w:customStyle="1" w:styleId="04B239AE54B14A2F81FDB580BC4718AB">
    <w:name w:val="04B239AE54B14A2F81FDB580BC4718AB"/>
    <w:rsid w:val="008475C5"/>
    <w:pPr>
      <w:spacing w:after="160" w:line="259" w:lineRule="auto"/>
    </w:pPr>
    <w:rPr>
      <w:kern w:val="2"/>
      <w:sz w:val="22"/>
      <w:szCs w:val="22"/>
      <w:lang w:eastAsia="en-AU"/>
      <w14:ligatures w14:val="standardContextual"/>
    </w:rPr>
  </w:style>
  <w:style w:type="paragraph" w:customStyle="1" w:styleId="C6A28AEAF018484FB2A1FCAEAAC4ABD5">
    <w:name w:val="C6A28AEAF018484FB2A1FCAEAAC4ABD5"/>
    <w:rsid w:val="008475C5"/>
    <w:pPr>
      <w:spacing w:after="160" w:line="259" w:lineRule="auto"/>
    </w:pPr>
    <w:rPr>
      <w:kern w:val="2"/>
      <w:sz w:val="22"/>
      <w:szCs w:val="22"/>
      <w:lang w:eastAsia="en-AU"/>
      <w14:ligatures w14:val="standardContextual"/>
    </w:rPr>
  </w:style>
  <w:style w:type="paragraph" w:customStyle="1" w:styleId="E68B6F710AE348379B2BAC0F4C1FD7FE">
    <w:name w:val="E68B6F710AE348379B2BAC0F4C1FD7FE"/>
    <w:rsid w:val="008475C5"/>
    <w:pPr>
      <w:spacing w:after="160" w:line="259" w:lineRule="auto"/>
    </w:pPr>
    <w:rPr>
      <w:kern w:val="2"/>
      <w:sz w:val="22"/>
      <w:szCs w:val="22"/>
      <w:lang w:eastAsia="en-AU"/>
      <w14:ligatures w14:val="standardContextual"/>
    </w:rPr>
  </w:style>
  <w:style w:type="paragraph" w:customStyle="1" w:styleId="F1C05B626330442381571CD59BC5F4B2">
    <w:name w:val="F1C05B626330442381571CD59BC5F4B2"/>
    <w:rsid w:val="008475C5"/>
    <w:pPr>
      <w:spacing w:after="160" w:line="259" w:lineRule="auto"/>
    </w:pPr>
    <w:rPr>
      <w:kern w:val="2"/>
      <w:sz w:val="22"/>
      <w:szCs w:val="22"/>
      <w:lang w:eastAsia="en-AU"/>
      <w14:ligatures w14:val="standardContextual"/>
    </w:rPr>
  </w:style>
  <w:style w:type="paragraph" w:customStyle="1" w:styleId="3B1D6BFC65324BB9ACF5E67D9654AC28">
    <w:name w:val="3B1D6BFC65324BB9ACF5E67D9654AC28"/>
    <w:rsid w:val="008475C5"/>
    <w:pPr>
      <w:spacing w:after="160" w:line="259" w:lineRule="auto"/>
    </w:pPr>
    <w:rPr>
      <w:kern w:val="2"/>
      <w:sz w:val="22"/>
      <w:szCs w:val="22"/>
      <w:lang w:eastAsia="en-AU"/>
      <w14:ligatures w14:val="standardContextual"/>
    </w:rPr>
  </w:style>
  <w:style w:type="paragraph" w:customStyle="1" w:styleId="AEEDACACF15643F0BB210FD6C8FC26F3">
    <w:name w:val="AEEDACACF15643F0BB210FD6C8FC26F3"/>
    <w:rsid w:val="008475C5"/>
    <w:pPr>
      <w:spacing w:after="160" w:line="259" w:lineRule="auto"/>
    </w:pPr>
    <w:rPr>
      <w:kern w:val="2"/>
      <w:sz w:val="22"/>
      <w:szCs w:val="22"/>
      <w:lang w:eastAsia="en-AU"/>
      <w14:ligatures w14:val="standardContextual"/>
    </w:rPr>
  </w:style>
  <w:style w:type="paragraph" w:customStyle="1" w:styleId="7A622F83439A4C93B8DEA3D38E7E9F7C">
    <w:name w:val="7A622F83439A4C93B8DEA3D38E7E9F7C"/>
    <w:rsid w:val="008475C5"/>
    <w:pPr>
      <w:spacing w:after="160" w:line="259" w:lineRule="auto"/>
    </w:pPr>
    <w:rPr>
      <w:kern w:val="2"/>
      <w:sz w:val="22"/>
      <w:szCs w:val="22"/>
      <w:lang w:eastAsia="en-AU"/>
      <w14:ligatures w14:val="standardContextual"/>
    </w:rPr>
  </w:style>
  <w:style w:type="paragraph" w:customStyle="1" w:styleId="4C5A6064A05B41BE898529560303E6E7">
    <w:name w:val="4C5A6064A05B41BE898529560303E6E7"/>
    <w:rsid w:val="008475C5"/>
    <w:pPr>
      <w:spacing w:after="160" w:line="259" w:lineRule="auto"/>
    </w:pPr>
    <w:rPr>
      <w:kern w:val="2"/>
      <w:sz w:val="22"/>
      <w:szCs w:val="22"/>
      <w:lang w:eastAsia="en-AU"/>
      <w14:ligatures w14:val="standardContextual"/>
    </w:rPr>
  </w:style>
  <w:style w:type="paragraph" w:customStyle="1" w:styleId="BD8D0EE582EF449BBB4B2BF6AF485C0A">
    <w:name w:val="BD8D0EE582EF449BBB4B2BF6AF485C0A"/>
    <w:rsid w:val="008475C5"/>
    <w:pPr>
      <w:spacing w:after="160" w:line="259" w:lineRule="auto"/>
    </w:pPr>
    <w:rPr>
      <w:kern w:val="2"/>
      <w:sz w:val="22"/>
      <w:szCs w:val="22"/>
      <w:lang w:eastAsia="en-AU"/>
      <w14:ligatures w14:val="standardContextual"/>
    </w:rPr>
  </w:style>
  <w:style w:type="paragraph" w:customStyle="1" w:styleId="5A022CFA75364DB9A90A7CBBB37262E0">
    <w:name w:val="5A022CFA75364DB9A90A7CBBB37262E0"/>
    <w:rsid w:val="008475C5"/>
    <w:pPr>
      <w:spacing w:after="160" w:line="259" w:lineRule="auto"/>
    </w:pPr>
    <w:rPr>
      <w:kern w:val="2"/>
      <w:sz w:val="22"/>
      <w:szCs w:val="22"/>
      <w:lang w:eastAsia="en-AU"/>
      <w14:ligatures w14:val="standardContextual"/>
    </w:rPr>
  </w:style>
  <w:style w:type="paragraph" w:customStyle="1" w:styleId="1FF47AD5300444D8AAB328E02308C434">
    <w:name w:val="1FF47AD5300444D8AAB328E02308C434"/>
    <w:rsid w:val="008475C5"/>
    <w:pPr>
      <w:spacing w:after="160" w:line="259" w:lineRule="auto"/>
    </w:pPr>
    <w:rPr>
      <w:kern w:val="2"/>
      <w:sz w:val="22"/>
      <w:szCs w:val="22"/>
      <w:lang w:eastAsia="en-AU"/>
      <w14:ligatures w14:val="standardContextual"/>
    </w:rPr>
  </w:style>
  <w:style w:type="paragraph" w:customStyle="1" w:styleId="F22C21767A544736813F23A9B73E963B">
    <w:name w:val="F22C21767A544736813F23A9B73E963B"/>
    <w:rsid w:val="008475C5"/>
    <w:pPr>
      <w:spacing w:after="160" w:line="259" w:lineRule="auto"/>
    </w:pPr>
    <w:rPr>
      <w:kern w:val="2"/>
      <w:sz w:val="22"/>
      <w:szCs w:val="22"/>
      <w:lang w:eastAsia="en-AU"/>
      <w14:ligatures w14:val="standardContextual"/>
    </w:rPr>
  </w:style>
  <w:style w:type="paragraph" w:customStyle="1" w:styleId="837633C0926C476F9F41DBE1C3A2C0B8">
    <w:name w:val="837633C0926C476F9F41DBE1C3A2C0B8"/>
    <w:rsid w:val="008475C5"/>
    <w:pPr>
      <w:spacing w:after="160" w:line="259" w:lineRule="auto"/>
    </w:pPr>
    <w:rPr>
      <w:kern w:val="2"/>
      <w:sz w:val="22"/>
      <w:szCs w:val="22"/>
      <w:lang w:eastAsia="en-AU"/>
      <w14:ligatures w14:val="standardContextual"/>
    </w:rPr>
  </w:style>
  <w:style w:type="paragraph" w:customStyle="1" w:styleId="67A900FA146243EAA83EA5F1E55E6F8E">
    <w:name w:val="67A900FA146243EAA83EA5F1E55E6F8E"/>
    <w:rsid w:val="008475C5"/>
    <w:pPr>
      <w:spacing w:after="160" w:line="259" w:lineRule="auto"/>
    </w:pPr>
    <w:rPr>
      <w:kern w:val="2"/>
      <w:sz w:val="22"/>
      <w:szCs w:val="22"/>
      <w:lang w:eastAsia="en-AU"/>
      <w14:ligatures w14:val="standardContextual"/>
    </w:rPr>
  </w:style>
  <w:style w:type="paragraph" w:customStyle="1" w:styleId="D63820A256BB436BBD710D85E9018DE5">
    <w:name w:val="D63820A256BB436BBD710D85E9018DE5"/>
    <w:rsid w:val="008475C5"/>
    <w:pPr>
      <w:spacing w:after="160" w:line="259" w:lineRule="auto"/>
    </w:pPr>
    <w:rPr>
      <w:kern w:val="2"/>
      <w:sz w:val="22"/>
      <w:szCs w:val="22"/>
      <w:lang w:eastAsia="en-AU"/>
      <w14:ligatures w14:val="standardContextual"/>
    </w:rPr>
  </w:style>
  <w:style w:type="paragraph" w:customStyle="1" w:styleId="15378A9EECE543E8B856794A581DD306">
    <w:name w:val="15378A9EECE543E8B856794A581DD306"/>
    <w:rsid w:val="008475C5"/>
    <w:pPr>
      <w:spacing w:after="160" w:line="259" w:lineRule="auto"/>
    </w:pPr>
    <w:rPr>
      <w:kern w:val="2"/>
      <w:sz w:val="22"/>
      <w:szCs w:val="22"/>
      <w:lang w:eastAsia="en-AU"/>
      <w14:ligatures w14:val="standardContextual"/>
    </w:rPr>
  </w:style>
  <w:style w:type="paragraph" w:customStyle="1" w:styleId="D17FCB3A028A482B9AA8F6B878813BE6">
    <w:name w:val="D17FCB3A028A482B9AA8F6B878813BE6"/>
    <w:rsid w:val="008475C5"/>
    <w:pPr>
      <w:spacing w:after="160" w:line="259" w:lineRule="auto"/>
    </w:pPr>
    <w:rPr>
      <w:kern w:val="2"/>
      <w:sz w:val="22"/>
      <w:szCs w:val="22"/>
      <w:lang w:eastAsia="en-AU"/>
      <w14:ligatures w14:val="standardContextual"/>
    </w:rPr>
  </w:style>
  <w:style w:type="paragraph" w:customStyle="1" w:styleId="52EE4E41661440649AC84C11E62BAB9A">
    <w:name w:val="52EE4E41661440649AC84C11E62BAB9A"/>
    <w:rsid w:val="008475C5"/>
    <w:pPr>
      <w:spacing w:after="160" w:line="259" w:lineRule="auto"/>
    </w:pPr>
    <w:rPr>
      <w:kern w:val="2"/>
      <w:sz w:val="22"/>
      <w:szCs w:val="22"/>
      <w:lang w:eastAsia="en-AU"/>
      <w14:ligatures w14:val="standardContextual"/>
    </w:rPr>
  </w:style>
  <w:style w:type="paragraph" w:customStyle="1" w:styleId="1DA5CDC1F2014FB6813F264BA1F0A5F7">
    <w:name w:val="1DA5CDC1F2014FB6813F264BA1F0A5F7"/>
    <w:rsid w:val="008475C5"/>
    <w:pPr>
      <w:spacing w:after="160" w:line="259" w:lineRule="auto"/>
    </w:pPr>
    <w:rPr>
      <w:kern w:val="2"/>
      <w:sz w:val="22"/>
      <w:szCs w:val="22"/>
      <w:lang w:eastAsia="en-AU"/>
      <w14:ligatures w14:val="standardContextual"/>
    </w:rPr>
  </w:style>
  <w:style w:type="paragraph" w:customStyle="1" w:styleId="F156022E3DA940EBBA236EC0DFBDB531">
    <w:name w:val="F156022E3DA940EBBA236EC0DFBDB531"/>
    <w:rsid w:val="008475C5"/>
    <w:pPr>
      <w:spacing w:after="160" w:line="259" w:lineRule="auto"/>
    </w:pPr>
    <w:rPr>
      <w:kern w:val="2"/>
      <w:sz w:val="22"/>
      <w:szCs w:val="22"/>
      <w:lang w:eastAsia="en-AU"/>
      <w14:ligatures w14:val="standardContextual"/>
    </w:rPr>
  </w:style>
  <w:style w:type="paragraph" w:customStyle="1" w:styleId="0BBA189FDED94C6D98EC445D83F0042C">
    <w:name w:val="0BBA189FDED94C6D98EC445D83F0042C"/>
    <w:rsid w:val="008475C5"/>
    <w:pPr>
      <w:spacing w:after="160" w:line="259" w:lineRule="auto"/>
    </w:pPr>
    <w:rPr>
      <w:kern w:val="2"/>
      <w:sz w:val="22"/>
      <w:szCs w:val="22"/>
      <w:lang w:eastAsia="en-AU"/>
      <w14:ligatures w14:val="standardContextual"/>
    </w:rPr>
  </w:style>
  <w:style w:type="paragraph" w:customStyle="1" w:styleId="093CC08033A94C25A10B7801B5C7DBC7">
    <w:name w:val="093CC08033A94C25A10B7801B5C7DBC7"/>
    <w:rsid w:val="008475C5"/>
    <w:pPr>
      <w:spacing w:after="160" w:line="259" w:lineRule="auto"/>
    </w:pPr>
    <w:rPr>
      <w:kern w:val="2"/>
      <w:sz w:val="22"/>
      <w:szCs w:val="22"/>
      <w:lang w:eastAsia="en-AU"/>
      <w14:ligatures w14:val="standardContextual"/>
    </w:rPr>
  </w:style>
  <w:style w:type="paragraph" w:customStyle="1" w:styleId="E1BCFB86970047EF8C99E32030C21A8C">
    <w:name w:val="E1BCFB86970047EF8C99E32030C21A8C"/>
    <w:rsid w:val="008475C5"/>
    <w:pPr>
      <w:spacing w:after="160" w:line="259" w:lineRule="auto"/>
    </w:pPr>
    <w:rPr>
      <w:kern w:val="2"/>
      <w:sz w:val="22"/>
      <w:szCs w:val="22"/>
      <w:lang w:eastAsia="en-AU"/>
      <w14:ligatures w14:val="standardContextual"/>
    </w:rPr>
  </w:style>
  <w:style w:type="paragraph" w:customStyle="1" w:styleId="F16A1A054CE940F08214AD2032933ED6">
    <w:name w:val="F16A1A054CE940F08214AD2032933ED6"/>
    <w:rsid w:val="008475C5"/>
    <w:pPr>
      <w:spacing w:after="160" w:line="259" w:lineRule="auto"/>
    </w:pPr>
    <w:rPr>
      <w:kern w:val="2"/>
      <w:sz w:val="22"/>
      <w:szCs w:val="22"/>
      <w:lang w:eastAsia="en-AU"/>
      <w14:ligatures w14:val="standardContextual"/>
    </w:rPr>
  </w:style>
  <w:style w:type="paragraph" w:customStyle="1" w:styleId="D2ACB93A28D747AB9492B3411D0E5AAE">
    <w:name w:val="D2ACB93A28D747AB9492B3411D0E5AAE"/>
    <w:rsid w:val="008475C5"/>
    <w:pPr>
      <w:spacing w:after="160" w:line="259" w:lineRule="auto"/>
    </w:pPr>
    <w:rPr>
      <w:kern w:val="2"/>
      <w:sz w:val="22"/>
      <w:szCs w:val="22"/>
      <w:lang w:eastAsia="en-AU"/>
      <w14:ligatures w14:val="standardContextual"/>
    </w:rPr>
  </w:style>
  <w:style w:type="paragraph" w:customStyle="1" w:styleId="F6A436839FAF40B99A43019648F1B784">
    <w:name w:val="F6A436839FAF40B99A43019648F1B784"/>
    <w:rsid w:val="008475C5"/>
    <w:pPr>
      <w:spacing w:after="160" w:line="259" w:lineRule="auto"/>
    </w:pPr>
    <w:rPr>
      <w:kern w:val="2"/>
      <w:sz w:val="22"/>
      <w:szCs w:val="22"/>
      <w:lang w:eastAsia="en-AU"/>
      <w14:ligatures w14:val="standardContextual"/>
    </w:rPr>
  </w:style>
  <w:style w:type="paragraph" w:customStyle="1" w:styleId="AB292F1B04344E94A03755FB785FF445">
    <w:name w:val="AB292F1B04344E94A03755FB785FF445"/>
    <w:rsid w:val="008475C5"/>
    <w:pPr>
      <w:spacing w:after="160" w:line="259" w:lineRule="auto"/>
    </w:pPr>
    <w:rPr>
      <w:kern w:val="2"/>
      <w:sz w:val="22"/>
      <w:szCs w:val="22"/>
      <w:lang w:eastAsia="en-AU"/>
      <w14:ligatures w14:val="standardContextual"/>
    </w:rPr>
  </w:style>
  <w:style w:type="paragraph" w:customStyle="1" w:styleId="A2395672C592488BA6CE2966C84AFF41">
    <w:name w:val="A2395672C592488BA6CE2966C84AFF41"/>
    <w:rsid w:val="008475C5"/>
    <w:pPr>
      <w:spacing w:after="160" w:line="259" w:lineRule="auto"/>
    </w:pPr>
    <w:rPr>
      <w:kern w:val="2"/>
      <w:sz w:val="22"/>
      <w:szCs w:val="22"/>
      <w:lang w:eastAsia="en-AU"/>
      <w14:ligatures w14:val="standardContextual"/>
    </w:rPr>
  </w:style>
  <w:style w:type="paragraph" w:customStyle="1" w:styleId="A854DE0494B146FBA9B03A4E54484406">
    <w:name w:val="A854DE0494B146FBA9B03A4E54484406"/>
    <w:rsid w:val="008475C5"/>
    <w:pPr>
      <w:spacing w:after="160" w:line="259" w:lineRule="auto"/>
    </w:pPr>
    <w:rPr>
      <w:kern w:val="2"/>
      <w:sz w:val="22"/>
      <w:szCs w:val="22"/>
      <w:lang w:eastAsia="en-AU"/>
      <w14:ligatures w14:val="standardContextual"/>
    </w:rPr>
  </w:style>
  <w:style w:type="paragraph" w:customStyle="1" w:styleId="7C0FFCAE1D60407AA3796D048CE178E3">
    <w:name w:val="7C0FFCAE1D60407AA3796D048CE178E3"/>
    <w:rsid w:val="008475C5"/>
    <w:pPr>
      <w:spacing w:after="160" w:line="259" w:lineRule="auto"/>
    </w:pPr>
    <w:rPr>
      <w:kern w:val="2"/>
      <w:sz w:val="22"/>
      <w:szCs w:val="22"/>
      <w:lang w:eastAsia="en-AU"/>
      <w14:ligatures w14:val="standardContextual"/>
    </w:rPr>
  </w:style>
  <w:style w:type="paragraph" w:customStyle="1" w:styleId="D7EE84AA969645AFB9FAF4FB1A0B46EA">
    <w:name w:val="D7EE84AA969645AFB9FAF4FB1A0B46EA"/>
    <w:rsid w:val="008475C5"/>
    <w:pPr>
      <w:spacing w:after="160" w:line="259" w:lineRule="auto"/>
    </w:pPr>
    <w:rPr>
      <w:kern w:val="2"/>
      <w:sz w:val="22"/>
      <w:szCs w:val="22"/>
      <w:lang w:eastAsia="en-AU"/>
      <w14:ligatures w14:val="standardContextual"/>
    </w:rPr>
  </w:style>
  <w:style w:type="paragraph" w:customStyle="1" w:styleId="837698E3CB784EDC8300A479E57895A2">
    <w:name w:val="837698E3CB784EDC8300A479E57895A2"/>
    <w:rsid w:val="008475C5"/>
    <w:pPr>
      <w:spacing w:after="160" w:line="259" w:lineRule="auto"/>
    </w:pPr>
    <w:rPr>
      <w:kern w:val="2"/>
      <w:sz w:val="22"/>
      <w:szCs w:val="22"/>
      <w:lang w:eastAsia="en-AU"/>
      <w14:ligatures w14:val="standardContextual"/>
    </w:rPr>
  </w:style>
  <w:style w:type="paragraph" w:customStyle="1" w:styleId="7866C9AEA6764F2C9135D2B56E822DD6">
    <w:name w:val="7866C9AEA6764F2C9135D2B56E822DD6"/>
    <w:rsid w:val="008475C5"/>
    <w:pPr>
      <w:spacing w:after="160" w:line="259" w:lineRule="auto"/>
    </w:pPr>
    <w:rPr>
      <w:kern w:val="2"/>
      <w:sz w:val="22"/>
      <w:szCs w:val="22"/>
      <w:lang w:eastAsia="en-AU"/>
      <w14:ligatures w14:val="standardContextual"/>
    </w:rPr>
  </w:style>
  <w:style w:type="paragraph" w:customStyle="1" w:styleId="F8C4A2147B14465398C1420990C71E4C">
    <w:name w:val="F8C4A2147B14465398C1420990C71E4C"/>
    <w:rsid w:val="008475C5"/>
    <w:pPr>
      <w:spacing w:after="160" w:line="259" w:lineRule="auto"/>
    </w:pPr>
    <w:rPr>
      <w:kern w:val="2"/>
      <w:sz w:val="22"/>
      <w:szCs w:val="22"/>
      <w:lang w:eastAsia="en-AU"/>
      <w14:ligatures w14:val="standardContextual"/>
    </w:rPr>
  </w:style>
  <w:style w:type="paragraph" w:customStyle="1" w:styleId="E7A6F7CD795C45018DCEF493D78EB65E">
    <w:name w:val="E7A6F7CD795C45018DCEF493D78EB65E"/>
    <w:rsid w:val="008475C5"/>
    <w:pPr>
      <w:spacing w:after="160" w:line="259" w:lineRule="auto"/>
    </w:pPr>
    <w:rPr>
      <w:kern w:val="2"/>
      <w:sz w:val="22"/>
      <w:szCs w:val="22"/>
      <w:lang w:eastAsia="en-AU"/>
      <w14:ligatures w14:val="standardContextual"/>
    </w:rPr>
  </w:style>
  <w:style w:type="paragraph" w:customStyle="1" w:styleId="B1973E0C955442C4B9877DC02B0EB0C7">
    <w:name w:val="B1973E0C955442C4B9877DC02B0EB0C7"/>
    <w:rsid w:val="008475C5"/>
    <w:pPr>
      <w:spacing w:after="160" w:line="259" w:lineRule="auto"/>
    </w:pPr>
    <w:rPr>
      <w:kern w:val="2"/>
      <w:sz w:val="22"/>
      <w:szCs w:val="22"/>
      <w:lang w:eastAsia="en-AU"/>
      <w14:ligatures w14:val="standardContextual"/>
    </w:rPr>
  </w:style>
  <w:style w:type="paragraph" w:customStyle="1" w:styleId="03A62303A8A74F3EA0D98A682AF434D4">
    <w:name w:val="03A62303A8A74F3EA0D98A682AF434D4"/>
    <w:rsid w:val="008475C5"/>
    <w:pPr>
      <w:spacing w:after="160" w:line="259" w:lineRule="auto"/>
    </w:pPr>
    <w:rPr>
      <w:kern w:val="2"/>
      <w:sz w:val="22"/>
      <w:szCs w:val="22"/>
      <w:lang w:eastAsia="en-AU"/>
      <w14:ligatures w14:val="standardContextual"/>
    </w:rPr>
  </w:style>
  <w:style w:type="paragraph" w:customStyle="1" w:styleId="7B8BD0CCF1634B90BDCDE969CC17453D">
    <w:name w:val="7B8BD0CCF1634B90BDCDE969CC17453D"/>
    <w:rsid w:val="008475C5"/>
    <w:pPr>
      <w:spacing w:after="160" w:line="259" w:lineRule="auto"/>
    </w:pPr>
    <w:rPr>
      <w:kern w:val="2"/>
      <w:sz w:val="22"/>
      <w:szCs w:val="22"/>
      <w:lang w:eastAsia="en-AU"/>
      <w14:ligatures w14:val="standardContextual"/>
    </w:rPr>
  </w:style>
  <w:style w:type="paragraph" w:customStyle="1" w:styleId="1F82278C9D154C30AD1F8D8704BACA82">
    <w:name w:val="1F82278C9D154C30AD1F8D8704BACA82"/>
    <w:rsid w:val="008475C5"/>
    <w:pPr>
      <w:spacing w:after="160" w:line="259" w:lineRule="auto"/>
    </w:pPr>
    <w:rPr>
      <w:kern w:val="2"/>
      <w:sz w:val="22"/>
      <w:szCs w:val="22"/>
      <w:lang w:eastAsia="en-AU"/>
      <w14:ligatures w14:val="standardContextual"/>
    </w:rPr>
  </w:style>
  <w:style w:type="paragraph" w:customStyle="1" w:styleId="2C4F3F79A7FA457B9C1EB035B74377FE">
    <w:name w:val="2C4F3F79A7FA457B9C1EB035B74377FE"/>
    <w:rsid w:val="008475C5"/>
    <w:pPr>
      <w:spacing w:after="160" w:line="259" w:lineRule="auto"/>
    </w:pPr>
    <w:rPr>
      <w:kern w:val="2"/>
      <w:sz w:val="22"/>
      <w:szCs w:val="22"/>
      <w:lang w:eastAsia="en-AU"/>
      <w14:ligatures w14:val="standardContextual"/>
    </w:rPr>
  </w:style>
  <w:style w:type="paragraph" w:customStyle="1" w:styleId="481983DD5E694AAB8EB74240AE5B858C">
    <w:name w:val="481983DD5E694AAB8EB74240AE5B858C"/>
    <w:rsid w:val="008475C5"/>
    <w:pPr>
      <w:spacing w:after="160" w:line="259" w:lineRule="auto"/>
    </w:pPr>
    <w:rPr>
      <w:kern w:val="2"/>
      <w:sz w:val="22"/>
      <w:szCs w:val="22"/>
      <w:lang w:eastAsia="en-AU"/>
      <w14:ligatures w14:val="standardContextual"/>
    </w:rPr>
  </w:style>
  <w:style w:type="paragraph" w:customStyle="1" w:styleId="508CA21BD3EB440A8EE810B50A94CDF4">
    <w:name w:val="508CA21BD3EB440A8EE810B50A94CDF4"/>
    <w:rsid w:val="008475C5"/>
    <w:pPr>
      <w:spacing w:after="160" w:line="259" w:lineRule="auto"/>
    </w:pPr>
    <w:rPr>
      <w:kern w:val="2"/>
      <w:sz w:val="22"/>
      <w:szCs w:val="22"/>
      <w:lang w:eastAsia="en-AU"/>
      <w14:ligatures w14:val="standardContextual"/>
    </w:rPr>
  </w:style>
  <w:style w:type="paragraph" w:customStyle="1" w:styleId="0FE097FD636949E9B939358EBDBEAA57">
    <w:name w:val="0FE097FD636949E9B939358EBDBEAA57"/>
    <w:rsid w:val="008475C5"/>
    <w:pPr>
      <w:spacing w:after="160" w:line="259" w:lineRule="auto"/>
    </w:pPr>
    <w:rPr>
      <w:kern w:val="2"/>
      <w:sz w:val="22"/>
      <w:szCs w:val="22"/>
      <w:lang w:eastAsia="en-AU"/>
      <w14:ligatures w14:val="standardContextual"/>
    </w:rPr>
  </w:style>
  <w:style w:type="paragraph" w:customStyle="1" w:styleId="A46482A7A70C4613B471A624AF135D89">
    <w:name w:val="A46482A7A70C4613B471A624AF135D89"/>
    <w:rsid w:val="008475C5"/>
    <w:pPr>
      <w:spacing w:after="160" w:line="259" w:lineRule="auto"/>
    </w:pPr>
    <w:rPr>
      <w:kern w:val="2"/>
      <w:sz w:val="22"/>
      <w:szCs w:val="22"/>
      <w:lang w:eastAsia="en-AU"/>
      <w14:ligatures w14:val="standardContextual"/>
    </w:rPr>
  </w:style>
  <w:style w:type="paragraph" w:customStyle="1" w:styleId="3001E735A85F4257AAB194A1A270DC36">
    <w:name w:val="3001E735A85F4257AAB194A1A270DC36"/>
    <w:rsid w:val="008475C5"/>
    <w:pPr>
      <w:spacing w:after="160" w:line="259" w:lineRule="auto"/>
    </w:pPr>
    <w:rPr>
      <w:kern w:val="2"/>
      <w:sz w:val="22"/>
      <w:szCs w:val="22"/>
      <w:lang w:eastAsia="en-AU"/>
      <w14:ligatures w14:val="standardContextual"/>
    </w:rPr>
  </w:style>
  <w:style w:type="paragraph" w:customStyle="1" w:styleId="D96A63D9AFBA4610A56CE216FDDB0858">
    <w:name w:val="D96A63D9AFBA4610A56CE216FDDB0858"/>
    <w:rsid w:val="008475C5"/>
    <w:pPr>
      <w:spacing w:after="160" w:line="259" w:lineRule="auto"/>
    </w:pPr>
    <w:rPr>
      <w:kern w:val="2"/>
      <w:sz w:val="22"/>
      <w:szCs w:val="22"/>
      <w:lang w:eastAsia="en-AU"/>
      <w14:ligatures w14:val="standardContextual"/>
    </w:rPr>
  </w:style>
  <w:style w:type="paragraph" w:customStyle="1" w:styleId="C8C64365F7104F5BAA1A7F17E7A0BD4B">
    <w:name w:val="C8C64365F7104F5BAA1A7F17E7A0BD4B"/>
    <w:rsid w:val="008475C5"/>
    <w:pPr>
      <w:spacing w:after="160" w:line="259" w:lineRule="auto"/>
    </w:pPr>
    <w:rPr>
      <w:kern w:val="2"/>
      <w:sz w:val="22"/>
      <w:szCs w:val="22"/>
      <w:lang w:eastAsia="en-AU"/>
      <w14:ligatures w14:val="standardContextual"/>
    </w:rPr>
  </w:style>
  <w:style w:type="paragraph" w:customStyle="1" w:styleId="54F47C5233164C4F8FE0E850C6375C98">
    <w:name w:val="54F47C5233164C4F8FE0E850C6375C98"/>
    <w:rsid w:val="008475C5"/>
    <w:pPr>
      <w:spacing w:after="160" w:line="259" w:lineRule="auto"/>
    </w:pPr>
    <w:rPr>
      <w:kern w:val="2"/>
      <w:sz w:val="22"/>
      <w:szCs w:val="22"/>
      <w:lang w:eastAsia="en-AU"/>
      <w14:ligatures w14:val="standardContextual"/>
    </w:rPr>
  </w:style>
  <w:style w:type="paragraph" w:customStyle="1" w:styleId="B4053DF1D7714CFEBB9262B715554157">
    <w:name w:val="B4053DF1D7714CFEBB9262B715554157"/>
    <w:rsid w:val="008475C5"/>
    <w:pPr>
      <w:spacing w:after="160" w:line="259" w:lineRule="auto"/>
    </w:pPr>
    <w:rPr>
      <w:kern w:val="2"/>
      <w:sz w:val="22"/>
      <w:szCs w:val="22"/>
      <w:lang w:eastAsia="en-AU"/>
      <w14:ligatures w14:val="standardContextual"/>
    </w:rPr>
  </w:style>
  <w:style w:type="paragraph" w:customStyle="1" w:styleId="AC81105BE90A46709D05EF93DAB56CDA">
    <w:name w:val="AC81105BE90A46709D05EF93DAB56CDA"/>
    <w:rsid w:val="008475C5"/>
    <w:pPr>
      <w:spacing w:after="160" w:line="259" w:lineRule="auto"/>
    </w:pPr>
    <w:rPr>
      <w:kern w:val="2"/>
      <w:sz w:val="22"/>
      <w:szCs w:val="22"/>
      <w:lang w:eastAsia="en-AU"/>
      <w14:ligatures w14:val="standardContextual"/>
    </w:rPr>
  </w:style>
  <w:style w:type="paragraph" w:customStyle="1" w:styleId="E3B369EA563F4E049670BE193EAD4083">
    <w:name w:val="E3B369EA563F4E049670BE193EAD4083"/>
    <w:rsid w:val="008475C5"/>
    <w:pPr>
      <w:spacing w:after="160" w:line="259" w:lineRule="auto"/>
    </w:pPr>
    <w:rPr>
      <w:kern w:val="2"/>
      <w:sz w:val="22"/>
      <w:szCs w:val="22"/>
      <w:lang w:eastAsia="en-AU"/>
      <w14:ligatures w14:val="standardContextual"/>
    </w:rPr>
  </w:style>
  <w:style w:type="paragraph" w:customStyle="1" w:styleId="C9ED49F84F404819B61672AAA298880D">
    <w:name w:val="C9ED49F84F404819B61672AAA298880D"/>
    <w:rsid w:val="008475C5"/>
    <w:pPr>
      <w:spacing w:after="160" w:line="259" w:lineRule="auto"/>
    </w:pPr>
    <w:rPr>
      <w:kern w:val="2"/>
      <w:sz w:val="22"/>
      <w:szCs w:val="22"/>
      <w:lang w:eastAsia="en-AU"/>
      <w14:ligatures w14:val="standardContextual"/>
    </w:rPr>
  </w:style>
  <w:style w:type="paragraph" w:customStyle="1" w:styleId="040BFC4D3CEC4A1998B2362AAD4B4D6B">
    <w:name w:val="040BFC4D3CEC4A1998B2362AAD4B4D6B"/>
    <w:rsid w:val="008475C5"/>
    <w:pPr>
      <w:spacing w:after="160" w:line="259" w:lineRule="auto"/>
    </w:pPr>
    <w:rPr>
      <w:kern w:val="2"/>
      <w:sz w:val="22"/>
      <w:szCs w:val="22"/>
      <w:lang w:eastAsia="en-AU"/>
      <w14:ligatures w14:val="standardContextual"/>
    </w:rPr>
  </w:style>
  <w:style w:type="paragraph" w:customStyle="1" w:styleId="F67C17F635BE44E5855F07CEA8A2B1BD">
    <w:name w:val="F67C17F635BE44E5855F07CEA8A2B1BD"/>
    <w:rsid w:val="008475C5"/>
    <w:pPr>
      <w:spacing w:after="160" w:line="259" w:lineRule="auto"/>
    </w:pPr>
    <w:rPr>
      <w:kern w:val="2"/>
      <w:sz w:val="22"/>
      <w:szCs w:val="22"/>
      <w:lang w:eastAsia="en-AU"/>
      <w14:ligatures w14:val="standardContextual"/>
    </w:rPr>
  </w:style>
  <w:style w:type="paragraph" w:customStyle="1" w:styleId="F867981333B448D988A83CA7BEC06086">
    <w:name w:val="F867981333B448D988A83CA7BEC06086"/>
    <w:rsid w:val="008475C5"/>
    <w:pPr>
      <w:spacing w:after="160" w:line="259" w:lineRule="auto"/>
    </w:pPr>
    <w:rPr>
      <w:kern w:val="2"/>
      <w:sz w:val="22"/>
      <w:szCs w:val="22"/>
      <w:lang w:eastAsia="en-AU"/>
      <w14:ligatures w14:val="standardContextual"/>
    </w:rPr>
  </w:style>
  <w:style w:type="paragraph" w:customStyle="1" w:styleId="A8D9B622BD4B4AA580F332E0FC06EE3E">
    <w:name w:val="A8D9B622BD4B4AA580F332E0FC06EE3E"/>
    <w:rsid w:val="008475C5"/>
    <w:pPr>
      <w:spacing w:after="160" w:line="259" w:lineRule="auto"/>
    </w:pPr>
    <w:rPr>
      <w:kern w:val="2"/>
      <w:sz w:val="22"/>
      <w:szCs w:val="22"/>
      <w:lang w:eastAsia="en-AU"/>
      <w14:ligatures w14:val="standardContextual"/>
    </w:rPr>
  </w:style>
  <w:style w:type="paragraph" w:customStyle="1" w:styleId="406CE195F89A4FAD83D3CE50B96005AA">
    <w:name w:val="406CE195F89A4FAD83D3CE50B96005AA"/>
    <w:rsid w:val="008475C5"/>
    <w:pPr>
      <w:spacing w:after="160" w:line="259" w:lineRule="auto"/>
    </w:pPr>
    <w:rPr>
      <w:kern w:val="2"/>
      <w:sz w:val="22"/>
      <w:szCs w:val="22"/>
      <w:lang w:eastAsia="en-AU"/>
      <w14:ligatures w14:val="standardContextual"/>
    </w:rPr>
  </w:style>
  <w:style w:type="paragraph" w:customStyle="1" w:styleId="35D5880D8C074EBC95C11FAFF34863C8">
    <w:name w:val="35D5880D8C074EBC95C11FAFF34863C8"/>
    <w:rsid w:val="008475C5"/>
    <w:pPr>
      <w:spacing w:after="160" w:line="259" w:lineRule="auto"/>
    </w:pPr>
    <w:rPr>
      <w:kern w:val="2"/>
      <w:sz w:val="22"/>
      <w:szCs w:val="22"/>
      <w:lang w:eastAsia="en-AU"/>
      <w14:ligatures w14:val="standardContextual"/>
    </w:rPr>
  </w:style>
  <w:style w:type="paragraph" w:customStyle="1" w:styleId="D54C821E83BB406D9BFEED693AD31523">
    <w:name w:val="D54C821E83BB406D9BFEED693AD31523"/>
    <w:rsid w:val="008475C5"/>
    <w:pPr>
      <w:spacing w:after="160" w:line="259" w:lineRule="auto"/>
    </w:pPr>
    <w:rPr>
      <w:kern w:val="2"/>
      <w:sz w:val="22"/>
      <w:szCs w:val="22"/>
      <w:lang w:eastAsia="en-AU"/>
      <w14:ligatures w14:val="standardContextual"/>
    </w:rPr>
  </w:style>
  <w:style w:type="paragraph" w:customStyle="1" w:styleId="1FEE0BD3627F47349DCDB9E5C48587B2">
    <w:name w:val="1FEE0BD3627F47349DCDB9E5C48587B2"/>
    <w:rsid w:val="008475C5"/>
    <w:pPr>
      <w:spacing w:after="160" w:line="259" w:lineRule="auto"/>
    </w:pPr>
    <w:rPr>
      <w:kern w:val="2"/>
      <w:sz w:val="22"/>
      <w:szCs w:val="22"/>
      <w:lang w:eastAsia="en-AU"/>
      <w14:ligatures w14:val="standardContextual"/>
    </w:rPr>
  </w:style>
  <w:style w:type="paragraph" w:customStyle="1" w:styleId="7765CDD9D4D5492E91B3E186D0101D42">
    <w:name w:val="7765CDD9D4D5492E91B3E186D0101D42"/>
    <w:rsid w:val="008475C5"/>
    <w:pPr>
      <w:spacing w:after="160" w:line="259" w:lineRule="auto"/>
    </w:pPr>
    <w:rPr>
      <w:kern w:val="2"/>
      <w:sz w:val="22"/>
      <w:szCs w:val="22"/>
      <w:lang w:eastAsia="en-AU"/>
      <w14:ligatures w14:val="standardContextual"/>
    </w:rPr>
  </w:style>
  <w:style w:type="paragraph" w:customStyle="1" w:styleId="EB80AF4E674D48FCA1ACD67F40469608">
    <w:name w:val="EB80AF4E674D48FCA1ACD67F40469608"/>
    <w:rsid w:val="008475C5"/>
    <w:pPr>
      <w:spacing w:after="160" w:line="259" w:lineRule="auto"/>
    </w:pPr>
    <w:rPr>
      <w:kern w:val="2"/>
      <w:sz w:val="22"/>
      <w:szCs w:val="22"/>
      <w:lang w:eastAsia="en-AU"/>
      <w14:ligatures w14:val="standardContextual"/>
    </w:rPr>
  </w:style>
  <w:style w:type="paragraph" w:customStyle="1" w:styleId="7A8C22D56D18495691EA82554D1234CF">
    <w:name w:val="7A8C22D56D18495691EA82554D1234CF"/>
    <w:rsid w:val="008475C5"/>
    <w:pPr>
      <w:spacing w:after="160" w:line="259" w:lineRule="auto"/>
    </w:pPr>
    <w:rPr>
      <w:kern w:val="2"/>
      <w:sz w:val="22"/>
      <w:szCs w:val="22"/>
      <w:lang w:eastAsia="en-AU"/>
      <w14:ligatures w14:val="standardContextual"/>
    </w:rPr>
  </w:style>
  <w:style w:type="paragraph" w:customStyle="1" w:styleId="BB628A71243D40D39BCDBB76F827EDEC">
    <w:name w:val="BB628A71243D40D39BCDBB76F827EDEC"/>
    <w:rsid w:val="008475C5"/>
    <w:pPr>
      <w:spacing w:after="160" w:line="259" w:lineRule="auto"/>
    </w:pPr>
    <w:rPr>
      <w:kern w:val="2"/>
      <w:sz w:val="22"/>
      <w:szCs w:val="22"/>
      <w:lang w:eastAsia="en-AU"/>
      <w14:ligatures w14:val="standardContextual"/>
    </w:rPr>
  </w:style>
  <w:style w:type="paragraph" w:customStyle="1" w:styleId="902ED85908C84B469511194C5228AF45">
    <w:name w:val="902ED85908C84B469511194C5228AF45"/>
    <w:rsid w:val="008475C5"/>
    <w:pPr>
      <w:spacing w:after="160" w:line="259" w:lineRule="auto"/>
    </w:pPr>
    <w:rPr>
      <w:kern w:val="2"/>
      <w:sz w:val="22"/>
      <w:szCs w:val="22"/>
      <w:lang w:eastAsia="en-AU"/>
      <w14:ligatures w14:val="standardContextual"/>
    </w:rPr>
  </w:style>
  <w:style w:type="paragraph" w:customStyle="1" w:styleId="9F6A6A9830684492840F707AD55E1132">
    <w:name w:val="9F6A6A9830684492840F707AD55E1132"/>
    <w:rsid w:val="008475C5"/>
    <w:pPr>
      <w:spacing w:after="160" w:line="259" w:lineRule="auto"/>
    </w:pPr>
    <w:rPr>
      <w:kern w:val="2"/>
      <w:sz w:val="22"/>
      <w:szCs w:val="22"/>
      <w:lang w:eastAsia="en-AU"/>
      <w14:ligatures w14:val="standardContextual"/>
    </w:rPr>
  </w:style>
  <w:style w:type="paragraph" w:customStyle="1" w:styleId="CE7EDEA66FCE4AF78F76EBCD81D5428A">
    <w:name w:val="CE7EDEA66FCE4AF78F76EBCD81D5428A"/>
    <w:rsid w:val="008475C5"/>
    <w:pPr>
      <w:spacing w:after="160" w:line="259" w:lineRule="auto"/>
    </w:pPr>
    <w:rPr>
      <w:kern w:val="2"/>
      <w:sz w:val="22"/>
      <w:szCs w:val="22"/>
      <w:lang w:eastAsia="en-AU"/>
      <w14:ligatures w14:val="standardContextual"/>
    </w:rPr>
  </w:style>
  <w:style w:type="paragraph" w:customStyle="1" w:styleId="1696B81112804D0C8385A8633948ED99">
    <w:name w:val="1696B81112804D0C8385A8633948ED99"/>
    <w:rsid w:val="008475C5"/>
    <w:pPr>
      <w:spacing w:after="160" w:line="259" w:lineRule="auto"/>
    </w:pPr>
    <w:rPr>
      <w:kern w:val="2"/>
      <w:sz w:val="22"/>
      <w:szCs w:val="22"/>
      <w:lang w:eastAsia="en-AU"/>
      <w14:ligatures w14:val="standardContextual"/>
    </w:rPr>
  </w:style>
  <w:style w:type="paragraph" w:customStyle="1" w:styleId="E8B9E1DE4B2644B0AC43EFEAD9353C7E">
    <w:name w:val="E8B9E1DE4B2644B0AC43EFEAD9353C7E"/>
    <w:rsid w:val="008475C5"/>
    <w:pPr>
      <w:spacing w:after="160" w:line="259" w:lineRule="auto"/>
    </w:pPr>
    <w:rPr>
      <w:kern w:val="2"/>
      <w:sz w:val="22"/>
      <w:szCs w:val="22"/>
      <w:lang w:eastAsia="en-AU"/>
      <w14:ligatures w14:val="standardContextual"/>
    </w:rPr>
  </w:style>
  <w:style w:type="paragraph" w:customStyle="1" w:styleId="D8312F59195647C3B7EB3970AA281368">
    <w:name w:val="D8312F59195647C3B7EB3970AA281368"/>
    <w:rsid w:val="008475C5"/>
    <w:pPr>
      <w:spacing w:after="160" w:line="259" w:lineRule="auto"/>
    </w:pPr>
    <w:rPr>
      <w:kern w:val="2"/>
      <w:sz w:val="22"/>
      <w:szCs w:val="22"/>
      <w:lang w:eastAsia="en-AU"/>
      <w14:ligatures w14:val="standardContextual"/>
    </w:rPr>
  </w:style>
  <w:style w:type="paragraph" w:customStyle="1" w:styleId="4665A36A4ECC4F77BBA75C063DD7393A">
    <w:name w:val="4665A36A4ECC4F77BBA75C063DD7393A"/>
    <w:rsid w:val="008475C5"/>
    <w:pPr>
      <w:spacing w:after="160" w:line="259" w:lineRule="auto"/>
    </w:pPr>
    <w:rPr>
      <w:kern w:val="2"/>
      <w:sz w:val="22"/>
      <w:szCs w:val="22"/>
      <w:lang w:eastAsia="en-AU"/>
      <w14:ligatures w14:val="standardContextual"/>
    </w:rPr>
  </w:style>
  <w:style w:type="paragraph" w:customStyle="1" w:styleId="2F8A325EB5A541EB905546AD1FA9329E">
    <w:name w:val="2F8A325EB5A541EB905546AD1FA9329E"/>
    <w:rsid w:val="008475C5"/>
    <w:pPr>
      <w:spacing w:after="160" w:line="259" w:lineRule="auto"/>
    </w:pPr>
    <w:rPr>
      <w:kern w:val="2"/>
      <w:sz w:val="22"/>
      <w:szCs w:val="22"/>
      <w:lang w:eastAsia="en-AU"/>
      <w14:ligatures w14:val="standardContextual"/>
    </w:rPr>
  </w:style>
  <w:style w:type="paragraph" w:customStyle="1" w:styleId="FBF675FA1A7B49ACBEC6BD814A9901D4">
    <w:name w:val="FBF675FA1A7B49ACBEC6BD814A9901D4"/>
    <w:rsid w:val="008475C5"/>
    <w:pPr>
      <w:spacing w:after="160" w:line="259" w:lineRule="auto"/>
    </w:pPr>
    <w:rPr>
      <w:kern w:val="2"/>
      <w:sz w:val="22"/>
      <w:szCs w:val="22"/>
      <w:lang w:eastAsia="en-AU"/>
      <w14:ligatures w14:val="standardContextual"/>
    </w:rPr>
  </w:style>
  <w:style w:type="paragraph" w:customStyle="1" w:styleId="70E5A6BE00A84D6A91191A65CA10BCAF">
    <w:name w:val="70E5A6BE00A84D6A91191A65CA10BCAF"/>
    <w:rsid w:val="008475C5"/>
    <w:pPr>
      <w:spacing w:after="160" w:line="259" w:lineRule="auto"/>
    </w:pPr>
    <w:rPr>
      <w:kern w:val="2"/>
      <w:sz w:val="22"/>
      <w:szCs w:val="22"/>
      <w:lang w:eastAsia="en-AU"/>
      <w14:ligatures w14:val="standardContextual"/>
    </w:rPr>
  </w:style>
  <w:style w:type="paragraph" w:customStyle="1" w:styleId="AE1CF03342D546D79A963B3322FEF602">
    <w:name w:val="AE1CF03342D546D79A963B3322FEF602"/>
    <w:rsid w:val="008475C5"/>
    <w:pPr>
      <w:spacing w:after="160" w:line="259" w:lineRule="auto"/>
    </w:pPr>
    <w:rPr>
      <w:kern w:val="2"/>
      <w:sz w:val="22"/>
      <w:szCs w:val="22"/>
      <w:lang w:eastAsia="en-AU"/>
      <w14:ligatures w14:val="standardContextual"/>
    </w:rPr>
  </w:style>
  <w:style w:type="paragraph" w:customStyle="1" w:styleId="554263244C1144628DBC47A3E38917F5">
    <w:name w:val="554263244C1144628DBC47A3E38917F5"/>
    <w:rsid w:val="008475C5"/>
    <w:pPr>
      <w:spacing w:after="160" w:line="259" w:lineRule="auto"/>
    </w:pPr>
    <w:rPr>
      <w:kern w:val="2"/>
      <w:sz w:val="22"/>
      <w:szCs w:val="22"/>
      <w:lang w:eastAsia="en-AU"/>
      <w14:ligatures w14:val="standardContextual"/>
    </w:rPr>
  </w:style>
  <w:style w:type="paragraph" w:customStyle="1" w:styleId="70422F31B623416B9CA7A9C92DF776F6">
    <w:name w:val="70422F31B623416B9CA7A9C92DF776F6"/>
    <w:rsid w:val="008475C5"/>
    <w:pPr>
      <w:spacing w:after="160" w:line="259" w:lineRule="auto"/>
    </w:pPr>
    <w:rPr>
      <w:kern w:val="2"/>
      <w:sz w:val="22"/>
      <w:szCs w:val="22"/>
      <w:lang w:eastAsia="en-AU"/>
      <w14:ligatures w14:val="standardContextual"/>
    </w:rPr>
  </w:style>
  <w:style w:type="paragraph" w:customStyle="1" w:styleId="0B02B7D6376A4CDA9EF1E120152604E3">
    <w:name w:val="0B02B7D6376A4CDA9EF1E120152604E3"/>
    <w:rsid w:val="008475C5"/>
    <w:pPr>
      <w:spacing w:after="160" w:line="259" w:lineRule="auto"/>
    </w:pPr>
    <w:rPr>
      <w:kern w:val="2"/>
      <w:sz w:val="22"/>
      <w:szCs w:val="22"/>
      <w:lang w:eastAsia="en-AU"/>
      <w14:ligatures w14:val="standardContextual"/>
    </w:rPr>
  </w:style>
  <w:style w:type="paragraph" w:customStyle="1" w:styleId="A8440D23AAE54FB29626D40579DDCD72">
    <w:name w:val="A8440D23AAE54FB29626D40579DDCD72"/>
    <w:rsid w:val="008475C5"/>
    <w:pPr>
      <w:spacing w:after="160" w:line="259" w:lineRule="auto"/>
    </w:pPr>
    <w:rPr>
      <w:kern w:val="2"/>
      <w:sz w:val="22"/>
      <w:szCs w:val="22"/>
      <w:lang w:eastAsia="en-AU"/>
      <w14:ligatures w14:val="standardContextual"/>
    </w:rPr>
  </w:style>
  <w:style w:type="paragraph" w:customStyle="1" w:styleId="8AA56A3A977146FB9CC45EC4230ED1F2">
    <w:name w:val="8AA56A3A977146FB9CC45EC4230ED1F2"/>
    <w:rsid w:val="008475C5"/>
    <w:pPr>
      <w:spacing w:after="160" w:line="259" w:lineRule="auto"/>
    </w:pPr>
    <w:rPr>
      <w:kern w:val="2"/>
      <w:sz w:val="22"/>
      <w:szCs w:val="22"/>
      <w:lang w:eastAsia="en-AU"/>
      <w14:ligatures w14:val="standardContextual"/>
    </w:rPr>
  </w:style>
  <w:style w:type="paragraph" w:customStyle="1" w:styleId="B5E169C6855F4FBD95523DCDC2C6D1DA">
    <w:name w:val="B5E169C6855F4FBD95523DCDC2C6D1DA"/>
    <w:rsid w:val="008475C5"/>
    <w:pPr>
      <w:spacing w:after="160" w:line="259" w:lineRule="auto"/>
    </w:pPr>
    <w:rPr>
      <w:kern w:val="2"/>
      <w:sz w:val="22"/>
      <w:szCs w:val="22"/>
      <w:lang w:eastAsia="en-AU"/>
      <w14:ligatures w14:val="standardContextual"/>
    </w:rPr>
  </w:style>
  <w:style w:type="paragraph" w:customStyle="1" w:styleId="039088DFD1534D69A4931C9603B96397">
    <w:name w:val="039088DFD1534D69A4931C9603B96397"/>
    <w:rsid w:val="008475C5"/>
    <w:pPr>
      <w:spacing w:after="160" w:line="259" w:lineRule="auto"/>
    </w:pPr>
    <w:rPr>
      <w:kern w:val="2"/>
      <w:sz w:val="22"/>
      <w:szCs w:val="22"/>
      <w:lang w:eastAsia="en-AU"/>
      <w14:ligatures w14:val="standardContextual"/>
    </w:rPr>
  </w:style>
  <w:style w:type="paragraph" w:customStyle="1" w:styleId="3496CB351ADD411DBEC94A5CA8882F8C">
    <w:name w:val="3496CB351ADD411DBEC94A5CA8882F8C"/>
    <w:rsid w:val="008475C5"/>
    <w:pPr>
      <w:spacing w:after="160" w:line="259" w:lineRule="auto"/>
    </w:pPr>
    <w:rPr>
      <w:kern w:val="2"/>
      <w:sz w:val="22"/>
      <w:szCs w:val="22"/>
      <w:lang w:eastAsia="en-AU"/>
      <w14:ligatures w14:val="standardContextual"/>
    </w:rPr>
  </w:style>
  <w:style w:type="paragraph" w:customStyle="1" w:styleId="E625D622BE9842B682F1B8F8D33E9CA1">
    <w:name w:val="E625D622BE9842B682F1B8F8D33E9CA1"/>
    <w:rsid w:val="008475C5"/>
    <w:pPr>
      <w:spacing w:after="160" w:line="259" w:lineRule="auto"/>
    </w:pPr>
    <w:rPr>
      <w:kern w:val="2"/>
      <w:sz w:val="22"/>
      <w:szCs w:val="22"/>
      <w:lang w:eastAsia="en-AU"/>
      <w14:ligatures w14:val="standardContextual"/>
    </w:rPr>
  </w:style>
  <w:style w:type="paragraph" w:customStyle="1" w:styleId="FBDFD37A11DA4D55ADE75F389321A9F3">
    <w:name w:val="FBDFD37A11DA4D55ADE75F389321A9F3"/>
    <w:rsid w:val="008475C5"/>
    <w:pPr>
      <w:spacing w:after="160" w:line="259" w:lineRule="auto"/>
    </w:pPr>
    <w:rPr>
      <w:kern w:val="2"/>
      <w:sz w:val="22"/>
      <w:szCs w:val="22"/>
      <w:lang w:eastAsia="en-AU"/>
      <w14:ligatures w14:val="standardContextual"/>
    </w:rPr>
  </w:style>
  <w:style w:type="paragraph" w:customStyle="1" w:styleId="DB2E3A418E87409280FE3BAF742056AA">
    <w:name w:val="DB2E3A418E87409280FE3BAF742056AA"/>
    <w:rsid w:val="008475C5"/>
    <w:pPr>
      <w:spacing w:after="160" w:line="259" w:lineRule="auto"/>
    </w:pPr>
    <w:rPr>
      <w:kern w:val="2"/>
      <w:sz w:val="22"/>
      <w:szCs w:val="22"/>
      <w:lang w:eastAsia="en-AU"/>
      <w14:ligatures w14:val="standardContextual"/>
    </w:rPr>
  </w:style>
  <w:style w:type="paragraph" w:customStyle="1" w:styleId="7BE5480ECC6143A49CD4F08CBCAD3224">
    <w:name w:val="7BE5480ECC6143A49CD4F08CBCAD3224"/>
    <w:rsid w:val="008475C5"/>
    <w:pPr>
      <w:spacing w:after="160" w:line="259" w:lineRule="auto"/>
    </w:pPr>
    <w:rPr>
      <w:kern w:val="2"/>
      <w:sz w:val="22"/>
      <w:szCs w:val="22"/>
      <w:lang w:eastAsia="en-AU"/>
      <w14:ligatures w14:val="standardContextual"/>
    </w:rPr>
  </w:style>
  <w:style w:type="paragraph" w:customStyle="1" w:styleId="2AA41919FF6D4AD19B21619BBA4AC38F">
    <w:name w:val="2AA41919FF6D4AD19B21619BBA4AC38F"/>
    <w:rsid w:val="008475C5"/>
    <w:pPr>
      <w:spacing w:after="160" w:line="259" w:lineRule="auto"/>
    </w:pPr>
    <w:rPr>
      <w:kern w:val="2"/>
      <w:sz w:val="22"/>
      <w:szCs w:val="22"/>
      <w:lang w:eastAsia="en-AU"/>
      <w14:ligatures w14:val="standardContextual"/>
    </w:rPr>
  </w:style>
  <w:style w:type="paragraph" w:customStyle="1" w:styleId="4FC70728712440B1B109DF8BF349A0CC">
    <w:name w:val="4FC70728712440B1B109DF8BF349A0CC"/>
    <w:rsid w:val="008475C5"/>
    <w:pPr>
      <w:spacing w:after="160" w:line="259" w:lineRule="auto"/>
    </w:pPr>
    <w:rPr>
      <w:kern w:val="2"/>
      <w:sz w:val="22"/>
      <w:szCs w:val="22"/>
      <w:lang w:eastAsia="en-AU"/>
      <w14:ligatures w14:val="standardContextual"/>
    </w:rPr>
  </w:style>
  <w:style w:type="paragraph" w:customStyle="1" w:styleId="40A99694A0C7462581EE0223220B1211">
    <w:name w:val="40A99694A0C7462581EE0223220B1211"/>
    <w:rsid w:val="008475C5"/>
    <w:pPr>
      <w:spacing w:after="160" w:line="259" w:lineRule="auto"/>
    </w:pPr>
    <w:rPr>
      <w:kern w:val="2"/>
      <w:sz w:val="22"/>
      <w:szCs w:val="22"/>
      <w:lang w:eastAsia="en-AU"/>
      <w14:ligatures w14:val="standardContextual"/>
    </w:rPr>
  </w:style>
  <w:style w:type="paragraph" w:customStyle="1" w:styleId="C190C10F3EF9490EA591CF9E4E63273A">
    <w:name w:val="C190C10F3EF9490EA591CF9E4E63273A"/>
    <w:rsid w:val="008475C5"/>
    <w:pPr>
      <w:spacing w:after="160" w:line="259" w:lineRule="auto"/>
    </w:pPr>
    <w:rPr>
      <w:kern w:val="2"/>
      <w:sz w:val="22"/>
      <w:szCs w:val="22"/>
      <w:lang w:eastAsia="en-AU"/>
      <w14:ligatures w14:val="standardContextual"/>
    </w:rPr>
  </w:style>
  <w:style w:type="paragraph" w:customStyle="1" w:styleId="39224D95CD6E4ECFA474B2705F7B427F">
    <w:name w:val="39224D95CD6E4ECFA474B2705F7B427F"/>
    <w:rsid w:val="008475C5"/>
    <w:pPr>
      <w:spacing w:after="160" w:line="259" w:lineRule="auto"/>
    </w:pPr>
    <w:rPr>
      <w:kern w:val="2"/>
      <w:sz w:val="22"/>
      <w:szCs w:val="22"/>
      <w:lang w:eastAsia="en-AU"/>
      <w14:ligatures w14:val="standardContextual"/>
    </w:rPr>
  </w:style>
  <w:style w:type="paragraph" w:customStyle="1" w:styleId="5ADFA92406FB4A3483801B8206311D1B">
    <w:name w:val="5ADFA92406FB4A3483801B8206311D1B"/>
    <w:rsid w:val="008475C5"/>
    <w:pPr>
      <w:spacing w:after="160" w:line="259" w:lineRule="auto"/>
    </w:pPr>
    <w:rPr>
      <w:kern w:val="2"/>
      <w:sz w:val="22"/>
      <w:szCs w:val="22"/>
      <w:lang w:eastAsia="en-AU"/>
      <w14:ligatures w14:val="standardContextual"/>
    </w:rPr>
  </w:style>
  <w:style w:type="paragraph" w:customStyle="1" w:styleId="DB9A2DA9AD90476F9112730D9776C28D">
    <w:name w:val="DB9A2DA9AD90476F9112730D9776C28D"/>
    <w:rsid w:val="008475C5"/>
    <w:pPr>
      <w:spacing w:after="160" w:line="259" w:lineRule="auto"/>
    </w:pPr>
    <w:rPr>
      <w:kern w:val="2"/>
      <w:sz w:val="22"/>
      <w:szCs w:val="22"/>
      <w:lang w:eastAsia="en-AU"/>
      <w14:ligatures w14:val="standardContextual"/>
    </w:rPr>
  </w:style>
  <w:style w:type="paragraph" w:customStyle="1" w:styleId="9F4A900789364DBD901259A709A8B219">
    <w:name w:val="9F4A900789364DBD901259A709A8B219"/>
    <w:rsid w:val="008475C5"/>
    <w:pPr>
      <w:spacing w:after="160" w:line="259" w:lineRule="auto"/>
    </w:pPr>
    <w:rPr>
      <w:kern w:val="2"/>
      <w:sz w:val="22"/>
      <w:szCs w:val="22"/>
      <w:lang w:eastAsia="en-AU"/>
      <w14:ligatures w14:val="standardContextual"/>
    </w:rPr>
  </w:style>
  <w:style w:type="paragraph" w:customStyle="1" w:styleId="80099DB078A24FD2867245295B30CEB0">
    <w:name w:val="80099DB078A24FD2867245295B30CEB0"/>
    <w:rsid w:val="008475C5"/>
    <w:pPr>
      <w:spacing w:after="160" w:line="259" w:lineRule="auto"/>
    </w:pPr>
    <w:rPr>
      <w:kern w:val="2"/>
      <w:sz w:val="22"/>
      <w:szCs w:val="22"/>
      <w:lang w:eastAsia="en-AU"/>
      <w14:ligatures w14:val="standardContextual"/>
    </w:rPr>
  </w:style>
  <w:style w:type="paragraph" w:customStyle="1" w:styleId="B5A048A408B0429D9E5E6785F62D27F4">
    <w:name w:val="B5A048A408B0429D9E5E6785F62D27F4"/>
    <w:rsid w:val="008475C5"/>
    <w:pPr>
      <w:spacing w:after="160" w:line="259" w:lineRule="auto"/>
    </w:pPr>
    <w:rPr>
      <w:kern w:val="2"/>
      <w:sz w:val="22"/>
      <w:szCs w:val="22"/>
      <w:lang w:eastAsia="en-AU"/>
      <w14:ligatures w14:val="standardContextual"/>
    </w:rPr>
  </w:style>
  <w:style w:type="paragraph" w:customStyle="1" w:styleId="873892FCD1524B91A81A3302560F4E93">
    <w:name w:val="873892FCD1524B91A81A3302560F4E93"/>
    <w:rsid w:val="008475C5"/>
    <w:pPr>
      <w:spacing w:after="160" w:line="259" w:lineRule="auto"/>
    </w:pPr>
    <w:rPr>
      <w:kern w:val="2"/>
      <w:sz w:val="22"/>
      <w:szCs w:val="22"/>
      <w:lang w:eastAsia="en-AU"/>
      <w14:ligatures w14:val="standardContextual"/>
    </w:rPr>
  </w:style>
  <w:style w:type="paragraph" w:customStyle="1" w:styleId="7D57BB0DA0A447098625FE027E1B69A5">
    <w:name w:val="7D57BB0DA0A447098625FE027E1B69A5"/>
    <w:rsid w:val="008475C5"/>
    <w:pPr>
      <w:spacing w:after="160" w:line="259" w:lineRule="auto"/>
    </w:pPr>
    <w:rPr>
      <w:kern w:val="2"/>
      <w:sz w:val="22"/>
      <w:szCs w:val="22"/>
      <w:lang w:eastAsia="en-AU"/>
      <w14:ligatures w14:val="standardContextual"/>
    </w:rPr>
  </w:style>
  <w:style w:type="paragraph" w:customStyle="1" w:styleId="D8E9F37A697A47D1B5775B63B95EDB03">
    <w:name w:val="D8E9F37A697A47D1B5775B63B95EDB03"/>
    <w:rsid w:val="008475C5"/>
    <w:pPr>
      <w:spacing w:after="160" w:line="259" w:lineRule="auto"/>
    </w:pPr>
    <w:rPr>
      <w:kern w:val="2"/>
      <w:sz w:val="22"/>
      <w:szCs w:val="22"/>
      <w:lang w:eastAsia="en-AU"/>
      <w14:ligatures w14:val="standardContextual"/>
    </w:rPr>
  </w:style>
  <w:style w:type="paragraph" w:customStyle="1" w:styleId="4A6F3266DC1C432B94E0FB37D73D3639">
    <w:name w:val="4A6F3266DC1C432B94E0FB37D73D3639"/>
    <w:rsid w:val="008475C5"/>
    <w:pPr>
      <w:spacing w:after="160" w:line="259" w:lineRule="auto"/>
    </w:pPr>
    <w:rPr>
      <w:kern w:val="2"/>
      <w:sz w:val="22"/>
      <w:szCs w:val="22"/>
      <w:lang w:eastAsia="en-AU"/>
      <w14:ligatures w14:val="standardContextual"/>
    </w:rPr>
  </w:style>
  <w:style w:type="paragraph" w:customStyle="1" w:styleId="9BFE52B4189546C4AF5102A685C7093C">
    <w:name w:val="9BFE52B4189546C4AF5102A685C7093C"/>
    <w:rsid w:val="008475C5"/>
    <w:pPr>
      <w:spacing w:after="160" w:line="259" w:lineRule="auto"/>
    </w:pPr>
    <w:rPr>
      <w:kern w:val="2"/>
      <w:sz w:val="22"/>
      <w:szCs w:val="22"/>
      <w:lang w:eastAsia="en-AU"/>
      <w14:ligatures w14:val="standardContextual"/>
    </w:rPr>
  </w:style>
  <w:style w:type="paragraph" w:customStyle="1" w:styleId="13DB51CE46D94AFE8CFA35C56FD1ECA4">
    <w:name w:val="13DB51CE46D94AFE8CFA35C56FD1ECA4"/>
    <w:rsid w:val="008475C5"/>
    <w:pPr>
      <w:spacing w:after="160" w:line="259" w:lineRule="auto"/>
    </w:pPr>
    <w:rPr>
      <w:kern w:val="2"/>
      <w:sz w:val="22"/>
      <w:szCs w:val="22"/>
      <w:lang w:eastAsia="en-AU"/>
      <w14:ligatures w14:val="standardContextual"/>
    </w:rPr>
  </w:style>
  <w:style w:type="paragraph" w:customStyle="1" w:styleId="6553EBD7E2C54E33BD7A7DE68277CAE7">
    <w:name w:val="6553EBD7E2C54E33BD7A7DE68277CAE7"/>
    <w:rsid w:val="008475C5"/>
    <w:pPr>
      <w:spacing w:after="160" w:line="259" w:lineRule="auto"/>
    </w:pPr>
    <w:rPr>
      <w:kern w:val="2"/>
      <w:sz w:val="22"/>
      <w:szCs w:val="22"/>
      <w:lang w:eastAsia="en-AU"/>
      <w14:ligatures w14:val="standardContextual"/>
    </w:rPr>
  </w:style>
  <w:style w:type="paragraph" w:customStyle="1" w:styleId="CCF4EA160BDD4D1595ACDD29BD8BDD7D">
    <w:name w:val="CCF4EA160BDD4D1595ACDD29BD8BDD7D"/>
    <w:rsid w:val="008475C5"/>
    <w:pPr>
      <w:spacing w:after="160" w:line="259" w:lineRule="auto"/>
    </w:pPr>
    <w:rPr>
      <w:kern w:val="2"/>
      <w:sz w:val="22"/>
      <w:szCs w:val="22"/>
      <w:lang w:eastAsia="en-AU"/>
      <w14:ligatures w14:val="standardContextual"/>
    </w:rPr>
  </w:style>
  <w:style w:type="paragraph" w:customStyle="1" w:styleId="016DDC30E73F4A63B2513D457433D99B">
    <w:name w:val="016DDC30E73F4A63B2513D457433D99B"/>
    <w:rsid w:val="008475C5"/>
    <w:pPr>
      <w:spacing w:after="160" w:line="259" w:lineRule="auto"/>
    </w:pPr>
    <w:rPr>
      <w:kern w:val="2"/>
      <w:sz w:val="22"/>
      <w:szCs w:val="22"/>
      <w:lang w:eastAsia="en-AU"/>
      <w14:ligatures w14:val="standardContextual"/>
    </w:rPr>
  </w:style>
  <w:style w:type="paragraph" w:customStyle="1" w:styleId="6797D4EF9ABA4208B2B0767585CA884D">
    <w:name w:val="6797D4EF9ABA4208B2B0767585CA884D"/>
    <w:rsid w:val="008475C5"/>
    <w:pPr>
      <w:spacing w:after="160" w:line="259" w:lineRule="auto"/>
    </w:pPr>
    <w:rPr>
      <w:kern w:val="2"/>
      <w:sz w:val="22"/>
      <w:szCs w:val="22"/>
      <w:lang w:eastAsia="en-AU"/>
      <w14:ligatures w14:val="standardContextual"/>
    </w:rPr>
  </w:style>
  <w:style w:type="paragraph" w:customStyle="1" w:styleId="61C5D65C463F48AF95840648962C728D">
    <w:name w:val="61C5D65C463F48AF95840648962C728D"/>
    <w:rsid w:val="008475C5"/>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E30330C-F8D0-4B95-8BB4-BF4D057658BF}">
  <ds:schemaRefs>
    <ds:schemaRef ds:uri="http://schemas.microsoft.com/office/2006/documentManagement/types"/>
    <ds:schemaRef ds:uri="1aab662d-a6b2-42d6-996b-a574723d1ad8"/>
    <ds:schemaRef ds:uri="http://purl.org/dc/terms/"/>
    <ds:schemaRef ds:uri="http://purl.org/dc/dcmitype/"/>
    <ds:schemaRef ds:uri="http://purl.org/dc/elements/1.1/"/>
    <ds:schemaRef ds:uri="http://www.w3.org/XML/1998/namespace"/>
    <ds:schemaRef ds:uri="http://schemas.microsoft.com/sharepoint/v3"/>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6B03C8F0-2860-4201-8478-A297175A2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44</Pages>
  <Words>13990</Words>
  <Characters>79748</Characters>
  <Application>Microsoft Office Word</Application>
  <DocSecurity>0</DocSecurity>
  <Lines>664</Lines>
  <Paragraphs>187</Paragraphs>
  <ScaleCrop>false</ScaleCrop>
  <HeadingPairs>
    <vt:vector size="2" baseType="variant">
      <vt:variant>
        <vt:lpstr>Title</vt:lpstr>
      </vt:variant>
      <vt:variant>
        <vt:i4>1</vt:i4>
      </vt:variant>
    </vt:vector>
  </HeadingPairs>
  <TitlesOfParts>
    <vt:vector size="1" baseType="lpstr">
      <vt:lpstr>2025 VCE Karen</vt:lpstr>
    </vt:vector>
  </TitlesOfParts>
  <LinksUpToDate>false</LinksUpToDate>
  <CharactersWithSpaces>93551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Karen</dc:title>
  <dc:creator/>
  <cp:keywords>Karen</cp:keywords>
  <cp:lastModifiedBy/>
  <cp:revision>2</cp:revision>
  <dcterms:created xsi:type="dcterms:W3CDTF">2024-07-09T05:30:00Z</dcterms:created>
  <dcterms:modified xsi:type="dcterms:W3CDTF">2025-03-03T02:59:00Z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