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sdt>
      <w:sdtPr>
        <w:id w:val="-426587749"/>
        <w:lock w:val="contentLocked"/>
        <w:placeholder>
          <w:docPart w:val="3B3CDA56C52645A88B24A3006CF302CD"/>
        </w:placeholder>
        <w:group/>
      </w:sdtPr>
      <w:sdtEndPr/>
      <w:sdtContent>
        <w:p w14:paraId="548065BA" w14:textId="6F8CDBE7" w:rsidR="00DF0652" w:rsidRPr="004A22BC" w:rsidRDefault="007628A2" w:rsidP="00B22829">
          <w:pPr>
            <w:pStyle w:val="Title"/>
          </w:pPr>
          <w:sdt>
            <w:sdtPr>
              <w:alias w:val="Title"/>
              <w:tag w:val=""/>
              <w:id w:val="1621577399"/>
              <w:placeholder>
                <w:docPart w:val="636469E58FE842F9A392D946D02C4CDB"/>
              </w:placeholder>
              <w:dataBinding w:prefixMappings="xmlns:ns0='http://purl.org/dc/elements/1.1/' xmlns:ns1='http://schemas.openxmlformats.org/package/2006/metadata/core-properties' " w:xpath="/ns1:coreProperties[1]/ns0:title[1]" w:storeItemID="{6C3C8BC8-F283-45AE-878A-BAB7291924A1}"/>
              <w:text/>
            </w:sdtPr>
            <w:sdtEndPr/>
            <w:sdtContent>
              <w:r w:rsidR="00DF0652">
                <w:t>2025 VCE Khmer</w:t>
              </w:r>
            </w:sdtContent>
          </w:sdt>
        </w:p>
      </w:sdtContent>
    </w:sdt>
    <w:bookmarkEnd w:id="2"/>
    <w:bookmarkEnd w:id="1"/>
    <w:bookmarkEnd w:id="0"/>
    <w:p w14:paraId="5CCB80F6" w14:textId="77777777" w:rsidR="00DF0652" w:rsidRPr="004A22BC" w:rsidRDefault="00DF0652" w:rsidP="00B22829">
      <w:pPr>
        <w:pStyle w:val="Documentsubtitle"/>
        <w:ind w:right="3543"/>
      </w:pPr>
      <w:r w:rsidRPr="004A22BC">
        <w:drawing>
          <wp:anchor distT="0" distB="0" distL="114300" distR="114300" simplePos="0" relativeHeight="251682816" behindDoc="1" locked="1" layoutInCell="0" allowOverlap="0" wp14:anchorId="4E4DED10" wp14:editId="1E8C4F83">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061F48E5" w14:textId="77777777" w:rsidR="00DF0652" w:rsidRPr="00210AB7" w:rsidRDefault="00DF0652" w:rsidP="00B22829">
      <w:pPr>
        <w:jc w:val="center"/>
        <w:rPr>
          <w:lang w:val="en-AU"/>
        </w:rPr>
        <w:sectPr w:rsidR="00DF0652" w:rsidRPr="00210AB7" w:rsidSect="00DF0652">
          <w:headerReference w:type="default" r:id="rId12"/>
          <w:footerReference w:type="first" r:id="rId13"/>
          <w:pgSz w:w="11907" w:h="16840" w:code="9"/>
          <w:pgMar w:top="0" w:right="567" w:bottom="567" w:left="567" w:header="794" w:footer="686" w:gutter="0"/>
          <w:cols w:space="708"/>
          <w:titlePg/>
          <w:docGrid w:linePitch="360"/>
        </w:sectPr>
      </w:pPr>
    </w:p>
    <w:p w14:paraId="793C1F67" w14:textId="77777777" w:rsidR="00DF0652" w:rsidRPr="000F5CEC" w:rsidRDefault="00DF0652" w:rsidP="00B22829">
      <w:pPr>
        <w:rPr>
          <w:color w:val="0F7EB4"/>
          <w:sz w:val="48"/>
          <w:lang w:val="en-AU"/>
        </w:rPr>
      </w:pPr>
      <w:r>
        <w:rPr>
          <w:color w:val="0F7EB4"/>
          <w:sz w:val="48"/>
          <w:lang w:val="en-AU"/>
        </w:rPr>
        <w:lastRenderedPageBreak/>
        <w:t>C</w:t>
      </w:r>
      <w:r w:rsidRPr="000F5CEC">
        <w:rPr>
          <w:color w:val="0F7EB4"/>
          <w:sz w:val="48"/>
          <w:lang w:val="en-AU"/>
        </w:rPr>
        <w:t>ontents</w:t>
      </w:r>
    </w:p>
    <w:p w14:paraId="7226F6BD" w14:textId="0DFFA1F4" w:rsidR="007628A2" w:rsidRDefault="00DF0652">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2955" w:history="1">
        <w:r w:rsidR="007628A2" w:rsidRPr="00046F0F">
          <w:rPr>
            <w:rStyle w:val="Hyperlink"/>
          </w:rPr>
          <w:t>VCE Khmer: Teaching and Learning Activities</w:t>
        </w:r>
        <w:r w:rsidR="007628A2">
          <w:rPr>
            <w:webHidden/>
          </w:rPr>
          <w:tab/>
        </w:r>
        <w:r w:rsidR="007628A2">
          <w:rPr>
            <w:webHidden/>
          </w:rPr>
          <w:fldChar w:fldCharType="begin"/>
        </w:r>
        <w:r w:rsidR="007628A2">
          <w:rPr>
            <w:webHidden/>
          </w:rPr>
          <w:instrText xml:space="preserve"> PAGEREF _Toc191902955 \h </w:instrText>
        </w:r>
        <w:r w:rsidR="007628A2">
          <w:rPr>
            <w:webHidden/>
          </w:rPr>
        </w:r>
        <w:r w:rsidR="007628A2">
          <w:rPr>
            <w:webHidden/>
          </w:rPr>
          <w:fldChar w:fldCharType="separate"/>
        </w:r>
        <w:r w:rsidR="007628A2">
          <w:rPr>
            <w:webHidden/>
          </w:rPr>
          <w:t>1</w:t>
        </w:r>
        <w:r w:rsidR="007628A2">
          <w:rPr>
            <w:webHidden/>
          </w:rPr>
          <w:fldChar w:fldCharType="end"/>
        </w:r>
      </w:hyperlink>
    </w:p>
    <w:p w14:paraId="5BD49DD4" w14:textId="0E29B9CF" w:rsidR="007628A2" w:rsidRDefault="007628A2">
      <w:pPr>
        <w:pStyle w:val="TOC3"/>
        <w:rPr>
          <w:rFonts w:eastAsiaTheme="minorEastAsia"/>
          <w:kern w:val="2"/>
          <w:sz w:val="22"/>
          <w:lang w:val="en-AU" w:eastAsia="en-AU"/>
          <w14:ligatures w14:val="standardContextual"/>
        </w:rPr>
      </w:pPr>
      <w:hyperlink w:anchor="_Toc191902956" w:history="1">
        <w:r w:rsidRPr="00046F0F">
          <w:rPr>
            <w:rStyle w:val="Hyperlink"/>
          </w:rPr>
          <w:t>Unit 1</w:t>
        </w:r>
        <w:r>
          <w:rPr>
            <w:webHidden/>
          </w:rPr>
          <w:tab/>
        </w:r>
        <w:r>
          <w:rPr>
            <w:webHidden/>
          </w:rPr>
          <w:fldChar w:fldCharType="begin"/>
        </w:r>
        <w:r>
          <w:rPr>
            <w:webHidden/>
          </w:rPr>
          <w:instrText xml:space="preserve"> PAGEREF _Toc191902956 \h </w:instrText>
        </w:r>
        <w:r>
          <w:rPr>
            <w:webHidden/>
          </w:rPr>
        </w:r>
        <w:r>
          <w:rPr>
            <w:webHidden/>
          </w:rPr>
          <w:fldChar w:fldCharType="separate"/>
        </w:r>
        <w:r>
          <w:rPr>
            <w:webHidden/>
          </w:rPr>
          <w:t>1</w:t>
        </w:r>
        <w:r>
          <w:rPr>
            <w:webHidden/>
          </w:rPr>
          <w:fldChar w:fldCharType="end"/>
        </w:r>
      </w:hyperlink>
    </w:p>
    <w:p w14:paraId="06B7C0E2" w14:textId="3B4FC59F" w:rsidR="007628A2" w:rsidRDefault="007628A2">
      <w:pPr>
        <w:pStyle w:val="TOC2"/>
        <w:rPr>
          <w:rFonts w:asciiTheme="minorHAnsi" w:eastAsiaTheme="minorEastAsia" w:hAnsiTheme="minorHAnsi" w:cstheme="minorBidi"/>
          <w:kern w:val="2"/>
          <w:sz w:val="22"/>
          <w:szCs w:val="22"/>
          <w14:ligatures w14:val="standardContextual"/>
        </w:rPr>
      </w:pPr>
      <w:hyperlink w:anchor="_Toc191902957" w:history="1">
        <w:r w:rsidRPr="00046F0F">
          <w:rPr>
            <w:rStyle w:val="Hyperlink"/>
          </w:rPr>
          <w:t>Outcome 1</w:t>
        </w:r>
        <w:r>
          <w:rPr>
            <w:webHidden/>
          </w:rPr>
          <w:tab/>
        </w:r>
        <w:r>
          <w:rPr>
            <w:webHidden/>
          </w:rPr>
          <w:fldChar w:fldCharType="begin"/>
        </w:r>
        <w:r>
          <w:rPr>
            <w:webHidden/>
          </w:rPr>
          <w:instrText xml:space="preserve"> PAGEREF _Toc191902957 \h </w:instrText>
        </w:r>
        <w:r>
          <w:rPr>
            <w:webHidden/>
          </w:rPr>
        </w:r>
        <w:r>
          <w:rPr>
            <w:webHidden/>
          </w:rPr>
          <w:fldChar w:fldCharType="separate"/>
        </w:r>
        <w:r>
          <w:rPr>
            <w:webHidden/>
          </w:rPr>
          <w:t>1</w:t>
        </w:r>
        <w:r>
          <w:rPr>
            <w:webHidden/>
          </w:rPr>
          <w:fldChar w:fldCharType="end"/>
        </w:r>
      </w:hyperlink>
    </w:p>
    <w:p w14:paraId="526F6309" w14:textId="03D940BF" w:rsidR="007628A2" w:rsidRDefault="007628A2">
      <w:pPr>
        <w:pStyle w:val="TOC2"/>
        <w:rPr>
          <w:rFonts w:asciiTheme="minorHAnsi" w:eastAsiaTheme="minorEastAsia" w:hAnsiTheme="minorHAnsi" w:cstheme="minorBidi"/>
          <w:kern w:val="2"/>
          <w:sz w:val="22"/>
          <w:szCs w:val="22"/>
          <w14:ligatures w14:val="standardContextual"/>
        </w:rPr>
      </w:pPr>
      <w:hyperlink w:anchor="_Toc191902958" w:history="1">
        <w:r w:rsidRPr="00046F0F">
          <w:rPr>
            <w:rStyle w:val="Hyperlink"/>
          </w:rPr>
          <w:t>Examples of learning activities</w:t>
        </w:r>
        <w:r>
          <w:rPr>
            <w:webHidden/>
          </w:rPr>
          <w:tab/>
        </w:r>
        <w:r>
          <w:rPr>
            <w:webHidden/>
          </w:rPr>
          <w:fldChar w:fldCharType="begin"/>
        </w:r>
        <w:r>
          <w:rPr>
            <w:webHidden/>
          </w:rPr>
          <w:instrText xml:space="preserve"> PAGEREF _Toc191902958 \h </w:instrText>
        </w:r>
        <w:r>
          <w:rPr>
            <w:webHidden/>
          </w:rPr>
        </w:r>
        <w:r>
          <w:rPr>
            <w:webHidden/>
          </w:rPr>
          <w:fldChar w:fldCharType="separate"/>
        </w:r>
        <w:r>
          <w:rPr>
            <w:webHidden/>
          </w:rPr>
          <w:t>1</w:t>
        </w:r>
        <w:r>
          <w:rPr>
            <w:webHidden/>
          </w:rPr>
          <w:fldChar w:fldCharType="end"/>
        </w:r>
      </w:hyperlink>
    </w:p>
    <w:p w14:paraId="16372E4F" w14:textId="5C37AE12" w:rsidR="007628A2" w:rsidRDefault="007628A2">
      <w:pPr>
        <w:pStyle w:val="TOC2"/>
        <w:rPr>
          <w:rFonts w:asciiTheme="minorHAnsi" w:eastAsiaTheme="minorEastAsia" w:hAnsiTheme="minorHAnsi" w:cstheme="minorBidi"/>
          <w:kern w:val="2"/>
          <w:sz w:val="22"/>
          <w:szCs w:val="22"/>
          <w14:ligatures w14:val="standardContextual"/>
        </w:rPr>
      </w:pPr>
      <w:hyperlink w:anchor="_Toc191902959" w:history="1">
        <w:r w:rsidRPr="00046F0F">
          <w:rPr>
            <w:rStyle w:val="Hyperlink"/>
            <w:b/>
            <w:bCs/>
          </w:rPr>
          <w:t>Detailed example</w:t>
        </w:r>
        <w:r>
          <w:rPr>
            <w:webHidden/>
          </w:rPr>
          <w:tab/>
        </w:r>
        <w:r>
          <w:rPr>
            <w:webHidden/>
          </w:rPr>
          <w:fldChar w:fldCharType="begin"/>
        </w:r>
        <w:r>
          <w:rPr>
            <w:webHidden/>
          </w:rPr>
          <w:instrText xml:space="preserve"> PAGEREF _Toc191902959 \h </w:instrText>
        </w:r>
        <w:r>
          <w:rPr>
            <w:webHidden/>
          </w:rPr>
        </w:r>
        <w:r>
          <w:rPr>
            <w:webHidden/>
          </w:rPr>
          <w:fldChar w:fldCharType="separate"/>
        </w:r>
        <w:r>
          <w:rPr>
            <w:webHidden/>
          </w:rPr>
          <w:t>3</w:t>
        </w:r>
        <w:r>
          <w:rPr>
            <w:webHidden/>
          </w:rPr>
          <w:fldChar w:fldCharType="end"/>
        </w:r>
      </w:hyperlink>
    </w:p>
    <w:p w14:paraId="5DF83E9A" w14:textId="14CA2E5C" w:rsidR="007628A2" w:rsidRDefault="007628A2">
      <w:pPr>
        <w:pStyle w:val="TOC2"/>
        <w:rPr>
          <w:rFonts w:asciiTheme="minorHAnsi" w:eastAsiaTheme="minorEastAsia" w:hAnsiTheme="minorHAnsi" w:cstheme="minorBidi"/>
          <w:kern w:val="2"/>
          <w:sz w:val="22"/>
          <w:szCs w:val="22"/>
          <w14:ligatures w14:val="standardContextual"/>
        </w:rPr>
      </w:pPr>
      <w:hyperlink w:anchor="_Toc191902960" w:history="1">
        <w:r w:rsidRPr="00046F0F">
          <w:rPr>
            <w:rStyle w:val="Hyperlink"/>
          </w:rPr>
          <w:t>Outcome 2</w:t>
        </w:r>
        <w:r>
          <w:rPr>
            <w:webHidden/>
          </w:rPr>
          <w:tab/>
        </w:r>
        <w:r>
          <w:rPr>
            <w:webHidden/>
          </w:rPr>
          <w:fldChar w:fldCharType="begin"/>
        </w:r>
        <w:r>
          <w:rPr>
            <w:webHidden/>
          </w:rPr>
          <w:instrText xml:space="preserve"> PAGEREF _Toc191902960 \h </w:instrText>
        </w:r>
        <w:r>
          <w:rPr>
            <w:webHidden/>
          </w:rPr>
        </w:r>
        <w:r>
          <w:rPr>
            <w:webHidden/>
          </w:rPr>
          <w:fldChar w:fldCharType="separate"/>
        </w:r>
        <w:r>
          <w:rPr>
            <w:webHidden/>
          </w:rPr>
          <w:t>3</w:t>
        </w:r>
        <w:r>
          <w:rPr>
            <w:webHidden/>
          </w:rPr>
          <w:fldChar w:fldCharType="end"/>
        </w:r>
      </w:hyperlink>
    </w:p>
    <w:p w14:paraId="178672BD" w14:textId="209EA3FE" w:rsidR="007628A2" w:rsidRDefault="007628A2">
      <w:pPr>
        <w:pStyle w:val="TOC2"/>
        <w:rPr>
          <w:rFonts w:asciiTheme="minorHAnsi" w:eastAsiaTheme="minorEastAsia" w:hAnsiTheme="minorHAnsi" w:cstheme="minorBidi"/>
          <w:kern w:val="2"/>
          <w:sz w:val="22"/>
          <w:szCs w:val="22"/>
          <w14:ligatures w14:val="standardContextual"/>
        </w:rPr>
      </w:pPr>
      <w:hyperlink w:anchor="_Toc191902961" w:history="1">
        <w:r w:rsidRPr="00046F0F">
          <w:rPr>
            <w:rStyle w:val="Hyperlink"/>
          </w:rPr>
          <w:t>Examples of learning activities</w:t>
        </w:r>
        <w:r>
          <w:rPr>
            <w:webHidden/>
          </w:rPr>
          <w:tab/>
        </w:r>
        <w:r>
          <w:rPr>
            <w:webHidden/>
          </w:rPr>
          <w:fldChar w:fldCharType="begin"/>
        </w:r>
        <w:r>
          <w:rPr>
            <w:webHidden/>
          </w:rPr>
          <w:instrText xml:space="preserve"> PAGEREF _Toc191902961 \h </w:instrText>
        </w:r>
        <w:r>
          <w:rPr>
            <w:webHidden/>
          </w:rPr>
        </w:r>
        <w:r>
          <w:rPr>
            <w:webHidden/>
          </w:rPr>
          <w:fldChar w:fldCharType="separate"/>
        </w:r>
        <w:r>
          <w:rPr>
            <w:webHidden/>
          </w:rPr>
          <w:t>4</w:t>
        </w:r>
        <w:r>
          <w:rPr>
            <w:webHidden/>
          </w:rPr>
          <w:fldChar w:fldCharType="end"/>
        </w:r>
      </w:hyperlink>
    </w:p>
    <w:p w14:paraId="1BEC7981" w14:textId="7E415528" w:rsidR="007628A2" w:rsidRDefault="007628A2">
      <w:pPr>
        <w:pStyle w:val="TOC2"/>
        <w:rPr>
          <w:rFonts w:asciiTheme="minorHAnsi" w:eastAsiaTheme="minorEastAsia" w:hAnsiTheme="minorHAnsi" w:cstheme="minorBidi"/>
          <w:kern w:val="2"/>
          <w:sz w:val="22"/>
          <w:szCs w:val="22"/>
          <w14:ligatures w14:val="standardContextual"/>
        </w:rPr>
      </w:pPr>
      <w:hyperlink w:anchor="_Toc191902962" w:history="1">
        <w:r w:rsidRPr="00046F0F">
          <w:rPr>
            <w:rStyle w:val="Hyperlink"/>
            <w:b/>
            <w:bCs/>
          </w:rPr>
          <w:t>Detailed example</w:t>
        </w:r>
        <w:r>
          <w:rPr>
            <w:webHidden/>
          </w:rPr>
          <w:tab/>
        </w:r>
        <w:r>
          <w:rPr>
            <w:webHidden/>
          </w:rPr>
          <w:fldChar w:fldCharType="begin"/>
        </w:r>
        <w:r>
          <w:rPr>
            <w:webHidden/>
          </w:rPr>
          <w:instrText xml:space="preserve"> PAGEREF _Toc191902962 \h </w:instrText>
        </w:r>
        <w:r>
          <w:rPr>
            <w:webHidden/>
          </w:rPr>
        </w:r>
        <w:r>
          <w:rPr>
            <w:webHidden/>
          </w:rPr>
          <w:fldChar w:fldCharType="separate"/>
        </w:r>
        <w:r>
          <w:rPr>
            <w:webHidden/>
          </w:rPr>
          <w:t>5</w:t>
        </w:r>
        <w:r>
          <w:rPr>
            <w:webHidden/>
          </w:rPr>
          <w:fldChar w:fldCharType="end"/>
        </w:r>
      </w:hyperlink>
    </w:p>
    <w:p w14:paraId="59FE1038" w14:textId="082C0D3C" w:rsidR="007628A2" w:rsidRDefault="007628A2">
      <w:pPr>
        <w:pStyle w:val="TOC2"/>
        <w:rPr>
          <w:rFonts w:asciiTheme="minorHAnsi" w:eastAsiaTheme="minorEastAsia" w:hAnsiTheme="minorHAnsi" w:cstheme="minorBidi"/>
          <w:kern w:val="2"/>
          <w:sz w:val="22"/>
          <w:szCs w:val="22"/>
          <w14:ligatures w14:val="standardContextual"/>
        </w:rPr>
      </w:pPr>
      <w:hyperlink w:anchor="_Toc191902963" w:history="1">
        <w:r w:rsidRPr="00046F0F">
          <w:rPr>
            <w:rStyle w:val="Hyperlink"/>
          </w:rPr>
          <w:t>Outcome 3</w:t>
        </w:r>
        <w:r>
          <w:rPr>
            <w:webHidden/>
          </w:rPr>
          <w:tab/>
        </w:r>
        <w:r>
          <w:rPr>
            <w:webHidden/>
          </w:rPr>
          <w:fldChar w:fldCharType="begin"/>
        </w:r>
        <w:r>
          <w:rPr>
            <w:webHidden/>
          </w:rPr>
          <w:instrText xml:space="preserve"> PAGEREF _Toc191902963 \h </w:instrText>
        </w:r>
        <w:r>
          <w:rPr>
            <w:webHidden/>
          </w:rPr>
        </w:r>
        <w:r>
          <w:rPr>
            <w:webHidden/>
          </w:rPr>
          <w:fldChar w:fldCharType="separate"/>
        </w:r>
        <w:r>
          <w:rPr>
            <w:webHidden/>
          </w:rPr>
          <w:t>6</w:t>
        </w:r>
        <w:r>
          <w:rPr>
            <w:webHidden/>
          </w:rPr>
          <w:fldChar w:fldCharType="end"/>
        </w:r>
      </w:hyperlink>
    </w:p>
    <w:p w14:paraId="02C123B1" w14:textId="303CA02F" w:rsidR="007628A2" w:rsidRDefault="007628A2">
      <w:pPr>
        <w:pStyle w:val="TOC2"/>
        <w:rPr>
          <w:rFonts w:asciiTheme="minorHAnsi" w:eastAsiaTheme="minorEastAsia" w:hAnsiTheme="minorHAnsi" w:cstheme="minorBidi"/>
          <w:kern w:val="2"/>
          <w:sz w:val="22"/>
          <w:szCs w:val="22"/>
          <w14:ligatures w14:val="standardContextual"/>
        </w:rPr>
      </w:pPr>
      <w:hyperlink w:anchor="_Toc191902964" w:history="1">
        <w:r w:rsidRPr="00046F0F">
          <w:rPr>
            <w:rStyle w:val="Hyperlink"/>
          </w:rPr>
          <w:t>Examples of learning activities</w:t>
        </w:r>
        <w:r>
          <w:rPr>
            <w:webHidden/>
          </w:rPr>
          <w:tab/>
        </w:r>
        <w:r>
          <w:rPr>
            <w:webHidden/>
          </w:rPr>
          <w:fldChar w:fldCharType="begin"/>
        </w:r>
        <w:r>
          <w:rPr>
            <w:webHidden/>
          </w:rPr>
          <w:instrText xml:space="preserve"> PAGEREF _Toc191902964 \h </w:instrText>
        </w:r>
        <w:r>
          <w:rPr>
            <w:webHidden/>
          </w:rPr>
        </w:r>
        <w:r>
          <w:rPr>
            <w:webHidden/>
          </w:rPr>
          <w:fldChar w:fldCharType="separate"/>
        </w:r>
        <w:r>
          <w:rPr>
            <w:webHidden/>
          </w:rPr>
          <w:t>6</w:t>
        </w:r>
        <w:r>
          <w:rPr>
            <w:webHidden/>
          </w:rPr>
          <w:fldChar w:fldCharType="end"/>
        </w:r>
      </w:hyperlink>
    </w:p>
    <w:p w14:paraId="4682EDA1" w14:textId="46080B43" w:rsidR="007628A2" w:rsidRDefault="007628A2">
      <w:pPr>
        <w:pStyle w:val="TOC2"/>
        <w:rPr>
          <w:rFonts w:asciiTheme="minorHAnsi" w:eastAsiaTheme="minorEastAsia" w:hAnsiTheme="minorHAnsi" w:cstheme="minorBidi"/>
          <w:kern w:val="2"/>
          <w:sz w:val="22"/>
          <w:szCs w:val="22"/>
          <w14:ligatures w14:val="standardContextual"/>
        </w:rPr>
      </w:pPr>
      <w:hyperlink w:anchor="_Toc191902965" w:history="1">
        <w:r w:rsidRPr="00046F0F">
          <w:rPr>
            <w:rStyle w:val="Hyperlink"/>
            <w:b/>
            <w:bCs/>
          </w:rPr>
          <w:t>Detailed example</w:t>
        </w:r>
        <w:r>
          <w:rPr>
            <w:webHidden/>
          </w:rPr>
          <w:tab/>
        </w:r>
        <w:r>
          <w:rPr>
            <w:webHidden/>
          </w:rPr>
          <w:fldChar w:fldCharType="begin"/>
        </w:r>
        <w:r>
          <w:rPr>
            <w:webHidden/>
          </w:rPr>
          <w:instrText xml:space="preserve"> PAGEREF _Toc191902965 \h </w:instrText>
        </w:r>
        <w:r>
          <w:rPr>
            <w:webHidden/>
          </w:rPr>
        </w:r>
        <w:r>
          <w:rPr>
            <w:webHidden/>
          </w:rPr>
          <w:fldChar w:fldCharType="separate"/>
        </w:r>
        <w:r>
          <w:rPr>
            <w:webHidden/>
          </w:rPr>
          <w:t>8</w:t>
        </w:r>
        <w:r>
          <w:rPr>
            <w:webHidden/>
          </w:rPr>
          <w:fldChar w:fldCharType="end"/>
        </w:r>
      </w:hyperlink>
    </w:p>
    <w:p w14:paraId="27E31967" w14:textId="7D39804B" w:rsidR="007628A2" w:rsidRDefault="007628A2">
      <w:pPr>
        <w:pStyle w:val="TOC3"/>
        <w:rPr>
          <w:rFonts w:eastAsiaTheme="minorEastAsia"/>
          <w:kern w:val="2"/>
          <w:sz w:val="22"/>
          <w:lang w:val="en-AU" w:eastAsia="en-AU"/>
          <w14:ligatures w14:val="standardContextual"/>
        </w:rPr>
      </w:pPr>
      <w:hyperlink w:anchor="_Toc191902966" w:history="1">
        <w:r w:rsidRPr="00046F0F">
          <w:rPr>
            <w:rStyle w:val="Hyperlink"/>
          </w:rPr>
          <w:t>Unit 2</w:t>
        </w:r>
        <w:r>
          <w:rPr>
            <w:webHidden/>
          </w:rPr>
          <w:tab/>
        </w:r>
        <w:r>
          <w:rPr>
            <w:webHidden/>
          </w:rPr>
          <w:fldChar w:fldCharType="begin"/>
        </w:r>
        <w:r>
          <w:rPr>
            <w:webHidden/>
          </w:rPr>
          <w:instrText xml:space="preserve"> PAGEREF _Toc191902966 \h </w:instrText>
        </w:r>
        <w:r>
          <w:rPr>
            <w:webHidden/>
          </w:rPr>
        </w:r>
        <w:r>
          <w:rPr>
            <w:webHidden/>
          </w:rPr>
          <w:fldChar w:fldCharType="separate"/>
        </w:r>
        <w:r>
          <w:rPr>
            <w:webHidden/>
          </w:rPr>
          <w:t>10</w:t>
        </w:r>
        <w:r>
          <w:rPr>
            <w:webHidden/>
          </w:rPr>
          <w:fldChar w:fldCharType="end"/>
        </w:r>
      </w:hyperlink>
    </w:p>
    <w:p w14:paraId="4E523BB7" w14:textId="59E80770" w:rsidR="007628A2" w:rsidRDefault="007628A2">
      <w:pPr>
        <w:pStyle w:val="TOC2"/>
        <w:rPr>
          <w:rFonts w:asciiTheme="minorHAnsi" w:eastAsiaTheme="minorEastAsia" w:hAnsiTheme="minorHAnsi" w:cstheme="minorBidi"/>
          <w:kern w:val="2"/>
          <w:sz w:val="22"/>
          <w:szCs w:val="22"/>
          <w14:ligatures w14:val="standardContextual"/>
        </w:rPr>
      </w:pPr>
      <w:hyperlink w:anchor="_Toc191902967" w:history="1">
        <w:r w:rsidRPr="00046F0F">
          <w:rPr>
            <w:rStyle w:val="Hyperlink"/>
          </w:rPr>
          <w:t>Outcome 1</w:t>
        </w:r>
        <w:r>
          <w:rPr>
            <w:webHidden/>
          </w:rPr>
          <w:tab/>
        </w:r>
        <w:r>
          <w:rPr>
            <w:webHidden/>
          </w:rPr>
          <w:fldChar w:fldCharType="begin"/>
        </w:r>
        <w:r>
          <w:rPr>
            <w:webHidden/>
          </w:rPr>
          <w:instrText xml:space="preserve"> PAGEREF _Toc191902967 \h </w:instrText>
        </w:r>
        <w:r>
          <w:rPr>
            <w:webHidden/>
          </w:rPr>
        </w:r>
        <w:r>
          <w:rPr>
            <w:webHidden/>
          </w:rPr>
          <w:fldChar w:fldCharType="separate"/>
        </w:r>
        <w:r>
          <w:rPr>
            <w:webHidden/>
          </w:rPr>
          <w:t>10</w:t>
        </w:r>
        <w:r>
          <w:rPr>
            <w:webHidden/>
          </w:rPr>
          <w:fldChar w:fldCharType="end"/>
        </w:r>
      </w:hyperlink>
    </w:p>
    <w:p w14:paraId="43C9B745" w14:textId="446A6FDF" w:rsidR="007628A2" w:rsidRDefault="007628A2">
      <w:pPr>
        <w:pStyle w:val="TOC2"/>
        <w:rPr>
          <w:rFonts w:asciiTheme="minorHAnsi" w:eastAsiaTheme="minorEastAsia" w:hAnsiTheme="minorHAnsi" w:cstheme="minorBidi"/>
          <w:kern w:val="2"/>
          <w:sz w:val="22"/>
          <w:szCs w:val="22"/>
          <w14:ligatures w14:val="standardContextual"/>
        </w:rPr>
      </w:pPr>
      <w:hyperlink w:anchor="_Toc191902968" w:history="1">
        <w:r w:rsidRPr="00046F0F">
          <w:rPr>
            <w:rStyle w:val="Hyperlink"/>
          </w:rPr>
          <w:t>Examples of learning activities</w:t>
        </w:r>
        <w:r>
          <w:rPr>
            <w:webHidden/>
          </w:rPr>
          <w:tab/>
        </w:r>
        <w:r>
          <w:rPr>
            <w:webHidden/>
          </w:rPr>
          <w:fldChar w:fldCharType="begin"/>
        </w:r>
        <w:r>
          <w:rPr>
            <w:webHidden/>
          </w:rPr>
          <w:instrText xml:space="preserve"> PAGEREF _Toc191902968 \h </w:instrText>
        </w:r>
        <w:r>
          <w:rPr>
            <w:webHidden/>
          </w:rPr>
        </w:r>
        <w:r>
          <w:rPr>
            <w:webHidden/>
          </w:rPr>
          <w:fldChar w:fldCharType="separate"/>
        </w:r>
        <w:r>
          <w:rPr>
            <w:webHidden/>
          </w:rPr>
          <w:t>10</w:t>
        </w:r>
        <w:r>
          <w:rPr>
            <w:webHidden/>
          </w:rPr>
          <w:fldChar w:fldCharType="end"/>
        </w:r>
      </w:hyperlink>
    </w:p>
    <w:p w14:paraId="2C88991A" w14:textId="721862E3" w:rsidR="007628A2" w:rsidRDefault="007628A2">
      <w:pPr>
        <w:pStyle w:val="TOC2"/>
        <w:rPr>
          <w:rFonts w:asciiTheme="minorHAnsi" w:eastAsiaTheme="minorEastAsia" w:hAnsiTheme="minorHAnsi" w:cstheme="minorBidi"/>
          <w:kern w:val="2"/>
          <w:sz w:val="22"/>
          <w:szCs w:val="22"/>
          <w14:ligatures w14:val="standardContextual"/>
        </w:rPr>
      </w:pPr>
      <w:hyperlink w:anchor="_Toc191902969" w:history="1">
        <w:r w:rsidRPr="00046F0F">
          <w:rPr>
            <w:rStyle w:val="Hyperlink"/>
            <w:b/>
            <w:bCs/>
          </w:rPr>
          <w:t>Detailed example</w:t>
        </w:r>
        <w:r>
          <w:rPr>
            <w:webHidden/>
          </w:rPr>
          <w:tab/>
        </w:r>
        <w:r>
          <w:rPr>
            <w:webHidden/>
          </w:rPr>
          <w:fldChar w:fldCharType="begin"/>
        </w:r>
        <w:r>
          <w:rPr>
            <w:webHidden/>
          </w:rPr>
          <w:instrText xml:space="preserve"> PAGEREF _Toc191902969 \h </w:instrText>
        </w:r>
        <w:r>
          <w:rPr>
            <w:webHidden/>
          </w:rPr>
        </w:r>
        <w:r>
          <w:rPr>
            <w:webHidden/>
          </w:rPr>
          <w:fldChar w:fldCharType="separate"/>
        </w:r>
        <w:r>
          <w:rPr>
            <w:webHidden/>
          </w:rPr>
          <w:t>12</w:t>
        </w:r>
        <w:r>
          <w:rPr>
            <w:webHidden/>
          </w:rPr>
          <w:fldChar w:fldCharType="end"/>
        </w:r>
      </w:hyperlink>
    </w:p>
    <w:p w14:paraId="0F66356B" w14:textId="5C1B4E0E" w:rsidR="007628A2" w:rsidRDefault="007628A2">
      <w:pPr>
        <w:pStyle w:val="TOC2"/>
        <w:rPr>
          <w:rFonts w:asciiTheme="minorHAnsi" w:eastAsiaTheme="minorEastAsia" w:hAnsiTheme="minorHAnsi" w:cstheme="minorBidi"/>
          <w:kern w:val="2"/>
          <w:sz w:val="22"/>
          <w:szCs w:val="22"/>
          <w14:ligatures w14:val="standardContextual"/>
        </w:rPr>
      </w:pPr>
      <w:hyperlink w:anchor="_Toc191902970" w:history="1">
        <w:r w:rsidRPr="00046F0F">
          <w:rPr>
            <w:rStyle w:val="Hyperlink"/>
          </w:rPr>
          <w:t>Outcome 2</w:t>
        </w:r>
        <w:r>
          <w:rPr>
            <w:webHidden/>
          </w:rPr>
          <w:tab/>
        </w:r>
        <w:r>
          <w:rPr>
            <w:webHidden/>
          </w:rPr>
          <w:fldChar w:fldCharType="begin"/>
        </w:r>
        <w:r>
          <w:rPr>
            <w:webHidden/>
          </w:rPr>
          <w:instrText xml:space="preserve"> PAGEREF _Toc191902970 \h </w:instrText>
        </w:r>
        <w:r>
          <w:rPr>
            <w:webHidden/>
          </w:rPr>
        </w:r>
        <w:r>
          <w:rPr>
            <w:webHidden/>
          </w:rPr>
          <w:fldChar w:fldCharType="separate"/>
        </w:r>
        <w:r>
          <w:rPr>
            <w:webHidden/>
          </w:rPr>
          <w:t>13</w:t>
        </w:r>
        <w:r>
          <w:rPr>
            <w:webHidden/>
          </w:rPr>
          <w:fldChar w:fldCharType="end"/>
        </w:r>
      </w:hyperlink>
    </w:p>
    <w:p w14:paraId="5F1BFB79" w14:textId="202A513E" w:rsidR="007628A2" w:rsidRDefault="007628A2">
      <w:pPr>
        <w:pStyle w:val="TOC2"/>
        <w:rPr>
          <w:rFonts w:asciiTheme="minorHAnsi" w:eastAsiaTheme="minorEastAsia" w:hAnsiTheme="minorHAnsi" w:cstheme="minorBidi"/>
          <w:kern w:val="2"/>
          <w:sz w:val="22"/>
          <w:szCs w:val="22"/>
          <w14:ligatures w14:val="standardContextual"/>
        </w:rPr>
      </w:pPr>
      <w:hyperlink w:anchor="_Toc191902971" w:history="1">
        <w:r w:rsidRPr="00046F0F">
          <w:rPr>
            <w:rStyle w:val="Hyperlink"/>
          </w:rPr>
          <w:t>Examples of learning activities</w:t>
        </w:r>
        <w:r>
          <w:rPr>
            <w:webHidden/>
          </w:rPr>
          <w:tab/>
        </w:r>
        <w:r>
          <w:rPr>
            <w:webHidden/>
          </w:rPr>
          <w:fldChar w:fldCharType="begin"/>
        </w:r>
        <w:r>
          <w:rPr>
            <w:webHidden/>
          </w:rPr>
          <w:instrText xml:space="preserve"> PAGEREF _Toc191902971 \h </w:instrText>
        </w:r>
        <w:r>
          <w:rPr>
            <w:webHidden/>
          </w:rPr>
        </w:r>
        <w:r>
          <w:rPr>
            <w:webHidden/>
          </w:rPr>
          <w:fldChar w:fldCharType="separate"/>
        </w:r>
        <w:r>
          <w:rPr>
            <w:webHidden/>
          </w:rPr>
          <w:t>13</w:t>
        </w:r>
        <w:r>
          <w:rPr>
            <w:webHidden/>
          </w:rPr>
          <w:fldChar w:fldCharType="end"/>
        </w:r>
      </w:hyperlink>
    </w:p>
    <w:p w14:paraId="4F8B343D" w14:textId="19DF2140" w:rsidR="007628A2" w:rsidRDefault="007628A2">
      <w:pPr>
        <w:pStyle w:val="TOC2"/>
        <w:rPr>
          <w:rFonts w:asciiTheme="minorHAnsi" w:eastAsiaTheme="minorEastAsia" w:hAnsiTheme="minorHAnsi" w:cstheme="minorBidi"/>
          <w:kern w:val="2"/>
          <w:sz w:val="22"/>
          <w:szCs w:val="22"/>
          <w14:ligatures w14:val="standardContextual"/>
        </w:rPr>
      </w:pPr>
      <w:hyperlink w:anchor="_Toc191902972" w:history="1">
        <w:r w:rsidRPr="00046F0F">
          <w:rPr>
            <w:rStyle w:val="Hyperlink"/>
            <w:b/>
            <w:bCs/>
          </w:rPr>
          <w:t>Detailed example</w:t>
        </w:r>
        <w:r>
          <w:rPr>
            <w:webHidden/>
          </w:rPr>
          <w:tab/>
        </w:r>
        <w:r>
          <w:rPr>
            <w:webHidden/>
          </w:rPr>
          <w:fldChar w:fldCharType="begin"/>
        </w:r>
        <w:r>
          <w:rPr>
            <w:webHidden/>
          </w:rPr>
          <w:instrText xml:space="preserve"> PAGEREF _Toc191902972 \h </w:instrText>
        </w:r>
        <w:r>
          <w:rPr>
            <w:webHidden/>
          </w:rPr>
        </w:r>
        <w:r>
          <w:rPr>
            <w:webHidden/>
          </w:rPr>
          <w:fldChar w:fldCharType="separate"/>
        </w:r>
        <w:r>
          <w:rPr>
            <w:webHidden/>
          </w:rPr>
          <w:t>15</w:t>
        </w:r>
        <w:r>
          <w:rPr>
            <w:webHidden/>
          </w:rPr>
          <w:fldChar w:fldCharType="end"/>
        </w:r>
      </w:hyperlink>
    </w:p>
    <w:p w14:paraId="2A5FD57D" w14:textId="140391AA" w:rsidR="007628A2" w:rsidRDefault="007628A2">
      <w:pPr>
        <w:pStyle w:val="TOC2"/>
        <w:rPr>
          <w:rFonts w:asciiTheme="minorHAnsi" w:eastAsiaTheme="minorEastAsia" w:hAnsiTheme="minorHAnsi" w:cstheme="minorBidi"/>
          <w:kern w:val="2"/>
          <w:sz w:val="22"/>
          <w:szCs w:val="22"/>
          <w14:ligatures w14:val="standardContextual"/>
        </w:rPr>
      </w:pPr>
      <w:hyperlink w:anchor="_Toc191902973" w:history="1">
        <w:r w:rsidRPr="00046F0F">
          <w:rPr>
            <w:rStyle w:val="Hyperlink"/>
          </w:rPr>
          <w:t>Outcome 3</w:t>
        </w:r>
        <w:r>
          <w:rPr>
            <w:webHidden/>
          </w:rPr>
          <w:tab/>
        </w:r>
        <w:r>
          <w:rPr>
            <w:webHidden/>
          </w:rPr>
          <w:fldChar w:fldCharType="begin"/>
        </w:r>
        <w:r>
          <w:rPr>
            <w:webHidden/>
          </w:rPr>
          <w:instrText xml:space="preserve"> PAGEREF _Toc191902973 \h </w:instrText>
        </w:r>
        <w:r>
          <w:rPr>
            <w:webHidden/>
          </w:rPr>
        </w:r>
        <w:r>
          <w:rPr>
            <w:webHidden/>
          </w:rPr>
          <w:fldChar w:fldCharType="separate"/>
        </w:r>
        <w:r>
          <w:rPr>
            <w:webHidden/>
          </w:rPr>
          <w:t>16</w:t>
        </w:r>
        <w:r>
          <w:rPr>
            <w:webHidden/>
          </w:rPr>
          <w:fldChar w:fldCharType="end"/>
        </w:r>
      </w:hyperlink>
    </w:p>
    <w:p w14:paraId="398DE145" w14:textId="32C82F97" w:rsidR="007628A2" w:rsidRDefault="007628A2">
      <w:pPr>
        <w:pStyle w:val="TOC2"/>
        <w:rPr>
          <w:rFonts w:asciiTheme="minorHAnsi" w:eastAsiaTheme="minorEastAsia" w:hAnsiTheme="minorHAnsi" w:cstheme="minorBidi"/>
          <w:kern w:val="2"/>
          <w:sz w:val="22"/>
          <w:szCs w:val="22"/>
          <w14:ligatures w14:val="standardContextual"/>
        </w:rPr>
      </w:pPr>
      <w:hyperlink w:anchor="_Toc191902974" w:history="1">
        <w:r w:rsidRPr="00046F0F">
          <w:rPr>
            <w:rStyle w:val="Hyperlink"/>
          </w:rPr>
          <w:t>Examples of learning activities</w:t>
        </w:r>
        <w:r>
          <w:rPr>
            <w:webHidden/>
          </w:rPr>
          <w:tab/>
        </w:r>
        <w:r>
          <w:rPr>
            <w:webHidden/>
          </w:rPr>
          <w:fldChar w:fldCharType="begin"/>
        </w:r>
        <w:r>
          <w:rPr>
            <w:webHidden/>
          </w:rPr>
          <w:instrText xml:space="preserve"> PAGEREF _Toc191902974 \h </w:instrText>
        </w:r>
        <w:r>
          <w:rPr>
            <w:webHidden/>
          </w:rPr>
        </w:r>
        <w:r>
          <w:rPr>
            <w:webHidden/>
          </w:rPr>
          <w:fldChar w:fldCharType="separate"/>
        </w:r>
        <w:r>
          <w:rPr>
            <w:webHidden/>
          </w:rPr>
          <w:t>16</w:t>
        </w:r>
        <w:r>
          <w:rPr>
            <w:webHidden/>
          </w:rPr>
          <w:fldChar w:fldCharType="end"/>
        </w:r>
      </w:hyperlink>
    </w:p>
    <w:p w14:paraId="1307EB23" w14:textId="51E9B68B" w:rsidR="007628A2" w:rsidRDefault="007628A2">
      <w:pPr>
        <w:pStyle w:val="TOC2"/>
        <w:rPr>
          <w:rFonts w:asciiTheme="minorHAnsi" w:eastAsiaTheme="minorEastAsia" w:hAnsiTheme="minorHAnsi" w:cstheme="minorBidi"/>
          <w:kern w:val="2"/>
          <w:sz w:val="22"/>
          <w:szCs w:val="22"/>
          <w14:ligatures w14:val="standardContextual"/>
        </w:rPr>
      </w:pPr>
      <w:hyperlink w:anchor="_Toc191902975" w:history="1">
        <w:r w:rsidRPr="00046F0F">
          <w:rPr>
            <w:rStyle w:val="Hyperlink"/>
            <w:b/>
            <w:bCs/>
          </w:rPr>
          <w:t>Detailed example</w:t>
        </w:r>
        <w:r>
          <w:rPr>
            <w:webHidden/>
          </w:rPr>
          <w:tab/>
        </w:r>
        <w:r>
          <w:rPr>
            <w:webHidden/>
          </w:rPr>
          <w:fldChar w:fldCharType="begin"/>
        </w:r>
        <w:r>
          <w:rPr>
            <w:webHidden/>
          </w:rPr>
          <w:instrText xml:space="preserve"> PAGEREF _Toc191902975 \h </w:instrText>
        </w:r>
        <w:r>
          <w:rPr>
            <w:webHidden/>
          </w:rPr>
        </w:r>
        <w:r>
          <w:rPr>
            <w:webHidden/>
          </w:rPr>
          <w:fldChar w:fldCharType="separate"/>
        </w:r>
        <w:r>
          <w:rPr>
            <w:webHidden/>
          </w:rPr>
          <w:t>18</w:t>
        </w:r>
        <w:r>
          <w:rPr>
            <w:webHidden/>
          </w:rPr>
          <w:fldChar w:fldCharType="end"/>
        </w:r>
      </w:hyperlink>
    </w:p>
    <w:p w14:paraId="31D453BD" w14:textId="08CB2FF5" w:rsidR="007628A2" w:rsidRDefault="007628A2">
      <w:pPr>
        <w:pStyle w:val="TOC3"/>
        <w:rPr>
          <w:rFonts w:eastAsiaTheme="minorEastAsia"/>
          <w:kern w:val="2"/>
          <w:sz w:val="22"/>
          <w:lang w:val="en-AU" w:eastAsia="en-AU"/>
          <w14:ligatures w14:val="standardContextual"/>
        </w:rPr>
      </w:pPr>
      <w:hyperlink w:anchor="_Toc191902976" w:history="1">
        <w:r w:rsidRPr="00046F0F">
          <w:rPr>
            <w:rStyle w:val="Hyperlink"/>
          </w:rPr>
          <w:t>Unit 3</w:t>
        </w:r>
        <w:r>
          <w:rPr>
            <w:webHidden/>
          </w:rPr>
          <w:tab/>
        </w:r>
        <w:r>
          <w:rPr>
            <w:webHidden/>
          </w:rPr>
          <w:fldChar w:fldCharType="begin"/>
        </w:r>
        <w:r>
          <w:rPr>
            <w:webHidden/>
          </w:rPr>
          <w:instrText xml:space="preserve"> PAGEREF _Toc191902976 \h </w:instrText>
        </w:r>
        <w:r>
          <w:rPr>
            <w:webHidden/>
          </w:rPr>
        </w:r>
        <w:r>
          <w:rPr>
            <w:webHidden/>
          </w:rPr>
          <w:fldChar w:fldCharType="separate"/>
        </w:r>
        <w:r>
          <w:rPr>
            <w:webHidden/>
          </w:rPr>
          <w:t>20</w:t>
        </w:r>
        <w:r>
          <w:rPr>
            <w:webHidden/>
          </w:rPr>
          <w:fldChar w:fldCharType="end"/>
        </w:r>
      </w:hyperlink>
    </w:p>
    <w:p w14:paraId="399D5214" w14:textId="6C2FE04C" w:rsidR="007628A2" w:rsidRDefault="007628A2">
      <w:pPr>
        <w:pStyle w:val="TOC2"/>
        <w:rPr>
          <w:rFonts w:asciiTheme="minorHAnsi" w:eastAsiaTheme="minorEastAsia" w:hAnsiTheme="minorHAnsi" w:cstheme="minorBidi"/>
          <w:kern w:val="2"/>
          <w:sz w:val="22"/>
          <w:szCs w:val="22"/>
          <w14:ligatures w14:val="standardContextual"/>
        </w:rPr>
      </w:pPr>
      <w:hyperlink w:anchor="_Toc191902977" w:history="1">
        <w:r w:rsidRPr="00046F0F">
          <w:rPr>
            <w:rStyle w:val="Hyperlink"/>
          </w:rPr>
          <w:t>Outcome 1</w:t>
        </w:r>
        <w:r>
          <w:rPr>
            <w:webHidden/>
          </w:rPr>
          <w:tab/>
        </w:r>
        <w:r>
          <w:rPr>
            <w:webHidden/>
          </w:rPr>
          <w:fldChar w:fldCharType="begin"/>
        </w:r>
        <w:r>
          <w:rPr>
            <w:webHidden/>
          </w:rPr>
          <w:instrText xml:space="preserve"> PAGEREF _Toc191902977 \h </w:instrText>
        </w:r>
        <w:r>
          <w:rPr>
            <w:webHidden/>
          </w:rPr>
        </w:r>
        <w:r>
          <w:rPr>
            <w:webHidden/>
          </w:rPr>
          <w:fldChar w:fldCharType="separate"/>
        </w:r>
        <w:r>
          <w:rPr>
            <w:webHidden/>
          </w:rPr>
          <w:t>20</w:t>
        </w:r>
        <w:r>
          <w:rPr>
            <w:webHidden/>
          </w:rPr>
          <w:fldChar w:fldCharType="end"/>
        </w:r>
      </w:hyperlink>
    </w:p>
    <w:p w14:paraId="636289A1" w14:textId="3AB89786" w:rsidR="007628A2" w:rsidRDefault="007628A2">
      <w:pPr>
        <w:pStyle w:val="TOC2"/>
        <w:rPr>
          <w:rFonts w:asciiTheme="minorHAnsi" w:eastAsiaTheme="minorEastAsia" w:hAnsiTheme="minorHAnsi" w:cstheme="minorBidi"/>
          <w:kern w:val="2"/>
          <w:sz w:val="22"/>
          <w:szCs w:val="22"/>
          <w14:ligatures w14:val="standardContextual"/>
        </w:rPr>
      </w:pPr>
      <w:hyperlink w:anchor="_Toc191902978" w:history="1">
        <w:r w:rsidRPr="00046F0F">
          <w:rPr>
            <w:rStyle w:val="Hyperlink"/>
          </w:rPr>
          <w:t>Examples of learning activities</w:t>
        </w:r>
        <w:r>
          <w:rPr>
            <w:webHidden/>
          </w:rPr>
          <w:tab/>
        </w:r>
        <w:r>
          <w:rPr>
            <w:webHidden/>
          </w:rPr>
          <w:fldChar w:fldCharType="begin"/>
        </w:r>
        <w:r>
          <w:rPr>
            <w:webHidden/>
          </w:rPr>
          <w:instrText xml:space="preserve"> PAGEREF _Toc191902978 \h </w:instrText>
        </w:r>
        <w:r>
          <w:rPr>
            <w:webHidden/>
          </w:rPr>
        </w:r>
        <w:r>
          <w:rPr>
            <w:webHidden/>
          </w:rPr>
          <w:fldChar w:fldCharType="separate"/>
        </w:r>
        <w:r>
          <w:rPr>
            <w:webHidden/>
          </w:rPr>
          <w:t>20</w:t>
        </w:r>
        <w:r>
          <w:rPr>
            <w:webHidden/>
          </w:rPr>
          <w:fldChar w:fldCharType="end"/>
        </w:r>
      </w:hyperlink>
    </w:p>
    <w:p w14:paraId="5646C073" w14:textId="6F163D1C" w:rsidR="007628A2" w:rsidRDefault="007628A2">
      <w:pPr>
        <w:pStyle w:val="TOC2"/>
        <w:rPr>
          <w:rFonts w:asciiTheme="minorHAnsi" w:eastAsiaTheme="minorEastAsia" w:hAnsiTheme="minorHAnsi" w:cstheme="minorBidi"/>
          <w:kern w:val="2"/>
          <w:sz w:val="22"/>
          <w:szCs w:val="22"/>
          <w14:ligatures w14:val="standardContextual"/>
        </w:rPr>
      </w:pPr>
      <w:hyperlink w:anchor="_Toc191902979" w:history="1">
        <w:r w:rsidRPr="00046F0F">
          <w:rPr>
            <w:rStyle w:val="Hyperlink"/>
            <w:b/>
            <w:bCs/>
          </w:rPr>
          <w:t>Detailed example</w:t>
        </w:r>
        <w:r>
          <w:rPr>
            <w:webHidden/>
          </w:rPr>
          <w:tab/>
        </w:r>
        <w:r>
          <w:rPr>
            <w:webHidden/>
          </w:rPr>
          <w:fldChar w:fldCharType="begin"/>
        </w:r>
        <w:r>
          <w:rPr>
            <w:webHidden/>
          </w:rPr>
          <w:instrText xml:space="preserve"> PAGEREF _Toc191902979 \h </w:instrText>
        </w:r>
        <w:r>
          <w:rPr>
            <w:webHidden/>
          </w:rPr>
        </w:r>
        <w:r>
          <w:rPr>
            <w:webHidden/>
          </w:rPr>
          <w:fldChar w:fldCharType="separate"/>
        </w:r>
        <w:r>
          <w:rPr>
            <w:webHidden/>
          </w:rPr>
          <w:t>21</w:t>
        </w:r>
        <w:r>
          <w:rPr>
            <w:webHidden/>
          </w:rPr>
          <w:fldChar w:fldCharType="end"/>
        </w:r>
      </w:hyperlink>
    </w:p>
    <w:p w14:paraId="7351E93F" w14:textId="5F1C6B43" w:rsidR="007628A2" w:rsidRDefault="007628A2">
      <w:pPr>
        <w:pStyle w:val="TOC2"/>
        <w:rPr>
          <w:rFonts w:asciiTheme="minorHAnsi" w:eastAsiaTheme="minorEastAsia" w:hAnsiTheme="minorHAnsi" w:cstheme="minorBidi"/>
          <w:kern w:val="2"/>
          <w:sz w:val="22"/>
          <w:szCs w:val="22"/>
          <w14:ligatures w14:val="standardContextual"/>
        </w:rPr>
      </w:pPr>
      <w:hyperlink w:anchor="_Toc191902980" w:history="1">
        <w:r w:rsidRPr="00046F0F">
          <w:rPr>
            <w:rStyle w:val="Hyperlink"/>
          </w:rPr>
          <w:t>Outcome 2</w:t>
        </w:r>
        <w:r>
          <w:rPr>
            <w:webHidden/>
          </w:rPr>
          <w:tab/>
        </w:r>
        <w:r>
          <w:rPr>
            <w:webHidden/>
          </w:rPr>
          <w:fldChar w:fldCharType="begin"/>
        </w:r>
        <w:r>
          <w:rPr>
            <w:webHidden/>
          </w:rPr>
          <w:instrText xml:space="preserve"> PAGEREF _Toc191902980 \h </w:instrText>
        </w:r>
        <w:r>
          <w:rPr>
            <w:webHidden/>
          </w:rPr>
        </w:r>
        <w:r>
          <w:rPr>
            <w:webHidden/>
          </w:rPr>
          <w:fldChar w:fldCharType="separate"/>
        </w:r>
        <w:r>
          <w:rPr>
            <w:webHidden/>
          </w:rPr>
          <w:t>22</w:t>
        </w:r>
        <w:r>
          <w:rPr>
            <w:webHidden/>
          </w:rPr>
          <w:fldChar w:fldCharType="end"/>
        </w:r>
      </w:hyperlink>
    </w:p>
    <w:p w14:paraId="286DFE30" w14:textId="3849AD07" w:rsidR="007628A2" w:rsidRDefault="007628A2">
      <w:pPr>
        <w:pStyle w:val="TOC2"/>
        <w:rPr>
          <w:rFonts w:asciiTheme="minorHAnsi" w:eastAsiaTheme="minorEastAsia" w:hAnsiTheme="minorHAnsi" w:cstheme="minorBidi"/>
          <w:kern w:val="2"/>
          <w:sz w:val="22"/>
          <w:szCs w:val="22"/>
          <w14:ligatures w14:val="standardContextual"/>
        </w:rPr>
      </w:pPr>
      <w:hyperlink w:anchor="_Toc191902981" w:history="1">
        <w:r w:rsidRPr="00046F0F">
          <w:rPr>
            <w:rStyle w:val="Hyperlink"/>
          </w:rPr>
          <w:t>Examples of learning activities</w:t>
        </w:r>
        <w:r>
          <w:rPr>
            <w:webHidden/>
          </w:rPr>
          <w:tab/>
        </w:r>
        <w:r>
          <w:rPr>
            <w:webHidden/>
          </w:rPr>
          <w:fldChar w:fldCharType="begin"/>
        </w:r>
        <w:r>
          <w:rPr>
            <w:webHidden/>
          </w:rPr>
          <w:instrText xml:space="preserve"> PAGEREF _Toc191902981 \h </w:instrText>
        </w:r>
        <w:r>
          <w:rPr>
            <w:webHidden/>
          </w:rPr>
        </w:r>
        <w:r>
          <w:rPr>
            <w:webHidden/>
          </w:rPr>
          <w:fldChar w:fldCharType="separate"/>
        </w:r>
        <w:r>
          <w:rPr>
            <w:webHidden/>
          </w:rPr>
          <w:t>23</w:t>
        </w:r>
        <w:r>
          <w:rPr>
            <w:webHidden/>
          </w:rPr>
          <w:fldChar w:fldCharType="end"/>
        </w:r>
      </w:hyperlink>
    </w:p>
    <w:p w14:paraId="1EBD4B49" w14:textId="2EDADCFF" w:rsidR="007628A2" w:rsidRDefault="007628A2">
      <w:pPr>
        <w:pStyle w:val="TOC2"/>
        <w:rPr>
          <w:rFonts w:asciiTheme="minorHAnsi" w:eastAsiaTheme="minorEastAsia" w:hAnsiTheme="minorHAnsi" w:cstheme="minorBidi"/>
          <w:kern w:val="2"/>
          <w:sz w:val="22"/>
          <w:szCs w:val="22"/>
          <w14:ligatures w14:val="standardContextual"/>
        </w:rPr>
      </w:pPr>
      <w:hyperlink w:anchor="_Toc191902982" w:history="1">
        <w:r w:rsidRPr="00046F0F">
          <w:rPr>
            <w:rStyle w:val="Hyperlink"/>
            <w:b/>
            <w:bCs/>
          </w:rPr>
          <w:t>Detailed example</w:t>
        </w:r>
        <w:r>
          <w:rPr>
            <w:webHidden/>
          </w:rPr>
          <w:tab/>
        </w:r>
        <w:r>
          <w:rPr>
            <w:webHidden/>
          </w:rPr>
          <w:fldChar w:fldCharType="begin"/>
        </w:r>
        <w:r>
          <w:rPr>
            <w:webHidden/>
          </w:rPr>
          <w:instrText xml:space="preserve"> PAGEREF _Toc191902982 \h </w:instrText>
        </w:r>
        <w:r>
          <w:rPr>
            <w:webHidden/>
          </w:rPr>
        </w:r>
        <w:r>
          <w:rPr>
            <w:webHidden/>
          </w:rPr>
          <w:fldChar w:fldCharType="separate"/>
        </w:r>
        <w:r>
          <w:rPr>
            <w:webHidden/>
          </w:rPr>
          <w:t>25</w:t>
        </w:r>
        <w:r>
          <w:rPr>
            <w:webHidden/>
          </w:rPr>
          <w:fldChar w:fldCharType="end"/>
        </w:r>
      </w:hyperlink>
    </w:p>
    <w:p w14:paraId="5EFDECCF" w14:textId="286B3FFB" w:rsidR="007628A2" w:rsidRDefault="007628A2">
      <w:pPr>
        <w:pStyle w:val="TOC2"/>
        <w:rPr>
          <w:rFonts w:asciiTheme="minorHAnsi" w:eastAsiaTheme="minorEastAsia" w:hAnsiTheme="minorHAnsi" w:cstheme="minorBidi"/>
          <w:kern w:val="2"/>
          <w:sz w:val="22"/>
          <w:szCs w:val="22"/>
          <w14:ligatures w14:val="standardContextual"/>
        </w:rPr>
      </w:pPr>
      <w:hyperlink w:anchor="_Toc191902983" w:history="1">
        <w:r w:rsidRPr="00046F0F">
          <w:rPr>
            <w:rStyle w:val="Hyperlink"/>
          </w:rPr>
          <w:t>Outcome 3</w:t>
        </w:r>
        <w:r>
          <w:rPr>
            <w:webHidden/>
          </w:rPr>
          <w:tab/>
        </w:r>
        <w:r>
          <w:rPr>
            <w:webHidden/>
          </w:rPr>
          <w:fldChar w:fldCharType="begin"/>
        </w:r>
        <w:r>
          <w:rPr>
            <w:webHidden/>
          </w:rPr>
          <w:instrText xml:space="preserve"> PAGEREF _Toc191902983 \h </w:instrText>
        </w:r>
        <w:r>
          <w:rPr>
            <w:webHidden/>
          </w:rPr>
        </w:r>
        <w:r>
          <w:rPr>
            <w:webHidden/>
          </w:rPr>
          <w:fldChar w:fldCharType="separate"/>
        </w:r>
        <w:r>
          <w:rPr>
            <w:webHidden/>
          </w:rPr>
          <w:t>26</w:t>
        </w:r>
        <w:r>
          <w:rPr>
            <w:webHidden/>
          </w:rPr>
          <w:fldChar w:fldCharType="end"/>
        </w:r>
      </w:hyperlink>
    </w:p>
    <w:p w14:paraId="4E72B15E" w14:textId="11C0DF2C" w:rsidR="007628A2" w:rsidRDefault="007628A2">
      <w:pPr>
        <w:pStyle w:val="TOC2"/>
        <w:rPr>
          <w:rFonts w:asciiTheme="minorHAnsi" w:eastAsiaTheme="minorEastAsia" w:hAnsiTheme="minorHAnsi" w:cstheme="minorBidi"/>
          <w:kern w:val="2"/>
          <w:sz w:val="22"/>
          <w:szCs w:val="22"/>
          <w14:ligatures w14:val="standardContextual"/>
        </w:rPr>
      </w:pPr>
      <w:hyperlink w:anchor="_Toc191902984" w:history="1">
        <w:r w:rsidRPr="00046F0F">
          <w:rPr>
            <w:rStyle w:val="Hyperlink"/>
          </w:rPr>
          <w:t>Examples of learning activities</w:t>
        </w:r>
        <w:r>
          <w:rPr>
            <w:webHidden/>
          </w:rPr>
          <w:tab/>
        </w:r>
        <w:r>
          <w:rPr>
            <w:webHidden/>
          </w:rPr>
          <w:fldChar w:fldCharType="begin"/>
        </w:r>
        <w:r>
          <w:rPr>
            <w:webHidden/>
          </w:rPr>
          <w:instrText xml:space="preserve"> PAGEREF _Toc191902984 \h </w:instrText>
        </w:r>
        <w:r>
          <w:rPr>
            <w:webHidden/>
          </w:rPr>
        </w:r>
        <w:r>
          <w:rPr>
            <w:webHidden/>
          </w:rPr>
          <w:fldChar w:fldCharType="separate"/>
        </w:r>
        <w:r>
          <w:rPr>
            <w:webHidden/>
          </w:rPr>
          <w:t>26</w:t>
        </w:r>
        <w:r>
          <w:rPr>
            <w:webHidden/>
          </w:rPr>
          <w:fldChar w:fldCharType="end"/>
        </w:r>
      </w:hyperlink>
    </w:p>
    <w:p w14:paraId="210B39C5" w14:textId="29C08C74" w:rsidR="007628A2" w:rsidRDefault="007628A2">
      <w:pPr>
        <w:pStyle w:val="TOC2"/>
        <w:rPr>
          <w:rFonts w:asciiTheme="minorHAnsi" w:eastAsiaTheme="minorEastAsia" w:hAnsiTheme="minorHAnsi" w:cstheme="minorBidi"/>
          <w:kern w:val="2"/>
          <w:sz w:val="22"/>
          <w:szCs w:val="22"/>
          <w14:ligatures w14:val="standardContextual"/>
        </w:rPr>
      </w:pPr>
      <w:hyperlink w:anchor="_Toc191902985" w:history="1">
        <w:r w:rsidRPr="00046F0F">
          <w:rPr>
            <w:rStyle w:val="Hyperlink"/>
            <w:b/>
            <w:bCs/>
          </w:rPr>
          <w:t>Detailed example</w:t>
        </w:r>
        <w:r>
          <w:rPr>
            <w:webHidden/>
          </w:rPr>
          <w:tab/>
        </w:r>
        <w:r>
          <w:rPr>
            <w:webHidden/>
          </w:rPr>
          <w:fldChar w:fldCharType="begin"/>
        </w:r>
        <w:r>
          <w:rPr>
            <w:webHidden/>
          </w:rPr>
          <w:instrText xml:space="preserve"> PAGEREF _Toc191902985 \h </w:instrText>
        </w:r>
        <w:r>
          <w:rPr>
            <w:webHidden/>
          </w:rPr>
        </w:r>
        <w:r>
          <w:rPr>
            <w:webHidden/>
          </w:rPr>
          <w:fldChar w:fldCharType="separate"/>
        </w:r>
        <w:r>
          <w:rPr>
            <w:webHidden/>
          </w:rPr>
          <w:t>27</w:t>
        </w:r>
        <w:r>
          <w:rPr>
            <w:webHidden/>
          </w:rPr>
          <w:fldChar w:fldCharType="end"/>
        </w:r>
      </w:hyperlink>
    </w:p>
    <w:p w14:paraId="46B3ED25" w14:textId="52266581" w:rsidR="007628A2" w:rsidRDefault="007628A2">
      <w:pPr>
        <w:pStyle w:val="TOC3"/>
        <w:rPr>
          <w:rFonts w:eastAsiaTheme="minorEastAsia"/>
          <w:kern w:val="2"/>
          <w:sz w:val="22"/>
          <w:lang w:val="en-AU" w:eastAsia="en-AU"/>
          <w14:ligatures w14:val="standardContextual"/>
        </w:rPr>
      </w:pPr>
      <w:hyperlink w:anchor="_Toc191902986" w:history="1">
        <w:r w:rsidRPr="00046F0F">
          <w:rPr>
            <w:rStyle w:val="Hyperlink"/>
          </w:rPr>
          <w:t>Unit 4</w:t>
        </w:r>
        <w:r>
          <w:rPr>
            <w:webHidden/>
          </w:rPr>
          <w:tab/>
        </w:r>
        <w:r>
          <w:rPr>
            <w:webHidden/>
          </w:rPr>
          <w:fldChar w:fldCharType="begin"/>
        </w:r>
        <w:r>
          <w:rPr>
            <w:webHidden/>
          </w:rPr>
          <w:instrText xml:space="preserve"> PAGEREF _Toc191902986 \h </w:instrText>
        </w:r>
        <w:r>
          <w:rPr>
            <w:webHidden/>
          </w:rPr>
        </w:r>
        <w:r>
          <w:rPr>
            <w:webHidden/>
          </w:rPr>
          <w:fldChar w:fldCharType="separate"/>
        </w:r>
        <w:r>
          <w:rPr>
            <w:webHidden/>
          </w:rPr>
          <w:t>29</w:t>
        </w:r>
        <w:r>
          <w:rPr>
            <w:webHidden/>
          </w:rPr>
          <w:fldChar w:fldCharType="end"/>
        </w:r>
      </w:hyperlink>
    </w:p>
    <w:p w14:paraId="7F9D6F37" w14:textId="5C0513FA" w:rsidR="007628A2" w:rsidRDefault="007628A2">
      <w:pPr>
        <w:pStyle w:val="TOC2"/>
        <w:rPr>
          <w:rFonts w:asciiTheme="minorHAnsi" w:eastAsiaTheme="minorEastAsia" w:hAnsiTheme="minorHAnsi" w:cstheme="minorBidi"/>
          <w:kern w:val="2"/>
          <w:sz w:val="22"/>
          <w:szCs w:val="22"/>
          <w14:ligatures w14:val="standardContextual"/>
        </w:rPr>
      </w:pPr>
      <w:hyperlink w:anchor="_Toc191902987" w:history="1">
        <w:r w:rsidRPr="00046F0F">
          <w:rPr>
            <w:rStyle w:val="Hyperlink"/>
          </w:rPr>
          <w:t>Outcome 1</w:t>
        </w:r>
        <w:r>
          <w:rPr>
            <w:webHidden/>
          </w:rPr>
          <w:tab/>
        </w:r>
        <w:r>
          <w:rPr>
            <w:webHidden/>
          </w:rPr>
          <w:fldChar w:fldCharType="begin"/>
        </w:r>
        <w:r>
          <w:rPr>
            <w:webHidden/>
          </w:rPr>
          <w:instrText xml:space="preserve"> PAGEREF _Toc191902987 \h </w:instrText>
        </w:r>
        <w:r>
          <w:rPr>
            <w:webHidden/>
          </w:rPr>
        </w:r>
        <w:r>
          <w:rPr>
            <w:webHidden/>
          </w:rPr>
          <w:fldChar w:fldCharType="separate"/>
        </w:r>
        <w:r>
          <w:rPr>
            <w:webHidden/>
          </w:rPr>
          <w:t>29</w:t>
        </w:r>
        <w:r>
          <w:rPr>
            <w:webHidden/>
          </w:rPr>
          <w:fldChar w:fldCharType="end"/>
        </w:r>
      </w:hyperlink>
    </w:p>
    <w:p w14:paraId="55C09BD2" w14:textId="079F2622" w:rsidR="007628A2" w:rsidRDefault="007628A2">
      <w:pPr>
        <w:pStyle w:val="TOC2"/>
        <w:rPr>
          <w:rFonts w:asciiTheme="minorHAnsi" w:eastAsiaTheme="minorEastAsia" w:hAnsiTheme="minorHAnsi" w:cstheme="minorBidi"/>
          <w:kern w:val="2"/>
          <w:sz w:val="22"/>
          <w:szCs w:val="22"/>
          <w14:ligatures w14:val="standardContextual"/>
        </w:rPr>
      </w:pPr>
      <w:hyperlink w:anchor="_Toc191902988" w:history="1">
        <w:r w:rsidRPr="00046F0F">
          <w:rPr>
            <w:rStyle w:val="Hyperlink"/>
          </w:rPr>
          <w:t>Examples of learning activities</w:t>
        </w:r>
        <w:r>
          <w:rPr>
            <w:webHidden/>
          </w:rPr>
          <w:tab/>
        </w:r>
        <w:r>
          <w:rPr>
            <w:webHidden/>
          </w:rPr>
          <w:fldChar w:fldCharType="begin"/>
        </w:r>
        <w:r>
          <w:rPr>
            <w:webHidden/>
          </w:rPr>
          <w:instrText xml:space="preserve"> PAGEREF _Toc191902988 \h </w:instrText>
        </w:r>
        <w:r>
          <w:rPr>
            <w:webHidden/>
          </w:rPr>
        </w:r>
        <w:r>
          <w:rPr>
            <w:webHidden/>
          </w:rPr>
          <w:fldChar w:fldCharType="separate"/>
        </w:r>
        <w:r>
          <w:rPr>
            <w:webHidden/>
          </w:rPr>
          <w:t>29</w:t>
        </w:r>
        <w:r>
          <w:rPr>
            <w:webHidden/>
          </w:rPr>
          <w:fldChar w:fldCharType="end"/>
        </w:r>
      </w:hyperlink>
    </w:p>
    <w:p w14:paraId="5926B775" w14:textId="70235E2C" w:rsidR="007628A2" w:rsidRDefault="007628A2">
      <w:pPr>
        <w:pStyle w:val="TOC2"/>
        <w:rPr>
          <w:rFonts w:asciiTheme="minorHAnsi" w:eastAsiaTheme="minorEastAsia" w:hAnsiTheme="minorHAnsi" w:cstheme="minorBidi"/>
          <w:kern w:val="2"/>
          <w:sz w:val="22"/>
          <w:szCs w:val="22"/>
          <w14:ligatures w14:val="standardContextual"/>
        </w:rPr>
      </w:pPr>
      <w:hyperlink w:anchor="_Toc191902989" w:history="1">
        <w:r w:rsidRPr="00046F0F">
          <w:rPr>
            <w:rStyle w:val="Hyperlink"/>
            <w:b/>
            <w:bCs/>
          </w:rPr>
          <w:t>Detailed example</w:t>
        </w:r>
        <w:r>
          <w:rPr>
            <w:webHidden/>
          </w:rPr>
          <w:tab/>
        </w:r>
        <w:r>
          <w:rPr>
            <w:webHidden/>
          </w:rPr>
          <w:fldChar w:fldCharType="begin"/>
        </w:r>
        <w:r>
          <w:rPr>
            <w:webHidden/>
          </w:rPr>
          <w:instrText xml:space="preserve"> PAGEREF _Toc191902989 \h </w:instrText>
        </w:r>
        <w:r>
          <w:rPr>
            <w:webHidden/>
          </w:rPr>
        </w:r>
        <w:r>
          <w:rPr>
            <w:webHidden/>
          </w:rPr>
          <w:fldChar w:fldCharType="separate"/>
        </w:r>
        <w:r>
          <w:rPr>
            <w:webHidden/>
          </w:rPr>
          <w:t>31</w:t>
        </w:r>
        <w:r>
          <w:rPr>
            <w:webHidden/>
          </w:rPr>
          <w:fldChar w:fldCharType="end"/>
        </w:r>
      </w:hyperlink>
    </w:p>
    <w:p w14:paraId="3D58DA1F" w14:textId="6B8401EC" w:rsidR="007628A2" w:rsidRDefault="007628A2">
      <w:pPr>
        <w:pStyle w:val="TOC2"/>
        <w:rPr>
          <w:rFonts w:asciiTheme="minorHAnsi" w:eastAsiaTheme="minorEastAsia" w:hAnsiTheme="minorHAnsi" w:cstheme="minorBidi"/>
          <w:kern w:val="2"/>
          <w:sz w:val="22"/>
          <w:szCs w:val="22"/>
          <w14:ligatures w14:val="standardContextual"/>
        </w:rPr>
      </w:pPr>
      <w:hyperlink w:anchor="_Toc191902990" w:history="1">
        <w:r w:rsidRPr="00046F0F">
          <w:rPr>
            <w:rStyle w:val="Hyperlink"/>
          </w:rPr>
          <w:t>Outcome 2</w:t>
        </w:r>
        <w:r>
          <w:rPr>
            <w:webHidden/>
          </w:rPr>
          <w:tab/>
        </w:r>
        <w:r>
          <w:rPr>
            <w:webHidden/>
          </w:rPr>
          <w:fldChar w:fldCharType="begin"/>
        </w:r>
        <w:r>
          <w:rPr>
            <w:webHidden/>
          </w:rPr>
          <w:instrText xml:space="preserve"> PAGEREF _Toc191902990 \h </w:instrText>
        </w:r>
        <w:r>
          <w:rPr>
            <w:webHidden/>
          </w:rPr>
        </w:r>
        <w:r>
          <w:rPr>
            <w:webHidden/>
          </w:rPr>
          <w:fldChar w:fldCharType="separate"/>
        </w:r>
        <w:r>
          <w:rPr>
            <w:webHidden/>
          </w:rPr>
          <w:t>32</w:t>
        </w:r>
        <w:r>
          <w:rPr>
            <w:webHidden/>
          </w:rPr>
          <w:fldChar w:fldCharType="end"/>
        </w:r>
      </w:hyperlink>
    </w:p>
    <w:p w14:paraId="14B4B034" w14:textId="3F712DA7" w:rsidR="007628A2" w:rsidRDefault="007628A2">
      <w:pPr>
        <w:pStyle w:val="TOC2"/>
        <w:rPr>
          <w:rFonts w:asciiTheme="minorHAnsi" w:eastAsiaTheme="minorEastAsia" w:hAnsiTheme="minorHAnsi" w:cstheme="minorBidi"/>
          <w:kern w:val="2"/>
          <w:sz w:val="22"/>
          <w:szCs w:val="22"/>
          <w14:ligatures w14:val="standardContextual"/>
        </w:rPr>
      </w:pPr>
      <w:hyperlink w:anchor="_Toc191902991" w:history="1">
        <w:r w:rsidRPr="00046F0F">
          <w:rPr>
            <w:rStyle w:val="Hyperlink"/>
          </w:rPr>
          <w:t>Examples of learning activities</w:t>
        </w:r>
        <w:r>
          <w:rPr>
            <w:webHidden/>
          </w:rPr>
          <w:tab/>
        </w:r>
        <w:r>
          <w:rPr>
            <w:webHidden/>
          </w:rPr>
          <w:fldChar w:fldCharType="begin"/>
        </w:r>
        <w:r>
          <w:rPr>
            <w:webHidden/>
          </w:rPr>
          <w:instrText xml:space="preserve"> PAGEREF _Toc191902991 \h </w:instrText>
        </w:r>
        <w:r>
          <w:rPr>
            <w:webHidden/>
          </w:rPr>
        </w:r>
        <w:r>
          <w:rPr>
            <w:webHidden/>
          </w:rPr>
          <w:fldChar w:fldCharType="separate"/>
        </w:r>
        <w:r>
          <w:rPr>
            <w:webHidden/>
          </w:rPr>
          <w:t>32</w:t>
        </w:r>
        <w:r>
          <w:rPr>
            <w:webHidden/>
          </w:rPr>
          <w:fldChar w:fldCharType="end"/>
        </w:r>
      </w:hyperlink>
    </w:p>
    <w:p w14:paraId="72D885AB" w14:textId="192BC567" w:rsidR="007628A2" w:rsidRDefault="007628A2">
      <w:pPr>
        <w:pStyle w:val="TOC2"/>
        <w:rPr>
          <w:rFonts w:asciiTheme="minorHAnsi" w:eastAsiaTheme="minorEastAsia" w:hAnsiTheme="minorHAnsi" w:cstheme="minorBidi"/>
          <w:kern w:val="2"/>
          <w:sz w:val="22"/>
          <w:szCs w:val="22"/>
          <w14:ligatures w14:val="standardContextual"/>
        </w:rPr>
      </w:pPr>
      <w:hyperlink w:anchor="_Toc191902992" w:history="1">
        <w:r w:rsidRPr="00046F0F">
          <w:rPr>
            <w:rStyle w:val="Hyperlink"/>
            <w:b/>
            <w:bCs/>
          </w:rPr>
          <w:t>Detailed example</w:t>
        </w:r>
        <w:r>
          <w:rPr>
            <w:webHidden/>
          </w:rPr>
          <w:tab/>
        </w:r>
        <w:r>
          <w:rPr>
            <w:webHidden/>
          </w:rPr>
          <w:fldChar w:fldCharType="begin"/>
        </w:r>
        <w:r>
          <w:rPr>
            <w:webHidden/>
          </w:rPr>
          <w:instrText xml:space="preserve"> PAGEREF _Toc191902992 \h </w:instrText>
        </w:r>
        <w:r>
          <w:rPr>
            <w:webHidden/>
          </w:rPr>
        </w:r>
        <w:r>
          <w:rPr>
            <w:webHidden/>
          </w:rPr>
          <w:fldChar w:fldCharType="separate"/>
        </w:r>
        <w:r>
          <w:rPr>
            <w:webHidden/>
          </w:rPr>
          <w:t>34</w:t>
        </w:r>
        <w:r>
          <w:rPr>
            <w:webHidden/>
          </w:rPr>
          <w:fldChar w:fldCharType="end"/>
        </w:r>
      </w:hyperlink>
    </w:p>
    <w:p w14:paraId="778CD599" w14:textId="60F1B3DC" w:rsidR="007628A2" w:rsidRDefault="007628A2">
      <w:pPr>
        <w:pStyle w:val="TOC2"/>
        <w:rPr>
          <w:rFonts w:asciiTheme="minorHAnsi" w:eastAsiaTheme="minorEastAsia" w:hAnsiTheme="minorHAnsi" w:cstheme="minorBidi"/>
          <w:kern w:val="2"/>
          <w:sz w:val="22"/>
          <w:szCs w:val="22"/>
          <w14:ligatures w14:val="standardContextual"/>
        </w:rPr>
      </w:pPr>
      <w:hyperlink w:anchor="_Toc191902993" w:history="1">
        <w:r w:rsidRPr="00046F0F">
          <w:rPr>
            <w:rStyle w:val="Hyperlink"/>
          </w:rPr>
          <w:t>Outcome 3</w:t>
        </w:r>
        <w:r>
          <w:rPr>
            <w:webHidden/>
          </w:rPr>
          <w:tab/>
        </w:r>
        <w:r>
          <w:rPr>
            <w:webHidden/>
          </w:rPr>
          <w:fldChar w:fldCharType="begin"/>
        </w:r>
        <w:r>
          <w:rPr>
            <w:webHidden/>
          </w:rPr>
          <w:instrText xml:space="preserve"> PAGEREF _Toc191902993 \h </w:instrText>
        </w:r>
        <w:r>
          <w:rPr>
            <w:webHidden/>
          </w:rPr>
        </w:r>
        <w:r>
          <w:rPr>
            <w:webHidden/>
          </w:rPr>
          <w:fldChar w:fldCharType="separate"/>
        </w:r>
        <w:r>
          <w:rPr>
            <w:webHidden/>
          </w:rPr>
          <w:t>36</w:t>
        </w:r>
        <w:r>
          <w:rPr>
            <w:webHidden/>
          </w:rPr>
          <w:fldChar w:fldCharType="end"/>
        </w:r>
      </w:hyperlink>
    </w:p>
    <w:p w14:paraId="70EB3EBF" w14:textId="40D373CC" w:rsidR="007628A2" w:rsidRDefault="007628A2">
      <w:pPr>
        <w:pStyle w:val="TOC2"/>
        <w:rPr>
          <w:rFonts w:asciiTheme="minorHAnsi" w:eastAsiaTheme="minorEastAsia" w:hAnsiTheme="minorHAnsi" w:cstheme="minorBidi"/>
          <w:kern w:val="2"/>
          <w:sz w:val="22"/>
          <w:szCs w:val="22"/>
          <w14:ligatures w14:val="standardContextual"/>
        </w:rPr>
      </w:pPr>
      <w:hyperlink w:anchor="_Toc191902994" w:history="1">
        <w:r w:rsidRPr="00046F0F">
          <w:rPr>
            <w:rStyle w:val="Hyperlink"/>
          </w:rPr>
          <w:t>Examples of learning activities</w:t>
        </w:r>
        <w:r>
          <w:rPr>
            <w:webHidden/>
          </w:rPr>
          <w:tab/>
        </w:r>
        <w:r>
          <w:rPr>
            <w:webHidden/>
          </w:rPr>
          <w:fldChar w:fldCharType="begin"/>
        </w:r>
        <w:r>
          <w:rPr>
            <w:webHidden/>
          </w:rPr>
          <w:instrText xml:space="preserve"> PAGEREF _Toc191902994 \h </w:instrText>
        </w:r>
        <w:r>
          <w:rPr>
            <w:webHidden/>
          </w:rPr>
        </w:r>
        <w:r>
          <w:rPr>
            <w:webHidden/>
          </w:rPr>
          <w:fldChar w:fldCharType="separate"/>
        </w:r>
        <w:r>
          <w:rPr>
            <w:webHidden/>
          </w:rPr>
          <w:t>36</w:t>
        </w:r>
        <w:r>
          <w:rPr>
            <w:webHidden/>
          </w:rPr>
          <w:fldChar w:fldCharType="end"/>
        </w:r>
      </w:hyperlink>
    </w:p>
    <w:p w14:paraId="0BD32272" w14:textId="5BF4C9AC" w:rsidR="007628A2" w:rsidRDefault="007628A2">
      <w:pPr>
        <w:pStyle w:val="TOC2"/>
        <w:rPr>
          <w:rFonts w:asciiTheme="minorHAnsi" w:eastAsiaTheme="minorEastAsia" w:hAnsiTheme="minorHAnsi" w:cstheme="minorBidi"/>
          <w:kern w:val="2"/>
          <w:sz w:val="22"/>
          <w:szCs w:val="22"/>
          <w14:ligatures w14:val="standardContextual"/>
        </w:rPr>
      </w:pPr>
      <w:hyperlink w:anchor="_Toc191902995" w:history="1">
        <w:r w:rsidRPr="00046F0F">
          <w:rPr>
            <w:rStyle w:val="Hyperlink"/>
            <w:b/>
            <w:bCs/>
          </w:rPr>
          <w:t>Detailed example</w:t>
        </w:r>
        <w:r>
          <w:rPr>
            <w:webHidden/>
          </w:rPr>
          <w:tab/>
        </w:r>
        <w:r>
          <w:rPr>
            <w:webHidden/>
          </w:rPr>
          <w:fldChar w:fldCharType="begin"/>
        </w:r>
        <w:r>
          <w:rPr>
            <w:webHidden/>
          </w:rPr>
          <w:instrText xml:space="preserve"> PAGEREF _Toc191902995 \h </w:instrText>
        </w:r>
        <w:r>
          <w:rPr>
            <w:webHidden/>
          </w:rPr>
        </w:r>
        <w:r>
          <w:rPr>
            <w:webHidden/>
          </w:rPr>
          <w:fldChar w:fldCharType="separate"/>
        </w:r>
        <w:r>
          <w:rPr>
            <w:webHidden/>
          </w:rPr>
          <w:t>38</w:t>
        </w:r>
        <w:r>
          <w:rPr>
            <w:webHidden/>
          </w:rPr>
          <w:fldChar w:fldCharType="end"/>
        </w:r>
      </w:hyperlink>
    </w:p>
    <w:p w14:paraId="7856C855" w14:textId="3DDD2909" w:rsidR="00DF0652" w:rsidRPr="000F5CEC" w:rsidRDefault="00DF0652" w:rsidP="00B22829">
      <w:r>
        <w:rPr>
          <w:rFonts w:ascii="Arial" w:eastAsia="Times New Roman" w:hAnsi="Arial" w:cs="Arial"/>
          <w:b/>
          <w:bCs/>
          <w:noProof/>
          <w:sz w:val="24"/>
          <w:szCs w:val="24"/>
          <w:lang w:val="en-AU" w:eastAsia="en-AU"/>
        </w:rPr>
        <w:fldChar w:fldCharType="end"/>
      </w:r>
    </w:p>
    <w:p w14:paraId="34505DBD" w14:textId="77777777" w:rsidR="00DF0652" w:rsidRPr="000F5CEC" w:rsidRDefault="00DF0652" w:rsidP="00B22829">
      <w:pPr>
        <w:rPr>
          <w:lang w:val="en-AU" w:eastAsia="en-AU"/>
        </w:rPr>
        <w:sectPr w:rsidR="00DF0652" w:rsidRPr="000F5CEC" w:rsidSect="00DF0652">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0A28F50E" w14:textId="5AAA2D61" w:rsidR="00DF0652" w:rsidRPr="000F5CEC" w:rsidRDefault="00DF0652" w:rsidP="00B22829">
      <w:pPr>
        <w:pStyle w:val="Heading1"/>
      </w:pPr>
      <w:bookmarkStart w:id="3" w:name="_Toc191902955"/>
      <w:r>
        <w:lastRenderedPageBreak/>
        <w:t xml:space="preserve">VCE </w:t>
      </w:r>
      <w:r w:rsidR="00AB0CB8">
        <w:t>Khmer</w:t>
      </w:r>
      <w:r>
        <w:t>: Teaching and Learning Activities</w:t>
      </w:r>
      <w:bookmarkEnd w:id="3"/>
    </w:p>
    <w:p w14:paraId="604DC1F2" w14:textId="77777777" w:rsidR="00DF0652" w:rsidRDefault="00DF0652" w:rsidP="00B22829">
      <w:pPr>
        <w:pStyle w:val="Heading3"/>
      </w:pPr>
      <w:bookmarkStart w:id="4" w:name="_Toc191902956"/>
      <w:r>
        <w:t>Unit 1</w:t>
      </w:r>
      <w:bookmarkEnd w:id="4"/>
    </w:p>
    <w:p w14:paraId="22165308" w14:textId="77777777" w:rsidR="00DF0652" w:rsidRPr="00B13D9B" w:rsidRDefault="00DF0652" w:rsidP="00B22829">
      <w:pPr>
        <w:pStyle w:val="Heading4"/>
      </w:pPr>
      <w:bookmarkStart w:id="5"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DF0652" w:rsidRPr="00F040C4" w14:paraId="50B0C35E" w14:textId="77777777" w:rsidTr="00B22829">
        <w:trPr>
          <w:trHeight w:val="274"/>
        </w:trPr>
        <w:tc>
          <w:tcPr>
            <w:tcW w:w="2197" w:type="dxa"/>
            <w:shd w:val="clear" w:color="auto" w:fill="0F7EB4"/>
          </w:tcPr>
          <w:bookmarkEnd w:id="5"/>
          <w:p w14:paraId="4D7C25E2" w14:textId="77777777" w:rsidR="00DF0652" w:rsidRPr="00F040C4" w:rsidRDefault="00DF0652" w:rsidP="00B22829">
            <w:pPr>
              <w:pStyle w:val="VCAAtablecondensedheading"/>
              <w:rPr>
                <w:b w:val="0"/>
              </w:rPr>
            </w:pPr>
            <w:r w:rsidRPr="00F040C4">
              <w:t xml:space="preserve">Concept </w:t>
            </w:r>
          </w:p>
        </w:tc>
        <w:tc>
          <w:tcPr>
            <w:tcW w:w="2197" w:type="dxa"/>
            <w:shd w:val="clear" w:color="auto" w:fill="0F7EB4"/>
          </w:tcPr>
          <w:p w14:paraId="2EC62FFC" w14:textId="77777777" w:rsidR="00DF0652" w:rsidRPr="00F040C4" w:rsidRDefault="00DF0652" w:rsidP="00B22829">
            <w:pPr>
              <w:pStyle w:val="VCAAtablecondensedheading"/>
              <w:rPr>
                <w:b w:val="0"/>
              </w:rPr>
            </w:pPr>
            <w:r w:rsidRPr="00F040C4">
              <w:t>Perspective</w:t>
            </w:r>
          </w:p>
        </w:tc>
        <w:tc>
          <w:tcPr>
            <w:tcW w:w="2197" w:type="dxa"/>
            <w:shd w:val="clear" w:color="auto" w:fill="0F7EB4"/>
          </w:tcPr>
          <w:p w14:paraId="042BAB12" w14:textId="77777777" w:rsidR="00DF0652" w:rsidRPr="00F040C4" w:rsidRDefault="00DF0652" w:rsidP="00B22829">
            <w:pPr>
              <w:pStyle w:val="VCAAtablecondensedheading"/>
              <w:rPr>
                <w:b w:val="0"/>
              </w:rPr>
            </w:pPr>
            <w:r w:rsidRPr="00F040C4">
              <w:t>Topic</w:t>
            </w:r>
          </w:p>
        </w:tc>
        <w:tc>
          <w:tcPr>
            <w:tcW w:w="2198" w:type="dxa"/>
            <w:shd w:val="clear" w:color="auto" w:fill="0F7EB4"/>
          </w:tcPr>
          <w:p w14:paraId="1A4E80D2" w14:textId="77777777" w:rsidR="00DF0652" w:rsidRPr="00F040C4" w:rsidRDefault="00DF0652" w:rsidP="00B22829">
            <w:pPr>
              <w:pStyle w:val="VCAAtablecondensedheading"/>
              <w:rPr>
                <w:b w:val="0"/>
              </w:rPr>
            </w:pPr>
            <w:r w:rsidRPr="00F040C4">
              <w:t>Subtopic</w:t>
            </w:r>
          </w:p>
        </w:tc>
      </w:tr>
      <w:tr w:rsidR="00DF0652" w:rsidRPr="00F040C4" w14:paraId="681B3CFC" w14:textId="77777777" w:rsidTr="007628A2">
        <w:trPr>
          <w:trHeight w:val="1701"/>
        </w:trPr>
        <w:tc>
          <w:tcPr>
            <w:tcW w:w="2197" w:type="dxa"/>
            <w:vAlign w:val="center"/>
          </w:tcPr>
          <w:p w14:paraId="2843C724" w14:textId="77777777" w:rsidR="00DF0652" w:rsidRPr="0094696C" w:rsidRDefault="00DF0652" w:rsidP="00B22829">
            <w:pPr>
              <w:pStyle w:val="VCAAbody"/>
              <w:jc w:val="center"/>
            </w:pPr>
            <w:r w:rsidRPr="0094696C">
              <w:t>Identity</w:t>
            </w:r>
          </w:p>
        </w:tc>
        <w:tc>
          <w:tcPr>
            <w:tcW w:w="2197" w:type="dxa"/>
            <w:vAlign w:val="center"/>
          </w:tcPr>
          <w:p w14:paraId="4B3B6953" w14:textId="77777777" w:rsidR="00DF0652" w:rsidRPr="000A7273" w:rsidRDefault="00DF0652" w:rsidP="00B22829">
            <w:pPr>
              <w:pStyle w:val="VCAAbody"/>
              <w:jc w:val="center"/>
            </w:pPr>
            <w:r w:rsidRPr="000A7273">
              <w:t>Personal</w:t>
            </w:r>
          </w:p>
        </w:tc>
        <w:tc>
          <w:tcPr>
            <w:tcW w:w="2197" w:type="dxa"/>
            <w:vAlign w:val="center"/>
          </w:tcPr>
          <w:p w14:paraId="4144664D" w14:textId="77777777" w:rsidR="00DF0652" w:rsidRPr="0094696C" w:rsidRDefault="00DF0652" w:rsidP="00B22829">
            <w:pPr>
              <w:pStyle w:val="VCAAbody"/>
              <w:jc w:val="center"/>
            </w:pPr>
            <w:r w:rsidRPr="000A7273">
              <w:t>Inclusivity, Diversity and Belonging</w:t>
            </w:r>
            <w:r w:rsidRPr="0094696C">
              <w:t xml:space="preserve"> </w:t>
            </w:r>
          </w:p>
        </w:tc>
        <w:tc>
          <w:tcPr>
            <w:tcW w:w="2198" w:type="dxa"/>
            <w:vAlign w:val="center"/>
          </w:tcPr>
          <w:p w14:paraId="781566F2" w14:textId="77777777" w:rsidR="00DF0652" w:rsidRPr="0094696C" w:rsidRDefault="00DF0652" w:rsidP="00B22829">
            <w:pPr>
              <w:pStyle w:val="VCAAbody"/>
              <w:jc w:val="center"/>
            </w:pPr>
            <w:r w:rsidRPr="0094696C">
              <w:t>Watch your language! Impact of language use on personal image</w:t>
            </w:r>
          </w:p>
        </w:tc>
      </w:tr>
    </w:tbl>
    <w:p w14:paraId="77FF7F1D" w14:textId="77777777" w:rsidR="00DF0652" w:rsidRPr="00B13D9B" w:rsidRDefault="00DF0652" w:rsidP="00DF0652">
      <w:pPr>
        <w:pStyle w:val="Heading2"/>
        <w:rPr>
          <w:sz w:val="28"/>
        </w:rPr>
      </w:pPr>
      <w:bookmarkStart w:id="6" w:name="_Hlk179222526"/>
      <w:bookmarkStart w:id="7" w:name="_Toc191902957"/>
      <w:r w:rsidRPr="00B13D9B">
        <w:rPr>
          <w:sz w:val="28"/>
        </w:rPr>
        <w:t>Outcome 1</w:t>
      </w:r>
      <w:bookmarkEnd w:id="7"/>
    </w:p>
    <w:bookmarkEnd w:id="6"/>
    <w:p w14:paraId="1FBC6722" w14:textId="3466C540" w:rsidR="00DF0652" w:rsidRDefault="00DF0652" w:rsidP="00DF0652">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2987F6A60F3F4C73A36582F86DE66AB7"/>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BB1912">
        <w:rPr>
          <w:shd w:val="clear" w:color="auto" w:fill="FFFFFF"/>
        </w:rPr>
        <w:t xml:space="preserve">. </w:t>
      </w:r>
    </w:p>
    <w:p w14:paraId="19CD56E6" w14:textId="77777777" w:rsidR="00DF0652" w:rsidRPr="00753F1C" w:rsidRDefault="00DF0652" w:rsidP="00DF0652">
      <w:pPr>
        <w:pStyle w:val="Heading2"/>
        <w:rPr>
          <w:sz w:val="24"/>
          <w:szCs w:val="24"/>
        </w:rPr>
      </w:pPr>
      <w:bookmarkStart w:id="8" w:name="_Toc191902958"/>
      <w:r w:rsidRPr="00753F1C">
        <w:rPr>
          <w:sz w:val="24"/>
          <w:szCs w:val="24"/>
        </w:rPr>
        <w:t>Examples of learning activities</w:t>
      </w:r>
      <w:bookmarkEnd w:id="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F0652" w14:paraId="03542689" w14:textId="77777777" w:rsidTr="00B22829">
        <w:trPr>
          <w:cantSplit/>
        </w:trPr>
        <w:tc>
          <w:tcPr>
            <w:tcW w:w="9634" w:type="dxa"/>
          </w:tcPr>
          <w:p w14:paraId="758B7D55" w14:textId="77777777" w:rsidR="00DF0652" w:rsidRPr="00F66F92" w:rsidRDefault="00DF0652" w:rsidP="00B22829">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DF0652" w14:paraId="7B584F93" w14:textId="77777777" w:rsidTr="00B22829">
        <w:trPr>
          <w:cantSplit/>
        </w:trPr>
        <w:tc>
          <w:tcPr>
            <w:tcW w:w="9634" w:type="dxa"/>
          </w:tcPr>
          <w:p w14:paraId="4E570499" w14:textId="77777777" w:rsidR="00DF0652" w:rsidRPr="00F66F92" w:rsidRDefault="00DF0652" w:rsidP="00B22829">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DF0652" w14:paraId="26FDADB5" w14:textId="77777777" w:rsidTr="00B22829">
        <w:trPr>
          <w:cantSplit/>
        </w:trPr>
        <w:tc>
          <w:tcPr>
            <w:tcW w:w="9634" w:type="dxa"/>
          </w:tcPr>
          <w:p w14:paraId="05F1C420" w14:textId="77777777" w:rsidR="00DF0652" w:rsidRPr="00F66F92" w:rsidRDefault="00DF0652" w:rsidP="00B22829">
            <w:pPr>
              <w:pStyle w:val="VCAAbulletlevel2"/>
              <w:spacing w:after="0"/>
            </w:pPr>
            <w:r w:rsidRPr="00A76523">
              <w:t>Share a personal story or experience using the descriptive language and engaging storytelling techniques you have brainstormed as a class.</w:t>
            </w:r>
          </w:p>
        </w:tc>
      </w:tr>
      <w:tr w:rsidR="00DF0652" w14:paraId="5ED89629" w14:textId="77777777" w:rsidTr="00B22829">
        <w:trPr>
          <w:cantSplit/>
        </w:trPr>
        <w:tc>
          <w:tcPr>
            <w:tcW w:w="9634" w:type="dxa"/>
          </w:tcPr>
          <w:p w14:paraId="6CFDC76D" w14:textId="49DF16AD" w:rsidR="00DF0652" w:rsidRPr="00F66F92" w:rsidRDefault="00DF0652" w:rsidP="00B22829">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91BD1C84FBA0457788FD0BFEE3E3DA7F"/>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A76523">
              <w:t xml:space="preserve"> on a </w:t>
            </w:r>
            <w:r>
              <w:t>sticky</w:t>
            </w:r>
            <w:r w:rsidRPr="00A76523">
              <w:t xml:space="preserve"> note and stick these around the p</w:t>
            </w:r>
            <w:r>
              <w:t>ortraits</w:t>
            </w:r>
            <w:r w:rsidRPr="00A76523">
              <w:t>.</w:t>
            </w:r>
          </w:p>
        </w:tc>
      </w:tr>
      <w:tr w:rsidR="00DF0652" w14:paraId="0B894A3B" w14:textId="77777777" w:rsidTr="00B22829">
        <w:trPr>
          <w:cantSplit/>
        </w:trPr>
        <w:tc>
          <w:tcPr>
            <w:tcW w:w="9634" w:type="dxa"/>
          </w:tcPr>
          <w:p w14:paraId="36057C96" w14:textId="77777777" w:rsidR="00DF0652" w:rsidRPr="00F66F92" w:rsidRDefault="00DF0652" w:rsidP="00B22829">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DF0652" w14:paraId="4616EADE" w14:textId="77777777" w:rsidTr="00B22829">
        <w:trPr>
          <w:cantSplit/>
        </w:trPr>
        <w:tc>
          <w:tcPr>
            <w:tcW w:w="9634" w:type="dxa"/>
          </w:tcPr>
          <w:p w14:paraId="2CF174B4" w14:textId="77777777" w:rsidR="00DF0652" w:rsidRPr="00F66F92" w:rsidRDefault="00DF0652" w:rsidP="00B22829">
            <w:pPr>
              <w:pStyle w:val="VCAAbulletlevel2"/>
            </w:pPr>
            <w:r w:rsidRPr="00633101">
              <w:rPr>
                <w:lang w:val="en-US"/>
              </w:rPr>
              <w:t>Write a reflective text on your personal identity and its relationship to language.</w:t>
            </w:r>
          </w:p>
        </w:tc>
      </w:tr>
      <w:tr w:rsidR="00DF0652" w14:paraId="5B05F93D" w14:textId="77777777" w:rsidTr="00B22829">
        <w:trPr>
          <w:cantSplit/>
        </w:trPr>
        <w:tc>
          <w:tcPr>
            <w:tcW w:w="9634" w:type="dxa"/>
          </w:tcPr>
          <w:p w14:paraId="783D1971" w14:textId="77777777" w:rsidR="00DF0652" w:rsidRPr="00F66F92" w:rsidRDefault="00DF0652" w:rsidP="00B22829">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DF0652" w14:paraId="5DC212FB" w14:textId="77777777" w:rsidTr="00B22829">
        <w:trPr>
          <w:cantSplit/>
        </w:trPr>
        <w:tc>
          <w:tcPr>
            <w:tcW w:w="9634" w:type="dxa"/>
          </w:tcPr>
          <w:p w14:paraId="0F37764D" w14:textId="08502A98" w:rsidR="00DF0652" w:rsidRPr="00F66F92" w:rsidRDefault="00DF0652" w:rsidP="00B22829">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A1099AFE4F82427F8D0DEDF71C4804F3"/>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A76523">
              <w:t>.</w:t>
            </w:r>
          </w:p>
        </w:tc>
      </w:tr>
      <w:tr w:rsidR="00DF0652" w14:paraId="4E384385" w14:textId="77777777" w:rsidTr="00B22829">
        <w:trPr>
          <w:cantSplit/>
        </w:trPr>
        <w:tc>
          <w:tcPr>
            <w:tcW w:w="9634" w:type="dxa"/>
          </w:tcPr>
          <w:p w14:paraId="795F0B0F" w14:textId="77777777" w:rsidR="00DF0652" w:rsidRDefault="00DF0652" w:rsidP="00B22829">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DF0652" w14:paraId="47B8EBE3" w14:textId="77777777" w:rsidTr="00B22829">
        <w:trPr>
          <w:cantSplit/>
        </w:trPr>
        <w:tc>
          <w:tcPr>
            <w:tcW w:w="9634" w:type="dxa"/>
          </w:tcPr>
          <w:p w14:paraId="5F8335EF" w14:textId="77777777" w:rsidR="00DF0652" w:rsidRPr="00A76523" w:rsidRDefault="00DF0652" w:rsidP="00B22829">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DF0652" w14:paraId="1CAB5506" w14:textId="77777777" w:rsidTr="00B22829">
        <w:trPr>
          <w:cantSplit/>
        </w:trPr>
        <w:tc>
          <w:tcPr>
            <w:tcW w:w="9634" w:type="dxa"/>
          </w:tcPr>
          <w:p w14:paraId="1C3E4A0B" w14:textId="77777777" w:rsidR="00DF0652" w:rsidRPr="00A76523" w:rsidRDefault="00DF0652" w:rsidP="00B22829">
            <w:pPr>
              <w:pStyle w:val="VCAAbulletlevel2"/>
              <w:spacing w:after="0"/>
            </w:pPr>
            <w:r>
              <w:t>I</w:t>
            </w:r>
            <w:r w:rsidRPr="00A76523">
              <w:t>n small groups</w:t>
            </w:r>
            <w:r>
              <w:t>, c</w:t>
            </w:r>
            <w:r w:rsidRPr="00A76523">
              <w:t>reate posters that unpack and promote more inclusive and respectful communication.</w:t>
            </w:r>
          </w:p>
        </w:tc>
      </w:tr>
      <w:tr w:rsidR="00DF0652" w14:paraId="6340A098" w14:textId="77777777" w:rsidTr="00B22829">
        <w:trPr>
          <w:cantSplit/>
        </w:trPr>
        <w:tc>
          <w:tcPr>
            <w:tcW w:w="9634" w:type="dxa"/>
          </w:tcPr>
          <w:p w14:paraId="73E99687" w14:textId="77777777" w:rsidR="00DF0652" w:rsidRPr="00A76523" w:rsidRDefault="00DF0652" w:rsidP="00B22829">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DF0652" w14:paraId="44F22C0D" w14:textId="77777777" w:rsidTr="00B22829">
        <w:trPr>
          <w:cantSplit/>
        </w:trPr>
        <w:tc>
          <w:tcPr>
            <w:tcW w:w="9634" w:type="dxa"/>
          </w:tcPr>
          <w:p w14:paraId="415DC242" w14:textId="23BE1941" w:rsidR="00DF0652" w:rsidRPr="00A76523" w:rsidRDefault="00DF0652" w:rsidP="00B22829">
            <w:pPr>
              <w:pStyle w:val="VCAAbulletlevel2"/>
              <w:spacing w:after="0"/>
            </w:pPr>
            <w:bookmarkStart w:id="9" w:name="_Hlk139633649"/>
            <w:r w:rsidRPr="00A76523">
              <w:t xml:space="preserve">Discuss the use of </w:t>
            </w:r>
            <w:sdt>
              <w:sdtPr>
                <w:alias w:val="Keywords"/>
                <w:tag w:val=""/>
                <w:id w:val="125903447"/>
                <w:placeholder>
                  <w:docPart w:val="0FECD8A7B7564F2EA4F7D448BCBDEB23"/>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A76523">
              <w:t xml:space="preserve"> between </w:t>
            </w:r>
            <w:r>
              <w:t>2</w:t>
            </w:r>
            <w:r w:rsidRPr="00A76523">
              <w:t xml:space="preserve"> different groups in </w:t>
            </w:r>
            <w:sdt>
              <w:sdtPr>
                <w:alias w:val="Keywords"/>
                <w:tag w:val=""/>
                <w:id w:val="667834847"/>
                <w:placeholder>
                  <w:docPart w:val="46392F1329444A53AFA0CB6FD359921E"/>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A76523">
              <w:t>-speaking communities and reflect on their</w:t>
            </w:r>
            <w:r>
              <w:t xml:space="preserve"> language</w:t>
            </w:r>
            <w:r w:rsidRPr="00A76523">
              <w:t xml:space="preserve"> norms and standards. </w:t>
            </w:r>
            <w:bookmarkEnd w:id="9"/>
          </w:p>
        </w:tc>
      </w:tr>
      <w:tr w:rsidR="00DF0652" w14:paraId="63F7BC23" w14:textId="77777777" w:rsidTr="00B22829">
        <w:trPr>
          <w:cantSplit/>
        </w:trPr>
        <w:tc>
          <w:tcPr>
            <w:tcW w:w="9634" w:type="dxa"/>
          </w:tcPr>
          <w:p w14:paraId="1990D2E8" w14:textId="77777777" w:rsidR="00DF0652" w:rsidRPr="00A76523" w:rsidRDefault="00DF0652" w:rsidP="00B22829">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DF0652" w14:paraId="4884E265" w14:textId="77777777" w:rsidTr="00B22829">
        <w:trPr>
          <w:cantSplit/>
        </w:trPr>
        <w:tc>
          <w:tcPr>
            <w:tcW w:w="9634" w:type="dxa"/>
          </w:tcPr>
          <w:p w14:paraId="31F96AD9" w14:textId="77777777" w:rsidR="00DF0652" w:rsidRPr="00A76523" w:rsidRDefault="00DF0652" w:rsidP="00B22829">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DF0652" w14:paraId="44AF7368" w14:textId="77777777" w:rsidTr="00B22829">
        <w:trPr>
          <w:cantSplit/>
        </w:trPr>
        <w:tc>
          <w:tcPr>
            <w:tcW w:w="9634" w:type="dxa"/>
          </w:tcPr>
          <w:p w14:paraId="2CEE152F" w14:textId="77777777" w:rsidR="00DF0652" w:rsidRPr="00A76523" w:rsidRDefault="00DF0652" w:rsidP="00B22829">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DF0652" w14:paraId="6F28489B" w14:textId="77777777" w:rsidTr="00B22829">
        <w:trPr>
          <w:cantSplit/>
        </w:trPr>
        <w:tc>
          <w:tcPr>
            <w:tcW w:w="9634" w:type="dxa"/>
          </w:tcPr>
          <w:p w14:paraId="19EB33A0" w14:textId="77777777" w:rsidR="00DF0652" w:rsidRPr="00A76523" w:rsidRDefault="00DF0652" w:rsidP="00B22829">
            <w:pPr>
              <w:pStyle w:val="VCAAbulletlevel2"/>
              <w:spacing w:after="0"/>
            </w:pPr>
            <w:r w:rsidRPr="00A76523">
              <w:t xml:space="preserve">Listen to a guest speaker sharing personal experiences related to language and personal image, then ask questions and share your personal experiences. </w:t>
            </w:r>
          </w:p>
        </w:tc>
      </w:tr>
      <w:tr w:rsidR="00DF0652" w14:paraId="0F91FCAC" w14:textId="77777777" w:rsidTr="00B22829">
        <w:trPr>
          <w:cantSplit/>
        </w:trPr>
        <w:tc>
          <w:tcPr>
            <w:tcW w:w="9634" w:type="dxa"/>
            <w:shd w:val="clear" w:color="auto" w:fill="D9D9D9" w:themeFill="background1" w:themeFillShade="D9"/>
          </w:tcPr>
          <w:p w14:paraId="77764716" w14:textId="77777777" w:rsidR="00DF0652" w:rsidRPr="00875BC2" w:rsidRDefault="00DF0652" w:rsidP="00B22829">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07D3201F" wp14:editId="4983FC55">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DF0652" w14:paraId="1B1C41B1" w14:textId="77777777" w:rsidTr="00B22829">
        <w:tc>
          <w:tcPr>
            <w:tcW w:w="9634" w:type="dxa"/>
            <w:tcBorders>
              <w:bottom w:val="single" w:sz="4" w:space="0" w:color="C6ECFF" w:themeColor="accent1" w:themeTint="33"/>
            </w:tcBorders>
            <w:shd w:val="clear" w:color="auto" w:fill="auto"/>
          </w:tcPr>
          <w:p w14:paraId="6E9718B1" w14:textId="77777777" w:rsidR="00DF0652" w:rsidRDefault="00DF0652" w:rsidP="00B22829">
            <w:pPr>
              <w:pStyle w:val="VCAAbulletlevel2"/>
              <w:numPr>
                <w:ilvl w:val="0"/>
                <w:numId w:val="0"/>
              </w:numPr>
              <w:spacing w:after="0"/>
              <w:ind w:left="360"/>
            </w:pPr>
          </w:p>
          <w:p w14:paraId="359B1FB5" w14:textId="77777777" w:rsidR="00DF0652" w:rsidRPr="00BB1912" w:rsidRDefault="00DF0652" w:rsidP="00B22829">
            <w:pPr>
              <w:pStyle w:val="VCAAbulletlevel2"/>
              <w:numPr>
                <w:ilvl w:val="0"/>
                <w:numId w:val="0"/>
              </w:numPr>
              <w:spacing w:after="0"/>
              <w:ind w:left="360"/>
            </w:pPr>
          </w:p>
        </w:tc>
      </w:tr>
      <w:tr w:rsidR="00DF0652" w14:paraId="595D9453" w14:textId="77777777" w:rsidTr="00B22829">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610DC19" w14:textId="77777777" w:rsidR="00DF0652" w:rsidRPr="00AC53F0" w:rsidRDefault="00DF0652" w:rsidP="00B22829">
            <w:pPr>
              <w:pStyle w:val="Heading2"/>
            </w:pPr>
            <w:bookmarkStart w:id="10" w:name="_Toc191902959"/>
            <w:r w:rsidRPr="00B13D9B">
              <w:rPr>
                <w:b/>
                <w:bCs/>
                <w:noProof/>
                <w:color w:val="004EA8"/>
              </w:rPr>
              <w:drawing>
                <wp:anchor distT="0" distB="0" distL="114300" distR="114300" simplePos="0" relativeHeight="251660288" behindDoc="0" locked="0" layoutInCell="1" allowOverlap="1" wp14:anchorId="6774361F" wp14:editId="704D3D04">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0"/>
            <w:r w:rsidRPr="00B13D9B">
              <w:rPr>
                <w:b/>
                <w:bCs/>
                <w:color w:val="004EA8"/>
              </w:rPr>
              <w:t xml:space="preserve"> </w:t>
            </w:r>
          </w:p>
          <w:p w14:paraId="6FD878C8" w14:textId="77777777" w:rsidR="00DF0652" w:rsidRDefault="00DF0652" w:rsidP="00B22829">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5E9E785B" w14:textId="77777777" w:rsidR="00DF0652" w:rsidRDefault="00DF0652" w:rsidP="00B22829">
            <w:pPr>
              <w:pStyle w:val="VCAAbulletlevel2"/>
              <w:numPr>
                <w:ilvl w:val="0"/>
                <w:numId w:val="0"/>
              </w:numPr>
              <w:rPr>
                <w:b/>
                <w:bCs/>
                <w:color w:val="004EA8"/>
                <w:sz w:val="32"/>
                <w:szCs w:val="32"/>
              </w:rPr>
            </w:pPr>
          </w:p>
          <w:p w14:paraId="007C23E3" w14:textId="77777777" w:rsidR="00DF0652" w:rsidRPr="00A76523" w:rsidRDefault="00DF0652" w:rsidP="00B22829">
            <w:pPr>
              <w:pStyle w:val="VCAAbulletlevel2"/>
              <w:spacing w:after="0"/>
            </w:pPr>
            <w:r w:rsidRPr="00A76523">
              <w:t>Watch a video of a debate and record useful expressions to use in your group’s debate.</w:t>
            </w:r>
            <w:r>
              <w:br/>
            </w:r>
          </w:p>
          <w:p w14:paraId="3579735D" w14:textId="77777777" w:rsidR="00DF0652" w:rsidRPr="00A76523" w:rsidRDefault="00DF0652" w:rsidP="00B22829">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0F4B7D99" w14:textId="77777777" w:rsidR="00DF0652" w:rsidRPr="00A76523" w:rsidRDefault="00DF0652" w:rsidP="00B22829">
            <w:pPr>
              <w:pStyle w:val="VCAAbulletlevel2"/>
              <w:spacing w:after="0"/>
            </w:pPr>
            <w:r w:rsidRPr="00A76523">
              <w:t>Collect a debate discussion card for your group and research the topic, taking notes and creating a glossary of key terms.</w:t>
            </w:r>
            <w:r>
              <w:br/>
            </w:r>
          </w:p>
          <w:p w14:paraId="5E1E081C" w14:textId="77777777" w:rsidR="00DF0652" w:rsidRPr="00A76523" w:rsidRDefault="00DF0652" w:rsidP="00B22829">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4129F67C" w14:textId="77777777" w:rsidR="00DF0652" w:rsidRPr="00A76523" w:rsidRDefault="00DF0652" w:rsidP="00B22829">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01E1C47F" w14:textId="77777777" w:rsidR="00DF0652" w:rsidRPr="00A76523" w:rsidRDefault="00DF0652" w:rsidP="00B22829">
            <w:pPr>
              <w:pStyle w:val="VCAAbulletlevel2"/>
              <w:spacing w:after="0"/>
            </w:pPr>
            <w:r w:rsidRPr="00A76523">
              <w:t>Prepare arguments supporting your position and challenging the other team’s possible arguments.</w:t>
            </w:r>
            <w:r>
              <w:br/>
            </w:r>
          </w:p>
          <w:p w14:paraId="4D3C009F" w14:textId="77777777" w:rsidR="00DF0652" w:rsidRPr="00A76523" w:rsidRDefault="00DF0652" w:rsidP="00B22829">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11F0AE5B" w14:textId="77777777" w:rsidR="00DF0652" w:rsidRPr="0066155E" w:rsidRDefault="00DF0652" w:rsidP="00B22829">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761027FD" w14:textId="77777777" w:rsidR="00DF0652" w:rsidRDefault="00DF0652" w:rsidP="00DF0652"/>
    <w:p w14:paraId="64DB0E11" w14:textId="77777777" w:rsidR="00DF0652" w:rsidRDefault="00DF0652" w:rsidP="00DF0652"/>
    <w:p w14:paraId="42B79770" w14:textId="77777777" w:rsidR="00DF0652" w:rsidRDefault="00DF0652" w:rsidP="00DF0652">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DF0652" w:rsidRPr="00F201FE" w14:paraId="313E1C35" w14:textId="77777777" w:rsidTr="00B22829">
        <w:trPr>
          <w:trHeight w:val="274"/>
        </w:trPr>
        <w:tc>
          <w:tcPr>
            <w:tcW w:w="2197" w:type="dxa"/>
            <w:shd w:val="clear" w:color="auto" w:fill="0F7EB4"/>
          </w:tcPr>
          <w:p w14:paraId="183987CB" w14:textId="77777777" w:rsidR="00DF0652" w:rsidRPr="00F040C4" w:rsidRDefault="00DF0652" w:rsidP="00B22829">
            <w:pPr>
              <w:pStyle w:val="VCAAtablecondensedheading"/>
              <w:rPr>
                <w:b w:val="0"/>
              </w:rPr>
            </w:pPr>
            <w:r w:rsidRPr="00F040C4">
              <w:t xml:space="preserve">Concept </w:t>
            </w:r>
          </w:p>
        </w:tc>
        <w:tc>
          <w:tcPr>
            <w:tcW w:w="2197" w:type="dxa"/>
            <w:shd w:val="clear" w:color="auto" w:fill="0F7EB4"/>
          </w:tcPr>
          <w:p w14:paraId="721B43FF" w14:textId="77777777" w:rsidR="00DF0652" w:rsidRPr="00F040C4" w:rsidRDefault="00DF0652" w:rsidP="00B22829">
            <w:pPr>
              <w:pStyle w:val="VCAAtablecondensedheading"/>
              <w:rPr>
                <w:b w:val="0"/>
              </w:rPr>
            </w:pPr>
            <w:r w:rsidRPr="00F040C4">
              <w:t>Perspective</w:t>
            </w:r>
          </w:p>
        </w:tc>
        <w:tc>
          <w:tcPr>
            <w:tcW w:w="2197" w:type="dxa"/>
            <w:shd w:val="clear" w:color="auto" w:fill="0F7EB4"/>
          </w:tcPr>
          <w:p w14:paraId="1B0C71E5" w14:textId="77777777" w:rsidR="00DF0652" w:rsidRPr="00F040C4" w:rsidRDefault="00DF0652" w:rsidP="00B22829">
            <w:pPr>
              <w:pStyle w:val="VCAAtablecondensedheading"/>
              <w:rPr>
                <w:b w:val="0"/>
              </w:rPr>
            </w:pPr>
            <w:r w:rsidRPr="00F040C4">
              <w:t>Topic</w:t>
            </w:r>
          </w:p>
        </w:tc>
        <w:tc>
          <w:tcPr>
            <w:tcW w:w="2198" w:type="dxa"/>
            <w:shd w:val="clear" w:color="auto" w:fill="0F7EB4"/>
          </w:tcPr>
          <w:p w14:paraId="477A132A" w14:textId="77777777" w:rsidR="00DF0652" w:rsidRPr="00F040C4" w:rsidRDefault="00DF0652" w:rsidP="00B22829">
            <w:pPr>
              <w:pStyle w:val="VCAAtablecondensedheading"/>
              <w:rPr>
                <w:b w:val="0"/>
              </w:rPr>
            </w:pPr>
            <w:r w:rsidRPr="00F040C4">
              <w:t>Subtopic</w:t>
            </w:r>
          </w:p>
        </w:tc>
      </w:tr>
      <w:tr w:rsidR="00DF0652" w:rsidRPr="00990040" w14:paraId="649294E7" w14:textId="77777777" w:rsidTr="007628A2">
        <w:trPr>
          <w:trHeight w:val="1701"/>
        </w:trPr>
        <w:tc>
          <w:tcPr>
            <w:tcW w:w="2197" w:type="dxa"/>
            <w:vAlign w:val="center"/>
          </w:tcPr>
          <w:p w14:paraId="36CCF0F3" w14:textId="77777777" w:rsidR="00DF0652" w:rsidRPr="002256A5" w:rsidRDefault="00DF0652" w:rsidP="00B22829">
            <w:pPr>
              <w:pStyle w:val="VCAAbody"/>
              <w:jc w:val="center"/>
            </w:pPr>
            <w:r w:rsidRPr="002256A5">
              <w:t>Sustainability</w:t>
            </w:r>
          </w:p>
        </w:tc>
        <w:tc>
          <w:tcPr>
            <w:tcW w:w="2197" w:type="dxa"/>
            <w:vAlign w:val="center"/>
          </w:tcPr>
          <w:p w14:paraId="6F446FFE" w14:textId="77777777" w:rsidR="00DF0652" w:rsidRPr="00F040C4" w:rsidRDefault="00DF0652" w:rsidP="00B22829">
            <w:pPr>
              <w:pStyle w:val="VCAAbody"/>
              <w:jc w:val="center"/>
            </w:pPr>
            <w:r>
              <w:t>Community</w:t>
            </w:r>
          </w:p>
        </w:tc>
        <w:tc>
          <w:tcPr>
            <w:tcW w:w="2197" w:type="dxa"/>
            <w:vAlign w:val="center"/>
          </w:tcPr>
          <w:p w14:paraId="2F895BAF" w14:textId="77777777" w:rsidR="00DF0652" w:rsidRPr="00F040C4" w:rsidRDefault="00DF0652" w:rsidP="00B22829">
            <w:pPr>
              <w:pStyle w:val="VCAAbody"/>
              <w:jc w:val="center"/>
            </w:pPr>
            <w:r w:rsidRPr="002256A5">
              <w:t>Sustaining language and culture</w:t>
            </w:r>
          </w:p>
        </w:tc>
        <w:tc>
          <w:tcPr>
            <w:tcW w:w="2198" w:type="dxa"/>
            <w:vAlign w:val="center"/>
          </w:tcPr>
          <w:p w14:paraId="438F1E84" w14:textId="77777777" w:rsidR="00DF0652" w:rsidRPr="00F040C4" w:rsidRDefault="00DF0652" w:rsidP="00B22829">
            <w:pPr>
              <w:pStyle w:val="VCAAbody"/>
              <w:jc w:val="center"/>
            </w:pPr>
            <w:r w:rsidRPr="002256A5">
              <w:t>Celebrating culture– specific community events</w:t>
            </w:r>
          </w:p>
        </w:tc>
      </w:tr>
    </w:tbl>
    <w:p w14:paraId="666751C9" w14:textId="77777777" w:rsidR="00DF0652" w:rsidRPr="00B13D9B" w:rsidRDefault="00DF0652" w:rsidP="00DF0652">
      <w:pPr>
        <w:pStyle w:val="Heading2"/>
        <w:rPr>
          <w:sz w:val="28"/>
        </w:rPr>
      </w:pPr>
      <w:bookmarkStart w:id="11" w:name="_Toc191902960"/>
      <w:r w:rsidRPr="1AB6DD3E">
        <w:rPr>
          <w:sz w:val="28"/>
        </w:rPr>
        <w:t>Outcome 2</w:t>
      </w:r>
      <w:bookmarkEnd w:id="11"/>
    </w:p>
    <w:p w14:paraId="24B96D21" w14:textId="1F82D7B3" w:rsidR="00DF0652" w:rsidRPr="00FD4DAA" w:rsidRDefault="00DF0652" w:rsidP="00DF0652">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5191C288A5844FC4860826B441F73D98"/>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rPr>
          <w:shd w:val="clear" w:color="auto" w:fill="FFFFFF"/>
        </w:rPr>
        <w:t xml:space="preserve"> related to different aspects of the subtopic studied and respond in writing to short-answer questions about the texts in English.</w:t>
      </w:r>
    </w:p>
    <w:p w14:paraId="789C4E0C" w14:textId="77777777" w:rsidR="00DF0652" w:rsidRPr="00753F1C" w:rsidRDefault="00DF0652" w:rsidP="00DF0652">
      <w:pPr>
        <w:pStyle w:val="Heading2"/>
        <w:rPr>
          <w:sz w:val="24"/>
          <w:szCs w:val="24"/>
        </w:rPr>
      </w:pPr>
      <w:bookmarkStart w:id="12" w:name="_Toc191902961"/>
      <w:r w:rsidRPr="00633101">
        <w:rPr>
          <w:sz w:val="24"/>
          <w:szCs w:val="24"/>
        </w:rPr>
        <w:t>Examples of learning activities</w:t>
      </w:r>
      <w:bookmarkEnd w:id="1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F0652" w14:paraId="699E7CB7" w14:textId="77777777" w:rsidTr="00B22829">
        <w:trPr>
          <w:cantSplit/>
        </w:trPr>
        <w:tc>
          <w:tcPr>
            <w:tcW w:w="8783" w:type="dxa"/>
          </w:tcPr>
          <w:p w14:paraId="1F6B1201" w14:textId="77777777" w:rsidR="00DF0652" w:rsidRPr="00F66F92" w:rsidRDefault="00DF0652" w:rsidP="00B22829">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DF0652" w14:paraId="66A0FF61" w14:textId="77777777" w:rsidTr="00B22829">
        <w:trPr>
          <w:cantSplit/>
        </w:trPr>
        <w:tc>
          <w:tcPr>
            <w:tcW w:w="8783" w:type="dxa"/>
          </w:tcPr>
          <w:p w14:paraId="002355D8" w14:textId="33EA5214" w:rsidR="00DF0652" w:rsidRPr="00F66F92" w:rsidRDefault="00DF0652" w:rsidP="00B22829">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47FF535B80D0469294ED2E130FD97B2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 xml:space="preserve">. </w:t>
            </w:r>
          </w:p>
        </w:tc>
      </w:tr>
      <w:tr w:rsidR="00DF0652" w14:paraId="3BC6AF1E" w14:textId="77777777" w:rsidTr="00B22829">
        <w:trPr>
          <w:cantSplit/>
        </w:trPr>
        <w:tc>
          <w:tcPr>
            <w:tcW w:w="8783" w:type="dxa"/>
          </w:tcPr>
          <w:p w14:paraId="49722A1E" w14:textId="77777777" w:rsidR="00DF0652" w:rsidRPr="00F66F92" w:rsidRDefault="00DF0652" w:rsidP="00B22829">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DF0652" w14:paraId="33D51688" w14:textId="77777777" w:rsidTr="00B22829">
        <w:trPr>
          <w:cantSplit/>
        </w:trPr>
        <w:tc>
          <w:tcPr>
            <w:tcW w:w="8783" w:type="dxa"/>
          </w:tcPr>
          <w:p w14:paraId="5038F328" w14:textId="4B1D64B5" w:rsidR="00DF0652" w:rsidRPr="00F66F92" w:rsidRDefault="00DF0652" w:rsidP="00B22829">
            <w:pPr>
              <w:pStyle w:val="VCAAbulletlevel2"/>
              <w:spacing w:after="0"/>
            </w:pPr>
            <w:r>
              <w:t xml:space="preserve">In pairs, look at an image related to a cultural celebration in a </w:t>
            </w:r>
            <w:sdt>
              <w:sdtPr>
                <w:rPr>
                  <w:lang w:val="en-AU"/>
                </w:rPr>
                <w:alias w:val="Keywords"/>
                <w:tag w:val=""/>
                <w:id w:val="-681590336"/>
                <w:placeholder>
                  <w:docPart w:val="F0D9B4A56EEC4E47B954C7073686490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DBD95A51B58D45CD9142A692C286E0B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 xml:space="preserve"> from the perspective of one of the people in the image.</w:t>
            </w:r>
          </w:p>
        </w:tc>
      </w:tr>
      <w:tr w:rsidR="00DF0652" w14:paraId="4EBF825D" w14:textId="77777777" w:rsidTr="00B22829">
        <w:trPr>
          <w:cantSplit/>
        </w:trPr>
        <w:tc>
          <w:tcPr>
            <w:tcW w:w="8783" w:type="dxa"/>
          </w:tcPr>
          <w:p w14:paraId="10CE2072" w14:textId="5C469EE4" w:rsidR="00DF0652" w:rsidRPr="00F66F92" w:rsidRDefault="00DF0652" w:rsidP="00B22829">
            <w:pPr>
              <w:pStyle w:val="VCAAbulletlevel2"/>
              <w:spacing w:after="0"/>
            </w:pPr>
            <w:r>
              <w:t xml:space="preserve">Listen to a podcast in </w:t>
            </w:r>
            <w:sdt>
              <w:sdtPr>
                <w:rPr>
                  <w:lang w:val="en-AU"/>
                </w:rPr>
                <w:alias w:val="Keywords"/>
                <w:tag w:val=""/>
                <w:id w:val="1697965787"/>
                <w:placeholder>
                  <w:docPart w:val="D46F239593C743279928A77B970CEF4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90CA8A5456BB4B6B8A1EB879566FEC03"/>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using the selected interrogatives, then answer the comprehension questions in </w:t>
            </w:r>
            <w:sdt>
              <w:sdtPr>
                <w:rPr>
                  <w:lang w:val="en-AU"/>
                </w:rPr>
                <w:alias w:val="Keywords"/>
                <w:tag w:val=""/>
                <w:id w:val="2098287835"/>
                <w:placeholder>
                  <w:docPart w:val="32B691277E304FC88D1A2CCE62F0F31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 xml:space="preserve">. </w:t>
            </w:r>
          </w:p>
        </w:tc>
      </w:tr>
      <w:tr w:rsidR="00DF0652" w14:paraId="262EDEB8" w14:textId="77777777" w:rsidTr="00B22829">
        <w:trPr>
          <w:cantSplit/>
        </w:trPr>
        <w:tc>
          <w:tcPr>
            <w:tcW w:w="8783" w:type="dxa"/>
          </w:tcPr>
          <w:p w14:paraId="23F91888" w14:textId="77777777" w:rsidR="00DF0652" w:rsidRPr="00F66F92" w:rsidRDefault="00DF0652" w:rsidP="00B22829">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DF0652" w14:paraId="29EAB64C" w14:textId="77777777" w:rsidTr="00B22829">
        <w:trPr>
          <w:cantSplit/>
        </w:trPr>
        <w:tc>
          <w:tcPr>
            <w:tcW w:w="8783" w:type="dxa"/>
          </w:tcPr>
          <w:p w14:paraId="6F22ECFE" w14:textId="77777777" w:rsidR="00DF0652" w:rsidRPr="00F66F92" w:rsidRDefault="00DF0652" w:rsidP="00B22829">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DF0652" w14:paraId="761A37DA" w14:textId="77777777" w:rsidTr="00B22829">
        <w:trPr>
          <w:cantSplit/>
        </w:trPr>
        <w:tc>
          <w:tcPr>
            <w:tcW w:w="8783" w:type="dxa"/>
            <w:shd w:val="clear" w:color="auto" w:fill="D9D9D9" w:themeFill="background1" w:themeFillShade="D9"/>
          </w:tcPr>
          <w:p w14:paraId="2C605C59" w14:textId="41AD541D" w:rsidR="00DF0652" w:rsidRPr="00875BC2" w:rsidRDefault="00DF0652" w:rsidP="00B22829">
            <w:pPr>
              <w:pStyle w:val="VCAAbulletlevel2"/>
              <w:spacing w:after="0"/>
              <w:rPr>
                <w:b/>
                <w:bCs/>
              </w:rPr>
            </w:pPr>
            <w:r w:rsidRPr="00875BC2">
              <w:rPr>
                <w:b/>
                <w:noProof/>
              </w:rPr>
              <w:drawing>
                <wp:anchor distT="0" distB="0" distL="114300" distR="114300" simplePos="0" relativeHeight="251661312" behindDoc="0" locked="0" layoutInCell="1" allowOverlap="1" wp14:anchorId="5E2AC906" wp14:editId="2A6ECDB6">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CC1414D701C441F898439A1EBE8B3953"/>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Khmer</w:t>
                </w:r>
              </w:sdtContent>
            </w:sdt>
            <w:r w:rsidRPr="00875BC2">
              <w:rPr>
                <w:b/>
              </w:rPr>
              <w:t>-speaking community.</w:t>
            </w:r>
            <w:r w:rsidRPr="00875BC2">
              <w:rPr>
                <w:b/>
                <w:bCs/>
              </w:rPr>
              <w:t xml:space="preserve"> </w:t>
            </w:r>
          </w:p>
          <w:p w14:paraId="07C39AE7" w14:textId="77777777" w:rsidR="00DF0652" w:rsidRPr="00BB1912" w:rsidRDefault="00DF0652" w:rsidP="00B22829">
            <w:pPr>
              <w:pStyle w:val="VCAAbulletlevel2"/>
              <w:numPr>
                <w:ilvl w:val="0"/>
                <w:numId w:val="0"/>
              </w:numPr>
              <w:shd w:val="clear" w:color="auto" w:fill="D9D9D9" w:themeFill="background1" w:themeFillShade="D9"/>
              <w:spacing w:after="0"/>
              <w:ind w:left="360"/>
            </w:pPr>
          </w:p>
        </w:tc>
      </w:tr>
      <w:tr w:rsidR="00DF0652" w14:paraId="5F345503" w14:textId="77777777" w:rsidTr="00B22829">
        <w:trPr>
          <w:cantSplit/>
        </w:trPr>
        <w:tc>
          <w:tcPr>
            <w:tcW w:w="8783" w:type="dxa"/>
            <w:shd w:val="clear" w:color="auto" w:fill="FFFFFF" w:themeFill="background1"/>
          </w:tcPr>
          <w:p w14:paraId="66DD9F47" w14:textId="77777777" w:rsidR="00DF0652" w:rsidRPr="00BB1912" w:rsidRDefault="00DF0652" w:rsidP="00B22829">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DF0652" w14:paraId="37416855" w14:textId="77777777" w:rsidTr="00B22829">
        <w:trPr>
          <w:cantSplit/>
        </w:trPr>
        <w:tc>
          <w:tcPr>
            <w:tcW w:w="8783" w:type="dxa"/>
            <w:shd w:val="clear" w:color="auto" w:fill="FFFFFF" w:themeFill="background1"/>
          </w:tcPr>
          <w:p w14:paraId="75AE3558" w14:textId="0B878635" w:rsidR="00DF0652" w:rsidRDefault="00DF0652" w:rsidP="00B22829">
            <w:pPr>
              <w:pStyle w:val="VCAAbulletlevel2"/>
              <w:spacing w:after="0"/>
            </w:pPr>
            <w:r>
              <w:t xml:space="preserve">Write a script for an interview with a local </w:t>
            </w:r>
            <w:sdt>
              <w:sdtPr>
                <w:rPr>
                  <w:lang w:val="en-AU"/>
                </w:rPr>
                <w:alias w:val="Keywords"/>
                <w:tag w:val=""/>
                <w:id w:val="-843475448"/>
                <w:placeholder>
                  <w:docPart w:val="B6E09CC513FC46D899FEDB4F76ED733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 xml:space="preserve">-speaking community member asking them about an important cultural celebration. </w:t>
            </w:r>
          </w:p>
        </w:tc>
      </w:tr>
      <w:tr w:rsidR="00DF0652" w14:paraId="0025F533" w14:textId="77777777" w:rsidTr="00B22829">
        <w:trPr>
          <w:cantSplit/>
        </w:trPr>
        <w:tc>
          <w:tcPr>
            <w:tcW w:w="8783" w:type="dxa"/>
            <w:tcBorders>
              <w:bottom w:val="single" w:sz="4" w:space="0" w:color="auto"/>
            </w:tcBorders>
            <w:shd w:val="clear" w:color="auto" w:fill="FFFFFF" w:themeFill="background1"/>
          </w:tcPr>
          <w:p w14:paraId="634C45FD" w14:textId="3180A6A4" w:rsidR="00DF0652" w:rsidRDefault="00DF0652" w:rsidP="00B22829">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1EA0841DB4C14C51A72A15F07202472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 xml:space="preserve">-speaking celebration in the local community. Write an informative article in </w:t>
            </w:r>
            <w:sdt>
              <w:sdtPr>
                <w:rPr>
                  <w:lang w:val="en-AU"/>
                </w:rPr>
                <w:alias w:val="Keywords"/>
                <w:tag w:val=""/>
                <w:id w:val="-208812138"/>
                <w:placeholder>
                  <w:docPart w:val="91FCCCA2A210456094DFBCB332D41A5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 xml:space="preserve"> for the local community paper outlining the advantages and disadvantages of continuing to hold this event.</w:t>
            </w:r>
          </w:p>
        </w:tc>
      </w:tr>
      <w:tr w:rsidR="00C239FC" w14:paraId="78B200E4" w14:textId="77777777" w:rsidTr="00B22829">
        <w:trPr>
          <w:cantSplit/>
        </w:trPr>
        <w:tc>
          <w:tcPr>
            <w:tcW w:w="8783" w:type="dxa"/>
            <w:tcBorders>
              <w:bottom w:val="single" w:sz="4" w:space="0" w:color="auto"/>
            </w:tcBorders>
            <w:shd w:val="clear" w:color="auto" w:fill="FFFFFF" w:themeFill="background1"/>
          </w:tcPr>
          <w:p w14:paraId="3665C136" w14:textId="60D277D4" w:rsidR="00C239FC" w:rsidRDefault="00C239FC" w:rsidP="00B22829">
            <w:pPr>
              <w:pStyle w:val="VCAAbulletlevel2"/>
              <w:spacing w:after="0"/>
            </w:pPr>
            <w:r w:rsidRPr="00C239FC">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DF0652" w14:paraId="53741989" w14:textId="77777777" w:rsidTr="00B22829">
        <w:tc>
          <w:tcPr>
            <w:tcW w:w="8783" w:type="dxa"/>
            <w:tcBorders>
              <w:bottom w:val="single" w:sz="4" w:space="0" w:color="B5E2F1"/>
            </w:tcBorders>
            <w:shd w:val="clear" w:color="auto" w:fill="FFFFFF" w:themeFill="background1"/>
          </w:tcPr>
          <w:p w14:paraId="4B3C436C" w14:textId="77777777" w:rsidR="00DF0652" w:rsidRDefault="00DF0652" w:rsidP="00B22829">
            <w:pPr>
              <w:pStyle w:val="VCAAbulletlevel2"/>
              <w:numPr>
                <w:ilvl w:val="0"/>
                <w:numId w:val="0"/>
              </w:numPr>
              <w:spacing w:after="0"/>
              <w:ind w:left="360"/>
            </w:pPr>
          </w:p>
          <w:p w14:paraId="61F37248" w14:textId="77777777" w:rsidR="00DF0652" w:rsidRDefault="00DF0652" w:rsidP="00B22829">
            <w:pPr>
              <w:pStyle w:val="VCAAbulletlevel2"/>
              <w:numPr>
                <w:ilvl w:val="0"/>
                <w:numId w:val="0"/>
              </w:numPr>
              <w:spacing w:after="0"/>
              <w:ind w:left="360" w:hanging="360"/>
            </w:pPr>
          </w:p>
        </w:tc>
      </w:tr>
      <w:tr w:rsidR="00DF0652" w14:paraId="367BEC52"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8046D65" w14:textId="77777777" w:rsidR="00DF0652" w:rsidRPr="0094696C" w:rsidRDefault="00DF0652" w:rsidP="00B22829">
            <w:pPr>
              <w:pStyle w:val="Heading2"/>
              <w:rPr>
                <w:b/>
                <w:bCs/>
                <w:color w:val="004EA8"/>
              </w:rPr>
            </w:pPr>
            <w:bookmarkStart w:id="13" w:name="_Toc191902962"/>
            <w:r w:rsidRPr="00B13D9B">
              <w:rPr>
                <w:b/>
                <w:bCs/>
                <w:noProof/>
                <w:color w:val="004EA8"/>
              </w:rPr>
              <w:drawing>
                <wp:anchor distT="0" distB="0" distL="114300" distR="114300" simplePos="0" relativeHeight="251668480" behindDoc="0" locked="0" layoutInCell="1" allowOverlap="1" wp14:anchorId="77D6937C" wp14:editId="7DE4EA1D">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3"/>
            <w:r w:rsidRPr="00B13D9B">
              <w:rPr>
                <w:b/>
                <w:bCs/>
                <w:color w:val="004EA8"/>
              </w:rPr>
              <w:t xml:space="preserve"> </w:t>
            </w:r>
          </w:p>
          <w:p w14:paraId="4CE58040" w14:textId="054BDAC2" w:rsidR="00DF0652" w:rsidRDefault="00DF0652" w:rsidP="00B22829">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BD7946B23235470D88F81C2F43FACC7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Khmer</w:t>
                </w:r>
              </w:sdtContent>
            </w:sdt>
            <w:r w:rsidRPr="40C49421">
              <w:rPr>
                <w:b/>
                <w:bCs/>
                <w:color w:val="004EA8"/>
                <w:sz w:val="32"/>
                <w:szCs w:val="32"/>
              </w:rPr>
              <w:t xml:space="preserve">-speaking community. </w:t>
            </w:r>
          </w:p>
          <w:p w14:paraId="1B75F8CF" w14:textId="77777777" w:rsidR="00DF0652" w:rsidRDefault="00DF0652" w:rsidP="00B22829">
            <w:pPr>
              <w:pStyle w:val="VCAAbulletlevel2"/>
              <w:numPr>
                <w:ilvl w:val="0"/>
                <w:numId w:val="0"/>
              </w:numPr>
              <w:rPr>
                <w:b/>
                <w:bCs/>
                <w:color w:val="004EA8"/>
                <w:sz w:val="32"/>
                <w:szCs w:val="32"/>
              </w:rPr>
            </w:pPr>
          </w:p>
          <w:p w14:paraId="17D6E3B6" w14:textId="4A13F6AE" w:rsidR="00DF0652" w:rsidRDefault="00DF0652" w:rsidP="00B22829">
            <w:pPr>
              <w:pStyle w:val="VCAAbulletlevel2"/>
              <w:spacing w:after="0"/>
            </w:pPr>
            <w:r>
              <w:t xml:space="preserve">Choose a cultural celebration from a </w:t>
            </w:r>
            <w:sdt>
              <w:sdtPr>
                <w:rPr>
                  <w:lang w:val="en-AU"/>
                </w:rPr>
                <w:alias w:val="Keywords"/>
                <w:tag w:val=""/>
                <w:id w:val="-878237751"/>
                <w:placeholder>
                  <w:docPart w:val="819CA26C6E7D46F4AC80882F41F2B9A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-speaking community and complete a ‘Know, wonder, learn’ table.</w:t>
            </w:r>
          </w:p>
          <w:p w14:paraId="29EA6DAC" w14:textId="77777777" w:rsidR="00DF0652" w:rsidRDefault="00DF0652" w:rsidP="00B22829">
            <w:pPr>
              <w:pStyle w:val="VCAAbulletlevel2"/>
              <w:numPr>
                <w:ilvl w:val="0"/>
                <w:numId w:val="0"/>
              </w:numPr>
              <w:spacing w:after="0"/>
              <w:ind w:left="360"/>
            </w:pPr>
          </w:p>
          <w:p w14:paraId="217E2DF0" w14:textId="77777777" w:rsidR="00DF0652" w:rsidRPr="00A76523" w:rsidRDefault="00DF0652" w:rsidP="00B22829">
            <w:pPr>
              <w:pStyle w:val="VCAAbulletlevel2"/>
              <w:spacing w:after="0"/>
            </w:pPr>
            <w:r>
              <w:t>Brainstorm target vocabulary required to present a speech to the class about the celebration. Create and run an online revision activity.</w:t>
            </w:r>
            <w:r>
              <w:br/>
            </w:r>
          </w:p>
          <w:p w14:paraId="00B50A7C" w14:textId="05B06588" w:rsidR="00DF0652" w:rsidRPr="00A76523" w:rsidRDefault="00DF0652" w:rsidP="00B22829">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88759B2D61C047DF84B486E27847D04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rsidRPr="007D2E7A">
              <w:rPr>
                <w:lang w:val="en-AU"/>
              </w:rPr>
              <w:t>,</w:t>
            </w:r>
            <w:r>
              <w:t xml:space="preserve"> identifying the different types of information you will require for your presentation.  </w:t>
            </w:r>
            <w:r>
              <w:br/>
            </w:r>
          </w:p>
          <w:p w14:paraId="3C5FF6A9" w14:textId="63FDC730" w:rsidR="00DF0652" w:rsidRDefault="00DF0652" w:rsidP="00B22829">
            <w:pPr>
              <w:pStyle w:val="VCAAbulletlevel2"/>
              <w:spacing w:after="0"/>
            </w:pPr>
            <w:r>
              <w:t xml:space="preserve">Watch a documentary, video or film about the cultural celebration or event in </w:t>
            </w:r>
            <w:sdt>
              <w:sdtPr>
                <w:rPr>
                  <w:lang w:val="en-AU"/>
                </w:rPr>
                <w:alias w:val="Keywords"/>
                <w:tag w:val=""/>
                <w:id w:val="-2039040853"/>
                <w:placeholder>
                  <w:docPart w:val="BF8A4D1599F9421AB02AAAA86EA9E75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 xml:space="preserve"> and identify the target vocabulary and main points conveyed in the text. Add this to your mind map.</w:t>
            </w:r>
          </w:p>
          <w:p w14:paraId="48869367" w14:textId="77777777" w:rsidR="00DF0652" w:rsidRDefault="00DF0652" w:rsidP="00B22829">
            <w:pPr>
              <w:pStyle w:val="VCAAbulletlevel2"/>
              <w:numPr>
                <w:ilvl w:val="0"/>
                <w:numId w:val="0"/>
              </w:numPr>
              <w:spacing w:after="0"/>
            </w:pPr>
          </w:p>
          <w:p w14:paraId="6DD1ABD5" w14:textId="7AEB3F82" w:rsidR="00DF0652" w:rsidRDefault="00DF0652" w:rsidP="00B22829">
            <w:pPr>
              <w:pStyle w:val="VCAAbulletlevel2"/>
              <w:spacing w:after="0"/>
            </w:pPr>
            <w:r>
              <w:t xml:space="preserve">Revise question words in </w:t>
            </w:r>
            <w:sdt>
              <w:sdtPr>
                <w:rPr>
                  <w:lang w:val="en-AU"/>
                </w:rPr>
                <w:alias w:val="Keywords"/>
                <w:tag w:val=""/>
                <w:id w:val="-270709121"/>
                <w:placeholder>
                  <w:docPart w:val="F2CE4E0ECA2D454BA5CF264125ADB13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1BA15C68EF38405EB3522F604228BBD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-speaking community.</w:t>
            </w:r>
          </w:p>
          <w:p w14:paraId="1FBA0D48" w14:textId="77777777" w:rsidR="00DF0652" w:rsidRDefault="00DF0652" w:rsidP="00B22829">
            <w:pPr>
              <w:pStyle w:val="VCAAbulletlevel2"/>
              <w:numPr>
                <w:ilvl w:val="0"/>
                <w:numId w:val="0"/>
              </w:numPr>
              <w:spacing w:after="0"/>
            </w:pPr>
          </w:p>
          <w:p w14:paraId="3F9C4338" w14:textId="77777777" w:rsidR="00DF0652" w:rsidRPr="00A76523" w:rsidRDefault="00DF0652" w:rsidP="00B22829">
            <w:pPr>
              <w:pStyle w:val="VCAAbulletlevel2"/>
              <w:spacing w:after="0"/>
            </w:pPr>
            <w:r w:rsidRPr="005450E3">
              <w:t>Identify other students</w:t>
            </w:r>
            <w:r>
              <w:t xml:space="preserve"> who have chosen the same cultural celebration. In pairs or groups, complete </w:t>
            </w:r>
            <w:bookmarkStart w:id="14" w:name="_Int_3ieTZmd5"/>
            <w:r>
              <w:t>a</w:t>
            </w:r>
            <w:bookmarkEnd w:id="14"/>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68CBA0CB" w14:textId="77777777" w:rsidR="00DF0652" w:rsidRPr="00A76523" w:rsidRDefault="00DF0652" w:rsidP="00B22829">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66E489B3" w14:textId="77777777" w:rsidR="00DF0652" w:rsidRDefault="00DF0652" w:rsidP="00B22829">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68837ED4" w14:textId="77777777" w:rsidR="00DF0652" w:rsidRDefault="00DF0652" w:rsidP="00B22829">
            <w:pPr>
              <w:pStyle w:val="VCAAbulletlevel2"/>
              <w:numPr>
                <w:ilvl w:val="0"/>
                <w:numId w:val="0"/>
              </w:numPr>
              <w:spacing w:after="0"/>
              <w:ind w:left="360" w:hanging="360"/>
            </w:pPr>
          </w:p>
          <w:p w14:paraId="17A56CF3" w14:textId="32E006E0" w:rsidR="00DF0652" w:rsidRDefault="00DF0652" w:rsidP="00B22829">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D60FE7EDD4F14EE1961E61FD3AF0F88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-speaking community member, using the questions you have generated and actively listening and participating in the conversation.</w:t>
            </w:r>
          </w:p>
          <w:p w14:paraId="40516943" w14:textId="77777777" w:rsidR="00DF0652" w:rsidRDefault="00DF0652" w:rsidP="00B22829">
            <w:pPr>
              <w:pStyle w:val="VCAAbulletlevel2"/>
              <w:numPr>
                <w:ilvl w:val="0"/>
                <w:numId w:val="0"/>
              </w:numPr>
              <w:spacing w:after="0"/>
              <w:ind w:left="360" w:hanging="360"/>
            </w:pPr>
          </w:p>
          <w:p w14:paraId="0E401805" w14:textId="77777777" w:rsidR="00DF0652" w:rsidRDefault="00DF0652" w:rsidP="00B22829">
            <w:pPr>
              <w:pStyle w:val="VCAAbulletlevel2"/>
              <w:spacing w:after="0"/>
            </w:pPr>
            <w:r>
              <w:t>Watch the recording of the interview, making notes about key pieces of information, then write several quotes or anecdotes that can be incorporated into your presentation.</w:t>
            </w:r>
          </w:p>
          <w:p w14:paraId="4BE621C7" w14:textId="77777777" w:rsidR="00DF0652" w:rsidRDefault="00DF0652" w:rsidP="00B22829">
            <w:pPr>
              <w:pStyle w:val="VCAAbulletlevel2"/>
              <w:numPr>
                <w:ilvl w:val="0"/>
                <w:numId w:val="0"/>
              </w:numPr>
              <w:spacing w:after="0"/>
            </w:pPr>
          </w:p>
          <w:p w14:paraId="56AA9E57" w14:textId="77777777" w:rsidR="00DF0652" w:rsidRDefault="00DF0652" w:rsidP="00B22829">
            <w:pPr>
              <w:pStyle w:val="VCAAbulletlevel2"/>
              <w:spacing w:after="0"/>
            </w:pPr>
            <w:r>
              <w:t>Write a draft script for your 1 to 2–minute speech and respond to feedback from your teacher to further improve your work.</w:t>
            </w:r>
          </w:p>
          <w:p w14:paraId="6A8961A5" w14:textId="77777777" w:rsidR="00DF0652" w:rsidRDefault="00DF0652" w:rsidP="00B22829">
            <w:pPr>
              <w:pStyle w:val="VCAAbulletlevel2"/>
              <w:numPr>
                <w:ilvl w:val="0"/>
                <w:numId w:val="0"/>
              </w:numPr>
              <w:spacing w:after="0"/>
              <w:ind w:left="360"/>
            </w:pPr>
          </w:p>
          <w:p w14:paraId="3373E251" w14:textId="2DF05750" w:rsidR="00DF0652" w:rsidRDefault="00DF0652" w:rsidP="00B22829">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63183DFD63C1420D8A49C699A2126F9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Khmer</w:t>
                </w:r>
              </w:sdtContent>
            </w:sdt>
            <w:r>
              <w:t>-speaking community.</w:t>
            </w:r>
          </w:p>
          <w:p w14:paraId="7FBDFC10" w14:textId="77777777" w:rsidR="00DF0652" w:rsidRPr="0066155E" w:rsidRDefault="00DF0652" w:rsidP="00B22829">
            <w:pPr>
              <w:pStyle w:val="VCAAbulletlevel2"/>
              <w:numPr>
                <w:ilvl w:val="0"/>
                <w:numId w:val="0"/>
              </w:numPr>
              <w:spacing w:after="0"/>
              <w:ind w:left="360" w:hanging="360"/>
            </w:pPr>
          </w:p>
        </w:tc>
      </w:tr>
    </w:tbl>
    <w:p w14:paraId="4B25DF07" w14:textId="77777777" w:rsidR="00DF0652" w:rsidRDefault="00DF0652" w:rsidP="00DF0652"/>
    <w:p w14:paraId="06E9F633" w14:textId="77777777" w:rsidR="00DF0652" w:rsidRDefault="00DF0652" w:rsidP="00DF0652"/>
    <w:p w14:paraId="5896B028" w14:textId="77777777" w:rsidR="00DF0652" w:rsidRDefault="00DF0652" w:rsidP="00DF0652">
      <w:pPr>
        <w:pStyle w:val="Heading4"/>
      </w:pPr>
      <w:r>
        <w:t>Unit 1 - Area of Study 3</w:t>
      </w:r>
    </w:p>
    <w:tbl>
      <w:tblPr>
        <w:tblStyle w:val="TableGrid"/>
        <w:tblW w:w="0" w:type="auto"/>
        <w:tblInd w:w="-5" w:type="dxa"/>
        <w:tblLook w:val="04A0" w:firstRow="1" w:lastRow="0" w:firstColumn="1" w:lastColumn="0" w:noHBand="0" w:noVBand="1"/>
      </w:tblPr>
      <w:tblGrid>
        <w:gridCol w:w="2195"/>
        <w:gridCol w:w="2195"/>
        <w:gridCol w:w="2196"/>
        <w:gridCol w:w="2197"/>
      </w:tblGrid>
      <w:tr w:rsidR="00DF0652" w14:paraId="7510CD3A" w14:textId="77777777" w:rsidTr="00B22829">
        <w:trPr>
          <w:trHeight w:val="274"/>
        </w:trPr>
        <w:tc>
          <w:tcPr>
            <w:tcW w:w="2197" w:type="dxa"/>
            <w:shd w:val="clear" w:color="auto" w:fill="0F7EB4"/>
          </w:tcPr>
          <w:p w14:paraId="27F0E020" w14:textId="77777777" w:rsidR="00DF0652" w:rsidRDefault="00DF0652" w:rsidP="00B22829">
            <w:pPr>
              <w:pStyle w:val="VCAAtablecondensedheading"/>
              <w:rPr>
                <w:b w:val="0"/>
              </w:rPr>
            </w:pPr>
            <w:r>
              <w:t xml:space="preserve">Concept </w:t>
            </w:r>
          </w:p>
        </w:tc>
        <w:tc>
          <w:tcPr>
            <w:tcW w:w="2197" w:type="dxa"/>
            <w:shd w:val="clear" w:color="auto" w:fill="0F7EB4"/>
          </w:tcPr>
          <w:p w14:paraId="5ED2ED30" w14:textId="77777777" w:rsidR="00DF0652" w:rsidRDefault="00DF0652" w:rsidP="00B22829">
            <w:pPr>
              <w:pStyle w:val="VCAAtablecondensedheading"/>
              <w:rPr>
                <w:b w:val="0"/>
              </w:rPr>
            </w:pPr>
            <w:r>
              <w:t>Perspective</w:t>
            </w:r>
          </w:p>
        </w:tc>
        <w:tc>
          <w:tcPr>
            <w:tcW w:w="2197" w:type="dxa"/>
            <w:shd w:val="clear" w:color="auto" w:fill="0F7EB4"/>
          </w:tcPr>
          <w:p w14:paraId="5CE221CD" w14:textId="77777777" w:rsidR="00DF0652" w:rsidRDefault="00DF0652" w:rsidP="00B22829">
            <w:pPr>
              <w:pStyle w:val="VCAAtablecondensedheading"/>
              <w:rPr>
                <w:b w:val="0"/>
              </w:rPr>
            </w:pPr>
            <w:r>
              <w:t>Topic</w:t>
            </w:r>
          </w:p>
        </w:tc>
        <w:tc>
          <w:tcPr>
            <w:tcW w:w="2198" w:type="dxa"/>
            <w:shd w:val="clear" w:color="auto" w:fill="0F7EB4"/>
          </w:tcPr>
          <w:p w14:paraId="6A37ADBB" w14:textId="77777777" w:rsidR="00DF0652" w:rsidRDefault="00DF0652" w:rsidP="00B22829">
            <w:pPr>
              <w:pStyle w:val="VCAAtablecondensedheading"/>
              <w:rPr>
                <w:b w:val="0"/>
              </w:rPr>
            </w:pPr>
            <w:r>
              <w:t>Subtopic</w:t>
            </w:r>
          </w:p>
        </w:tc>
      </w:tr>
      <w:tr w:rsidR="00DF0652" w14:paraId="1A7BD5B7" w14:textId="77777777" w:rsidTr="007628A2">
        <w:trPr>
          <w:trHeight w:val="1701"/>
        </w:trPr>
        <w:tc>
          <w:tcPr>
            <w:tcW w:w="2197" w:type="dxa"/>
            <w:vAlign w:val="center"/>
          </w:tcPr>
          <w:p w14:paraId="209E124C" w14:textId="77777777" w:rsidR="00DF0652" w:rsidRPr="000A7273" w:rsidRDefault="00DF0652" w:rsidP="00B22829">
            <w:pPr>
              <w:pStyle w:val="VCAAbody"/>
              <w:jc w:val="center"/>
            </w:pPr>
            <w:r w:rsidRPr="000A7273">
              <w:t>Community</w:t>
            </w:r>
          </w:p>
        </w:tc>
        <w:tc>
          <w:tcPr>
            <w:tcW w:w="2197" w:type="dxa"/>
            <w:vAlign w:val="center"/>
          </w:tcPr>
          <w:p w14:paraId="6B30BA8F" w14:textId="77777777" w:rsidR="00DF0652" w:rsidRDefault="00DF0652" w:rsidP="00B22829">
            <w:pPr>
              <w:pStyle w:val="VCAAbody"/>
              <w:jc w:val="center"/>
            </w:pPr>
            <w:r w:rsidRPr="000A7273">
              <w:t>Identity</w:t>
            </w:r>
          </w:p>
        </w:tc>
        <w:tc>
          <w:tcPr>
            <w:tcW w:w="2197" w:type="dxa"/>
            <w:vAlign w:val="center"/>
          </w:tcPr>
          <w:p w14:paraId="4771EEB1" w14:textId="77777777" w:rsidR="00DF0652" w:rsidRPr="000A7273" w:rsidRDefault="00DF0652" w:rsidP="00B22829">
            <w:pPr>
              <w:pStyle w:val="VCAAbody"/>
              <w:jc w:val="center"/>
            </w:pPr>
            <w:r w:rsidRPr="000A7273">
              <w:t>Relationsh</w:t>
            </w:r>
            <w:r>
              <w:t>i</w:t>
            </w:r>
            <w:r w:rsidRPr="000A7273">
              <w:t>ps and Human Interaction</w:t>
            </w:r>
          </w:p>
        </w:tc>
        <w:tc>
          <w:tcPr>
            <w:tcW w:w="2198" w:type="dxa"/>
            <w:vAlign w:val="center"/>
          </w:tcPr>
          <w:p w14:paraId="78DEE81F" w14:textId="77777777" w:rsidR="00DF0652" w:rsidRPr="000A7273" w:rsidRDefault="00DF0652" w:rsidP="00B22829">
            <w:pPr>
              <w:pStyle w:val="VCAAbody"/>
              <w:jc w:val="center"/>
            </w:pPr>
            <w:r w:rsidRPr="000A7273">
              <w:t>Cultural perspectives reflected in everyday interactions</w:t>
            </w:r>
          </w:p>
        </w:tc>
      </w:tr>
    </w:tbl>
    <w:p w14:paraId="1BC2890D" w14:textId="77777777" w:rsidR="00DF0652" w:rsidRDefault="00DF0652" w:rsidP="00DF0652">
      <w:pPr>
        <w:pStyle w:val="Heading2"/>
        <w:rPr>
          <w:sz w:val="28"/>
        </w:rPr>
      </w:pPr>
      <w:bookmarkStart w:id="15" w:name="_Toc191902963"/>
      <w:r w:rsidRPr="1AB6DD3E">
        <w:rPr>
          <w:sz w:val="28"/>
        </w:rPr>
        <w:t>Outcome 3</w:t>
      </w:r>
      <w:bookmarkEnd w:id="15"/>
    </w:p>
    <w:p w14:paraId="1EB73BBA" w14:textId="60F973D4" w:rsidR="00AB0CB8" w:rsidRPr="00AB0CB8" w:rsidRDefault="00AB0CB8" w:rsidP="00AB0CB8">
      <w:pPr>
        <w:pStyle w:val="VCAAbody"/>
        <w:rPr>
          <w:shd w:val="clear" w:color="auto" w:fill="FFFFFF"/>
        </w:rPr>
      </w:pPr>
      <w:r>
        <w:rPr>
          <w:shd w:val="clear" w:color="auto" w:fill="FFFFFF"/>
        </w:rPr>
        <w:t xml:space="preserve">On completion of this unit the student should be able to produce original writing in </w:t>
      </w:r>
      <w:sdt>
        <w:sdtPr>
          <w:alias w:val="Keywords"/>
          <w:id w:val="1034080235"/>
          <w:placeholder>
            <w:docPart w:val="746F75FE442C4E098963215324633D3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Pr>
          <w:shd w:val="clear" w:color="auto" w:fill="FFFFFF"/>
        </w:rPr>
        <w:t xml:space="preserve"> on the subtopic studied that includes information to support ideas and opinions.</w:t>
      </w:r>
    </w:p>
    <w:p w14:paraId="11107AB6" w14:textId="77777777" w:rsidR="00DF0652" w:rsidRPr="00753F1C" w:rsidRDefault="00DF0652" w:rsidP="00DF0652">
      <w:pPr>
        <w:pStyle w:val="Heading2"/>
        <w:rPr>
          <w:sz w:val="24"/>
          <w:szCs w:val="24"/>
        </w:rPr>
      </w:pPr>
      <w:bookmarkStart w:id="16" w:name="_Toc191902964"/>
      <w:r w:rsidRPr="00633101">
        <w:rPr>
          <w:sz w:val="24"/>
          <w:szCs w:val="24"/>
        </w:rPr>
        <w:t>Examples of learning activities</w:t>
      </w:r>
      <w:bookmarkEnd w:id="16"/>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F0652" w14:paraId="7FD9FE48" w14:textId="77777777" w:rsidTr="00B22829">
        <w:trPr>
          <w:cantSplit/>
        </w:trPr>
        <w:tc>
          <w:tcPr>
            <w:tcW w:w="8783" w:type="dxa"/>
          </w:tcPr>
          <w:p w14:paraId="40405A6E" w14:textId="77777777" w:rsidR="00DF0652" w:rsidRPr="00F66F92" w:rsidRDefault="00DF0652" w:rsidP="00B22829">
            <w:pPr>
              <w:pStyle w:val="VCAAbulletlevel2"/>
            </w:pPr>
            <w:r>
              <w:t xml:space="preserve">Explore your own identity through a visual text by creating a </w:t>
            </w:r>
            <w:hyperlink r:id="rId29">
              <w:r w:rsidRPr="6F702DB1">
                <w:rPr>
                  <w:rStyle w:val="Hyperlink"/>
                </w:rPr>
                <w:t>language portrait</w:t>
              </w:r>
            </w:hyperlink>
            <w:r>
              <w:t xml:space="preserve"> representing the languages you understand, are familiar with and/or speak. Write a short paragraph explaining why you have placed each language in a specific area and how this affects the ways in which you interact with others.</w:t>
            </w:r>
          </w:p>
        </w:tc>
      </w:tr>
      <w:tr w:rsidR="00DF0652" w14:paraId="4DCB7DCB" w14:textId="77777777" w:rsidTr="00B22829">
        <w:trPr>
          <w:cantSplit/>
        </w:trPr>
        <w:tc>
          <w:tcPr>
            <w:tcW w:w="8783" w:type="dxa"/>
          </w:tcPr>
          <w:p w14:paraId="68FD0591" w14:textId="77777777" w:rsidR="00DF0652" w:rsidRPr="00F66F92" w:rsidRDefault="00DF0652" w:rsidP="00B22829">
            <w:pPr>
              <w:pStyle w:val="VCAAbulletlevel2"/>
            </w:pPr>
            <w:r>
              <w:t xml:space="preserve">View the language portraits during a </w:t>
            </w:r>
            <w:hyperlink r:id="rId30">
              <w:r w:rsidRPr="6F702DB1">
                <w:rPr>
                  <w:rStyle w:val="Hyperlink"/>
                  <w:lang w:val="en" w:eastAsia="en-AU"/>
                </w:rPr>
                <w:t>'gallery walk'</w:t>
              </w:r>
            </w:hyperlink>
            <w:r>
              <w:t>.</w:t>
            </w:r>
            <w:r w:rsidRPr="00FE2551">
              <w:t xml:space="preserve"> Write down your observations</w:t>
            </w:r>
            <w:r>
              <w:t xml:space="preserve"> about your classmates’ language identity and/or experiences and compare them to your own</w:t>
            </w:r>
            <w:r w:rsidRPr="00FE2551">
              <w:t xml:space="preserve"> in a </w:t>
            </w:r>
            <w:r>
              <w:t>‘</w:t>
            </w:r>
            <w:r w:rsidRPr="00FE2551">
              <w:t>S</w:t>
            </w:r>
            <w:r>
              <w:t>ee, think, wonder’</w:t>
            </w:r>
            <w:r w:rsidRPr="00FE2551">
              <w:t xml:space="preserve"> chart or </w:t>
            </w:r>
            <w:hyperlink r:id="rId31">
              <w:r w:rsidRPr="6F702DB1">
                <w:rPr>
                  <w:rStyle w:val="Hyperlink"/>
                  <w:lang w:val="en" w:eastAsia="en-AU"/>
                </w:rPr>
                <w:t>Cornell note taking sheet</w:t>
              </w:r>
            </w:hyperlink>
            <w:r>
              <w:t>.</w:t>
            </w:r>
          </w:p>
        </w:tc>
      </w:tr>
      <w:tr w:rsidR="00DF0652" w14:paraId="7713BA16" w14:textId="77777777" w:rsidTr="00B22829">
        <w:trPr>
          <w:cantSplit/>
        </w:trPr>
        <w:tc>
          <w:tcPr>
            <w:tcW w:w="8783" w:type="dxa"/>
          </w:tcPr>
          <w:p w14:paraId="12A5A0BA" w14:textId="7380BC1C" w:rsidR="00DF0652" w:rsidRPr="00F66F92" w:rsidRDefault="00DF0652" w:rsidP="00B22829">
            <w:pPr>
              <w:pStyle w:val="VCAAbulletlevel2"/>
            </w:pPr>
            <w:r>
              <w:t>Research and/or b</w:t>
            </w:r>
            <w:r w:rsidRPr="1BEE84A6">
              <w:t>rainstorm key values</w:t>
            </w:r>
            <w:r>
              <w:t xml:space="preserve"> (e.g. kindness, courage, fairness, community, gratitude)</w:t>
            </w:r>
            <w:r w:rsidRPr="1BEE84A6">
              <w:t xml:space="preserve"> held by the members of the </w:t>
            </w:r>
            <w:sdt>
              <w:sdtPr>
                <w:alias w:val="Keywords"/>
                <w:tag w:val=""/>
                <w:id w:val="1766028607"/>
                <w:placeholder>
                  <w:docPart w:val="8E77DADFA3C64AA1B041A9FC42B99FF8"/>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1BEE84A6">
              <w:t xml:space="preserve">-speaking community in Australia </w:t>
            </w:r>
            <w:r>
              <w:t xml:space="preserve">and create a class </w:t>
            </w:r>
            <w:proofErr w:type="gramStart"/>
            <w:r>
              <w:t>word</w:t>
            </w:r>
            <w:proofErr w:type="gramEnd"/>
            <w:r>
              <w:t xml:space="preserve"> wall. Participate in a word association activity, writing words on sticky notes and placing them around the appropriate value, and then use an online quiz generator or game to revise any new vocabulary.</w:t>
            </w:r>
          </w:p>
        </w:tc>
      </w:tr>
      <w:tr w:rsidR="00DF0652" w14:paraId="2F4ADF05" w14:textId="77777777" w:rsidTr="00B22829">
        <w:trPr>
          <w:cantSplit/>
        </w:trPr>
        <w:tc>
          <w:tcPr>
            <w:tcW w:w="8783" w:type="dxa"/>
          </w:tcPr>
          <w:p w14:paraId="4AD6D8E0" w14:textId="49F39B3E" w:rsidR="00DF0652" w:rsidRPr="00F66F92" w:rsidRDefault="00DF0652" w:rsidP="00B22829">
            <w:pPr>
              <w:pStyle w:val="VCAAbulletlevel2"/>
            </w:pPr>
            <w:r>
              <w:lastRenderedPageBreak/>
              <w:t xml:space="preserve">Find a series of images from the </w:t>
            </w:r>
            <w:sdt>
              <w:sdtPr>
                <w:alias w:val="Keywords"/>
                <w:tag w:val=""/>
                <w:id w:val="-1416078902"/>
                <w:placeholder>
                  <w:docPart w:val="748962B93E54403EA73678D274E78871"/>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-speaking community that relate to the key values. Annotate </w:t>
            </w:r>
            <w:r w:rsidRPr="1BEE84A6">
              <w:t xml:space="preserve">how they impact the ways in which relationships are formed and maintained within </w:t>
            </w:r>
            <w:r>
              <w:t>the</w:t>
            </w:r>
            <w:r w:rsidRPr="1BEE84A6">
              <w:t xml:space="preserve"> family,</w:t>
            </w:r>
            <w:r>
              <w:t xml:space="preserve"> friendship groups</w:t>
            </w:r>
            <w:r w:rsidRPr="1BEE84A6">
              <w:t xml:space="preserve"> and the broader community. Create a mind</w:t>
            </w:r>
            <w:r>
              <w:t>-</w:t>
            </w:r>
            <w:r w:rsidRPr="1BEE84A6">
              <w:t>map and elaborate on how these key values are connected to your own personal identity.</w:t>
            </w:r>
          </w:p>
        </w:tc>
      </w:tr>
      <w:tr w:rsidR="00DF0652" w14:paraId="3B02642E" w14:textId="77777777" w:rsidTr="00B22829">
        <w:trPr>
          <w:cantSplit/>
        </w:trPr>
        <w:tc>
          <w:tcPr>
            <w:tcW w:w="8783" w:type="dxa"/>
          </w:tcPr>
          <w:p w14:paraId="665A8DE4" w14:textId="7BF0C917" w:rsidR="00DF0652" w:rsidRPr="00F66F92" w:rsidRDefault="00DF0652" w:rsidP="00B22829">
            <w:pPr>
              <w:pStyle w:val="VCAAbulletlevel2"/>
            </w:pPr>
            <w:r>
              <w:t xml:space="preserve">Participate in a dictionary race where the teacher reads words for comparing and contrasting (e.g. conjunctions, comparative and superlative adjectives) aloud in </w:t>
            </w:r>
            <w:sdt>
              <w:sdtPr>
                <w:alias w:val="Keywords"/>
                <w:tag w:val=""/>
                <w:id w:val="-46467164"/>
                <w:placeholder>
                  <w:docPart w:val="52410831776B4E308D9C753C93422BBD"/>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and students race to locate the word in the dictionary. Create a list of new vocabulary from the activity in your notes.</w:t>
            </w:r>
          </w:p>
        </w:tc>
      </w:tr>
      <w:tr w:rsidR="00DF0652" w14:paraId="1513D2F0" w14:textId="77777777" w:rsidTr="00B22829">
        <w:trPr>
          <w:cantSplit/>
        </w:trPr>
        <w:tc>
          <w:tcPr>
            <w:tcW w:w="8783" w:type="dxa"/>
          </w:tcPr>
          <w:p w14:paraId="65CA1851" w14:textId="795A2F60" w:rsidR="00DF0652" w:rsidRPr="00F66F92" w:rsidRDefault="00DF0652" w:rsidP="00B22829">
            <w:pPr>
              <w:pStyle w:val="VCAAbulletlevel2"/>
            </w:pPr>
            <w:r>
              <w:t>Discuss the</w:t>
            </w:r>
            <w:r w:rsidRPr="0A225E86">
              <w:t xml:space="preserve"> values of </w:t>
            </w:r>
            <w:sdt>
              <w:sdtPr>
                <w:alias w:val="Keywords"/>
                <w:tag w:val=""/>
                <w:id w:val="-8685646"/>
                <w:placeholder>
                  <w:docPart w:val="C4C37BA2BD0B400C9D6E7BC9C3D1F333"/>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w:t>
            </w:r>
            <w:r w:rsidRPr="0A225E86">
              <w:t>speaking</w:t>
            </w:r>
            <w:r>
              <w:t xml:space="preserve"> countries or</w:t>
            </w:r>
            <w:r w:rsidRPr="0A225E86">
              <w:t xml:space="preserve"> communit</w:t>
            </w:r>
            <w:r>
              <w:t>ies in Australia and around the world and compare them to the values reflected in a range of other Australian</w:t>
            </w:r>
            <w:r w:rsidRPr="0A225E86">
              <w:t xml:space="preserve"> communit</w:t>
            </w:r>
            <w:r>
              <w:t xml:space="preserve">ies </w:t>
            </w:r>
            <w:r w:rsidRPr="0A225E86">
              <w:t xml:space="preserve">using a </w:t>
            </w:r>
            <w:hyperlink r:id="rId32" w:anchor=":~:text=analytical%20or%20creative).-,Venn%20diagram,-Purpose%3A%0ATo" w:history="1">
              <w:r w:rsidRPr="000E50AC">
                <w:rPr>
                  <w:rStyle w:val="Hyperlink"/>
                  <w:lang w:eastAsia="en-AU"/>
                </w:rPr>
                <w:t>Venn diagram</w:t>
              </w:r>
            </w:hyperlink>
            <w:r w:rsidRPr="0A225E86">
              <w:t>. Write a paragraph using real or hypothetical examples from everyday interactions to elaborate on one of the similarities or differences you observed.</w:t>
            </w:r>
          </w:p>
        </w:tc>
      </w:tr>
      <w:tr w:rsidR="00DF0652" w14:paraId="15C8DFF8" w14:textId="77777777" w:rsidTr="00B22829">
        <w:trPr>
          <w:cantSplit/>
        </w:trPr>
        <w:tc>
          <w:tcPr>
            <w:tcW w:w="8783" w:type="dxa"/>
          </w:tcPr>
          <w:p w14:paraId="3490102A" w14:textId="77777777" w:rsidR="00DF0652" w:rsidRPr="00F66F92" w:rsidRDefault="00DF0652" w:rsidP="00B22829">
            <w:pPr>
              <w:pStyle w:val="VCAAbulletlevel2"/>
            </w:pPr>
            <w:r>
              <w:t>Identify different types of relationships</w:t>
            </w:r>
            <w:r w:rsidRPr="1BEE84A6">
              <w:t xml:space="preserve"> </w:t>
            </w:r>
            <w:r>
              <w:t xml:space="preserve">in </w:t>
            </w:r>
            <w:r w:rsidRPr="1BEE84A6">
              <w:t xml:space="preserve">Aboriginal and Torres Strait Islander </w:t>
            </w:r>
            <w:r>
              <w:t>cultures, why these relationships are important</w:t>
            </w:r>
            <w:r w:rsidRPr="1BEE84A6">
              <w:t xml:space="preserve"> and</w:t>
            </w:r>
            <w:r>
              <w:t xml:space="preserve"> how these relationships are</w:t>
            </w:r>
            <w:r w:rsidRPr="1BEE84A6">
              <w:t xml:space="preserve"> maintain</w:t>
            </w:r>
            <w:r>
              <w:t>ed</w:t>
            </w:r>
            <w:r w:rsidRPr="1BEE84A6">
              <w:t xml:space="preserve">. </w:t>
            </w:r>
            <w:r>
              <w:t>U</w:t>
            </w:r>
            <w:r w:rsidRPr="1BEE84A6">
              <w:t>s</w:t>
            </w:r>
            <w:r>
              <w:t>ing</w:t>
            </w:r>
            <w:r w:rsidRPr="1BEE84A6">
              <w:t xml:space="preserve"> an online </w:t>
            </w:r>
            <w:r>
              <w:t>collaboration</w:t>
            </w:r>
            <w:r w:rsidRPr="1BEE84A6">
              <w:t xml:space="preserve"> tool</w:t>
            </w:r>
            <w:r>
              <w:t>, collate what you learnt and what you would like to learn more about</w:t>
            </w:r>
            <w:r w:rsidRPr="1BEE84A6">
              <w:t xml:space="preserve">. </w:t>
            </w:r>
          </w:p>
        </w:tc>
      </w:tr>
      <w:tr w:rsidR="00DF0652" w14:paraId="2EA6CD56" w14:textId="77777777" w:rsidTr="00B22829">
        <w:trPr>
          <w:cantSplit/>
        </w:trPr>
        <w:tc>
          <w:tcPr>
            <w:tcW w:w="8783" w:type="dxa"/>
          </w:tcPr>
          <w:p w14:paraId="5644F639" w14:textId="03FFB49C" w:rsidR="00DF0652" w:rsidRPr="00952BE2" w:rsidRDefault="00DF0652" w:rsidP="00B22829">
            <w:pPr>
              <w:pStyle w:val="VCAAbulletlevel2"/>
              <w:rPr>
                <w:color w:val="000000" w:themeColor="text1"/>
              </w:rPr>
            </w:pPr>
            <w:r w:rsidRPr="1BEE84A6">
              <w:t>Read texts or view short video clips</w:t>
            </w:r>
            <w:r>
              <w:t xml:space="preserve"> in </w:t>
            </w:r>
            <w:sdt>
              <w:sdtPr>
                <w:alias w:val="Keywords"/>
                <w:tag w:val=""/>
                <w:id w:val="1041637982"/>
                <w:placeholder>
                  <w:docPart w:val="757C417F6A1C4E49A01508C084F4E942"/>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and</w:t>
            </w:r>
            <w:r w:rsidRPr="1BEE84A6">
              <w:t xml:space="preserve"> discuss how living in a multicultural society directly impacts identity and affects the way in which people interact with each other. </w:t>
            </w:r>
            <w:r w:rsidRPr="00183BDC">
              <w:t xml:space="preserve">Discuss the information presented in the texts or video clips in a ‘Think, pair, share’ activity, then participate in a </w:t>
            </w:r>
            <w:hyperlink r:id="rId33" w:history="1">
              <w:r w:rsidRPr="00183BDC">
                <w:rPr>
                  <w:rStyle w:val="Hyperlink"/>
                </w:rPr>
                <w:t>fishbowl activity</w:t>
              </w:r>
            </w:hyperlink>
            <w:r w:rsidRPr="00183BDC">
              <w:t>, facilitating discussions and sharing your knowledge.</w:t>
            </w:r>
          </w:p>
        </w:tc>
      </w:tr>
      <w:tr w:rsidR="00DF0652" w14:paraId="7E74390C" w14:textId="77777777" w:rsidTr="00B22829">
        <w:trPr>
          <w:cantSplit/>
        </w:trPr>
        <w:tc>
          <w:tcPr>
            <w:tcW w:w="8783" w:type="dxa"/>
          </w:tcPr>
          <w:p w14:paraId="502033E8" w14:textId="349D7359" w:rsidR="00DF0652" w:rsidRPr="009F023C" w:rsidRDefault="00DF0652" w:rsidP="00B22829">
            <w:pPr>
              <w:pStyle w:val="VCAAbulletlevel2"/>
              <w:rPr>
                <w:b/>
                <w:bCs/>
              </w:rPr>
            </w:pPr>
            <w:r>
              <w:t>In small groups, research</w:t>
            </w:r>
            <w:r w:rsidRPr="00FE2551">
              <w:t xml:space="preserve"> how levels of formality are </w:t>
            </w:r>
            <w:r>
              <w:t>represented</w:t>
            </w:r>
            <w:r w:rsidRPr="00FE2551">
              <w:t xml:space="preserve"> within the </w:t>
            </w:r>
            <w:sdt>
              <w:sdtPr>
                <w:alias w:val="Keywords"/>
                <w:tag w:val=""/>
                <w:id w:val="256335659"/>
                <w:placeholder>
                  <w:docPart w:val="ACC63D5F31A34B728837786672402E1B"/>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w:t>
            </w:r>
            <w:r w:rsidRPr="00FE2551">
              <w:t>speaking community</w:t>
            </w:r>
            <w:r>
              <w:t xml:space="preserve"> (e.g. vocabulary choices, grammatical structures, body language, use of silence)</w:t>
            </w:r>
            <w:r w:rsidRPr="00FE2551">
              <w:t xml:space="preserve"> and contrast these </w:t>
            </w:r>
            <w:r>
              <w:t>with other communities within</w:t>
            </w:r>
            <w:r w:rsidRPr="00FE2551">
              <w:t xml:space="preserve"> Australia. Create a series of video clips that </w:t>
            </w:r>
            <w:r>
              <w:t>demonstrate</w:t>
            </w:r>
            <w:r w:rsidRPr="00FE2551">
              <w:t xml:space="preserve"> the varying degrees of formality within the </w:t>
            </w:r>
            <w:sdt>
              <w:sdtPr>
                <w:alias w:val="Keywords"/>
                <w:tag w:val=""/>
                <w:id w:val="1589570807"/>
                <w:placeholder>
                  <w:docPart w:val="FF3026D7F2624024AA82AC6C680F2AC7"/>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E2551">
              <w:t>-speaking community</w:t>
            </w:r>
            <w:r>
              <w:t xml:space="preserve"> and other communities within Australia, using </w:t>
            </w:r>
            <w:sdt>
              <w:sdtPr>
                <w:alias w:val="Keywords"/>
                <w:tag w:val=""/>
                <w:id w:val="1526368590"/>
                <w:placeholder>
                  <w:docPart w:val="91E18D2669314EEB9BB3329A43F593CC"/>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where appropriate</w:t>
            </w:r>
            <w:r w:rsidRPr="00FE2551">
              <w:t>.</w:t>
            </w:r>
          </w:p>
        </w:tc>
      </w:tr>
      <w:tr w:rsidR="00DF0652" w14:paraId="40B89C21" w14:textId="77777777" w:rsidTr="00B22829">
        <w:trPr>
          <w:cantSplit/>
        </w:trPr>
        <w:tc>
          <w:tcPr>
            <w:tcW w:w="8783" w:type="dxa"/>
          </w:tcPr>
          <w:p w14:paraId="4BBD8588" w14:textId="77777777" w:rsidR="00DF0652" w:rsidRPr="1BEE84A6" w:rsidRDefault="00DF0652" w:rsidP="00B22829">
            <w:pPr>
              <w:pStyle w:val="VCAAbulletlevel2"/>
            </w:pPr>
            <w:r w:rsidRPr="6E4FEFD0">
              <w:t xml:space="preserve">Brainstorm a class definition of ‘cultural perspectives’ and compare this to definitions found in dictionaries and online sources, then identify examples of cultural perspectives (e.g. </w:t>
            </w:r>
            <w:r w:rsidRPr="50F41FF4">
              <w:t>communication styles, body language</w:t>
            </w:r>
            <w:r w:rsidRPr="6E4FEFD0">
              <w:t xml:space="preserve">, etiquette, </w:t>
            </w:r>
            <w:r w:rsidRPr="50F41FF4">
              <w:t>individualism vs collectivism).</w:t>
            </w:r>
            <w:r w:rsidRPr="6E4FEFD0">
              <w:t xml:space="preserve"> Discuss the importance of understanding a wide variety of cultural perspectives.</w:t>
            </w:r>
          </w:p>
        </w:tc>
      </w:tr>
      <w:tr w:rsidR="00DF0652" w14:paraId="1695DE2A" w14:textId="77777777" w:rsidTr="00B22829">
        <w:trPr>
          <w:cantSplit/>
        </w:trPr>
        <w:tc>
          <w:tcPr>
            <w:tcW w:w="8783" w:type="dxa"/>
          </w:tcPr>
          <w:p w14:paraId="054A8325" w14:textId="4BEDE57E" w:rsidR="00DF0652" w:rsidRPr="1BEE84A6" w:rsidRDefault="00DF0652" w:rsidP="00B22829">
            <w:pPr>
              <w:pStyle w:val="VCAAbulletlevel2"/>
              <w:rPr>
                <w:lang w:eastAsia="en-AU"/>
              </w:rPr>
            </w:pPr>
            <w:r w:rsidRPr="1BEE84A6">
              <w:rPr>
                <w:lang w:eastAsia="en-AU"/>
              </w:rPr>
              <w:t>Listen to</w:t>
            </w:r>
            <w:r>
              <w:rPr>
                <w:lang w:eastAsia="en-AU"/>
              </w:rPr>
              <w:t xml:space="preserve"> an</w:t>
            </w:r>
            <w:r w:rsidRPr="1BEE84A6">
              <w:rPr>
                <w:lang w:eastAsia="en-AU"/>
              </w:rPr>
              <w:t xml:space="preserve"> Australian song focus</w:t>
            </w:r>
            <w:r>
              <w:rPr>
                <w:lang w:eastAsia="en-AU"/>
              </w:rPr>
              <w:t>ing</w:t>
            </w:r>
            <w:r w:rsidRPr="1BEE84A6">
              <w:rPr>
                <w:lang w:eastAsia="en-AU"/>
              </w:rPr>
              <w:t xml:space="preserve"> on identity </w:t>
            </w:r>
            <w:r>
              <w:rPr>
                <w:lang w:eastAsia="en-AU"/>
              </w:rPr>
              <w:t>(</w:t>
            </w:r>
            <w:r w:rsidRPr="1BEE84A6">
              <w:rPr>
                <w:lang w:eastAsia="en-AU"/>
              </w:rPr>
              <w:t>such as ‘</w:t>
            </w:r>
            <w:r w:rsidRPr="00983481">
              <w:rPr>
                <w:i/>
                <w:iCs/>
                <w:lang w:eastAsia="en-AU"/>
              </w:rPr>
              <w:t>I am Australian’</w:t>
            </w:r>
            <w:r>
              <w:rPr>
                <w:lang w:eastAsia="en-AU"/>
              </w:rPr>
              <w:t>)</w:t>
            </w:r>
            <w:r w:rsidRPr="1BEE84A6">
              <w:rPr>
                <w:lang w:eastAsia="en-AU"/>
              </w:rPr>
              <w:t xml:space="preserve"> and </w:t>
            </w:r>
            <w:r>
              <w:rPr>
                <w:lang w:eastAsia="en-AU"/>
              </w:rPr>
              <w:t xml:space="preserve">compare this to a song in </w:t>
            </w:r>
            <w:sdt>
              <w:sdtPr>
                <w:alias w:val="Keywords"/>
                <w:tag w:val=""/>
                <w:id w:val="-1760369517"/>
                <w:placeholder>
                  <w:docPart w:val="169777747C9747AC9B455C4F08B24B7A"/>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Pr>
                <w:lang w:eastAsia="en-AU"/>
              </w:rPr>
              <w:t xml:space="preserve">, then </w:t>
            </w:r>
            <w:r w:rsidRPr="1BEE84A6">
              <w:rPr>
                <w:lang w:eastAsia="en-AU"/>
              </w:rPr>
              <w:t xml:space="preserve">use a </w:t>
            </w:r>
            <w:hyperlink r:id="rId34" w:anchor=":~:text=for%20further%20investigation.-,T%2Dchart,-Purpose%3A%0ATo" w:history="1">
              <w:r w:rsidRPr="003D432A">
                <w:rPr>
                  <w:rStyle w:val="Hyperlink"/>
                  <w:lang w:eastAsia="en-AU"/>
                </w:rPr>
                <w:t>T-chart</w:t>
              </w:r>
            </w:hyperlink>
            <w:r w:rsidRPr="1BEE84A6">
              <w:rPr>
                <w:lang w:eastAsia="en-AU"/>
              </w:rPr>
              <w:t xml:space="preserve"> to note the different perspectives</w:t>
            </w:r>
            <w:r>
              <w:rPr>
                <w:lang w:eastAsia="en-AU"/>
              </w:rPr>
              <w:t xml:space="preserve"> within each of the songs</w:t>
            </w:r>
            <w:r w:rsidRPr="1BEE84A6">
              <w:rPr>
                <w:lang w:eastAsia="en-AU"/>
              </w:rPr>
              <w:t xml:space="preserve">. </w:t>
            </w:r>
            <w:r>
              <w:rPr>
                <w:lang w:eastAsia="en-AU"/>
              </w:rPr>
              <w:t>W</w:t>
            </w:r>
            <w:r w:rsidRPr="1BEE84A6">
              <w:rPr>
                <w:lang w:eastAsia="en-AU"/>
              </w:rPr>
              <w:t>rite a paragraph</w:t>
            </w:r>
            <w:r>
              <w:rPr>
                <w:lang w:eastAsia="en-AU"/>
              </w:rPr>
              <w:t xml:space="preserve"> in </w:t>
            </w:r>
            <w:sdt>
              <w:sdtPr>
                <w:alias w:val="Keywords"/>
                <w:tag w:val=""/>
                <w:id w:val="1090662696"/>
                <w:placeholder>
                  <w:docPart w:val="3DB7DE9F6710463B9B0C3F513B886F0A"/>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1BEE84A6">
              <w:rPr>
                <w:lang w:eastAsia="en-AU"/>
              </w:rPr>
              <w:t xml:space="preserve"> about how</w:t>
            </w:r>
            <w:r>
              <w:rPr>
                <w:lang w:eastAsia="en-AU"/>
              </w:rPr>
              <w:t xml:space="preserve"> diverse</w:t>
            </w:r>
            <w:r w:rsidRPr="1BEE84A6">
              <w:rPr>
                <w:lang w:eastAsia="en-AU"/>
              </w:rPr>
              <w:t xml:space="preserve"> cultural perspectives might impact on the way </w:t>
            </w:r>
            <w:r>
              <w:rPr>
                <w:lang w:eastAsia="en-AU"/>
              </w:rPr>
              <w:t>we</w:t>
            </w:r>
            <w:r w:rsidRPr="1BEE84A6">
              <w:rPr>
                <w:lang w:eastAsia="en-AU"/>
              </w:rPr>
              <w:t xml:space="preserve"> interact with </w:t>
            </w:r>
            <w:r>
              <w:rPr>
                <w:lang w:eastAsia="en-AU"/>
              </w:rPr>
              <w:t>people from diverse cultural backgrounds,</w:t>
            </w:r>
            <w:r w:rsidRPr="00243AAB">
              <w:rPr>
                <w:lang w:eastAsia="en-AU"/>
              </w:rPr>
              <w:t xml:space="preserve"> </w:t>
            </w:r>
            <w:r>
              <w:rPr>
                <w:lang w:eastAsia="en-AU"/>
              </w:rPr>
              <w:t>u</w:t>
            </w:r>
            <w:r w:rsidRPr="1BEE84A6">
              <w:rPr>
                <w:lang w:eastAsia="en-AU"/>
              </w:rPr>
              <w:t>s</w:t>
            </w:r>
            <w:r>
              <w:rPr>
                <w:lang w:eastAsia="en-AU"/>
              </w:rPr>
              <w:t>ing</w:t>
            </w:r>
            <w:r w:rsidRPr="1BEE84A6">
              <w:rPr>
                <w:lang w:eastAsia="en-AU"/>
              </w:rPr>
              <w:t xml:space="preserve"> the information in the T-chart.</w:t>
            </w:r>
          </w:p>
        </w:tc>
      </w:tr>
      <w:tr w:rsidR="00DF0652" w14:paraId="43FE815C" w14:textId="77777777" w:rsidTr="00B22829">
        <w:trPr>
          <w:cantSplit/>
        </w:trPr>
        <w:tc>
          <w:tcPr>
            <w:tcW w:w="8783" w:type="dxa"/>
          </w:tcPr>
          <w:p w14:paraId="0E789BD2" w14:textId="0E89969A" w:rsidR="00DF0652" w:rsidRPr="1BEE84A6" w:rsidRDefault="00DF0652" w:rsidP="00B22829">
            <w:pPr>
              <w:pStyle w:val="VCAAbulletlevel2"/>
            </w:pPr>
            <w:r w:rsidRPr="1BEE84A6">
              <w:lastRenderedPageBreak/>
              <w:t xml:space="preserve">Write a journal entry, diary, or blog post </w:t>
            </w:r>
            <w:r>
              <w:t>reflecting on</w:t>
            </w:r>
            <w:r w:rsidRPr="1BEE84A6">
              <w:t xml:space="preserve"> how </w:t>
            </w:r>
            <w:sdt>
              <w:sdtPr>
                <w:alias w:val="Keywords"/>
                <w:tag w:val=""/>
                <w:id w:val="-863830768"/>
                <w:placeholder>
                  <w:docPart w:val="E837CE945C8B442085C4DDB68EE1054A"/>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1BEE84A6">
              <w:t xml:space="preserve"> has impacted the way in which you communicate with others, noting the positive </w:t>
            </w:r>
            <w:r>
              <w:t>experiences</w:t>
            </w:r>
            <w:r w:rsidRPr="1BEE84A6">
              <w:t xml:space="preserve"> and </w:t>
            </w:r>
            <w:r>
              <w:t>the challenges</w:t>
            </w:r>
            <w:r w:rsidRPr="1BEE84A6">
              <w:t xml:space="preserve"> you have encountered. Share your </w:t>
            </w:r>
            <w:r>
              <w:t>text</w:t>
            </w:r>
            <w:r w:rsidRPr="1BEE84A6">
              <w:t xml:space="preserve"> with a </w:t>
            </w:r>
            <w:r>
              <w:t>partner</w:t>
            </w:r>
            <w:r w:rsidRPr="1BEE84A6">
              <w:t xml:space="preserve"> and make connections between your own experiences and theirs.</w:t>
            </w:r>
          </w:p>
        </w:tc>
      </w:tr>
      <w:tr w:rsidR="00DF0652" w14:paraId="6DB60B24" w14:textId="77777777" w:rsidTr="00B22829">
        <w:trPr>
          <w:cantSplit/>
        </w:trPr>
        <w:tc>
          <w:tcPr>
            <w:tcW w:w="8783" w:type="dxa"/>
          </w:tcPr>
          <w:p w14:paraId="15B5777F" w14:textId="77777777" w:rsidR="00DF0652" w:rsidRPr="1BEE84A6" w:rsidRDefault="00DF0652" w:rsidP="00B22829">
            <w:pPr>
              <w:pStyle w:val="VCAAbulletlevel2"/>
            </w:pPr>
            <w:r w:rsidRPr="00FE2551">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p>
        </w:tc>
      </w:tr>
      <w:tr w:rsidR="00DF0652" w14:paraId="68456D2F" w14:textId="77777777" w:rsidTr="00B22829">
        <w:trPr>
          <w:cantSplit/>
        </w:trPr>
        <w:tc>
          <w:tcPr>
            <w:tcW w:w="8783" w:type="dxa"/>
          </w:tcPr>
          <w:p w14:paraId="7BD65345" w14:textId="23E8E7B0" w:rsidR="00DF0652" w:rsidRPr="1BEE84A6" w:rsidRDefault="00DF0652" w:rsidP="00B22829">
            <w:pPr>
              <w:pStyle w:val="VCAAbulletlevel2"/>
            </w:pPr>
            <w:r>
              <w:t>Discuss different question types and question words; then, as a class, c</w:t>
            </w:r>
            <w:r w:rsidRPr="00FE2551">
              <w:t xml:space="preserve">reate a series of </w:t>
            </w:r>
            <w:r>
              <w:t xml:space="preserve">open-ended </w:t>
            </w:r>
            <w:r w:rsidRPr="00FE2551">
              <w:t>questions</w:t>
            </w:r>
            <w:r>
              <w:t xml:space="preserve"> </w:t>
            </w:r>
            <w:r w:rsidRPr="00FE2551">
              <w:t xml:space="preserve">to </w:t>
            </w:r>
            <w:r>
              <w:t>use when</w:t>
            </w:r>
            <w:r w:rsidRPr="00FE2551">
              <w:t xml:space="preserve"> interview</w:t>
            </w:r>
            <w:r>
              <w:t>ing</w:t>
            </w:r>
            <w:r w:rsidRPr="00FE2551">
              <w:t xml:space="preserve"> individuals </w:t>
            </w:r>
            <w:r>
              <w:t>of</w:t>
            </w:r>
            <w:r w:rsidRPr="00FE2551">
              <w:t xml:space="preserve"> diverse backgrounds living in Australia about their experiences </w:t>
            </w:r>
            <w:r>
              <w:t>of</w:t>
            </w:r>
            <w:r w:rsidRPr="00FE2551">
              <w:t xml:space="preserve"> everyday interactions.</w:t>
            </w:r>
            <w:r>
              <w:t xml:space="preserve"> Interview a partner and note their responses in </w:t>
            </w:r>
            <w:sdt>
              <w:sdtPr>
                <w:alias w:val="Keywords"/>
                <w:tag w:val=""/>
                <w:id w:val="-716037412"/>
                <w:placeholder>
                  <w:docPart w:val="1AD5A7EDD8BB4D37B288C9EE61A0EED6"/>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to test the validity of the interview questions. With a partner, discuss how the interview questions could be refined or what follow-up questions could be asked to prompt more detail.</w:t>
            </w:r>
          </w:p>
        </w:tc>
      </w:tr>
      <w:tr w:rsidR="00DF0652" w14:paraId="5A6532D9" w14:textId="77777777" w:rsidTr="00B22829">
        <w:trPr>
          <w:cantSplit/>
        </w:trPr>
        <w:tc>
          <w:tcPr>
            <w:tcW w:w="8783" w:type="dxa"/>
          </w:tcPr>
          <w:p w14:paraId="4A7A8C4D" w14:textId="548AA94C" w:rsidR="00DF0652" w:rsidRPr="1BEE84A6" w:rsidRDefault="00DF0652" w:rsidP="00B22829">
            <w:pPr>
              <w:pStyle w:val="VCAAbulletlevel2"/>
            </w:pPr>
            <w:r w:rsidRPr="00FE2551">
              <w:t>Conduct interviews with individuals from diverse backgrounds living in Australia</w:t>
            </w:r>
            <w:r>
              <w:t xml:space="preserve"> using the questions you have created</w:t>
            </w:r>
            <w:r w:rsidRPr="00FE2551">
              <w:t xml:space="preserve">. </w:t>
            </w:r>
            <w:r>
              <w:t>Write notes in</w:t>
            </w:r>
            <w:r w:rsidRPr="00FE2551">
              <w:t xml:space="preserve"> </w:t>
            </w:r>
            <w:sdt>
              <w:sdtPr>
                <w:alias w:val="Keywords"/>
                <w:tag w:val=""/>
                <w:id w:val="295874986"/>
                <w:placeholder>
                  <w:docPart w:val="7FD55D78FDCB4FC390203C22E3854742"/>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E2551">
              <w:t xml:space="preserve"> </w:t>
            </w:r>
            <w:r>
              <w:t>summarising</w:t>
            </w:r>
            <w:r w:rsidRPr="00FE2551">
              <w:t xml:space="preserve"> how people’s lives in Australia</w:t>
            </w:r>
            <w:r>
              <w:t xml:space="preserve"> may</w:t>
            </w:r>
            <w:r w:rsidRPr="00FE2551">
              <w:t xml:space="preserve"> have shaped their perspectives, </w:t>
            </w:r>
            <w:proofErr w:type="gramStart"/>
            <w:r w:rsidRPr="00FE2551">
              <w:t>experiences</w:t>
            </w:r>
            <w:proofErr w:type="gramEnd"/>
            <w:r w:rsidRPr="00FE2551">
              <w:t xml:space="preserve"> and identities.</w:t>
            </w:r>
          </w:p>
        </w:tc>
      </w:tr>
      <w:tr w:rsidR="00DF0652" w14:paraId="360AA81A" w14:textId="77777777" w:rsidTr="00B22829">
        <w:trPr>
          <w:cantSplit/>
        </w:trPr>
        <w:tc>
          <w:tcPr>
            <w:tcW w:w="8783" w:type="dxa"/>
          </w:tcPr>
          <w:p w14:paraId="775C969B" w14:textId="6DAF5866" w:rsidR="00DF0652" w:rsidRPr="002E4CED" w:rsidRDefault="00DF0652" w:rsidP="00B22829">
            <w:pPr>
              <w:pStyle w:val="VCAAbulletlevel2"/>
            </w:pPr>
            <w:r>
              <w:t>Plan</w:t>
            </w:r>
            <w:r w:rsidRPr="00E113EE">
              <w:t xml:space="preserve"> a report exploring how language and culture encourage the creation of strong relationships, identifying links between </w:t>
            </w:r>
            <w:sdt>
              <w:sdtPr>
                <w:alias w:val="Keywords"/>
                <w:tag w:val=""/>
                <w:id w:val="1519888602"/>
                <w:placeholder>
                  <w:docPart w:val="F193E742991C45C9883449D811EA301F"/>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E113EE">
              <w:t>-speaking communities in Australia and around the world.</w:t>
            </w:r>
            <w:r>
              <w:t xml:space="preserve"> Show your work to a partner and</w:t>
            </w:r>
            <w:r w:rsidRPr="00E113EE">
              <w:t xml:space="preserve"> </w:t>
            </w:r>
            <w:r>
              <w:t>use the</w:t>
            </w:r>
            <w:r w:rsidRPr="002E4CED">
              <w:t xml:space="preserve"> </w:t>
            </w:r>
            <w:hyperlink r:id="rId35" w:anchor=":~:text=obstacles%20to%20improvement.-,Ladder%20of%20feedback,-Step%201%20%2D%20involves" w:history="1">
              <w:r w:rsidRPr="002E4CED">
                <w:rPr>
                  <w:rStyle w:val="Hyperlink"/>
                </w:rPr>
                <w:t>ladder of feedback</w:t>
              </w:r>
            </w:hyperlink>
            <w:r w:rsidRPr="002E4CED">
              <w:t xml:space="preserve"> to</w:t>
            </w:r>
            <w:r>
              <w:t xml:space="preserve"> obtain feedback on strengths and areas for improvement in your writing.</w:t>
            </w:r>
          </w:p>
        </w:tc>
      </w:tr>
      <w:tr w:rsidR="00DF0652" w14:paraId="10F88CAD" w14:textId="77777777" w:rsidTr="00B22829">
        <w:trPr>
          <w:cantSplit/>
        </w:trPr>
        <w:tc>
          <w:tcPr>
            <w:tcW w:w="8783" w:type="dxa"/>
            <w:shd w:val="clear" w:color="auto" w:fill="D9D9D9" w:themeFill="background1" w:themeFillShade="D9"/>
          </w:tcPr>
          <w:p w14:paraId="51DFC795" w14:textId="77777777" w:rsidR="00DF0652" w:rsidRPr="002E4CED" w:rsidRDefault="00DF0652" w:rsidP="00B22829">
            <w:pPr>
              <w:pStyle w:val="VCAAbulletlevel2"/>
              <w:rPr>
                <w:b/>
              </w:rPr>
            </w:pPr>
            <w:r w:rsidRPr="002E4CED">
              <w:rPr>
                <w:b/>
                <w:noProof/>
              </w:rPr>
              <w:drawing>
                <wp:anchor distT="0" distB="0" distL="114300" distR="114300" simplePos="0" relativeHeight="251666432" behindDoc="0" locked="0" layoutInCell="1" allowOverlap="1" wp14:anchorId="51F6544B" wp14:editId="720CA187">
                  <wp:simplePos x="0" y="0"/>
                  <wp:positionH relativeFrom="column">
                    <wp:posOffset>4839077</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782329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Create a presentation explaining how language influences the way you perceive yourself and others with a focus on Australia’s multicultural society and how this impacts your interactions in everyday life.</w:t>
            </w:r>
          </w:p>
        </w:tc>
      </w:tr>
      <w:tr w:rsidR="00DF0652" w14:paraId="0157BDC7" w14:textId="77777777" w:rsidTr="00B22829">
        <w:tc>
          <w:tcPr>
            <w:tcW w:w="8783" w:type="dxa"/>
            <w:tcBorders>
              <w:bottom w:val="single" w:sz="4" w:space="0" w:color="B5E2F1"/>
            </w:tcBorders>
            <w:shd w:val="clear" w:color="auto" w:fill="FFFFFF" w:themeFill="background1"/>
          </w:tcPr>
          <w:p w14:paraId="2A3991C1" w14:textId="77777777" w:rsidR="00DF0652" w:rsidRDefault="00DF0652" w:rsidP="00B22829">
            <w:pPr>
              <w:pStyle w:val="VCAAbulletlevel2"/>
              <w:numPr>
                <w:ilvl w:val="0"/>
                <w:numId w:val="0"/>
              </w:numPr>
              <w:ind w:left="360"/>
            </w:pPr>
          </w:p>
          <w:p w14:paraId="7D9968D5" w14:textId="77777777" w:rsidR="00DF0652" w:rsidRDefault="00DF0652" w:rsidP="00B22829">
            <w:pPr>
              <w:pStyle w:val="VCAAbulletlevel2"/>
              <w:numPr>
                <w:ilvl w:val="0"/>
                <w:numId w:val="0"/>
              </w:numPr>
              <w:ind w:left="360"/>
            </w:pPr>
          </w:p>
        </w:tc>
      </w:tr>
      <w:tr w:rsidR="00DF0652" w14:paraId="042F88E2"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E181B4A" w14:textId="77777777" w:rsidR="00DF0652" w:rsidRPr="0094696C" w:rsidRDefault="00DF0652" w:rsidP="00B22829">
            <w:pPr>
              <w:pStyle w:val="Heading2"/>
              <w:rPr>
                <w:b/>
                <w:bCs/>
                <w:color w:val="004EA8"/>
              </w:rPr>
            </w:pPr>
            <w:bookmarkStart w:id="17" w:name="_Toc191902965"/>
            <w:r w:rsidRPr="00B13D9B">
              <w:rPr>
                <w:b/>
                <w:bCs/>
                <w:noProof/>
                <w:color w:val="004EA8"/>
              </w:rPr>
              <w:drawing>
                <wp:anchor distT="0" distB="0" distL="114300" distR="114300" simplePos="0" relativeHeight="251667456" behindDoc="0" locked="0" layoutInCell="1" allowOverlap="1" wp14:anchorId="699DA18A" wp14:editId="5F4B21BE">
                  <wp:simplePos x="0" y="0"/>
                  <wp:positionH relativeFrom="column">
                    <wp:posOffset>4625755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42785380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7"/>
            <w:r w:rsidRPr="00B13D9B">
              <w:rPr>
                <w:b/>
                <w:bCs/>
                <w:color w:val="004EA8"/>
              </w:rPr>
              <w:t xml:space="preserve"> </w:t>
            </w:r>
          </w:p>
          <w:p w14:paraId="1DDBAEDE" w14:textId="77777777" w:rsidR="00DF0652" w:rsidRDefault="00DF0652" w:rsidP="00B22829">
            <w:pPr>
              <w:pStyle w:val="VCAAbulletlevel2"/>
              <w:numPr>
                <w:ilvl w:val="0"/>
                <w:numId w:val="0"/>
              </w:numPr>
              <w:spacing w:line="240" w:lineRule="auto"/>
              <w:rPr>
                <w:b/>
                <w:bCs/>
                <w:color w:val="004EA8"/>
                <w:sz w:val="32"/>
                <w:szCs w:val="32"/>
              </w:rPr>
            </w:pPr>
            <w:r w:rsidRPr="009F023C">
              <w:rPr>
                <w:b/>
                <w:bCs/>
                <w:color w:val="004EA8"/>
                <w:sz w:val="32"/>
                <w:szCs w:val="32"/>
              </w:rPr>
              <w:t>A presentation explaining how language influences the way you perceive yourself and others with a focus on Australia’s multicultural society and how this impacts your interactions in everyday life</w:t>
            </w:r>
            <w:r w:rsidRPr="40C49421">
              <w:rPr>
                <w:b/>
                <w:bCs/>
                <w:color w:val="004EA8"/>
                <w:sz w:val="32"/>
                <w:szCs w:val="32"/>
              </w:rPr>
              <w:t xml:space="preserve">. </w:t>
            </w:r>
          </w:p>
          <w:p w14:paraId="0FD0367B" w14:textId="77777777" w:rsidR="00DF0652" w:rsidRDefault="00DF0652" w:rsidP="00B22829">
            <w:pPr>
              <w:pStyle w:val="VCAAbulletlevel2"/>
              <w:numPr>
                <w:ilvl w:val="0"/>
                <w:numId w:val="0"/>
              </w:numPr>
              <w:rPr>
                <w:b/>
                <w:bCs/>
                <w:color w:val="004EA8"/>
                <w:sz w:val="32"/>
                <w:szCs w:val="32"/>
              </w:rPr>
            </w:pPr>
          </w:p>
          <w:p w14:paraId="41C6D4E1" w14:textId="0D7C9029" w:rsidR="00DF0652" w:rsidRDefault="00DF0652" w:rsidP="00B22829">
            <w:pPr>
              <w:pStyle w:val="VCAAbulletlevel2"/>
            </w:pPr>
            <w:r>
              <w:t xml:space="preserve">Watch a video about a person who lives in Australia and speaks </w:t>
            </w:r>
            <w:sdt>
              <w:sdtPr>
                <w:alias w:val="Keywords"/>
                <w:tag w:val=""/>
                <w:id w:val="-563867975"/>
                <w:placeholder>
                  <w:docPart w:val="E23C52FB851546948C843ACB8799515B"/>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and </w:t>
            </w:r>
            <w:r w:rsidRPr="00990040">
              <w:t>how their identity is impacted by their languages and cultures.</w:t>
            </w:r>
            <w:r>
              <w:t xml:space="preserve"> Write notes about your thoughts, observations and questions from the video and discuss these in small groups.</w:t>
            </w:r>
          </w:p>
          <w:p w14:paraId="03E182D0" w14:textId="77777777" w:rsidR="00DF0652" w:rsidRDefault="00DF0652" w:rsidP="00B22829">
            <w:pPr>
              <w:pStyle w:val="VCAAbulletlevel2"/>
              <w:numPr>
                <w:ilvl w:val="0"/>
                <w:numId w:val="0"/>
              </w:numPr>
              <w:spacing w:after="0"/>
              <w:ind w:left="360"/>
            </w:pPr>
          </w:p>
          <w:p w14:paraId="7D6410DE" w14:textId="2B49173D" w:rsidR="00DF0652" w:rsidRPr="00A76523" w:rsidRDefault="00DF0652" w:rsidP="00B22829">
            <w:pPr>
              <w:pStyle w:val="VCAAbulletlevel2"/>
            </w:pPr>
            <w:r>
              <w:t xml:space="preserve">Reflect on your own connections to different languages and cultures, and how they have influenced your interactions with others. Summarise your reflections using key words or </w:t>
            </w:r>
            <w:r>
              <w:lastRenderedPageBreak/>
              <w:t>dot-points</w:t>
            </w:r>
            <w:r w:rsidRPr="003A0EB1">
              <w:t xml:space="preserve"> </w:t>
            </w:r>
            <w:r>
              <w:t xml:space="preserve">in </w:t>
            </w:r>
            <w:sdt>
              <w:sdtPr>
                <w:alias w:val="Keywords"/>
                <w:tag w:val=""/>
                <w:id w:val="-1566792794"/>
                <w:placeholder>
                  <w:docPart w:val="1AB15590D5914397991682F54D2FCEA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and then participate in a ‘Think, pair, share’ activity.</w:t>
            </w:r>
            <w:r>
              <w:br/>
            </w:r>
          </w:p>
          <w:p w14:paraId="02E81468" w14:textId="77777777" w:rsidR="00DF0652" w:rsidRDefault="00DF0652" w:rsidP="00B22829">
            <w:pPr>
              <w:pStyle w:val="VCAAbulletlevel2"/>
            </w:pPr>
            <w:r>
              <w:t>Write a short paragraph, diary entry, or personal reflection about how understanding different cultures has impacted the way you interact with others, making connections to the ideas from and discussions with your peers, and with information from the video.</w:t>
            </w:r>
            <w:r>
              <w:br/>
            </w:r>
          </w:p>
          <w:p w14:paraId="1C6381B8" w14:textId="77777777" w:rsidR="00DF0652" w:rsidRDefault="00DF0652" w:rsidP="00B22829">
            <w:pPr>
              <w:pStyle w:val="VCAAbulletlevel2"/>
            </w:pPr>
            <w:r>
              <w:t>As a class, brainstorm what multiculturalism means and how it may be demonstrated in different areas of Australian society. Collate the ideas on a word cloud to be displayed in the classroom.</w:t>
            </w:r>
          </w:p>
          <w:p w14:paraId="30744291" w14:textId="77777777" w:rsidR="00DF0652" w:rsidRDefault="00DF0652" w:rsidP="00B22829">
            <w:pPr>
              <w:pStyle w:val="VCAAbulletlevel2"/>
              <w:numPr>
                <w:ilvl w:val="0"/>
                <w:numId w:val="0"/>
              </w:numPr>
              <w:ind w:left="360"/>
            </w:pPr>
          </w:p>
          <w:p w14:paraId="772A9388" w14:textId="29B34130" w:rsidR="00DF0652" w:rsidRDefault="00DF0652" w:rsidP="00B22829">
            <w:pPr>
              <w:pStyle w:val="VCAAbulletlevel2"/>
            </w:pPr>
            <w:r>
              <w:t xml:space="preserve">Discuss the positive aspects and the challenges surrounding multiculturalism in Australia and the impacts they may have on interactions for people living in Australia, including the </w:t>
            </w:r>
            <w:sdt>
              <w:sdtPr>
                <w:alias w:val="Keywords"/>
                <w:tag w:val=""/>
                <w:id w:val="1556268663"/>
                <w:placeholder>
                  <w:docPart w:val="4B6251299B044A9D95589DC4C982EDF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-speaking community.</w:t>
            </w:r>
          </w:p>
          <w:p w14:paraId="376AC6F6" w14:textId="77777777" w:rsidR="00DF0652" w:rsidRDefault="00DF0652" w:rsidP="00B22829">
            <w:pPr>
              <w:pStyle w:val="VCAAbulletlevel2"/>
              <w:numPr>
                <w:ilvl w:val="0"/>
                <w:numId w:val="0"/>
              </w:numPr>
              <w:ind w:left="360"/>
            </w:pPr>
          </w:p>
          <w:p w14:paraId="165F9D44" w14:textId="77777777" w:rsidR="00DF0652" w:rsidRPr="00A76523" w:rsidRDefault="00DF0652" w:rsidP="00B22829">
            <w:pPr>
              <w:pStyle w:val="VCAAbulletlevel2"/>
            </w:pPr>
            <w:r>
              <w:t xml:space="preserve">Brainstorm a list of questions about the impacts of culture in everyday interactions. Work in small groups to research answers to your group’s </w:t>
            </w:r>
            <w:proofErr w:type="gramStart"/>
            <w:r>
              <w:t>questions, and</w:t>
            </w:r>
            <w:proofErr w:type="gramEnd"/>
            <w:r>
              <w:t xml:space="preserve"> consider the different ways cultural awareness can be improved. Use a </w:t>
            </w:r>
            <w:hyperlink r:id="rId36" w:anchor=":~:text=important%20nor%20unimportant.-,Fishbone%20diagram,-Purpose%3A%0ATo" w:history="1">
              <w:r w:rsidRPr="00AA309A">
                <w:rPr>
                  <w:rStyle w:val="Hyperlink"/>
                </w:rPr>
                <w:t>fishbone diagram</w:t>
              </w:r>
            </w:hyperlink>
            <w:r>
              <w:t xml:space="preserve"> to help guide your research, and then share your research with the group.</w:t>
            </w:r>
            <w:r>
              <w:br/>
            </w:r>
          </w:p>
          <w:p w14:paraId="6D2101A2" w14:textId="77777777" w:rsidR="00DF0652" w:rsidRPr="00A76523" w:rsidRDefault="00DF0652" w:rsidP="00B22829">
            <w:pPr>
              <w:pStyle w:val="VCAAbulletlevel2"/>
            </w:pPr>
            <w:r>
              <w:t>Compile your research into appropriate subheadings and use the information to draft a speech about how language and culture influence the ways we interact with others, and introduce strategies to raise cultural awareness in everyday interactions</w:t>
            </w:r>
            <w:r>
              <w:br/>
            </w:r>
          </w:p>
          <w:p w14:paraId="26488C14" w14:textId="77777777" w:rsidR="00DF0652" w:rsidRDefault="00DF0652" w:rsidP="00B22829">
            <w:pPr>
              <w:pStyle w:val="VCAAbulletlevel2"/>
              <w:spacing w:after="0"/>
            </w:pPr>
            <w:r>
              <w:t xml:space="preserve">Share your draft with members of your research group and use the </w:t>
            </w:r>
            <w:hyperlink r:id="rId37" w:anchor=":~:text=they%20can%20use.-,Traffic%20lights,-Green%20%2D%20shows%20the">
              <w:r w:rsidRPr="24192DA6">
                <w:rPr>
                  <w:rStyle w:val="Hyperlink"/>
                </w:rPr>
                <w:t>‘traffic light’</w:t>
              </w:r>
            </w:hyperlink>
            <w:r>
              <w:t xml:space="preserve"> feedback model to provide and receive strengths and areas of improvement for your speech.</w:t>
            </w:r>
          </w:p>
          <w:p w14:paraId="4832A838" w14:textId="77777777" w:rsidR="00DF0652" w:rsidRDefault="00DF0652" w:rsidP="00B22829">
            <w:pPr>
              <w:pStyle w:val="VCAAbulletlevel2"/>
              <w:numPr>
                <w:ilvl w:val="0"/>
                <w:numId w:val="0"/>
              </w:numPr>
              <w:spacing w:after="0"/>
              <w:ind w:left="360"/>
            </w:pPr>
          </w:p>
          <w:p w14:paraId="5A6C34B9" w14:textId="77777777" w:rsidR="00DF0652" w:rsidRPr="0066155E" w:rsidRDefault="00DF0652" w:rsidP="00B22829">
            <w:pPr>
              <w:pStyle w:val="VCAAbulletlevel2"/>
              <w:spacing w:after="0"/>
            </w:pPr>
            <w:r>
              <w:t>Record your speech and present it to the class. View and listen to your peers’ speeches and write down a strategy that you can use to help develop your own or others’ cultural awareness in the future.</w:t>
            </w:r>
          </w:p>
        </w:tc>
      </w:tr>
    </w:tbl>
    <w:p w14:paraId="2EA2FA41" w14:textId="77777777" w:rsidR="00DF0652" w:rsidRDefault="00DF0652" w:rsidP="00DF0652">
      <w:pPr>
        <w:pStyle w:val="Figures"/>
        <w:jc w:val="left"/>
        <w:rPr>
          <w:lang w:val="en-AU"/>
        </w:rPr>
      </w:pPr>
    </w:p>
    <w:p w14:paraId="1C530EC1" w14:textId="77777777" w:rsidR="00DF0652" w:rsidRDefault="00DF0652" w:rsidP="00DF0652">
      <w:pPr>
        <w:pStyle w:val="Figures"/>
        <w:jc w:val="left"/>
        <w:rPr>
          <w:lang w:val="en-AU"/>
        </w:rPr>
      </w:pPr>
    </w:p>
    <w:p w14:paraId="3969B883" w14:textId="77777777" w:rsidR="00DF0652" w:rsidRDefault="00DF0652" w:rsidP="00DF0652">
      <w:pPr>
        <w:pStyle w:val="Figures"/>
        <w:jc w:val="left"/>
        <w:rPr>
          <w:lang w:val="en-AU"/>
        </w:rPr>
      </w:pPr>
    </w:p>
    <w:p w14:paraId="27D84E7C" w14:textId="77777777" w:rsidR="00DF0652" w:rsidRDefault="00DF0652" w:rsidP="00DF0652">
      <w:pPr>
        <w:pStyle w:val="Figures"/>
        <w:jc w:val="left"/>
        <w:rPr>
          <w:lang w:val="en-AU"/>
        </w:rPr>
      </w:pPr>
    </w:p>
    <w:p w14:paraId="3047BD2B" w14:textId="77777777" w:rsidR="00DF0652" w:rsidRDefault="00DF0652" w:rsidP="00DF0652">
      <w:pPr>
        <w:pStyle w:val="Figures"/>
        <w:jc w:val="left"/>
        <w:rPr>
          <w:lang w:val="en-AU"/>
        </w:rPr>
        <w:sectPr w:rsidR="00DF0652" w:rsidSect="00DF0652">
          <w:headerReference w:type="default" r:id="rId38"/>
          <w:footerReference w:type="default" r:id="rId39"/>
          <w:headerReference w:type="first" r:id="rId40"/>
          <w:footerReference w:type="first" r:id="rId41"/>
          <w:pgSz w:w="11907" w:h="16840" w:code="9"/>
          <w:pgMar w:top="1430" w:right="1134" w:bottom="993" w:left="1985" w:header="392" w:footer="273" w:gutter="0"/>
          <w:pgNumType w:start="1"/>
          <w:cols w:space="708"/>
          <w:docGrid w:linePitch="360"/>
        </w:sectPr>
      </w:pPr>
    </w:p>
    <w:p w14:paraId="4B30F775" w14:textId="77777777" w:rsidR="00DF0652" w:rsidRPr="00B13D9B" w:rsidRDefault="00DF0652" w:rsidP="00DF0652">
      <w:pPr>
        <w:pStyle w:val="Heading3"/>
      </w:pPr>
      <w:bookmarkStart w:id="18" w:name="_Hlk179272074"/>
      <w:bookmarkStart w:id="19" w:name="_Toc191902966"/>
      <w:r w:rsidRPr="00B13D9B">
        <w:lastRenderedPageBreak/>
        <w:t>Unit 2</w:t>
      </w:r>
      <w:bookmarkEnd w:id="19"/>
    </w:p>
    <w:p w14:paraId="30921F5E" w14:textId="77777777" w:rsidR="00DF0652" w:rsidRDefault="00DF0652" w:rsidP="00DF0652">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DF0652" w:rsidRPr="00F040C4" w14:paraId="0EC6CDF3" w14:textId="77777777" w:rsidTr="00B22829">
        <w:trPr>
          <w:trHeight w:val="274"/>
        </w:trPr>
        <w:tc>
          <w:tcPr>
            <w:tcW w:w="2161" w:type="dxa"/>
            <w:shd w:val="clear" w:color="auto" w:fill="0F7EB4"/>
          </w:tcPr>
          <w:p w14:paraId="70CA2725" w14:textId="77777777" w:rsidR="00DF0652" w:rsidRPr="00F040C4" w:rsidRDefault="00DF0652" w:rsidP="00B22829">
            <w:pPr>
              <w:pStyle w:val="VCAAtablecondensedheading"/>
              <w:rPr>
                <w:b w:val="0"/>
              </w:rPr>
            </w:pPr>
            <w:r w:rsidRPr="00F040C4">
              <w:t xml:space="preserve">Concept </w:t>
            </w:r>
          </w:p>
        </w:tc>
        <w:tc>
          <w:tcPr>
            <w:tcW w:w="2162" w:type="dxa"/>
            <w:shd w:val="clear" w:color="auto" w:fill="0F7EB4"/>
          </w:tcPr>
          <w:p w14:paraId="164CBA05" w14:textId="77777777" w:rsidR="00DF0652" w:rsidRPr="00F040C4" w:rsidRDefault="00DF0652" w:rsidP="00B22829">
            <w:pPr>
              <w:pStyle w:val="VCAAtablecondensedheading"/>
              <w:rPr>
                <w:b w:val="0"/>
              </w:rPr>
            </w:pPr>
            <w:r w:rsidRPr="00F040C4">
              <w:t>Perspective</w:t>
            </w:r>
          </w:p>
        </w:tc>
        <w:tc>
          <w:tcPr>
            <w:tcW w:w="2162" w:type="dxa"/>
            <w:shd w:val="clear" w:color="auto" w:fill="0F7EB4"/>
          </w:tcPr>
          <w:p w14:paraId="188903CC" w14:textId="77777777" w:rsidR="00DF0652" w:rsidRPr="00F040C4" w:rsidRDefault="00DF0652" w:rsidP="00B22829">
            <w:pPr>
              <w:pStyle w:val="VCAAtablecondensedheading"/>
              <w:rPr>
                <w:b w:val="0"/>
              </w:rPr>
            </w:pPr>
            <w:r w:rsidRPr="00F040C4">
              <w:t>Topic</w:t>
            </w:r>
          </w:p>
        </w:tc>
        <w:tc>
          <w:tcPr>
            <w:tcW w:w="2162" w:type="dxa"/>
            <w:shd w:val="clear" w:color="auto" w:fill="0F7EB4"/>
          </w:tcPr>
          <w:p w14:paraId="5B636281" w14:textId="77777777" w:rsidR="00DF0652" w:rsidRPr="00F040C4" w:rsidRDefault="00DF0652" w:rsidP="00B22829">
            <w:pPr>
              <w:pStyle w:val="VCAAtablecondensedheading"/>
              <w:rPr>
                <w:b w:val="0"/>
              </w:rPr>
            </w:pPr>
            <w:r w:rsidRPr="00F040C4">
              <w:t>Subtopic</w:t>
            </w:r>
          </w:p>
        </w:tc>
      </w:tr>
      <w:tr w:rsidR="00DF0652" w:rsidRPr="00F040C4" w14:paraId="00CBBCD8" w14:textId="77777777" w:rsidTr="007628A2">
        <w:trPr>
          <w:trHeight w:val="1701"/>
        </w:trPr>
        <w:tc>
          <w:tcPr>
            <w:tcW w:w="2161" w:type="dxa"/>
            <w:vAlign w:val="center"/>
          </w:tcPr>
          <w:p w14:paraId="1BA1FA8D" w14:textId="03018BB4" w:rsidR="00DF0652" w:rsidRPr="0094696C" w:rsidRDefault="00DF0652" w:rsidP="007628A2">
            <w:pPr>
              <w:pStyle w:val="VCAAbody"/>
              <w:jc w:val="center"/>
            </w:pPr>
            <w:r w:rsidRPr="0094696C">
              <w:t>Legacy</w:t>
            </w:r>
          </w:p>
        </w:tc>
        <w:tc>
          <w:tcPr>
            <w:tcW w:w="2162" w:type="dxa"/>
            <w:vAlign w:val="center"/>
          </w:tcPr>
          <w:p w14:paraId="3015B563" w14:textId="77777777" w:rsidR="00DF0652" w:rsidRPr="0094696C" w:rsidRDefault="00DF0652" w:rsidP="007628A2">
            <w:pPr>
              <w:pStyle w:val="VCAAbody"/>
              <w:jc w:val="center"/>
            </w:pPr>
            <w:r w:rsidRPr="0094696C">
              <w:t>Personal</w:t>
            </w:r>
          </w:p>
        </w:tc>
        <w:tc>
          <w:tcPr>
            <w:tcW w:w="2162" w:type="dxa"/>
            <w:vAlign w:val="center"/>
          </w:tcPr>
          <w:p w14:paraId="4BDC595A" w14:textId="77777777" w:rsidR="00DF0652" w:rsidRPr="0094696C" w:rsidRDefault="00DF0652" w:rsidP="007628A2">
            <w:pPr>
              <w:pStyle w:val="VCAAbody"/>
              <w:jc w:val="center"/>
            </w:pPr>
            <w:r w:rsidRPr="005A0EDD">
              <w:t>Innovation</w:t>
            </w:r>
          </w:p>
        </w:tc>
        <w:tc>
          <w:tcPr>
            <w:tcW w:w="2162" w:type="dxa"/>
            <w:vAlign w:val="center"/>
          </w:tcPr>
          <w:p w14:paraId="5F5CA8FC" w14:textId="77777777" w:rsidR="00DF0652" w:rsidRPr="0094696C" w:rsidRDefault="00DF0652" w:rsidP="007628A2">
            <w:pPr>
              <w:pStyle w:val="VCAAbody"/>
              <w:jc w:val="center"/>
            </w:pPr>
            <w:r w:rsidRPr="005A0EDD">
              <w:t>Innovations I can’t live without</w:t>
            </w:r>
          </w:p>
        </w:tc>
      </w:tr>
    </w:tbl>
    <w:p w14:paraId="23185029" w14:textId="77777777" w:rsidR="00DF0652" w:rsidRPr="00B13D9B" w:rsidRDefault="00DF0652" w:rsidP="00DF0652">
      <w:pPr>
        <w:pStyle w:val="Heading2"/>
        <w:rPr>
          <w:sz w:val="28"/>
        </w:rPr>
      </w:pPr>
      <w:bookmarkStart w:id="20" w:name="_Toc191902967"/>
      <w:r w:rsidRPr="00633101">
        <w:rPr>
          <w:sz w:val="28"/>
        </w:rPr>
        <w:t xml:space="preserve">Outcome </w:t>
      </w:r>
      <w:r>
        <w:rPr>
          <w:sz w:val="28"/>
        </w:rPr>
        <w:t>1</w:t>
      </w:r>
      <w:bookmarkEnd w:id="20"/>
      <w:r w:rsidRPr="00B13D9B">
        <w:rPr>
          <w:sz w:val="28"/>
        </w:rPr>
        <w:tab/>
      </w:r>
    </w:p>
    <w:p w14:paraId="76C7F661" w14:textId="01290A75" w:rsidR="00DF0652" w:rsidRPr="00FD4DAA" w:rsidRDefault="00DF0652" w:rsidP="00DF0652">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CE02A7277E444C70857D15C326AB5A5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10BF62BA8A50478088F53CD9D78643B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FD4DAA">
        <w:rPr>
          <w:shd w:val="clear" w:color="auto" w:fill="FFFFFF"/>
        </w:rPr>
        <w:t xml:space="preserve">. </w:t>
      </w:r>
    </w:p>
    <w:p w14:paraId="7043E980" w14:textId="77777777" w:rsidR="00DF0652" w:rsidRPr="00753F1C" w:rsidRDefault="00DF0652" w:rsidP="00DF0652">
      <w:pPr>
        <w:pStyle w:val="Heading2"/>
        <w:rPr>
          <w:sz w:val="24"/>
          <w:szCs w:val="24"/>
        </w:rPr>
      </w:pPr>
      <w:bookmarkStart w:id="21" w:name="_Toc191902968"/>
      <w:r w:rsidRPr="00633101">
        <w:rPr>
          <w:sz w:val="24"/>
          <w:szCs w:val="24"/>
        </w:rPr>
        <w:t>Examples of learning activities</w:t>
      </w:r>
      <w:bookmarkEnd w:id="21"/>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F0652" w14:paraId="57E76178" w14:textId="77777777" w:rsidTr="00B22829">
        <w:trPr>
          <w:cantSplit/>
        </w:trPr>
        <w:tc>
          <w:tcPr>
            <w:tcW w:w="8783" w:type="dxa"/>
          </w:tcPr>
          <w:p w14:paraId="7861B847" w14:textId="73C5CE9E" w:rsidR="00DF0652" w:rsidRPr="00F66F92" w:rsidRDefault="00DF0652" w:rsidP="00B22829">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9F6603EB49104B62BA2E3EAFDD85167A"/>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530117">
              <w:t xml:space="preserve"> and explain</w:t>
            </w:r>
            <w:r>
              <w:t xml:space="preserve"> why</w:t>
            </w:r>
            <w:r w:rsidRPr="00530117">
              <w:t xml:space="preserve"> they are essential to your life.</w:t>
            </w:r>
          </w:p>
        </w:tc>
      </w:tr>
      <w:tr w:rsidR="00DF0652" w14:paraId="42059DAA" w14:textId="77777777" w:rsidTr="00B22829">
        <w:trPr>
          <w:cantSplit/>
        </w:trPr>
        <w:tc>
          <w:tcPr>
            <w:tcW w:w="8783" w:type="dxa"/>
          </w:tcPr>
          <w:p w14:paraId="6293252A" w14:textId="43721B99" w:rsidR="00DF0652" w:rsidRPr="00F66F92" w:rsidRDefault="00DF0652" w:rsidP="00B22829">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9927B5C0302C4BAD9DDF4DAA0838F8B7"/>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Discuss why some words may not feature in your print dictionary. Learn and revise the words using an online revision tool.</w:t>
            </w:r>
          </w:p>
        </w:tc>
      </w:tr>
      <w:tr w:rsidR="00DF0652" w14:paraId="4776A276" w14:textId="77777777" w:rsidTr="00B22829">
        <w:trPr>
          <w:cantSplit/>
        </w:trPr>
        <w:tc>
          <w:tcPr>
            <w:tcW w:w="8783" w:type="dxa"/>
          </w:tcPr>
          <w:p w14:paraId="6C7E61B1" w14:textId="4B464CEE" w:rsidR="00DF0652" w:rsidRPr="00F66F92" w:rsidRDefault="00DF0652" w:rsidP="00B22829">
            <w:pPr>
              <w:pStyle w:val="VCAAbulletlevel2"/>
              <w:spacing w:after="0"/>
            </w:pPr>
            <w:r w:rsidRPr="00530117">
              <w:t xml:space="preserve">Watch </w:t>
            </w:r>
            <w:r>
              <w:t>online</w:t>
            </w:r>
            <w:r w:rsidRPr="00530117">
              <w:t xml:space="preserve"> videos in </w:t>
            </w:r>
            <w:sdt>
              <w:sdtPr>
                <w:alias w:val="Keywords"/>
                <w:tag w:val=""/>
                <w:id w:val="-1080907557"/>
                <w:placeholder>
                  <w:docPart w:val="A7A9590C559442B88D9E14BDF5E29CB6"/>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DF0652" w14:paraId="0B62A01F" w14:textId="77777777" w:rsidTr="00B22829">
        <w:trPr>
          <w:cantSplit/>
        </w:trPr>
        <w:tc>
          <w:tcPr>
            <w:tcW w:w="8783" w:type="dxa"/>
          </w:tcPr>
          <w:p w14:paraId="2D4356B8" w14:textId="255EF0AF" w:rsidR="00DF0652" w:rsidRPr="00F66F92" w:rsidRDefault="00DF0652" w:rsidP="00B22829">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007C8953099749BCA5F05065A35ACCB9"/>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DF0652" w14:paraId="251870B2" w14:textId="77777777" w:rsidTr="00B22829">
        <w:trPr>
          <w:cantSplit/>
        </w:trPr>
        <w:tc>
          <w:tcPr>
            <w:tcW w:w="8783" w:type="dxa"/>
          </w:tcPr>
          <w:p w14:paraId="61A57F7B" w14:textId="77777777" w:rsidR="00DF0652" w:rsidRPr="00F66F92" w:rsidRDefault="00DF0652" w:rsidP="00B22829">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DF0652" w14:paraId="0D57718B" w14:textId="77777777" w:rsidTr="00B22829">
        <w:trPr>
          <w:cantSplit/>
        </w:trPr>
        <w:tc>
          <w:tcPr>
            <w:tcW w:w="8783" w:type="dxa"/>
          </w:tcPr>
          <w:p w14:paraId="35A81C6E" w14:textId="77777777" w:rsidR="00DF0652" w:rsidRPr="00F66F92" w:rsidRDefault="00DF0652" w:rsidP="00B22829">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DF0652" w14:paraId="49A10D8F" w14:textId="77777777" w:rsidTr="00B22829">
        <w:trPr>
          <w:cantSplit/>
        </w:trPr>
        <w:tc>
          <w:tcPr>
            <w:tcW w:w="8783" w:type="dxa"/>
          </w:tcPr>
          <w:p w14:paraId="6EABA335" w14:textId="6F62C764" w:rsidR="00DF0652" w:rsidRPr="00F66F92" w:rsidRDefault="00DF0652" w:rsidP="00B22829">
            <w:pPr>
              <w:pStyle w:val="VCAAbulletlevel2"/>
              <w:spacing w:after="0"/>
            </w:pPr>
            <w:bookmarkStart w:id="22" w:name="_Hlk144760449"/>
            <w:r>
              <w:lastRenderedPageBreak/>
              <w:t xml:space="preserve">Discuss vocabulary and grammatical structures that could be useful when expressing opinions in </w:t>
            </w:r>
            <w:sdt>
              <w:sdtPr>
                <w:alias w:val="Keywords"/>
                <w:tag w:val=""/>
                <w:id w:val="996622927"/>
                <w:placeholder>
                  <w:docPart w:val="FBD3FED91F6044D0BE5F24D44500E289"/>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then participate in a ‘running dictation’ activity, focusing on revising this information.</w:t>
            </w:r>
            <w:bookmarkEnd w:id="22"/>
          </w:p>
        </w:tc>
      </w:tr>
      <w:tr w:rsidR="00DF0652" w14:paraId="73C832FC" w14:textId="77777777" w:rsidTr="00B22829">
        <w:trPr>
          <w:cantSplit/>
        </w:trPr>
        <w:tc>
          <w:tcPr>
            <w:tcW w:w="8783" w:type="dxa"/>
          </w:tcPr>
          <w:p w14:paraId="4291F09B" w14:textId="77777777" w:rsidR="00DF0652" w:rsidRPr="00F66F92" w:rsidRDefault="00DF0652" w:rsidP="00B22829">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DF0652" w14:paraId="09BF63D4" w14:textId="77777777" w:rsidTr="00B22829">
        <w:trPr>
          <w:cantSplit/>
        </w:trPr>
        <w:tc>
          <w:tcPr>
            <w:tcW w:w="8783" w:type="dxa"/>
          </w:tcPr>
          <w:p w14:paraId="6258F517" w14:textId="77777777" w:rsidR="00DF0652" w:rsidRDefault="00DF0652" w:rsidP="00B22829">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DF0652" w14:paraId="6264FE1C" w14:textId="77777777" w:rsidTr="00B22829">
        <w:trPr>
          <w:cantSplit/>
        </w:trPr>
        <w:tc>
          <w:tcPr>
            <w:tcW w:w="8783" w:type="dxa"/>
          </w:tcPr>
          <w:p w14:paraId="0E6561C8" w14:textId="7CD6FF71" w:rsidR="00DF0652" w:rsidRDefault="00DF0652" w:rsidP="00B22829">
            <w:pPr>
              <w:pStyle w:val="VCAAbulletlevel2"/>
              <w:spacing w:after="0"/>
            </w:pPr>
            <w:r>
              <w:t xml:space="preserve">Identify different ways of asking questions in </w:t>
            </w:r>
            <w:sdt>
              <w:sdtPr>
                <w:alias w:val="Keywords"/>
                <w:tag w:val=""/>
                <w:id w:val="45804127"/>
                <w:placeholder>
                  <w:docPart w:val="5C6D1629958F4323B4DBC20DC2B25BD4"/>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discussing both open and closed questions. Participate in a ‘</w:t>
            </w:r>
            <w:hyperlink r:id="rId42"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DF0652" w14:paraId="4E8F83F4" w14:textId="77777777" w:rsidTr="00B22829">
        <w:trPr>
          <w:cantSplit/>
        </w:trPr>
        <w:tc>
          <w:tcPr>
            <w:tcW w:w="8783" w:type="dxa"/>
          </w:tcPr>
          <w:p w14:paraId="57756AD0" w14:textId="77777777" w:rsidR="00DF0652" w:rsidRDefault="00DF0652" w:rsidP="00B22829">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DF0652" w14:paraId="33AEE0C7" w14:textId="77777777" w:rsidTr="00B22829">
        <w:trPr>
          <w:cantSplit/>
        </w:trPr>
        <w:tc>
          <w:tcPr>
            <w:tcW w:w="8783" w:type="dxa"/>
          </w:tcPr>
          <w:p w14:paraId="72C61209" w14:textId="273249A9" w:rsidR="00DF0652" w:rsidRDefault="00DF0652" w:rsidP="00B22829">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68EBEC110E6B4D039AC870384A12AEE0"/>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about</w:t>
            </w:r>
            <w:r w:rsidRPr="00530117">
              <w:t xml:space="preserve"> sustainable innovations and discuss their potential to create a positive impact on the world.</w:t>
            </w:r>
          </w:p>
        </w:tc>
      </w:tr>
      <w:tr w:rsidR="00DF0652" w14:paraId="1A7877B0" w14:textId="77777777" w:rsidTr="00B22829">
        <w:trPr>
          <w:cantSplit/>
        </w:trPr>
        <w:tc>
          <w:tcPr>
            <w:tcW w:w="8783" w:type="dxa"/>
          </w:tcPr>
          <w:p w14:paraId="56F1EF5C" w14:textId="77777777" w:rsidR="00DF0652" w:rsidRDefault="00DF0652" w:rsidP="00B22829">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DF0652" w14:paraId="47EFBA67" w14:textId="77777777" w:rsidTr="00B22829">
        <w:trPr>
          <w:cantSplit/>
        </w:trPr>
        <w:tc>
          <w:tcPr>
            <w:tcW w:w="8783" w:type="dxa"/>
          </w:tcPr>
          <w:p w14:paraId="1A94578F" w14:textId="77777777" w:rsidR="00DF0652" w:rsidRDefault="00DF0652" w:rsidP="00B22829">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DF0652" w14:paraId="6411CC68" w14:textId="77777777" w:rsidTr="00B22829">
        <w:trPr>
          <w:cantSplit/>
        </w:trPr>
        <w:tc>
          <w:tcPr>
            <w:tcW w:w="8783" w:type="dxa"/>
          </w:tcPr>
          <w:p w14:paraId="52CED6C3" w14:textId="77777777" w:rsidR="00DF0652" w:rsidRDefault="00DF0652" w:rsidP="00B22829">
            <w:pPr>
              <w:pStyle w:val="VCAAbulletlevel2"/>
              <w:spacing w:after="0"/>
            </w:pPr>
            <w:r w:rsidRPr="0009120F">
              <w:t>Read a letter to the editor, focusing on the negative impact of technology in schools.</w:t>
            </w:r>
          </w:p>
        </w:tc>
      </w:tr>
      <w:tr w:rsidR="00DF0652" w14:paraId="190647BA" w14:textId="77777777" w:rsidTr="00B22829">
        <w:trPr>
          <w:cantSplit/>
        </w:trPr>
        <w:tc>
          <w:tcPr>
            <w:tcW w:w="8783" w:type="dxa"/>
            <w:tcBorders>
              <w:bottom w:val="single" w:sz="4" w:space="0" w:color="auto"/>
            </w:tcBorders>
            <w:shd w:val="clear" w:color="auto" w:fill="D9D9D9" w:themeFill="background1" w:themeFillShade="D9"/>
          </w:tcPr>
          <w:p w14:paraId="19DB9C42" w14:textId="77777777" w:rsidR="00DF0652" w:rsidRPr="002E4CED" w:rsidRDefault="00DF0652" w:rsidP="00B22829">
            <w:pPr>
              <w:pStyle w:val="VCAAbulletlevel2"/>
              <w:spacing w:after="0"/>
              <w:rPr>
                <w:b/>
                <w:noProof/>
              </w:rPr>
            </w:pPr>
            <w:r w:rsidRPr="002E4CED">
              <w:rPr>
                <w:b/>
                <w:noProof/>
              </w:rPr>
              <w:drawing>
                <wp:anchor distT="0" distB="0" distL="114300" distR="114300" simplePos="0" relativeHeight="251662336" behindDoc="0" locked="0" layoutInCell="1" allowOverlap="1" wp14:anchorId="6118C799" wp14:editId="0EAE0FE1">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DF0652" w14:paraId="40C5BAB8" w14:textId="77777777" w:rsidTr="00B22829">
        <w:trPr>
          <w:cantSplit/>
        </w:trPr>
        <w:tc>
          <w:tcPr>
            <w:tcW w:w="8783" w:type="dxa"/>
            <w:tcBorders>
              <w:bottom w:val="single" w:sz="4" w:space="0" w:color="B5E2F1"/>
            </w:tcBorders>
            <w:shd w:val="clear" w:color="auto" w:fill="FFFFFF" w:themeFill="background1"/>
          </w:tcPr>
          <w:p w14:paraId="20FA6371" w14:textId="77777777" w:rsidR="00DF0652" w:rsidRDefault="00DF0652" w:rsidP="00B22829">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43"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DF0652" w14:paraId="0D4E7D11" w14:textId="77777777" w:rsidTr="00B22829">
        <w:trPr>
          <w:cantSplit/>
        </w:trPr>
        <w:tc>
          <w:tcPr>
            <w:tcW w:w="8783" w:type="dxa"/>
            <w:tcBorders>
              <w:bottom w:val="single" w:sz="4" w:space="0" w:color="B5E2F1"/>
            </w:tcBorders>
            <w:shd w:val="clear" w:color="auto" w:fill="FFFFFF" w:themeFill="background1"/>
          </w:tcPr>
          <w:p w14:paraId="7C99086C" w14:textId="77777777" w:rsidR="00DF0652" w:rsidRDefault="00DF0652" w:rsidP="00B22829">
            <w:pPr>
              <w:pStyle w:val="VCAAbulletlevel2"/>
              <w:numPr>
                <w:ilvl w:val="0"/>
                <w:numId w:val="0"/>
              </w:numPr>
            </w:pPr>
          </w:p>
          <w:p w14:paraId="15E50070" w14:textId="77777777" w:rsidR="00DF0652" w:rsidRPr="00530117" w:rsidRDefault="00DF0652" w:rsidP="00B22829">
            <w:pPr>
              <w:pStyle w:val="VCAAbulletlevel2"/>
              <w:numPr>
                <w:ilvl w:val="0"/>
                <w:numId w:val="0"/>
              </w:numPr>
            </w:pPr>
          </w:p>
        </w:tc>
      </w:tr>
      <w:tr w:rsidR="00DF0652" w14:paraId="4E4CE9A9"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720A761" w14:textId="77777777" w:rsidR="00DF0652" w:rsidRPr="00C836A8" w:rsidRDefault="00DF0652" w:rsidP="00B22829">
            <w:pPr>
              <w:pStyle w:val="Heading2"/>
              <w:rPr>
                <w:b/>
                <w:bCs/>
                <w:color w:val="004EA8"/>
              </w:rPr>
            </w:pPr>
            <w:bookmarkStart w:id="23" w:name="_Toc191902969"/>
            <w:r w:rsidRPr="00B13D9B">
              <w:rPr>
                <w:b/>
                <w:bCs/>
                <w:noProof/>
                <w:color w:val="004EA8"/>
              </w:rPr>
              <w:lastRenderedPageBreak/>
              <w:drawing>
                <wp:anchor distT="0" distB="0" distL="114300" distR="114300" simplePos="0" relativeHeight="251669504" behindDoc="0" locked="0" layoutInCell="1" allowOverlap="1" wp14:anchorId="46A3DAC4" wp14:editId="170C7B9B">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3"/>
            <w:r w:rsidRPr="00B13D9B">
              <w:rPr>
                <w:b/>
                <w:bCs/>
                <w:color w:val="004EA8"/>
              </w:rPr>
              <w:t xml:space="preserve"> </w:t>
            </w:r>
          </w:p>
          <w:p w14:paraId="5AC20289" w14:textId="77777777" w:rsidR="00DF0652" w:rsidRDefault="00DF0652" w:rsidP="00B22829">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5FE83ADA" w14:textId="77777777" w:rsidR="00DF0652" w:rsidRDefault="00DF0652" w:rsidP="00B22829">
            <w:pPr>
              <w:pStyle w:val="VCAAbulletlevel2"/>
              <w:numPr>
                <w:ilvl w:val="0"/>
                <w:numId w:val="0"/>
              </w:numPr>
              <w:rPr>
                <w:b/>
                <w:bCs/>
                <w:color w:val="004EA8"/>
                <w:sz w:val="32"/>
                <w:szCs w:val="32"/>
              </w:rPr>
            </w:pPr>
          </w:p>
          <w:p w14:paraId="6B26AB6A" w14:textId="77777777" w:rsidR="00DF0652" w:rsidRDefault="00DF0652" w:rsidP="00B22829">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458AE2C4" w14:textId="77777777" w:rsidR="00DF0652" w:rsidRPr="002D4607" w:rsidRDefault="00DF0652" w:rsidP="00B22829">
            <w:pPr>
              <w:pStyle w:val="VCAAbulletlevel2"/>
              <w:numPr>
                <w:ilvl w:val="0"/>
                <w:numId w:val="0"/>
              </w:numPr>
              <w:spacing w:after="0"/>
              <w:ind w:left="360"/>
            </w:pPr>
          </w:p>
          <w:p w14:paraId="7C2A4A59" w14:textId="77777777" w:rsidR="00DF0652" w:rsidRDefault="00DF0652" w:rsidP="00B22829">
            <w:pPr>
              <w:pStyle w:val="VCAAbulletlevel2"/>
              <w:spacing w:after="0"/>
            </w:pPr>
            <w:r w:rsidRPr="002D4607">
              <w:t>Watch online talks about innovations and take notes using guided note-taking sheets.</w:t>
            </w:r>
          </w:p>
          <w:p w14:paraId="7D732DAB" w14:textId="77777777" w:rsidR="00DF0652" w:rsidRPr="002D4607" w:rsidRDefault="00DF0652" w:rsidP="00B22829">
            <w:pPr>
              <w:pStyle w:val="VCAAbulletlevel2"/>
              <w:numPr>
                <w:ilvl w:val="0"/>
                <w:numId w:val="0"/>
              </w:numPr>
              <w:spacing w:after="0"/>
            </w:pPr>
          </w:p>
          <w:p w14:paraId="46ABE458" w14:textId="77777777" w:rsidR="00DF0652" w:rsidRDefault="00DF0652" w:rsidP="00B22829">
            <w:pPr>
              <w:pStyle w:val="VCAAbulletlevel2"/>
              <w:spacing w:after="0"/>
            </w:pPr>
            <w:r w:rsidRPr="002D4607">
              <w:t xml:space="preserve">Discuss key information, memorable quotes and any new ideas or perspectives you gained from the online talks, then organise your notes using a mind map or </w:t>
            </w:r>
            <w:r>
              <w:t>‘</w:t>
            </w:r>
            <w:r w:rsidRPr="002D4607">
              <w:t>plus, minus, interesting</w:t>
            </w:r>
            <w:r>
              <w:t>’</w:t>
            </w:r>
            <w:r w:rsidRPr="002D4607">
              <w:t xml:space="preserve"> chart.</w:t>
            </w:r>
          </w:p>
          <w:p w14:paraId="4B63DB1C" w14:textId="77777777" w:rsidR="00DF0652" w:rsidRPr="002D4607" w:rsidRDefault="00DF0652" w:rsidP="00B22829">
            <w:pPr>
              <w:pStyle w:val="VCAAbulletlevel2"/>
              <w:numPr>
                <w:ilvl w:val="0"/>
                <w:numId w:val="0"/>
              </w:numPr>
              <w:spacing w:after="0"/>
            </w:pPr>
          </w:p>
          <w:p w14:paraId="50D9A487" w14:textId="77777777" w:rsidR="00DF0652" w:rsidRDefault="00DF0652" w:rsidP="00B22829">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4889A356" w14:textId="77777777" w:rsidR="00DF0652" w:rsidRPr="002D4607" w:rsidRDefault="00DF0652" w:rsidP="00B22829">
            <w:pPr>
              <w:pStyle w:val="VCAAbulletlevel2"/>
              <w:numPr>
                <w:ilvl w:val="0"/>
                <w:numId w:val="0"/>
              </w:numPr>
              <w:spacing w:after="0"/>
            </w:pPr>
          </w:p>
          <w:p w14:paraId="634C0157" w14:textId="77777777" w:rsidR="00DF0652" w:rsidRDefault="00DF0652" w:rsidP="00B22829">
            <w:pPr>
              <w:pStyle w:val="VCAAbulletlevel2"/>
              <w:spacing w:after="0"/>
            </w:pPr>
            <w:r w:rsidRPr="002D4607">
              <w:t>Complete a class survey, identifying the innovations you couldn’t live without and</w:t>
            </w:r>
            <w:r>
              <w:t xml:space="preserve"> identify </w:t>
            </w:r>
            <w:r w:rsidRPr="002D4607">
              <w:t>trends in the data.</w:t>
            </w:r>
          </w:p>
          <w:p w14:paraId="75DC6468" w14:textId="77777777" w:rsidR="00DF0652" w:rsidRPr="002D4607" w:rsidRDefault="00DF0652" w:rsidP="00B22829">
            <w:pPr>
              <w:pStyle w:val="VCAAbulletlevel2"/>
              <w:numPr>
                <w:ilvl w:val="0"/>
                <w:numId w:val="0"/>
              </w:numPr>
              <w:spacing w:after="0"/>
            </w:pPr>
          </w:p>
          <w:p w14:paraId="2304E903" w14:textId="77777777" w:rsidR="00DF0652" w:rsidRDefault="00DF0652" w:rsidP="00B22829">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0E6BDC0E" w14:textId="77777777" w:rsidR="00DF0652" w:rsidRPr="002D4607" w:rsidRDefault="00DF0652" w:rsidP="00B22829">
            <w:pPr>
              <w:pStyle w:val="VCAAbulletlevel2"/>
              <w:numPr>
                <w:ilvl w:val="0"/>
                <w:numId w:val="0"/>
              </w:numPr>
              <w:spacing w:after="0"/>
            </w:pPr>
          </w:p>
          <w:p w14:paraId="5AE5AEE5" w14:textId="77777777" w:rsidR="00DF0652" w:rsidRDefault="00DF0652" w:rsidP="00B22829">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38736EAB" w14:textId="77777777" w:rsidR="00DF0652" w:rsidRPr="002D4607" w:rsidRDefault="00DF0652" w:rsidP="00B22829">
            <w:pPr>
              <w:pStyle w:val="VCAAbulletlevel2"/>
              <w:numPr>
                <w:ilvl w:val="0"/>
                <w:numId w:val="0"/>
              </w:numPr>
              <w:spacing w:after="0"/>
            </w:pPr>
          </w:p>
          <w:p w14:paraId="3F696A0B" w14:textId="77777777" w:rsidR="00DF0652" w:rsidRDefault="00DF0652" w:rsidP="00B22829">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4A15EC41" w14:textId="77777777" w:rsidR="00DF0652" w:rsidRPr="002D4607" w:rsidRDefault="00DF0652" w:rsidP="00B22829">
            <w:pPr>
              <w:pStyle w:val="VCAAbulletlevel2"/>
              <w:numPr>
                <w:ilvl w:val="0"/>
                <w:numId w:val="0"/>
              </w:numPr>
              <w:spacing w:after="0"/>
            </w:pPr>
          </w:p>
          <w:p w14:paraId="461565A9" w14:textId="77777777" w:rsidR="00DF0652" w:rsidRDefault="00DF0652" w:rsidP="00B22829">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3DE9DB63" w14:textId="77777777" w:rsidR="00DF0652" w:rsidRPr="002D4607" w:rsidRDefault="00DF0652" w:rsidP="00B22829">
            <w:pPr>
              <w:pStyle w:val="VCAAbulletlevel2"/>
              <w:numPr>
                <w:ilvl w:val="0"/>
                <w:numId w:val="0"/>
              </w:numPr>
              <w:spacing w:after="0"/>
            </w:pPr>
          </w:p>
          <w:p w14:paraId="4F923A62" w14:textId="77777777" w:rsidR="00DF0652" w:rsidRDefault="00DF0652" w:rsidP="00B22829">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37D69E24" w14:textId="77777777" w:rsidR="00DF0652" w:rsidRPr="002D4607" w:rsidRDefault="00DF0652" w:rsidP="00B22829">
            <w:pPr>
              <w:pStyle w:val="VCAAbulletlevel2"/>
              <w:numPr>
                <w:ilvl w:val="0"/>
                <w:numId w:val="0"/>
              </w:numPr>
              <w:spacing w:after="0"/>
            </w:pPr>
          </w:p>
          <w:p w14:paraId="3F7D8B11" w14:textId="77777777" w:rsidR="00DF0652" w:rsidRPr="0066155E" w:rsidRDefault="00DF0652" w:rsidP="00B22829">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18"/>
    </w:tbl>
    <w:p w14:paraId="77ACD41B" w14:textId="77777777" w:rsidR="00DF0652" w:rsidRDefault="00DF0652" w:rsidP="00DF0652"/>
    <w:p w14:paraId="3C51F63C" w14:textId="77777777" w:rsidR="00DF0652" w:rsidRDefault="00DF0652" w:rsidP="00DF0652"/>
    <w:p w14:paraId="2F604153" w14:textId="77777777" w:rsidR="00DF0652" w:rsidRDefault="00DF0652" w:rsidP="00DF0652">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DF0652" w:rsidRPr="00F040C4" w14:paraId="56EC1650" w14:textId="77777777" w:rsidTr="00B22829">
        <w:trPr>
          <w:trHeight w:val="274"/>
        </w:trPr>
        <w:tc>
          <w:tcPr>
            <w:tcW w:w="2197" w:type="dxa"/>
            <w:shd w:val="clear" w:color="auto" w:fill="0F7EB4"/>
          </w:tcPr>
          <w:p w14:paraId="1AB6EBB7" w14:textId="77777777" w:rsidR="00DF0652" w:rsidRPr="00F040C4" w:rsidRDefault="00DF0652" w:rsidP="00B22829">
            <w:pPr>
              <w:pStyle w:val="VCAAtablecondensedheading"/>
              <w:rPr>
                <w:b w:val="0"/>
              </w:rPr>
            </w:pPr>
            <w:r w:rsidRPr="00F040C4">
              <w:t xml:space="preserve">Concept </w:t>
            </w:r>
          </w:p>
        </w:tc>
        <w:tc>
          <w:tcPr>
            <w:tcW w:w="2197" w:type="dxa"/>
            <w:shd w:val="clear" w:color="auto" w:fill="0F7EB4"/>
          </w:tcPr>
          <w:p w14:paraId="767D87CB" w14:textId="77777777" w:rsidR="00DF0652" w:rsidRPr="00F040C4" w:rsidRDefault="00DF0652" w:rsidP="00B22829">
            <w:pPr>
              <w:pStyle w:val="VCAAtablecondensedheading"/>
              <w:rPr>
                <w:b w:val="0"/>
              </w:rPr>
            </w:pPr>
            <w:r w:rsidRPr="00F040C4">
              <w:t>Perspective</w:t>
            </w:r>
          </w:p>
        </w:tc>
        <w:tc>
          <w:tcPr>
            <w:tcW w:w="2197" w:type="dxa"/>
            <w:shd w:val="clear" w:color="auto" w:fill="0F7EB4"/>
          </w:tcPr>
          <w:p w14:paraId="48CF7F6A" w14:textId="77777777" w:rsidR="00DF0652" w:rsidRPr="00F040C4" w:rsidRDefault="00DF0652" w:rsidP="00B22829">
            <w:pPr>
              <w:pStyle w:val="VCAAtablecondensedheading"/>
              <w:rPr>
                <w:b w:val="0"/>
              </w:rPr>
            </w:pPr>
            <w:r w:rsidRPr="00F040C4">
              <w:t>Topic</w:t>
            </w:r>
          </w:p>
        </w:tc>
        <w:tc>
          <w:tcPr>
            <w:tcW w:w="2198" w:type="dxa"/>
            <w:shd w:val="clear" w:color="auto" w:fill="0F7EB4"/>
          </w:tcPr>
          <w:p w14:paraId="5B57EB56" w14:textId="77777777" w:rsidR="00DF0652" w:rsidRPr="00F040C4" w:rsidRDefault="00DF0652" w:rsidP="00B22829">
            <w:pPr>
              <w:pStyle w:val="VCAAtablecondensedheading"/>
              <w:rPr>
                <w:b w:val="0"/>
              </w:rPr>
            </w:pPr>
            <w:r w:rsidRPr="00F040C4">
              <w:t>Subtopic</w:t>
            </w:r>
          </w:p>
        </w:tc>
      </w:tr>
      <w:tr w:rsidR="00DF0652" w:rsidRPr="00F040C4" w14:paraId="5F1540A6" w14:textId="77777777" w:rsidTr="007628A2">
        <w:trPr>
          <w:trHeight w:val="1701"/>
        </w:trPr>
        <w:tc>
          <w:tcPr>
            <w:tcW w:w="2197" w:type="dxa"/>
            <w:vAlign w:val="center"/>
          </w:tcPr>
          <w:p w14:paraId="3A20CD42" w14:textId="77777777" w:rsidR="00DF0652" w:rsidRPr="005A0EDD" w:rsidRDefault="00DF0652" w:rsidP="00B22829">
            <w:pPr>
              <w:pStyle w:val="VCAAbody"/>
              <w:jc w:val="center"/>
            </w:pPr>
            <w:r w:rsidRPr="005A0EDD">
              <w:t>Responsibility</w:t>
            </w:r>
          </w:p>
        </w:tc>
        <w:tc>
          <w:tcPr>
            <w:tcW w:w="2197" w:type="dxa"/>
            <w:vAlign w:val="center"/>
          </w:tcPr>
          <w:p w14:paraId="176F40C9" w14:textId="77777777" w:rsidR="00DF0652" w:rsidRPr="005A0EDD" w:rsidRDefault="00DF0652" w:rsidP="00B22829">
            <w:pPr>
              <w:pStyle w:val="VCAAbody"/>
              <w:jc w:val="center"/>
            </w:pPr>
            <w:r w:rsidRPr="005A0EDD">
              <w:t>Community</w:t>
            </w:r>
          </w:p>
        </w:tc>
        <w:tc>
          <w:tcPr>
            <w:tcW w:w="2197" w:type="dxa"/>
            <w:vAlign w:val="center"/>
          </w:tcPr>
          <w:p w14:paraId="22151066" w14:textId="77777777" w:rsidR="00DF0652" w:rsidRPr="005A0EDD" w:rsidRDefault="00DF0652" w:rsidP="00B22829">
            <w:pPr>
              <w:pStyle w:val="VCAAbody"/>
              <w:jc w:val="center"/>
            </w:pPr>
            <w:r w:rsidRPr="005A0EDD">
              <w:t>Society</w:t>
            </w:r>
          </w:p>
        </w:tc>
        <w:tc>
          <w:tcPr>
            <w:tcW w:w="2198" w:type="dxa"/>
            <w:vAlign w:val="center"/>
          </w:tcPr>
          <w:p w14:paraId="1D22E76F" w14:textId="77777777" w:rsidR="00DF0652" w:rsidRPr="005A0EDD" w:rsidRDefault="00DF0652" w:rsidP="00B22829">
            <w:pPr>
              <w:pStyle w:val="VCAAbody"/>
              <w:jc w:val="center"/>
            </w:pPr>
            <w:r w:rsidRPr="005A0EDD">
              <w:t>Attitudes to an aging population</w:t>
            </w:r>
          </w:p>
        </w:tc>
      </w:tr>
    </w:tbl>
    <w:p w14:paraId="4D5E0A67" w14:textId="77777777" w:rsidR="00DF0652" w:rsidRPr="00633101" w:rsidRDefault="00DF0652" w:rsidP="00DF0652">
      <w:pPr>
        <w:pStyle w:val="Heading2"/>
        <w:rPr>
          <w:color w:val="004EA8"/>
          <w:sz w:val="28"/>
        </w:rPr>
      </w:pPr>
      <w:bookmarkStart w:id="24" w:name="_Toc191902970"/>
      <w:r w:rsidRPr="00633101">
        <w:rPr>
          <w:sz w:val="28"/>
        </w:rPr>
        <w:t xml:space="preserve">Outcome </w:t>
      </w:r>
      <w:r>
        <w:rPr>
          <w:sz w:val="28"/>
        </w:rPr>
        <w:t>2</w:t>
      </w:r>
      <w:bookmarkEnd w:id="24"/>
      <w:r w:rsidRPr="00633101">
        <w:rPr>
          <w:color w:val="004EA8"/>
          <w:sz w:val="28"/>
        </w:rPr>
        <w:tab/>
      </w:r>
    </w:p>
    <w:p w14:paraId="2BC1F30D" w14:textId="513C5FDC" w:rsidR="00DF0652" w:rsidRPr="00FD4DAA" w:rsidRDefault="00DF0652" w:rsidP="00DF0652">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25499CD4B06A4F618E647EE24D0B3B53"/>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65EEC6CFB98B4E69A290FD5EFA695383"/>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w:t>
      </w:r>
    </w:p>
    <w:p w14:paraId="4A960733" w14:textId="77777777" w:rsidR="00DF0652" w:rsidRPr="00753F1C" w:rsidRDefault="00DF0652" w:rsidP="00DF0652">
      <w:pPr>
        <w:pStyle w:val="Heading2"/>
        <w:rPr>
          <w:sz w:val="24"/>
          <w:szCs w:val="24"/>
        </w:rPr>
      </w:pPr>
      <w:bookmarkStart w:id="25" w:name="_Toc191902971"/>
      <w:r w:rsidRPr="00633101">
        <w:rPr>
          <w:sz w:val="24"/>
          <w:szCs w:val="24"/>
        </w:rPr>
        <w:t>Examples of learning activities</w:t>
      </w:r>
      <w:bookmarkEnd w:id="2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F0652" w14:paraId="0728F8FB" w14:textId="77777777" w:rsidTr="00B22829">
        <w:trPr>
          <w:cantSplit/>
        </w:trPr>
        <w:tc>
          <w:tcPr>
            <w:tcW w:w="8783" w:type="dxa"/>
          </w:tcPr>
          <w:p w14:paraId="789F0252" w14:textId="77777777" w:rsidR="00DF0652" w:rsidRPr="00F66F92" w:rsidRDefault="00DF0652" w:rsidP="00B22829">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DF0652" w14:paraId="5B0E6760" w14:textId="77777777" w:rsidTr="00B22829">
        <w:trPr>
          <w:cantSplit/>
        </w:trPr>
        <w:tc>
          <w:tcPr>
            <w:tcW w:w="8783" w:type="dxa"/>
          </w:tcPr>
          <w:p w14:paraId="49E46BF5" w14:textId="77777777" w:rsidR="00DF0652" w:rsidRPr="00F66F92" w:rsidRDefault="00DF0652" w:rsidP="00B22829">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DF0652" w14:paraId="79D017D2" w14:textId="77777777" w:rsidTr="00B22829">
        <w:trPr>
          <w:cantSplit/>
        </w:trPr>
        <w:tc>
          <w:tcPr>
            <w:tcW w:w="8783" w:type="dxa"/>
          </w:tcPr>
          <w:p w14:paraId="52A0B1C1" w14:textId="77777777" w:rsidR="00DF0652" w:rsidRPr="00F66F92" w:rsidRDefault="00DF0652" w:rsidP="00B22829">
            <w:pPr>
              <w:pStyle w:val="VCAAbulletlevel2"/>
            </w:pPr>
            <w:r w:rsidRPr="008C6AA2">
              <w:t>Create a list of common myths about aging, then research and present evidence-based arguments to counter these misconceptions.</w:t>
            </w:r>
          </w:p>
        </w:tc>
      </w:tr>
      <w:tr w:rsidR="00DF0652" w14:paraId="001E756D" w14:textId="77777777" w:rsidTr="00B22829">
        <w:trPr>
          <w:cantSplit/>
        </w:trPr>
        <w:tc>
          <w:tcPr>
            <w:tcW w:w="8783" w:type="dxa"/>
          </w:tcPr>
          <w:p w14:paraId="3F2EC3E8" w14:textId="77777777" w:rsidR="00DF0652" w:rsidRPr="00F66F92" w:rsidRDefault="00DF0652" w:rsidP="00B22829">
            <w:pPr>
              <w:pStyle w:val="VCAAbulletlevel2"/>
              <w:spacing w:after="0"/>
            </w:pPr>
            <w:r w:rsidRPr="00FE7AA7">
              <w:t xml:space="preserve">View images that reflect attitudes to an aging population from different perspectives. </w:t>
            </w:r>
          </w:p>
        </w:tc>
      </w:tr>
      <w:tr w:rsidR="00DF0652" w14:paraId="20710CC8" w14:textId="77777777" w:rsidTr="00B22829">
        <w:trPr>
          <w:cantSplit/>
        </w:trPr>
        <w:tc>
          <w:tcPr>
            <w:tcW w:w="8783" w:type="dxa"/>
          </w:tcPr>
          <w:p w14:paraId="2B8B776B" w14:textId="0B369BA2" w:rsidR="00DF0652" w:rsidRPr="00F66F92" w:rsidRDefault="00DF0652" w:rsidP="00B22829">
            <w:pPr>
              <w:pStyle w:val="VCAAbulletlevel2"/>
              <w:spacing w:after="0"/>
            </w:pPr>
            <w:r>
              <w:t xml:space="preserve">In pairs, choose one image, </w:t>
            </w:r>
            <w:r w:rsidRPr="00FE7AA7">
              <w:t>brainstorm</w:t>
            </w:r>
            <w:r>
              <w:t xml:space="preserve"> </w:t>
            </w:r>
            <w:r w:rsidRPr="00FE7AA7">
              <w:t>the vocabulary required to describe the image, then complete a ‘</w:t>
            </w:r>
            <w:r w:rsidR="00C239FC">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DF0652" w14:paraId="325CAAA7" w14:textId="77777777" w:rsidTr="00B22829">
        <w:trPr>
          <w:cantSplit/>
        </w:trPr>
        <w:tc>
          <w:tcPr>
            <w:tcW w:w="8783" w:type="dxa"/>
          </w:tcPr>
          <w:p w14:paraId="2C040C68" w14:textId="77777777" w:rsidR="00DF0652" w:rsidRPr="00F66F92" w:rsidRDefault="00DF0652" w:rsidP="00B22829">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DF0652" w14:paraId="609FCFD2" w14:textId="77777777" w:rsidTr="00B22829">
        <w:trPr>
          <w:cantSplit/>
        </w:trPr>
        <w:tc>
          <w:tcPr>
            <w:tcW w:w="8783" w:type="dxa"/>
          </w:tcPr>
          <w:p w14:paraId="280B9D57" w14:textId="339C5D38" w:rsidR="00DF0652" w:rsidRPr="00F66F92" w:rsidRDefault="00DF0652" w:rsidP="00B22829">
            <w:pPr>
              <w:pStyle w:val="VCAAbulletlevel2"/>
              <w:spacing w:after="0"/>
            </w:pPr>
            <w:r w:rsidRPr="00FE7AA7">
              <w:lastRenderedPageBreak/>
              <w:t xml:space="preserve">Read texts about </w:t>
            </w:r>
            <w:sdt>
              <w:sdtPr>
                <w:alias w:val="Keywords"/>
                <w:tag w:val=""/>
                <w:id w:val="1382205414"/>
                <w:placeholder>
                  <w:docPart w:val="25A8AB6B1CE44E829EAA703411E38746"/>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DF0652" w14:paraId="5AF15A26" w14:textId="77777777" w:rsidTr="00B22829">
        <w:trPr>
          <w:cantSplit/>
        </w:trPr>
        <w:tc>
          <w:tcPr>
            <w:tcW w:w="8783" w:type="dxa"/>
          </w:tcPr>
          <w:p w14:paraId="6DF4947C" w14:textId="1F0A3B7D" w:rsidR="00DF0652" w:rsidRPr="00F66F92" w:rsidRDefault="00DF0652" w:rsidP="00B22829">
            <w:pPr>
              <w:pStyle w:val="VCAAbulletlevel2"/>
              <w:spacing w:after="0"/>
            </w:pPr>
            <w:r w:rsidRPr="00FE7AA7">
              <w:t>View examples of media texts (e.g. advertisements, articles, TV shows) in</w:t>
            </w:r>
            <w:r>
              <w:t xml:space="preserve"> </w:t>
            </w:r>
            <w:sdt>
              <w:sdtPr>
                <w:alias w:val="Keywords"/>
                <w:tag w:val=""/>
                <w:id w:val="1023206853"/>
                <w:placeholder>
                  <w:docPart w:val="BCD66B0B8766434B8B15381A48995508"/>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E7AA7">
              <w:t xml:space="preserve"> that feature older adults and analyse the messages, stereotypes and attitudes conveyed in these representations.</w:t>
            </w:r>
          </w:p>
        </w:tc>
      </w:tr>
      <w:tr w:rsidR="00DF0652" w14:paraId="6E47B6AE" w14:textId="77777777" w:rsidTr="00B22829">
        <w:trPr>
          <w:cantSplit/>
        </w:trPr>
        <w:tc>
          <w:tcPr>
            <w:tcW w:w="8783" w:type="dxa"/>
          </w:tcPr>
          <w:p w14:paraId="781C3C71" w14:textId="77777777" w:rsidR="00DF0652" w:rsidRDefault="00DF0652" w:rsidP="00B22829">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DF0652" w14:paraId="15231466" w14:textId="77777777" w:rsidTr="00B22829">
        <w:trPr>
          <w:cantSplit/>
        </w:trPr>
        <w:tc>
          <w:tcPr>
            <w:tcW w:w="8783" w:type="dxa"/>
          </w:tcPr>
          <w:p w14:paraId="50382653" w14:textId="77777777" w:rsidR="00DF0652" w:rsidRDefault="00DF0652" w:rsidP="00B22829">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DF0652" w14:paraId="06670E8E" w14:textId="77777777" w:rsidTr="00B22829">
        <w:trPr>
          <w:cantSplit/>
        </w:trPr>
        <w:tc>
          <w:tcPr>
            <w:tcW w:w="8783" w:type="dxa"/>
          </w:tcPr>
          <w:p w14:paraId="7DD24326" w14:textId="77777777" w:rsidR="00DF0652" w:rsidRDefault="00DF0652" w:rsidP="00B22829">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DF0652" w14:paraId="113C953A" w14:textId="77777777" w:rsidTr="00B22829">
        <w:trPr>
          <w:cantSplit/>
        </w:trPr>
        <w:tc>
          <w:tcPr>
            <w:tcW w:w="8783" w:type="dxa"/>
            <w:tcBorders>
              <w:bottom w:val="single" w:sz="4" w:space="0" w:color="auto"/>
            </w:tcBorders>
            <w:shd w:val="clear" w:color="auto" w:fill="D9D9D9" w:themeFill="background1" w:themeFillShade="D9"/>
          </w:tcPr>
          <w:p w14:paraId="3AA619E7" w14:textId="51A74197" w:rsidR="00DF0652" w:rsidRPr="008C6AA2" w:rsidRDefault="00DF0652" w:rsidP="00B22829">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54EE9A16" wp14:editId="609A2158">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6" w:name="_Hlk142083761"/>
            <w:r w:rsidRPr="00FE7AA7">
              <w:rPr>
                <w:b/>
                <w:bCs/>
              </w:rPr>
              <w:t xml:space="preserve">Organise an intergenerational dialogue event with older adults from the </w:t>
            </w:r>
            <w:sdt>
              <w:sdtPr>
                <w:rPr>
                  <w:b/>
                  <w:bCs/>
                </w:rPr>
                <w:alias w:val="Keywords"/>
                <w:tag w:val=""/>
                <w:id w:val="143407084"/>
                <w:placeholder>
                  <w:docPart w:val="142EA56FA27D47A696C654933695137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Khmer</w:t>
                </w:r>
              </w:sdtContent>
            </w:sdt>
            <w:r w:rsidRPr="00FE7AA7">
              <w:rPr>
                <w:b/>
                <w:bCs/>
              </w:rPr>
              <w:t>-speaking community and discuss how their lives have changed over time.</w:t>
            </w:r>
            <w:bookmarkEnd w:id="26"/>
          </w:p>
        </w:tc>
      </w:tr>
      <w:tr w:rsidR="00DF0652" w14:paraId="0E1D08D8" w14:textId="77777777" w:rsidTr="00B22829">
        <w:trPr>
          <w:cantSplit/>
        </w:trPr>
        <w:tc>
          <w:tcPr>
            <w:tcW w:w="8783" w:type="dxa"/>
            <w:tcBorders>
              <w:bottom w:val="single" w:sz="4" w:space="0" w:color="auto"/>
            </w:tcBorders>
            <w:shd w:val="clear" w:color="auto" w:fill="auto"/>
          </w:tcPr>
          <w:p w14:paraId="5C359188" w14:textId="77777777" w:rsidR="00DF0652" w:rsidRDefault="00DF0652" w:rsidP="00B22829">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DF0652" w14:paraId="25A457C7" w14:textId="77777777" w:rsidTr="00B22829">
        <w:trPr>
          <w:cantSplit/>
        </w:trPr>
        <w:tc>
          <w:tcPr>
            <w:tcW w:w="8783" w:type="dxa"/>
            <w:tcBorders>
              <w:bottom w:val="single" w:sz="4" w:space="0" w:color="auto"/>
            </w:tcBorders>
            <w:shd w:val="clear" w:color="auto" w:fill="auto"/>
          </w:tcPr>
          <w:p w14:paraId="0AE8F24E" w14:textId="1D2FAB7C" w:rsidR="00DF0652" w:rsidRPr="00FE7AA7" w:rsidRDefault="00DF0652" w:rsidP="00B22829">
            <w:pPr>
              <w:pStyle w:val="VCAAbulletlevel2"/>
              <w:spacing w:after="0"/>
            </w:pPr>
            <w:r w:rsidRPr="00FE7AA7">
              <w:t xml:space="preserve">Analyse examples of ageist language in </w:t>
            </w:r>
            <w:sdt>
              <w:sdtPr>
                <w:alias w:val="Keywords"/>
                <w:tag w:val=""/>
                <w:id w:val="1144856130"/>
                <w:placeholder>
                  <w:docPart w:val="699DF5856F894900ACF0AEAC9EAAD9AC"/>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E7AA7">
              <w:t xml:space="preserve"> and discuss how these linguistic choices perpetuate stereotypes. Suggest alternative, respectful ways to refer to older adults.</w:t>
            </w:r>
          </w:p>
        </w:tc>
      </w:tr>
      <w:tr w:rsidR="00DF0652" w14:paraId="1A0D38A6" w14:textId="77777777" w:rsidTr="00B22829">
        <w:trPr>
          <w:cantSplit/>
        </w:trPr>
        <w:tc>
          <w:tcPr>
            <w:tcW w:w="8783" w:type="dxa"/>
            <w:tcBorders>
              <w:bottom w:val="single" w:sz="4" w:space="0" w:color="auto"/>
            </w:tcBorders>
            <w:shd w:val="clear" w:color="auto" w:fill="auto"/>
          </w:tcPr>
          <w:p w14:paraId="2CC84509" w14:textId="77777777" w:rsidR="00DF0652" w:rsidRPr="00FE7AA7" w:rsidRDefault="00DF0652" w:rsidP="00B22829">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DF0652" w14:paraId="0A566997" w14:textId="77777777" w:rsidTr="00B22829">
        <w:trPr>
          <w:cantSplit/>
        </w:trPr>
        <w:tc>
          <w:tcPr>
            <w:tcW w:w="8783" w:type="dxa"/>
            <w:tcBorders>
              <w:bottom w:val="single" w:sz="4" w:space="0" w:color="auto"/>
            </w:tcBorders>
            <w:shd w:val="clear" w:color="auto" w:fill="auto"/>
          </w:tcPr>
          <w:p w14:paraId="0842EBA2" w14:textId="77777777" w:rsidR="00DF0652" w:rsidRPr="00FE7AA7" w:rsidRDefault="00DF0652" w:rsidP="00B22829">
            <w:pPr>
              <w:pStyle w:val="VCAAbulletlevel2"/>
              <w:spacing w:after="0"/>
            </w:pPr>
            <w:r w:rsidRPr="00FE7AA7">
              <w:t xml:space="preserve">Reflect on what you have learned by completing a </w:t>
            </w:r>
            <w:hyperlink r:id="rId44"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DF0652" w14:paraId="76EF7619" w14:textId="77777777" w:rsidTr="00B22829">
        <w:trPr>
          <w:cantSplit/>
        </w:trPr>
        <w:tc>
          <w:tcPr>
            <w:tcW w:w="8783" w:type="dxa"/>
            <w:tcBorders>
              <w:bottom w:val="single" w:sz="4" w:space="0" w:color="auto"/>
            </w:tcBorders>
            <w:shd w:val="clear" w:color="auto" w:fill="auto"/>
          </w:tcPr>
          <w:p w14:paraId="301D8120" w14:textId="6F1FEDFE" w:rsidR="00DF0652" w:rsidRPr="00FE7AA7" w:rsidRDefault="00DF0652" w:rsidP="00B22829">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EDD4F45D10BC467BBD8F9746622082FB"/>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DF0652" w14:paraId="219A976D" w14:textId="77777777" w:rsidTr="00B22829">
        <w:trPr>
          <w:cantSplit/>
          <w:trHeight w:val="851"/>
        </w:trPr>
        <w:tc>
          <w:tcPr>
            <w:tcW w:w="8783" w:type="dxa"/>
            <w:tcBorders>
              <w:bottom w:val="single" w:sz="4" w:space="0" w:color="auto"/>
            </w:tcBorders>
            <w:shd w:val="clear" w:color="auto" w:fill="auto"/>
          </w:tcPr>
          <w:p w14:paraId="5B92963D" w14:textId="77777777" w:rsidR="00DF0652" w:rsidRPr="00FE7AA7" w:rsidRDefault="00DF0652" w:rsidP="00B22829">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DF0652" w14:paraId="72574CDB" w14:textId="77777777" w:rsidTr="00B22829">
        <w:trPr>
          <w:cantSplit/>
        </w:trPr>
        <w:tc>
          <w:tcPr>
            <w:tcW w:w="8783" w:type="dxa"/>
            <w:tcBorders>
              <w:bottom w:val="nil"/>
            </w:tcBorders>
            <w:shd w:val="clear" w:color="auto" w:fill="FFFFFF" w:themeFill="background1"/>
          </w:tcPr>
          <w:p w14:paraId="42AFEE57" w14:textId="77777777" w:rsidR="00DF0652" w:rsidRDefault="00DF0652" w:rsidP="00B22829">
            <w:pPr>
              <w:pStyle w:val="VCAAbulletlevel2"/>
              <w:spacing w:after="0"/>
            </w:pPr>
            <w:r w:rsidRPr="00FE7AA7">
              <w:t xml:space="preserve">Write a short story envisioning how society may change as the population ages. </w:t>
            </w:r>
          </w:p>
        </w:tc>
      </w:tr>
      <w:tr w:rsidR="00DF0652" w14:paraId="36AA2881" w14:textId="77777777" w:rsidTr="00B22829">
        <w:tc>
          <w:tcPr>
            <w:tcW w:w="8783" w:type="dxa"/>
            <w:tcBorders>
              <w:bottom w:val="single" w:sz="4" w:space="0" w:color="C6ECFF" w:themeColor="accent1" w:themeTint="33"/>
            </w:tcBorders>
            <w:shd w:val="clear" w:color="auto" w:fill="FFFFFF" w:themeFill="background1"/>
          </w:tcPr>
          <w:p w14:paraId="1A2C51D1" w14:textId="77777777" w:rsidR="00DF0652" w:rsidRDefault="00DF0652" w:rsidP="00B22829">
            <w:pPr>
              <w:pStyle w:val="VCAAbulletlevel2"/>
              <w:numPr>
                <w:ilvl w:val="0"/>
                <w:numId w:val="0"/>
              </w:numPr>
              <w:spacing w:after="0"/>
              <w:ind w:left="360"/>
            </w:pPr>
          </w:p>
          <w:p w14:paraId="314B73E7" w14:textId="77777777" w:rsidR="00DF0652" w:rsidRPr="00FE7AA7" w:rsidRDefault="00DF0652" w:rsidP="00B22829">
            <w:pPr>
              <w:pStyle w:val="VCAAbulletlevel2"/>
              <w:numPr>
                <w:ilvl w:val="0"/>
                <w:numId w:val="0"/>
              </w:numPr>
              <w:spacing w:after="0"/>
              <w:ind w:left="360" w:hanging="360"/>
            </w:pPr>
          </w:p>
        </w:tc>
      </w:tr>
      <w:tr w:rsidR="00DF0652" w14:paraId="602844A2"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8E0B08F" w14:textId="77777777" w:rsidR="00DF0652" w:rsidRPr="000A7273" w:rsidRDefault="00DF0652" w:rsidP="00B22829">
            <w:pPr>
              <w:pStyle w:val="Heading2"/>
              <w:rPr>
                <w:b/>
                <w:bCs/>
                <w:color w:val="004EA8"/>
              </w:rPr>
            </w:pPr>
            <w:bookmarkStart w:id="27" w:name="_Toc191902972"/>
            <w:r>
              <w:rPr>
                <w:noProof/>
              </w:rPr>
              <w:drawing>
                <wp:anchor distT="0" distB="0" distL="114300" distR="114300" simplePos="0" relativeHeight="251670528" behindDoc="0" locked="0" layoutInCell="1" allowOverlap="1" wp14:anchorId="13FE27A1" wp14:editId="18430C3B">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7"/>
            <w:r>
              <w:t xml:space="preserve"> </w:t>
            </w:r>
          </w:p>
          <w:p w14:paraId="1EE233AB" w14:textId="48FD40A3" w:rsidR="00DF0652" w:rsidRDefault="00DF0652" w:rsidP="00B22829">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FCF5B107CDEE45228E6C6D7DD7CB885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Khmer</w:t>
                </w:r>
              </w:sdtContent>
            </w:sdt>
            <w:r w:rsidRPr="008C6AA2">
              <w:rPr>
                <w:b/>
                <w:bCs/>
                <w:color w:val="004EA8"/>
                <w:sz w:val="32"/>
                <w:szCs w:val="32"/>
              </w:rPr>
              <w:t>-speaking community, discussing how their lives have changed over time.</w:t>
            </w:r>
          </w:p>
          <w:p w14:paraId="66E4F92A" w14:textId="77777777" w:rsidR="00DF0652" w:rsidRDefault="00DF0652" w:rsidP="00B22829">
            <w:pPr>
              <w:pStyle w:val="VCAAbulletlevel2"/>
              <w:numPr>
                <w:ilvl w:val="0"/>
                <w:numId w:val="0"/>
              </w:numPr>
              <w:rPr>
                <w:b/>
                <w:bCs/>
                <w:color w:val="004EA8"/>
                <w:sz w:val="32"/>
                <w:szCs w:val="32"/>
              </w:rPr>
            </w:pPr>
          </w:p>
          <w:p w14:paraId="7937BC7C" w14:textId="77777777" w:rsidR="00DF0652" w:rsidRDefault="00DF0652" w:rsidP="00B22829">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6A46E764" w14:textId="77777777" w:rsidR="00DF0652" w:rsidRPr="00FE7AA7" w:rsidRDefault="00DF0652" w:rsidP="00B22829">
            <w:pPr>
              <w:pStyle w:val="VCAAbulletlevel2"/>
              <w:numPr>
                <w:ilvl w:val="0"/>
                <w:numId w:val="0"/>
              </w:numPr>
              <w:spacing w:after="0"/>
              <w:ind w:left="360"/>
            </w:pPr>
          </w:p>
          <w:p w14:paraId="3D27DB64" w14:textId="77777777" w:rsidR="00DF0652" w:rsidRDefault="00DF0652" w:rsidP="00B22829">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3D187308" w14:textId="77777777" w:rsidR="00DF0652" w:rsidRPr="00FE7AA7" w:rsidRDefault="00DF0652" w:rsidP="00B22829">
            <w:pPr>
              <w:pStyle w:val="VCAAbulletlevel2"/>
              <w:numPr>
                <w:ilvl w:val="0"/>
                <w:numId w:val="0"/>
              </w:numPr>
              <w:spacing w:after="0"/>
            </w:pPr>
          </w:p>
          <w:p w14:paraId="6E01BC5D" w14:textId="6DFA9F74" w:rsidR="00DF0652" w:rsidRDefault="00DF0652" w:rsidP="00B22829">
            <w:pPr>
              <w:pStyle w:val="VCAAbulletlevel2"/>
              <w:spacing w:after="0"/>
            </w:pPr>
            <w:r w:rsidRPr="00FE7AA7">
              <w:t xml:space="preserve">Select and write a set of questions in </w:t>
            </w:r>
            <w:sdt>
              <w:sdtPr>
                <w:alias w:val="Keywords"/>
                <w:tag w:val=""/>
                <w:id w:val="-1920397118"/>
                <w:placeholder>
                  <w:docPart w:val="8613C0D6589D40938F84B7A8310B4226"/>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53A44068" w14:textId="77777777" w:rsidR="00DF0652" w:rsidRPr="00FE7AA7" w:rsidRDefault="00DF0652" w:rsidP="00B22829">
            <w:pPr>
              <w:pStyle w:val="VCAAbulletlevel2"/>
              <w:numPr>
                <w:ilvl w:val="0"/>
                <w:numId w:val="0"/>
              </w:numPr>
              <w:spacing w:after="0"/>
            </w:pPr>
          </w:p>
          <w:p w14:paraId="5F47C31A" w14:textId="77777777" w:rsidR="00DF0652" w:rsidRDefault="00DF0652" w:rsidP="00B22829">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5F1496CF" w14:textId="77777777" w:rsidR="00DF0652" w:rsidRPr="00FE7AA7" w:rsidRDefault="00DF0652" w:rsidP="00B22829">
            <w:pPr>
              <w:pStyle w:val="VCAAbulletlevel2"/>
              <w:numPr>
                <w:ilvl w:val="0"/>
                <w:numId w:val="0"/>
              </w:numPr>
              <w:spacing w:after="0"/>
            </w:pPr>
          </w:p>
          <w:p w14:paraId="33EA5F4A" w14:textId="0CB6F86A" w:rsidR="00DF0652" w:rsidRDefault="00DF0652" w:rsidP="00B22829">
            <w:pPr>
              <w:pStyle w:val="VCAAbulletlevel2"/>
              <w:spacing w:after="0"/>
            </w:pPr>
            <w:r w:rsidRPr="00FE7AA7">
              <w:t xml:space="preserve">Invite local </w:t>
            </w:r>
            <w:sdt>
              <w:sdtPr>
                <w:alias w:val="Keywords"/>
                <w:tag w:val=""/>
                <w:id w:val="-282423197"/>
                <w:placeholder>
                  <w:docPart w:val="57B53BC10A13473BB97DF73BEA27F7A9"/>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E7AA7">
              <w:t>-speaking community members to attend an intergenerational dialogue event. Ask your prepared questions, listening actively to the responses, and ask follow-up questions to deepen the discussion.</w:t>
            </w:r>
          </w:p>
          <w:p w14:paraId="4156566D" w14:textId="77777777" w:rsidR="00DF0652" w:rsidRPr="00FE7AA7" w:rsidRDefault="00DF0652" w:rsidP="00B22829">
            <w:pPr>
              <w:pStyle w:val="VCAAbulletlevel2"/>
              <w:numPr>
                <w:ilvl w:val="0"/>
                <w:numId w:val="0"/>
              </w:numPr>
              <w:spacing w:after="0"/>
            </w:pPr>
          </w:p>
          <w:p w14:paraId="283E6472" w14:textId="77777777" w:rsidR="00DF0652" w:rsidRDefault="00DF0652" w:rsidP="00B22829">
            <w:pPr>
              <w:pStyle w:val="VCAAbulletlevel2"/>
              <w:spacing w:after="0"/>
            </w:pPr>
            <w:r w:rsidRPr="00FE7AA7">
              <w:t xml:space="preserve">Take notes during the </w:t>
            </w:r>
            <w:r>
              <w:t>interview</w:t>
            </w:r>
            <w:r w:rsidRPr="00FE7AA7">
              <w:t xml:space="preserve"> to capture key insights, memorable anecdotes and lessons learned.</w:t>
            </w:r>
          </w:p>
          <w:p w14:paraId="7CA042E0" w14:textId="77777777" w:rsidR="00DF0652" w:rsidRPr="00FE7AA7" w:rsidRDefault="00DF0652" w:rsidP="00B22829">
            <w:pPr>
              <w:pStyle w:val="VCAAbulletlevel2"/>
              <w:numPr>
                <w:ilvl w:val="0"/>
                <w:numId w:val="0"/>
              </w:numPr>
              <w:spacing w:after="0"/>
            </w:pPr>
          </w:p>
          <w:p w14:paraId="2B3286EF" w14:textId="77777777" w:rsidR="00DF0652" w:rsidRDefault="00DF0652" w:rsidP="00B22829">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4C6F4688" w14:textId="77777777" w:rsidR="00DF0652" w:rsidRPr="00FE7AA7" w:rsidRDefault="00DF0652" w:rsidP="00B22829">
            <w:pPr>
              <w:pStyle w:val="VCAAbulletlevel2"/>
              <w:numPr>
                <w:ilvl w:val="0"/>
                <w:numId w:val="0"/>
              </w:numPr>
              <w:spacing w:after="0"/>
            </w:pPr>
          </w:p>
          <w:p w14:paraId="63F1A2BA" w14:textId="77777777" w:rsidR="00DF0652" w:rsidRDefault="00DF0652" w:rsidP="00B22829">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47FC92CF" w14:textId="77777777" w:rsidR="00DF0652" w:rsidRPr="00FE7AA7" w:rsidRDefault="00DF0652" w:rsidP="00B22829">
            <w:pPr>
              <w:pStyle w:val="VCAAbulletlevel2"/>
              <w:numPr>
                <w:ilvl w:val="0"/>
                <w:numId w:val="0"/>
              </w:numPr>
              <w:spacing w:after="0"/>
            </w:pPr>
          </w:p>
          <w:p w14:paraId="3F98F5DA" w14:textId="77777777" w:rsidR="00DF0652" w:rsidRDefault="00DF0652" w:rsidP="00B22829">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6A1C8030" w14:textId="77777777" w:rsidR="00DF0652" w:rsidRPr="00FE7AA7" w:rsidRDefault="00DF0652" w:rsidP="00B22829">
            <w:pPr>
              <w:pStyle w:val="VCAAbulletlevel2"/>
              <w:numPr>
                <w:ilvl w:val="0"/>
                <w:numId w:val="0"/>
              </w:numPr>
              <w:spacing w:after="0"/>
            </w:pPr>
          </w:p>
          <w:p w14:paraId="626EA307" w14:textId="77777777" w:rsidR="00DF0652" w:rsidRDefault="00DF0652" w:rsidP="00B22829">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49712B78" w14:textId="77777777" w:rsidR="00DF0652" w:rsidRPr="00FE7AA7" w:rsidRDefault="00DF0652" w:rsidP="00B22829">
            <w:pPr>
              <w:pStyle w:val="VCAAbulletlevel2"/>
              <w:numPr>
                <w:ilvl w:val="0"/>
                <w:numId w:val="0"/>
              </w:numPr>
            </w:pPr>
          </w:p>
          <w:p w14:paraId="159D71F7" w14:textId="77777777" w:rsidR="00DF0652" w:rsidRDefault="00DF0652" w:rsidP="00B22829">
            <w:pPr>
              <w:pStyle w:val="VCAAbulletlevel2"/>
              <w:spacing w:after="0"/>
            </w:pPr>
            <w:r w:rsidRPr="00FE7AA7">
              <w:t>Share your reflections with the class, allowing for further discussions and insights.</w:t>
            </w:r>
          </w:p>
          <w:p w14:paraId="5429BC43" w14:textId="77777777" w:rsidR="00DF0652" w:rsidRPr="0066155E" w:rsidRDefault="00DF0652" w:rsidP="00B22829">
            <w:pPr>
              <w:pStyle w:val="VCAAbulletlevel2"/>
              <w:numPr>
                <w:ilvl w:val="0"/>
                <w:numId w:val="0"/>
              </w:numPr>
              <w:spacing w:after="0"/>
            </w:pPr>
          </w:p>
        </w:tc>
      </w:tr>
    </w:tbl>
    <w:p w14:paraId="03DDE315" w14:textId="77777777" w:rsidR="00DF0652" w:rsidRDefault="00DF0652" w:rsidP="00DF0652">
      <w:bookmarkStart w:id="28" w:name="_Hlk179282842"/>
    </w:p>
    <w:p w14:paraId="725D4324" w14:textId="77777777" w:rsidR="00DF0652" w:rsidRDefault="00DF0652" w:rsidP="00DF0652">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DF0652" w:rsidRPr="00F040C4" w14:paraId="16647548" w14:textId="77777777" w:rsidTr="00B22829">
        <w:trPr>
          <w:trHeight w:val="274"/>
        </w:trPr>
        <w:tc>
          <w:tcPr>
            <w:tcW w:w="2197" w:type="dxa"/>
            <w:shd w:val="clear" w:color="auto" w:fill="0F7EB4"/>
          </w:tcPr>
          <w:p w14:paraId="7EE5A3DA" w14:textId="77777777" w:rsidR="00DF0652" w:rsidRPr="00F040C4" w:rsidRDefault="00DF0652" w:rsidP="00B22829">
            <w:pPr>
              <w:pStyle w:val="VCAAtablecondensedheading"/>
              <w:rPr>
                <w:b w:val="0"/>
              </w:rPr>
            </w:pPr>
            <w:r w:rsidRPr="00F040C4">
              <w:t xml:space="preserve">Concept </w:t>
            </w:r>
          </w:p>
        </w:tc>
        <w:tc>
          <w:tcPr>
            <w:tcW w:w="2197" w:type="dxa"/>
            <w:shd w:val="clear" w:color="auto" w:fill="0F7EB4"/>
          </w:tcPr>
          <w:p w14:paraId="4ACBD210" w14:textId="77777777" w:rsidR="00DF0652" w:rsidRPr="00F040C4" w:rsidRDefault="00DF0652" w:rsidP="00B22829">
            <w:pPr>
              <w:pStyle w:val="VCAAtablecondensedheading"/>
              <w:rPr>
                <w:b w:val="0"/>
              </w:rPr>
            </w:pPr>
            <w:r w:rsidRPr="00F040C4">
              <w:t>Perspective</w:t>
            </w:r>
          </w:p>
        </w:tc>
        <w:tc>
          <w:tcPr>
            <w:tcW w:w="2197" w:type="dxa"/>
            <w:shd w:val="clear" w:color="auto" w:fill="0F7EB4"/>
          </w:tcPr>
          <w:p w14:paraId="08469100" w14:textId="77777777" w:rsidR="00DF0652" w:rsidRPr="00F040C4" w:rsidRDefault="00DF0652" w:rsidP="00B22829">
            <w:pPr>
              <w:pStyle w:val="VCAAtablecondensedheading"/>
              <w:rPr>
                <w:b w:val="0"/>
              </w:rPr>
            </w:pPr>
            <w:r w:rsidRPr="00F040C4">
              <w:t>Topic</w:t>
            </w:r>
          </w:p>
        </w:tc>
        <w:tc>
          <w:tcPr>
            <w:tcW w:w="2198" w:type="dxa"/>
            <w:shd w:val="clear" w:color="auto" w:fill="0F7EB4"/>
          </w:tcPr>
          <w:p w14:paraId="163550AB" w14:textId="77777777" w:rsidR="00DF0652" w:rsidRPr="00F040C4" w:rsidRDefault="00DF0652" w:rsidP="00B22829">
            <w:pPr>
              <w:pStyle w:val="VCAAtablecondensedheading"/>
              <w:rPr>
                <w:b w:val="0"/>
              </w:rPr>
            </w:pPr>
            <w:r w:rsidRPr="00F040C4">
              <w:t>Subtopic</w:t>
            </w:r>
          </w:p>
        </w:tc>
      </w:tr>
      <w:tr w:rsidR="00DF0652" w:rsidRPr="00F040C4" w14:paraId="1AB43393" w14:textId="77777777" w:rsidTr="007628A2">
        <w:trPr>
          <w:trHeight w:val="1701"/>
        </w:trPr>
        <w:tc>
          <w:tcPr>
            <w:tcW w:w="2197" w:type="dxa"/>
            <w:vAlign w:val="center"/>
          </w:tcPr>
          <w:p w14:paraId="26F417BC" w14:textId="77777777" w:rsidR="00DF0652" w:rsidRPr="002256A5" w:rsidRDefault="00DF0652" w:rsidP="00B22829">
            <w:pPr>
              <w:pStyle w:val="VCAAbody"/>
              <w:jc w:val="center"/>
            </w:pPr>
            <w:r w:rsidRPr="007B1023">
              <w:t>Legacy</w:t>
            </w:r>
          </w:p>
        </w:tc>
        <w:tc>
          <w:tcPr>
            <w:tcW w:w="2197" w:type="dxa"/>
            <w:vAlign w:val="center"/>
          </w:tcPr>
          <w:p w14:paraId="7D3F5332" w14:textId="77777777" w:rsidR="00DF0652" w:rsidRPr="00F040C4" w:rsidRDefault="00DF0652" w:rsidP="00B22829">
            <w:pPr>
              <w:pStyle w:val="VCAAbody"/>
              <w:jc w:val="center"/>
            </w:pPr>
            <w:r w:rsidRPr="00387AF6">
              <w:t>Community</w:t>
            </w:r>
          </w:p>
        </w:tc>
        <w:tc>
          <w:tcPr>
            <w:tcW w:w="2197" w:type="dxa"/>
            <w:vAlign w:val="center"/>
          </w:tcPr>
          <w:p w14:paraId="0167A572" w14:textId="77777777" w:rsidR="00DF0652" w:rsidRPr="00F040C4" w:rsidRDefault="00DF0652" w:rsidP="00B22829">
            <w:pPr>
              <w:pStyle w:val="VCAAbody"/>
              <w:jc w:val="center"/>
            </w:pPr>
            <w:r w:rsidRPr="00387AF6">
              <w:t>History and traditions</w:t>
            </w:r>
          </w:p>
        </w:tc>
        <w:tc>
          <w:tcPr>
            <w:tcW w:w="2198" w:type="dxa"/>
            <w:vAlign w:val="center"/>
          </w:tcPr>
          <w:p w14:paraId="0042B8B2" w14:textId="7CD53A0A" w:rsidR="00DF0652" w:rsidRPr="00F040C4" w:rsidRDefault="00DF0652" w:rsidP="00B22829">
            <w:pPr>
              <w:pStyle w:val="VCAAbody"/>
              <w:jc w:val="center"/>
            </w:pPr>
            <w:r w:rsidRPr="00387AF6">
              <w:t xml:space="preserve">Impact of a famous </w:t>
            </w:r>
            <w:sdt>
              <w:sdtPr>
                <w:alias w:val="Keywords"/>
                <w:tag w:val=""/>
                <w:id w:val="-2091535985"/>
                <w:placeholder>
                  <w:docPart w:val="ECF91CCB1A9C43E1A2CE6F3F3628DFC8"/>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0E2B4224" w14:textId="77777777" w:rsidR="00DF0652" w:rsidRPr="007733F6" w:rsidRDefault="00DF0652" w:rsidP="00DF0652">
      <w:pPr>
        <w:pStyle w:val="Heading2"/>
        <w:rPr>
          <w:sz w:val="28"/>
        </w:rPr>
      </w:pPr>
      <w:bookmarkStart w:id="29" w:name="_Toc183082947"/>
      <w:bookmarkStart w:id="30" w:name="_Toc183089420"/>
      <w:bookmarkStart w:id="31" w:name="_Toc183090508"/>
      <w:bookmarkStart w:id="32" w:name="_Toc183091014"/>
      <w:bookmarkStart w:id="33" w:name="_Toc189485933"/>
      <w:bookmarkStart w:id="34" w:name="_Toc191902973"/>
      <w:r w:rsidRPr="00633101">
        <w:rPr>
          <w:sz w:val="28"/>
        </w:rPr>
        <w:t xml:space="preserve">Outcome </w:t>
      </w:r>
      <w:r>
        <w:rPr>
          <w:sz w:val="28"/>
        </w:rPr>
        <w:t>3</w:t>
      </w:r>
      <w:bookmarkEnd w:id="29"/>
      <w:bookmarkEnd w:id="30"/>
      <w:bookmarkEnd w:id="31"/>
      <w:bookmarkEnd w:id="32"/>
      <w:bookmarkEnd w:id="33"/>
      <w:bookmarkEnd w:id="34"/>
      <w:r w:rsidRPr="007733F6">
        <w:rPr>
          <w:sz w:val="28"/>
        </w:rPr>
        <w:tab/>
      </w:r>
    </w:p>
    <w:p w14:paraId="2C9521D7" w14:textId="796C1963" w:rsidR="00DF0652" w:rsidRPr="00387AF6" w:rsidRDefault="00DF0652" w:rsidP="00DF0652">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AF4CEA7415A146E19E04A912470BAF4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F691BBF59F8E45BCB689DD1F66CDD95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387AF6">
        <w:rPr>
          <w:shd w:val="clear" w:color="auto" w:fill="FFFFFF"/>
        </w:rPr>
        <w:t xml:space="preserve">-speakers on the subtopic related to Australia that has been studied. </w:t>
      </w:r>
    </w:p>
    <w:p w14:paraId="704008DF" w14:textId="77777777" w:rsidR="00DF0652" w:rsidRPr="00753F1C" w:rsidRDefault="00DF0652" w:rsidP="00DF0652">
      <w:pPr>
        <w:pStyle w:val="Heading2"/>
        <w:rPr>
          <w:sz w:val="24"/>
          <w:szCs w:val="24"/>
        </w:rPr>
      </w:pPr>
      <w:bookmarkStart w:id="35" w:name="_Toc183082948"/>
      <w:bookmarkStart w:id="36" w:name="_Toc183089421"/>
      <w:bookmarkStart w:id="37" w:name="_Toc183090509"/>
      <w:bookmarkStart w:id="38" w:name="_Toc183091015"/>
      <w:bookmarkStart w:id="39" w:name="_Toc189485934"/>
      <w:bookmarkStart w:id="40" w:name="_Toc191902974"/>
      <w:r w:rsidRPr="00633101">
        <w:rPr>
          <w:sz w:val="24"/>
          <w:szCs w:val="24"/>
        </w:rPr>
        <w:t>Examples of learning activities</w:t>
      </w:r>
      <w:bookmarkEnd w:id="35"/>
      <w:bookmarkEnd w:id="36"/>
      <w:bookmarkEnd w:id="37"/>
      <w:bookmarkEnd w:id="38"/>
      <w:bookmarkEnd w:id="39"/>
      <w:bookmarkEnd w:id="40"/>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F0652" w14:paraId="3F6F71D0" w14:textId="77777777" w:rsidTr="00B22829">
        <w:tc>
          <w:tcPr>
            <w:tcW w:w="8783" w:type="dxa"/>
          </w:tcPr>
          <w:p w14:paraId="63A1560F" w14:textId="617C600A" w:rsidR="00DF0652" w:rsidRPr="00F66F92" w:rsidRDefault="00DF0652" w:rsidP="00B22829">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7829316049D54664ACD95C6B570FD23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DF0652" w14:paraId="67462545" w14:textId="77777777" w:rsidTr="00B22829">
        <w:tc>
          <w:tcPr>
            <w:tcW w:w="8783" w:type="dxa"/>
          </w:tcPr>
          <w:p w14:paraId="316E15C6" w14:textId="0F6E78FC" w:rsidR="00DF0652" w:rsidRPr="00F66F92" w:rsidRDefault="00DF0652" w:rsidP="00B22829">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9CE7226930474CCFB5AE8A231EEAA2BB"/>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t xml:space="preserve"> speaking person in their chosen field, both in Australia and around the world.</w:t>
            </w:r>
          </w:p>
        </w:tc>
      </w:tr>
      <w:tr w:rsidR="00DF0652" w14:paraId="5F0328BC" w14:textId="77777777" w:rsidTr="00B22829">
        <w:tc>
          <w:tcPr>
            <w:tcW w:w="8783" w:type="dxa"/>
          </w:tcPr>
          <w:p w14:paraId="0910A7D4" w14:textId="77777777" w:rsidR="00DF0652" w:rsidRPr="00F66F92" w:rsidRDefault="00DF0652" w:rsidP="00B22829">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DF0652" w14:paraId="58C26526" w14:textId="77777777" w:rsidTr="00B22829">
        <w:tc>
          <w:tcPr>
            <w:tcW w:w="8783" w:type="dxa"/>
          </w:tcPr>
          <w:p w14:paraId="173EA165" w14:textId="004139F0" w:rsidR="00DF0652" w:rsidRPr="00F66F92" w:rsidRDefault="00DF0652" w:rsidP="00B22829">
            <w:pPr>
              <w:pStyle w:val="VCAAbulletlevel2"/>
            </w:pPr>
            <w:r w:rsidRPr="007B1023">
              <w:t xml:space="preserve">Create and display a digital presentation in </w:t>
            </w:r>
            <w:sdt>
              <w:sdtPr>
                <w:rPr>
                  <w:rStyle w:val="VCAAbodyChar"/>
                  <w:sz w:val="22"/>
                  <w:szCs w:val="22"/>
                </w:rPr>
                <w:alias w:val="Keywords"/>
                <w:tag w:val=""/>
                <w:id w:val="-1139331684"/>
                <w:placeholder>
                  <w:docPart w:val="19F296D8DDBC43609914DF692BB6C48C"/>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rsidRPr="007B1023">
              <w:t xml:space="preserve"> about a famous </w:t>
            </w:r>
            <w:sdt>
              <w:sdtPr>
                <w:rPr>
                  <w:rStyle w:val="VCAAbodyChar"/>
                  <w:sz w:val="22"/>
                  <w:szCs w:val="22"/>
                </w:rPr>
                <w:alias w:val="Keywords"/>
                <w:tag w:val=""/>
                <w:id w:val="-1456022146"/>
                <w:placeholder>
                  <w:docPart w:val="A5508E8987E9455CA2809B66332060F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2E7FA106E7F04E1BB8EF02584585115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t>-</w:t>
            </w:r>
            <w:r w:rsidRPr="007B1023">
              <w:t xml:space="preserve">speaking people in their chosen field in Australia and around the world. Then, participate in a </w:t>
            </w:r>
            <w:hyperlink r:id="rId45"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DF0652" w14:paraId="43E6DE65" w14:textId="77777777" w:rsidTr="00B22829">
        <w:tc>
          <w:tcPr>
            <w:tcW w:w="8783" w:type="dxa"/>
          </w:tcPr>
          <w:p w14:paraId="34AF4B41" w14:textId="164F4EF4" w:rsidR="00DF0652" w:rsidRPr="00F66F92" w:rsidRDefault="00DF0652" w:rsidP="00B22829">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D732F7E99F3F4151BB3F6F2A19C4143D"/>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DF0652" w14:paraId="001A6A5E" w14:textId="77777777" w:rsidTr="00B22829">
        <w:tc>
          <w:tcPr>
            <w:tcW w:w="8783" w:type="dxa"/>
          </w:tcPr>
          <w:p w14:paraId="0AEEA41C" w14:textId="699C78B1" w:rsidR="00DF0652" w:rsidRPr="00F66F92" w:rsidRDefault="00DF0652" w:rsidP="00B22829">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D0C0A9AB0174433DB25DD301070F45D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rsidRPr="004870BC">
              <w:t xml:space="preserve">-speaking people throughout history. Compare one </w:t>
            </w:r>
            <w:sdt>
              <w:sdtPr>
                <w:rPr>
                  <w:rStyle w:val="VCAAbodyChar"/>
                  <w:sz w:val="22"/>
                  <w:szCs w:val="22"/>
                </w:rPr>
                <w:alias w:val="Keywords"/>
                <w:tag w:val=""/>
                <w:id w:val="-753042568"/>
                <w:placeholder>
                  <w:docPart w:val="351858EF43A1479AB417BCD05F8EA8A1"/>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rsidRPr="004870BC">
              <w:t xml:space="preserve">-speaking person’s achievements to a person from a similar field of endeavour in Australia. Analyse their achievements and the impacts they had in their fields of endeavour using a </w:t>
            </w:r>
            <w:hyperlink r:id="rId46" w:history="1">
              <w:r w:rsidRPr="004870BC">
                <w:rPr>
                  <w:rStyle w:val="Hyperlink"/>
                </w:rPr>
                <w:t>KWHL chart</w:t>
              </w:r>
            </w:hyperlink>
            <w:r w:rsidRPr="004870BC">
              <w:t>.</w:t>
            </w:r>
          </w:p>
        </w:tc>
      </w:tr>
      <w:tr w:rsidR="00DF0652" w14:paraId="172B3C85" w14:textId="77777777" w:rsidTr="00B22829">
        <w:tc>
          <w:tcPr>
            <w:tcW w:w="8783" w:type="dxa"/>
          </w:tcPr>
          <w:p w14:paraId="106F415D" w14:textId="27CB1A6D" w:rsidR="00DF0652" w:rsidRPr="00F66F92" w:rsidRDefault="00DF0652" w:rsidP="00B22829">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7D2B93DE87F54309903FF7AD421A59A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DFBFEFD14A904BAC9836CAD94EC9C96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rsidRPr="004870BC">
              <w:t>-speaking person throughout the speech.</w:t>
            </w:r>
          </w:p>
        </w:tc>
      </w:tr>
      <w:tr w:rsidR="00DF0652" w14:paraId="2E9EF926" w14:textId="77777777" w:rsidTr="00B22829">
        <w:tc>
          <w:tcPr>
            <w:tcW w:w="8783" w:type="dxa"/>
          </w:tcPr>
          <w:p w14:paraId="70BD70D8" w14:textId="77777777" w:rsidR="00DF0652" w:rsidRPr="00F66F92" w:rsidRDefault="00DF0652" w:rsidP="00B22829">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DF0652" w14:paraId="706154AA" w14:textId="77777777" w:rsidTr="00B22829">
        <w:tc>
          <w:tcPr>
            <w:tcW w:w="8783" w:type="dxa"/>
          </w:tcPr>
          <w:p w14:paraId="23C8FB67" w14:textId="77777777" w:rsidR="00DF0652" w:rsidRDefault="00DF0652" w:rsidP="00B22829">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DF0652" w14:paraId="6EBC38B4" w14:textId="77777777" w:rsidTr="00B22829">
        <w:tc>
          <w:tcPr>
            <w:tcW w:w="8783" w:type="dxa"/>
          </w:tcPr>
          <w:p w14:paraId="60F9EB14" w14:textId="4E74369F" w:rsidR="00DF0652" w:rsidRDefault="00DF0652" w:rsidP="00B22829">
            <w:pPr>
              <w:pStyle w:val="VCAAbulletlevel2"/>
            </w:pPr>
            <w:r w:rsidRPr="004870BC">
              <w:t xml:space="preserve">Participate in a </w:t>
            </w:r>
            <w:hyperlink r:id="rId47" w:anchor="link87" w:history="1">
              <w:r w:rsidRPr="004870BC">
                <w:rPr>
                  <w:rStyle w:val="Hyperlink"/>
                </w:rPr>
                <w:t>‘hot seat’ activity</w:t>
              </w:r>
            </w:hyperlink>
            <w:r w:rsidRPr="004870BC">
              <w:t xml:space="preserve"> where you assume</w:t>
            </w:r>
            <w:r w:rsidR="00C239FC">
              <w:t xml:space="preserve"> </w:t>
            </w:r>
            <w:r w:rsidR="00C239FC" w:rsidRPr="004870BC">
              <w:t>either</w:t>
            </w:r>
            <w:r w:rsidRPr="004870BC">
              <w:t xml:space="preserve"> the role of a famous </w:t>
            </w:r>
            <w:sdt>
              <w:sdtPr>
                <w:rPr>
                  <w:rStyle w:val="VCAAbodyChar"/>
                  <w:sz w:val="22"/>
                  <w:szCs w:val="22"/>
                </w:rPr>
                <w:alias w:val="Keywords"/>
                <w:tag w:val=""/>
                <w:id w:val="1023130550"/>
                <w:placeholder>
                  <w:docPart w:val="85E5CAA65F6F403E8C37123782B74EA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DF0652" w14:paraId="1260D85A" w14:textId="77777777" w:rsidTr="00B22829">
        <w:tc>
          <w:tcPr>
            <w:tcW w:w="8783" w:type="dxa"/>
          </w:tcPr>
          <w:p w14:paraId="45D83472" w14:textId="5B605F88" w:rsidR="00DF0652" w:rsidRDefault="00DF0652" w:rsidP="00B22829">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E1E2C866E9194F1B89A2EF54408E9E1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Khmer</w:t>
                </w:r>
              </w:sdtContent>
            </w:sdt>
            <w:r w:rsidRPr="004F1F91">
              <w:t>-speaking person's life or showcasing their impact in their chosen field. Incorporate historical details and dialogue to showcase their contributions in an Australia</w:t>
            </w:r>
            <w:r w:rsidR="00C239FC">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DF0652" w14:paraId="6D048879" w14:textId="77777777" w:rsidTr="00B22829">
        <w:tc>
          <w:tcPr>
            <w:tcW w:w="8783" w:type="dxa"/>
          </w:tcPr>
          <w:p w14:paraId="2858AD7E" w14:textId="7E7907A1" w:rsidR="00DF0652" w:rsidRPr="004F1F91" w:rsidRDefault="00DF0652" w:rsidP="00B22829">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ED310F95680945E3AA2B8BB2DB6A38F7"/>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DF0652" w14:paraId="79B922DA" w14:textId="77777777" w:rsidTr="00B22829">
        <w:tc>
          <w:tcPr>
            <w:tcW w:w="8783" w:type="dxa"/>
          </w:tcPr>
          <w:p w14:paraId="61F471A8" w14:textId="580BD446" w:rsidR="00DF0652" w:rsidRPr="004F1F91" w:rsidRDefault="00DF0652" w:rsidP="00B22829">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EF5CCBE4D14B476C85173087D295EDF9"/>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DF0652" w14:paraId="6134843F" w14:textId="77777777" w:rsidTr="00B22829">
        <w:tc>
          <w:tcPr>
            <w:tcW w:w="8783" w:type="dxa"/>
            <w:tcBorders>
              <w:bottom w:val="single" w:sz="4" w:space="0" w:color="auto"/>
            </w:tcBorders>
            <w:shd w:val="clear" w:color="auto" w:fill="D9D9D9" w:themeFill="background1" w:themeFillShade="D9"/>
          </w:tcPr>
          <w:p w14:paraId="4E7B09D1" w14:textId="74DB7A1F" w:rsidR="00DF0652" w:rsidRPr="008C6AA2" w:rsidRDefault="00DF0652" w:rsidP="00B22829">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5F38E483" wp14:editId="24A34E75">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2C2424C801854071A3BCB486F2B1BE7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Khmer</w:t>
                </w:r>
              </w:sdtContent>
            </w:sdt>
            <w:r>
              <w:rPr>
                <w:b/>
                <w:bCs/>
              </w:rPr>
              <w:t>-speaking person in their field of endeavour in Australia.</w:t>
            </w:r>
          </w:p>
        </w:tc>
      </w:tr>
      <w:tr w:rsidR="00DF0652" w14:paraId="2B5DF6A7" w14:textId="77777777" w:rsidTr="00B22829">
        <w:tc>
          <w:tcPr>
            <w:tcW w:w="8783" w:type="dxa"/>
            <w:tcBorders>
              <w:bottom w:val="single" w:sz="4" w:space="0" w:color="B5E2F1"/>
            </w:tcBorders>
            <w:shd w:val="clear" w:color="auto" w:fill="FFFFFF" w:themeFill="background1"/>
          </w:tcPr>
          <w:p w14:paraId="36C23F40" w14:textId="77777777" w:rsidR="00DF0652" w:rsidRDefault="00DF0652" w:rsidP="00B22829">
            <w:pPr>
              <w:pStyle w:val="VCAAbulletlevel2"/>
              <w:numPr>
                <w:ilvl w:val="0"/>
                <w:numId w:val="0"/>
              </w:numPr>
              <w:spacing w:after="0"/>
              <w:ind w:left="360"/>
            </w:pPr>
          </w:p>
          <w:p w14:paraId="55015656" w14:textId="77777777" w:rsidR="00DF0652" w:rsidRDefault="00DF0652" w:rsidP="00B22829">
            <w:pPr>
              <w:pStyle w:val="VCAAbulletlevel2"/>
              <w:numPr>
                <w:ilvl w:val="0"/>
                <w:numId w:val="0"/>
              </w:numPr>
              <w:spacing w:after="0"/>
              <w:ind w:left="360"/>
            </w:pPr>
          </w:p>
          <w:p w14:paraId="2F5A0426" w14:textId="77777777" w:rsidR="00DF0652" w:rsidRDefault="00DF0652" w:rsidP="00B22829">
            <w:pPr>
              <w:pStyle w:val="VCAAbulletlevel2"/>
              <w:numPr>
                <w:ilvl w:val="0"/>
                <w:numId w:val="0"/>
              </w:numPr>
              <w:spacing w:after="0"/>
              <w:ind w:left="360"/>
            </w:pPr>
          </w:p>
        </w:tc>
      </w:tr>
      <w:tr w:rsidR="00DF0652" w14:paraId="575E5776"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4ECC3E22" w14:textId="77777777" w:rsidR="00DF0652" w:rsidRPr="00AB43C5" w:rsidRDefault="00DF0652" w:rsidP="00B22829">
            <w:pPr>
              <w:pStyle w:val="Heading2"/>
              <w:rPr>
                <w:b/>
                <w:bCs/>
                <w:color w:val="004EA8"/>
              </w:rPr>
            </w:pPr>
            <w:bookmarkStart w:id="41" w:name="_Toc183082949"/>
            <w:bookmarkStart w:id="42" w:name="_Toc183089422"/>
            <w:bookmarkStart w:id="43" w:name="_Toc183090510"/>
            <w:bookmarkStart w:id="44" w:name="_Toc183091016"/>
            <w:bookmarkStart w:id="45" w:name="_Toc189485935"/>
            <w:bookmarkStart w:id="46" w:name="_Toc191902975"/>
            <w:r>
              <w:rPr>
                <w:noProof/>
              </w:rPr>
              <w:drawing>
                <wp:anchor distT="0" distB="0" distL="114300" distR="114300" simplePos="0" relativeHeight="251696128" behindDoc="0" locked="0" layoutInCell="1" allowOverlap="1" wp14:anchorId="2805A251" wp14:editId="7B30BFA9">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1"/>
            <w:bookmarkEnd w:id="42"/>
            <w:bookmarkEnd w:id="43"/>
            <w:bookmarkEnd w:id="44"/>
            <w:bookmarkEnd w:id="45"/>
            <w:bookmarkEnd w:id="46"/>
            <w:r>
              <w:t xml:space="preserve"> </w:t>
            </w:r>
          </w:p>
          <w:p w14:paraId="0C78738C" w14:textId="5AE6AA88" w:rsidR="00DF0652" w:rsidRDefault="00DF0652" w:rsidP="00B22829">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8CCDFF7F229A4620B3C68F6B38879B8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Khmer</w:t>
                </w:r>
              </w:sdtContent>
            </w:sdt>
            <w:r w:rsidRPr="004F1F91">
              <w:rPr>
                <w:b/>
                <w:bCs/>
                <w:color w:val="004EA8"/>
                <w:sz w:val="32"/>
                <w:szCs w:val="32"/>
              </w:rPr>
              <w:t xml:space="preserve">-speaking person in their field of endeavour in Australia.  </w:t>
            </w:r>
          </w:p>
          <w:p w14:paraId="03F5897F" w14:textId="77777777" w:rsidR="00DF0652" w:rsidRDefault="00DF0652" w:rsidP="00B22829">
            <w:pPr>
              <w:pStyle w:val="VCAAbulletlevel2"/>
              <w:numPr>
                <w:ilvl w:val="0"/>
                <w:numId w:val="0"/>
              </w:numPr>
              <w:rPr>
                <w:b/>
                <w:bCs/>
                <w:color w:val="004EA8"/>
                <w:sz w:val="32"/>
                <w:szCs w:val="32"/>
              </w:rPr>
            </w:pPr>
          </w:p>
          <w:p w14:paraId="7DA8731F" w14:textId="53AA4F38" w:rsidR="00DF0652" w:rsidRPr="004F1F91" w:rsidRDefault="00DF0652" w:rsidP="00B22829">
            <w:pPr>
              <w:pStyle w:val="VCAAbulletlevel2"/>
            </w:pPr>
            <w:r w:rsidRPr="004F1F91">
              <w:t>Listen to and read a speech</w:t>
            </w:r>
            <w:r w:rsidR="00C239FC">
              <w:t xml:space="preserve"> </w:t>
            </w:r>
            <w:r w:rsidR="00C239FC" w:rsidRPr="004F1F91">
              <w:t xml:space="preserve">in </w:t>
            </w:r>
            <w:sdt>
              <w:sdtPr>
                <w:alias w:val="Keywords"/>
                <w:tag w:val=""/>
                <w:id w:val="-536511195"/>
                <w:placeholder>
                  <w:docPart w:val="BFA92D7CE4E24CD09BC1F2CAD8B52FA9"/>
                </w:placeholder>
                <w:dataBinding w:prefixMappings="xmlns:ns0='http://purl.org/dc/elements/1.1/' xmlns:ns1='http://schemas.openxmlformats.org/package/2006/metadata/core-properties' " w:xpath="/ns1:coreProperties[1]/ns1:keywords[1]" w:storeItemID="{6C3C8BC8-F283-45AE-878A-BAB7291924A1}"/>
                <w:text/>
              </w:sdtPr>
              <w:sdtEndPr/>
              <w:sdtContent>
                <w:r w:rsidR="00C239FC">
                  <w:t>Khmer</w:t>
                </w:r>
              </w:sdtContent>
            </w:sdt>
            <w:r w:rsidRPr="004F1F91">
              <w:t xml:space="preserve"> about a significant historical figure</w:t>
            </w:r>
            <w:r w:rsidR="00C239FC">
              <w:t xml:space="preserve">. </w:t>
            </w:r>
            <w:r w:rsidRPr="004F1F91">
              <w:t xml:space="preserve">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42556FFC" w14:textId="77777777" w:rsidR="00DF0652" w:rsidRPr="00FE7AA7" w:rsidRDefault="00DF0652" w:rsidP="00B22829">
            <w:pPr>
              <w:pStyle w:val="VCAAbulletlevel2"/>
              <w:numPr>
                <w:ilvl w:val="0"/>
                <w:numId w:val="0"/>
              </w:numPr>
              <w:spacing w:after="0"/>
              <w:ind w:left="360"/>
            </w:pPr>
          </w:p>
          <w:p w14:paraId="62B5FCF9" w14:textId="36E05332" w:rsidR="00DF0652" w:rsidRPr="004F1F91" w:rsidRDefault="00DF0652" w:rsidP="00B22829">
            <w:pPr>
              <w:pStyle w:val="VCAAbulletlevel2"/>
            </w:pPr>
            <w:r w:rsidRPr="004F1F91">
              <w:t xml:space="preserve">Research a famous </w:t>
            </w:r>
            <w:sdt>
              <w:sdtPr>
                <w:alias w:val="Keywords"/>
                <w:tag w:val=""/>
                <w:id w:val="-1527247210"/>
                <w:placeholder>
                  <w:docPart w:val="AD3D84DD506946DC95CEF43C397780B8"/>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7AB6C1E8" w14:textId="77777777" w:rsidR="00DF0652" w:rsidRPr="00FE7AA7" w:rsidRDefault="00DF0652" w:rsidP="00B22829">
            <w:pPr>
              <w:pStyle w:val="VCAAbulletlevel2"/>
              <w:numPr>
                <w:ilvl w:val="0"/>
                <w:numId w:val="0"/>
              </w:numPr>
              <w:spacing w:after="0"/>
            </w:pPr>
          </w:p>
          <w:p w14:paraId="5039DF3C" w14:textId="15E9468C" w:rsidR="00DF0652" w:rsidRPr="004F1F91" w:rsidRDefault="00DF0652" w:rsidP="00B22829">
            <w:pPr>
              <w:pStyle w:val="VCAAbulletlevel2"/>
            </w:pPr>
            <w:r w:rsidRPr="004F1F91">
              <w:t xml:space="preserve">Identify and select quotes and anecdotes related to the famous </w:t>
            </w:r>
            <w:sdt>
              <w:sdtPr>
                <w:alias w:val="Keywords"/>
                <w:tag w:val=""/>
                <w:id w:val="-1613512085"/>
                <w:placeholder>
                  <w:docPart w:val="5AAB74E72DD04F4B8F3F8AD7C945A4F0"/>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5735E7AC" w14:textId="77777777" w:rsidR="00DF0652" w:rsidRPr="00FE7AA7" w:rsidRDefault="00DF0652" w:rsidP="00B22829">
            <w:pPr>
              <w:pStyle w:val="VCAAbulletlevel2"/>
              <w:numPr>
                <w:ilvl w:val="0"/>
                <w:numId w:val="0"/>
              </w:numPr>
              <w:spacing w:after="0"/>
            </w:pPr>
          </w:p>
          <w:p w14:paraId="4A059A62" w14:textId="77777777" w:rsidR="00DF0652" w:rsidRPr="004F1F91" w:rsidRDefault="00DF0652" w:rsidP="00B22829">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540086D4" w14:textId="77777777" w:rsidR="00DF0652" w:rsidRPr="00FE7AA7" w:rsidRDefault="00DF0652" w:rsidP="00B22829">
            <w:pPr>
              <w:pStyle w:val="VCAAbulletlevel2"/>
              <w:numPr>
                <w:ilvl w:val="0"/>
                <w:numId w:val="0"/>
              </w:numPr>
              <w:spacing w:after="0"/>
            </w:pPr>
          </w:p>
          <w:p w14:paraId="33415C11" w14:textId="77777777" w:rsidR="00DF0652" w:rsidRDefault="00DF0652" w:rsidP="00B22829">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6D75C4FA" w14:textId="77777777" w:rsidR="00DF0652" w:rsidRPr="00FE7AA7" w:rsidRDefault="00DF0652" w:rsidP="00B22829">
            <w:pPr>
              <w:pStyle w:val="VCAAbulletlevel2"/>
              <w:numPr>
                <w:ilvl w:val="0"/>
                <w:numId w:val="0"/>
              </w:numPr>
              <w:spacing w:after="0"/>
            </w:pPr>
          </w:p>
          <w:p w14:paraId="5A128BA0" w14:textId="7B20BAAB" w:rsidR="00DF0652" w:rsidRDefault="00DF0652" w:rsidP="00B22829">
            <w:pPr>
              <w:pStyle w:val="VCAAbulletlevel2"/>
            </w:pPr>
            <w:r w:rsidRPr="004F1F91">
              <w:t xml:space="preserve">View a range of images related to the famous </w:t>
            </w:r>
            <w:sdt>
              <w:sdtPr>
                <w:alias w:val="Keywords"/>
                <w:tag w:val=""/>
                <w:id w:val="-1813091752"/>
                <w:placeholder>
                  <w:docPart w:val="4BA6FC643FEC4F6883682BFC4A7E404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C239FC">
              <w:t>W</w:t>
            </w:r>
            <w:r w:rsidRPr="004F1F91">
              <w:t xml:space="preserve">ord, phrase, sentence’ activity identifying key information in </w:t>
            </w:r>
            <w:sdt>
              <w:sdtPr>
                <w:alias w:val="Keywords"/>
                <w:tag w:val=""/>
                <w:id w:val="-1755586871"/>
                <w:placeholder>
                  <w:docPart w:val="24719624542E4B2090ECE84EBC8A3712"/>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4F1F91">
              <w:t>, and add references to the images within your script text.</w:t>
            </w:r>
          </w:p>
          <w:p w14:paraId="14836D0B" w14:textId="77777777" w:rsidR="00DF0652" w:rsidRPr="00FE7AA7" w:rsidRDefault="00DF0652" w:rsidP="00B22829">
            <w:pPr>
              <w:pStyle w:val="VCAAbulletlevel2"/>
              <w:numPr>
                <w:ilvl w:val="0"/>
                <w:numId w:val="0"/>
              </w:numPr>
            </w:pPr>
          </w:p>
          <w:p w14:paraId="10FAF266" w14:textId="77777777" w:rsidR="00DF0652" w:rsidRPr="004F1F91" w:rsidRDefault="00DF0652" w:rsidP="00B22829">
            <w:pPr>
              <w:pStyle w:val="VCAAbulletlevel2"/>
            </w:pPr>
            <w:r w:rsidRPr="004F1F91">
              <w:t>Create a digital or virtual presentation to accompany your museum tour, using appropriate text and images to engage the audience.</w:t>
            </w:r>
          </w:p>
          <w:p w14:paraId="0631FDC3" w14:textId="77777777" w:rsidR="00DF0652" w:rsidRPr="00FE7AA7" w:rsidRDefault="00DF0652" w:rsidP="00B22829">
            <w:pPr>
              <w:pStyle w:val="VCAAbulletlevel2"/>
              <w:numPr>
                <w:ilvl w:val="0"/>
                <w:numId w:val="0"/>
              </w:numPr>
              <w:spacing w:after="0"/>
            </w:pPr>
          </w:p>
          <w:p w14:paraId="46E0D8FD" w14:textId="77777777" w:rsidR="00DF0652" w:rsidRPr="004F1F91" w:rsidRDefault="00DF0652" w:rsidP="00B22829">
            <w:pPr>
              <w:pStyle w:val="VCAAbulletlevel2"/>
            </w:pPr>
            <w:r w:rsidRPr="004F1F91">
              <w:lastRenderedPageBreak/>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3AF12FC3" w14:textId="77777777" w:rsidR="00DF0652" w:rsidRPr="00FE7AA7" w:rsidRDefault="00DF0652" w:rsidP="00B22829">
            <w:pPr>
              <w:pStyle w:val="VCAAbulletlevel2"/>
              <w:numPr>
                <w:ilvl w:val="0"/>
                <w:numId w:val="0"/>
              </w:numPr>
              <w:spacing w:after="0"/>
            </w:pPr>
          </w:p>
          <w:p w14:paraId="51C21B1D" w14:textId="77777777" w:rsidR="00DF0652" w:rsidRDefault="00DF0652" w:rsidP="00B22829">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1E97081F" w14:textId="77777777" w:rsidR="00DF0652" w:rsidRPr="004F1F91" w:rsidRDefault="00DF0652" w:rsidP="00B22829">
            <w:pPr>
              <w:pStyle w:val="VCAAbulletlevel2"/>
              <w:numPr>
                <w:ilvl w:val="0"/>
                <w:numId w:val="0"/>
              </w:numPr>
            </w:pPr>
          </w:p>
          <w:p w14:paraId="231F45E9" w14:textId="77777777" w:rsidR="00DF0652" w:rsidRPr="004F1F91" w:rsidRDefault="00DF0652" w:rsidP="00B22829">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01C9BB6A" w14:textId="77777777" w:rsidR="00DF0652" w:rsidRPr="00FE7AA7" w:rsidRDefault="00DF0652" w:rsidP="00B22829">
            <w:pPr>
              <w:pStyle w:val="VCAAbulletlevel2"/>
              <w:numPr>
                <w:ilvl w:val="0"/>
                <w:numId w:val="0"/>
              </w:numPr>
            </w:pPr>
          </w:p>
          <w:p w14:paraId="332774BA" w14:textId="77777777" w:rsidR="00DF0652" w:rsidRPr="004F1F91" w:rsidRDefault="00DF0652" w:rsidP="00B22829">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0BB5C54A" w14:textId="77777777" w:rsidR="00DF0652" w:rsidRPr="0066155E" w:rsidRDefault="00DF0652" w:rsidP="00B22829">
            <w:pPr>
              <w:pStyle w:val="VCAAbulletlevel2"/>
              <w:numPr>
                <w:ilvl w:val="0"/>
                <w:numId w:val="0"/>
              </w:numPr>
              <w:spacing w:after="0"/>
            </w:pPr>
          </w:p>
        </w:tc>
      </w:tr>
    </w:tbl>
    <w:p w14:paraId="594E30D1" w14:textId="77777777" w:rsidR="00DF0652" w:rsidRDefault="00DF0652" w:rsidP="00DF0652">
      <w:pPr>
        <w:pStyle w:val="Figures"/>
        <w:jc w:val="left"/>
        <w:rPr>
          <w:lang w:val="en-AU"/>
        </w:rPr>
      </w:pPr>
    </w:p>
    <w:p w14:paraId="27B3B1CC" w14:textId="77777777" w:rsidR="00DF0652" w:rsidRDefault="00DF0652" w:rsidP="00DF0652"/>
    <w:p w14:paraId="5673507B" w14:textId="77777777" w:rsidR="00DF0652" w:rsidRDefault="00DF0652" w:rsidP="00DF0652">
      <w:pPr>
        <w:pStyle w:val="Heading3"/>
        <w:sectPr w:rsidR="00DF0652" w:rsidSect="006B3E74">
          <w:pgSz w:w="11907" w:h="16840" w:code="9"/>
          <w:pgMar w:top="1430" w:right="1134" w:bottom="993" w:left="1985" w:header="392" w:footer="273" w:gutter="0"/>
          <w:cols w:space="708"/>
          <w:docGrid w:linePitch="360"/>
        </w:sectPr>
      </w:pPr>
      <w:bookmarkStart w:id="47" w:name="_Toc188440469"/>
      <w:bookmarkEnd w:id="28"/>
      <w:r>
        <w:br/>
      </w:r>
      <w:r>
        <w:br/>
      </w:r>
      <w:r>
        <w:br/>
      </w:r>
    </w:p>
    <w:p w14:paraId="20E36D94" w14:textId="77777777" w:rsidR="00DF0652" w:rsidRDefault="00DF0652" w:rsidP="00DF0652">
      <w:pPr>
        <w:pStyle w:val="Heading3"/>
      </w:pPr>
      <w:bookmarkStart w:id="48" w:name="_Toc191902976"/>
      <w:r>
        <w:lastRenderedPageBreak/>
        <w:t>Unit 3</w:t>
      </w:r>
      <w:bookmarkEnd w:id="47"/>
      <w:bookmarkEnd w:id="48"/>
    </w:p>
    <w:p w14:paraId="4FEF9A03" w14:textId="77777777" w:rsidR="00DF0652" w:rsidRDefault="00DF0652" w:rsidP="00DF0652">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DF0652" w:rsidRPr="007B23FE" w14:paraId="795878BB" w14:textId="77777777" w:rsidTr="00B22829">
        <w:trPr>
          <w:trHeight w:val="274"/>
        </w:trPr>
        <w:tc>
          <w:tcPr>
            <w:tcW w:w="2197" w:type="dxa"/>
            <w:shd w:val="clear" w:color="auto" w:fill="0F7EB4"/>
          </w:tcPr>
          <w:p w14:paraId="35F4375D"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4FCAF31"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CD9E4C9"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E2AC1C4"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F0652" w:rsidRPr="007B23FE" w14:paraId="5B4EB1E2" w14:textId="77777777" w:rsidTr="007628A2">
        <w:trPr>
          <w:trHeight w:val="1701"/>
        </w:trPr>
        <w:tc>
          <w:tcPr>
            <w:tcW w:w="2197" w:type="dxa"/>
            <w:vAlign w:val="center"/>
          </w:tcPr>
          <w:p w14:paraId="521C99F0" w14:textId="77777777" w:rsidR="00DF0652" w:rsidRPr="007B23FE" w:rsidRDefault="00DF0652" w:rsidP="00B22829">
            <w:pPr>
              <w:pStyle w:val="VCAAbody"/>
              <w:jc w:val="center"/>
            </w:pPr>
            <w:r w:rsidRPr="007B23FE">
              <w:t>Sustainability</w:t>
            </w:r>
          </w:p>
        </w:tc>
        <w:tc>
          <w:tcPr>
            <w:tcW w:w="2197" w:type="dxa"/>
            <w:vAlign w:val="center"/>
          </w:tcPr>
          <w:p w14:paraId="2E4A7DB5" w14:textId="77777777" w:rsidR="00DF0652" w:rsidRPr="007B23FE" w:rsidRDefault="00DF0652" w:rsidP="00B22829">
            <w:pPr>
              <w:pStyle w:val="VCAAbody"/>
              <w:jc w:val="center"/>
            </w:pPr>
            <w:r w:rsidRPr="00E4335C">
              <w:t>Personal</w:t>
            </w:r>
          </w:p>
        </w:tc>
        <w:tc>
          <w:tcPr>
            <w:tcW w:w="2197" w:type="dxa"/>
            <w:vAlign w:val="center"/>
          </w:tcPr>
          <w:p w14:paraId="7AC54358" w14:textId="77777777" w:rsidR="00DF0652" w:rsidRPr="007B23FE" w:rsidRDefault="00DF0652" w:rsidP="00B22829">
            <w:pPr>
              <w:pStyle w:val="VCAAbody"/>
              <w:jc w:val="center"/>
            </w:pPr>
            <w:r w:rsidRPr="00E4335C">
              <w:t>Sustaining language and culture</w:t>
            </w:r>
          </w:p>
        </w:tc>
        <w:tc>
          <w:tcPr>
            <w:tcW w:w="2198" w:type="dxa"/>
            <w:vAlign w:val="center"/>
          </w:tcPr>
          <w:p w14:paraId="7CB588D1" w14:textId="77777777" w:rsidR="00DF0652" w:rsidRPr="007B23FE" w:rsidRDefault="00DF0652" w:rsidP="00B22829">
            <w:pPr>
              <w:pStyle w:val="VCAAbody"/>
              <w:jc w:val="center"/>
            </w:pPr>
            <w:r w:rsidRPr="00E4335C">
              <w:t>A cultural tradition I will keep in the future</w:t>
            </w:r>
          </w:p>
        </w:tc>
      </w:tr>
    </w:tbl>
    <w:p w14:paraId="750B23F5" w14:textId="77777777" w:rsidR="00DF0652" w:rsidRPr="00B13D9B" w:rsidRDefault="00DF0652" w:rsidP="00DF0652">
      <w:pPr>
        <w:pStyle w:val="Heading2"/>
        <w:rPr>
          <w:sz w:val="28"/>
        </w:rPr>
      </w:pPr>
      <w:bookmarkStart w:id="49" w:name="_Toc188440470"/>
      <w:bookmarkStart w:id="50" w:name="_Toc191902977"/>
      <w:r w:rsidRPr="00B13D9B">
        <w:rPr>
          <w:sz w:val="28"/>
        </w:rPr>
        <w:t>Outcome 1</w:t>
      </w:r>
      <w:bookmarkEnd w:id="49"/>
      <w:bookmarkEnd w:id="50"/>
    </w:p>
    <w:p w14:paraId="476F6DAE" w14:textId="5553D83F" w:rsidR="00DF0652" w:rsidRDefault="00DF0652" w:rsidP="00DF0652">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CA7D93F77F82424886CE1B0904D698F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18CF99D5" w14:textId="77777777" w:rsidR="00DF0652" w:rsidRPr="00753F1C" w:rsidRDefault="00DF0652" w:rsidP="00DF0652">
      <w:pPr>
        <w:pStyle w:val="Heading2"/>
        <w:rPr>
          <w:sz w:val="24"/>
          <w:szCs w:val="24"/>
        </w:rPr>
      </w:pPr>
      <w:bookmarkStart w:id="51" w:name="_Toc188440471"/>
      <w:bookmarkStart w:id="52" w:name="_Toc191902978"/>
      <w:r w:rsidRPr="00753F1C">
        <w:rPr>
          <w:sz w:val="24"/>
          <w:szCs w:val="24"/>
        </w:rPr>
        <w:t>Examples of learning activities</w:t>
      </w:r>
      <w:bookmarkEnd w:id="51"/>
      <w:bookmarkEnd w:id="5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F0652" w14:paraId="040C9938" w14:textId="77777777" w:rsidTr="00B22829">
        <w:trPr>
          <w:cantSplit/>
        </w:trPr>
        <w:tc>
          <w:tcPr>
            <w:tcW w:w="8783" w:type="dxa"/>
          </w:tcPr>
          <w:p w14:paraId="6F4D5040" w14:textId="31A62DFB" w:rsidR="00DF0652" w:rsidRPr="00F66F92" w:rsidRDefault="00DF0652" w:rsidP="00B22829">
            <w:pPr>
              <w:pStyle w:val="VCAAbulletlevel2"/>
            </w:pPr>
            <w:r w:rsidRPr="00E4335C">
              <w:t xml:space="preserve">Research a </w:t>
            </w:r>
            <w:sdt>
              <w:sdtPr>
                <w:rPr>
                  <w:shd w:val="clear" w:color="auto" w:fill="FFFFFF"/>
                </w:rPr>
                <w:alias w:val="Keywords"/>
                <w:tag w:val=""/>
                <w:id w:val="312455101"/>
                <w:placeholder>
                  <w:docPart w:val="411055AF88464F8DB0D5F3411C4B71C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DF0652" w14:paraId="36B0F399" w14:textId="77777777" w:rsidTr="00B22829">
        <w:trPr>
          <w:cantSplit/>
        </w:trPr>
        <w:tc>
          <w:tcPr>
            <w:tcW w:w="8783" w:type="dxa"/>
          </w:tcPr>
          <w:p w14:paraId="725EB775" w14:textId="77777777" w:rsidR="00DF0652" w:rsidRPr="00E4335C" w:rsidRDefault="00DF0652" w:rsidP="00B22829">
            <w:pPr>
              <w:pStyle w:val="VCAAbulletlevel2"/>
              <w:rPr>
                <w:color w:val="212121"/>
                <w:shd w:val="clear" w:color="auto" w:fill="FFFFFF"/>
              </w:rPr>
            </w:pPr>
            <w:r w:rsidRPr="00F40190">
              <w:rPr>
                <w:shd w:val="clear" w:color="auto" w:fill="FFFFFF"/>
              </w:rPr>
              <w:t xml:space="preserve">Participate in a </w:t>
            </w:r>
            <w:hyperlink r:id="rId48"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DF0652" w14:paraId="2675287F" w14:textId="77777777" w:rsidTr="00B22829">
        <w:trPr>
          <w:cantSplit/>
        </w:trPr>
        <w:tc>
          <w:tcPr>
            <w:tcW w:w="8783" w:type="dxa"/>
          </w:tcPr>
          <w:p w14:paraId="3D7E043B" w14:textId="79E9DE8E" w:rsidR="00DF0652" w:rsidRDefault="00DF0652" w:rsidP="00B22829">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495C4D44E269466E877184E5B7FF010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DF0652" w14:paraId="37614822" w14:textId="77777777" w:rsidTr="00B22829">
        <w:trPr>
          <w:cantSplit/>
        </w:trPr>
        <w:tc>
          <w:tcPr>
            <w:tcW w:w="8783" w:type="dxa"/>
          </w:tcPr>
          <w:p w14:paraId="779F5A8A" w14:textId="4F3EB366" w:rsidR="00DF0652" w:rsidRPr="00EF154E" w:rsidRDefault="00DF0652" w:rsidP="00B22829">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7790F83CE0DA4F568AB5F1DFA480E88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DF0652" w14:paraId="20BB13B7" w14:textId="77777777" w:rsidTr="00B22829">
        <w:trPr>
          <w:cantSplit/>
        </w:trPr>
        <w:tc>
          <w:tcPr>
            <w:tcW w:w="8783" w:type="dxa"/>
          </w:tcPr>
          <w:p w14:paraId="2A191EB0" w14:textId="77777777" w:rsidR="00DF0652" w:rsidRPr="00F66F92" w:rsidRDefault="00DF0652" w:rsidP="00B22829">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DF0652" w14:paraId="6D66D2B9" w14:textId="77777777" w:rsidTr="00B22829">
        <w:trPr>
          <w:cantSplit/>
        </w:trPr>
        <w:tc>
          <w:tcPr>
            <w:tcW w:w="8783" w:type="dxa"/>
          </w:tcPr>
          <w:p w14:paraId="43F01BC9" w14:textId="77777777" w:rsidR="00DF0652" w:rsidRPr="00F66F92" w:rsidRDefault="00DF0652" w:rsidP="00B22829">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DF0652" w14:paraId="7C1ADED3" w14:textId="77777777" w:rsidTr="00B22829">
        <w:trPr>
          <w:cantSplit/>
        </w:trPr>
        <w:tc>
          <w:tcPr>
            <w:tcW w:w="8783" w:type="dxa"/>
          </w:tcPr>
          <w:p w14:paraId="1CAEE1D8" w14:textId="77777777" w:rsidR="00DF0652" w:rsidRPr="00F66F92" w:rsidRDefault="00DF0652" w:rsidP="00B22829">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DF0652" w14:paraId="048763DB" w14:textId="77777777" w:rsidTr="00B22829">
        <w:trPr>
          <w:cantSplit/>
        </w:trPr>
        <w:tc>
          <w:tcPr>
            <w:tcW w:w="8783" w:type="dxa"/>
          </w:tcPr>
          <w:p w14:paraId="2DE3502C" w14:textId="33753941" w:rsidR="00DF0652" w:rsidRPr="00F66F92" w:rsidRDefault="00DF0652" w:rsidP="00B22829">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D851ACDC498349C19E545873E94BE03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9B622F86C3DC4F6DAE42F8B9DE49155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DF0652" w14:paraId="1C79CE47" w14:textId="77777777" w:rsidTr="00B22829">
        <w:trPr>
          <w:cantSplit/>
        </w:trPr>
        <w:tc>
          <w:tcPr>
            <w:tcW w:w="8783" w:type="dxa"/>
          </w:tcPr>
          <w:p w14:paraId="590E810E" w14:textId="77777777" w:rsidR="00DF0652" w:rsidRPr="00EF154E" w:rsidRDefault="00DF0652" w:rsidP="00B22829">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DF0652" w14:paraId="68C0AD5C" w14:textId="77777777" w:rsidTr="00B22829">
        <w:trPr>
          <w:cantSplit/>
        </w:trPr>
        <w:tc>
          <w:tcPr>
            <w:tcW w:w="8783" w:type="dxa"/>
            <w:shd w:val="clear" w:color="auto" w:fill="D9D9D9" w:themeFill="background1" w:themeFillShade="D9"/>
          </w:tcPr>
          <w:p w14:paraId="07EB4B9E" w14:textId="33224D5A" w:rsidR="00DF0652" w:rsidRPr="00875BC2" w:rsidRDefault="00DF0652" w:rsidP="00B22829">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49592BB5" wp14:editId="7CEE9478">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97D48D45998D41C08C77E4875E9B95C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Khmer</w:t>
                </w:r>
              </w:sdtContent>
            </w:sdt>
            <w:r w:rsidRPr="00875BC2">
              <w:rPr>
                <w:b/>
                <w:bCs/>
              </w:rPr>
              <w:t xml:space="preserve"> cultural tradition, and </w:t>
            </w:r>
            <w:r>
              <w:rPr>
                <w:b/>
                <w:bCs/>
              </w:rPr>
              <w:t>e</w:t>
            </w:r>
            <w:r w:rsidRPr="00875BC2">
              <w:rPr>
                <w:b/>
                <w:bCs/>
              </w:rPr>
              <w:t xml:space="preserve">xpressing your opinion. </w:t>
            </w:r>
          </w:p>
        </w:tc>
      </w:tr>
      <w:tr w:rsidR="00DF0652" w14:paraId="7CBCE811" w14:textId="77777777" w:rsidTr="00B22829">
        <w:trPr>
          <w:cantSplit/>
        </w:trPr>
        <w:tc>
          <w:tcPr>
            <w:tcW w:w="8783" w:type="dxa"/>
            <w:shd w:val="clear" w:color="auto" w:fill="FFFFFF" w:themeFill="background1"/>
          </w:tcPr>
          <w:p w14:paraId="42C78EC5" w14:textId="77777777" w:rsidR="00DF0652" w:rsidRPr="006C0BD9" w:rsidRDefault="00DF0652" w:rsidP="00B22829">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DF0652" w14:paraId="3F3F829D" w14:textId="77777777" w:rsidTr="00B22829">
        <w:tc>
          <w:tcPr>
            <w:tcW w:w="8783" w:type="dxa"/>
            <w:tcBorders>
              <w:bottom w:val="single" w:sz="4" w:space="0" w:color="C6ECFF" w:themeColor="accent1" w:themeTint="33"/>
            </w:tcBorders>
            <w:shd w:val="clear" w:color="auto" w:fill="auto"/>
          </w:tcPr>
          <w:p w14:paraId="761FBF78" w14:textId="77777777" w:rsidR="00DF0652" w:rsidRDefault="00DF0652" w:rsidP="00B22829">
            <w:pPr>
              <w:pStyle w:val="VCAAbulletlevel2"/>
              <w:numPr>
                <w:ilvl w:val="0"/>
                <w:numId w:val="0"/>
              </w:numPr>
            </w:pPr>
          </w:p>
          <w:p w14:paraId="3B0162FE" w14:textId="77777777" w:rsidR="00DF0652" w:rsidRPr="00BB1912" w:rsidRDefault="00DF0652" w:rsidP="00B22829">
            <w:pPr>
              <w:pStyle w:val="VCAAbulletlevel2"/>
              <w:numPr>
                <w:ilvl w:val="0"/>
                <w:numId w:val="0"/>
              </w:numPr>
            </w:pPr>
          </w:p>
        </w:tc>
      </w:tr>
      <w:tr w:rsidR="00DF0652" w14:paraId="2924913B"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282A0CC" w14:textId="77777777" w:rsidR="00DF0652" w:rsidRPr="002E4CED" w:rsidRDefault="00DF0652" w:rsidP="00B22829">
            <w:pPr>
              <w:pStyle w:val="Heading2"/>
              <w:rPr>
                <w:b/>
                <w:bCs/>
                <w:color w:val="004EA8"/>
              </w:rPr>
            </w:pPr>
            <w:bookmarkStart w:id="53" w:name="_Toc188440472"/>
            <w:bookmarkStart w:id="54" w:name="_Toc191902979"/>
            <w:r w:rsidRPr="00B13D9B">
              <w:rPr>
                <w:b/>
                <w:bCs/>
                <w:noProof/>
                <w:color w:val="004EA8"/>
              </w:rPr>
              <w:drawing>
                <wp:anchor distT="0" distB="0" distL="114300" distR="114300" simplePos="0" relativeHeight="251672576" behindDoc="0" locked="0" layoutInCell="1" allowOverlap="1" wp14:anchorId="67C2B800" wp14:editId="3419D44F">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3"/>
            <w:bookmarkEnd w:id="54"/>
            <w:r w:rsidRPr="00B13D9B">
              <w:rPr>
                <w:b/>
                <w:bCs/>
                <w:color w:val="004EA8"/>
              </w:rPr>
              <w:t xml:space="preserve"> </w:t>
            </w:r>
          </w:p>
          <w:p w14:paraId="685F6AD4" w14:textId="45FE4E43" w:rsidR="00DF0652" w:rsidRDefault="00DF0652" w:rsidP="00B22829">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C866A72EC93047A6B51A88DAC48D275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Khmer</w:t>
                </w:r>
              </w:sdtContent>
            </w:sdt>
            <w:r w:rsidRPr="006C0BD9">
              <w:rPr>
                <w:b/>
                <w:bCs/>
                <w:color w:val="004EA8"/>
                <w:sz w:val="32"/>
                <w:szCs w:val="32"/>
              </w:rPr>
              <w:t xml:space="preserve"> cultural tradition, and expressing your opinion</w:t>
            </w:r>
            <w:r w:rsidRPr="00BB1912">
              <w:rPr>
                <w:b/>
                <w:bCs/>
                <w:color w:val="004EA8"/>
                <w:sz w:val="32"/>
                <w:szCs w:val="32"/>
              </w:rPr>
              <w:t>.</w:t>
            </w:r>
          </w:p>
          <w:p w14:paraId="2F92341D" w14:textId="77777777" w:rsidR="00DF0652" w:rsidRDefault="00DF0652" w:rsidP="00B22829">
            <w:pPr>
              <w:pStyle w:val="VCAAbulletlevel2"/>
              <w:numPr>
                <w:ilvl w:val="0"/>
                <w:numId w:val="0"/>
              </w:numPr>
              <w:rPr>
                <w:b/>
                <w:bCs/>
                <w:color w:val="004EA8"/>
                <w:sz w:val="32"/>
                <w:szCs w:val="32"/>
              </w:rPr>
            </w:pPr>
          </w:p>
          <w:p w14:paraId="16E61900" w14:textId="77777777" w:rsidR="00DF0652" w:rsidRPr="00A76523" w:rsidRDefault="00DF0652" w:rsidP="00B22829">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1459CE06" w14:textId="77777777" w:rsidR="00DF0652" w:rsidRPr="00A76523" w:rsidRDefault="00DF0652" w:rsidP="00B22829">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5441786C" w14:textId="02663283" w:rsidR="00DF0652" w:rsidRPr="00A76523" w:rsidRDefault="00DF0652" w:rsidP="00B22829">
            <w:pPr>
              <w:pStyle w:val="VCAAbulletlevel2"/>
            </w:pPr>
            <w:r w:rsidRPr="00603480">
              <w:t>Create a chart, graph or diagram</w:t>
            </w:r>
            <w:r>
              <w:t xml:space="preserve"> </w:t>
            </w:r>
            <w:proofErr w:type="gramStart"/>
            <w:r w:rsidR="00C239FC">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6EB5A292" w14:textId="77777777" w:rsidR="00DF0652" w:rsidRPr="00A76523" w:rsidRDefault="00DF0652" w:rsidP="00B22829">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492AA4FD" w14:textId="77777777" w:rsidR="00DF0652" w:rsidRPr="00A76523" w:rsidRDefault="00DF0652" w:rsidP="00B22829">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040851C2" w14:textId="77777777" w:rsidR="00DF0652" w:rsidRPr="00A76523" w:rsidRDefault="00DF0652" w:rsidP="00B22829">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4E353CC4" w14:textId="77777777" w:rsidR="00DF0652" w:rsidRPr="00A76523" w:rsidRDefault="00DF0652" w:rsidP="00B22829">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6B691B5E" w14:textId="77777777" w:rsidR="00DF0652" w:rsidRDefault="00DF0652" w:rsidP="00B22829">
            <w:pPr>
              <w:pStyle w:val="VCAAbulletlevel2"/>
            </w:pPr>
            <w:r>
              <w:t>Practise active listening in pairs: paraphrase what your partner says and/or ask questions to clarify understanding, then swap roles.</w:t>
            </w:r>
          </w:p>
          <w:p w14:paraId="3A4BE221" w14:textId="77777777" w:rsidR="00DF0652" w:rsidRDefault="00DF0652" w:rsidP="00B22829">
            <w:pPr>
              <w:pStyle w:val="VCAAbulletlevel2"/>
              <w:numPr>
                <w:ilvl w:val="0"/>
                <w:numId w:val="0"/>
              </w:numPr>
              <w:ind w:left="360" w:hanging="360"/>
            </w:pPr>
          </w:p>
          <w:p w14:paraId="0C2EE4EF" w14:textId="77777777" w:rsidR="00DF0652" w:rsidRDefault="00DF0652" w:rsidP="00B22829">
            <w:pPr>
              <w:pStyle w:val="VCAAbulletlevel2"/>
            </w:pPr>
            <w:r w:rsidRPr="006B27C6">
              <w:t xml:space="preserve">Play negotiation games (e.g. </w:t>
            </w:r>
            <w:hyperlink r:id="rId49" w:history="1">
              <w:r w:rsidRPr="006B27C6">
                <w:rPr>
                  <w:rStyle w:val="Hyperlink"/>
                </w:rPr>
                <w:t>The 2-Dollar Game</w:t>
              </w:r>
            </w:hyperlink>
            <w:r w:rsidRPr="006B27C6">
              <w:t xml:space="preserve"> or </w:t>
            </w:r>
            <w:hyperlink r:id="rId50"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7E11493C" w14:textId="77777777" w:rsidR="00DF0652" w:rsidRDefault="00DF0652" w:rsidP="00B22829">
            <w:pPr>
              <w:pStyle w:val="VCAAbulletlevel2"/>
              <w:numPr>
                <w:ilvl w:val="0"/>
                <w:numId w:val="0"/>
              </w:numPr>
              <w:ind w:left="360" w:hanging="360"/>
            </w:pPr>
          </w:p>
          <w:p w14:paraId="78338DA3" w14:textId="77777777" w:rsidR="00DF0652" w:rsidRDefault="00DF0652" w:rsidP="00B22829">
            <w:pPr>
              <w:pStyle w:val="VCAAbulletlevel2"/>
            </w:pPr>
            <w:r w:rsidRPr="006B27C6">
              <w:t>Brainstorm arguments both for and against the preservation of cultural traditions and provide supporting evidence to justify each position.</w:t>
            </w:r>
          </w:p>
          <w:p w14:paraId="6CCD9661" w14:textId="77777777" w:rsidR="00DF0652" w:rsidRDefault="00DF0652" w:rsidP="00B22829">
            <w:pPr>
              <w:pStyle w:val="VCAAbulletlevel2"/>
              <w:numPr>
                <w:ilvl w:val="0"/>
                <w:numId w:val="0"/>
              </w:numPr>
              <w:ind w:left="360" w:hanging="360"/>
            </w:pPr>
          </w:p>
          <w:p w14:paraId="260F044C" w14:textId="77777777" w:rsidR="00DF0652" w:rsidRPr="0066155E" w:rsidRDefault="00DF0652" w:rsidP="00B22829">
            <w:pPr>
              <w:pStyle w:val="VCAAbulletlevel2"/>
            </w:pPr>
            <w:r w:rsidRPr="006B27C6">
              <w:t>Participate in a debate</w:t>
            </w:r>
            <w:r>
              <w:t>.</w:t>
            </w:r>
          </w:p>
        </w:tc>
      </w:tr>
    </w:tbl>
    <w:p w14:paraId="7AE4520E" w14:textId="77777777" w:rsidR="00DF0652" w:rsidRDefault="00DF0652" w:rsidP="00DF0652">
      <w:pPr>
        <w:rPr>
          <w:lang w:val="en-AU"/>
        </w:rPr>
      </w:pPr>
    </w:p>
    <w:p w14:paraId="242CEA2F" w14:textId="77777777" w:rsidR="00DF0652" w:rsidRDefault="00DF0652" w:rsidP="00DF0652">
      <w:pPr>
        <w:rPr>
          <w:lang w:val="en-AU"/>
        </w:rPr>
      </w:pPr>
    </w:p>
    <w:p w14:paraId="6A20D3BB" w14:textId="77777777" w:rsidR="00DF0652" w:rsidRDefault="00DF0652" w:rsidP="00DF0652">
      <w:pPr>
        <w:pStyle w:val="Heading4"/>
      </w:pPr>
      <w:r w:rsidRPr="00B13D9B">
        <w:t xml:space="preserve">Unit </w:t>
      </w:r>
      <w:r>
        <w:t xml:space="preserve">3 </w:t>
      </w:r>
      <w:r w:rsidRPr="00B13D9B">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DF0652" w:rsidRPr="007B23FE" w14:paraId="3E2EAB97" w14:textId="77777777" w:rsidTr="00B22829">
        <w:trPr>
          <w:trHeight w:val="274"/>
        </w:trPr>
        <w:tc>
          <w:tcPr>
            <w:tcW w:w="2197" w:type="dxa"/>
            <w:shd w:val="clear" w:color="auto" w:fill="0F7EB4"/>
          </w:tcPr>
          <w:p w14:paraId="086791CA"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850B898"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BC65A44"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3819B47"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F0652" w:rsidRPr="007B23FE" w14:paraId="4CE91D3E" w14:textId="77777777" w:rsidTr="007628A2">
        <w:trPr>
          <w:trHeight w:val="1701"/>
        </w:trPr>
        <w:tc>
          <w:tcPr>
            <w:tcW w:w="2197" w:type="dxa"/>
            <w:vAlign w:val="center"/>
          </w:tcPr>
          <w:p w14:paraId="1F798D8F" w14:textId="77777777" w:rsidR="00DF0652" w:rsidRPr="007B23FE" w:rsidRDefault="00DF0652" w:rsidP="00B22829">
            <w:pPr>
              <w:pStyle w:val="VCAAbody"/>
              <w:jc w:val="center"/>
            </w:pPr>
            <w:r>
              <w:t>Identity</w:t>
            </w:r>
          </w:p>
        </w:tc>
        <w:tc>
          <w:tcPr>
            <w:tcW w:w="2197" w:type="dxa"/>
            <w:vAlign w:val="center"/>
          </w:tcPr>
          <w:p w14:paraId="1538684A" w14:textId="77777777" w:rsidR="00DF0652" w:rsidRPr="007B23FE" w:rsidRDefault="00DF0652" w:rsidP="00B22829">
            <w:pPr>
              <w:pStyle w:val="VCAAbody"/>
              <w:jc w:val="center"/>
            </w:pPr>
            <w:r w:rsidRPr="00E4335C">
              <w:t>Personal</w:t>
            </w:r>
          </w:p>
        </w:tc>
        <w:tc>
          <w:tcPr>
            <w:tcW w:w="2197" w:type="dxa"/>
            <w:vAlign w:val="center"/>
          </w:tcPr>
          <w:p w14:paraId="3005A158" w14:textId="77777777" w:rsidR="00DF0652" w:rsidRPr="007B23FE" w:rsidRDefault="00DF0652" w:rsidP="00B22829">
            <w:pPr>
              <w:pStyle w:val="VCAAbody"/>
              <w:jc w:val="center"/>
            </w:pPr>
            <w:r w:rsidRPr="00D53EA2">
              <w:t>Relationships and human interactions</w:t>
            </w:r>
          </w:p>
        </w:tc>
        <w:tc>
          <w:tcPr>
            <w:tcW w:w="2198" w:type="dxa"/>
            <w:vAlign w:val="center"/>
          </w:tcPr>
          <w:p w14:paraId="630B8B3A" w14:textId="77777777" w:rsidR="00DF0652" w:rsidRPr="007B23FE" w:rsidRDefault="00DF0652" w:rsidP="00B22829">
            <w:pPr>
              <w:pStyle w:val="VCAAbody"/>
              <w:jc w:val="center"/>
            </w:pPr>
            <w:r w:rsidRPr="00D53EA2">
              <w:t xml:space="preserve">Friends, </w:t>
            </w:r>
            <w:proofErr w:type="gramStart"/>
            <w:r w:rsidRPr="00D53EA2">
              <w:t>family</w:t>
            </w:r>
            <w:proofErr w:type="gramEnd"/>
            <w:r w:rsidRPr="00D53EA2">
              <w:t xml:space="preserve"> and community</w:t>
            </w:r>
          </w:p>
        </w:tc>
      </w:tr>
    </w:tbl>
    <w:p w14:paraId="26139FF4" w14:textId="77777777" w:rsidR="00DF0652" w:rsidRPr="00B13D9B" w:rsidRDefault="00DF0652" w:rsidP="00DF0652">
      <w:pPr>
        <w:pStyle w:val="Heading2"/>
        <w:rPr>
          <w:sz w:val="28"/>
        </w:rPr>
      </w:pPr>
      <w:bookmarkStart w:id="55" w:name="_Toc188440473"/>
      <w:bookmarkStart w:id="56" w:name="_Toc191902980"/>
      <w:r w:rsidRPr="1AB6DD3E">
        <w:rPr>
          <w:sz w:val="28"/>
        </w:rPr>
        <w:t>Outcome 2</w:t>
      </w:r>
      <w:bookmarkEnd w:id="55"/>
      <w:bookmarkEnd w:id="56"/>
    </w:p>
    <w:p w14:paraId="59EC119B" w14:textId="4BA1E5D0" w:rsidR="00DF0652" w:rsidRDefault="00DF0652" w:rsidP="00DF0652">
      <w:pPr>
        <w:pStyle w:val="VCAAbody"/>
        <w:rPr>
          <w:shd w:val="clear" w:color="auto" w:fill="FFFFFF"/>
        </w:rPr>
      </w:pPr>
      <w:r w:rsidRPr="00D53EA2">
        <w:rPr>
          <w:shd w:val="clear" w:color="auto" w:fill="FFFFFF"/>
        </w:rPr>
        <w:lastRenderedPageBreak/>
        <w:t xml:space="preserve">On completion of this unit the student should be able to </w:t>
      </w:r>
      <w:proofErr w:type="spellStart"/>
      <w:r w:rsidRPr="00D53EA2">
        <w:rPr>
          <w:shd w:val="clear" w:color="auto" w:fill="FFFFFF"/>
        </w:rPr>
        <w:t>analyse</w:t>
      </w:r>
      <w:proofErr w:type="spellEnd"/>
      <w:r w:rsidRPr="00D53EA2">
        <w:rPr>
          <w:shd w:val="clear" w:color="auto" w:fill="FFFFFF"/>
        </w:rPr>
        <w:t xml:space="preserve"> and </w:t>
      </w:r>
      <w:proofErr w:type="spellStart"/>
      <w:r w:rsidRPr="00D53EA2">
        <w:rPr>
          <w:shd w:val="clear" w:color="auto" w:fill="FFFFFF"/>
        </w:rPr>
        <w:t>synthesise</w:t>
      </w:r>
      <w:proofErr w:type="spellEnd"/>
      <w:r w:rsidRPr="00D53EA2">
        <w:rPr>
          <w:shd w:val="clear" w:color="auto" w:fill="FFFFFF"/>
        </w:rPr>
        <w:t xml:space="preserve"> information from texts in </w:t>
      </w:r>
      <w:sdt>
        <w:sdtPr>
          <w:rPr>
            <w:shd w:val="clear" w:color="auto" w:fill="FFFFFF"/>
          </w:rPr>
          <w:alias w:val="Keywords"/>
          <w:tag w:val=""/>
          <w:id w:val="-1979749955"/>
          <w:placeholder>
            <w:docPart w:val="7974659DA4814F05AFF58DC12381FF3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Pr>
          <w:shd w:val="clear" w:color="auto" w:fill="FFFFFF"/>
        </w:rPr>
        <w:t xml:space="preserve"> </w:t>
      </w:r>
      <w:r w:rsidRPr="000A7273">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1341079157"/>
          <w:placeholder>
            <w:docPart w:val="18C9D597FE0B471697194C85262B6C4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0A7273">
        <w:rPr>
          <w:shd w:val="clear" w:color="auto" w:fill="FFFFFF"/>
        </w:rPr>
        <w:t>.</w:t>
      </w:r>
    </w:p>
    <w:p w14:paraId="506C4977" w14:textId="77777777" w:rsidR="00DF0652" w:rsidRDefault="00DF0652" w:rsidP="00DF0652">
      <w:pPr>
        <w:pStyle w:val="Heading2"/>
        <w:rPr>
          <w:sz w:val="24"/>
          <w:szCs w:val="24"/>
        </w:rPr>
      </w:pPr>
      <w:bookmarkStart w:id="57" w:name="_Toc188440474"/>
      <w:bookmarkStart w:id="58" w:name="_Toc191902981"/>
      <w:r w:rsidRPr="00753F1C">
        <w:rPr>
          <w:sz w:val="24"/>
          <w:szCs w:val="24"/>
        </w:rPr>
        <w:t>Examples of learning activities</w:t>
      </w:r>
      <w:bookmarkEnd w:id="57"/>
      <w:bookmarkEnd w:id="58"/>
    </w:p>
    <w:tbl>
      <w:tblPr>
        <w:tblStyle w:val="TableGrid"/>
        <w:tblpPr w:leftFromText="180" w:rightFromText="180" w:vertAnchor="text" w:tblpY="1"/>
        <w:tblOverlap w:val="never"/>
        <w:tblW w:w="0" w:type="auto"/>
        <w:tblBorders>
          <w:left w:val="none" w:sz="0" w:space="0" w:color="auto"/>
          <w:right w:val="none" w:sz="0" w:space="0" w:color="auto"/>
        </w:tblBorders>
        <w:tblLook w:val="04A0" w:firstRow="1" w:lastRow="0" w:firstColumn="1" w:lastColumn="0" w:noHBand="0" w:noVBand="1"/>
      </w:tblPr>
      <w:tblGrid>
        <w:gridCol w:w="8428"/>
      </w:tblGrid>
      <w:tr w:rsidR="00DF0652" w:rsidRPr="006476F9" w14:paraId="10CEAB94" w14:textId="77777777" w:rsidTr="00B22829">
        <w:trPr>
          <w:cantSplit/>
          <w:trHeight w:val="20"/>
        </w:trPr>
        <w:tc>
          <w:tcPr>
            <w:tcW w:w="8428" w:type="dxa"/>
          </w:tcPr>
          <w:p w14:paraId="654B321F" w14:textId="77777777" w:rsidR="00DF0652" w:rsidRPr="00D159A5" w:rsidRDefault="00DF0652" w:rsidP="00B22829">
            <w:pPr>
              <w:pStyle w:val="VCAAbulletlevel2"/>
            </w:pPr>
            <w:r w:rsidRPr="00D159A5">
              <w:t>Explore the concept of relationships and their significance in human interactions, by discussing a question assigned to your group (e.g. How do different cultures define and prioritise relationships? / What role does effective communication play in maintaining healthy relationships? / How have technological advancements impacted the way people interact in relationships?) and share key points with the class.</w:t>
            </w:r>
          </w:p>
        </w:tc>
      </w:tr>
      <w:tr w:rsidR="00DF0652" w:rsidRPr="006476F9" w14:paraId="7E692AAD" w14:textId="77777777" w:rsidTr="00B22829">
        <w:trPr>
          <w:cantSplit/>
          <w:trHeight w:val="20"/>
        </w:trPr>
        <w:tc>
          <w:tcPr>
            <w:tcW w:w="8428" w:type="dxa"/>
          </w:tcPr>
          <w:p w14:paraId="6398F7D9" w14:textId="77777777" w:rsidR="00DF0652" w:rsidRPr="00D159A5" w:rsidRDefault="00DF0652" w:rsidP="00B22829">
            <w:pPr>
              <w:pStyle w:val="VCAAbulletlevel2"/>
            </w:pPr>
            <w:r w:rsidRPr="00D159A5">
              <w:t>Compare and contrast the definitions of relationships from different sources; identify key words and reflect on your understanding of what constitutes a positive relationship.</w:t>
            </w:r>
          </w:p>
        </w:tc>
      </w:tr>
      <w:tr w:rsidR="00DF0652" w:rsidRPr="006476F9" w14:paraId="7A11962C" w14:textId="77777777" w:rsidTr="00B22829">
        <w:trPr>
          <w:cantSplit/>
          <w:trHeight w:val="20"/>
        </w:trPr>
        <w:tc>
          <w:tcPr>
            <w:tcW w:w="8428" w:type="dxa"/>
          </w:tcPr>
          <w:p w14:paraId="23972FCD" w14:textId="77777777" w:rsidR="00DF0652" w:rsidRPr="00D159A5" w:rsidRDefault="00DF0652" w:rsidP="00B22829">
            <w:pPr>
              <w:pStyle w:val="VCAAbulletlevel2"/>
            </w:pPr>
            <w:r w:rsidRPr="00D159A5">
              <w:t>Brainstorm and compile a list of words, phrases and non-verbal communication that can foster positive interactions and build stronger relationships. Revise these by playing charades or matching games.</w:t>
            </w:r>
          </w:p>
        </w:tc>
      </w:tr>
      <w:tr w:rsidR="00DF0652" w:rsidRPr="006476F9" w14:paraId="17DBDAC6" w14:textId="77777777" w:rsidTr="00B22829">
        <w:trPr>
          <w:cantSplit/>
          <w:trHeight w:val="20"/>
        </w:trPr>
        <w:tc>
          <w:tcPr>
            <w:tcW w:w="8428" w:type="dxa"/>
          </w:tcPr>
          <w:p w14:paraId="0FBB19DD" w14:textId="77777777" w:rsidR="00DF0652" w:rsidRPr="00D159A5" w:rsidRDefault="00DF0652" w:rsidP="00B22829">
            <w:pPr>
              <w:pStyle w:val="VCAAbulletlevel2"/>
            </w:pPr>
            <w:r w:rsidRPr="00D159A5">
              <w:t>Identify and discuss how cultural differences may affect communication styles and suggest strategies for effective cross-cultural communication based on movies, video clips, or audio or written texts involving individuals from different cultural backgrounds</w:t>
            </w:r>
          </w:p>
        </w:tc>
      </w:tr>
      <w:tr w:rsidR="00DF0652" w:rsidRPr="006476F9" w14:paraId="79558478" w14:textId="77777777" w:rsidTr="00B22829">
        <w:trPr>
          <w:cantSplit/>
          <w:trHeight w:val="20"/>
        </w:trPr>
        <w:tc>
          <w:tcPr>
            <w:tcW w:w="8428" w:type="dxa"/>
          </w:tcPr>
          <w:p w14:paraId="6864AD34" w14:textId="77777777" w:rsidR="00DF0652" w:rsidRPr="00D159A5" w:rsidRDefault="00DF0652" w:rsidP="00B22829">
            <w:pPr>
              <w:pStyle w:val="VCAAbulletlevel2"/>
            </w:pPr>
            <w:r>
              <w:t xml:space="preserve">Read texts or view video clips of conversations that showcase various linguistic features and communication styles in the target language. Then, use a mind map to visualise your analysis of each text, focusing on linguistic features (e.g. greetings, expressions, specific vocabulary or colloquial language, use of formal or informal language), gestures, cultural influences or norms, and communication patterns associated with different types of relationships. </w:t>
            </w:r>
          </w:p>
        </w:tc>
      </w:tr>
      <w:tr w:rsidR="00DF0652" w:rsidRPr="006476F9" w14:paraId="720D8DDB" w14:textId="77777777" w:rsidTr="00B22829">
        <w:trPr>
          <w:cantSplit/>
          <w:trHeight w:val="20"/>
        </w:trPr>
        <w:tc>
          <w:tcPr>
            <w:tcW w:w="8428" w:type="dxa"/>
          </w:tcPr>
          <w:p w14:paraId="60C7F4F7" w14:textId="77777777" w:rsidR="00DF0652" w:rsidRPr="006476F9" w:rsidRDefault="00DF0652" w:rsidP="00B22829">
            <w:pPr>
              <w:pStyle w:val="VCAAbulletlevel2"/>
              <w:rPr>
                <w:shd w:val="clear" w:color="auto" w:fill="FFFFFF"/>
              </w:rPr>
            </w:pPr>
            <w:r w:rsidRPr="00D159A5">
              <w:t>Listen to audio recordings of different types of conversations (e.g. casual versus negotiation) and identify the relationships between the speakers, and the language features that contribute to effective communication or potential misunderstanding, such as tone, volume, communication styles or word choices. Then, answer comprehension questions.</w:t>
            </w:r>
          </w:p>
        </w:tc>
      </w:tr>
      <w:tr w:rsidR="00DF0652" w:rsidRPr="006476F9" w14:paraId="0621E8BB" w14:textId="77777777" w:rsidTr="00B22829">
        <w:trPr>
          <w:cantSplit/>
          <w:trHeight w:val="20"/>
        </w:trPr>
        <w:tc>
          <w:tcPr>
            <w:tcW w:w="8428" w:type="dxa"/>
            <w:shd w:val="clear" w:color="auto" w:fill="D9D9D9" w:themeFill="background1" w:themeFillShade="D9"/>
          </w:tcPr>
          <w:p w14:paraId="0D07FA81" w14:textId="77777777" w:rsidR="00DF0652" w:rsidRPr="00875BC2" w:rsidRDefault="00DF0652" w:rsidP="00B22829">
            <w:pPr>
              <w:pStyle w:val="VCAAbulletlevel2"/>
              <w:rPr>
                <w:b/>
                <w:bCs/>
                <w:shd w:val="clear" w:color="auto" w:fill="FFFFFF"/>
              </w:rPr>
            </w:pPr>
            <w:r w:rsidRPr="00875BC2">
              <w:rPr>
                <w:b/>
                <w:bCs/>
                <w:noProof/>
              </w:rPr>
              <w:drawing>
                <wp:anchor distT="0" distB="0" distL="114300" distR="114300" simplePos="0" relativeHeight="251673600" behindDoc="0" locked="0" layoutInCell="1" allowOverlap="1" wp14:anchorId="5DF29B49" wp14:editId="3F3C2F63">
                  <wp:simplePos x="0" y="0"/>
                  <wp:positionH relativeFrom="column">
                    <wp:posOffset>4667250</wp:posOffset>
                  </wp:positionH>
                  <wp:positionV relativeFrom="paragraph">
                    <wp:posOffset>64770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769828628"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Analyse language use in conversations between friends, family members, or community members.</w:t>
            </w:r>
          </w:p>
        </w:tc>
      </w:tr>
      <w:tr w:rsidR="00DF0652" w:rsidRPr="006476F9" w14:paraId="7353A130" w14:textId="77777777" w:rsidTr="00B22829">
        <w:trPr>
          <w:cantSplit/>
          <w:trHeight w:val="20"/>
        </w:trPr>
        <w:tc>
          <w:tcPr>
            <w:tcW w:w="8428" w:type="dxa"/>
          </w:tcPr>
          <w:p w14:paraId="5DE9F472" w14:textId="397F00E2" w:rsidR="00DF0652" w:rsidRPr="00D159A5" w:rsidRDefault="00DF0652" w:rsidP="00B22829">
            <w:pPr>
              <w:pStyle w:val="VCAAbulletlevel2"/>
            </w:pPr>
            <w:r w:rsidRPr="00D159A5">
              <w:t xml:space="preserve">Listen to a conversation or read a script of a conversation between a grandfather and grandchild about a family tradition or the use of technology. Then, answer a series of short-answer comprehension questions in </w:t>
            </w:r>
            <w:sdt>
              <w:sdtPr>
                <w:alias w:val="Keywords"/>
                <w:tag w:val=""/>
                <w:id w:val="2058356961"/>
                <w:placeholder>
                  <w:docPart w:val="F2A905841655419BA2BF7F7B8203856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159A5">
              <w:t>, and compare your responses with a partner. Share responses with the class and identify strategies for responding effectively to</w:t>
            </w:r>
            <w:r w:rsidR="00983B91">
              <w:t xml:space="preserve"> a</w:t>
            </w:r>
            <w:r>
              <w:t xml:space="preserve"> </w:t>
            </w:r>
            <w:r w:rsidRPr="00D159A5">
              <w:t xml:space="preserve">short-answer question. As a class, brainstorm an ideal </w:t>
            </w:r>
            <w:r w:rsidRPr="00D159A5">
              <w:lastRenderedPageBreak/>
              <w:t>response. Compare this to your original response and make changes to improve your answer.</w:t>
            </w:r>
          </w:p>
        </w:tc>
      </w:tr>
      <w:tr w:rsidR="00DF0652" w:rsidRPr="006476F9" w14:paraId="57D21792" w14:textId="77777777" w:rsidTr="00B22829">
        <w:trPr>
          <w:cantSplit/>
          <w:trHeight w:val="20"/>
        </w:trPr>
        <w:tc>
          <w:tcPr>
            <w:tcW w:w="8428" w:type="dxa"/>
          </w:tcPr>
          <w:p w14:paraId="6A5B9E3A" w14:textId="77777777" w:rsidR="00DF0652" w:rsidRPr="00D159A5" w:rsidRDefault="00DF0652" w:rsidP="00B22829">
            <w:pPr>
              <w:pStyle w:val="VCAAbulletlevel2"/>
            </w:pPr>
            <w:r w:rsidRPr="00D159A5">
              <w:lastRenderedPageBreak/>
              <w:t xml:space="preserve">Watch video clips of friends interacting. Observe and analyse non-verbal cues such as body language, facial expressions, and gestures that contribute to your understanding of the emotions and feelings being portrayed. Discuss your understanding with a partner, reflecting on contextual clues and cultural influences that may impact interpretation. </w:t>
            </w:r>
          </w:p>
        </w:tc>
      </w:tr>
      <w:tr w:rsidR="00DF0652" w:rsidRPr="006476F9" w14:paraId="594B2865" w14:textId="77777777" w:rsidTr="00B22829">
        <w:trPr>
          <w:cantSplit/>
          <w:trHeight w:val="20"/>
        </w:trPr>
        <w:tc>
          <w:tcPr>
            <w:tcW w:w="8428" w:type="dxa"/>
          </w:tcPr>
          <w:p w14:paraId="31DF2996" w14:textId="4950680B" w:rsidR="00DF0652" w:rsidRPr="00D159A5" w:rsidRDefault="00DF0652" w:rsidP="00B22829">
            <w:pPr>
              <w:pStyle w:val="VCAAbulletlevel2"/>
            </w:pPr>
            <w:r w:rsidRPr="00D159A5">
              <w:t xml:space="preserve">Create a Venn Diagram reflecting on the body language, facial </w:t>
            </w:r>
            <w:proofErr w:type="gramStart"/>
            <w:r w:rsidRPr="00D159A5">
              <w:t>expressions</w:t>
            </w:r>
            <w:proofErr w:type="gramEnd"/>
            <w:r w:rsidRPr="00D159A5">
              <w:t xml:space="preserve"> and gestures you observed when watching video clips in </w:t>
            </w:r>
            <w:sdt>
              <w:sdtPr>
                <w:alias w:val="Keywords"/>
                <w:tag w:val=""/>
                <w:id w:val="2056816074"/>
                <w:placeholder>
                  <w:docPart w:val="82EBFBAF137848BDA9A14A0647B310B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159A5">
              <w:t>, and compare these with your own peer group. Then, write a blog post identifying the similarities and differences.</w:t>
            </w:r>
          </w:p>
        </w:tc>
      </w:tr>
      <w:tr w:rsidR="00DF0652" w:rsidRPr="006476F9" w14:paraId="1079D653" w14:textId="77777777" w:rsidTr="00B22829">
        <w:trPr>
          <w:cantSplit/>
          <w:trHeight w:val="20"/>
        </w:trPr>
        <w:tc>
          <w:tcPr>
            <w:tcW w:w="8428" w:type="dxa"/>
          </w:tcPr>
          <w:p w14:paraId="3359A0C8" w14:textId="77777777" w:rsidR="00DF0652" w:rsidRPr="00D159A5" w:rsidRDefault="00DF0652" w:rsidP="00B22829">
            <w:pPr>
              <w:pStyle w:val="VCAAbulletlevel2"/>
            </w:pPr>
            <w:r w:rsidRPr="00D159A5">
              <w:t xml:space="preserve">View a poster promoting a cultural event and identify how language is used to persuade the viewer to attend. Highlight and/or annotate the poster, identifying different features (e.g. persuasive devices). </w:t>
            </w:r>
          </w:p>
        </w:tc>
      </w:tr>
      <w:tr w:rsidR="00DF0652" w:rsidRPr="006476F9" w14:paraId="3DF12EB3" w14:textId="77777777" w:rsidTr="00B22829">
        <w:trPr>
          <w:cantSplit/>
          <w:trHeight w:val="20"/>
        </w:trPr>
        <w:tc>
          <w:tcPr>
            <w:tcW w:w="8428" w:type="dxa"/>
          </w:tcPr>
          <w:p w14:paraId="2D1FF470" w14:textId="35EC4F99" w:rsidR="00DF0652" w:rsidRPr="00D159A5" w:rsidRDefault="00DF0652" w:rsidP="00B22829">
            <w:pPr>
              <w:pStyle w:val="VCAAbulletlevel2"/>
            </w:pPr>
            <w:r w:rsidRPr="00D159A5">
              <w:t xml:space="preserve">Research and explore the dynamic nature of language and/or language innovation in </w:t>
            </w:r>
            <w:sdt>
              <w:sdtPr>
                <w:alias w:val="Keywords"/>
                <w:tag w:val=""/>
                <w:id w:val="1702127127"/>
                <w:placeholder>
                  <w:docPart w:val="948E7DF04E8047048D3A022340C2AEF8"/>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159A5">
              <w:t xml:space="preserve"> (e.g. colloquial language, gender-inclusive language, introduction of new words). Discuss how and why language may change over time and how language may be used differently depending on relationships (e.g. belonging to a particular age group or community) and compare this with other languages spoken by members of the class</w:t>
            </w:r>
          </w:p>
        </w:tc>
      </w:tr>
      <w:tr w:rsidR="00DF0652" w:rsidRPr="006476F9" w14:paraId="5F980EA3" w14:textId="77777777" w:rsidTr="00B22829">
        <w:trPr>
          <w:cantSplit/>
          <w:trHeight w:val="20"/>
        </w:trPr>
        <w:tc>
          <w:tcPr>
            <w:tcW w:w="8428" w:type="dxa"/>
          </w:tcPr>
          <w:p w14:paraId="689963D7" w14:textId="25AC8895" w:rsidR="00DF0652" w:rsidRPr="00D159A5" w:rsidRDefault="00DF0652" w:rsidP="00B22829">
            <w:pPr>
              <w:pStyle w:val="VCAAbulletlevel2"/>
            </w:pPr>
            <w:r w:rsidRPr="00D159A5">
              <w:t xml:space="preserve">Read a news article about a tradition or festival of a </w:t>
            </w:r>
            <w:sdt>
              <w:sdtPr>
                <w:alias w:val="Keywords"/>
                <w:tag w:val=""/>
                <w:id w:val="2058436836"/>
                <w:placeholder>
                  <w:docPart w:val="8712B92A67984284A7CE0E48A2475BAE"/>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159A5">
              <w:t>-speaking country or community and view an image of the tradition or festival. Then, imagine you participated in the tradition or festival. Write a paragraph explaining what you did or saw, including information from both the text and the image</w:t>
            </w:r>
          </w:p>
        </w:tc>
      </w:tr>
      <w:tr w:rsidR="00DF0652" w:rsidRPr="006476F9" w14:paraId="4643AC92" w14:textId="77777777" w:rsidTr="00B22829">
        <w:trPr>
          <w:cantSplit/>
          <w:trHeight w:val="20"/>
        </w:trPr>
        <w:tc>
          <w:tcPr>
            <w:tcW w:w="8428" w:type="dxa"/>
          </w:tcPr>
          <w:p w14:paraId="677673C1" w14:textId="7C849D9B" w:rsidR="00DF0652" w:rsidRPr="00D159A5" w:rsidRDefault="00DF0652" w:rsidP="00B22829">
            <w:pPr>
              <w:pStyle w:val="VCAAbulletlevel2"/>
            </w:pPr>
            <w:r w:rsidRPr="00D159A5">
              <w:t>Participate in a ‘</w:t>
            </w:r>
            <w:hyperlink r:id="rId51" w:history="1">
              <w:r w:rsidRPr="00042D94">
                <w:rPr>
                  <w:rStyle w:val="Hyperlink"/>
                </w:rPr>
                <w:t>gallery walk’</w:t>
              </w:r>
            </w:hyperlink>
            <w:r w:rsidRPr="00D159A5">
              <w:t xml:space="preserve">, moving around the room and collecting explanations and/or examples of persuasive devices in </w:t>
            </w:r>
            <w:sdt>
              <w:sdtPr>
                <w:alias w:val="Keywords"/>
                <w:tag w:val=""/>
                <w:id w:val="1379439461"/>
                <w:placeholder>
                  <w:docPart w:val="408B618BEF1A44F1BFFB379DBFE7F1DD"/>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159A5">
              <w:t xml:space="preserve"> from posters displayed in the classroom. Write notes about each persuasive device.</w:t>
            </w:r>
          </w:p>
        </w:tc>
      </w:tr>
      <w:tr w:rsidR="00DF0652" w:rsidRPr="006476F9" w14:paraId="160CEA51" w14:textId="77777777" w:rsidTr="00B22829">
        <w:trPr>
          <w:cantSplit/>
          <w:trHeight w:val="20"/>
        </w:trPr>
        <w:tc>
          <w:tcPr>
            <w:tcW w:w="8428" w:type="dxa"/>
          </w:tcPr>
          <w:p w14:paraId="2D4047BD" w14:textId="77777777" w:rsidR="00DF0652" w:rsidRPr="00FD4DAA" w:rsidRDefault="00DF0652" w:rsidP="00B22829">
            <w:pPr>
              <w:pStyle w:val="VCAAbulletlevel2"/>
            </w:pPr>
            <w:r w:rsidRPr="00FD4DAA">
              <w:t>Research arguments for and against the use of technology to help maintain relationships. Work in teams to prepare the arguments and rebuttals for your part of the debate using persuasive devices. Then, participate in a class debate on the topic. Summarise the main arguments presented by both teams in the debate and reflect on the importance of critically examining technology's impact on relationships and encouraging mindful use of technology. Create a display board with your conclusions.</w:t>
            </w:r>
          </w:p>
        </w:tc>
      </w:tr>
      <w:tr w:rsidR="00DF0652" w:rsidRPr="006476F9" w14:paraId="10D3939F" w14:textId="77777777" w:rsidTr="00B22829">
        <w:trPr>
          <w:cantSplit/>
          <w:trHeight w:val="20"/>
        </w:trPr>
        <w:tc>
          <w:tcPr>
            <w:tcW w:w="8428" w:type="dxa"/>
          </w:tcPr>
          <w:p w14:paraId="0885D1F0" w14:textId="77777777" w:rsidR="00DF0652" w:rsidRPr="00FD4DAA" w:rsidRDefault="00DF0652" w:rsidP="00B22829">
            <w:pPr>
              <w:pStyle w:val="VCAAbulletlevel2"/>
            </w:pPr>
            <w:r w:rsidRPr="00FD4DAA">
              <w:t xml:space="preserve">Examine social media posts, </w:t>
            </w:r>
            <w:proofErr w:type="gramStart"/>
            <w:r w:rsidRPr="00FD4DAA">
              <w:t>comments</w:t>
            </w:r>
            <w:proofErr w:type="gramEnd"/>
            <w:r w:rsidRPr="00FD4DAA">
              <w:t xml:space="preserve"> and messages to identify language features and trends in online communication (e.g. language of belonging, exclusion and abbreviations), and reflect on the meaning of a range of these texts. Discuss how the lack of non-verbal cues in digital communication may influence relationships.</w:t>
            </w:r>
          </w:p>
        </w:tc>
      </w:tr>
      <w:tr w:rsidR="00DF0652" w:rsidRPr="006476F9" w14:paraId="3FD116F9" w14:textId="77777777" w:rsidTr="00B22829">
        <w:trPr>
          <w:cantSplit/>
          <w:trHeight w:val="20"/>
        </w:trPr>
        <w:tc>
          <w:tcPr>
            <w:tcW w:w="8428" w:type="dxa"/>
          </w:tcPr>
          <w:p w14:paraId="1FD2ED6A" w14:textId="77777777" w:rsidR="00DF0652" w:rsidRDefault="00DF0652" w:rsidP="00B22829">
            <w:pPr>
              <w:pStyle w:val="VCAAbulletlevel2"/>
            </w:pPr>
            <w:r w:rsidRPr="00FD4DAA">
              <w:lastRenderedPageBreak/>
              <w:t>Write a reflective article or journal entry about the importance of relationships and the impact of technology on relationships.</w:t>
            </w:r>
          </w:p>
          <w:p w14:paraId="79EACD40" w14:textId="77777777" w:rsidR="00DF0652" w:rsidRPr="00FD4DAA" w:rsidRDefault="00DF0652" w:rsidP="00B22829">
            <w:pPr>
              <w:pStyle w:val="VCAAbulletlevel2"/>
              <w:numPr>
                <w:ilvl w:val="0"/>
                <w:numId w:val="0"/>
              </w:numPr>
              <w:ind w:left="360"/>
            </w:pPr>
          </w:p>
        </w:tc>
      </w:tr>
    </w:tbl>
    <w:p w14:paraId="536B18B6" w14:textId="77777777" w:rsidR="00DF0652" w:rsidRPr="005A0EDD" w:rsidRDefault="00DF0652" w:rsidP="00DF0652">
      <w:pPr>
        <w:rPr>
          <w:lang w:val="en-AU"/>
        </w:rPr>
      </w:pPr>
      <w:bookmarkStart w:id="59" w:name="_Toc188440475"/>
      <w:r>
        <w:rPr>
          <w:lang w:val="en-AU"/>
        </w:rPr>
        <w:br/>
      </w:r>
    </w:p>
    <w:tbl>
      <w:tblPr>
        <w:tblStyle w:val="TableGrid"/>
        <w:tblpPr w:leftFromText="180" w:rightFromText="180" w:vertAnchor="text" w:tblpY="1"/>
        <w:tblOverlap w:val="never"/>
        <w:tblW w:w="8783" w:type="dxa"/>
        <w:tblLook w:val="04A0" w:firstRow="1" w:lastRow="0" w:firstColumn="1" w:lastColumn="0" w:noHBand="0" w:noVBand="1"/>
      </w:tblPr>
      <w:tblGrid>
        <w:gridCol w:w="8783"/>
      </w:tblGrid>
      <w:tr w:rsidR="00DF0652" w14:paraId="3B3CCEDB"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E9FD82E" w14:textId="77777777" w:rsidR="00DF0652" w:rsidRPr="000A7273" w:rsidRDefault="00DF0652" w:rsidP="00B22829">
            <w:pPr>
              <w:pStyle w:val="Heading2"/>
              <w:rPr>
                <w:b/>
                <w:bCs/>
                <w:color w:val="004EA8"/>
              </w:rPr>
            </w:pPr>
            <w:bookmarkStart w:id="60" w:name="_Toc191902982"/>
            <w:r w:rsidRPr="00B13D9B">
              <w:rPr>
                <w:b/>
                <w:bCs/>
                <w:noProof/>
                <w:color w:val="004EA8"/>
              </w:rPr>
              <w:drawing>
                <wp:anchor distT="0" distB="0" distL="114300" distR="114300" simplePos="0" relativeHeight="251683840" behindDoc="0" locked="0" layoutInCell="1" allowOverlap="1" wp14:anchorId="02F2CA13" wp14:editId="373EFDF7">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64147624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0"/>
            <w:r w:rsidRPr="00B13D9B">
              <w:rPr>
                <w:b/>
                <w:bCs/>
                <w:color w:val="004EA8"/>
              </w:rPr>
              <w:t xml:space="preserve"> </w:t>
            </w:r>
          </w:p>
          <w:p w14:paraId="65354349" w14:textId="77777777" w:rsidR="00DF0652" w:rsidRDefault="00DF0652" w:rsidP="00B22829">
            <w:pPr>
              <w:pStyle w:val="VCAAbulletlevel2"/>
              <w:numPr>
                <w:ilvl w:val="0"/>
                <w:numId w:val="0"/>
              </w:numPr>
              <w:spacing w:line="240" w:lineRule="auto"/>
              <w:rPr>
                <w:b/>
                <w:bCs/>
                <w:color w:val="004EA8"/>
                <w:sz w:val="32"/>
                <w:szCs w:val="32"/>
              </w:rPr>
            </w:pPr>
            <w:r w:rsidRPr="006476F9">
              <w:rPr>
                <w:b/>
                <w:bCs/>
                <w:color w:val="004EA8"/>
                <w:sz w:val="32"/>
                <w:szCs w:val="32"/>
              </w:rPr>
              <w:t>Analyse language use in conversations between friends, family members, or community members.</w:t>
            </w:r>
          </w:p>
          <w:p w14:paraId="47633AE9" w14:textId="77777777" w:rsidR="00DF0652" w:rsidRDefault="00DF0652" w:rsidP="00B22829">
            <w:pPr>
              <w:pStyle w:val="VCAAbulletlevel2"/>
              <w:numPr>
                <w:ilvl w:val="0"/>
                <w:numId w:val="0"/>
              </w:numPr>
              <w:rPr>
                <w:b/>
                <w:bCs/>
                <w:color w:val="004EA8"/>
                <w:sz w:val="32"/>
                <w:szCs w:val="32"/>
              </w:rPr>
            </w:pPr>
          </w:p>
          <w:p w14:paraId="44D7CBFE" w14:textId="77777777" w:rsidR="00DF0652" w:rsidRDefault="00DF0652" w:rsidP="00B22829">
            <w:pPr>
              <w:pStyle w:val="VCAAbulletlevel2"/>
            </w:pPr>
            <w:r>
              <w:t xml:space="preserve">Complete a ‘Know, wonder, learn’ activity, reflecting on how language (e.g. slang, colloquialisms, </w:t>
            </w:r>
            <w:proofErr w:type="gramStart"/>
            <w:r>
              <w:t>formality</w:t>
            </w:r>
            <w:proofErr w:type="gramEnd"/>
            <w:r>
              <w:t xml:space="preserve"> and register) can change depending on the relationship between speakers.</w:t>
            </w:r>
            <w:r>
              <w:br/>
            </w:r>
          </w:p>
          <w:p w14:paraId="25B9B6D4" w14:textId="77777777" w:rsidR="00DF0652" w:rsidRDefault="00DF0652" w:rsidP="00B22829">
            <w:pPr>
              <w:pStyle w:val="VCAAbulletlevel2"/>
            </w:pPr>
            <w:r>
              <w:t>As a class, analyse the audio or transcript of a conversation between friends, family or community members discussing the impact of technology on relationships. Focus on language choice and use, and the potential effects on communication. Write notes or annotate the transcript, recording the class’s observations.</w:t>
            </w:r>
            <w:r>
              <w:br/>
            </w:r>
          </w:p>
          <w:p w14:paraId="60A7978A" w14:textId="77777777" w:rsidR="00DF0652" w:rsidRDefault="00DF0652" w:rsidP="00B22829">
            <w:pPr>
              <w:pStyle w:val="VCAAbulletlevel2"/>
            </w:pPr>
            <w:r>
              <w:t>In small groups, repeat the analysis focusing on your group’s assigned conversation, identifying the purpose of the conversation, and the vocabulary, expressions or language structures that reflect the relationships.</w:t>
            </w:r>
            <w:r>
              <w:br/>
            </w:r>
          </w:p>
          <w:p w14:paraId="186D6FA3" w14:textId="77777777" w:rsidR="00DF0652" w:rsidRDefault="00DF0652" w:rsidP="00B22829">
            <w:pPr>
              <w:pStyle w:val="VCAAbulletlevel2"/>
            </w:pPr>
            <w:r>
              <w:t xml:space="preserve">Swap groups, for example working with one person from each different </w:t>
            </w:r>
            <w:proofErr w:type="gramStart"/>
            <w:r>
              <w:t>group, and</w:t>
            </w:r>
            <w:proofErr w:type="gramEnd"/>
            <w:r>
              <w:t xml:space="preserve"> listen to or read the transcript of each group’s conversation together. Compare and contrast the conversations, identifying the relationships between the speakers, and the language used; then identify differences, similarities and/or common patterns.</w:t>
            </w:r>
            <w:r>
              <w:br/>
              <w:t xml:space="preserve"> </w:t>
            </w:r>
          </w:p>
          <w:p w14:paraId="39608646" w14:textId="77777777" w:rsidR="00DF0652" w:rsidRDefault="00DF0652" w:rsidP="00B22829">
            <w:pPr>
              <w:pStyle w:val="VCAAbulletlevel2"/>
            </w:pPr>
            <w:r>
              <w:t>Read an article or blog post; then participate in a ‘Think, pair, share’ activity identifying the key information, audience, purpose, and the features and conventions of the text type. Annotate the text.</w:t>
            </w:r>
            <w:r>
              <w:br/>
            </w:r>
          </w:p>
          <w:p w14:paraId="470BFEE6" w14:textId="77777777" w:rsidR="00DF0652" w:rsidRDefault="00DF0652" w:rsidP="00B22829">
            <w:pPr>
              <w:pStyle w:val="VCAAbulletlevel2"/>
            </w:pPr>
            <w:r>
              <w:t>View a graph presenting statistics or an image incorporating technology and complete a ‘See, think, wonder’ or ‘Word, phrase, sentence’ activity.</w:t>
            </w:r>
            <w:r>
              <w:br/>
            </w:r>
          </w:p>
          <w:p w14:paraId="323EA4BB" w14:textId="77777777" w:rsidR="00DF0652" w:rsidRDefault="00DF0652" w:rsidP="00B22829">
            <w:pPr>
              <w:pStyle w:val="VCAAbulletlevel2"/>
            </w:pPr>
            <w:r>
              <w:t>Write a reflective blog post or article about the impact of language and technology on relationships, incorporating examples and information from the blog post and the viewed text, and the features and conventions of the text type and writing style.</w:t>
            </w:r>
            <w:r>
              <w:br/>
              <w:t xml:space="preserve"> </w:t>
            </w:r>
          </w:p>
          <w:p w14:paraId="28427858" w14:textId="77777777" w:rsidR="00DF0652" w:rsidRDefault="00DF0652" w:rsidP="00B22829">
            <w:pPr>
              <w:pStyle w:val="VCAAbulletlevel2"/>
            </w:pPr>
            <w:r>
              <w:t xml:space="preserve">Research and discuss scenarios where misunderstandings or conflicts arise due to language </w:t>
            </w:r>
            <w:proofErr w:type="gramStart"/>
            <w:r>
              <w:t>choices, and</w:t>
            </w:r>
            <w:proofErr w:type="gramEnd"/>
            <w:r>
              <w:t xml:space="preserve"> analyse why these misunderstandings occur.</w:t>
            </w:r>
            <w:r>
              <w:br/>
            </w:r>
          </w:p>
          <w:p w14:paraId="190F9CB7" w14:textId="77777777" w:rsidR="00DF0652" w:rsidRDefault="00DF0652" w:rsidP="00B22829">
            <w:pPr>
              <w:pStyle w:val="VCAAbulletlevel2"/>
            </w:pPr>
            <w:r>
              <w:t>Engage in role-played conversations, adopting different language styles based on the relationship (e.g. formal versus informal).</w:t>
            </w:r>
            <w:r>
              <w:br/>
            </w:r>
          </w:p>
          <w:p w14:paraId="06FBDCAB" w14:textId="77777777" w:rsidR="00DF0652" w:rsidRDefault="00DF0652" w:rsidP="00B22829">
            <w:pPr>
              <w:pStyle w:val="VCAAbulletlevel2"/>
            </w:pPr>
            <w:r>
              <w:lastRenderedPageBreak/>
              <w:t>Summarise the key insights and importance of understanding language variation in communication.</w:t>
            </w:r>
            <w:r>
              <w:br/>
            </w:r>
          </w:p>
          <w:p w14:paraId="074D4AD7" w14:textId="17085CB3" w:rsidR="00DF0652" w:rsidRPr="0066155E" w:rsidRDefault="00DF0652" w:rsidP="00B22829">
            <w:pPr>
              <w:pStyle w:val="VCAAbulletlevel2"/>
            </w:pPr>
            <w:r w:rsidRPr="006476F9">
              <w:t xml:space="preserve">Film a conversation in </w:t>
            </w:r>
            <w:sdt>
              <w:sdtPr>
                <w:alias w:val="Keywords"/>
                <w:tag w:val=""/>
                <w:id w:val="1762413221"/>
                <w:placeholder>
                  <w:docPart w:val="9726A475495949CB8480F1EE5D82973F"/>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6476F9">
              <w:t xml:space="preserve"> with someone you know, then analyse the language choices. Take notes on the use of vocabulary, grammatical structures, non-verbal </w:t>
            </w:r>
            <w:proofErr w:type="gramStart"/>
            <w:r w:rsidRPr="006476F9">
              <w:t>cues</w:t>
            </w:r>
            <w:proofErr w:type="gramEnd"/>
            <w:r w:rsidRPr="006476F9">
              <w:t xml:space="preserve"> and cultural influences. Organise your findings using examples from your conversation and present your analysis using a digital tool of your choice.</w:t>
            </w:r>
          </w:p>
        </w:tc>
      </w:tr>
    </w:tbl>
    <w:p w14:paraId="26D87C9B" w14:textId="77777777" w:rsidR="00DF0652" w:rsidRDefault="00DF0652" w:rsidP="00DF0652">
      <w:pPr>
        <w:rPr>
          <w:lang w:val="en-AU"/>
        </w:rPr>
      </w:pPr>
    </w:p>
    <w:bookmarkEnd w:id="59"/>
    <w:p w14:paraId="627AE3B8" w14:textId="77777777" w:rsidR="00DF0652" w:rsidRDefault="00DF0652" w:rsidP="00DF0652">
      <w:pPr>
        <w:pStyle w:val="Heading4"/>
      </w:pPr>
      <w:r>
        <w:t>U</w:t>
      </w:r>
      <w:r w:rsidRPr="00B13D9B">
        <w:t xml:space="preserve">nit </w:t>
      </w:r>
      <w:r>
        <w:t xml:space="preserve">3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DF0652" w:rsidRPr="007B23FE" w14:paraId="3BA08ED6" w14:textId="77777777" w:rsidTr="007628A2">
        <w:trPr>
          <w:trHeight w:val="274"/>
        </w:trPr>
        <w:tc>
          <w:tcPr>
            <w:tcW w:w="2197" w:type="dxa"/>
            <w:shd w:val="clear" w:color="auto" w:fill="0F7EB4"/>
            <w:vAlign w:val="center"/>
          </w:tcPr>
          <w:p w14:paraId="1F7EFF8F" w14:textId="79D04EE4" w:rsidR="00DF0652" w:rsidRPr="007B23FE" w:rsidRDefault="00DF0652" w:rsidP="007628A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Concept</w:t>
            </w:r>
          </w:p>
        </w:tc>
        <w:tc>
          <w:tcPr>
            <w:tcW w:w="2197" w:type="dxa"/>
            <w:shd w:val="clear" w:color="auto" w:fill="0F7EB4"/>
            <w:vAlign w:val="center"/>
          </w:tcPr>
          <w:p w14:paraId="661ED223" w14:textId="77777777" w:rsidR="00DF0652" w:rsidRPr="007B23FE" w:rsidRDefault="00DF0652" w:rsidP="007628A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vAlign w:val="center"/>
          </w:tcPr>
          <w:p w14:paraId="4770639A" w14:textId="77777777" w:rsidR="00DF0652" w:rsidRPr="007B23FE" w:rsidRDefault="00DF0652" w:rsidP="007628A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vAlign w:val="center"/>
          </w:tcPr>
          <w:p w14:paraId="3DA9F173" w14:textId="77777777" w:rsidR="00DF0652" w:rsidRPr="007B23FE" w:rsidRDefault="00DF0652" w:rsidP="007628A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F0652" w:rsidRPr="007B23FE" w14:paraId="046D89FB" w14:textId="77777777" w:rsidTr="007628A2">
        <w:trPr>
          <w:trHeight w:val="1701"/>
        </w:trPr>
        <w:tc>
          <w:tcPr>
            <w:tcW w:w="2197" w:type="dxa"/>
            <w:vAlign w:val="center"/>
          </w:tcPr>
          <w:p w14:paraId="19947B37" w14:textId="77777777" w:rsidR="00DF0652" w:rsidRPr="007B23FE" w:rsidRDefault="00DF0652" w:rsidP="007628A2">
            <w:pPr>
              <w:pStyle w:val="VCAAbody"/>
              <w:jc w:val="center"/>
            </w:pPr>
            <w:r>
              <w:t>Responsibility</w:t>
            </w:r>
          </w:p>
        </w:tc>
        <w:tc>
          <w:tcPr>
            <w:tcW w:w="2197" w:type="dxa"/>
            <w:vAlign w:val="center"/>
          </w:tcPr>
          <w:p w14:paraId="7047ADCA" w14:textId="77777777" w:rsidR="00DF0652" w:rsidRPr="007B23FE" w:rsidRDefault="00DF0652" w:rsidP="007628A2">
            <w:pPr>
              <w:pStyle w:val="VCAAbody"/>
              <w:jc w:val="center"/>
            </w:pPr>
            <w:r>
              <w:t>Healthy Lifestyles</w:t>
            </w:r>
          </w:p>
        </w:tc>
        <w:tc>
          <w:tcPr>
            <w:tcW w:w="2197" w:type="dxa"/>
            <w:vAlign w:val="center"/>
          </w:tcPr>
          <w:p w14:paraId="08E32329" w14:textId="77777777" w:rsidR="00DF0652" w:rsidRPr="007B23FE" w:rsidRDefault="00DF0652" w:rsidP="007628A2">
            <w:pPr>
              <w:pStyle w:val="VCAAbody"/>
              <w:jc w:val="center"/>
            </w:pPr>
            <w:r>
              <w:t>Youth</w:t>
            </w:r>
          </w:p>
        </w:tc>
        <w:tc>
          <w:tcPr>
            <w:tcW w:w="2198" w:type="dxa"/>
            <w:vAlign w:val="center"/>
          </w:tcPr>
          <w:p w14:paraId="0CC88A47" w14:textId="77777777" w:rsidR="00DF0652" w:rsidRPr="007B23FE" w:rsidRDefault="00DF0652" w:rsidP="007628A2">
            <w:pPr>
              <w:pStyle w:val="VCAAbody"/>
              <w:jc w:val="center"/>
            </w:pPr>
            <w:r>
              <w:t>Personal</w:t>
            </w:r>
          </w:p>
        </w:tc>
      </w:tr>
    </w:tbl>
    <w:p w14:paraId="795320E5" w14:textId="77777777" w:rsidR="00DF0652" w:rsidRPr="00B13D9B" w:rsidRDefault="00DF0652" w:rsidP="00DF0652">
      <w:pPr>
        <w:pStyle w:val="Heading2"/>
        <w:rPr>
          <w:sz w:val="28"/>
        </w:rPr>
      </w:pPr>
      <w:bookmarkStart w:id="61" w:name="_Toc191902983"/>
      <w:r w:rsidRPr="00B13D9B">
        <w:rPr>
          <w:sz w:val="28"/>
        </w:rPr>
        <w:t xml:space="preserve">Outcome </w:t>
      </w:r>
      <w:r>
        <w:rPr>
          <w:sz w:val="28"/>
        </w:rPr>
        <w:t>3</w:t>
      </w:r>
      <w:bookmarkEnd w:id="61"/>
    </w:p>
    <w:p w14:paraId="0521F2AC" w14:textId="06573A19" w:rsidR="00DF0652" w:rsidRPr="000A7273" w:rsidRDefault="00DF0652" w:rsidP="00DF0652">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31EC891FDEE747BE963D95F38F438BC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02675F2B" w14:textId="77777777" w:rsidR="00DF0652" w:rsidRDefault="00DF0652" w:rsidP="00DF0652">
      <w:pPr>
        <w:pStyle w:val="Heading2"/>
        <w:rPr>
          <w:sz w:val="24"/>
          <w:szCs w:val="24"/>
        </w:rPr>
      </w:pPr>
      <w:bookmarkStart w:id="62" w:name="_Toc191902984"/>
      <w:r w:rsidRPr="00753F1C">
        <w:rPr>
          <w:sz w:val="24"/>
          <w:szCs w:val="24"/>
        </w:rPr>
        <w:t>Examples of learning activities</w:t>
      </w:r>
      <w:bookmarkEnd w:id="62"/>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F0652" w:rsidRPr="006D4EF4" w14:paraId="5EBE2E05" w14:textId="77777777" w:rsidTr="00B22829">
        <w:trPr>
          <w:cantSplit/>
        </w:trPr>
        <w:tc>
          <w:tcPr>
            <w:tcW w:w="8783" w:type="dxa"/>
          </w:tcPr>
          <w:p w14:paraId="52BAAE51" w14:textId="77777777" w:rsidR="00DF0652" w:rsidRPr="00FD4DAA" w:rsidRDefault="00DF0652" w:rsidP="00B22829">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DF0652" w:rsidRPr="006D4EF4" w14:paraId="14F18538" w14:textId="77777777" w:rsidTr="00B22829">
        <w:trPr>
          <w:cantSplit/>
        </w:trPr>
        <w:tc>
          <w:tcPr>
            <w:tcW w:w="8783" w:type="dxa"/>
          </w:tcPr>
          <w:p w14:paraId="40F8696E" w14:textId="77777777" w:rsidR="00DF0652" w:rsidRPr="00FD4DAA" w:rsidRDefault="00DF0652" w:rsidP="00B22829">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DF0652" w:rsidRPr="006D4EF4" w14:paraId="0F45CFA3" w14:textId="77777777" w:rsidTr="00B22829">
        <w:trPr>
          <w:cantSplit/>
        </w:trPr>
        <w:tc>
          <w:tcPr>
            <w:tcW w:w="8783" w:type="dxa"/>
          </w:tcPr>
          <w:p w14:paraId="10906A2C" w14:textId="77777777" w:rsidR="00DF0652" w:rsidRPr="00555A56" w:rsidRDefault="00DF0652" w:rsidP="00B22829">
            <w:pPr>
              <w:pStyle w:val="VCAAbulletlevel2"/>
            </w:pPr>
            <w:r w:rsidRPr="00FD4DAA">
              <w:t xml:space="preserve">Participate in the </w:t>
            </w:r>
            <w:hyperlink r:id="rId52"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DF0652" w:rsidRPr="006D4EF4" w14:paraId="7356FB59" w14:textId="77777777" w:rsidTr="00B22829">
        <w:trPr>
          <w:cantSplit/>
        </w:trPr>
        <w:tc>
          <w:tcPr>
            <w:tcW w:w="8783" w:type="dxa"/>
          </w:tcPr>
          <w:p w14:paraId="043B55CB" w14:textId="77777777" w:rsidR="00DF0652" w:rsidRPr="00FD4DAA" w:rsidRDefault="00DF0652" w:rsidP="00B22829">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DF0652" w:rsidRPr="006D4EF4" w14:paraId="67F3EBCF" w14:textId="77777777" w:rsidTr="00B22829">
        <w:trPr>
          <w:cantSplit/>
        </w:trPr>
        <w:tc>
          <w:tcPr>
            <w:tcW w:w="8783" w:type="dxa"/>
          </w:tcPr>
          <w:p w14:paraId="6AF584C8" w14:textId="1E3D6F36" w:rsidR="00DF0652" w:rsidRPr="00FD4DAA" w:rsidRDefault="00DF0652" w:rsidP="00B22829">
            <w:pPr>
              <w:pStyle w:val="VCAAbulletlevel2"/>
            </w:pPr>
            <w:r w:rsidRPr="00FD4DAA">
              <w:lastRenderedPageBreak/>
              <w:t xml:space="preserve">Create a Healthy Lifestyle online space in </w:t>
            </w:r>
            <w:sdt>
              <w:sdtPr>
                <w:alias w:val="Keywords"/>
                <w:tag w:val=""/>
                <w:id w:val="253946069"/>
                <w:placeholder>
                  <w:docPart w:val="C547AF1277124F0CB7F62886FCB1653E"/>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DF0652" w:rsidRPr="006D4EF4" w14:paraId="06850703" w14:textId="77777777" w:rsidTr="00B22829">
        <w:trPr>
          <w:cantSplit/>
        </w:trPr>
        <w:tc>
          <w:tcPr>
            <w:tcW w:w="8783" w:type="dxa"/>
          </w:tcPr>
          <w:p w14:paraId="13AA477B" w14:textId="4470D10E" w:rsidR="00DF0652" w:rsidRPr="00FD4DAA" w:rsidRDefault="00DF0652" w:rsidP="00B22829">
            <w:pPr>
              <w:pStyle w:val="VCAAbulletlevel2"/>
            </w:pPr>
            <w:r w:rsidRPr="00FD4DAA">
              <w:t xml:space="preserve">Run a mini health fair exhibition in </w:t>
            </w:r>
            <w:sdt>
              <w:sdtPr>
                <w:alias w:val="Keywords"/>
                <w:tag w:val=""/>
                <w:id w:val="1886756325"/>
                <w:placeholder>
                  <w:docPart w:val="05960F6CE06F45D496093CCF1559606B"/>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7740B7C3B6DE4907960ABC8775158FF9"/>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xml:space="preserve"> speaking visitors, explain key concepts and provide practical tips for incorporating healthy habits into daily life.</w:t>
            </w:r>
          </w:p>
        </w:tc>
      </w:tr>
      <w:tr w:rsidR="00DF0652" w:rsidRPr="006D4EF4" w14:paraId="72C5BB57" w14:textId="77777777" w:rsidTr="00B22829">
        <w:trPr>
          <w:cantSplit/>
        </w:trPr>
        <w:tc>
          <w:tcPr>
            <w:tcW w:w="8783" w:type="dxa"/>
          </w:tcPr>
          <w:p w14:paraId="386AC2F3" w14:textId="27BA6BB0" w:rsidR="00DF0652" w:rsidRPr="00FD4DAA" w:rsidRDefault="00DF0652" w:rsidP="00B22829">
            <w:pPr>
              <w:pStyle w:val="VCAAbulletlevel2"/>
            </w:pPr>
            <w:r w:rsidRPr="00FD4DAA">
              <w:t xml:space="preserve">Create a personal health plan in </w:t>
            </w:r>
            <w:sdt>
              <w:sdtPr>
                <w:alias w:val="Keywords"/>
                <w:tag w:val=""/>
                <w:id w:val="-635173282"/>
                <w:placeholder>
                  <w:docPart w:val="56542C3299AE43DEA6F700362039B2D4"/>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DF0652" w:rsidRPr="006D4EF4" w14:paraId="6EA7AA8C" w14:textId="77777777" w:rsidTr="00B22829">
        <w:trPr>
          <w:cantSplit/>
        </w:trPr>
        <w:tc>
          <w:tcPr>
            <w:tcW w:w="8783" w:type="dxa"/>
          </w:tcPr>
          <w:p w14:paraId="26B0FB5B" w14:textId="0583C260" w:rsidR="00DF0652" w:rsidRPr="00FD4DAA" w:rsidRDefault="00DF0652" w:rsidP="00B22829">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3E5653647B6C4413AEA6B151F40E981B"/>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w:t>
            </w:r>
          </w:p>
        </w:tc>
      </w:tr>
      <w:tr w:rsidR="00DF0652" w:rsidRPr="006D4EF4" w14:paraId="7F09E06D" w14:textId="77777777" w:rsidTr="00B22829">
        <w:trPr>
          <w:cantSplit/>
        </w:trPr>
        <w:tc>
          <w:tcPr>
            <w:tcW w:w="8783" w:type="dxa"/>
          </w:tcPr>
          <w:p w14:paraId="3146AA8E" w14:textId="6700906C" w:rsidR="00DF0652" w:rsidRPr="00555A56" w:rsidRDefault="00DF0652" w:rsidP="00B22829">
            <w:pPr>
              <w:pStyle w:val="VCAAbulletlevel2"/>
            </w:pPr>
            <w:r w:rsidRPr="00FD4DAA">
              <w:t xml:space="preserve">Collaborate with a </w:t>
            </w:r>
            <w:sdt>
              <w:sdtPr>
                <w:alias w:val="Keywords"/>
                <w:tag w:val=""/>
                <w:id w:val="619572478"/>
                <w:placeholder>
                  <w:docPart w:val="95C5BD479AC04B0D8D2255EE1F8FFC2F"/>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xml:space="preserve">-speaking fitness instructor or wellness professional and participate in a hands-on workshop or demonstration in </w:t>
            </w:r>
            <w:sdt>
              <w:sdtPr>
                <w:alias w:val="Keywords"/>
                <w:tag w:val=""/>
                <w:id w:val="-1348246523"/>
                <w:placeholder>
                  <w:docPart w:val="7A71264D5AEF4941B1594BB6E6875C7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Write an email to the person thanking them for the session and explaining the benefits for your health.</w:t>
            </w:r>
          </w:p>
        </w:tc>
      </w:tr>
      <w:tr w:rsidR="00DF0652" w:rsidRPr="006D4EF4" w14:paraId="75D20AFA" w14:textId="77777777" w:rsidTr="00B22829">
        <w:trPr>
          <w:cantSplit/>
        </w:trPr>
        <w:tc>
          <w:tcPr>
            <w:tcW w:w="8783" w:type="dxa"/>
          </w:tcPr>
          <w:p w14:paraId="38F3A371" w14:textId="77777777" w:rsidR="00DF0652" w:rsidRPr="00555A56" w:rsidRDefault="00DF0652" w:rsidP="00B22829">
            <w:pPr>
              <w:pStyle w:val="VCAAbulletlevel2"/>
            </w:pPr>
            <w:r w:rsidRPr="00FD4DAA">
              <w:t xml:space="preserve">Revise language and grammatical structures related to asking for and giving advice, and complete a </w:t>
            </w:r>
            <w:hyperlink r:id="rId53"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DF0652" w:rsidRPr="006D4EF4" w14:paraId="017302DD" w14:textId="77777777" w:rsidTr="00B22829">
        <w:trPr>
          <w:cantSplit/>
        </w:trPr>
        <w:tc>
          <w:tcPr>
            <w:tcW w:w="8783" w:type="dxa"/>
          </w:tcPr>
          <w:p w14:paraId="15FC0C5D" w14:textId="1BB17D57" w:rsidR="00DF0652" w:rsidRPr="00FD4DAA" w:rsidRDefault="00DF0652" w:rsidP="00B22829">
            <w:pPr>
              <w:pStyle w:val="VCAAbulletlevel2"/>
            </w:pPr>
            <w:r w:rsidRPr="00FD4DAA">
              <w:t xml:space="preserve">Prepare a list of interview questions in advance and then conduct a live or virtual interview with a </w:t>
            </w:r>
            <w:sdt>
              <w:sdtPr>
                <w:alias w:val="Keywords"/>
                <w:tag w:val=""/>
                <w:id w:val="-1019311490"/>
                <w:placeholder>
                  <w:docPart w:val="338B9EF5306F463CA47C41ED25F020C0"/>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-speaking health expert. Ask the expert about the importance of healthy living, effective strategies for maintaining a balanced lifestyle and the expert's personal insights and advice.</w:t>
            </w:r>
          </w:p>
        </w:tc>
      </w:tr>
      <w:tr w:rsidR="00DF0652" w:rsidRPr="006D4EF4" w14:paraId="4EC44A3B" w14:textId="77777777" w:rsidTr="00B22829">
        <w:trPr>
          <w:cantSplit/>
        </w:trPr>
        <w:tc>
          <w:tcPr>
            <w:tcW w:w="8783" w:type="dxa"/>
            <w:shd w:val="clear" w:color="auto" w:fill="D9D9D9" w:themeFill="background1" w:themeFillShade="D9"/>
          </w:tcPr>
          <w:p w14:paraId="344178CE" w14:textId="679EA4B8" w:rsidR="00DF0652" w:rsidRPr="00FD4DAA" w:rsidRDefault="00DF0652" w:rsidP="00B22829">
            <w:pPr>
              <w:pStyle w:val="VCAAbulletlevel2"/>
              <w:rPr>
                <w:b/>
                <w:bCs/>
              </w:rPr>
            </w:pPr>
            <w:r w:rsidRPr="00FD4DAA">
              <w:rPr>
                <w:b/>
                <w:bCs/>
                <w:noProof/>
              </w:rPr>
              <w:drawing>
                <wp:anchor distT="0" distB="0" distL="114300" distR="114300" simplePos="0" relativeHeight="251681792" behindDoc="0" locked="0" layoutInCell="1" allowOverlap="1" wp14:anchorId="28366B99" wp14:editId="4ACA8620">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095AA31B6F924893B3999B2FBB47A06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Khmer</w:t>
                </w:r>
              </w:sdtContent>
            </w:sdt>
            <w:r w:rsidRPr="00FD4DAA">
              <w:rPr>
                <w:b/>
                <w:bCs/>
              </w:rPr>
              <w:t xml:space="preserve"> documenting and sharing your vision of a perfect day, incorporating healthy lifestyle choices. </w:t>
            </w:r>
          </w:p>
        </w:tc>
      </w:tr>
    </w:tbl>
    <w:p w14:paraId="5B60A524" w14:textId="77777777" w:rsidR="00DF0652" w:rsidRDefault="00DF0652" w:rsidP="00DF0652">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DF0652" w14:paraId="676B9850"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5AC4739" w14:textId="77777777" w:rsidR="00DF0652" w:rsidRPr="000A7273" w:rsidRDefault="00DF0652" w:rsidP="00B22829">
            <w:pPr>
              <w:pStyle w:val="Heading2"/>
              <w:rPr>
                <w:b/>
                <w:bCs/>
                <w:color w:val="004EA8"/>
              </w:rPr>
            </w:pPr>
            <w:bookmarkStart w:id="63" w:name="_Toc191902985"/>
            <w:r w:rsidRPr="00B13D9B">
              <w:rPr>
                <w:b/>
                <w:bCs/>
                <w:noProof/>
                <w:color w:val="004EA8"/>
              </w:rPr>
              <w:drawing>
                <wp:anchor distT="0" distB="0" distL="114300" distR="114300" simplePos="0" relativeHeight="251674624" behindDoc="0" locked="0" layoutInCell="1" allowOverlap="1" wp14:anchorId="568866A5" wp14:editId="49D6ACCB">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3"/>
            <w:r w:rsidRPr="00B13D9B">
              <w:rPr>
                <w:b/>
                <w:bCs/>
                <w:color w:val="004EA8"/>
              </w:rPr>
              <w:t xml:space="preserve"> </w:t>
            </w:r>
          </w:p>
          <w:p w14:paraId="5D3513D2" w14:textId="032240FC" w:rsidR="00DF0652" w:rsidRDefault="00DF0652" w:rsidP="00B22829">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C2B9A7EAAD1C4A469B8BE8FEA0AFE63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Khmer</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58464F61" w14:textId="77777777" w:rsidR="00DF0652" w:rsidRDefault="00DF0652" w:rsidP="00B22829">
            <w:pPr>
              <w:pStyle w:val="VCAAbulletlevel2"/>
              <w:numPr>
                <w:ilvl w:val="0"/>
                <w:numId w:val="0"/>
              </w:numPr>
              <w:rPr>
                <w:b/>
                <w:bCs/>
                <w:color w:val="004EA8"/>
                <w:sz w:val="32"/>
                <w:szCs w:val="32"/>
              </w:rPr>
            </w:pPr>
          </w:p>
          <w:p w14:paraId="1C603241" w14:textId="77777777" w:rsidR="00DF0652" w:rsidRDefault="00DF0652" w:rsidP="00B22829">
            <w:pPr>
              <w:pStyle w:val="VCAAbulletlevel2"/>
            </w:pPr>
            <w:r>
              <w:lastRenderedPageBreak/>
              <w:t>Watch examples of vlogs and analyse different approaches to storytelling. Discuss the elements that make these videos engaging and impactful.</w:t>
            </w:r>
            <w:r>
              <w:br/>
            </w:r>
          </w:p>
          <w:p w14:paraId="31749E50" w14:textId="77777777" w:rsidR="00DF0652" w:rsidRDefault="00DF0652" w:rsidP="00B22829">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61EA2D77" w14:textId="77777777" w:rsidR="00DF0652" w:rsidRDefault="00DF0652" w:rsidP="00B22829">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6FDF163A" w14:textId="77777777" w:rsidR="00DF0652" w:rsidRDefault="00DF0652" w:rsidP="00B22829">
            <w:pPr>
              <w:pStyle w:val="VCAAbulletlevel2"/>
            </w:pPr>
            <w:r>
              <w:t xml:space="preserve">Use a </w:t>
            </w:r>
            <w:hyperlink r:id="rId54"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5C64B3C4" w14:textId="77777777" w:rsidR="00DF0652" w:rsidRDefault="00DF0652" w:rsidP="00B22829">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1E515A6B" w14:textId="77777777" w:rsidR="00DF0652" w:rsidRDefault="00DF0652" w:rsidP="00B22829">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32068A25" w14:textId="77777777" w:rsidR="00DF0652" w:rsidRDefault="00DF0652" w:rsidP="00B22829">
            <w:pPr>
              <w:pStyle w:val="VCAAbulletlevel2"/>
            </w:pPr>
            <w:r>
              <w:t>Write the draft for your video-diary, incorporating the information from your mind-map, storyboard, vocabulary list and the grammatical structures.</w:t>
            </w:r>
            <w:r>
              <w:br/>
            </w:r>
          </w:p>
          <w:p w14:paraId="3FEE8E06" w14:textId="77777777" w:rsidR="00DF0652" w:rsidRDefault="00DF0652" w:rsidP="00B22829">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3DCB5B30" w14:textId="77777777" w:rsidR="00DF0652" w:rsidRDefault="00DF0652" w:rsidP="00B22829">
            <w:pPr>
              <w:pStyle w:val="VCAAbulletlevel2"/>
            </w:pPr>
            <w:r>
              <w:t xml:space="preserve">Incorporate any edits, </w:t>
            </w:r>
            <w:proofErr w:type="gramStart"/>
            <w:r>
              <w:t>updates</w:t>
            </w:r>
            <w:proofErr w:type="gramEnd"/>
            <w:r>
              <w:t xml:space="preserve"> and suggestions from your collaborative groups.</w:t>
            </w:r>
            <w:r>
              <w:br/>
            </w:r>
          </w:p>
          <w:p w14:paraId="3D762691" w14:textId="77777777" w:rsidR="00DF0652" w:rsidRDefault="00DF0652" w:rsidP="00B22829">
            <w:pPr>
              <w:pStyle w:val="VCAAbulletlevel2"/>
            </w:pPr>
            <w:r>
              <w:t xml:space="preserve">Record your video diaries, focusing on pronunciation, intonation, </w:t>
            </w:r>
            <w:proofErr w:type="gramStart"/>
            <w:r>
              <w:t>tone</w:t>
            </w:r>
            <w:proofErr w:type="gramEnd"/>
            <w:r>
              <w:t xml:space="preserve"> and fluency.</w:t>
            </w:r>
            <w:r>
              <w:br/>
            </w:r>
          </w:p>
          <w:p w14:paraId="78B25241" w14:textId="77777777" w:rsidR="00DF0652" w:rsidRDefault="00DF0652" w:rsidP="00B22829">
            <w:pPr>
              <w:pStyle w:val="VCAAbulletlevel2"/>
            </w:pPr>
            <w:r>
              <w:t>Share your video-diaries in a small group. Provide feedback and positive comments to your peers.</w:t>
            </w:r>
            <w:r>
              <w:br/>
            </w:r>
          </w:p>
          <w:p w14:paraId="6C0A6FB0" w14:textId="77777777" w:rsidR="00DF0652" w:rsidRPr="0066155E" w:rsidRDefault="00DF0652" w:rsidP="00B22829">
            <w:pPr>
              <w:pStyle w:val="VCAAbulletlevel2"/>
            </w:pPr>
            <w:r>
              <w:t xml:space="preserve">Participate in a reflection session, where you share your experience, </w:t>
            </w:r>
            <w:proofErr w:type="gramStart"/>
            <w:r>
              <w:t>challenges</w:t>
            </w:r>
            <w:proofErr w:type="gramEnd"/>
            <w:r>
              <w:t xml:space="preserve"> and key takeaways from the project.</w:t>
            </w:r>
          </w:p>
        </w:tc>
      </w:tr>
    </w:tbl>
    <w:p w14:paraId="25BF2C20" w14:textId="77777777" w:rsidR="00DF0652" w:rsidRDefault="00DF0652" w:rsidP="00DF0652">
      <w:pPr>
        <w:rPr>
          <w:lang w:val="en-AU"/>
        </w:rPr>
      </w:pPr>
    </w:p>
    <w:p w14:paraId="320C9327" w14:textId="77777777" w:rsidR="00DF0652" w:rsidRDefault="00DF0652" w:rsidP="00DF0652">
      <w:pPr>
        <w:rPr>
          <w:lang w:val="en-AU"/>
        </w:rPr>
      </w:pPr>
    </w:p>
    <w:p w14:paraId="0BDB8459" w14:textId="77777777" w:rsidR="00DF0652" w:rsidRDefault="00DF0652" w:rsidP="00DF0652">
      <w:pPr>
        <w:rPr>
          <w:lang w:val="en-AU"/>
        </w:rPr>
      </w:pPr>
    </w:p>
    <w:p w14:paraId="7F70FCD5" w14:textId="77777777" w:rsidR="00DF0652" w:rsidRDefault="00DF0652" w:rsidP="00DF0652">
      <w:pPr>
        <w:pStyle w:val="Heading3"/>
        <w:sectPr w:rsidR="00DF0652" w:rsidSect="006B3E74">
          <w:pgSz w:w="11907" w:h="16840" w:code="9"/>
          <w:pgMar w:top="1430" w:right="1134" w:bottom="993" w:left="1985" w:header="392" w:footer="273" w:gutter="0"/>
          <w:cols w:space="708"/>
          <w:docGrid w:linePitch="360"/>
        </w:sectPr>
      </w:pPr>
    </w:p>
    <w:p w14:paraId="2CA0618E" w14:textId="77777777" w:rsidR="00DF0652" w:rsidRDefault="00DF0652" w:rsidP="00DF0652">
      <w:pPr>
        <w:pStyle w:val="Heading3"/>
      </w:pPr>
      <w:bookmarkStart w:id="64" w:name="_Toc191902986"/>
      <w:r>
        <w:lastRenderedPageBreak/>
        <w:t>Unit 4</w:t>
      </w:r>
      <w:bookmarkEnd w:id="64"/>
    </w:p>
    <w:p w14:paraId="1FCB46E6" w14:textId="77777777" w:rsidR="00DF0652" w:rsidRDefault="00DF0652" w:rsidP="00DF0652">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DF0652" w:rsidRPr="007B23FE" w14:paraId="33A25B4B" w14:textId="77777777" w:rsidTr="00B22829">
        <w:trPr>
          <w:trHeight w:val="274"/>
        </w:trPr>
        <w:tc>
          <w:tcPr>
            <w:tcW w:w="2197" w:type="dxa"/>
            <w:shd w:val="clear" w:color="auto" w:fill="0F7EB4"/>
          </w:tcPr>
          <w:p w14:paraId="546BB5E0"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432D47CA"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B27DC10"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33216D3"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F0652" w:rsidRPr="007B23FE" w14:paraId="3B35E8C1" w14:textId="77777777" w:rsidTr="007628A2">
        <w:trPr>
          <w:trHeight w:val="1701"/>
        </w:trPr>
        <w:tc>
          <w:tcPr>
            <w:tcW w:w="2197" w:type="dxa"/>
            <w:vAlign w:val="center"/>
          </w:tcPr>
          <w:p w14:paraId="76952064" w14:textId="77777777" w:rsidR="00DF0652" w:rsidRPr="007B23FE" w:rsidRDefault="00DF0652" w:rsidP="00B22829">
            <w:pPr>
              <w:pStyle w:val="VCAAbody"/>
              <w:jc w:val="center"/>
            </w:pPr>
            <w:r w:rsidRPr="0009743F">
              <w:t>Responsibility</w:t>
            </w:r>
          </w:p>
        </w:tc>
        <w:tc>
          <w:tcPr>
            <w:tcW w:w="2197" w:type="dxa"/>
            <w:vAlign w:val="center"/>
          </w:tcPr>
          <w:p w14:paraId="52088C7F" w14:textId="77777777" w:rsidR="00DF0652" w:rsidRPr="007B23FE" w:rsidRDefault="00DF0652" w:rsidP="00B22829">
            <w:pPr>
              <w:pStyle w:val="VCAAbody"/>
              <w:jc w:val="center"/>
            </w:pPr>
            <w:r w:rsidRPr="0009743F">
              <w:t>Global</w:t>
            </w:r>
          </w:p>
        </w:tc>
        <w:tc>
          <w:tcPr>
            <w:tcW w:w="2197" w:type="dxa"/>
            <w:vAlign w:val="center"/>
          </w:tcPr>
          <w:p w14:paraId="2D02BAD5" w14:textId="77777777" w:rsidR="00DF0652" w:rsidRPr="007B23FE" w:rsidRDefault="00DF0652" w:rsidP="00B22829">
            <w:pPr>
              <w:pStyle w:val="VCAAbody"/>
              <w:jc w:val="center"/>
            </w:pPr>
            <w:r w:rsidRPr="0009743F">
              <w:t>Society</w:t>
            </w:r>
          </w:p>
        </w:tc>
        <w:tc>
          <w:tcPr>
            <w:tcW w:w="2198" w:type="dxa"/>
            <w:vAlign w:val="center"/>
          </w:tcPr>
          <w:p w14:paraId="5CC636EC" w14:textId="77777777" w:rsidR="00DF0652" w:rsidRPr="007B23FE" w:rsidRDefault="00DF0652" w:rsidP="00B22829">
            <w:pPr>
              <w:pStyle w:val="VCAAbody"/>
              <w:jc w:val="center"/>
            </w:pPr>
            <w:r w:rsidRPr="0009743F">
              <w:t>Staying connected locally and globally</w:t>
            </w:r>
          </w:p>
        </w:tc>
      </w:tr>
    </w:tbl>
    <w:p w14:paraId="1E2F18F8" w14:textId="77777777" w:rsidR="00DF0652" w:rsidRPr="00B13D9B" w:rsidRDefault="00DF0652" w:rsidP="00DF0652">
      <w:pPr>
        <w:pStyle w:val="Heading2"/>
        <w:rPr>
          <w:sz w:val="28"/>
        </w:rPr>
      </w:pPr>
      <w:bookmarkStart w:id="65" w:name="_Toc191902987"/>
      <w:r w:rsidRPr="1AB6DD3E">
        <w:rPr>
          <w:sz w:val="28"/>
        </w:rPr>
        <w:t>Outcome 1</w:t>
      </w:r>
      <w:bookmarkEnd w:id="65"/>
    </w:p>
    <w:p w14:paraId="0FDDA84E" w14:textId="4D5BA534" w:rsidR="00DF0652" w:rsidRDefault="00DF0652" w:rsidP="00DF0652">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23F08D32A3824D26BADE350F152E190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0A7273">
        <w:rPr>
          <w:shd w:val="clear" w:color="auto" w:fill="FFFFFF"/>
        </w:rPr>
        <w:t>.</w:t>
      </w:r>
    </w:p>
    <w:p w14:paraId="458E7361" w14:textId="77777777" w:rsidR="00DF0652" w:rsidRDefault="00DF0652" w:rsidP="00DF0652">
      <w:pPr>
        <w:pStyle w:val="Heading2"/>
        <w:tabs>
          <w:tab w:val="left" w:pos="3632"/>
        </w:tabs>
        <w:rPr>
          <w:sz w:val="24"/>
          <w:szCs w:val="24"/>
        </w:rPr>
      </w:pPr>
      <w:bookmarkStart w:id="66" w:name="_Toc191902988"/>
      <w:r w:rsidRPr="00753F1C">
        <w:rPr>
          <w:sz w:val="24"/>
          <w:szCs w:val="24"/>
        </w:rPr>
        <w:t>Examples of learning activities</w:t>
      </w:r>
      <w:bookmarkEnd w:id="66"/>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F0652" w:rsidRPr="0009743F" w14:paraId="1A378A25" w14:textId="77777777" w:rsidTr="00B22829">
        <w:trPr>
          <w:cantSplit/>
        </w:trPr>
        <w:tc>
          <w:tcPr>
            <w:tcW w:w="8783" w:type="dxa"/>
          </w:tcPr>
          <w:p w14:paraId="04ED2F2D" w14:textId="22DF2FA7" w:rsidR="00DF0652" w:rsidRPr="00FD4DAA" w:rsidRDefault="00DF0652" w:rsidP="00B22829">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2444DCD4B9F34D1AA3228DEF1EB3B053"/>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then, record and listen to yourself saying the words, reflecting on your own pronunciation and seeking feedback from your partner.</w:t>
            </w:r>
          </w:p>
        </w:tc>
      </w:tr>
      <w:tr w:rsidR="00DF0652" w:rsidRPr="0009743F" w14:paraId="366FFBC8" w14:textId="77777777" w:rsidTr="00B22829">
        <w:trPr>
          <w:cantSplit/>
        </w:trPr>
        <w:tc>
          <w:tcPr>
            <w:tcW w:w="8783" w:type="dxa"/>
          </w:tcPr>
          <w:p w14:paraId="5FBB7B24" w14:textId="77777777" w:rsidR="00DF0652" w:rsidRPr="00FD4DAA" w:rsidRDefault="00DF0652" w:rsidP="00B22829">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DF0652" w:rsidRPr="0009743F" w14:paraId="00945F2A" w14:textId="77777777" w:rsidTr="00B22829">
        <w:trPr>
          <w:cantSplit/>
        </w:trPr>
        <w:tc>
          <w:tcPr>
            <w:tcW w:w="8783" w:type="dxa"/>
          </w:tcPr>
          <w:p w14:paraId="011AEA1F" w14:textId="77777777" w:rsidR="00DF0652" w:rsidRPr="00FD4DAA" w:rsidRDefault="00DF0652" w:rsidP="00B22829">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DF0652" w:rsidRPr="0009743F" w14:paraId="1F8AC752" w14:textId="77777777" w:rsidTr="00B22829">
        <w:trPr>
          <w:cantSplit/>
        </w:trPr>
        <w:tc>
          <w:tcPr>
            <w:tcW w:w="8783" w:type="dxa"/>
          </w:tcPr>
          <w:p w14:paraId="57136EB4" w14:textId="28ED819B" w:rsidR="00DF0652" w:rsidRPr="00FD4DAA" w:rsidRDefault="00DF0652" w:rsidP="00B22829">
            <w:pPr>
              <w:pStyle w:val="VCAAbulletlevel2"/>
            </w:pPr>
            <w:r w:rsidRPr="00FD4DAA">
              <w:t xml:space="preserve">Create a simulated profile in </w:t>
            </w:r>
            <w:sdt>
              <w:sdtPr>
                <w:alias w:val="Keywords"/>
                <w:tag w:val=""/>
                <w:id w:val="1278986307"/>
                <w:placeholder>
                  <w:docPart w:val="F532CDAECE1B4DB1A9767C4DB5C41AAD"/>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DF0652" w:rsidRPr="0009743F" w14:paraId="5AED86A0" w14:textId="77777777" w:rsidTr="00B22829">
        <w:trPr>
          <w:cantSplit/>
        </w:trPr>
        <w:tc>
          <w:tcPr>
            <w:tcW w:w="8783" w:type="dxa"/>
          </w:tcPr>
          <w:p w14:paraId="2A0D4A70" w14:textId="77777777" w:rsidR="00DF0652" w:rsidRPr="00FD4DAA" w:rsidRDefault="00DF0652" w:rsidP="00B22829">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5" w:history="1">
              <w:r w:rsidRPr="00FD4DAA">
                <w:t>Placemat</w:t>
              </w:r>
            </w:hyperlink>
            <w:r w:rsidRPr="00FD4DAA">
              <w:t xml:space="preserve"> graphic organiser to reflect on your observations.</w:t>
            </w:r>
          </w:p>
        </w:tc>
      </w:tr>
      <w:tr w:rsidR="00DF0652" w:rsidRPr="0009743F" w14:paraId="2895DACF" w14:textId="77777777" w:rsidTr="00B22829">
        <w:trPr>
          <w:cantSplit/>
        </w:trPr>
        <w:tc>
          <w:tcPr>
            <w:tcW w:w="8783" w:type="dxa"/>
          </w:tcPr>
          <w:p w14:paraId="65527D17" w14:textId="77777777" w:rsidR="00DF0652" w:rsidRPr="00FD4DAA" w:rsidRDefault="00DF0652" w:rsidP="00B22829">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DF0652" w:rsidRPr="0009743F" w14:paraId="2287603F" w14:textId="77777777" w:rsidTr="00B22829">
        <w:trPr>
          <w:cantSplit/>
        </w:trPr>
        <w:tc>
          <w:tcPr>
            <w:tcW w:w="8783" w:type="dxa"/>
          </w:tcPr>
          <w:p w14:paraId="17F80FEB" w14:textId="53D7688F" w:rsidR="00DF0652" w:rsidRPr="00FD4DAA" w:rsidRDefault="00DF0652" w:rsidP="00B22829">
            <w:pPr>
              <w:pStyle w:val="VCAAbulletlevel2"/>
            </w:pPr>
            <w:r w:rsidRPr="00FD4DAA">
              <w:t xml:space="preserve">Research current words or phrases that are unique to the </w:t>
            </w:r>
            <w:sdt>
              <w:sdtPr>
                <w:alias w:val="Keywords"/>
                <w:tag w:val=""/>
                <w:id w:val="1476253084"/>
                <w:placeholder>
                  <w:docPart w:val="25E5B8A94CEC4AE889750D67738DEC0C"/>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xml:space="preserve">-speaking community (e.g. slang, abbreviations, acronyms). Interview members of the </w:t>
            </w:r>
            <w:sdt>
              <w:sdtPr>
                <w:alias w:val="Keywords"/>
                <w:tag w:val=""/>
                <w:id w:val="1226185796"/>
                <w:placeholder>
                  <w:docPart w:val="7F2B79C85C4741B89F35EF19B24BAB9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DF0652" w:rsidRPr="0009743F" w14:paraId="6D1AADC0" w14:textId="77777777" w:rsidTr="00B22829">
        <w:trPr>
          <w:cantSplit/>
        </w:trPr>
        <w:tc>
          <w:tcPr>
            <w:tcW w:w="8783" w:type="dxa"/>
          </w:tcPr>
          <w:p w14:paraId="3E841B5E" w14:textId="0ACDAE92" w:rsidR="00DF0652" w:rsidRPr="00FD4DAA" w:rsidRDefault="00DF0652" w:rsidP="00B22829">
            <w:pPr>
              <w:pStyle w:val="VCAAbulletlevel2"/>
            </w:pPr>
            <w:r w:rsidRPr="00FD4DAA">
              <w:t xml:space="preserve">Research different ways you could meet members of the </w:t>
            </w:r>
            <w:sdt>
              <w:sdtPr>
                <w:alias w:val="Keywords"/>
                <w:tag w:val=""/>
                <w:id w:val="1890369977"/>
                <w:placeholder>
                  <w:docPart w:val="6EA1AB0A882E4D409C1A722DF6AA221E"/>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BF9CB23D7B814854B8B0BCC1D999C0E2"/>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-speaking community (e.g. upcoming community events, online forums, community centres).</w:t>
            </w:r>
          </w:p>
        </w:tc>
      </w:tr>
      <w:tr w:rsidR="00DF0652" w:rsidRPr="0009743F" w14:paraId="1B5527AB" w14:textId="77777777" w:rsidTr="00B22829">
        <w:trPr>
          <w:cantSplit/>
        </w:trPr>
        <w:tc>
          <w:tcPr>
            <w:tcW w:w="8783" w:type="dxa"/>
          </w:tcPr>
          <w:p w14:paraId="33889F54" w14:textId="77777777" w:rsidR="00DF0652" w:rsidRPr="00FD4DAA" w:rsidRDefault="00DF0652" w:rsidP="00B22829">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DF0652" w:rsidRPr="0009743F" w14:paraId="17A08762" w14:textId="77777777" w:rsidTr="00B22829">
        <w:trPr>
          <w:cantSplit/>
        </w:trPr>
        <w:tc>
          <w:tcPr>
            <w:tcW w:w="8783" w:type="dxa"/>
          </w:tcPr>
          <w:p w14:paraId="2CDF8FE8" w14:textId="1AE758FC" w:rsidR="00DF0652" w:rsidRPr="00FD4DAA" w:rsidRDefault="00DF0652" w:rsidP="00B22829">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67ECC9D4CB08469EAAA85C03E68FDA23"/>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-speaking primary school students were the target audience. Using the information from the online talk, modify the language and simplify the concepts to make it more accessible and engaging for young learners.</w:t>
            </w:r>
          </w:p>
        </w:tc>
      </w:tr>
      <w:tr w:rsidR="00DF0652" w:rsidRPr="0009743F" w14:paraId="4F699B6D" w14:textId="77777777" w:rsidTr="00B22829">
        <w:trPr>
          <w:cantSplit/>
        </w:trPr>
        <w:tc>
          <w:tcPr>
            <w:tcW w:w="8783" w:type="dxa"/>
          </w:tcPr>
          <w:p w14:paraId="047674C0" w14:textId="17F872D8" w:rsidR="00DF0652" w:rsidRPr="00FD4DAA" w:rsidRDefault="00DF0652" w:rsidP="00B22829">
            <w:pPr>
              <w:pStyle w:val="VCAAbulletlevel2"/>
            </w:pPr>
            <w:r w:rsidRPr="00FD4DAA">
              <w:t xml:space="preserve">Plan and record a series of short video clips that highlight the way </w:t>
            </w:r>
            <w:sdt>
              <w:sdtPr>
                <w:alias w:val="Keywords"/>
                <w:tag w:val=""/>
                <w:id w:val="-337854237"/>
                <w:placeholder>
                  <w:docPart w:val="477BAA57FF914FB2B2F0CE11B10C0BFA"/>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DF0652" w:rsidRPr="0009743F" w14:paraId="4280E40A" w14:textId="77777777" w:rsidTr="00B22829">
        <w:trPr>
          <w:cantSplit/>
        </w:trPr>
        <w:tc>
          <w:tcPr>
            <w:tcW w:w="8783" w:type="dxa"/>
          </w:tcPr>
          <w:p w14:paraId="217C8ED9" w14:textId="0B0F3732" w:rsidR="00DF0652" w:rsidRPr="00FD4DAA" w:rsidRDefault="00DF0652" w:rsidP="00B22829">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EEB601A466A34020A5D097F9FA1CFD90"/>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xml:space="preserve">-speaking country or community). Write notes about the hurdles individuals may encounter in a local and global context, and brainstorm possible solutions as a class. </w:t>
            </w:r>
          </w:p>
        </w:tc>
      </w:tr>
      <w:tr w:rsidR="00DF0652" w:rsidRPr="0009743F" w14:paraId="08FBD032" w14:textId="77777777" w:rsidTr="00B22829">
        <w:trPr>
          <w:cantSplit/>
        </w:trPr>
        <w:tc>
          <w:tcPr>
            <w:tcW w:w="8783" w:type="dxa"/>
          </w:tcPr>
          <w:p w14:paraId="65B918DD" w14:textId="5423B6DF" w:rsidR="00DF0652" w:rsidRPr="00FD4DAA" w:rsidRDefault="00DF0652" w:rsidP="00B22829">
            <w:pPr>
              <w:pStyle w:val="VCAAbulletlevel2"/>
            </w:pPr>
            <w:r w:rsidRPr="00FD4DAA">
              <w:lastRenderedPageBreak/>
              <w:t xml:space="preserve">Write an informative article for newly arrived </w:t>
            </w:r>
            <w:sdt>
              <w:sdtPr>
                <w:alias w:val="Keywords"/>
                <w:tag w:val=""/>
                <w:id w:val="267049237"/>
                <w:placeholder>
                  <w:docPart w:val="23899351F7D14793ADF7B52566B99254"/>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xml:space="preserve">-speaking individuals detailing effective ways to get in contact with other </w:t>
            </w:r>
            <w:sdt>
              <w:sdtPr>
                <w:alias w:val="Keywords"/>
                <w:tag w:val=""/>
                <w:id w:val="1087037972"/>
                <w:placeholder>
                  <w:docPart w:val="A21F340B84C6455BA523996EAD9CA424"/>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 xml:space="preserve">-speaking individuals in Victoria or to maintain contact with friends and family in a </w:t>
            </w:r>
            <w:sdt>
              <w:sdtPr>
                <w:alias w:val="Keywords"/>
                <w:tag w:val=""/>
                <w:id w:val="-202019704"/>
                <w:placeholder>
                  <w:docPart w:val="33679E2ACEC54D72ADEF385D76F14423"/>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FD4DAA">
              <w:t>-speaking country or community.</w:t>
            </w:r>
          </w:p>
        </w:tc>
      </w:tr>
      <w:tr w:rsidR="00DF0652" w:rsidRPr="0009743F" w14:paraId="1A127F35" w14:textId="77777777" w:rsidTr="00B22829">
        <w:trPr>
          <w:cantSplit/>
        </w:trPr>
        <w:tc>
          <w:tcPr>
            <w:tcW w:w="8783" w:type="dxa"/>
            <w:shd w:val="clear" w:color="auto" w:fill="D9D9D9" w:themeFill="background1" w:themeFillShade="D9"/>
          </w:tcPr>
          <w:p w14:paraId="3F6ED5F2" w14:textId="77777777" w:rsidR="00DF0652" w:rsidRPr="005A0EDD" w:rsidRDefault="00DF0652" w:rsidP="00B22829">
            <w:pPr>
              <w:pStyle w:val="VCAAbulletlevel2"/>
              <w:rPr>
                <w:b/>
              </w:rPr>
            </w:pPr>
            <w:r w:rsidRPr="005A0EDD">
              <w:rPr>
                <w:b/>
                <w:noProof/>
              </w:rPr>
              <w:drawing>
                <wp:anchor distT="0" distB="0" distL="114300" distR="114300" simplePos="0" relativeHeight="251675648" behindDoc="0" locked="0" layoutInCell="1" allowOverlap="1" wp14:anchorId="28870669" wp14:editId="5F0DAB8E">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52A6C302" w14:textId="77777777" w:rsidR="00DF0652" w:rsidRPr="0009743F" w:rsidRDefault="00DF0652" w:rsidP="00DF0652">
      <w:pPr>
        <w:rPr>
          <w:lang w:val="en-AU"/>
        </w:rPr>
      </w:pPr>
    </w:p>
    <w:tbl>
      <w:tblPr>
        <w:tblStyle w:val="TableGrid"/>
        <w:tblW w:w="0" w:type="auto"/>
        <w:tblInd w:w="-5" w:type="dxa"/>
        <w:tblLook w:val="04A0" w:firstRow="1" w:lastRow="0" w:firstColumn="1" w:lastColumn="0" w:noHBand="0" w:noVBand="1"/>
      </w:tblPr>
      <w:tblGrid>
        <w:gridCol w:w="8783"/>
      </w:tblGrid>
      <w:tr w:rsidR="00DF0652" w14:paraId="44AB4540"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2940AC0" w14:textId="77777777" w:rsidR="00DF0652" w:rsidRPr="009E1C82" w:rsidRDefault="00DF0652" w:rsidP="00B22829">
            <w:pPr>
              <w:pStyle w:val="Heading2"/>
              <w:rPr>
                <w:b/>
                <w:bCs/>
                <w:color w:val="004EA8"/>
              </w:rPr>
            </w:pPr>
            <w:bookmarkStart w:id="67" w:name="_Toc191902989"/>
            <w:r w:rsidRPr="00B13D9B">
              <w:rPr>
                <w:b/>
                <w:bCs/>
                <w:noProof/>
                <w:color w:val="004EA8"/>
              </w:rPr>
              <w:drawing>
                <wp:anchor distT="0" distB="0" distL="114300" distR="114300" simplePos="0" relativeHeight="251676672" behindDoc="0" locked="0" layoutInCell="1" allowOverlap="1" wp14:anchorId="2A7B5661" wp14:editId="58ADA160">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7"/>
            <w:r w:rsidRPr="00B13D9B">
              <w:rPr>
                <w:b/>
                <w:bCs/>
                <w:color w:val="004EA8"/>
              </w:rPr>
              <w:t xml:space="preserve"> </w:t>
            </w:r>
          </w:p>
          <w:p w14:paraId="646D5E96" w14:textId="77777777" w:rsidR="00DF0652" w:rsidRDefault="00DF0652" w:rsidP="00B22829">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52D27D7A" w14:textId="77777777" w:rsidR="00DF0652" w:rsidRDefault="00DF0652" w:rsidP="00B22829">
            <w:pPr>
              <w:pStyle w:val="VCAAbulletlevel2"/>
              <w:numPr>
                <w:ilvl w:val="0"/>
                <w:numId w:val="0"/>
              </w:numPr>
              <w:rPr>
                <w:b/>
                <w:bCs/>
                <w:color w:val="004EA8"/>
                <w:sz w:val="32"/>
                <w:szCs w:val="32"/>
              </w:rPr>
            </w:pPr>
          </w:p>
          <w:p w14:paraId="70249B1E" w14:textId="77777777" w:rsidR="00DF0652" w:rsidRDefault="00DF0652" w:rsidP="00B22829">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475FBA05" w14:textId="5A49B314" w:rsidR="00DF0652" w:rsidRDefault="00DF0652" w:rsidP="00B22829">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C955B73A67504C5692056B6049A9B21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and take notes comparing the strengths and weaknesses of different methods of communication.</w:t>
            </w:r>
            <w:r>
              <w:br/>
            </w:r>
          </w:p>
          <w:p w14:paraId="3E702FDA" w14:textId="77777777" w:rsidR="00DF0652" w:rsidRDefault="00DF0652" w:rsidP="00B22829">
            <w:pPr>
              <w:pStyle w:val="VCAAbulletlevel2"/>
            </w:pPr>
            <w:r>
              <w:t>Choose one medium of communication and brainstorm different ways in which it could be used to invite someone to an upcoming event in either a local or global context.</w:t>
            </w:r>
          </w:p>
          <w:p w14:paraId="70E89675" w14:textId="77777777" w:rsidR="00DF0652" w:rsidRDefault="00DF0652" w:rsidP="00B22829">
            <w:pPr>
              <w:pStyle w:val="VCAAbulletlevel2"/>
              <w:numPr>
                <w:ilvl w:val="0"/>
                <w:numId w:val="0"/>
              </w:numPr>
              <w:ind w:left="360"/>
            </w:pPr>
          </w:p>
          <w:p w14:paraId="25E105A9" w14:textId="0141AE0C" w:rsidR="00DF0652" w:rsidRDefault="00DF0652" w:rsidP="00B22829">
            <w:pPr>
              <w:pStyle w:val="VCAAbulletlevel2"/>
            </w:pPr>
            <w:r>
              <w:t xml:space="preserve">Brainstorm different scenarios and target audiences for your role-play (e.g. inviting your </w:t>
            </w:r>
            <w:sdt>
              <w:sdtPr>
                <w:alias w:val="Keywords"/>
                <w:tag w:val=""/>
                <w:id w:val="1398006997"/>
                <w:placeholder>
                  <w:docPart w:val="4A084BC932BB44E59D477F3E397C6D2E"/>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44A2E150" w14:textId="77777777" w:rsidR="00DF0652" w:rsidRDefault="00DF0652" w:rsidP="00B22829">
            <w:pPr>
              <w:pStyle w:val="VCAAbulletlevel2"/>
            </w:pPr>
            <w:r>
              <w:t>Draft your role-play using a flow chart annotating the characteristics and complexities of your chosen medium of communication in this context.</w:t>
            </w:r>
            <w:r>
              <w:br/>
              <w:t xml:space="preserve"> </w:t>
            </w:r>
          </w:p>
          <w:p w14:paraId="37AA8764" w14:textId="77777777" w:rsidR="00DF0652" w:rsidRDefault="00DF0652" w:rsidP="00B22829">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2418CC30" w14:textId="18D400A2" w:rsidR="00DF0652" w:rsidRDefault="00DF0652" w:rsidP="00B22829">
            <w:pPr>
              <w:pStyle w:val="VCAAbulletlevel2"/>
            </w:pPr>
            <w:r>
              <w:t xml:space="preserve">Record a practice role-play in </w:t>
            </w:r>
            <w:sdt>
              <w:sdtPr>
                <w:alias w:val="Keywords"/>
                <w:tag w:val=""/>
                <w:id w:val="-1080296189"/>
                <w:placeholder>
                  <w:docPart w:val="E7A9858E60AD484F8BF4A8E7195CC091"/>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665E2481" w14:textId="77777777" w:rsidR="00DF0652" w:rsidRPr="0066155E" w:rsidRDefault="00DF0652" w:rsidP="00B22829">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18B01F6A" w14:textId="77777777" w:rsidR="00DF0652" w:rsidRDefault="00DF0652" w:rsidP="00DF0652">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DF0652" w:rsidRPr="007B23FE" w14:paraId="21BE9870" w14:textId="77777777" w:rsidTr="00B22829">
        <w:trPr>
          <w:trHeight w:val="274"/>
        </w:trPr>
        <w:tc>
          <w:tcPr>
            <w:tcW w:w="2197" w:type="dxa"/>
            <w:shd w:val="clear" w:color="auto" w:fill="0F7EB4"/>
          </w:tcPr>
          <w:p w14:paraId="37B1EB0B"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F92CE0D"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DF7A661"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0B6D964"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F0652" w:rsidRPr="007B23FE" w14:paraId="2EF668F2" w14:textId="77777777" w:rsidTr="007628A2">
        <w:trPr>
          <w:trHeight w:val="1701"/>
        </w:trPr>
        <w:tc>
          <w:tcPr>
            <w:tcW w:w="2197" w:type="dxa"/>
            <w:vAlign w:val="center"/>
          </w:tcPr>
          <w:p w14:paraId="27EAC2A0" w14:textId="77777777" w:rsidR="00DF0652" w:rsidRPr="007B23FE" w:rsidRDefault="00DF0652" w:rsidP="00B22829">
            <w:pPr>
              <w:pStyle w:val="VCAAbody"/>
              <w:jc w:val="center"/>
            </w:pPr>
            <w:r w:rsidRPr="00B000F7">
              <w:t>Legacy</w:t>
            </w:r>
          </w:p>
        </w:tc>
        <w:tc>
          <w:tcPr>
            <w:tcW w:w="2197" w:type="dxa"/>
            <w:vAlign w:val="center"/>
          </w:tcPr>
          <w:p w14:paraId="743947F8" w14:textId="77777777" w:rsidR="00DF0652" w:rsidRPr="007B23FE" w:rsidRDefault="00DF0652" w:rsidP="00B22829">
            <w:pPr>
              <w:pStyle w:val="VCAAbody"/>
              <w:jc w:val="center"/>
            </w:pPr>
            <w:r w:rsidRPr="00B000F7">
              <w:t>Global</w:t>
            </w:r>
          </w:p>
        </w:tc>
        <w:tc>
          <w:tcPr>
            <w:tcW w:w="2197" w:type="dxa"/>
            <w:vAlign w:val="center"/>
          </w:tcPr>
          <w:p w14:paraId="548AD8BF" w14:textId="77777777" w:rsidR="00DF0652" w:rsidRPr="007B23FE" w:rsidRDefault="00DF0652" w:rsidP="00B22829">
            <w:pPr>
              <w:pStyle w:val="VCAAbody"/>
              <w:jc w:val="center"/>
            </w:pPr>
            <w:r>
              <w:t>History and Traditions</w:t>
            </w:r>
          </w:p>
        </w:tc>
        <w:tc>
          <w:tcPr>
            <w:tcW w:w="2198" w:type="dxa"/>
            <w:vAlign w:val="center"/>
          </w:tcPr>
          <w:p w14:paraId="6DAA07B4" w14:textId="77777777" w:rsidR="00DF0652" w:rsidRPr="007B23FE" w:rsidRDefault="00DF0652" w:rsidP="00B22829">
            <w:pPr>
              <w:pStyle w:val="VCAAbody"/>
              <w:jc w:val="center"/>
            </w:pPr>
            <w:r w:rsidRPr="00B000F7">
              <w:t>Traditions that have stood the test of time</w:t>
            </w:r>
          </w:p>
        </w:tc>
      </w:tr>
    </w:tbl>
    <w:p w14:paraId="3E24DCC3" w14:textId="77777777" w:rsidR="00DF0652" w:rsidRPr="00B13D9B" w:rsidRDefault="00DF0652" w:rsidP="00DF0652">
      <w:pPr>
        <w:pStyle w:val="Heading2"/>
        <w:rPr>
          <w:sz w:val="28"/>
        </w:rPr>
      </w:pPr>
      <w:bookmarkStart w:id="68" w:name="_Toc189124143"/>
      <w:bookmarkStart w:id="69" w:name="_Toc191902990"/>
      <w:r w:rsidRPr="00B13D9B">
        <w:rPr>
          <w:sz w:val="28"/>
        </w:rPr>
        <w:t xml:space="preserve">Outcome </w:t>
      </w:r>
      <w:r>
        <w:rPr>
          <w:sz w:val="28"/>
        </w:rPr>
        <w:t>2</w:t>
      </w:r>
      <w:bookmarkEnd w:id="68"/>
      <w:bookmarkEnd w:id="69"/>
    </w:p>
    <w:p w14:paraId="2735FE4E" w14:textId="170BCAF0" w:rsidR="00DF0652" w:rsidRDefault="00DF0652" w:rsidP="00DF0652">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795FF146731749CB9516330901FCA67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E63391FBFE8F42EA9FA6AA2A098672D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6F2769">
        <w:rPr>
          <w:shd w:val="clear" w:color="auto" w:fill="FFFFFF"/>
        </w:rPr>
        <w:t>.</w:t>
      </w:r>
    </w:p>
    <w:p w14:paraId="5D69CB87" w14:textId="77777777" w:rsidR="00DF0652" w:rsidRPr="00B000F7" w:rsidRDefault="00DF0652" w:rsidP="00DF0652">
      <w:pPr>
        <w:pStyle w:val="Heading2"/>
        <w:rPr>
          <w:sz w:val="24"/>
          <w:szCs w:val="24"/>
        </w:rPr>
      </w:pPr>
      <w:bookmarkStart w:id="70" w:name="_Toc189124144"/>
      <w:bookmarkStart w:id="71" w:name="_Toc191902991"/>
      <w:r w:rsidRPr="00753F1C">
        <w:rPr>
          <w:sz w:val="24"/>
          <w:szCs w:val="24"/>
        </w:rPr>
        <w:t>Examples of learning activities</w:t>
      </w:r>
      <w:bookmarkEnd w:id="70"/>
      <w:bookmarkEnd w:id="71"/>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DF0652" w:rsidRPr="00B000F7" w14:paraId="4A1F93FC" w14:textId="77777777" w:rsidTr="00B22829">
        <w:trPr>
          <w:cantSplit/>
        </w:trPr>
        <w:tc>
          <w:tcPr>
            <w:tcW w:w="8778" w:type="dxa"/>
          </w:tcPr>
          <w:p w14:paraId="3EB1E80A" w14:textId="4199497E" w:rsidR="00DF0652" w:rsidRPr="00B000F7" w:rsidRDefault="00DF0652" w:rsidP="00B22829">
            <w:pPr>
              <w:pStyle w:val="VCAAbulletlevel2"/>
            </w:pPr>
            <w:r w:rsidRPr="00B000F7">
              <w:t xml:space="preserve">Research information on different </w:t>
            </w:r>
            <w:sdt>
              <w:sdtPr>
                <w:alias w:val="Keywords"/>
                <w:tag w:val=""/>
                <w:id w:val="953686519"/>
                <w:placeholder>
                  <w:docPart w:val="031BF838334E40E7BC8040CCF656E34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DF0652" w:rsidRPr="00B000F7" w14:paraId="2FA5358F" w14:textId="77777777" w:rsidTr="00B22829">
        <w:trPr>
          <w:cantSplit/>
        </w:trPr>
        <w:tc>
          <w:tcPr>
            <w:tcW w:w="8778" w:type="dxa"/>
          </w:tcPr>
          <w:p w14:paraId="387D07E9" w14:textId="5F21E2AE" w:rsidR="00DF0652" w:rsidRPr="00B000F7" w:rsidRDefault="00DF0652" w:rsidP="00B22829">
            <w:pPr>
              <w:pStyle w:val="VCAAbulletlevel2"/>
            </w:pPr>
            <w:r w:rsidRPr="00B000F7">
              <w:t xml:space="preserve">Research current celebrations in </w:t>
            </w:r>
            <w:sdt>
              <w:sdtPr>
                <w:alias w:val="Keywords"/>
                <w:tag w:val=""/>
                <w:id w:val="-1375918579"/>
                <w:placeholder>
                  <w:docPart w:val="B9C8342EF0C44CAC9F1CAD5046524FA6"/>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DF0652" w:rsidRPr="00B000F7" w14:paraId="78A76310" w14:textId="77777777" w:rsidTr="00B22829">
        <w:trPr>
          <w:cantSplit/>
        </w:trPr>
        <w:tc>
          <w:tcPr>
            <w:tcW w:w="8778" w:type="dxa"/>
          </w:tcPr>
          <w:p w14:paraId="70048676" w14:textId="77777777" w:rsidR="00DF0652" w:rsidRPr="00B000F7" w:rsidRDefault="00DF0652" w:rsidP="00B22829">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DF0652" w:rsidRPr="00B000F7" w14:paraId="6164E134" w14:textId="77777777" w:rsidTr="00B22829">
        <w:trPr>
          <w:cantSplit/>
        </w:trPr>
        <w:tc>
          <w:tcPr>
            <w:tcW w:w="8778" w:type="dxa"/>
          </w:tcPr>
          <w:p w14:paraId="489042F1" w14:textId="147E7990" w:rsidR="00DF0652" w:rsidRPr="00B000F7" w:rsidRDefault="00DF0652" w:rsidP="00B22829">
            <w:pPr>
              <w:pStyle w:val="VCAAbulletlevel2"/>
            </w:pPr>
            <w:r w:rsidRPr="00B000F7">
              <w:t xml:space="preserve">Reflect on the importance and impact that a </w:t>
            </w:r>
            <w:sdt>
              <w:sdtPr>
                <w:alias w:val="Keywords"/>
                <w:tag w:val=""/>
                <w:id w:val="-1120137808"/>
                <w:placeholder>
                  <w:docPart w:val="F541E092823C49C19A570B1ADCE83702"/>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DF0652" w:rsidRPr="00B000F7" w14:paraId="567F9001" w14:textId="77777777" w:rsidTr="00B22829">
        <w:trPr>
          <w:cantSplit/>
        </w:trPr>
        <w:tc>
          <w:tcPr>
            <w:tcW w:w="8778" w:type="dxa"/>
          </w:tcPr>
          <w:p w14:paraId="762076EE" w14:textId="12FEB1B2" w:rsidR="00DF0652" w:rsidRPr="00B000F7" w:rsidRDefault="00DF0652" w:rsidP="00B22829">
            <w:pPr>
              <w:pStyle w:val="VCAAbulletlevel2"/>
            </w:pPr>
            <w:r w:rsidRPr="00B000F7">
              <w:t xml:space="preserve">Watch a documentary and read an article about a tradition or celebration from a </w:t>
            </w:r>
            <w:sdt>
              <w:sdtPr>
                <w:alias w:val="Keywords"/>
                <w:tag w:val=""/>
                <w:id w:val="1394317577"/>
                <w:placeholder>
                  <w:docPart w:val="BD94682CC8424289889B78C0FBEE4AAB"/>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A958873ACBF4411D9264A60627D066F0"/>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DF0652" w:rsidRPr="00B000F7" w14:paraId="67A9C581" w14:textId="77777777" w:rsidTr="00B22829">
        <w:trPr>
          <w:cantSplit/>
        </w:trPr>
        <w:tc>
          <w:tcPr>
            <w:tcW w:w="8778" w:type="dxa"/>
          </w:tcPr>
          <w:p w14:paraId="76C466D4" w14:textId="1B905D48" w:rsidR="00DF0652" w:rsidRPr="00B000F7" w:rsidRDefault="00DF0652" w:rsidP="00B22829">
            <w:pPr>
              <w:pStyle w:val="VCAAbulletlevel2"/>
            </w:pPr>
            <w:r w:rsidRPr="00B000F7">
              <w:lastRenderedPageBreak/>
              <w:t xml:space="preserve">Research traditions or celebrations from </w:t>
            </w:r>
            <w:sdt>
              <w:sdtPr>
                <w:rPr>
                  <w:szCs w:val="22"/>
                </w:rPr>
                <w:alias w:val="Keywords"/>
                <w:tag w:val=""/>
                <w:id w:val="128451470"/>
                <w:placeholder>
                  <w:docPart w:val="ABF2DAEA307845DA86BE87DA8DCDFD3C"/>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Khmer</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A9F3CD66F0B4498199DF2C1C30D1A1AE"/>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Khmer</w:t>
                </w:r>
              </w:sdtContent>
            </w:sdt>
            <w:r w:rsidRPr="00B000F7">
              <w:t>. Complete a ‘Think, pair, share’ activity with your classmates, and reflect on why some traditions and celebrations are practised in Australia, and others are not.</w:t>
            </w:r>
          </w:p>
        </w:tc>
      </w:tr>
      <w:tr w:rsidR="00DF0652" w:rsidRPr="00B000F7" w14:paraId="758E09D9" w14:textId="77777777" w:rsidTr="00B22829">
        <w:trPr>
          <w:cantSplit/>
        </w:trPr>
        <w:tc>
          <w:tcPr>
            <w:tcW w:w="8778" w:type="dxa"/>
          </w:tcPr>
          <w:p w14:paraId="770AD4AE" w14:textId="07D2BBFA" w:rsidR="00DF0652" w:rsidRPr="00B000F7" w:rsidRDefault="00DF0652" w:rsidP="00B22829">
            <w:pPr>
              <w:pStyle w:val="VCAAbulletlevel2"/>
            </w:pPr>
            <w:r w:rsidRPr="00B000F7">
              <w:t xml:space="preserve">Read an article, blog post, review, or report about a tradition or celebration from a </w:t>
            </w:r>
            <w:sdt>
              <w:sdtPr>
                <w:rPr>
                  <w:szCs w:val="22"/>
                </w:rPr>
                <w:alias w:val="Keywords"/>
                <w:tag w:val=""/>
                <w:id w:val="-2102482131"/>
                <w:placeholder>
                  <w:docPart w:val="ADFCC0BC1DD34C96BE8FBC7D6AFFE96B"/>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Khmer</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DF0652" w:rsidRPr="00B000F7" w14:paraId="1C0112B6" w14:textId="77777777" w:rsidTr="00B22829">
        <w:trPr>
          <w:cantSplit/>
        </w:trPr>
        <w:tc>
          <w:tcPr>
            <w:tcW w:w="8778" w:type="dxa"/>
          </w:tcPr>
          <w:p w14:paraId="651CC6BC" w14:textId="77777777" w:rsidR="00DF0652" w:rsidRPr="00B000F7" w:rsidRDefault="00DF0652" w:rsidP="00B22829">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DF0652" w:rsidRPr="00B000F7" w14:paraId="1C27D6BF" w14:textId="77777777" w:rsidTr="00B22829">
        <w:trPr>
          <w:cantSplit/>
        </w:trPr>
        <w:tc>
          <w:tcPr>
            <w:tcW w:w="8778" w:type="dxa"/>
          </w:tcPr>
          <w:p w14:paraId="70377F9E" w14:textId="42F88211" w:rsidR="00DF0652" w:rsidRPr="00B000F7" w:rsidRDefault="00DF0652" w:rsidP="00B22829">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9D67D368DD81424A9E18A3C5FA45D31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Khmer</w:t>
                </w:r>
              </w:sdtContent>
            </w:sdt>
            <w:r w:rsidRPr="00B000F7">
              <w:t xml:space="preserve"> tradition or celebration that is celebrated in other countries around the world and tell a partner what you learnt.</w:t>
            </w:r>
          </w:p>
        </w:tc>
      </w:tr>
      <w:tr w:rsidR="00DF0652" w:rsidRPr="00B000F7" w14:paraId="4D8FD2B1" w14:textId="77777777" w:rsidTr="00B22829">
        <w:trPr>
          <w:cantSplit/>
        </w:trPr>
        <w:tc>
          <w:tcPr>
            <w:tcW w:w="8778" w:type="dxa"/>
          </w:tcPr>
          <w:p w14:paraId="3F662B16" w14:textId="21CF7124" w:rsidR="00DF0652" w:rsidRPr="00B000F7" w:rsidRDefault="00DF0652" w:rsidP="00B22829">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FFE2F05143334C7C9296A7D08EEF78CB"/>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Khmer</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DF0652" w:rsidRPr="00B000F7" w14:paraId="14D4DEE3" w14:textId="77777777" w:rsidTr="00B22829">
        <w:trPr>
          <w:cantSplit/>
        </w:trPr>
        <w:tc>
          <w:tcPr>
            <w:tcW w:w="8778" w:type="dxa"/>
          </w:tcPr>
          <w:p w14:paraId="2192B921" w14:textId="2BC63EC4" w:rsidR="00DF0652" w:rsidRPr="00B000F7" w:rsidRDefault="00DF0652" w:rsidP="00B22829">
            <w:pPr>
              <w:pStyle w:val="VCAAbulletlevel2"/>
            </w:pPr>
            <w:r w:rsidRPr="00B000F7">
              <w:t xml:space="preserve">View historical and modern images showing how </w:t>
            </w:r>
            <w:sdt>
              <w:sdtPr>
                <w:rPr>
                  <w:szCs w:val="22"/>
                </w:rPr>
                <w:alias w:val="Keywords"/>
                <w:tag w:val=""/>
                <w:id w:val="-1447918372"/>
                <w:placeholder>
                  <w:docPart w:val="ED4244640EEE4BD59E046614F2EA543C"/>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Khmer</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DF0652" w:rsidRPr="00B000F7" w14:paraId="124156DC" w14:textId="77777777" w:rsidTr="00B22829">
        <w:trPr>
          <w:cantSplit/>
        </w:trPr>
        <w:tc>
          <w:tcPr>
            <w:tcW w:w="8778" w:type="dxa"/>
          </w:tcPr>
          <w:p w14:paraId="45777146" w14:textId="77777777" w:rsidR="00DF0652" w:rsidRPr="00B000F7" w:rsidRDefault="00DF0652" w:rsidP="00B22829">
            <w:pPr>
              <w:pStyle w:val="VCAAbulletlevel2"/>
            </w:pPr>
            <w:r w:rsidRPr="00B000F7">
              <w:t xml:space="preserve">Use the images and key statements of various traditions and celebrations to conduct a </w:t>
            </w:r>
            <w:hyperlink r:id="rId56"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DF0652" w:rsidRPr="00B000F7" w14:paraId="7F722D9E" w14:textId="77777777" w:rsidTr="00B22829">
        <w:trPr>
          <w:cantSplit/>
        </w:trPr>
        <w:tc>
          <w:tcPr>
            <w:tcW w:w="8778" w:type="dxa"/>
          </w:tcPr>
          <w:p w14:paraId="6FADF3E3" w14:textId="30E0588C" w:rsidR="00DF0652" w:rsidRPr="00B000F7" w:rsidRDefault="00DF0652" w:rsidP="00B22829">
            <w:pPr>
              <w:pStyle w:val="VCAAbulletlevel2"/>
            </w:pPr>
            <w:r w:rsidRPr="00B000F7">
              <w:lastRenderedPageBreak/>
              <w:t xml:space="preserve">Identify ways in which the </w:t>
            </w:r>
            <w:sdt>
              <w:sdtPr>
                <w:rPr>
                  <w:szCs w:val="22"/>
                </w:rPr>
                <w:alias w:val="Keywords"/>
                <w:tag w:val=""/>
                <w:id w:val="-1756279523"/>
                <w:placeholder>
                  <w:docPart w:val="D29EA500CF46494E9BBE69B40ADA4701"/>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Khmer</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A449D2CBFB54460CA8B95FC5042B50B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Khmer</w:t>
                </w:r>
              </w:sdtContent>
            </w:sdt>
            <w:r w:rsidRPr="00B000F7">
              <w:t>-speaking country or community and arrange them from most to least formal. Discuss how the structure and content of these texts is influenced by the situational and cultural contexts.</w:t>
            </w:r>
          </w:p>
        </w:tc>
      </w:tr>
      <w:tr w:rsidR="00DF0652" w:rsidRPr="00B000F7" w14:paraId="57BE16CB" w14:textId="77777777" w:rsidTr="00B22829">
        <w:trPr>
          <w:cantSplit/>
        </w:trPr>
        <w:tc>
          <w:tcPr>
            <w:tcW w:w="8778" w:type="dxa"/>
          </w:tcPr>
          <w:p w14:paraId="5A4D04CD" w14:textId="250A5DC6" w:rsidR="00DF0652" w:rsidRPr="00B000F7" w:rsidRDefault="00DF0652" w:rsidP="00B22829">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478E839F7432423CBA7A8BBEAC656AAC"/>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Khmer</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DF0652" w:rsidRPr="00B000F7" w14:paraId="0EE391A3" w14:textId="77777777" w:rsidTr="00B22829">
        <w:trPr>
          <w:cantSplit/>
        </w:trPr>
        <w:tc>
          <w:tcPr>
            <w:tcW w:w="8778" w:type="dxa"/>
            <w:shd w:val="clear" w:color="auto" w:fill="D9D9D9" w:themeFill="background1" w:themeFillShade="D9"/>
          </w:tcPr>
          <w:p w14:paraId="327D6049" w14:textId="0950413D" w:rsidR="00DF0652" w:rsidRPr="003E507E" w:rsidRDefault="00DF0652" w:rsidP="00B22829">
            <w:pPr>
              <w:pStyle w:val="VCAAbulletlevel2"/>
              <w:rPr>
                <w:b/>
                <w:bCs/>
              </w:rPr>
            </w:pPr>
            <w:r w:rsidRPr="003E507E">
              <w:rPr>
                <w:b/>
                <w:bCs/>
                <w:noProof/>
              </w:rPr>
              <w:drawing>
                <wp:anchor distT="0" distB="0" distL="114300" distR="114300" simplePos="0" relativeHeight="251687936" behindDoc="0" locked="0" layoutInCell="1" allowOverlap="1" wp14:anchorId="2995D039" wp14:editId="7361E3AF">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219B0F4563B1444086C377C322A5862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Khmer</w:t>
                </w:r>
              </w:sdtContent>
            </w:sdt>
            <w:r w:rsidRPr="003E507E">
              <w:rPr>
                <w:b/>
                <w:bCs/>
              </w:rPr>
              <w:t xml:space="preserve"> tradition or celebration for children of the </w:t>
            </w:r>
            <w:sdt>
              <w:sdtPr>
                <w:rPr>
                  <w:b/>
                  <w:bCs/>
                  <w:szCs w:val="22"/>
                </w:rPr>
                <w:alias w:val="Keywords"/>
                <w:tag w:val=""/>
                <w:id w:val="1189878319"/>
                <w:placeholder>
                  <w:docPart w:val="5DB605E46087469D983620274F0E285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Khmer</w:t>
                </w:r>
              </w:sdtContent>
            </w:sdt>
            <w:r w:rsidRPr="003E507E">
              <w:rPr>
                <w:b/>
                <w:bCs/>
              </w:rPr>
              <w:t>-speaking community in Australia to help promote the importance of maintaining the tradition or celebration.</w:t>
            </w:r>
            <w:r w:rsidRPr="003E507E">
              <w:rPr>
                <w:b/>
                <w:bCs/>
                <w:noProof/>
              </w:rPr>
              <w:t xml:space="preserve"> </w:t>
            </w:r>
          </w:p>
        </w:tc>
      </w:tr>
    </w:tbl>
    <w:p w14:paraId="4B56C7C5" w14:textId="77777777" w:rsidR="00DF0652" w:rsidRDefault="00DF0652" w:rsidP="00DF0652">
      <w:pPr>
        <w:rPr>
          <w:lang w:val="en-AU"/>
        </w:rPr>
      </w:pPr>
    </w:p>
    <w:tbl>
      <w:tblPr>
        <w:tblStyle w:val="TableGrid"/>
        <w:tblW w:w="0" w:type="auto"/>
        <w:tblInd w:w="-5" w:type="dxa"/>
        <w:tblLook w:val="04A0" w:firstRow="1" w:lastRow="0" w:firstColumn="1" w:lastColumn="0" w:noHBand="0" w:noVBand="1"/>
      </w:tblPr>
      <w:tblGrid>
        <w:gridCol w:w="8783"/>
      </w:tblGrid>
      <w:tr w:rsidR="00DF0652" w14:paraId="3D98969F"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B3ABB30" w14:textId="77777777" w:rsidR="00DF0652" w:rsidRPr="001A0960" w:rsidRDefault="00DF0652" w:rsidP="00B22829">
            <w:pPr>
              <w:pStyle w:val="Heading2"/>
              <w:rPr>
                <w:b/>
                <w:bCs/>
                <w:color w:val="004EA8"/>
              </w:rPr>
            </w:pPr>
            <w:bookmarkStart w:id="72" w:name="_Toc189124145"/>
            <w:bookmarkStart w:id="73" w:name="_Toc191902992"/>
            <w:r w:rsidRPr="00B13D9B">
              <w:rPr>
                <w:b/>
                <w:bCs/>
                <w:noProof/>
                <w:color w:val="004EA8"/>
              </w:rPr>
              <w:drawing>
                <wp:anchor distT="0" distB="0" distL="114300" distR="114300" simplePos="0" relativeHeight="251686912" behindDoc="0" locked="0" layoutInCell="1" allowOverlap="1" wp14:anchorId="0D68ADA2" wp14:editId="03D9D97A">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2"/>
            <w:bookmarkEnd w:id="73"/>
            <w:r w:rsidRPr="00B13D9B">
              <w:rPr>
                <w:b/>
                <w:bCs/>
                <w:color w:val="004EA8"/>
              </w:rPr>
              <w:t xml:space="preserve"> </w:t>
            </w:r>
          </w:p>
          <w:p w14:paraId="772C0C7B" w14:textId="0F1D23BF" w:rsidR="00DF0652" w:rsidRDefault="00DF0652" w:rsidP="00B22829">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FE3302EE1EF149D1A3BC8A097C1331F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Khmer</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786F2FF93C544AC9B20071411C742C7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Khmer</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6FE7C809" w14:textId="77777777" w:rsidR="00DF0652" w:rsidRDefault="00DF0652" w:rsidP="00B22829">
            <w:pPr>
              <w:pStyle w:val="VCAAbulletlevel2"/>
              <w:numPr>
                <w:ilvl w:val="0"/>
                <w:numId w:val="0"/>
              </w:numPr>
            </w:pPr>
          </w:p>
          <w:p w14:paraId="29F1FD21" w14:textId="2758F9A9" w:rsidR="00DF0652" w:rsidRDefault="00DF0652" w:rsidP="00B22829">
            <w:pPr>
              <w:pStyle w:val="VCAAbulletlevel2"/>
            </w:pPr>
            <w:r>
              <w:t xml:space="preserve">Read a selection of news articles about specific traditions or celebrations from </w:t>
            </w:r>
            <w:sdt>
              <w:sdtPr>
                <w:alias w:val="Keywords"/>
                <w:tag w:val=""/>
                <w:id w:val="1056744969"/>
                <w:placeholder>
                  <w:docPart w:val="C3969BDC38584506A066279507B2D6EF"/>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43889834" w14:textId="24603945" w:rsidR="00DF0652" w:rsidRDefault="00DF0652" w:rsidP="00B22829">
            <w:pPr>
              <w:pStyle w:val="VCAAbulletlevel2"/>
            </w:pPr>
            <w:r>
              <w:t xml:space="preserve">Listen to short interviews with </w:t>
            </w:r>
            <w:sdt>
              <w:sdtPr>
                <w:alias w:val="Keywords"/>
                <w:tag w:val=""/>
                <w:id w:val="1192412317"/>
                <w:placeholder>
                  <w:docPart w:val="6F223A3E0E8C455185D59B29D69C8E3A"/>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6A43EC16" w14:textId="792B731C" w:rsidR="00DF0652" w:rsidRDefault="00DF0652" w:rsidP="00B22829">
            <w:pPr>
              <w:pStyle w:val="VCAAbulletlevel2"/>
            </w:pPr>
            <w:r>
              <w:t>Brainstorm relevant words and expressions required for an interview about someone’s experiences with cultural traditions and celebrations, including as many different question</w:t>
            </w:r>
            <w:r w:rsidR="00C239FC">
              <w:t>s</w:t>
            </w:r>
            <w:r>
              <w:t xml:space="preserve"> words and questioning strategies as possible.</w:t>
            </w:r>
            <w:r>
              <w:br/>
            </w:r>
          </w:p>
          <w:p w14:paraId="4AC50918" w14:textId="77777777" w:rsidR="00DF0652" w:rsidRDefault="00DF0652" w:rsidP="00B22829">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03FAB64A" w14:textId="3E35A948" w:rsidR="00DF0652" w:rsidRDefault="00DF0652" w:rsidP="00B22829">
            <w:pPr>
              <w:pStyle w:val="VCAAbulletlevel2"/>
            </w:pPr>
            <w:r>
              <w:t xml:space="preserve">Practise active listening in pairs by speaking in </w:t>
            </w:r>
            <w:sdt>
              <w:sdtPr>
                <w:alias w:val="Keywords"/>
                <w:tag w:val=""/>
                <w:id w:val="-670256705"/>
                <w:placeholder>
                  <w:docPart w:val="E26F6A2559514D48B9A0CE7E7AE473F3"/>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about traditions or celebrations that you participate in, as your partner listens carefully. Your partner then paraphrases </w:t>
            </w:r>
            <w:r>
              <w:lastRenderedPageBreak/>
              <w:t>what your said and/or asks questions to clarify their understanding. Swap roles and repeat the activity.</w:t>
            </w:r>
            <w:r>
              <w:br/>
            </w:r>
          </w:p>
          <w:p w14:paraId="442FDCD2" w14:textId="749C99B0" w:rsidR="00DF0652" w:rsidRDefault="00DF0652" w:rsidP="00B22829">
            <w:pPr>
              <w:pStyle w:val="VCAAbulletlevel2"/>
            </w:pPr>
            <w:r>
              <w:t xml:space="preserve">In small groups, brainstorm questions for interviews with members of the </w:t>
            </w:r>
            <w:sdt>
              <w:sdtPr>
                <w:alias w:val="Keywords"/>
                <w:tag w:val=""/>
                <w:id w:val="-519005494"/>
                <w:placeholder>
                  <w:docPart w:val="D46D72C5F6C348B992A75C73D3952A66"/>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7B373702" w14:textId="23D212DB" w:rsidR="00DF0652" w:rsidRDefault="00DF0652" w:rsidP="00B22829">
            <w:pPr>
              <w:pStyle w:val="VCAAbulletlevel2"/>
            </w:pPr>
            <w:r>
              <w:t xml:space="preserve">Interview different members of the </w:t>
            </w:r>
            <w:sdt>
              <w:sdtPr>
                <w:alias w:val="Keywords"/>
                <w:tag w:val=""/>
                <w:id w:val="4252041"/>
                <w:placeholder>
                  <w:docPart w:val="F6580D4C69FD4656AF8FD7A9A06A6233"/>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104635F3" w14:textId="77777777" w:rsidR="00DF0652" w:rsidRDefault="00DF0652" w:rsidP="00B22829">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7090663E" w14:textId="2C606CA5" w:rsidR="00DF0652" w:rsidRDefault="00DF0652" w:rsidP="00B22829">
            <w:pPr>
              <w:pStyle w:val="VCAAbulletlevel2"/>
            </w:pPr>
            <w:r>
              <w:t xml:space="preserve">Reflect on similarities and differences between how </w:t>
            </w:r>
            <w:sdt>
              <w:sdtPr>
                <w:alias w:val="Keywords"/>
                <w:tag w:val=""/>
                <w:id w:val="348221544"/>
                <w:placeholder>
                  <w:docPart w:val="8ADC60C5A12E401F99F67F3B90D62AD9"/>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6EAF56DA" w14:textId="09D9B2F5" w:rsidR="00DF0652" w:rsidRDefault="00DF0652" w:rsidP="00B22829">
            <w:pPr>
              <w:pStyle w:val="VCAAbulletlevel2"/>
            </w:pPr>
            <w:r>
              <w:t xml:space="preserve">Draft a short story or picture book on a specific </w:t>
            </w:r>
            <w:sdt>
              <w:sdtPr>
                <w:alias w:val="Keywords"/>
                <w:tag w:val=""/>
                <w:id w:val="-1858887562"/>
                <w:placeholder>
                  <w:docPart w:val="26DE562127D340C68AB432F7EC05BAAB"/>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tradition or celebration for children of </w:t>
            </w:r>
            <w:sdt>
              <w:sdtPr>
                <w:alias w:val="Keywords"/>
                <w:tag w:val=""/>
                <w:id w:val="-47222463"/>
                <w:placeholder>
                  <w:docPart w:val="3A0254808E3F4743A8A6AED61DEEB3F6"/>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CDEFAD057AB64AB49B8C9FE2EB484A0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-speaking community.</w:t>
            </w:r>
            <w:r>
              <w:br/>
            </w:r>
          </w:p>
          <w:p w14:paraId="57A3CCA0" w14:textId="77777777" w:rsidR="00DF0652" w:rsidRDefault="00DF0652" w:rsidP="00B22829">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41EDF176" w14:textId="43A03FC2" w:rsidR="00DF0652" w:rsidRDefault="00DF0652" w:rsidP="00B22829">
            <w:pPr>
              <w:pStyle w:val="VCAAbulletlevel2"/>
            </w:pPr>
            <w:r>
              <w:t xml:space="preserve">Write a preface for your book, explaining why you wrote the book and why maintaining </w:t>
            </w:r>
            <w:sdt>
              <w:sdtPr>
                <w:alias w:val="Keywords"/>
                <w:tag w:val=""/>
                <w:id w:val="492069109"/>
                <w:placeholder>
                  <w:docPart w:val="BCDC577A900A4B3BA6107A0163FB4661"/>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xml:space="preserve"> traditions or celebrations is important.</w:t>
            </w:r>
            <w:r>
              <w:br/>
            </w:r>
          </w:p>
          <w:p w14:paraId="605525D0" w14:textId="77777777" w:rsidR="00DF0652" w:rsidRPr="0066155E" w:rsidRDefault="00DF0652" w:rsidP="00B22829">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21D7277B" w14:textId="77777777" w:rsidR="00DF0652" w:rsidRDefault="00DF0652" w:rsidP="00DF0652">
      <w:pPr>
        <w:rPr>
          <w:lang w:val="en-AU"/>
        </w:rPr>
      </w:pPr>
    </w:p>
    <w:p w14:paraId="5EBE3F99" w14:textId="77777777" w:rsidR="00AB0CB8" w:rsidRDefault="00AB0CB8" w:rsidP="00DF0652">
      <w:pPr>
        <w:rPr>
          <w:lang w:val="en-AU"/>
        </w:rPr>
      </w:pPr>
    </w:p>
    <w:p w14:paraId="2154AE37" w14:textId="77777777" w:rsidR="00AB0CB8" w:rsidRDefault="00AB0CB8" w:rsidP="00DF0652">
      <w:pPr>
        <w:rPr>
          <w:lang w:val="en-AU"/>
        </w:rPr>
      </w:pPr>
    </w:p>
    <w:p w14:paraId="56126BBB" w14:textId="77777777" w:rsidR="00DF0652" w:rsidRDefault="00DF0652" w:rsidP="00DF0652">
      <w:pPr>
        <w:rPr>
          <w:lang w:val="en-AU"/>
        </w:rPr>
      </w:pPr>
    </w:p>
    <w:p w14:paraId="66AEB6CA" w14:textId="77777777" w:rsidR="00DF0652" w:rsidRDefault="00DF0652" w:rsidP="00DF0652">
      <w:pPr>
        <w:pStyle w:val="Heading4"/>
      </w:pPr>
      <w:r w:rsidRPr="00B13D9B">
        <w:lastRenderedPageBreak/>
        <w:t xml:space="preserve">Unit </w:t>
      </w:r>
      <w:proofErr w:type="gramStart"/>
      <w:r>
        <w:t>4  -</w:t>
      </w:r>
      <w:proofErr w:type="gramEnd"/>
      <w:r>
        <w:t xml:space="preserve"> Area</w:t>
      </w:r>
      <w:r w:rsidRPr="00B13D9B">
        <w:t xml:space="preserve">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DF0652" w:rsidRPr="007B23FE" w14:paraId="7D1CAB38" w14:textId="77777777" w:rsidTr="00B22829">
        <w:trPr>
          <w:trHeight w:val="274"/>
        </w:trPr>
        <w:tc>
          <w:tcPr>
            <w:tcW w:w="2339" w:type="dxa"/>
            <w:shd w:val="clear" w:color="auto" w:fill="0F7EB4"/>
          </w:tcPr>
          <w:p w14:paraId="57A73FD8"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464920DA"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7E7E2DCC"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49AFECCF" w14:textId="77777777" w:rsidR="00DF0652" w:rsidRPr="007B23FE" w:rsidRDefault="00DF0652"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F0652" w:rsidRPr="007B23FE" w14:paraId="3A5FE976" w14:textId="77777777" w:rsidTr="007628A2">
        <w:trPr>
          <w:trHeight w:val="1701"/>
        </w:trPr>
        <w:tc>
          <w:tcPr>
            <w:tcW w:w="2339" w:type="dxa"/>
            <w:vAlign w:val="center"/>
          </w:tcPr>
          <w:p w14:paraId="4FE1845F" w14:textId="77777777" w:rsidR="00DF0652" w:rsidRPr="006F2769" w:rsidRDefault="00DF0652" w:rsidP="00B22829">
            <w:pPr>
              <w:pStyle w:val="VCAAbody"/>
              <w:jc w:val="center"/>
            </w:pPr>
            <w:r w:rsidRPr="006F2769">
              <w:t>Sustainability</w:t>
            </w:r>
          </w:p>
        </w:tc>
        <w:tc>
          <w:tcPr>
            <w:tcW w:w="2339" w:type="dxa"/>
            <w:vAlign w:val="center"/>
          </w:tcPr>
          <w:p w14:paraId="19A00243" w14:textId="77777777" w:rsidR="00DF0652" w:rsidRPr="006F2769" w:rsidRDefault="00DF0652" w:rsidP="00B22829">
            <w:pPr>
              <w:pStyle w:val="VCAAbody"/>
              <w:jc w:val="center"/>
            </w:pPr>
            <w:r w:rsidRPr="006F2769">
              <w:t>Personal</w:t>
            </w:r>
          </w:p>
        </w:tc>
        <w:tc>
          <w:tcPr>
            <w:tcW w:w="2339" w:type="dxa"/>
            <w:vAlign w:val="center"/>
          </w:tcPr>
          <w:p w14:paraId="2A837E56" w14:textId="77777777" w:rsidR="00DF0652" w:rsidRPr="006F2769" w:rsidRDefault="00DF0652" w:rsidP="00B22829">
            <w:pPr>
              <w:pStyle w:val="VCAAbody"/>
              <w:jc w:val="center"/>
            </w:pPr>
            <w:r w:rsidRPr="006F2769">
              <w:t xml:space="preserve">Natural Environment </w:t>
            </w:r>
          </w:p>
        </w:tc>
        <w:tc>
          <w:tcPr>
            <w:tcW w:w="2339" w:type="dxa"/>
            <w:vAlign w:val="center"/>
          </w:tcPr>
          <w:p w14:paraId="11927359" w14:textId="77777777" w:rsidR="00DF0652" w:rsidRPr="006F2769" w:rsidRDefault="00DF0652" w:rsidP="00B22829">
            <w:pPr>
              <w:pStyle w:val="VCAAbody"/>
              <w:jc w:val="center"/>
            </w:pPr>
            <w:r w:rsidRPr="006F2769">
              <w:t>Personal responsibilities towards our natural environment</w:t>
            </w:r>
          </w:p>
        </w:tc>
      </w:tr>
    </w:tbl>
    <w:p w14:paraId="0C8C1C54" w14:textId="77777777" w:rsidR="00DF0652" w:rsidRPr="00B13D9B" w:rsidRDefault="00DF0652" w:rsidP="00DF0652">
      <w:pPr>
        <w:pStyle w:val="Heading2"/>
        <w:rPr>
          <w:sz w:val="28"/>
        </w:rPr>
      </w:pPr>
      <w:bookmarkStart w:id="74" w:name="_Toc189124146"/>
      <w:bookmarkStart w:id="75" w:name="_Toc191902993"/>
      <w:r w:rsidRPr="00B13D9B">
        <w:rPr>
          <w:sz w:val="28"/>
        </w:rPr>
        <w:t xml:space="preserve">Outcome </w:t>
      </w:r>
      <w:r>
        <w:rPr>
          <w:sz w:val="28"/>
        </w:rPr>
        <w:t>3</w:t>
      </w:r>
      <w:bookmarkEnd w:id="74"/>
      <w:bookmarkEnd w:id="75"/>
    </w:p>
    <w:p w14:paraId="7627686D" w14:textId="3DFC925C" w:rsidR="00DF0652" w:rsidRDefault="00DF0652" w:rsidP="00DF0652">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3A5F680CCE7D4A459F4E9BE5649ED57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Khmer</w:t>
          </w:r>
        </w:sdtContent>
      </w:sdt>
      <w:r w:rsidRPr="006F2769">
        <w:rPr>
          <w:shd w:val="clear" w:color="auto" w:fill="FFFFFF"/>
        </w:rPr>
        <w:t xml:space="preserve"> in response to a task.</w:t>
      </w:r>
    </w:p>
    <w:p w14:paraId="60DE1A5A" w14:textId="77777777" w:rsidR="00DF0652" w:rsidRDefault="00DF0652" w:rsidP="00DF0652">
      <w:pPr>
        <w:pStyle w:val="Heading2"/>
        <w:rPr>
          <w:sz w:val="24"/>
          <w:szCs w:val="24"/>
        </w:rPr>
      </w:pPr>
      <w:bookmarkStart w:id="76" w:name="_Toc189124147"/>
      <w:bookmarkStart w:id="77" w:name="_Toc191902994"/>
      <w:r w:rsidRPr="00753F1C">
        <w:rPr>
          <w:sz w:val="24"/>
          <w:szCs w:val="24"/>
        </w:rPr>
        <w:t>Examples of learning activities</w:t>
      </w:r>
      <w:bookmarkEnd w:id="76"/>
      <w:bookmarkEnd w:id="77"/>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F0652" w:rsidRPr="00A36965" w14:paraId="4C8924BB" w14:textId="77777777" w:rsidTr="00B22829">
        <w:trPr>
          <w:cantSplit/>
        </w:trPr>
        <w:tc>
          <w:tcPr>
            <w:tcW w:w="8783" w:type="dxa"/>
          </w:tcPr>
          <w:p w14:paraId="43A5D92B" w14:textId="559E3A30" w:rsidR="00DF0652" w:rsidRPr="00D66A44" w:rsidRDefault="00DF0652" w:rsidP="00B22829">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51EEFB8E94354DC187CFC067C9ECAFFA"/>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66A44">
              <w:t>.</w:t>
            </w:r>
          </w:p>
        </w:tc>
      </w:tr>
      <w:tr w:rsidR="00DF0652" w:rsidRPr="00A36965" w14:paraId="3E2DBB4A" w14:textId="77777777" w:rsidTr="00B22829">
        <w:trPr>
          <w:cantSplit/>
        </w:trPr>
        <w:tc>
          <w:tcPr>
            <w:tcW w:w="8783" w:type="dxa"/>
          </w:tcPr>
          <w:p w14:paraId="4452F92B" w14:textId="77777777" w:rsidR="00DF0652" w:rsidRPr="00D66A44" w:rsidRDefault="00DF0652" w:rsidP="00B22829">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DF0652" w:rsidRPr="00A36965" w14:paraId="1BE73D12" w14:textId="77777777" w:rsidTr="00B22829">
        <w:trPr>
          <w:cantSplit/>
        </w:trPr>
        <w:tc>
          <w:tcPr>
            <w:tcW w:w="8783" w:type="dxa"/>
          </w:tcPr>
          <w:p w14:paraId="7B76E976" w14:textId="7C1C8BFF" w:rsidR="00DF0652" w:rsidRPr="00D66A44" w:rsidRDefault="00DF0652" w:rsidP="00B22829">
            <w:pPr>
              <w:pStyle w:val="VCAAbulletlevel2"/>
            </w:pPr>
            <w:r w:rsidRPr="00D66A44">
              <w:t xml:space="preserve">View a short video or documentary in </w:t>
            </w:r>
            <w:sdt>
              <w:sdtPr>
                <w:alias w:val="Keywords"/>
                <w:tag w:val=""/>
                <w:id w:val="646711941"/>
                <w:placeholder>
                  <w:docPart w:val="A401EC00C29F4E8789C72E11CB5B604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66A44">
              <w:t xml:space="preserve"> about the importance of recycling and the different ways people can recycle in Australia or a </w:t>
            </w:r>
            <w:sdt>
              <w:sdtPr>
                <w:alias w:val="Keywords"/>
                <w:tag w:val=""/>
                <w:id w:val="-258223308"/>
                <w:placeholder>
                  <w:docPart w:val="5AB2CCD24D5140E2B56D18E85548BCD5"/>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DF0652" w:rsidRPr="00A36965" w14:paraId="5C83DC92" w14:textId="77777777" w:rsidTr="00B22829">
        <w:trPr>
          <w:cantSplit/>
        </w:trPr>
        <w:tc>
          <w:tcPr>
            <w:tcW w:w="8783" w:type="dxa"/>
          </w:tcPr>
          <w:p w14:paraId="111E8FEB" w14:textId="2B9A56EA" w:rsidR="00DF0652" w:rsidRPr="00D66A44" w:rsidRDefault="00DF0652" w:rsidP="00B22829">
            <w:pPr>
              <w:pStyle w:val="VCAAbulletlevel2"/>
            </w:pPr>
            <w:r w:rsidRPr="00D66A44">
              <w:t xml:space="preserve">In small groups, play a game of Snap, racing to be the fastest to ‘snap’ the card containing the correct image, as the teacher calls out different waste products in </w:t>
            </w:r>
            <w:sdt>
              <w:sdtPr>
                <w:alias w:val="Keywords"/>
                <w:tag w:val=""/>
                <w:id w:val="-2141099368"/>
                <w:placeholder>
                  <w:docPart w:val="B50A9E1FED774DE2B0752C9C539B4178"/>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157651580FC94D7C9C54C945F3707586"/>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DF0652" w:rsidRPr="00A36965" w14:paraId="4360E91D" w14:textId="77777777" w:rsidTr="00B22829">
        <w:trPr>
          <w:cantSplit/>
        </w:trPr>
        <w:tc>
          <w:tcPr>
            <w:tcW w:w="8783" w:type="dxa"/>
          </w:tcPr>
          <w:p w14:paraId="49B1C1B4" w14:textId="77777777" w:rsidR="00DF0652" w:rsidRPr="00D66A44" w:rsidRDefault="00DF0652" w:rsidP="00B22829">
            <w:pPr>
              <w:pStyle w:val="VCAAbulletlevel2"/>
            </w:pPr>
            <w:r w:rsidRPr="00D66A44">
              <w:lastRenderedPageBreak/>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DF0652" w:rsidRPr="00A36965" w14:paraId="45306E96" w14:textId="77777777" w:rsidTr="00B22829">
        <w:trPr>
          <w:cantSplit/>
        </w:trPr>
        <w:tc>
          <w:tcPr>
            <w:tcW w:w="8783" w:type="dxa"/>
          </w:tcPr>
          <w:p w14:paraId="77DBC563" w14:textId="4AFA132D" w:rsidR="00DF0652" w:rsidRPr="00D66A44" w:rsidRDefault="00DF0652" w:rsidP="00B22829">
            <w:pPr>
              <w:pStyle w:val="VCAAbulletlevel2"/>
            </w:pPr>
            <w:r w:rsidRPr="00D66A44">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A29D59C91B364ED78D30CB6044D5501E"/>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 w</w:t>
            </w:r>
            <w:r w:rsidRPr="00D66A44">
              <w:t xml:space="preserve">rite your own evaluations about a sustainable practice allocated to you by the teacher. In small groups, share your evaluations with students who evaluated a different sustainable practice.  </w:t>
            </w:r>
          </w:p>
        </w:tc>
      </w:tr>
      <w:tr w:rsidR="00DF0652" w:rsidRPr="00A36965" w14:paraId="5A55FF8D" w14:textId="77777777" w:rsidTr="00B22829">
        <w:trPr>
          <w:cantSplit/>
        </w:trPr>
        <w:tc>
          <w:tcPr>
            <w:tcW w:w="8783" w:type="dxa"/>
          </w:tcPr>
          <w:p w14:paraId="6E0F41A3" w14:textId="32D5E753" w:rsidR="00DF0652" w:rsidRPr="00D66A44" w:rsidRDefault="00DF0652" w:rsidP="00B22829">
            <w:pPr>
              <w:pStyle w:val="VCAAbulletlevel2"/>
            </w:pPr>
            <w:r w:rsidRPr="00D66A44">
              <w:t xml:space="preserve">Read a children’s short story or picture book in </w:t>
            </w:r>
            <w:sdt>
              <w:sdtPr>
                <w:alias w:val="Keywords"/>
                <w:tag w:val=""/>
                <w:id w:val="-709030453"/>
                <w:placeholder>
                  <w:docPart w:val="67C70C0596404F4F97D08A615C15BA60"/>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DF0652" w:rsidRPr="00A36965" w14:paraId="300C7F7B" w14:textId="77777777" w:rsidTr="00B22829">
        <w:trPr>
          <w:cantSplit/>
        </w:trPr>
        <w:tc>
          <w:tcPr>
            <w:tcW w:w="8783" w:type="dxa"/>
          </w:tcPr>
          <w:p w14:paraId="3039AF72" w14:textId="77777777" w:rsidR="00DF0652" w:rsidRPr="00D66A44" w:rsidRDefault="00DF0652" w:rsidP="00B22829">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DF0652" w:rsidRPr="00A36965" w14:paraId="4F2280F4" w14:textId="77777777" w:rsidTr="00B22829">
        <w:trPr>
          <w:cantSplit/>
        </w:trPr>
        <w:tc>
          <w:tcPr>
            <w:tcW w:w="8783" w:type="dxa"/>
          </w:tcPr>
          <w:p w14:paraId="6A836E11" w14:textId="12EBF1CF" w:rsidR="00DF0652" w:rsidRPr="00D66A44" w:rsidRDefault="00DF0652" w:rsidP="00B22829">
            <w:pPr>
              <w:pStyle w:val="VCAAbulletlevel2"/>
            </w:pPr>
            <w:r w:rsidRPr="00D66A44">
              <w:t xml:space="preserve">Listen to or view video clips in </w:t>
            </w:r>
            <w:sdt>
              <w:sdtPr>
                <w:alias w:val="Keywords"/>
                <w:tag w:val=""/>
                <w:id w:val="-1136727769"/>
                <w:placeholder>
                  <w:docPart w:val="778B2160B7574F6F83E7BC04D6264C59"/>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00C239FC">
              <w:t>,</w:t>
            </w:r>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DF0652" w:rsidRPr="00A36965" w14:paraId="6E53AC1C" w14:textId="77777777" w:rsidTr="00B22829">
        <w:trPr>
          <w:cantSplit/>
        </w:trPr>
        <w:tc>
          <w:tcPr>
            <w:tcW w:w="8783" w:type="dxa"/>
          </w:tcPr>
          <w:p w14:paraId="79B9F75D" w14:textId="288F0378" w:rsidR="00DF0652" w:rsidRPr="00D66A44" w:rsidRDefault="00DF0652" w:rsidP="00B22829">
            <w:pPr>
              <w:pStyle w:val="VCAAbulletlevel2"/>
            </w:pPr>
            <w:r w:rsidRPr="00D66A44">
              <w:t xml:space="preserve">Participate in a </w:t>
            </w:r>
            <w:hyperlink r:id="rId57" w:history="1">
              <w:r w:rsidRPr="00F23158">
                <w:rPr>
                  <w:rStyle w:val="Hyperlink"/>
                </w:rPr>
                <w:t>'Yes, but…</w:t>
              </w:r>
            </w:hyperlink>
            <w:r w:rsidRPr="00D66A44">
              <w:t xml:space="preserve">' or </w:t>
            </w:r>
            <w:hyperlink r:id="rId58" w:history="1">
              <w:r w:rsidRPr="00F23158">
                <w:rPr>
                  <w:rStyle w:val="Hyperlink"/>
                </w:rPr>
                <w:t>'Yes, and...</w:t>
              </w:r>
            </w:hyperlink>
            <w:r w:rsidRPr="00D66A44">
              <w:t xml:space="preserve">' language game in </w:t>
            </w:r>
            <w:sdt>
              <w:sdtPr>
                <w:alias w:val="Keywords"/>
                <w:tag w:val=""/>
                <w:id w:val="-848637487"/>
                <w:placeholder>
                  <w:docPart w:val="01FA685FDA9E4F8C8BF446CD63252AFF"/>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DF0652" w:rsidRPr="00A36965" w14:paraId="34AB8AB2" w14:textId="77777777" w:rsidTr="00B22829">
        <w:trPr>
          <w:cantSplit/>
        </w:trPr>
        <w:tc>
          <w:tcPr>
            <w:tcW w:w="8783" w:type="dxa"/>
          </w:tcPr>
          <w:p w14:paraId="1AFE9BCB" w14:textId="516BB758" w:rsidR="00DF0652" w:rsidRPr="00D66A44" w:rsidRDefault="00DF0652" w:rsidP="00B22829">
            <w:pPr>
              <w:pStyle w:val="VCAAbulletlevel2"/>
            </w:pPr>
            <w:r w:rsidRPr="00D66A44">
              <w:t xml:space="preserve">Read an informative text about a natural resource in a </w:t>
            </w:r>
            <w:sdt>
              <w:sdtPr>
                <w:alias w:val="Keywords"/>
                <w:tag w:val=""/>
                <w:id w:val="-671028431"/>
                <w:placeholder>
                  <w:docPart w:val="2B18EC64919B444FA0325751FE7D306D"/>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DF0652" w:rsidRPr="00A36965" w14:paraId="4ADA5B14" w14:textId="77777777" w:rsidTr="00B22829">
        <w:trPr>
          <w:cantSplit/>
        </w:trPr>
        <w:tc>
          <w:tcPr>
            <w:tcW w:w="8783" w:type="dxa"/>
          </w:tcPr>
          <w:p w14:paraId="33F4A13C" w14:textId="77777777" w:rsidR="00DF0652" w:rsidRPr="00D66A44" w:rsidRDefault="00DF0652" w:rsidP="00B22829">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DF0652" w:rsidRPr="00A36965" w14:paraId="2C01EA74" w14:textId="77777777" w:rsidTr="00B22829">
        <w:trPr>
          <w:cantSplit/>
        </w:trPr>
        <w:tc>
          <w:tcPr>
            <w:tcW w:w="8783" w:type="dxa"/>
          </w:tcPr>
          <w:p w14:paraId="35E4F7C4" w14:textId="0F3E2547" w:rsidR="00DF0652" w:rsidRPr="00D66A44" w:rsidRDefault="00DF0652" w:rsidP="00B22829">
            <w:pPr>
              <w:pStyle w:val="VCAAbulletlevel2"/>
            </w:pPr>
            <w:r w:rsidRPr="00D66A44">
              <w:lastRenderedPageBreak/>
              <w:t xml:space="preserve">Read an article, view an image, and/or watch a short video about issues relating to the environment (e.g. deforestation) and collate a list of vocabulary and phrases in </w:t>
            </w:r>
            <w:sdt>
              <w:sdtPr>
                <w:alias w:val="Keywords"/>
                <w:tag w:val=""/>
                <w:id w:val="-23249795"/>
                <w:placeholder>
                  <w:docPart w:val="346CEB1A97CA4ED2A6AE17C37989941F"/>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DF0652" w:rsidRPr="00A36965" w14:paraId="7C895681" w14:textId="77777777" w:rsidTr="00B22829">
        <w:trPr>
          <w:cantSplit/>
        </w:trPr>
        <w:tc>
          <w:tcPr>
            <w:tcW w:w="8783" w:type="dxa"/>
          </w:tcPr>
          <w:p w14:paraId="608C2C38" w14:textId="71895851" w:rsidR="00DF0652" w:rsidRPr="00A36965" w:rsidRDefault="00DF0652" w:rsidP="00B22829">
            <w:pPr>
              <w:pStyle w:val="VCAAbulletlevel2"/>
              <w:rPr>
                <w:rFonts w:cstheme="minorHAnsi"/>
              </w:rPr>
            </w:pPr>
            <w:r w:rsidRPr="00D66A44">
              <w:t xml:space="preserve">Participate in a </w:t>
            </w:r>
            <w:hyperlink r:id="rId59"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6034629D53FB4478B053997D7D1D27DD"/>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DF0652" w:rsidRPr="00A36965" w14:paraId="15914973" w14:textId="77777777" w:rsidTr="00B22829">
        <w:trPr>
          <w:cantSplit/>
        </w:trPr>
        <w:tc>
          <w:tcPr>
            <w:tcW w:w="8783" w:type="dxa"/>
          </w:tcPr>
          <w:p w14:paraId="3BC87DDD" w14:textId="77777777" w:rsidR="00DF0652" w:rsidRPr="00D66A44" w:rsidRDefault="00DF0652" w:rsidP="00B22829">
            <w:pPr>
              <w:pStyle w:val="VCAAbulletlevel2"/>
            </w:pPr>
            <w:r w:rsidRPr="00D66A44">
              <w:t>Read a text and highlight the persuasive techniques used. Use these structures to present a speech, convincing your classmates to join you in a local environmental day (e.g. ‘Clean up our suburb’).</w:t>
            </w:r>
          </w:p>
        </w:tc>
      </w:tr>
      <w:tr w:rsidR="00DF0652" w:rsidRPr="00A36965" w14:paraId="11A3B98D" w14:textId="77777777" w:rsidTr="00B22829">
        <w:trPr>
          <w:cantSplit/>
        </w:trPr>
        <w:tc>
          <w:tcPr>
            <w:tcW w:w="8783" w:type="dxa"/>
          </w:tcPr>
          <w:p w14:paraId="01BB832B" w14:textId="77777777" w:rsidR="00DF0652" w:rsidRPr="00D66A44" w:rsidRDefault="00DF0652" w:rsidP="00B22829">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DF0652" w:rsidRPr="00A36965" w14:paraId="3F8EB839" w14:textId="77777777" w:rsidTr="00B22829">
        <w:trPr>
          <w:cantSplit/>
        </w:trPr>
        <w:tc>
          <w:tcPr>
            <w:tcW w:w="8783" w:type="dxa"/>
          </w:tcPr>
          <w:p w14:paraId="51122127" w14:textId="186076B3" w:rsidR="00DF0652" w:rsidRPr="00D66A44" w:rsidRDefault="00DF0652" w:rsidP="00B22829">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152D872DE7164B47B2CE4B7BD25A28F6"/>
                </w:placeholder>
                <w:dataBinding w:prefixMappings="xmlns:ns0='http://purl.org/dc/elements/1.1/' xmlns:ns1='http://schemas.openxmlformats.org/package/2006/metadata/core-properties' " w:xpath="/ns1:coreProperties[1]/ns1:keywords[1]" w:storeItemID="{6C3C8BC8-F283-45AE-878A-BAB7291924A1}"/>
                <w:text/>
              </w:sdtPr>
              <w:sdtEndPr/>
              <w:sdtContent>
                <w:r>
                  <w:t>Khmer</w:t>
                </w:r>
              </w:sdtContent>
            </w:sdt>
            <w:r>
              <w:t>-</w:t>
            </w:r>
            <w:r w:rsidRPr="00A36965">
              <w:t>speaking community</w:t>
            </w:r>
            <w:r w:rsidRPr="00DA3056">
              <w:t>.</w:t>
            </w:r>
          </w:p>
        </w:tc>
      </w:tr>
      <w:tr w:rsidR="00DF0652" w:rsidRPr="00DA3056" w14:paraId="2C634FFF" w14:textId="77777777" w:rsidTr="00B22829">
        <w:trPr>
          <w:cantSplit/>
        </w:trPr>
        <w:tc>
          <w:tcPr>
            <w:tcW w:w="8783" w:type="dxa"/>
            <w:shd w:val="clear" w:color="auto" w:fill="D9D9D9" w:themeFill="background1" w:themeFillShade="D9"/>
          </w:tcPr>
          <w:p w14:paraId="613E417D" w14:textId="54E05FF9" w:rsidR="00DF0652" w:rsidRPr="006E7D7F" w:rsidRDefault="00DF0652" w:rsidP="00B22829">
            <w:pPr>
              <w:pStyle w:val="VCAAbulletlevel2"/>
              <w:rPr>
                <w:b/>
                <w:bCs/>
              </w:rPr>
            </w:pPr>
            <w:r w:rsidRPr="006E7D7F">
              <w:rPr>
                <w:b/>
                <w:bCs/>
                <w:noProof/>
              </w:rPr>
              <w:drawing>
                <wp:anchor distT="0" distB="0" distL="114300" distR="114300" simplePos="0" relativeHeight="251684864" behindDoc="0" locked="0" layoutInCell="1" allowOverlap="1" wp14:anchorId="0D0FB81A" wp14:editId="2F16781E">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11E2308A4BC74A689305C3B9A83350E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Khmer</w:t>
                </w:r>
              </w:sdtContent>
            </w:sdt>
            <w:r w:rsidRPr="006E7D7F">
              <w:rPr>
                <w:b/>
                <w:bCs/>
              </w:rPr>
              <w:t xml:space="preserve">-speaking community. </w:t>
            </w:r>
          </w:p>
        </w:tc>
      </w:tr>
    </w:tbl>
    <w:p w14:paraId="7900BF94" w14:textId="77777777" w:rsidR="00DF0652" w:rsidRDefault="00DF0652" w:rsidP="00DF0652">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DF0652" w14:paraId="0FBFF2EE"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CC277B8" w14:textId="77777777" w:rsidR="00DF0652" w:rsidRPr="003E507E" w:rsidRDefault="00DF0652" w:rsidP="00B22829">
            <w:pPr>
              <w:pStyle w:val="Heading2"/>
              <w:rPr>
                <w:b/>
                <w:bCs/>
                <w:color w:val="004EA8"/>
              </w:rPr>
            </w:pPr>
            <w:bookmarkStart w:id="78" w:name="_Toc189124148"/>
            <w:bookmarkStart w:id="79" w:name="_Toc191902995"/>
            <w:r w:rsidRPr="00B13D9B">
              <w:rPr>
                <w:b/>
                <w:bCs/>
                <w:noProof/>
                <w:color w:val="004EA8"/>
              </w:rPr>
              <w:drawing>
                <wp:anchor distT="0" distB="0" distL="114300" distR="114300" simplePos="0" relativeHeight="251685888" behindDoc="0" locked="0" layoutInCell="1" allowOverlap="1" wp14:anchorId="0C0AD2FF" wp14:editId="164D27AD">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8"/>
            <w:bookmarkEnd w:id="79"/>
            <w:r w:rsidRPr="00B13D9B">
              <w:rPr>
                <w:b/>
                <w:bCs/>
                <w:color w:val="004EA8"/>
              </w:rPr>
              <w:t xml:space="preserve"> </w:t>
            </w:r>
          </w:p>
          <w:p w14:paraId="3B779780" w14:textId="1C1E2689" w:rsidR="00DF0652" w:rsidRPr="003E507E" w:rsidRDefault="00DF0652" w:rsidP="00B22829">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3BAB373FC99D40FC852BB6CC015D10E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Khmer</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75FBD22D" w14:textId="7723FA5D" w:rsidR="00DF0652" w:rsidRPr="003E507E" w:rsidRDefault="00DF0652" w:rsidP="00DF0652">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1D10AE9C9EFA40CAA6789CABBAEB31BD"/>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Khmer</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w:t>
            </w:r>
            <w:r w:rsidR="00C239FC">
              <w:rPr>
                <w:rFonts w:ascii="Arial" w:eastAsia="Arial" w:hAnsi="Arial" w:cs="Arial"/>
                <w:color w:val="000000"/>
                <w:w w:val="95"/>
                <w:kern w:val="22"/>
                <w:szCs w:val="20"/>
                <w:lang w:val="en-GB" w:eastAsia="ja-JP"/>
              </w:rPr>
              <w:t xml:space="preserve"> </w:t>
            </w:r>
            <w:proofErr w:type="gramStart"/>
            <w:r w:rsidR="00C239FC">
              <w:rPr>
                <w:rFonts w:ascii="Arial" w:eastAsia="Arial" w:hAnsi="Arial" w:cs="Arial"/>
                <w:color w:val="000000"/>
                <w:w w:val="95"/>
                <w:kern w:val="22"/>
                <w:szCs w:val="20"/>
                <w:lang w:val="en-GB" w:eastAsia="ja-JP"/>
              </w:rPr>
              <w:t>in order</w:t>
            </w:r>
            <w:r w:rsidRPr="005D641C">
              <w:rPr>
                <w:rFonts w:ascii="Arial" w:eastAsia="Arial" w:hAnsi="Arial" w:cs="Arial"/>
                <w:color w:val="000000"/>
                <w:w w:val="95"/>
                <w:kern w:val="22"/>
                <w:szCs w:val="20"/>
                <w:lang w:val="en-GB" w:eastAsia="ja-JP"/>
              </w:rPr>
              <w:t xml:space="preserve"> to</w:t>
            </w:r>
            <w:proofErr w:type="gramEnd"/>
            <w:r w:rsidRPr="005D641C">
              <w:rPr>
                <w:rFonts w:ascii="Arial" w:eastAsia="Arial" w:hAnsi="Arial" w:cs="Arial"/>
                <w:color w:val="000000"/>
                <w:w w:val="95"/>
                <w:kern w:val="22"/>
                <w:szCs w:val="20"/>
                <w:lang w:val="en-GB" w:eastAsia="ja-JP"/>
              </w:rPr>
              <w:t xml:space="preserve"> be more environmentally friendly (e.g. use a worm farm, recycle, buy local fruit and vegetables). View graphs and statistics representing the data and discuss the patterns and the surprises.</w:t>
            </w:r>
            <w:r>
              <w:rPr>
                <w:rFonts w:cstheme="minorHAnsi"/>
              </w:rPr>
              <w:br/>
            </w:r>
          </w:p>
          <w:p w14:paraId="58BB0FE4" w14:textId="53C2B6DC" w:rsidR="00DF0652" w:rsidRPr="003E507E" w:rsidRDefault="00DF0652" w:rsidP="00DF0652">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02A530BDD1AD492A9AE4C5240EB7702B"/>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Khmer</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w:t>
            </w:r>
            <w:r w:rsidRPr="005D641C">
              <w:rPr>
                <w:rFonts w:ascii="Arial" w:eastAsia="Arial" w:hAnsi="Arial" w:cs="Arial"/>
                <w:color w:val="000000"/>
                <w:w w:val="95"/>
                <w:kern w:val="22"/>
                <w:szCs w:val="20"/>
                <w:lang w:val="en-GB" w:eastAsia="ja-JP"/>
              </w:rPr>
              <w:lastRenderedPageBreak/>
              <w:t xml:space="preserve">each of the nine most important issues, expressing and justifying your opinion for each ranking. Then, work collaboratively to organise the issues from most to least important by completing a </w:t>
            </w:r>
            <w:hyperlink r:id="rId60"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1B5D8E4C" w14:textId="6761C94F" w:rsidR="00DF0652" w:rsidRPr="003E507E" w:rsidRDefault="00DF0652" w:rsidP="00DF0652">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BADF27FC63F447C084AA9CFABE220DBC"/>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Khmer</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61"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6F28C5BC" w14:textId="77777777" w:rsidR="00DF0652" w:rsidRPr="006F2769" w:rsidRDefault="00DF0652" w:rsidP="00DF0652">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0A36AC1F" w14:textId="77777777" w:rsidR="00DF0652" w:rsidRPr="006F2769" w:rsidRDefault="00DF0652" w:rsidP="00DF0652">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6E75C73F" w14:textId="5CA50271" w:rsidR="00DF0652" w:rsidRPr="006F2769" w:rsidRDefault="00DF0652" w:rsidP="00DF0652">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F0B0DAF1DDCA4BB38C7A51B2231580AD"/>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Khmer</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3769BF9D" w14:textId="77777777" w:rsidR="00DF0652" w:rsidRPr="006F2769" w:rsidRDefault="00DF0652" w:rsidP="00DF0652">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6EE8AA19" w14:textId="5193409E" w:rsidR="00DF0652" w:rsidRPr="006F2769" w:rsidRDefault="00DF0652" w:rsidP="00DF0652">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6D13D649B5D14C6C83CAAFE51A303C01"/>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Khmer</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6ED26688" w14:textId="18906305" w:rsidR="00DF0652" w:rsidRPr="006F2769" w:rsidRDefault="00DF0652" w:rsidP="00DF0652">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4B54E90C73E746178650626D8DAB01EA"/>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Khmer</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18B46D83" w14:textId="77777777" w:rsidR="00DF0652" w:rsidRPr="006F2769" w:rsidRDefault="00DF0652" w:rsidP="00DF0652">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5CDA090A" w14:textId="77777777" w:rsidR="00DF0652" w:rsidRPr="00F23158" w:rsidRDefault="00DF0652" w:rsidP="00DF0652">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2"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3399A54B" w14:textId="40F42B3B" w:rsidR="00DF0652" w:rsidRPr="006F2769" w:rsidRDefault="00DF0652" w:rsidP="00DF0652">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A50F1D745BA04C1CB34EE97B381A06DC"/>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Khmer</w:t>
                </w:r>
              </w:sdtContent>
            </w:sdt>
            <w:r w:rsidRPr="006F2769">
              <w:rPr>
                <w:rFonts w:ascii="Arial" w:eastAsia="Arial" w:hAnsi="Arial" w:cs="Arial"/>
                <w:color w:val="000000"/>
                <w:w w:val="95"/>
                <w:kern w:val="22"/>
                <w:szCs w:val="20"/>
                <w:lang w:val="en-GB" w:eastAsia="ja-JP"/>
              </w:rPr>
              <w:t xml:space="preserve"> about what you have learnt about </w:t>
            </w:r>
            <w:r w:rsidRPr="006F2769">
              <w:rPr>
                <w:rFonts w:ascii="Arial" w:eastAsia="Arial" w:hAnsi="Arial" w:cs="Arial"/>
                <w:color w:val="000000"/>
                <w:w w:val="95"/>
                <w:kern w:val="22"/>
                <w:szCs w:val="20"/>
                <w:lang w:val="en-GB" w:eastAsia="ja-JP"/>
              </w:rPr>
              <w:lastRenderedPageBreak/>
              <w:t xml:space="preserve">the different environmental issues or what actions you might take to be more environmentally friendly. </w:t>
            </w:r>
          </w:p>
          <w:p w14:paraId="2866EDDD" w14:textId="77777777" w:rsidR="00DF0652" w:rsidRPr="0066155E" w:rsidRDefault="00DF0652" w:rsidP="00B22829">
            <w:pPr>
              <w:pStyle w:val="VCAAbulletlevel2"/>
              <w:numPr>
                <w:ilvl w:val="0"/>
                <w:numId w:val="0"/>
              </w:numPr>
              <w:ind w:left="360"/>
            </w:pPr>
          </w:p>
        </w:tc>
      </w:tr>
    </w:tbl>
    <w:p w14:paraId="21D2AC9A" w14:textId="77777777" w:rsidR="006E4FC9" w:rsidRPr="00DF0652" w:rsidRDefault="006E4FC9" w:rsidP="00DF0652"/>
    <w:sectPr w:rsidR="006E4FC9" w:rsidRPr="00DF0652" w:rsidSect="006B3E74">
      <w:headerReference w:type="default" r:id="rId63"/>
      <w:footerReference w:type="default" r:id="rId64"/>
      <w:headerReference w:type="first" r:id="rId65"/>
      <w:footerReference w:type="first" r:id="rId66"/>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69005F" w14:textId="77777777" w:rsidR="00DF0652" w:rsidRDefault="00DF0652"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DF0652" w:rsidRPr="00D0381D" w14:paraId="302717E6" w14:textId="77777777" w:rsidTr="00D0381D">
      <w:tc>
        <w:tcPr>
          <w:tcW w:w="1665" w:type="pct"/>
          <w:tcMar>
            <w:left w:w="0" w:type="dxa"/>
            <w:right w:w="0" w:type="dxa"/>
          </w:tcMar>
        </w:tcPr>
        <w:p w14:paraId="137E0DDA" w14:textId="77777777" w:rsidR="00DF0652" w:rsidRPr="00D0381D" w:rsidRDefault="00DF0652"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65E624B5" w14:textId="77777777" w:rsidR="00DF0652" w:rsidRPr="00D0381D" w:rsidRDefault="00DF0652" w:rsidP="00D0381D">
          <w:pPr>
            <w:tabs>
              <w:tab w:val="right" w:pos="9639"/>
            </w:tabs>
            <w:rPr>
              <w:color w:val="999999" w:themeColor="accent2"/>
              <w:sz w:val="18"/>
              <w:szCs w:val="18"/>
            </w:rPr>
          </w:pPr>
        </w:p>
      </w:tc>
      <w:tc>
        <w:tcPr>
          <w:tcW w:w="1665" w:type="pct"/>
          <w:tcMar>
            <w:left w:w="0" w:type="dxa"/>
            <w:right w:w="0" w:type="dxa"/>
          </w:tcMar>
        </w:tcPr>
        <w:p w14:paraId="491B1CA7" w14:textId="77777777" w:rsidR="00DF0652" w:rsidRPr="009B3B87" w:rsidRDefault="00DF0652"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66CC953D" w14:textId="77777777" w:rsidR="00DF0652" w:rsidRPr="00534253" w:rsidRDefault="00DF0652"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DF0652" w:rsidRPr="00D0381D" w14:paraId="3781C374" w14:textId="77777777" w:rsidTr="00D0381D">
      <w:tc>
        <w:tcPr>
          <w:tcW w:w="3285" w:type="dxa"/>
          <w:tcMar>
            <w:left w:w="0" w:type="dxa"/>
            <w:right w:w="0" w:type="dxa"/>
          </w:tcMar>
        </w:tcPr>
        <w:p w14:paraId="1DC5BB23" w14:textId="77777777" w:rsidR="00DF0652" w:rsidRPr="00D0381D" w:rsidRDefault="00DF0652"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45A8F86B" w14:textId="77777777" w:rsidR="00DF0652" w:rsidRPr="00D0381D" w:rsidRDefault="00DF0652" w:rsidP="00D0381D">
          <w:pPr>
            <w:tabs>
              <w:tab w:val="right" w:pos="9639"/>
            </w:tabs>
            <w:rPr>
              <w:color w:val="999999" w:themeColor="accent2"/>
              <w:sz w:val="18"/>
              <w:szCs w:val="18"/>
            </w:rPr>
          </w:pPr>
        </w:p>
      </w:tc>
      <w:tc>
        <w:tcPr>
          <w:tcW w:w="3285" w:type="dxa"/>
          <w:tcMar>
            <w:left w:w="0" w:type="dxa"/>
            <w:right w:w="0" w:type="dxa"/>
          </w:tcMar>
        </w:tcPr>
        <w:p w14:paraId="7E4EFE61" w14:textId="0A7607F2" w:rsidR="00DF0652" w:rsidRPr="009B3B87" w:rsidRDefault="006B3E74" w:rsidP="006B3E74">
          <w:pPr>
            <w:tabs>
              <w:tab w:val="center" w:pos="1642"/>
              <w:tab w:val="right" w:pos="3285"/>
              <w:tab w:val="right" w:pos="9639"/>
            </w:tabs>
            <w:rPr>
              <w:sz w:val="18"/>
              <w:szCs w:val="18"/>
            </w:rPr>
          </w:pPr>
          <w:r>
            <w:rPr>
              <w:sz w:val="18"/>
              <w:szCs w:val="18"/>
            </w:rPr>
            <w:tab/>
          </w:r>
          <w:r>
            <w:rPr>
              <w:sz w:val="18"/>
              <w:szCs w:val="18"/>
            </w:rPr>
            <w:tab/>
          </w:r>
          <w:r w:rsidR="00DF0652" w:rsidRPr="009B3B87">
            <w:rPr>
              <w:sz w:val="18"/>
              <w:szCs w:val="18"/>
            </w:rPr>
            <w:t xml:space="preserve">Page </w:t>
          </w:r>
          <w:r w:rsidR="00DF0652" w:rsidRPr="009B3B87">
            <w:rPr>
              <w:sz w:val="18"/>
              <w:szCs w:val="18"/>
            </w:rPr>
            <w:fldChar w:fldCharType="begin"/>
          </w:r>
          <w:r w:rsidR="00DF0652" w:rsidRPr="009B3B87">
            <w:rPr>
              <w:sz w:val="18"/>
              <w:szCs w:val="18"/>
            </w:rPr>
            <w:instrText xml:space="preserve"> PAGE   \* MERGEFORMAT </w:instrText>
          </w:r>
          <w:r w:rsidR="00DF0652" w:rsidRPr="009B3B87">
            <w:rPr>
              <w:sz w:val="18"/>
              <w:szCs w:val="18"/>
            </w:rPr>
            <w:fldChar w:fldCharType="separate"/>
          </w:r>
          <w:r w:rsidR="00DF0652" w:rsidRPr="009B3B87">
            <w:rPr>
              <w:noProof/>
              <w:sz w:val="18"/>
              <w:szCs w:val="18"/>
            </w:rPr>
            <w:t>1</w:t>
          </w:r>
          <w:r w:rsidR="00DF0652" w:rsidRPr="009B3B87">
            <w:rPr>
              <w:sz w:val="18"/>
              <w:szCs w:val="18"/>
            </w:rPr>
            <w:fldChar w:fldCharType="end"/>
          </w:r>
        </w:p>
      </w:tc>
    </w:tr>
  </w:tbl>
  <w:p w14:paraId="0834087E" w14:textId="77777777" w:rsidR="00DF0652" w:rsidRPr="00534253" w:rsidRDefault="00DF0652"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36950A49" wp14:editId="0EB86E89">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DF0652" w14:paraId="3243D096" w14:textId="77777777" w:rsidTr="00707E68">
      <w:tc>
        <w:tcPr>
          <w:tcW w:w="3285" w:type="dxa"/>
          <w:vAlign w:val="center"/>
        </w:tcPr>
        <w:p w14:paraId="3D2F4479" w14:textId="77777777" w:rsidR="00DF0652" w:rsidRDefault="007628A2" w:rsidP="007619E0">
          <w:pPr>
            <w:pStyle w:val="Captionsandfootnotes"/>
            <w:tabs>
              <w:tab w:val="right" w:pos="9639"/>
            </w:tabs>
            <w:spacing w:line="240" w:lineRule="auto"/>
            <w:rPr>
              <w:color w:val="999999" w:themeColor="accent2"/>
            </w:rPr>
          </w:pPr>
          <w:hyperlink r:id="rId1" w:history="1">
            <w:r w:rsidR="00DF0652">
              <w:rPr>
                <w:rStyle w:val="Hyperlink"/>
              </w:rPr>
              <w:t>VCAA</w:t>
            </w:r>
          </w:hyperlink>
        </w:p>
      </w:tc>
      <w:tc>
        <w:tcPr>
          <w:tcW w:w="3285" w:type="dxa"/>
          <w:vAlign w:val="center"/>
        </w:tcPr>
        <w:p w14:paraId="5962BD22" w14:textId="77777777" w:rsidR="00DF0652" w:rsidRDefault="00DF0652" w:rsidP="00707E68">
          <w:pPr>
            <w:pStyle w:val="Captionsandfootnotes"/>
            <w:tabs>
              <w:tab w:val="right" w:pos="9639"/>
            </w:tabs>
            <w:spacing w:line="240" w:lineRule="auto"/>
            <w:jc w:val="center"/>
            <w:rPr>
              <w:color w:val="999999" w:themeColor="accent2"/>
            </w:rPr>
          </w:pPr>
        </w:p>
      </w:tc>
      <w:tc>
        <w:tcPr>
          <w:tcW w:w="3285" w:type="dxa"/>
          <w:vAlign w:val="center"/>
        </w:tcPr>
        <w:p w14:paraId="3BFE9FC3" w14:textId="77777777" w:rsidR="00DF0652" w:rsidRDefault="00DF0652"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6EA5CEAD" w14:textId="77777777" w:rsidR="00DF0652" w:rsidRDefault="00DF0652"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5D5D799E" w:rsidR="00350E9A" w:rsidRPr="009B3B87" w:rsidRDefault="00630EC5" w:rsidP="00630EC5">
          <w:pPr>
            <w:tabs>
              <w:tab w:val="right" w:pos="9639"/>
            </w:tabs>
            <w:jc w:val="center"/>
            <w:rPr>
              <w:sz w:val="18"/>
              <w:szCs w:val="18"/>
            </w:rPr>
          </w:pPr>
          <w:r>
            <w:rPr>
              <w:sz w:val="18"/>
              <w:szCs w:val="18"/>
            </w:rPr>
            <w:t xml:space="preserve">                                            </w:t>
          </w:r>
          <w:r w:rsidR="00350E9A" w:rsidRPr="009B3B87">
            <w:rPr>
              <w:sz w:val="18"/>
              <w:szCs w:val="18"/>
            </w:rPr>
            <w:t xml:space="preserve">Page </w:t>
          </w:r>
          <w:r w:rsidR="00350E9A" w:rsidRPr="009B3B87">
            <w:rPr>
              <w:sz w:val="18"/>
              <w:szCs w:val="18"/>
            </w:rPr>
            <w:fldChar w:fldCharType="begin"/>
          </w:r>
          <w:r w:rsidR="00350E9A" w:rsidRPr="009B3B87">
            <w:rPr>
              <w:sz w:val="18"/>
              <w:szCs w:val="18"/>
            </w:rPr>
            <w:instrText xml:space="preserve"> PAGE   \* MERGEFORMAT </w:instrText>
          </w:r>
          <w:r w:rsidR="00350E9A" w:rsidRPr="009B3B87">
            <w:rPr>
              <w:sz w:val="18"/>
              <w:szCs w:val="18"/>
            </w:rPr>
            <w:fldChar w:fldCharType="separate"/>
          </w:r>
          <w:r w:rsidR="0055611A" w:rsidRPr="009B3B87">
            <w:rPr>
              <w:noProof/>
              <w:sz w:val="18"/>
              <w:szCs w:val="18"/>
            </w:rPr>
            <w:t>1</w:t>
          </w:r>
          <w:r w:rsidR="00350E9A"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7628A2"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7351156F" w14:textId="0BE611B8" w:rsidR="00DF0652" w:rsidRPr="00322123" w:rsidRDefault="00DF0652" w:rsidP="00A11696">
        <w:r>
          <w:t>2025 VCE Khmer</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3E4EA4" w14:textId="77777777" w:rsidR="00DF0652" w:rsidRPr="00A77F1C" w:rsidRDefault="00DF0652"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2BA8F6" w14:textId="118B9D2E" w:rsidR="00DF0652" w:rsidRPr="00322123" w:rsidRDefault="007628A2" w:rsidP="00D86551">
    <w:pPr>
      <w:pStyle w:val="Header"/>
    </w:pPr>
    <w:sdt>
      <w:sdtPr>
        <w:alias w:val="Title"/>
        <w:tag w:val=""/>
        <w:id w:val="-1848932959"/>
        <w:placeholder>
          <w:docPart w:val="7F448BCE3EF24C808501BAFFC9CAE896"/>
        </w:placeholder>
        <w:dataBinding w:prefixMappings="xmlns:ns0='http://purl.org/dc/elements/1.1/' xmlns:ns1='http://schemas.openxmlformats.org/package/2006/metadata/core-properties' " w:xpath="/ns1:coreProperties[1]/ns0:title[1]" w:storeItemID="{6C3C8BC8-F283-45AE-878A-BAB7291924A1}"/>
        <w:text/>
      </w:sdtPr>
      <w:sdtEndPr/>
      <w:sdtContent>
        <w:r w:rsidR="00DF0652">
          <w:t>2025 VCE Khmer</w:t>
        </w:r>
      </w:sdtContent>
    </w:sdt>
    <w:r w:rsidR="00DF0652" w:rsidRPr="00E44381">
      <w:t xml:space="preserve"> </w:t>
    </w:r>
    <w:r w:rsidR="00DF0652">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7DDA41" w14:textId="739B97E5" w:rsidR="00DF0652" w:rsidRPr="00210AB7" w:rsidRDefault="00DF0652"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967960830"/>
        <w:placeholder>
          <w:docPart w:val="8A7E4E3908EA440980B103F6F35D14B1"/>
        </w:placeholder>
        <w:dataBinding w:prefixMappings="xmlns:ns0='http://purl.org/dc/elements/1.1/' xmlns:ns1='http://schemas.openxmlformats.org/package/2006/metadata/core-properties' " w:xpath="/ns1:coreProperties[1]/ns0:title[1]" w:storeItemID="{6C3C8BC8-F283-45AE-878A-BAB7291924A1}"/>
        <w:text/>
      </w:sdtPr>
      <w:sdtEndPr/>
      <w:sdtContent>
        <w:r>
          <w:t>2025 VCE Khmer</w:t>
        </w:r>
      </w:sdtContent>
    </w:sdt>
  </w:p>
  <w:p w14:paraId="492AD61D" w14:textId="77777777" w:rsidR="00DF0652" w:rsidRPr="00C73F9D" w:rsidRDefault="00DF0652"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52B0A939" w:rsidR="00350E9A" w:rsidRPr="00322123" w:rsidRDefault="007628A2" w:rsidP="00D86551">
    <w:pPr>
      <w:pStyle w:val="Header"/>
    </w:pPr>
    <w:sdt>
      <w:sdtPr>
        <w:alias w:val="Title"/>
        <w:tag w:val=""/>
        <w:id w:val="1684396694"/>
        <w:placeholder>
          <w:docPart w:val="EEA1CA34C88D4EA0868FD8F7400498A6"/>
        </w:placeholder>
        <w:dataBinding w:prefixMappings="xmlns:ns0='http://purl.org/dc/elements/1.1/' xmlns:ns1='http://schemas.openxmlformats.org/package/2006/metadata/core-properties' " w:xpath="/ns1:coreProperties[1]/ns0:title[1]" w:storeItemID="{6C3C8BC8-F283-45AE-878A-BAB7291924A1}"/>
        <w:text/>
      </w:sdtPr>
      <w:sdtEndPr/>
      <w:sdtContent>
        <w:r w:rsidR="00C44E5E">
          <w:t>2025 VCE Khmer</w:t>
        </w:r>
      </w:sdtContent>
    </w:sdt>
    <w:r w:rsidR="00E44381" w:rsidRPr="00E44381">
      <w:t xml:space="preserve"> </w:t>
    </w:r>
    <w:r w:rsidR="00E12E22">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5C19388D"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D894D5D42C6F40CDB51005A5A450C480"/>
        </w:placeholder>
        <w:dataBinding w:prefixMappings="xmlns:ns0='http://purl.org/dc/elements/1.1/' xmlns:ns1='http://schemas.openxmlformats.org/package/2006/metadata/core-properties' " w:xpath="/ns1:coreProperties[1]/ns0:title[1]" w:storeItemID="{6C3C8BC8-F283-45AE-878A-BAB7291924A1}"/>
        <w:text/>
      </w:sdtPr>
      <w:sdtEndPr/>
      <w:sdtContent>
        <w:r w:rsidR="00C44E5E">
          <w:t>2025 VCE Khmer</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3C0074"/>
    <w:multiLevelType w:val="multilevel"/>
    <w:tmpl w:val="19AE6E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2911934"/>
    <w:multiLevelType w:val="multilevel"/>
    <w:tmpl w:val="121656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3D94615"/>
    <w:multiLevelType w:val="multilevel"/>
    <w:tmpl w:val="93B069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41E241D"/>
    <w:multiLevelType w:val="multilevel"/>
    <w:tmpl w:val="4F0AAC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47108D9"/>
    <w:multiLevelType w:val="multilevel"/>
    <w:tmpl w:val="481CAD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4A84262"/>
    <w:multiLevelType w:val="multilevel"/>
    <w:tmpl w:val="E6EC9C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4C51807"/>
    <w:multiLevelType w:val="multilevel"/>
    <w:tmpl w:val="16B0C2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4C52E14"/>
    <w:multiLevelType w:val="multilevel"/>
    <w:tmpl w:val="00E49D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4C80A2B"/>
    <w:multiLevelType w:val="multilevel"/>
    <w:tmpl w:val="6CA440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4D51799"/>
    <w:multiLevelType w:val="multilevel"/>
    <w:tmpl w:val="FD8EBD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582761D"/>
    <w:multiLevelType w:val="multilevel"/>
    <w:tmpl w:val="13D2E1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6AE62E9"/>
    <w:multiLevelType w:val="multilevel"/>
    <w:tmpl w:val="8988B6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6CD05FC"/>
    <w:multiLevelType w:val="multilevel"/>
    <w:tmpl w:val="682602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72427D1"/>
    <w:multiLevelType w:val="multilevel"/>
    <w:tmpl w:val="7720A0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7C7025E"/>
    <w:multiLevelType w:val="multilevel"/>
    <w:tmpl w:val="ED30D2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7C969C9"/>
    <w:multiLevelType w:val="multilevel"/>
    <w:tmpl w:val="427A95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7FB48C1"/>
    <w:multiLevelType w:val="multilevel"/>
    <w:tmpl w:val="C5FC0D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09053A54"/>
    <w:multiLevelType w:val="multilevel"/>
    <w:tmpl w:val="D3A27A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0AFC276D"/>
    <w:multiLevelType w:val="multilevel"/>
    <w:tmpl w:val="7D50FD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0BBF5955"/>
    <w:multiLevelType w:val="multilevel"/>
    <w:tmpl w:val="A7E803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0BD8082C"/>
    <w:multiLevelType w:val="multilevel"/>
    <w:tmpl w:val="57026F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0CE314E5"/>
    <w:multiLevelType w:val="multilevel"/>
    <w:tmpl w:val="7B841D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0EA86AEE"/>
    <w:multiLevelType w:val="multilevel"/>
    <w:tmpl w:val="049C17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0ED128E3"/>
    <w:multiLevelType w:val="multilevel"/>
    <w:tmpl w:val="8E2EF6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0F682D91"/>
    <w:multiLevelType w:val="multilevel"/>
    <w:tmpl w:val="945872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0FD4647E"/>
    <w:multiLevelType w:val="multilevel"/>
    <w:tmpl w:val="E292AC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0065D0D"/>
    <w:multiLevelType w:val="multilevel"/>
    <w:tmpl w:val="256ADA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0F70250"/>
    <w:multiLevelType w:val="multilevel"/>
    <w:tmpl w:val="E0A6C5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21A2950"/>
    <w:multiLevelType w:val="multilevel"/>
    <w:tmpl w:val="5BD8C8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14F2407B"/>
    <w:multiLevelType w:val="multilevel"/>
    <w:tmpl w:val="C94C0A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52033E9"/>
    <w:multiLevelType w:val="multilevel"/>
    <w:tmpl w:val="42040E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5546088"/>
    <w:multiLevelType w:val="multilevel"/>
    <w:tmpl w:val="2BE67A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5E40184"/>
    <w:multiLevelType w:val="multilevel"/>
    <w:tmpl w:val="B71A17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5FA459E"/>
    <w:multiLevelType w:val="multilevel"/>
    <w:tmpl w:val="07709F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7CD3F69"/>
    <w:multiLevelType w:val="multilevel"/>
    <w:tmpl w:val="CAB079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87B5CD1"/>
    <w:multiLevelType w:val="multilevel"/>
    <w:tmpl w:val="2BF81F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18B34CE0"/>
    <w:multiLevelType w:val="multilevel"/>
    <w:tmpl w:val="CD40B3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18C147F3"/>
    <w:multiLevelType w:val="multilevel"/>
    <w:tmpl w:val="0DDAA5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1B1654A5"/>
    <w:multiLevelType w:val="multilevel"/>
    <w:tmpl w:val="2E782A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1B87381F"/>
    <w:multiLevelType w:val="multilevel"/>
    <w:tmpl w:val="70E0C1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1B8C0164"/>
    <w:multiLevelType w:val="multilevel"/>
    <w:tmpl w:val="31C6D4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1D7E14EB"/>
    <w:multiLevelType w:val="multilevel"/>
    <w:tmpl w:val="64D244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1D8B235D"/>
    <w:multiLevelType w:val="multilevel"/>
    <w:tmpl w:val="E098C7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1EFB39DD"/>
    <w:multiLevelType w:val="multilevel"/>
    <w:tmpl w:val="353468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0D07B7D"/>
    <w:multiLevelType w:val="multilevel"/>
    <w:tmpl w:val="8960CB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2321610"/>
    <w:multiLevelType w:val="multilevel"/>
    <w:tmpl w:val="1450A7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53762CC"/>
    <w:multiLevelType w:val="multilevel"/>
    <w:tmpl w:val="FEACAD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57B1DF1"/>
    <w:multiLevelType w:val="multilevel"/>
    <w:tmpl w:val="D298B5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6885B3B"/>
    <w:multiLevelType w:val="multilevel"/>
    <w:tmpl w:val="4614FD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75B7A24"/>
    <w:multiLevelType w:val="multilevel"/>
    <w:tmpl w:val="02E442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7A0615F"/>
    <w:multiLevelType w:val="multilevel"/>
    <w:tmpl w:val="8B8604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7D71EFF"/>
    <w:multiLevelType w:val="multilevel"/>
    <w:tmpl w:val="963863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7D83949"/>
    <w:multiLevelType w:val="multilevel"/>
    <w:tmpl w:val="C2F4C6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29031DB5"/>
    <w:multiLevelType w:val="multilevel"/>
    <w:tmpl w:val="CFE875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2A610C39"/>
    <w:multiLevelType w:val="multilevel"/>
    <w:tmpl w:val="41D866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2B6A4F02"/>
    <w:multiLevelType w:val="multilevel"/>
    <w:tmpl w:val="7F6A72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2BBD34EE"/>
    <w:multiLevelType w:val="multilevel"/>
    <w:tmpl w:val="9FC85E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2BCC6D74"/>
    <w:multiLevelType w:val="multilevel"/>
    <w:tmpl w:val="822EAD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2D28146F"/>
    <w:multiLevelType w:val="multilevel"/>
    <w:tmpl w:val="49C6C0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2DB66841"/>
    <w:multiLevelType w:val="multilevel"/>
    <w:tmpl w:val="7FD6B0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2E524C90"/>
    <w:multiLevelType w:val="multilevel"/>
    <w:tmpl w:val="ECE21B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2F4233EF"/>
    <w:multiLevelType w:val="multilevel"/>
    <w:tmpl w:val="24926C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06D1231"/>
    <w:multiLevelType w:val="multilevel"/>
    <w:tmpl w:val="17AA4F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08523F8"/>
    <w:multiLevelType w:val="multilevel"/>
    <w:tmpl w:val="5964DB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18F04D8"/>
    <w:multiLevelType w:val="multilevel"/>
    <w:tmpl w:val="1BE69A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21F0D6C"/>
    <w:multiLevelType w:val="multilevel"/>
    <w:tmpl w:val="2F7ABD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2C975AE"/>
    <w:multiLevelType w:val="multilevel"/>
    <w:tmpl w:val="BD2249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3DE146C"/>
    <w:multiLevelType w:val="multilevel"/>
    <w:tmpl w:val="4D448F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3F035EF"/>
    <w:multiLevelType w:val="multilevel"/>
    <w:tmpl w:val="B4B4EC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3F044F0"/>
    <w:multiLevelType w:val="multilevel"/>
    <w:tmpl w:val="C6F065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47101E5"/>
    <w:multiLevelType w:val="multilevel"/>
    <w:tmpl w:val="99BEB3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370D1CC2"/>
    <w:multiLevelType w:val="multilevel"/>
    <w:tmpl w:val="E6E2F8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37C53605"/>
    <w:multiLevelType w:val="multilevel"/>
    <w:tmpl w:val="1FBE1E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37D65A82"/>
    <w:multiLevelType w:val="multilevel"/>
    <w:tmpl w:val="FE6E8B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37EA4718"/>
    <w:multiLevelType w:val="multilevel"/>
    <w:tmpl w:val="298E91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388916BA"/>
    <w:multiLevelType w:val="multilevel"/>
    <w:tmpl w:val="07D869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39A52530"/>
    <w:multiLevelType w:val="multilevel"/>
    <w:tmpl w:val="ADDC3D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3A73092C"/>
    <w:multiLevelType w:val="multilevel"/>
    <w:tmpl w:val="FB8E02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3AE77BCC"/>
    <w:multiLevelType w:val="multilevel"/>
    <w:tmpl w:val="2F80B9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3B4B7B11"/>
    <w:multiLevelType w:val="multilevel"/>
    <w:tmpl w:val="0BC878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3C3913A5"/>
    <w:multiLevelType w:val="multilevel"/>
    <w:tmpl w:val="882432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3C5262B0"/>
    <w:multiLevelType w:val="multilevel"/>
    <w:tmpl w:val="784A3F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3E6A2189"/>
    <w:multiLevelType w:val="multilevel"/>
    <w:tmpl w:val="83CEE8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3EE34865"/>
    <w:multiLevelType w:val="multilevel"/>
    <w:tmpl w:val="F7D42F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3EFD227D"/>
    <w:multiLevelType w:val="multilevel"/>
    <w:tmpl w:val="B70831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98" w15:restartNumberingAfterBreak="0">
    <w:nsid w:val="3F376059"/>
    <w:multiLevelType w:val="multilevel"/>
    <w:tmpl w:val="E47E50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3FBA0BE6"/>
    <w:multiLevelType w:val="multilevel"/>
    <w:tmpl w:val="2F009D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41807EE1"/>
    <w:multiLevelType w:val="multilevel"/>
    <w:tmpl w:val="82F216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5092A5E"/>
    <w:multiLevelType w:val="multilevel"/>
    <w:tmpl w:val="125805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45772960"/>
    <w:multiLevelType w:val="multilevel"/>
    <w:tmpl w:val="25B607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45CD18FE"/>
    <w:multiLevelType w:val="multilevel"/>
    <w:tmpl w:val="1624A3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481518CB"/>
    <w:multiLevelType w:val="multilevel"/>
    <w:tmpl w:val="A1BE9C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48EA6D5F"/>
    <w:multiLevelType w:val="multilevel"/>
    <w:tmpl w:val="2F58C7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4AAB4575"/>
    <w:multiLevelType w:val="multilevel"/>
    <w:tmpl w:val="B47810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4B1E7860"/>
    <w:multiLevelType w:val="multilevel"/>
    <w:tmpl w:val="BF0CAB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4CCE415D"/>
    <w:multiLevelType w:val="multilevel"/>
    <w:tmpl w:val="892602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4FDE4807"/>
    <w:multiLevelType w:val="multilevel"/>
    <w:tmpl w:val="DCFEB3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3D025D7"/>
    <w:multiLevelType w:val="multilevel"/>
    <w:tmpl w:val="C6B225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538032E"/>
    <w:multiLevelType w:val="multilevel"/>
    <w:tmpl w:val="539868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5782641"/>
    <w:multiLevelType w:val="multilevel"/>
    <w:tmpl w:val="7856DD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58A60AB"/>
    <w:multiLevelType w:val="multilevel"/>
    <w:tmpl w:val="B97C54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6DB487B"/>
    <w:multiLevelType w:val="multilevel"/>
    <w:tmpl w:val="B9F0B7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16" w15:restartNumberingAfterBreak="0">
    <w:nsid w:val="5959009B"/>
    <w:multiLevelType w:val="multilevel"/>
    <w:tmpl w:val="F5D0E6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A105DF6"/>
    <w:multiLevelType w:val="multilevel"/>
    <w:tmpl w:val="F89C39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AB0538A"/>
    <w:multiLevelType w:val="multilevel"/>
    <w:tmpl w:val="32C075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B767D81"/>
    <w:multiLevelType w:val="multilevel"/>
    <w:tmpl w:val="1EEA65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B8E249B"/>
    <w:multiLevelType w:val="multilevel"/>
    <w:tmpl w:val="FB6E4D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BBD33CA"/>
    <w:multiLevelType w:val="multilevel"/>
    <w:tmpl w:val="0B9A89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BC13364"/>
    <w:multiLevelType w:val="multilevel"/>
    <w:tmpl w:val="A1829D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BD12077"/>
    <w:multiLevelType w:val="multilevel"/>
    <w:tmpl w:val="67A6D7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5D042040"/>
    <w:multiLevelType w:val="multilevel"/>
    <w:tmpl w:val="CAA6C7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5D584E50"/>
    <w:multiLevelType w:val="multilevel"/>
    <w:tmpl w:val="52BEAC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7" w15:restartNumberingAfterBreak="0">
    <w:nsid w:val="60987A70"/>
    <w:multiLevelType w:val="multilevel"/>
    <w:tmpl w:val="FDEA98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0FB5582"/>
    <w:multiLevelType w:val="multilevel"/>
    <w:tmpl w:val="5C6055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30" w15:restartNumberingAfterBreak="0">
    <w:nsid w:val="63E1022D"/>
    <w:multiLevelType w:val="multilevel"/>
    <w:tmpl w:val="59DA64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4735BA5"/>
    <w:multiLevelType w:val="multilevel"/>
    <w:tmpl w:val="34D42D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6DF3483"/>
    <w:multiLevelType w:val="multilevel"/>
    <w:tmpl w:val="6D70DC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8014A46"/>
    <w:multiLevelType w:val="multilevel"/>
    <w:tmpl w:val="32626A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8084FCD"/>
    <w:multiLevelType w:val="multilevel"/>
    <w:tmpl w:val="41F81A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81A69B4"/>
    <w:multiLevelType w:val="multilevel"/>
    <w:tmpl w:val="DEA609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90C4E1D"/>
    <w:multiLevelType w:val="multilevel"/>
    <w:tmpl w:val="D07227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AC30A40"/>
    <w:multiLevelType w:val="multilevel"/>
    <w:tmpl w:val="D0EA47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39" w15:restartNumberingAfterBreak="0">
    <w:nsid w:val="6B9457EF"/>
    <w:multiLevelType w:val="multilevel"/>
    <w:tmpl w:val="8EAE37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DFD4C85"/>
    <w:multiLevelType w:val="multilevel"/>
    <w:tmpl w:val="A44A21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E3E0A3D"/>
    <w:multiLevelType w:val="multilevel"/>
    <w:tmpl w:val="DEFAA7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E5343B9"/>
    <w:multiLevelType w:val="multilevel"/>
    <w:tmpl w:val="B14EAD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E951B54"/>
    <w:multiLevelType w:val="multilevel"/>
    <w:tmpl w:val="23805C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F8047AC"/>
    <w:multiLevelType w:val="multilevel"/>
    <w:tmpl w:val="AB66F4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7003625E"/>
    <w:multiLevelType w:val="multilevel"/>
    <w:tmpl w:val="FB0A5F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70B76BC8"/>
    <w:multiLevelType w:val="multilevel"/>
    <w:tmpl w:val="6624E6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70CD48AD"/>
    <w:multiLevelType w:val="multilevel"/>
    <w:tmpl w:val="D0909F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0E54559"/>
    <w:multiLevelType w:val="multilevel"/>
    <w:tmpl w:val="332442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50" w15:restartNumberingAfterBreak="0">
    <w:nsid w:val="7180128A"/>
    <w:multiLevelType w:val="multilevel"/>
    <w:tmpl w:val="B2D8B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2CF4A28"/>
    <w:multiLevelType w:val="multilevel"/>
    <w:tmpl w:val="46A804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3AF6183"/>
    <w:multiLevelType w:val="multilevel"/>
    <w:tmpl w:val="2E1C58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3F55BC7"/>
    <w:multiLevelType w:val="multilevel"/>
    <w:tmpl w:val="6D1412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4A10446"/>
    <w:multiLevelType w:val="multilevel"/>
    <w:tmpl w:val="67D852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4F47C5B"/>
    <w:multiLevelType w:val="multilevel"/>
    <w:tmpl w:val="235CF8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57B4E2A"/>
    <w:multiLevelType w:val="multilevel"/>
    <w:tmpl w:val="DC9E25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6130280"/>
    <w:multiLevelType w:val="multilevel"/>
    <w:tmpl w:val="49E06E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64C1F42"/>
    <w:multiLevelType w:val="multilevel"/>
    <w:tmpl w:val="D68AEF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70004E3"/>
    <w:multiLevelType w:val="multilevel"/>
    <w:tmpl w:val="5B50A2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74C034A"/>
    <w:multiLevelType w:val="multilevel"/>
    <w:tmpl w:val="D5A0FE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7537CB2"/>
    <w:multiLevelType w:val="multilevel"/>
    <w:tmpl w:val="3A3ED9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8175CC5"/>
    <w:multiLevelType w:val="multilevel"/>
    <w:tmpl w:val="9A16A8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8941498"/>
    <w:multiLevelType w:val="multilevel"/>
    <w:tmpl w:val="A24CB6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4" w15:restartNumberingAfterBreak="0">
    <w:nsid w:val="79620515"/>
    <w:multiLevelType w:val="multilevel"/>
    <w:tmpl w:val="729A1C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7A136BAB"/>
    <w:multiLevelType w:val="multilevel"/>
    <w:tmpl w:val="A83227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7AC355C4"/>
    <w:multiLevelType w:val="multilevel"/>
    <w:tmpl w:val="07A253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7" w15:restartNumberingAfterBreak="0">
    <w:nsid w:val="7B8158BD"/>
    <w:multiLevelType w:val="multilevel"/>
    <w:tmpl w:val="0DE203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8" w15:restartNumberingAfterBreak="0">
    <w:nsid w:val="7E456C15"/>
    <w:multiLevelType w:val="multilevel"/>
    <w:tmpl w:val="66FE9F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9" w15:restartNumberingAfterBreak="0">
    <w:nsid w:val="7E47497D"/>
    <w:multiLevelType w:val="multilevel"/>
    <w:tmpl w:val="EB9C7C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0" w15:restartNumberingAfterBreak="0">
    <w:nsid w:val="7EF547D1"/>
    <w:multiLevelType w:val="multilevel"/>
    <w:tmpl w:val="B254F3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1" w15:restartNumberingAfterBreak="0">
    <w:nsid w:val="7FCD1D68"/>
    <w:multiLevelType w:val="multilevel"/>
    <w:tmpl w:val="A78669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29"/>
  </w:num>
  <w:num w:numId="2" w16cid:durableId="116458358">
    <w:abstractNumId w:val="115"/>
  </w:num>
  <w:num w:numId="3" w16cid:durableId="1925257724">
    <w:abstractNumId w:val="97"/>
  </w:num>
  <w:num w:numId="4" w16cid:durableId="214388723">
    <w:abstractNumId w:val="49"/>
  </w:num>
  <w:num w:numId="5" w16cid:durableId="711996426">
    <w:abstractNumId w:val="126"/>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49"/>
  </w:num>
  <w:num w:numId="17" w16cid:durableId="1279946451">
    <w:abstractNumId w:val="123"/>
  </w:num>
  <w:num w:numId="18" w16cid:durableId="349382618">
    <w:abstractNumId w:val="25"/>
  </w:num>
  <w:num w:numId="19" w16cid:durableId="106655945">
    <w:abstractNumId w:val="143"/>
  </w:num>
  <w:num w:numId="20" w16cid:durableId="947002075">
    <w:abstractNumId w:val="31"/>
  </w:num>
  <w:num w:numId="21" w16cid:durableId="1446850275">
    <w:abstractNumId w:val="11"/>
  </w:num>
  <w:num w:numId="22" w16cid:durableId="656303414">
    <w:abstractNumId w:val="10"/>
  </w:num>
  <w:num w:numId="23" w16cid:durableId="507332415">
    <w:abstractNumId w:val="109"/>
  </w:num>
  <w:num w:numId="24" w16cid:durableId="1961061328">
    <w:abstractNumId w:val="110"/>
  </w:num>
  <w:num w:numId="25" w16cid:durableId="1005479043">
    <w:abstractNumId w:val="106"/>
  </w:num>
  <w:num w:numId="26" w16cid:durableId="820393637">
    <w:abstractNumId w:val="167"/>
  </w:num>
  <w:num w:numId="27" w16cid:durableId="1107651920">
    <w:abstractNumId w:val="27"/>
  </w:num>
  <w:num w:numId="28" w16cid:durableId="1023097810">
    <w:abstractNumId w:val="114"/>
  </w:num>
  <w:num w:numId="29" w16cid:durableId="847524084">
    <w:abstractNumId w:val="58"/>
  </w:num>
  <w:num w:numId="30" w16cid:durableId="1914661051">
    <w:abstractNumId w:val="151"/>
  </w:num>
  <w:num w:numId="31" w16cid:durableId="542837287">
    <w:abstractNumId w:val="164"/>
  </w:num>
  <w:num w:numId="32" w16cid:durableId="794375311">
    <w:abstractNumId w:val="92"/>
  </w:num>
  <w:num w:numId="33" w16cid:durableId="1210344058">
    <w:abstractNumId w:val="64"/>
  </w:num>
  <w:num w:numId="34" w16cid:durableId="688066977">
    <w:abstractNumId w:val="137"/>
  </w:num>
  <w:num w:numId="35" w16cid:durableId="1598756757">
    <w:abstractNumId w:val="81"/>
  </w:num>
  <w:num w:numId="36" w16cid:durableId="216937065">
    <w:abstractNumId w:val="101"/>
  </w:num>
  <w:num w:numId="37" w16cid:durableId="2123264526">
    <w:abstractNumId w:val="165"/>
  </w:num>
  <w:num w:numId="38" w16cid:durableId="817650196">
    <w:abstractNumId w:val="37"/>
  </w:num>
  <w:num w:numId="39" w16cid:durableId="1201747464">
    <w:abstractNumId w:val="88"/>
  </w:num>
  <w:num w:numId="40" w16cid:durableId="1615361971">
    <w:abstractNumId w:val="124"/>
  </w:num>
  <w:num w:numId="41" w16cid:durableId="1671829541">
    <w:abstractNumId w:val="159"/>
  </w:num>
  <w:num w:numId="42" w16cid:durableId="1765955099">
    <w:abstractNumId w:val="153"/>
  </w:num>
  <w:num w:numId="43" w16cid:durableId="1805854107">
    <w:abstractNumId w:val="157"/>
  </w:num>
  <w:num w:numId="44" w16cid:durableId="629744418">
    <w:abstractNumId w:val="30"/>
  </w:num>
  <w:num w:numId="45" w16cid:durableId="1751779940">
    <w:abstractNumId w:val="136"/>
  </w:num>
  <w:num w:numId="46" w16cid:durableId="1656302957">
    <w:abstractNumId w:val="19"/>
  </w:num>
  <w:num w:numId="47" w16cid:durableId="315690952">
    <w:abstractNumId w:val="147"/>
  </w:num>
  <w:num w:numId="48" w16cid:durableId="881743848">
    <w:abstractNumId w:val="155"/>
  </w:num>
  <w:num w:numId="49" w16cid:durableId="11077013">
    <w:abstractNumId w:val="71"/>
  </w:num>
  <w:num w:numId="50" w16cid:durableId="633675357">
    <w:abstractNumId w:val="142"/>
  </w:num>
  <w:num w:numId="51" w16cid:durableId="78523518">
    <w:abstractNumId w:val="131"/>
  </w:num>
  <w:num w:numId="52" w16cid:durableId="73942355">
    <w:abstractNumId w:val="103"/>
  </w:num>
  <w:num w:numId="53" w16cid:durableId="1254817925">
    <w:abstractNumId w:val="156"/>
  </w:num>
  <w:num w:numId="54" w16cid:durableId="479419085">
    <w:abstractNumId w:val="107"/>
  </w:num>
  <w:num w:numId="55" w16cid:durableId="43215015">
    <w:abstractNumId w:val="100"/>
  </w:num>
  <w:num w:numId="56" w16cid:durableId="1787845377">
    <w:abstractNumId w:val="166"/>
  </w:num>
  <w:num w:numId="57" w16cid:durableId="1831368786">
    <w:abstractNumId w:val="57"/>
  </w:num>
  <w:num w:numId="58" w16cid:durableId="1794591519">
    <w:abstractNumId w:val="72"/>
  </w:num>
  <w:num w:numId="59" w16cid:durableId="634677394">
    <w:abstractNumId w:val="83"/>
  </w:num>
  <w:num w:numId="60" w16cid:durableId="757095893">
    <w:abstractNumId w:val="98"/>
  </w:num>
  <w:num w:numId="61" w16cid:durableId="2044670264">
    <w:abstractNumId w:val="108"/>
  </w:num>
  <w:num w:numId="62" w16cid:durableId="1562406691">
    <w:abstractNumId w:val="82"/>
  </w:num>
  <w:num w:numId="63" w16cid:durableId="1647860502">
    <w:abstractNumId w:val="22"/>
  </w:num>
  <w:num w:numId="64" w16cid:durableId="1783189934">
    <w:abstractNumId w:val="77"/>
  </w:num>
  <w:num w:numId="65" w16cid:durableId="1421020131">
    <w:abstractNumId w:val="127"/>
  </w:num>
  <w:num w:numId="66" w16cid:durableId="2142258787">
    <w:abstractNumId w:val="150"/>
  </w:num>
  <w:num w:numId="67" w16cid:durableId="2118720437">
    <w:abstractNumId w:val="29"/>
  </w:num>
  <w:num w:numId="68" w16cid:durableId="373504247">
    <w:abstractNumId w:val="140"/>
  </w:num>
  <w:num w:numId="69" w16cid:durableId="771390044">
    <w:abstractNumId w:val="65"/>
  </w:num>
  <w:num w:numId="70" w16cid:durableId="477305295">
    <w:abstractNumId w:val="59"/>
  </w:num>
  <w:num w:numId="71" w16cid:durableId="361248233">
    <w:abstractNumId w:val="21"/>
  </w:num>
  <w:num w:numId="72" w16cid:durableId="261762559">
    <w:abstractNumId w:val="14"/>
  </w:num>
  <w:num w:numId="73" w16cid:durableId="1752236921">
    <w:abstractNumId w:val="158"/>
  </w:num>
  <w:num w:numId="74" w16cid:durableId="484513778">
    <w:abstractNumId w:val="111"/>
  </w:num>
  <w:num w:numId="75" w16cid:durableId="63114278">
    <w:abstractNumId w:val="36"/>
  </w:num>
  <w:num w:numId="76" w16cid:durableId="1650359553">
    <w:abstractNumId w:val="93"/>
  </w:num>
  <w:num w:numId="77" w16cid:durableId="509175486">
    <w:abstractNumId w:val="50"/>
  </w:num>
  <w:num w:numId="78" w16cid:durableId="1869444378">
    <w:abstractNumId w:val="40"/>
  </w:num>
  <w:num w:numId="79" w16cid:durableId="1846047996">
    <w:abstractNumId w:val="86"/>
  </w:num>
  <w:num w:numId="80" w16cid:durableId="2002276258">
    <w:abstractNumId w:val="168"/>
  </w:num>
  <w:num w:numId="81" w16cid:durableId="2126456613">
    <w:abstractNumId w:val="75"/>
  </w:num>
  <w:num w:numId="82" w16cid:durableId="778138544">
    <w:abstractNumId w:val="113"/>
  </w:num>
  <w:num w:numId="83" w16cid:durableId="1503163129">
    <w:abstractNumId w:val="128"/>
  </w:num>
  <w:num w:numId="84" w16cid:durableId="1778984637">
    <w:abstractNumId w:val="121"/>
  </w:num>
  <w:num w:numId="85" w16cid:durableId="1214342002">
    <w:abstractNumId w:val="89"/>
  </w:num>
  <w:num w:numId="86" w16cid:durableId="1061248998">
    <w:abstractNumId w:val="48"/>
  </w:num>
  <w:num w:numId="87" w16cid:durableId="54859802">
    <w:abstractNumId w:val="125"/>
  </w:num>
  <w:num w:numId="88" w16cid:durableId="683289936">
    <w:abstractNumId w:val="85"/>
  </w:num>
  <w:num w:numId="89" w16cid:durableId="1037395504">
    <w:abstractNumId w:val="35"/>
  </w:num>
  <w:num w:numId="90" w16cid:durableId="970792583">
    <w:abstractNumId w:val="91"/>
  </w:num>
  <w:num w:numId="91" w16cid:durableId="1840193231">
    <w:abstractNumId w:val="84"/>
  </w:num>
  <w:num w:numId="92" w16cid:durableId="428934219">
    <w:abstractNumId w:val="145"/>
  </w:num>
  <w:num w:numId="93" w16cid:durableId="1854803377">
    <w:abstractNumId w:val="87"/>
  </w:num>
  <w:num w:numId="94" w16cid:durableId="638808027">
    <w:abstractNumId w:val="38"/>
  </w:num>
  <w:num w:numId="95" w16cid:durableId="1464540894">
    <w:abstractNumId w:val="160"/>
  </w:num>
  <w:num w:numId="96" w16cid:durableId="1739936996">
    <w:abstractNumId w:val="141"/>
  </w:num>
  <w:num w:numId="97" w16cid:durableId="432631585">
    <w:abstractNumId w:val="133"/>
  </w:num>
  <w:num w:numId="98" w16cid:durableId="651183251">
    <w:abstractNumId w:val="13"/>
  </w:num>
  <w:num w:numId="99" w16cid:durableId="1913931088">
    <w:abstractNumId w:val="116"/>
  </w:num>
  <w:num w:numId="100" w16cid:durableId="843470217">
    <w:abstractNumId w:val="47"/>
  </w:num>
  <w:num w:numId="101" w16cid:durableId="2142921493">
    <w:abstractNumId w:val="102"/>
  </w:num>
  <w:num w:numId="102" w16cid:durableId="526215513">
    <w:abstractNumId w:val="105"/>
  </w:num>
  <w:num w:numId="103" w16cid:durableId="181282860">
    <w:abstractNumId w:val="66"/>
  </w:num>
  <w:num w:numId="104" w16cid:durableId="796216824">
    <w:abstractNumId w:val="95"/>
  </w:num>
  <w:num w:numId="105" w16cid:durableId="1389262128">
    <w:abstractNumId w:val="104"/>
  </w:num>
  <w:num w:numId="106" w16cid:durableId="874007469">
    <w:abstractNumId w:val="15"/>
  </w:num>
  <w:num w:numId="107" w16cid:durableId="843937210">
    <w:abstractNumId w:val="132"/>
  </w:num>
  <w:num w:numId="108" w16cid:durableId="920060981">
    <w:abstractNumId w:val="80"/>
  </w:num>
  <w:num w:numId="109" w16cid:durableId="768890880">
    <w:abstractNumId w:val="135"/>
  </w:num>
  <w:num w:numId="110" w16cid:durableId="1512182434">
    <w:abstractNumId w:val="12"/>
  </w:num>
  <w:num w:numId="111" w16cid:durableId="601963014">
    <w:abstractNumId w:val="79"/>
  </w:num>
  <w:num w:numId="112" w16cid:durableId="1074209051">
    <w:abstractNumId w:val="90"/>
  </w:num>
  <w:num w:numId="113" w16cid:durableId="1234974524">
    <w:abstractNumId w:val="51"/>
  </w:num>
  <w:num w:numId="114" w16cid:durableId="1992832986">
    <w:abstractNumId w:val="43"/>
  </w:num>
  <w:num w:numId="115" w16cid:durableId="387383968">
    <w:abstractNumId w:val="41"/>
  </w:num>
  <w:num w:numId="116" w16cid:durableId="694040472">
    <w:abstractNumId w:val="171"/>
  </w:num>
  <w:num w:numId="117" w16cid:durableId="1338461015">
    <w:abstractNumId w:val="55"/>
  </w:num>
  <w:num w:numId="118" w16cid:durableId="545147058">
    <w:abstractNumId w:val="46"/>
  </w:num>
  <w:num w:numId="119" w16cid:durableId="5717781">
    <w:abstractNumId w:val="162"/>
  </w:num>
  <w:num w:numId="120" w16cid:durableId="191842791">
    <w:abstractNumId w:val="99"/>
  </w:num>
  <w:num w:numId="121" w16cid:durableId="1796635070">
    <w:abstractNumId w:val="118"/>
  </w:num>
  <w:num w:numId="122" w16cid:durableId="1893077506">
    <w:abstractNumId w:val="54"/>
  </w:num>
  <w:num w:numId="123" w16cid:durableId="1112089270">
    <w:abstractNumId w:val="120"/>
  </w:num>
  <w:num w:numId="124" w16cid:durableId="182015457">
    <w:abstractNumId w:val="24"/>
  </w:num>
  <w:num w:numId="125" w16cid:durableId="1899508570">
    <w:abstractNumId w:val="146"/>
  </w:num>
  <w:num w:numId="126" w16cid:durableId="1154251598">
    <w:abstractNumId w:val="94"/>
  </w:num>
  <w:num w:numId="127" w16cid:durableId="60494151">
    <w:abstractNumId w:val="170"/>
  </w:num>
  <w:num w:numId="128" w16cid:durableId="393047294">
    <w:abstractNumId w:val="148"/>
  </w:num>
  <w:num w:numId="129" w16cid:durableId="2122449532">
    <w:abstractNumId w:val="134"/>
  </w:num>
  <w:num w:numId="130" w16cid:durableId="896431326">
    <w:abstractNumId w:val="122"/>
  </w:num>
  <w:num w:numId="131" w16cid:durableId="268006112">
    <w:abstractNumId w:val="16"/>
  </w:num>
  <w:num w:numId="132" w16cid:durableId="862207695">
    <w:abstractNumId w:val="154"/>
  </w:num>
  <w:num w:numId="133" w16cid:durableId="422848687">
    <w:abstractNumId w:val="130"/>
  </w:num>
  <w:num w:numId="134" w16cid:durableId="1039088898">
    <w:abstractNumId w:val="68"/>
  </w:num>
  <w:num w:numId="135" w16cid:durableId="732432918">
    <w:abstractNumId w:val="78"/>
  </w:num>
  <w:num w:numId="136" w16cid:durableId="1114205802">
    <w:abstractNumId w:val="67"/>
  </w:num>
  <w:num w:numId="137" w16cid:durableId="965506542">
    <w:abstractNumId w:val="34"/>
  </w:num>
  <w:num w:numId="138" w16cid:durableId="714500633">
    <w:abstractNumId w:val="53"/>
  </w:num>
  <w:num w:numId="139" w16cid:durableId="1516268593">
    <w:abstractNumId w:val="52"/>
  </w:num>
  <w:num w:numId="140" w16cid:durableId="784466111">
    <w:abstractNumId w:val="23"/>
  </w:num>
  <w:num w:numId="141" w16cid:durableId="303312733">
    <w:abstractNumId w:val="112"/>
  </w:num>
  <w:num w:numId="142" w16cid:durableId="555896328">
    <w:abstractNumId w:val="152"/>
  </w:num>
  <w:num w:numId="143" w16cid:durableId="200751655">
    <w:abstractNumId w:val="76"/>
  </w:num>
  <w:num w:numId="144" w16cid:durableId="1412923066">
    <w:abstractNumId w:val="69"/>
  </w:num>
  <w:num w:numId="145" w16cid:durableId="315688798">
    <w:abstractNumId w:val="139"/>
  </w:num>
  <w:num w:numId="146" w16cid:durableId="398677347">
    <w:abstractNumId w:val="169"/>
  </w:num>
  <w:num w:numId="147" w16cid:durableId="337462714">
    <w:abstractNumId w:val="56"/>
  </w:num>
  <w:num w:numId="148" w16cid:durableId="381634040">
    <w:abstractNumId w:val="161"/>
  </w:num>
  <w:num w:numId="149" w16cid:durableId="1661079685">
    <w:abstractNumId w:val="45"/>
  </w:num>
  <w:num w:numId="150" w16cid:durableId="438961039">
    <w:abstractNumId w:val="20"/>
  </w:num>
  <w:num w:numId="151" w16cid:durableId="1396321262">
    <w:abstractNumId w:val="117"/>
  </w:num>
  <w:num w:numId="152" w16cid:durableId="1697925123">
    <w:abstractNumId w:val="63"/>
  </w:num>
  <w:num w:numId="153" w16cid:durableId="2109999655">
    <w:abstractNumId w:val="74"/>
  </w:num>
  <w:num w:numId="154" w16cid:durableId="124280605">
    <w:abstractNumId w:val="62"/>
  </w:num>
  <w:num w:numId="155" w16cid:durableId="960302538">
    <w:abstractNumId w:val="26"/>
  </w:num>
  <w:num w:numId="156" w16cid:durableId="722757957">
    <w:abstractNumId w:val="32"/>
  </w:num>
  <w:num w:numId="157" w16cid:durableId="1246115608">
    <w:abstractNumId w:val="18"/>
  </w:num>
  <w:num w:numId="158" w16cid:durableId="1601986956">
    <w:abstractNumId w:val="70"/>
  </w:num>
  <w:num w:numId="159" w16cid:durableId="368840799">
    <w:abstractNumId w:val="17"/>
  </w:num>
  <w:num w:numId="160" w16cid:durableId="447049616">
    <w:abstractNumId w:val="163"/>
  </w:num>
  <w:num w:numId="161" w16cid:durableId="668992313">
    <w:abstractNumId w:val="60"/>
  </w:num>
  <w:num w:numId="162" w16cid:durableId="1960717251">
    <w:abstractNumId w:val="44"/>
  </w:num>
  <w:num w:numId="163" w16cid:durableId="171267022">
    <w:abstractNumId w:val="96"/>
  </w:num>
  <w:num w:numId="164" w16cid:durableId="495655359">
    <w:abstractNumId w:val="42"/>
  </w:num>
  <w:num w:numId="165" w16cid:durableId="493378695">
    <w:abstractNumId w:val="61"/>
  </w:num>
  <w:num w:numId="166" w16cid:durableId="90441466">
    <w:abstractNumId w:val="28"/>
  </w:num>
  <w:num w:numId="167" w16cid:durableId="2034110781">
    <w:abstractNumId w:val="33"/>
  </w:num>
  <w:num w:numId="168" w16cid:durableId="59519234">
    <w:abstractNumId w:val="144"/>
  </w:num>
  <w:num w:numId="169" w16cid:durableId="477962423">
    <w:abstractNumId w:val="119"/>
  </w:num>
  <w:num w:numId="170" w16cid:durableId="852108990">
    <w:abstractNumId w:val="73"/>
  </w:num>
  <w:num w:numId="171" w16cid:durableId="181284206">
    <w:abstractNumId w:val="39"/>
  </w:num>
  <w:num w:numId="172" w16cid:durableId="1037047471">
    <w:abstractNumId w:val="138"/>
  </w:num>
  <w:numIdMacAtCleanup w:val="17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6963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0190"/>
    <w:rsid w:val="0002556D"/>
    <w:rsid w:val="0003065C"/>
    <w:rsid w:val="0003448F"/>
    <w:rsid w:val="0003575C"/>
    <w:rsid w:val="0005780E"/>
    <w:rsid w:val="000627E9"/>
    <w:rsid w:val="00065A75"/>
    <w:rsid w:val="000800BF"/>
    <w:rsid w:val="000862FB"/>
    <w:rsid w:val="000874DB"/>
    <w:rsid w:val="000877AD"/>
    <w:rsid w:val="00093270"/>
    <w:rsid w:val="000A71F7"/>
    <w:rsid w:val="000F09E4"/>
    <w:rsid w:val="000F16FD"/>
    <w:rsid w:val="000F1D5C"/>
    <w:rsid w:val="000F3A47"/>
    <w:rsid w:val="000F5CEC"/>
    <w:rsid w:val="000F70C1"/>
    <w:rsid w:val="0012328B"/>
    <w:rsid w:val="0012390E"/>
    <w:rsid w:val="00124ADA"/>
    <w:rsid w:val="001363D1"/>
    <w:rsid w:val="00163EE0"/>
    <w:rsid w:val="00163FEA"/>
    <w:rsid w:val="00167DF0"/>
    <w:rsid w:val="001726B3"/>
    <w:rsid w:val="001807AA"/>
    <w:rsid w:val="00182B7F"/>
    <w:rsid w:val="001907BA"/>
    <w:rsid w:val="001C0FAD"/>
    <w:rsid w:val="001C325E"/>
    <w:rsid w:val="001E625C"/>
    <w:rsid w:val="001F3839"/>
    <w:rsid w:val="00203CF0"/>
    <w:rsid w:val="00205431"/>
    <w:rsid w:val="00210AB7"/>
    <w:rsid w:val="002208AD"/>
    <w:rsid w:val="002214BA"/>
    <w:rsid w:val="002279BA"/>
    <w:rsid w:val="00231558"/>
    <w:rsid w:val="002329F3"/>
    <w:rsid w:val="002402F1"/>
    <w:rsid w:val="0024128D"/>
    <w:rsid w:val="00243F0D"/>
    <w:rsid w:val="00244B0A"/>
    <w:rsid w:val="0024682A"/>
    <w:rsid w:val="00253884"/>
    <w:rsid w:val="00263A66"/>
    <w:rsid w:val="002647BB"/>
    <w:rsid w:val="002754C1"/>
    <w:rsid w:val="00277F02"/>
    <w:rsid w:val="00283969"/>
    <w:rsid w:val="002841C8"/>
    <w:rsid w:val="0028516B"/>
    <w:rsid w:val="00291C6C"/>
    <w:rsid w:val="00292DCA"/>
    <w:rsid w:val="002B02DB"/>
    <w:rsid w:val="002B1E9E"/>
    <w:rsid w:val="002C2929"/>
    <w:rsid w:val="002C6F90"/>
    <w:rsid w:val="002E3552"/>
    <w:rsid w:val="002F27EC"/>
    <w:rsid w:val="00302FB8"/>
    <w:rsid w:val="00304EA1"/>
    <w:rsid w:val="00314D81"/>
    <w:rsid w:val="0031607E"/>
    <w:rsid w:val="00317939"/>
    <w:rsid w:val="003211D0"/>
    <w:rsid w:val="00322123"/>
    <w:rsid w:val="00322FC6"/>
    <w:rsid w:val="003446B4"/>
    <w:rsid w:val="00350E9A"/>
    <w:rsid w:val="00365D51"/>
    <w:rsid w:val="003701BC"/>
    <w:rsid w:val="00374F1C"/>
    <w:rsid w:val="00391986"/>
    <w:rsid w:val="003D421C"/>
    <w:rsid w:val="003D57A7"/>
    <w:rsid w:val="00403E4E"/>
    <w:rsid w:val="00412F60"/>
    <w:rsid w:val="00414011"/>
    <w:rsid w:val="00416791"/>
    <w:rsid w:val="00417AA3"/>
    <w:rsid w:val="00424DD2"/>
    <w:rsid w:val="00440B32"/>
    <w:rsid w:val="00444619"/>
    <w:rsid w:val="004567A0"/>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5BDA"/>
    <w:rsid w:val="00503CBE"/>
    <w:rsid w:val="0051631E"/>
    <w:rsid w:val="00517DAC"/>
    <w:rsid w:val="00531440"/>
    <w:rsid w:val="00532A04"/>
    <w:rsid w:val="00534253"/>
    <w:rsid w:val="00542659"/>
    <w:rsid w:val="00555952"/>
    <w:rsid w:val="0055611A"/>
    <w:rsid w:val="00566029"/>
    <w:rsid w:val="00584AEE"/>
    <w:rsid w:val="00586B33"/>
    <w:rsid w:val="005923CB"/>
    <w:rsid w:val="005B391B"/>
    <w:rsid w:val="005C76D0"/>
    <w:rsid w:val="005D3D78"/>
    <w:rsid w:val="005D4C51"/>
    <w:rsid w:val="005D53EC"/>
    <w:rsid w:val="005E17AB"/>
    <w:rsid w:val="005E2EF0"/>
    <w:rsid w:val="005F504C"/>
    <w:rsid w:val="00613DCB"/>
    <w:rsid w:val="00621305"/>
    <w:rsid w:val="0062553D"/>
    <w:rsid w:val="00630EC5"/>
    <w:rsid w:val="00632FF9"/>
    <w:rsid w:val="00634764"/>
    <w:rsid w:val="00637FBC"/>
    <w:rsid w:val="00650423"/>
    <w:rsid w:val="00654760"/>
    <w:rsid w:val="00665E92"/>
    <w:rsid w:val="00672AFB"/>
    <w:rsid w:val="00693953"/>
    <w:rsid w:val="00693FFD"/>
    <w:rsid w:val="006A2E04"/>
    <w:rsid w:val="006A7D06"/>
    <w:rsid w:val="006B3E74"/>
    <w:rsid w:val="006B7A25"/>
    <w:rsid w:val="006C4D3D"/>
    <w:rsid w:val="006D2159"/>
    <w:rsid w:val="006D764C"/>
    <w:rsid w:val="006E4FC9"/>
    <w:rsid w:val="006F5551"/>
    <w:rsid w:val="006F787C"/>
    <w:rsid w:val="00702636"/>
    <w:rsid w:val="00707E68"/>
    <w:rsid w:val="00714643"/>
    <w:rsid w:val="0071657E"/>
    <w:rsid w:val="00724507"/>
    <w:rsid w:val="007270FB"/>
    <w:rsid w:val="00736915"/>
    <w:rsid w:val="00747608"/>
    <w:rsid w:val="007515F6"/>
    <w:rsid w:val="00753F1C"/>
    <w:rsid w:val="007619E0"/>
    <w:rsid w:val="007628A2"/>
    <w:rsid w:val="00773E6C"/>
    <w:rsid w:val="007D4FB6"/>
    <w:rsid w:val="007E1ED2"/>
    <w:rsid w:val="007E5E88"/>
    <w:rsid w:val="008027E3"/>
    <w:rsid w:val="00813C37"/>
    <w:rsid w:val="008154B5"/>
    <w:rsid w:val="0081668A"/>
    <w:rsid w:val="00823962"/>
    <w:rsid w:val="008375FE"/>
    <w:rsid w:val="00850219"/>
    <w:rsid w:val="00851757"/>
    <w:rsid w:val="00852719"/>
    <w:rsid w:val="00853A48"/>
    <w:rsid w:val="00860115"/>
    <w:rsid w:val="008715F5"/>
    <w:rsid w:val="00875981"/>
    <w:rsid w:val="008810CF"/>
    <w:rsid w:val="00881105"/>
    <w:rsid w:val="008857C4"/>
    <w:rsid w:val="0088783C"/>
    <w:rsid w:val="008955EB"/>
    <w:rsid w:val="0089628D"/>
    <w:rsid w:val="00896ABD"/>
    <w:rsid w:val="008B352E"/>
    <w:rsid w:val="008C08B2"/>
    <w:rsid w:val="008C34FB"/>
    <w:rsid w:val="008C6AA2"/>
    <w:rsid w:val="008E031A"/>
    <w:rsid w:val="008F6521"/>
    <w:rsid w:val="00906913"/>
    <w:rsid w:val="0091624E"/>
    <w:rsid w:val="00916D5D"/>
    <w:rsid w:val="0092268E"/>
    <w:rsid w:val="0093258A"/>
    <w:rsid w:val="009370BC"/>
    <w:rsid w:val="009405B0"/>
    <w:rsid w:val="0096074C"/>
    <w:rsid w:val="009618FD"/>
    <w:rsid w:val="00973010"/>
    <w:rsid w:val="00983B91"/>
    <w:rsid w:val="009867C4"/>
    <w:rsid w:val="0098739B"/>
    <w:rsid w:val="00991B93"/>
    <w:rsid w:val="00992401"/>
    <w:rsid w:val="0099573C"/>
    <w:rsid w:val="009966FB"/>
    <w:rsid w:val="009A2333"/>
    <w:rsid w:val="009B3B87"/>
    <w:rsid w:val="009C1C16"/>
    <w:rsid w:val="009C57E3"/>
    <w:rsid w:val="00A06B65"/>
    <w:rsid w:val="00A11696"/>
    <w:rsid w:val="00A17661"/>
    <w:rsid w:val="00A17CF6"/>
    <w:rsid w:val="00A24B2D"/>
    <w:rsid w:val="00A36E4F"/>
    <w:rsid w:val="00A40966"/>
    <w:rsid w:val="00A45BDC"/>
    <w:rsid w:val="00A5644C"/>
    <w:rsid w:val="00A6555C"/>
    <w:rsid w:val="00A67188"/>
    <w:rsid w:val="00A77F1C"/>
    <w:rsid w:val="00A90353"/>
    <w:rsid w:val="00A921E0"/>
    <w:rsid w:val="00A96180"/>
    <w:rsid w:val="00AB0CB8"/>
    <w:rsid w:val="00AB2543"/>
    <w:rsid w:val="00AB4E23"/>
    <w:rsid w:val="00AE7137"/>
    <w:rsid w:val="00AF1B9E"/>
    <w:rsid w:val="00AF4B2C"/>
    <w:rsid w:val="00B0738F"/>
    <w:rsid w:val="00B13D9B"/>
    <w:rsid w:val="00B26601"/>
    <w:rsid w:val="00B275F7"/>
    <w:rsid w:val="00B352A6"/>
    <w:rsid w:val="00B41951"/>
    <w:rsid w:val="00B45199"/>
    <w:rsid w:val="00B45F66"/>
    <w:rsid w:val="00B465C2"/>
    <w:rsid w:val="00B53229"/>
    <w:rsid w:val="00B60AB6"/>
    <w:rsid w:val="00B62480"/>
    <w:rsid w:val="00B65CD8"/>
    <w:rsid w:val="00B81B70"/>
    <w:rsid w:val="00BB238F"/>
    <w:rsid w:val="00BD0724"/>
    <w:rsid w:val="00BD4472"/>
    <w:rsid w:val="00BE3DEE"/>
    <w:rsid w:val="00BE5521"/>
    <w:rsid w:val="00BF6F4C"/>
    <w:rsid w:val="00C000D6"/>
    <w:rsid w:val="00C01637"/>
    <w:rsid w:val="00C07962"/>
    <w:rsid w:val="00C07D60"/>
    <w:rsid w:val="00C239FC"/>
    <w:rsid w:val="00C34684"/>
    <w:rsid w:val="00C44E5E"/>
    <w:rsid w:val="00C53263"/>
    <w:rsid w:val="00C559A6"/>
    <w:rsid w:val="00C65741"/>
    <w:rsid w:val="00C73F9D"/>
    <w:rsid w:val="00C75BC5"/>
    <w:rsid w:val="00C75F1D"/>
    <w:rsid w:val="00C805B2"/>
    <w:rsid w:val="00C86BB2"/>
    <w:rsid w:val="00CA02DD"/>
    <w:rsid w:val="00CC2384"/>
    <w:rsid w:val="00CC53F9"/>
    <w:rsid w:val="00CC7529"/>
    <w:rsid w:val="00CD454F"/>
    <w:rsid w:val="00CE4547"/>
    <w:rsid w:val="00CE51F4"/>
    <w:rsid w:val="00D021BF"/>
    <w:rsid w:val="00D0381D"/>
    <w:rsid w:val="00D1511A"/>
    <w:rsid w:val="00D338E4"/>
    <w:rsid w:val="00D35538"/>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F0652"/>
    <w:rsid w:val="00DF1AF8"/>
    <w:rsid w:val="00DF4B17"/>
    <w:rsid w:val="00E12E22"/>
    <w:rsid w:val="00E139C5"/>
    <w:rsid w:val="00E162D2"/>
    <w:rsid w:val="00E1632F"/>
    <w:rsid w:val="00E23F1D"/>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1520E"/>
    <w:rsid w:val="00F337AC"/>
    <w:rsid w:val="00F40D53"/>
    <w:rsid w:val="00F4525C"/>
    <w:rsid w:val="00F464D8"/>
    <w:rsid w:val="00F47B7F"/>
    <w:rsid w:val="00F61B8A"/>
    <w:rsid w:val="00F70E0B"/>
    <w:rsid w:val="00F81AA4"/>
    <w:rsid w:val="00F83DB5"/>
    <w:rsid w:val="00F93694"/>
    <w:rsid w:val="00F9544F"/>
    <w:rsid w:val="00F95799"/>
    <w:rsid w:val="00FA080C"/>
    <w:rsid w:val="00FB56CD"/>
    <w:rsid w:val="00FC2FF6"/>
    <w:rsid w:val="00FD1C20"/>
    <w:rsid w:val="00FD658C"/>
    <w:rsid w:val="00FE0AD0"/>
    <w:rsid w:val="6E0C4BFC"/>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69633"/>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E12E22"/>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6E4FC9"/>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6E4FC9"/>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6E4FC9"/>
  </w:style>
  <w:style w:type="character" w:customStyle="1" w:styleId="normaltextrun">
    <w:name w:val="normaltextrun"/>
    <w:basedOn w:val="DefaultParagraphFont"/>
    <w:rsid w:val="006E4FC9"/>
  </w:style>
  <w:style w:type="character" w:customStyle="1" w:styleId="eop">
    <w:name w:val="eop"/>
    <w:basedOn w:val="DefaultParagraphFont"/>
    <w:rsid w:val="006E4FC9"/>
  </w:style>
  <w:style w:type="character" w:customStyle="1" w:styleId="contentcontrol">
    <w:name w:val="contentcontrol"/>
    <w:basedOn w:val="DefaultParagraphFont"/>
    <w:rsid w:val="006E4FC9"/>
  </w:style>
  <w:style w:type="character" w:customStyle="1" w:styleId="contentcontrolboundarysink">
    <w:name w:val="contentcontrolboundarysink"/>
    <w:basedOn w:val="DefaultParagraphFont"/>
    <w:rsid w:val="006E4FC9"/>
  </w:style>
  <w:style w:type="paragraph" w:customStyle="1" w:styleId="outlineelement">
    <w:name w:val="outlineelement"/>
    <w:basedOn w:val="Normal"/>
    <w:rsid w:val="006E4FC9"/>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6E4FC9"/>
    <w:rPr>
      <w:color w:val="800080"/>
      <w:u w:val="single"/>
    </w:rPr>
  </w:style>
  <w:style w:type="character" w:customStyle="1" w:styleId="wacimagegroupcontainer">
    <w:name w:val="wacimagegroupcontainer"/>
    <w:basedOn w:val="DefaultParagraphFont"/>
    <w:rsid w:val="006E4FC9"/>
  </w:style>
  <w:style w:type="character" w:customStyle="1" w:styleId="wacimagecontainer">
    <w:name w:val="wacimagecontainer"/>
    <w:basedOn w:val="DefaultParagraphFont"/>
    <w:rsid w:val="006E4FC9"/>
  </w:style>
  <w:style w:type="character" w:customStyle="1" w:styleId="wacimageborder">
    <w:name w:val="wacimageborder"/>
    <w:basedOn w:val="DefaultParagraphFont"/>
    <w:rsid w:val="006E4FC9"/>
  </w:style>
  <w:style w:type="character" w:customStyle="1" w:styleId="linebreakblob">
    <w:name w:val="linebreakblob"/>
    <w:basedOn w:val="DefaultParagraphFont"/>
    <w:rsid w:val="006E4FC9"/>
  </w:style>
  <w:style w:type="character" w:customStyle="1" w:styleId="scxw226837688">
    <w:name w:val="scxw226837688"/>
    <w:basedOn w:val="DefaultParagraphFont"/>
    <w:rsid w:val="006E4FC9"/>
  </w:style>
  <w:style w:type="character" w:customStyle="1" w:styleId="tabrun">
    <w:name w:val="tabrun"/>
    <w:basedOn w:val="DefaultParagraphFont"/>
    <w:rsid w:val="006E4FC9"/>
  </w:style>
  <w:style w:type="character" w:customStyle="1" w:styleId="tabchar">
    <w:name w:val="tabchar"/>
    <w:basedOn w:val="DefaultParagraphFont"/>
    <w:rsid w:val="006E4FC9"/>
  </w:style>
  <w:style w:type="character" w:customStyle="1" w:styleId="tableaderchars">
    <w:name w:val="tableaderchars"/>
    <w:basedOn w:val="DefaultParagraphFont"/>
    <w:rsid w:val="006E4FC9"/>
  </w:style>
  <w:style w:type="paragraph" w:customStyle="1" w:styleId="VCAAbullet">
    <w:name w:val="VCAA bullet"/>
    <w:basedOn w:val="VCAAbody"/>
    <w:autoRedefine/>
    <w:qFormat/>
    <w:rsid w:val="00DF0652"/>
    <w:pPr>
      <w:numPr>
        <w:numId w:val="172"/>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DF0652"/>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96568018">
      <w:bodyDiv w:val="1"/>
      <w:marLeft w:val="0"/>
      <w:marRight w:val="0"/>
      <w:marTop w:val="0"/>
      <w:marBottom w:val="0"/>
      <w:divBdr>
        <w:top w:val="none" w:sz="0" w:space="0" w:color="auto"/>
        <w:left w:val="none" w:sz="0" w:space="0" w:color="auto"/>
        <w:bottom w:val="none" w:sz="0" w:space="0" w:color="auto"/>
        <w:right w:val="none" w:sz="0" w:space="0" w:color="auto"/>
      </w:divBdr>
      <w:divsChild>
        <w:div w:id="1107386371">
          <w:marLeft w:val="0"/>
          <w:marRight w:val="0"/>
          <w:marTop w:val="0"/>
          <w:marBottom w:val="0"/>
          <w:divBdr>
            <w:top w:val="none" w:sz="0" w:space="0" w:color="auto"/>
            <w:left w:val="none" w:sz="0" w:space="0" w:color="auto"/>
            <w:bottom w:val="none" w:sz="0" w:space="0" w:color="auto"/>
            <w:right w:val="none" w:sz="0" w:space="0" w:color="auto"/>
          </w:divBdr>
        </w:div>
        <w:div w:id="117770276">
          <w:marLeft w:val="0"/>
          <w:marRight w:val="0"/>
          <w:marTop w:val="0"/>
          <w:marBottom w:val="0"/>
          <w:divBdr>
            <w:top w:val="none" w:sz="0" w:space="0" w:color="auto"/>
            <w:left w:val="none" w:sz="0" w:space="0" w:color="auto"/>
            <w:bottom w:val="none" w:sz="0" w:space="0" w:color="auto"/>
            <w:right w:val="none" w:sz="0" w:space="0" w:color="auto"/>
          </w:divBdr>
        </w:div>
        <w:div w:id="1155997543">
          <w:marLeft w:val="0"/>
          <w:marRight w:val="0"/>
          <w:marTop w:val="0"/>
          <w:marBottom w:val="0"/>
          <w:divBdr>
            <w:top w:val="none" w:sz="0" w:space="0" w:color="auto"/>
            <w:left w:val="none" w:sz="0" w:space="0" w:color="auto"/>
            <w:bottom w:val="none" w:sz="0" w:space="0" w:color="auto"/>
            <w:right w:val="none" w:sz="0" w:space="0" w:color="auto"/>
          </w:divBdr>
        </w:div>
        <w:div w:id="1296179247">
          <w:marLeft w:val="0"/>
          <w:marRight w:val="0"/>
          <w:marTop w:val="0"/>
          <w:marBottom w:val="0"/>
          <w:divBdr>
            <w:top w:val="none" w:sz="0" w:space="0" w:color="auto"/>
            <w:left w:val="none" w:sz="0" w:space="0" w:color="auto"/>
            <w:bottom w:val="none" w:sz="0" w:space="0" w:color="auto"/>
            <w:right w:val="none" w:sz="0" w:space="0" w:color="auto"/>
          </w:divBdr>
        </w:div>
        <w:div w:id="1713387382">
          <w:marLeft w:val="0"/>
          <w:marRight w:val="0"/>
          <w:marTop w:val="0"/>
          <w:marBottom w:val="0"/>
          <w:divBdr>
            <w:top w:val="none" w:sz="0" w:space="0" w:color="auto"/>
            <w:left w:val="none" w:sz="0" w:space="0" w:color="auto"/>
            <w:bottom w:val="none" w:sz="0" w:space="0" w:color="auto"/>
            <w:right w:val="none" w:sz="0" w:space="0" w:color="auto"/>
          </w:divBdr>
          <w:divsChild>
            <w:div w:id="2009210484">
              <w:marLeft w:val="-75"/>
              <w:marRight w:val="0"/>
              <w:marTop w:val="30"/>
              <w:marBottom w:val="30"/>
              <w:divBdr>
                <w:top w:val="none" w:sz="0" w:space="0" w:color="auto"/>
                <w:left w:val="none" w:sz="0" w:space="0" w:color="auto"/>
                <w:bottom w:val="none" w:sz="0" w:space="0" w:color="auto"/>
                <w:right w:val="none" w:sz="0" w:space="0" w:color="auto"/>
              </w:divBdr>
              <w:divsChild>
                <w:div w:id="1047602620">
                  <w:marLeft w:val="0"/>
                  <w:marRight w:val="0"/>
                  <w:marTop w:val="0"/>
                  <w:marBottom w:val="0"/>
                  <w:divBdr>
                    <w:top w:val="none" w:sz="0" w:space="0" w:color="auto"/>
                    <w:left w:val="none" w:sz="0" w:space="0" w:color="auto"/>
                    <w:bottom w:val="none" w:sz="0" w:space="0" w:color="auto"/>
                    <w:right w:val="none" w:sz="0" w:space="0" w:color="auto"/>
                  </w:divBdr>
                  <w:divsChild>
                    <w:div w:id="780687004">
                      <w:marLeft w:val="0"/>
                      <w:marRight w:val="0"/>
                      <w:marTop w:val="0"/>
                      <w:marBottom w:val="0"/>
                      <w:divBdr>
                        <w:top w:val="none" w:sz="0" w:space="0" w:color="auto"/>
                        <w:left w:val="none" w:sz="0" w:space="0" w:color="auto"/>
                        <w:bottom w:val="none" w:sz="0" w:space="0" w:color="auto"/>
                        <w:right w:val="none" w:sz="0" w:space="0" w:color="auto"/>
                      </w:divBdr>
                    </w:div>
                  </w:divsChild>
                </w:div>
                <w:div w:id="1193878428">
                  <w:marLeft w:val="0"/>
                  <w:marRight w:val="0"/>
                  <w:marTop w:val="0"/>
                  <w:marBottom w:val="0"/>
                  <w:divBdr>
                    <w:top w:val="none" w:sz="0" w:space="0" w:color="auto"/>
                    <w:left w:val="none" w:sz="0" w:space="0" w:color="auto"/>
                    <w:bottom w:val="none" w:sz="0" w:space="0" w:color="auto"/>
                    <w:right w:val="none" w:sz="0" w:space="0" w:color="auto"/>
                  </w:divBdr>
                  <w:divsChild>
                    <w:div w:id="631446402">
                      <w:marLeft w:val="0"/>
                      <w:marRight w:val="0"/>
                      <w:marTop w:val="0"/>
                      <w:marBottom w:val="0"/>
                      <w:divBdr>
                        <w:top w:val="none" w:sz="0" w:space="0" w:color="auto"/>
                        <w:left w:val="none" w:sz="0" w:space="0" w:color="auto"/>
                        <w:bottom w:val="none" w:sz="0" w:space="0" w:color="auto"/>
                        <w:right w:val="none" w:sz="0" w:space="0" w:color="auto"/>
                      </w:divBdr>
                    </w:div>
                  </w:divsChild>
                </w:div>
                <w:div w:id="726732524">
                  <w:marLeft w:val="0"/>
                  <w:marRight w:val="0"/>
                  <w:marTop w:val="0"/>
                  <w:marBottom w:val="0"/>
                  <w:divBdr>
                    <w:top w:val="none" w:sz="0" w:space="0" w:color="auto"/>
                    <w:left w:val="none" w:sz="0" w:space="0" w:color="auto"/>
                    <w:bottom w:val="none" w:sz="0" w:space="0" w:color="auto"/>
                    <w:right w:val="none" w:sz="0" w:space="0" w:color="auto"/>
                  </w:divBdr>
                  <w:divsChild>
                    <w:div w:id="401872225">
                      <w:marLeft w:val="0"/>
                      <w:marRight w:val="0"/>
                      <w:marTop w:val="0"/>
                      <w:marBottom w:val="0"/>
                      <w:divBdr>
                        <w:top w:val="none" w:sz="0" w:space="0" w:color="auto"/>
                        <w:left w:val="none" w:sz="0" w:space="0" w:color="auto"/>
                        <w:bottom w:val="none" w:sz="0" w:space="0" w:color="auto"/>
                        <w:right w:val="none" w:sz="0" w:space="0" w:color="auto"/>
                      </w:divBdr>
                    </w:div>
                  </w:divsChild>
                </w:div>
                <w:div w:id="1330258239">
                  <w:marLeft w:val="0"/>
                  <w:marRight w:val="0"/>
                  <w:marTop w:val="0"/>
                  <w:marBottom w:val="0"/>
                  <w:divBdr>
                    <w:top w:val="none" w:sz="0" w:space="0" w:color="auto"/>
                    <w:left w:val="none" w:sz="0" w:space="0" w:color="auto"/>
                    <w:bottom w:val="none" w:sz="0" w:space="0" w:color="auto"/>
                    <w:right w:val="none" w:sz="0" w:space="0" w:color="auto"/>
                  </w:divBdr>
                  <w:divsChild>
                    <w:div w:id="2013364058">
                      <w:marLeft w:val="0"/>
                      <w:marRight w:val="0"/>
                      <w:marTop w:val="0"/>
                      <w:marBottom w:val="0"/>
                      <w:divBdr>
                        <w:top w:val="none" w:sz="0" w:space="0" w:color="auto"/>
                        <w:left w:val="none" w:sz="0" w:space="0" w:color="auto"/>
                        <w:bottom w:val="none" w:sz="0" w:space="0" w:color="auto"/>
                        <w:right w:val="none" w:sz="0" w:space="0" w:color="auto"/>
                      </w:divBdr>
                    </w:div>
                  </w:divsChild>
                </w:div>
                <w:div w:id="1038698543">
                  <w:marLeft w:val="0"/>
                  <w:marRight w:val="0"/>
                  <w:marTop w:val="0"/>
                  <w:marBottom w:val="0"/>
                  <w:divBdr>
                    <w:top w:val="none" w:sz="0" w:space="0" w:color="auto"/>
                    <w:left w:val="none" w:sz="0" w:space="0" w:color="auto"/>
                    <w:bottom w:val="none" w:sz="0" w:space="0" w:color="auto"/>
                    <w:right w:val="none" w:sz="0" w:space="0" w:color="auto"/>
                  </w:divBdr>
                  <w:divsChild>
                    <w:div w:id="240218462">
                      <w:marLeft w:val="0"/>
                      <w:marRight w:val="0"/>
                      <w:marTop w:val="0"/>
                      <w:marBottom w:val="0"/>
                      <w:divBdr>
                        <w:top w:val="none" w:sz="0" w:space="0" w:color="auto"/>
                        <w:left w:val="none" w:sz="0" w:space="0" w:color="auto"/>
                        <w:bottom w:val="none" w:sz="0" w:space="0" w:color="auto"/>
                        <w:right w:val="none" w:sz="0" w:space="0" w:color="auto"/>
                      </w:divBdr>
                    </w:div>
                  </w:divsChild>
                </w:div>
                <w:div w:id="2115635872">
                  <w:marLeft w:val="0"/>
                  <w:marRight w:val="0"/>
                  <w:marTop w:val="0"/>
                  <w:marBottom w:val="0"/>
                  <w:divBdr>
                    <w:top w:val="none" w:sz="0" w:space="0" w:color="auto"/>
                    <w:left w:val="none" w:sz="0" w:space="0" w:color="auto"/>
                    <w:bottom w:val="none" w:sz="0" w:space="0" w:color="auto"/>
                    <w:right w:val="none" w:sz="0" w:space="0" w:color="auto"/>
                  </w:divBdr>
                  <w:divsChild>
                    <w:div w:id="1513641423">
                      <w:marLeft w:val="0"/>
                      <w:marRight w:val="0"/>
                      <w:marTop w:val="0"/>
                      <w:marBottom w:val="0"/>
                      <w:divBdr>
                        <w:top w:val="none" w:sz="0" w:space="0" w:color="auto"/>
                        <w:left w:val="none" w:sz="0" w:space="0" w:color="auto"/>
                        <w:bottom w:val="none" w:sz="0" w:space="0" w:color="auto"/>
                        <w:right w:val="none" w:sz="0" w:space="0" w:color="auto"/>
                      </w:divBdr>
                    </w:div>
                  </w:divsChild>
                </w:div>
                <w:div w:id="1641690232">
                  <w:marLeft w:val="0"/>
                  <w:marRight w:val="0"/>
                  <w:marTop w:val="0"/>
                  <w:marBottom w:val="0"/>
                  <w:divBdr>
                    <w:top w:val="none" w:sz="0" w:space="0" w:color="auto"/>
                    <w:left w:val="none" w:sz="0" w:space="0" w:color="auto"/>
                    <w:bottom w:val="none" w:sz="0" w:space="0" w:color="auto"/>
                    <w:right w:val="none" w:sz="0" w:space="0" w:color="auto"/>
                  </w:divBdr>
                  <w:divsChild>
                    <w:div w:id="973872108">
                      <w:marLeft w:val="0"/>
                      <w:marRight w:val="0"/>
                      <w:marTop w:val="0"/>
                      <w:marBottom w:val="0"/>
                      <w:divBdr>
                        <w:top w:val="none" w:sz="0" w:space="0" w:color="auto"/>
                        <w:left w:val="none" w:sz="0" w:space="0" w:color="auto"/>
                        <w:bottom w:val="none" w:sz="0" w:space="0" w:color="auto"/>
                        <w:right w:val="none" w:sz="0" w:space="0" w:color="auto"/>
                      </w:divBdr>
                    </w:div>
                    <w:div w:id="852691593">
                      <w:marLeft w:val="0"/>
                      <w:marRight w:val="0"/>
                      <w:marTop w:val="0"/>
                      <w:marBottom w:val="0"/>
                      <w:divBdr>
                        <w:top w:val="none" w:sz="0" w:space="0" w:color="auto"/>
                        <w:left w:val="none" w:sz="0" w:space="0" w:color="auto"/>
                        <w:bottom w:val="none" w:sz="0" w:space="0" w:color="auto"/>
                        <w:right w:val="none" w:sz="0" w:space="0" w:color="auto"/>
                      </w:divBdr>
                    </w:div>
                    <w:div w:id="708382877">
                      <w:marLeft w:val="0"/>
                      <w:marRight w:val="0"/>
                      <w:marTop w:val="0"/>
                      <w:marBottom w:val="0"/>
                      <w:divBdr>
                        <w:top w:val="none" w:sz="0" w:space="0" w:color="auto"/>
                        <w:left w:val="none" w:sz="0" w:space="0" w:color="auto"/>
                        <w:bottom w:val="none" w:sz="0" w:space="0" w:color="auto"/>
                        <w:right w:val="none" w:sz="0" w:space="0" w:color="auto"/>
                      </w:divBdr>
                    </w:div>
                  </w:divsChild>
                </w:div>
                <w:div w:id="284966682">
                  <w:marLeft w:val="0"/>
                  <w:marRight w:val="0"/>
                  <w:marTop w:val="0"/>
                  <w:marBottom w:val="0"/>
                  <w:divBdr>
                    <w:top w:val="none" w:sz="0" w:space="0" w:color="auto"/>
                    <w:left w:val="none" w:sz="0" w:space="0" w:color="auto"/>
                    <w:bottom w:val="none" w:sz="0" w:space="0" w:color="auto"/>
                    <w:right w:val="none" w:sz="0" w:space="0" w:color="auto"/>
                  </w:divBdr>
                  <w:divsChild>
                    <w:div w:id="19834619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82676023">
          <w:marLeft w:val="0"/>
          <w:marRight w:val="0"/>
          <w:marTop w:val="0"/>
          <w:marBottom w:val="0"/>
          <w:divBdr>
            <w:top w:val="none" w:sz="0" w:space="0" w:color="auto"/>
            <w:left w:val="none" w:sz="0" w:space="0" w:color="auto"/>
            <w:bottom w:val="none" w:sz="0" w:space="0" w:color="auto"/>
            <w:right w:val="none" w:sz="0" w:space="0" w:color="auto"/>
          </w:divBdr>
        </w:div>
        <w:div w:id="85272871">
          <w:marLeft w:val="0"/>
          <w:marRight w:val="0"/>
          <w:marTop w:val="0"/>
          <w:marBottom w:val="0"/>
          <w:divBdr>
            <w:top w:val="none" w:sz="0" w:space="0" w:color="auto"/>
            <w:left w:val="none" w:sz="0" w:space="0" w:color="auto"/>
            <w:bottom w:val="none" w:sz="0" w:space="0" w:color="auto"/>
            <w:right w:val="none" w:sz="0" w:space="0" w:color="auto"/>
          </w:divBdr>
        </w:div>
        <w:div w:id="1380203547">
          <w:marLeft w:val="0"/>
          <w:marRight w:val="0"/>
          <w:marTop w:val="0"/>
          <w:marBottom w:val="0"/>
          <w:divBdr>
            <w:top w:val="none" w:sz="0" w:space="0" w:color="auto"/>
            <w:left w:val="none" w:sz="0" w:space="0" w:color="auto"/>
            <w:bottom w:val="none" w:sz="0" w:space="0" w:color="auto"/>
            <w:right w:val="none" w:sz="0" w:space="0" w:color="auto"/>
          </w:divBdr>
        </w:div>
        <w:div w:id="1961910111">
          <w:marLeft w:val="0"/>
          <w:marRight w:val="0"/>
          <w:marTop w:val="0"/>
          <w:marBottom w:val="0"/>
          <w:divBdr>
            <w:top w:val="none" w:sz="0" w:space="0" w:color="auto"/>
            <w:left w:val="none" w:sz="0" w:space="0" w:color="auto"/>
            <w:bottom w:val="none" w:sz="0" w:space="0" w:color="auto"/>
            <w:right w:val="none" w:sz="0" w:space="0" w:color="auto"/>
          </w:divBdr>
        </w:div>
        <w:div w:id="415248116">
          <w:marLeft w:val="0"/>
          <w:marRight w:val="0"/>
          <w:marTop w:val="0"/>
          <w:marBottom w:val="0"/>
          <w:divBdr>
            <w:top w:val="none" w:sz="0" w:space="0" w:color="auto"/>
            <w:left w:val="none" w:sz="0" w:space="0" w:color="auto"/>
            <w:bottom w:val="none" w:sz="0" w:space="0" w:color="auto"/>
            <w:right w:val="none" w:sz="0" w:space="0" w:color="auto"/>
          </w:divBdr>
          <w:divsChild>
            <w:div w:id="733969954">
              <w:marLeft w:val="-75"/>
              <w:marRight w:val="0"/>
              <w:marTop w:val="30"/>
              <w:marBottom w:val="30"/>
              <w:divBdr>
                <w:top w:val="none" w:sz="0" w:space="0" w:color="auto"/>
                <w:left w:val="none" w:sz="0" w:space="0" w:color="auto"/>
                <w:bottom w:val="none" w:sz="0" w:space="0" w:color="auto"/>
                <w:right w:val="none" w:sz="0" w:space="0" w:color="auto"/>
              </w:divBdr>
              <w:divsChild>
                <w:div w:id="1024133644">
                  <w:marLeft w:val="0"/>
                  <w:marRight w:val="0"/>
                  <w:marTop w:val="0"/>
                  <w:marBottom w:val="0"/>
                  <w:divBdr>
                    <w:top w:val="none" w:sz="0" w:space="0" w:color="auto"/>
                    <w:left w:val="none" w:sz="0" w:space="0" w:color="auto"/>
                    <w:bottom w:val="none" w:sz="0" w:space="0" w:color="auto"/>
                    <w:right w:val="none" w:sz="0" w:space="0" w:color="auto"/>
                  </w:divBdr>
                  <w:divsChild>
                    <w:div w:id="1876969011">
                      <w:marLeft w:val="0"/>
                      <w:marRight w:val="0"/>
                      <w:marTop w:val="0"/>
                      <w:marBottom w:val="0"/>
                      <w:divBdr>
                        <w:top w:val="none" w:sz="0" w:space="0" w:color="auto"/>
                        <w:left w:val="none" w:sz="0" w:space="0" w:color="auto"/>
                        <w:bottom w:val="none" w:sz="0" w:space="0" w:color="auto"/>
                        <w:right w:val="none" w:sz="0" w:space="0" w:color="auto"/>
                      </w:divBdr>
                    </w:div>
                  </w:divsChild>
                </w:div>
                <w:div w:id="732434996">
                  <w:marLeft w:val="0"/>
                  <w:marRight w:val="0"/>
                  <w:marTop w:val="0"/>
                  <w:marBottom w:val="0"/>
                  <w:divBdr>
                    <w:top w:val="none" w:sz="0" w:space="0" w:color="auto"/>
                    <w:left w:val="none" w:sz="0" w:space="0" w:color="auto"/>
                    <w:bottom w:val="none" w:sz="0" w:space="0" w:color="auto"/>
                    <w:right w:val="none" w:sz="0" w:space="0" w:color="auto"/>
                  </w:divBdr>
                  <w:divsChild>
                    <w:div w:id="38434001">
                      <w:marLeft w:val="0"/>
                      <w:marRight w:val="0"/>
                      <w:marTop w:val="0"/>
                      <w:marBottom w:val="0"/>
                      <w:divBdr>
                        <w:top w:val="none" w:sz="0" w:space="0" w:color="auto"/>
                        <w:left w:val="none" w:sz="0" w:space="0" w:color="auto"/>
                        <w:bottom w:val="none" w:sz="0" w:space="0" w:color="auto"/>
                        <w:right w:val="none" w:sz="0" w:space="0" w:color="auto"/>
                      </w:divBdr>
                    </w:div>
                  </w:divsChild>
                </w:div>
                <w:div w:id="984818871">
                  <w:marLeft w:val="0"/>
                  <w:marRight w:val="0"/>
                  <w:marTop w:val="0"/>
                  <w:marBottom w:val="0"/>
                  <w:divBdr>
                    <w:top w:val="none" w:sz="0" w:space="0" w:color="auto"/>
                    <w:left w:val="none" w:sz="0" w:space="0" w:color="auto"/>
                    <w:bottom w:val="none" w:sz="0" w:space="0" w:color="auto"/>
                    <w:right w:val="none" w:sz="0" w:space="0" w:color="auto"/>
                  </w:divBdr>
                  <w:divsChild>
                    <w:div w:id="484860533">
                      <w:marLeft w:val="0"/>
                      <w:marRight w:val="0"/>
                      <w:marTop w:val="0"/>
                      <w:marBottom w:val="0"/>
                      <w:divBdr>
                        <w:top w:val="none" w:sz="0" w:space="0" w:color="auto"/>
                        <w:left w:val="none" w:sz="0" w:space="0" w:color="auto"/>
                        <w:bottom w:val="none" w:sz="0" w:space="0" w:color="auto"/>
                        <w:right w:val="none" w:sz="0" w:space="0" w:color="auto"/>
                      </w:divBdr>
                    </w:div>
                    <w:div w:id="1096445581">
                      <w:marLeft w:val="0"/>
                      <w:marRight w:val="0"/>
                      <w:marTop w:val="0"/>
                      <w:marBottom w:val="0"/>
                      <w:divBdr>
                        <w:top w:val="none" w:sz="0" w:space="0" w:color="auto"/>
                        <w:left w:val="none" w:sz="0" w:space="0" w:color="auto"/>
                        <w:bottom w:val="none" w:sz="0" w:space="0" w:color="auto"/>
                        <w:right w:val="none" w:sz="0" w:space="0" w:color="auto"/>
                      </w:divBdr>
                    </w:div>
                  </w:divsChild>
                </w:div>
                <w:div w:id="1606576729">
                  <w:marLeft w:val="0"/>
                  <w:marRight w:val="0"/>
                  <w:marTop w:val="0"/>
                  <w:marBottom w:val="0"/>
                  <w:divBdr>
                    <w:top w:val="none" w:sz="0" w:space="0" w:color="auto"/>
                    <w:left w:val="none" w:sz="0" w:space="0" w:color="auto"/>
                    <w:bottom w:val="none" w:sz="0" w:space="0" w:color="auto"/>
                    <w:right w:val="none" w:sz="0" w:space="0" w:color="auto"/>
                  </w:divBdr>
                  <w:divsChild>
                    <w:div w:id="1828746851">
                      <w:marLeft w:val="0"/>
                      <w:marRight w:val="0"/>
                      <w:marTop w:val="0"/>
                      <w:marBottom w:val="0"/>
                      <w:divBdr>
                        <w:top w:val="none" w:sz="0" w:space="0" w:color="auto"/>
                        <w:left w:val="none" w:sz="0" w:space="0" w:color="auto"/>
                        <w:bottom w:val="none" w:sz="0" w:space="0" w:color="auto"/>
                        <w:right w:val="none" w:sz="0" w:space="0" w:color="auto"/>
                      </w:divBdr>
                    </w:div>
                  </w:divsChild>
                </w:div>
                <w:div w:id="1753501294">
                  <w:marLeft w:val="0"/>
                  <w:marRight w:val="0"/>
                  <w:marTop w:val="0"/>
                  <w:marBottom w:val="0"/>
                  <w:divBdr>
                    <w:top w:val="none" w:sz="0" w:space="0" w:color="auto"/>
                    <w:left w:val="none" w:sz="0" w:space="0" w:color="auto"/>
                    <w:bottom w:val="none" w:sz="0" w:space="0" w:color="auto"/>
                    <w:right w:val="none" w:sz="0" w:space="0" w:color="auto"/>
                  </w:divBdr>
                  <w:divsChild>
                    <w:div w:id="2033846772">
                      <w:marLeft w:val="0"/>
                      <w:marRight w:val="0"/>
                      <w:marTop w:val="0"/>
                      <w:marBottom w:val="0"/>
                      <w:divBdr>
                        <w:top w:val="none" w:sz="0" w:space="0" w:color="auto"/>
                        <w:left w:val="none" w:sz="0" w:space="0" w:color="auto"/>
                        <w:bottom w:val="none" w:sz="0" w:space="0" w:color="auto"/>
                        <w:right w:val="none" w:sz="0" w:space="0" w:color="auto"/>
                      </w:divBdr>
                    </w:div>
                  </w:divsChild>
                </w:div>
                <w:div w:id="677123756">
                  <w:marLeft w:val="0"/>
                  <w:marRight w:val="0"/>
                  <w:marTop w:val="0"/>
                  <w:marBottom w:val="0"/>
                  <w:divBdr>
                    <w:top w:val="none" w:sz="0" w:space="0" w:color="auto"/>
                    <w:left w:val="none" w:sz="0" w:space="0" w:color="auto"/>
                    <w:bottom w:val="none" w:sz="0" w:space="0" w:color="auto"/>
                    <w:right w:val="none" w:sz="0" w:space="0" w:color="auto"/>
                  </w:divBdr>
                  <w:divsChild>
                    <w:div w:id="70085457">
                      <w:marLeft w:val="0"/>
                      <w:marRight w:val="0"/>
                      <w:marTop w:val="0"/>
                      <w:marBottom w:val="0"/>
                      <w:divBdr>
                        <w:top w:val="none" w:sz="0" w:space="0" w:color="auto"/>
                        <w:left w:val="none" w:sz="0" w:space="0" w:color="auto"/>
                        <w:bottom w:val="none" w:sz="0" w:space="0" w:color="auto"/>
                        <w:right w:val="none" w:sz="0" w:space="0" w:color="auto"/>
                      </w:divBdr>
                    </w:div>
                  </w:divsChild>
                </w:div>
                <w:div w:id="1229342554">
                  <w:marLeft w:val="0"/>
                  <w:marRight w:val="0"/>
                  <w:marTop w:val="0"/>
                  <w:marBottom w:val="0"/>
                  <w:divBdr>
                    <w:top w:val="none" w:sz="0" w:space="0" w:color="auto"/>
                    <w:left w:val="none" w:sz="0" w:space="0" w:color="auto"/>
                    <w:bottom w:val="none" w:sz="0" w:space="0" w:color="auto"/>
                    <w:right w:val="none" w:sz="0" w:space="0" w:color="auto"/>
                  </w:divBdr>
                  <w:divsChild>
                    <w:div w:id="1862163738">
                      <w:marLeft w:val="0"/>
                      <w:marRight w:val="0"/>
                      <w:marTop w:val="0"/>
                      <w:marBottom w:val="0"/>
                      <w:divBdr>
                        <w:top w:val="none" w:sz="0" w:space="0" w:color="auto"/>
                        <w:left w:val="none" w:sz="0" w:space="0" w:color="auto"/>
                        <w:bottom w:val="none" w:sz="0" w:space="0" w:color="auto"/>
                        <w:right w:val="none" w:sz="0" w:space="0" w:color="auto"/>
                      </w:divBdr>
                    </w:div>
                  </w:divsChild>
                </w:div>
                <w:div w:id="2073773753">
                  <w:marLeft w:val="0"/>
                  <w:marRight w:val="0"/>
                  <w:marTop w:val="0"/>
                  <w:marBottom w:val="0"/>
                  <w:divBdr>
                    <w:top w:val="none" w:sz="0" w:space="0" w:color="auto"/>
                    <w:left w:val="none" w:sz="0" w:space="0" w:color="auto"/>
                    <w:bottom w:val="none" w:sz="0" w:space="0" w:color="auto"/>
                    <w:right w:val="none" w:sz="0" w:space="0" w:color="auto"/>
                  </w:divBdr>
                  <w:divsChild>
                    <w:div w:id="1200360155">
                      <w:marLeft w:val="0"/>
                      <w:marRight w:val="0"/>
                      <w:marTop w:val="0"/>
                      <w:marBottom w:val="0"/>
                      <w:divBdr>
                        <w:top w:val="none" w:sz="0" w:space="0" w:color="auto"/>
                        <w:left w:val="none" w:sz="0" w:space="0" w:color="auto"/>
                        <w:bottom w:val="none" w:sz="0" w:space="0" w:color="auto"/>
                        <w:right w:val="none" w:sz="0" w:space="0" w:color="auto"/>
                      </w:divBdr>
                    </w:div>
                  </w:divsChild>
                </w:div>
                <w:div w:id="1663729222">
                  <w:marLeft w:val="0"/>
                  <w:marRight w:val="0"/>
                  <w:marTop w:val="0"/>
                  <w:marBottom w:val="0"/>
                  <w:divBdr>
                    <w:top w:val="none" w:sz="0" w:space="0" w:color="auto"/>
                    <w:left w:val="none" w:sz="0" w:space="0" w:color="auto"/>
                    <w:bottom w:val="none" w:sz="0" w:space="0" w:color="auto"/>
                    <w:right w:val="none" w:sz="0" w:space="0" w:color="auto"/>
                  </w:divBdr>
                  <w:divsChild>
                    <w:div w:id="1323239544">
                      <w:marLeft w:val="0"/>
                      <w:marRight w:val="0"/>
                      <w:marTop w:val="0"/>
                      <w:marBottom w:val="0"/>
                      <w:divBdr>
                        <w:top w:val="none" w:sz="0" w:space="0" w:color="auto"/>
                        <w:left w:val="none" w:sz="0" w:space="0" w:color="auto"/>
                        <w:bottom w:val="none" w:sz="0" w:space="0" w:color="auto"/>
                        <w:right w:val="none" w:sz="0" w:space="0" w:color="auto"/>
                      </w:divBdr>
                    </w:div>
                  </w:divsChild>
                </w:div>
                <w:div w:id="1828547078">
                  <w:marLeft w:val="0"/>
                  <w:marRight w:val="0"/>
                  <w:marTop w:val="0"/>
                  <w:marBottom w:val="0"/>
                  <w:divBdr>
                    <w:top w:val="none" w:sz="0" w:space="0" w:color="auto"/>
                    <w:left w:val="none" w:sz="0" w:space="0" w:color="auto"/>
                    <w:bottom w:val="none" w:sz="0" w:space="0" w:color="auto"/>
                    <w:right w:val="none" w:sz="0" w:space="0" w:color="auto"/>
                  </w:divBdr>
                  <w:divsChild>
                    <w:div w:id="368339761">
                      <w:marLeft w:val="0"/>
                      <w:marRight w:val="0"/>
                      <w:marTop w:val="0"/>
                      <w:marBottom w:val="0"/>
                      <w:divBdr>
                        <w:top w:val="none" w:sz="0" w:space="0" w:color="auto"/>
                        <w:left w:val="none" w:sz="0" w:space="0" w:color="auto"/>
                        <w:bottom w:val="none" w:sz="0" w:space="0" w:color="auto"/>
                        <w:right w:val="none" w:sz="0" w:space="0" w:color="auto"/>
                      </w:divBdr>
                    </w:div>
                  </w:divsChild>
                </w:div>
                <w:div w:id="2033722089">
                  <w:marLeft w:val="0"/>
                  <w:marRight w:val="0"/>
                  <w:marTop w:val="0"/>
                  <w:marBottom w:val="0"/>
                  <w:divBdr>
                    <w:top w:val="none" w:sz="0" w:space="0" w:color="auto"/>
                    <w:left w:val="none" w:sz="0" w:space="0" w:color="auto"/>
                    <w:bottom w:val="none" w:sz="0" w:space="0" w:color="auto"/>
                    <w:right w:val="none" w:sz="0" w:space="0" w:color="auto"/>
                  </w:divBdr>
                  <w:divsChild>
                    <w:div w:id="1660428537">
                      <w:marLeft w:val="0"/>
                      <w:marRight w:val="0"/>
                      <w:marTop w:val="0"/>
                      <w:marBottom w:val="0"/>
                      <w:divBdr>
                        <w:top w:val="none" w:sz="0" w:space="0" w:color="auto"/>
                        <w:left w:val="none" w:sz="0" w:space="0" w:color="auto"/>
                        <w:bottom w:val="none" w:sz="0" w:space="0" w:color="auto"/>
                        <w:right w:val="none" w:sz="0" w:space="0" w:color="auto"/>
                      </w:divBdr>
                    </w:div>
                  </w:divsChild>
                </w:div>
                <w:div w:id="285702122">
                  <w:marLeft w:val="0"/>
                  <w:marRight w:val="0"/>
                  <w:marTop w:val="0"/>
                  <w:marBottom w:val="0"/>
                  <w:divBdr>
                    <w:top w:val="none" w:sz="0" w:space="0" w:color="auto"/>
                    <w:left w:val="none" w:sz="0" w:space="0" w:color="auto"/>
                    <w:bottom w:val="none" w:sz="0" w:space="0" w:color="auto"/>
                    <w:right w:val="none" w:sz="0" w:space="0" w:color="auto"/>
                  </w:divBdr>
                  <w:divsChild>
                    <w:div w:id="1287008156">
                      <w:marLeft w:val="0"/>
                      <w:marRight w:val="0"/>
                      <w:marTop w:val="0"/>
                      <w:marBottom w:val="0"/>
                      <w:divBdr>
                        <w:top w:val="none" w:sz="0" w:space="0" w:color="auto"/>
                        <w:left w:val="none" w:sz="0" w:space="0" w:color="auto"/>
                        <w:bottom w:val="none" w:sz="0" w:space="0" w:color="auto"/>
                        <w:right w:val="none" w:sz="0" w:space="0" w:color="auto"/>
                      </w:divBdr>
                    </w:div>
                    <w:div w:id="363289497">
                      <w:marLeft w:val="0"/>
                      <w:marRight w:val="0"/>
                      <w:marTop w:val="0"/>
                      <w:marBottom w:val="0"/>
                      <w:divBdr>
                        <w:top w:val="none" w:sz="0" w:space="0" w:color="auto"/>
                        <w:left w:val="none" w:sz="0" w:space="0" w:color="auto"/>
                        <w:bottom w:val="none" w:sz="0" w:space="0" w:color="auto"/>
                        <w:right w:val="none" w:sz="0" w:space="0" w:color="auto"/>
                      </w:divBdr>
                    </w:div>
                  </w:divsChild>
                </w:div>
                <w:div w:id="2083523191">
                  <w:marLeft w:val="0"/>
                  <w:marRight w:val="0"/>
                  <w:marTop w:val="0"/>
                  <w:marBottom w:val="0"/>
                  <w:divBdr>
                    <w:top w:val="none" w:sz="0" w:space="0" w:color="auto"/>
                    <w:left w:val="none" w:sz="0" w:space="0" w:color="auto"/>
                    <w:bottom w:val="none" w:sz="0" w:space="0" w:color="auto"/>
                    <w:right w:val="none" w:sz="0" w:space="0" w:color="auto"/>
                  </w:divBdr>
                  <w:divsChild>
                    <w:div w:id="20326177">
                      <w:marLeft w:val="0"/>
                      <w:marRight w:val="0"/>
                      <w:marTop w:val="0"/>
                      <w:marBottom w:val="0"/>
                      <w:divBdr>
                        <w:top w:val="none" w:sz="0" w:space="0" w:color="auto"/>
                        <w:left w:val="none" w:sz="0" w:space="0" w:color="auto"/>
                        <w:bottom w:val="none" w:sz="0" w:space="0" w:color="auto"/>
                        <w:right w:val="none" w:sz="0" w:space="0" w:color="auto"/>
                      </w:divBdr>
                    </w:div>
                    <w:div w:id="791482424">
                      <w:marLeft w:val="0"/>
                      <w:marRight w:val="0"/>
                      <w:marTop w:val="0"/>
                      <w:marBottom w:val="0"/>
                      <w:divBdr>
                        <w:top w:val="none" w:sz="0" w:space="0" w:color="auto"/>
                        <w:left w:val="none" w:sz="0" w:space="0" w:color="auto"/>
                        <w:bottom w:val="none" w:sz="0" w:space="0" w:color="auto"/>
                        <w:right w:val="none" w:sz="0" w:space="0" w:color="auto"/>
                      </w:divBdr>
                    </w:div>
                    <w:div w:id="820120700">
                      <w:marLeft w:val="0"/>
                      <w:marRight w:val="0"/>
                      <w:marTop w:val="0"/>
                      <w:marBottom w:val="0"/>
                      <w:divBdr>
                        <w:top w:val="none" w:sz="0" w:space="0" w:color="auto"/>
                        <w:left w:val="none" w:sz="0" w:space="0" w:color="auto"/>
                        <w:bottom w:val="none" w:sz="0" w:space="0" w:color="auto"/>
                        <w:right w:val="none" w:sz="0" w:space="0" w:color="auto"/>
                      </w:divBdr>
                    </w:div>
                    <w:div w:id="2003002564">
                      <w:marLeft w:val="0"/>
                      <w:marRight w:val="0"/>
                      <w:marTop w:val="0"/>
                      <w:marBottom w:val="0"/>
                      <w:divBdr>
                        <w:top w:val="none" w:sz="0" w:space="0" w:color="auto"/>
                        <w:left w:val="none" w:sz="0" w:space="0" w:color="auto"/>
                        <w:bottom w:val="none" w:sz="0" w:space="0" w:color="auto"/>
                        <w:right w:val="none" w:sz="0" w:space="0" w:color="auto"/>
                      </w:divBdr>
                    </w:div>
                    <w:div w:id="866335158">
                      <w:marLeft w:val="0"/>
                      <w:marRight w:val="0"/>
                      <w:marTop w:val="0"/>
                      <w:marBottom w:val="0"/>
                      <w:divBdr>
                        <w:top w:val="none" w:sz="0" w:space="0" w:color="auto"/>
                        <w:left w:val="none" w:sz="0" w:space="0" w:color="auto"/>
                        <w:bottom w:val="none" w:sz="0" w:space="0" w:color="auto"/>
                        <w:right w:val="none" w:sz="0" w:space="0" w:color="auto"/>
                      </w:divBdr>
                    </w:div>
                    <w:div w:id="1121728699">
                      <w:marLeft w:val="0"/>
                      <w:marRight w:val="0"/>
                      <w:marTop w:val="0"/>
                      <w:marBottom w:val="0"/>
                      <w:divBdr>
                        <w:top w:val="none" w:sz="0" w:space="0" w:color="auto"/>
                        <w:left w:val="none" w:sz="0" w:space="0" w:color="auto"/>
                        <w:bottom w:val="none" w:sz="0" w:space="0" w:color="auto"/>
                        <w:right w:val="none" w:sz="0" w:space="0" w:color="auto"/>
                      </w:divBdr>
                    </w:div>
                    <w:div w:id="346057185">
                      <w:marLeft w:val="0"/>
                      <w:marRight w:val="0"/>
                      <w:marTop w:val="0"/>
                      <w:marBottom w:val="0"/>
                      <w:divBdr>
                        <w:top w:val="none" w:sz="0" w:space="0" w:color="auto"/>
                        <w:left w:val="none" w:sz="0" w:space="0" w:color="auto"/>
                        <w:bottom w:val="none" w:sz="0" w:space="0" w:color="auto"/>
                        <w:right w:val="none" w:sz="0" w:space="0" w:color="auto"/>
                      </w:divBdr>
                    </w:div>
                    <w:div w:id="471021130">
                      <w:marLeft w:val="0"/>
                      <w:marRight w:val="0"/>
                      <w:marTop w:val="0"/>
                      <w:marBottom w:val="0"/>
                      <w:divBdr>
                        <w:top w:val="none" w:sz="0" w:space="0" w:color="auto"/>
                        <w:left w:val="none" w:sz="0" w:space="0" w:color="auto"/>
                        <w:bottom w:val="none" w:sz="0" w:space="0" w:color="auto"/>
                        <w:right w:val="none" w:sz="0" w:space="0" w:color="auto"/>
                      </w:divBdr>
                    </w:div>
                    <w:div w:id="48848500">
                      <w:marLeft w:val="0"/>
                      <w:marRight w:val="0"/>
                      <w:marTop w:val="0"/>
                      <w:marBottom w:val="0"/>
                      <w:divBdr>
                        <w:top w:val="none" w:sz="0" w:space="0" w:color="auto"/>
                        <w:left w:val="none" w:sz="0" w:space="0" w:color="auto"/>
                        <w:bottom w:val="none" w:sz="0" w:space="0" w:color="auto"/>
                        <w:right w:val="none" w:sz="0" w:space="0" w:color="auto"/>
                      </w:divBdr>
                    </w:div>
                    <w:div w:id="941305829">
                      <w:marLeft w:val="0"/>
                      <w:marRight w:val="0"/>
                      <w:marTop w:val="0"/>
                      <w:marBottom w:val="0"/>
                      <w:divBdr>
                        <w:top w:val="none" w:sz="0" w:space="0" w:color="auto"/>
                        <w:left w:val="none" w:sz="0" w:space="0" w:color="auto"/>
                        <w:bottom w:val="none" w:sz="0" w:space="0" w:color="auto"/>
                        <w:right w:val="none" w:sz="0" w:space="0" w:color="auto"/>
                      </w:divBdr>
                    </w:div>
                    <w:div w:id="92751208">
                      <w:marLeft w:val="0"/>
                      <w:marRight w:val="0"/>
                      <w:marTop w:val="0"/>
                      <w:marBottom w:val="0"/>
                      <w:divBdr>
                        <w:top w:val="none" w:sz="0" w:space="0" w:color="auto"/>
                        <w:left w:val="none" w:sz="0" w:space="0" w:color="auto"/>
                        <w:bottom w:val="none" w:sz="0" w:space="0" w:color="auto"/>
                        <w:right w:val="none" w:sz="0" w:space="0" w:color="auto"/>
                      </w:divBdr>
                    </w:div>
                    <w:div w:id="1412266562">
                      <w:marLeft w:val="0"/>
                      <w:marRight w:val="0"/>
                      <w:marTop w:val="0"/>
                      <w:marBottom w:val="0"/>
                      <w:divBdr>
                        <w:top w:val="none" w:sz="0" w:space="0" w:color="auto"/>
                        <w:left w:val="none" w:sz="0" w:space="0" w:color="auto"/>
                        <w:bottom w:val="none" w:sz="0" w:space="0" w:color="auto"/>
                        <w:right w:val="none" w:sz="0" w:space="0" w:color="auto"/>
                      </w:divBdr>
                    </w:div>
                    <w:div w:id="1676230462">
                      <w:marLeft w:val="0"/>
                      <w:marRight w:val="0"/>
                      <w:marTop w:val="0"/>
                      <w:marBottom w:val="0"/>
                      <w:divBdr>
                        <w:top w:val="none" w:sz="0" w:space="0" w:color="auto"/>
                        <w:left w:val="none" w:sz="0" w:space="0" w:color="auto"/>
                        <w:bottom w:val="none" w:sz="0" w:space="0" w:color="auto"/>
                        <w:right w:val="none" w:sz="0" w:space="0" w:color="auto"/>
                      </w:divBdr>
                    </w:div>
                    <w:div w:id="409156693">
                      <w:marLeft w:val="0"/>
                      <w:marRight w:val="0"/>
                      <w:marTop w:val="0"/>
                      <w:marBottom w:val="0"/>
                      <w:divBdr>
                        <w:top w:val="none" w:sz="0" w:space="0" w:color="auto"/>
                        <w:left w:val="none" w:sz="0" w:space="0" w:color="auto"/>
                        <w:bottom w:val="none" w:sz="0" w:space="0" w:color="auto"/>
                        <w:right w:val="none" w:sz="0" w:space="0" w:color="auto"/>
                      </w:divBdr>
                    </w:div>
                    <w:div w:id="538593485">
                      <w:marLeft w:val="0"/>
                      <w:marRight w:val="0"/>
                      <w:marTop w:val="0"/>
                      <w:marBottom w:val="0"/>
                      <w:divBdr>
                        <w:top w:val="none" w:sz="0" w:space="0" w:color="auto"/>
                        <w:left w:val="none" w:sz="0" w:space="0" w:color="auto"/>
                        <w:bottom w:val="none" w:sz="0" w:space="0" w:color="auto"/>
                        <w:right w:val="none" w:sz="0" w:space="0" w:color="auto"/>
                      </w:divBdr>
                    </w:div>
                    <w:div w:id="1407728276">
                      <w:marLeft w:val="0"/>
                      <w:marRight w:val="0"/>
                      <w:marTop w:val="0"/>
                      <w:marBottom w:val="0"/>
                      <w:divBdr>
                        <w:top w:val="none" w:sz="0" w:space="0" w:color="auto"/>
                        <w:left w:val="none" w:sz="0" w:space="0" w:color="auto"/>
                        <w:bottom w:val="none" w:sz="0" w:space="0" w:color="auto"/>
                        <w:right w:val="none" w:sz="0" w:space="0" w:color="auto"/>
                      </w:divBdr>
                    </w:div>
                    <w:div w:id="1322198242">
                      <w:marLeft w:val="0"/>
                      <w:marRight w:val="0"/>
                      <w:marTop w:val="0"/>
                      <w:marBottom w:val="0"/>
                      <w:divBdr>
                        <w:top w:val="none" w:sz="0" w:space="0" w:color="auto"/>
                        <w:left w:val="none" w:sz="0" w:space="0" w:color="auto"/>
                        <w:bottom w:val="none" w:sz="0" w:space="0" w:color="auto"/>
                        <w:right w:val="none" w:sz="0" w:space="0" w:color="auto"/>
                      </w:divBdr>
                    </w:div>
                    <w:div w:id="18963124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1574282">
          <w:marLeft w:val="0"/>
          <w:marRight w:val="0"/>
          <w:marTop w:val="0"/>
          <w:marBottom w:val="0"/>
          <w:divBdr>
            <w:top w:val="none" w:sz="0" w:space="0" w:color="auto"/>
            <w:left w:val="none" w:sz="0" w:space="0" w:color="auto"/>
            <w:bottom w:val="none" w:sz="0" w:space="0" w:color="auto"/>
            <w:right w:val="none" w:sz="0" w:space="0" w:color="auto"/>
          </w:divBdr>
        </w:div>
        <w:div w:id="703671443">
          <w:marLeft w:val="0"/>
          <w:marRight w:val="0"/>
          <w:marTop w:val="0"/>
          <w:marBottom w:val="0"/>
          <w:divBdr>
            <w:top w:val="none" w:sz="0" w:space="0" w:color="auto"/>
            <w:left w:val="none" w:sz="0" w:space="0" w:color="auto"/>
            <w:bottom w:val="none" w:sz="0" w:space="0" w:color="auto"/>
            <w:right w:val="none" w:sz="0" w:space="0" w:color="auto"/>
          </w:divBdr>
        </w:div>
        <w:div w:id="98258944">
          <w:marLeft w:val="0"/>
          <w:marRight w:val="0"/>
          <w:marTop w:val="0"/>
          <w:marBottom w:val="0"/>
          <w:divBdr>
            <w:top w:val="none" w:sz="0" w:space="0" w:color="auto"/>
            <w:left w:val="none" w:sz="0" w:space="0" w:color="auto"/>
            <w:bottom w:val="none" w:sz="0" w:space="0" w:color="auto"/>
            <w:right w:val="none" w:sz="0" w:space="0" w:color="auto"/>
          </w:divBdr>
        </w:div>
        <w:div w:id="1045909853">
          <w:marLeft w:val="0"/>
          <w:marRight w:val="0"/>
          <w:marTop w:val="0"/>
          <w:marBottom w:val="0"/>
          <w:divBdr>
            <w:top w:val="none" w:sz="0" w:space="0" w:color="auto"/>
            <w:left w:val="none" w:sz="0" w:space="0" w:color="auto"/>
            <w:bottom w:val="none" w:sz="0" w:space="0" w:color="auto"/>
            <w:right w:val="none" w:sz="0" w:space="0" w:color="auto"/>
          </w:divBdr>
        </w:div>
        <w:div w:id="1869904506">
          <w:marLeft w:val="0"/>
          <w:marRight w:val="0"/>
          <w:marTop w:val="0"/>
          <w:marBottom w:val="0"/>
          <w:divBdr>
            <w:top w:val="none" w:sz="0" w:space="0" w:color="auto"/>
            <w:left w:val="none" w:sz="0" w:space="0" w:color="auto"/>
            <w:bottom w:val="none" w:sz="0" w:space="0" w:color="auto"/>
            <w:right w:val="none" w:sz="0" w:space="0" w:color="auto"/>
          </w:divBdr>
        </w:div>
        <w:div w:id="1102186393">
          <w:marLeft w:val="0"/>
          <w:marRight w:val="0"/>
          <w:marTop w:val="0"/>
          <w:marBottom w:val="0"/>
          <w:divBdr>
            <w:top w:val="none" w:sz="0" w:space="0" w:color="auto"/>
            <w:left w:val="none" w:sz="0" w:space="0" w:color="auto"/>
            <w:bottom w:val="none" w:sz="0" w:space="0" w:color="auto"/>
            <w:right w:val="none" w:sz="0" w:space="0" w:color="auto"/>
          </w:divBdr>
        </w:div>
        <w:div w:id="645861869">
          <w:marLeft w:val="0"/>
          <w:marRight w:val="0"/>
          <w:marTop w:val="0"/>
          <w:marBottom w:val="0"/>
          <w:divBdr>
            <w:top w:val="none" w:sz="0" w:space="0" w:color="auto"/>
            <w:left w:val="none" w:sz="0" w:space="0" w:color="auto"/>
            <w:bottom w:val="none" w:sz="0" w:space="0" w:color="auto"/>
            <w:right w:val="none" w:sz="0" w:space="0" w:color="auto"/>
          </w:divBdr>
          <w:divsChild>
            <w:div w:id="745808409">
              <w:marLeft w:val="-75"/>
              <w:marRight w:val="0"/>
              <w:marTop w:val="30"/>
              <w:marBottom w:val="30"/>
              <w:divBdr>
                <w:top w:val="none" w:sz="0" w:space="0" w:color="auto"/>
                <w:left w:val="none" w:sz="0" w:space="0" w:color="auto"/>
                <w:bottom w:val="none" w:sz="0" w:space="0" w:color="auto"/>
                <w:right w:val="none" w:sz="0" w:space="0" w:color="auto"/>
              </w:divBdr>
              <w:divsChild>
                <w:div w:id="380053494">
                  <w:marLeft w:val="0"/>
                  <w:marRight w:val="0"/>
                  <w:marTop w:val="0"/>
                  <w:marBottom w:val="0"/>
                  <w:divBdr>
                    <w:top w:val="none" w:sz="0" w:space="0" w:color="auto"/>
                    <w:left w:val="none" w:sz="0" w:space="0" w:color="auto"/>
                    <w:bottom w:val="none" w:sz="0" w:space="0" w:color="auto"/>
                    <w:right w:val="none" w:sz="0" w:space="0" w:color="auto"/>
                  </w:divBdr>
                  <w:divsChild>
                    <w:div w:id="186871820">
                      <w:marLeft w:val="0"/>
                      <w:marRight w:val="0"/>
                      <w:marTop w:val="0"/>
                      <w:marBottom w:val="0"/>
                      <w:divBdr>
                        <w:top w:val="none" w:sz="0" w:space="0" w:color="auto"/>
                        <w:left w:val="none" w:sz="0" w:space="0" w:color="auto"/>
                        <w:bottom w:val="none" w:sz="0" w:space="0" w:color="auto"/>
                        <w:right w:val="none" w:sz="0" w:space="0" w:color="auto"/>
                      </w:divBdr>
                    </w:div>
                  </w:divsChild>
                </w:div>
                <w:div w:id="1607230796">
                  <w:marLeft w:val="0"/>
                  <w:marRight w:val="0"/>
                  <w:marTop w:val="0"/>
                  <w:marBottom w:val="0"/>
                  <w:divBdr>
                    <w:top w:val="none" w:sz="0" w:space="0" w:color="auto"/>
                    <w:left w:val="none" w:sz="0" w:space="0" w:color="auto"/>
                    <w:bottom w:val="none" w:sz="0" w:space="0" w:color="auto"/>
                    <w:right w:val="none" w:sz="0" w:space="0" w:color="auto"/>
                  </w:divBdr>
                  <w:divsChild>
                    <w:div w:id="729839580">
                      <w:marLeft w:val="0"/>
                      <w:marRight w:val="0"/>
                      <w:marTop w:val="0"/>
                      <w:marBottom w:val="0"/>
                      <w:divBdr>
                        <w:top w:val="none" w:sz="0" w:space="0" w:color="auto"/>
                        <w:left w:val="none" w:sz="0" w:space="0" w:color="auto"/>
                        <w:bottom w:val="none" w:sz="0" w:space="0" w:color="auto"/>
                        <w:right w:val="none" w:sz="0" w:space="0" w:color="auto"/>
                      </w:divBdr>
                    </w:div>
                  </w:divsChild>
                </w:div>
                <w:div w:id="1470323013">
                  <w:marLeft w:val="0"/>
                  <w:marRight w:val="0"/>
                  <w:marTop w:val="0"/>
                  <w:marBottom w:val="0"/>
                  <w:divBdr>
                    <w:top w:val="none" w:sz="0" w:space="0" w:color="auto"/>
                    <w:left w:val="none" w:sz="0" w:space="0" w:color="auto"/>
                    <w:bottom w:val="none" w:sz="0" w:space="0" w:color="auto"/>
                    <w:right w:val="none" w:sz="0" w:space="0" w:color="auto"/>
                  </w:divBdr>
                  <w:divsChild>
                    <w:div w:id="722751619">
                      <w:marLeft w:val="0"/>
                      <w:marRight w:val="0"/>
                      <w:marTop w:val="0"/>
                      <w:marBottom w:val="0"/>
                      <w:divBdr>
                        <w:top w:val="none" w:sz="0" w:space="0" w:color="auto"/>
                        <w:left w:val="none" w:sz="0" w:space="0" w:color="auto"/>
                        <w:bottom w:val="none" w:sz="0" w:space="0" w:color="auto"/>
                        <w:right w:val="none" w:sz="0" w:space="0" w:color="auto"/>
                      </w:divBdr>
                    </w:div>
                  </w:divsChild>
                </w:div>
                <w:div w:id="1890417670">
                  <w:marLeft w:val="0"/>
                  <w:marRight w:val="0"/>
                  <w:marTop w:val="0"/>
                  <w:marBottom w:val="0"/>
                  <w:divBdr>
                    <w:top w:val="none" w:sz="0" w:space="0" w:color="auto"/>
                    <w:left w:val="none" w:sz="0" w:space="0" w:color="auto"/>
                    <w:bottom w:val="none" w:sz="0" w:space="0" w:color="auto"/>
                    <w:right w:val="none" w:sz="0" w:space="0" w:color="auto"/>
                  </w:divBdr>
                  <w:divsChild>
                    <w:div w:id="1438522907">
                      <w:marLeft w:val="0"/>
                      <w:marRight w:val="0"/>
                      <w:marTop w:val="0"/>
                      <w:marBottom w:val="0"/>
                      <w:divBdr>
                        <w:top w:val="none" w:sz="0" w:space="0" w:color="auto"/>
                        <w:left w:val="none" w:sz="0" w:space="0" w:color="auto"/>
                        <w:bottom w:val="none" w:sz="0" w:space="0" w:color="auto"/>
                        <w:right w:val="none" w:sz="0" w:space="0" w:color="auto"/>
                      </w:divBdr>
                    </w:div>
                  </w:divsChild>
                </w:div>
                <w:div w:id="633605784">
                  <w:marLeft w:val="0"/>
                  <w:marRight w:val="0"/>
                  <w:marTop w:val="0"/>
                  <w:marBottom w:val="0"/>
                  <w:divBdr>
                    <w:top w:val="none" w:sz="0" w:space="0" w:color="auto"/>
                    <w:left w:val="none" w:sz="0" w:space="0" w:color="auto"/>
                    <w:bottom w:val="none" w:sz="0" w:space="0" w:color="auto"/>
                    <w:right w:val="none" w:sz="0" w:space="0" w:color="auto"/>
                  </w:divBdr>
                  <w:divsChild>
                    <w:div w:id="208497405">
                      <w:marLeft w:val="0"/>
                      <w:marRight w:val="0"/>
                      <w:marTop w:val="0"/>
                      <w:marBottom w:val="0"/>
                      <w:divBdr>
                        <w:top w:val="none" w:sz="0" w:space="0" w:color="auto"/>
                        <w:left w:val="none" w:sz="0" w:space="0" w:color="auto"/>
                        <w:bottom w:val="none" w:sz="0" w:space="0" w:color="auto"/>
                        <w:right w:val="none" w:sz="0" w:space="0" w:color="auto"/>
                      </w:divBdr>
                    </w:div>
                  </w:divsChild>
                </w:div>
                <w:div w:id="34351096">
                  <w:marLeft w:val="0"/>
                  <w:marRight w:val="0"/>
                  <w:marTop w:val="0"/>
                  <w:marBottom w:val="0"/>
                  <w:divBdr>
                    <w:top w:val="none" w:sz="0" w:space="0" w:color="auto"/>
                    <w:left w:val="none" w:sz="0" w:space="0" w:color="auto"/>
                    <w:bottom w:val="none" w:sz="0" w:space="0" w:color="auto"/>
                    <w:right w:val="none" w:sz="0" w:space="0" w:color="auto"/>
                  </w:divBdr>
                  <w:divsChild>
                    <w:div w:id="1985161055">
                      <w:marLeft w:val="0"/>
                      <w:marRight w:val="0"/>
                      <w:marTop w:val="0"/>
                      <w:marBottom w:val="0"/>
                      <w:divBdr>
                        <w:top w:val="none" w:sz="0" w:space="0" w:color="auto"/>
                        <w:left w:val="none" w:sz="0" w:space="0" w:color="auto"/>
                        <w:bottom w:val="none" w:sz="0" w:space="0" w:color="auto"/>
                        <w:right w:val="none" w:sz="0" w:space="0" w:color="auto"/>
                      </w:divBdr>
                    </w:div>
                  </w:divsChild>
                </w:div>
                <w:div w:id="1444153150">
                  <w:marLeft w:val="0"/>
                  <w:marRight w:val="0"/>
                  <w:marTop w:val="0"/>
                  <w:marBottom w:val="0"/>
                  <w:divBdr>
                    <w:top w:val="none" w:sz="0" w:space="0" w:color="auto"/>
                    <w:left w:val="none" w:sz="0" w:space="0" w:color="auto"/>
                    <w:bottom w:val="none" w:sz="0" w:space="0" w:color="auto"/>
                    <w:right w:val="none" w:sz="0" w:space="0" w:color="auto"/>
                  </w:divBdr>
                  <w:divsChild>
                    <w:div w:id="1494762836">
                      <w:marLeft w:val="0"/>
                      <w:marRight w:val="0"/>
                      <w:marTop w:val="0"/>
                      <w:marBottom w:val="0"/>
                      <w:divBdr>
                        <w:top w:val="none" w:sz="0" w:space="0" w:color="auto"/>
                        <w:left w:val="none" w:sz="0" w:space="0" w:color="auto"/>
                        <w:bottom w:val="none" w:sz="0" w:space="0" w:color="auto"/>
                        <w:right w:val="none" w:sz="0" w:space="0" w:color="auto"/>
                      </w:divBdr>
                    </w:div>
                    <w:div w:id="1166045835">
                      <w:marLeft w:val="0"/>
                      <w:marRight w:val="0"/>
                      <w:marTop w:val="0"/>
                      <w:marBottom w:val="0"/>
                      <w:divBdr>
                        <w:top w:val="none" w:sz="0" w:space="0" w:color="auto"/>
                        <w:left w:val="none" w:sz="0" w:space="0" w:color="auto"/>
                        <w:bottom w:val="none" w:sz="0" w:space="0" w:color="auto"/>
                        <w:right w:val="none" w:sz="0" w:space="0" w:color="auto"/>
                      </w:divBdr>
                    </w:div>
                    <w:div w:id="1621956361">
                      <w:marLeft w:val="0"/>
                      <w:marRight w:val="0"/>
                      <w:marTop w:val="0"/>
                      <w:marBottom w:val="0"/>
                      <w:divBdr>
                        <w:top w:val="none" w:sz="0" w:space="0" w:color="auto"/>
                        <w:left w:val="none" w:sz="0" w:space="0" w:color="auto"/>
                        <w:bottom w:val="none" w:sz="0" w:space="0" w:color="auto"/>
                        <w:right w:val="none" w:sz="0" w:space="0" w:color="auto"/>
                      </w:divBdr>
                    </w:div>
                  </w:divsChild>
                </w:div>
                <w:div w:id="1378621012">
                  <w:marLeft w:val="0"/>
                  <w:marRight w:val="0"/>
                  <w:marTop w:val="0"/>
                  <w:marBottom w:val="0"/>
                  <w:divBdr>
                    <w:top w:val="none" w:sz="0" w:space="0" w:color="auto"/>
                    <w:left w:val="none" w:sz="0" w:space="0" w:color="auto"/>
                    <w:bottom w:val="none" w:sz="0" w:space="0" w:color="auto"/>
                    <w:right w:val="none" w:sz="0" w:space="0" w:color="auto"/>
                  </w:divBdr>
                  <w:divsChild>
                    <w:div w:id="16664703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32977648">
          <w:marLeft w:val="0"/>
          <w:marRight w:val="0"/>
          <w:marTop w:val="0"/>
          <w:marBottom w:val="0"/>
          <w:divBdr>
            <w:top w:val="none" w:sz="0" w:space="0" w:color="auto"/>
            <w:left w:val="none" w:sz="0" w:space="0" w:color="auto"/>
            <w:bottom w:val="none" w:sz="0" w:space="0" w:color="auto"/>
            <w:right w:val="none" w:sz="0" w:space="0" w:color="auto"/>
          </w:divBdr>
        </w:div>
        <w:div w:id="1532838623">
          <w:marLeft w:val="0"/>
          <w:marRight w:val="0"/>
          <w:marTop w:val="0"/>
          <w:marBottom w:val="0"/>
          <w:divBdr>
            <w:top w:val="none" w:sz="0" w:space="0" w:color="auto"/>
            <w:left w:val="none" w:sz="0" w:space="0" w:color="auto"/>
            <w:bottom w:val="none" w:sz="0" w:space="0" w:color="auto"/>
            <w:right w:val="none" w:sz="0" w:space="0" w:color="auto"/>
          </w:divBdr>
        </w:div>
        <w:div w:id="25910887">
          <w:marLeft w:val="0"/>
          <w:marRight w:val="0"/>
          <w:marTop w:val="0"/>
          <w:marBottom w:val="0"/>
          <w:divBdr>
            <w:top w:val="none" w:sz="0" w:space="0" w:color="auto"/>
            <w:left w:val="none" w:sz="0" w:space="0" w:color="auto"/>
            <w:bottom w:val="none" w:sz="0" w:space="0" w:color="auto"/>
            <w:right w:val="none" w:sz="0" w:space="0" w:color="auto"/>
          </w:divBdr>
        </w:div>
        <w:div w:id="673070422">
          <w:marLeft w:val="0"/>
          <w:marRight w:val="0"/>
          <w:marTop w:val="0"/>
          <w:marBottom w:val="0"/>
          <w:divBdr>
            <w:top w:val="none" w:sz="0" w:space="0" w:color="auto"/>
            <w:left w:val="none" w:sz="0" w:space="0" w:color="auto"/>
            <w:bottom w:val="none" w:sz="0" w:space="0" w:color="auto"/>
            <w:right w:val="none" w:sz="0" w:space="0" w:color="auto"/>
          </w:divBdr>
        </w:div>
        <w:div w:id="1215851816">
          <w:marLeft w:val="0"/>
          <w:marRight w:val="0"/>
          <w:marTop w:val="0"/>
          <w:marBottom w:val="0"/>
          <w:divBdr>
            <w:top w:val="none" w:sz="0" w:space="0" w:color="auto"/>
            <w:left w:val="none" w:sz="0" w:space="0" w:color="auto"/>
            <w:bottom w:val="none" w:sz="0" w:space="0" w:color="auto"/>
            <w:right w:val="none" w:sz="0" w:space="0" w:color="auto"/>
          </w:divBdr>
          <w:divsChild>
            <w:div w:id="138771830">
              <w:marLeft w:val="-75"/>
              <w:marRight w:val="0"/>
              <w:marTop w:val="30"/>
              <w:marBottom w:val="30"/>
              <w:divBdr>
                <w:top w:val="none" w:sz="0" w:space="0" w:color="auto"/>
                <w:left w:val="none" w:sz="0" w:space="0" w:color="auto"/>
                <w:bottom w:val="none" w:sz="0" w:space="0" w:color="auto"/>
                <w:right w:val="none" w:sz="0" w:space="0" w:color="auto"/>
              </w:divBdr>
              <w:divsChild>
                <w:div w:id="516584211">
                  <w:marLeft w:val="0"/>
                  <w:marRight w:val="0"/>
                  <w:marTop w:val="0"/>
                  <w:marBottom w:val="0"/>
                  <w:divBdr>
                    <w:top w:val="none" w:sz="0" w:space="0" w:color="auto"/>
                    <w:left w:val="none" w:sz="0" w:space="0" w:color="auto"/>
                    <w:bottom w:val="none" w:sz="0" w:space="0" w:color="auto"/>
                    <w:right w:val="none" w:sz="0" w:space="0" w:color="auto"/>
                  </w:divBdr>
                  <w:divsChild>
                    <w:div w:id="2136438336">
                      <w:marLeft w:val="0"/>
                      <w:marRight w:val="0"/>
                      <w:marTop w:val="0"/>
                      <w:marBottom w:val="0"/>
                      <w:divBdr>
                        <w:top w:val="none" w:sz="0" w:space="0" w:color="auto"/>
                        <w:left w:val="none" w:sz="0" w:space="0" w:color="auto"/>
                        <w:bottom w:val="none" w:sz="0" w:space="0" w:color="auto"/>
                        <w:right w:val="none" w:sz="0" w:space="0" w:color="auto"/>
                      </w:divBdr>
                    </w:div>
                  </w:divsChild>
                </w:div>
                <w:div w:id="1168524116">
                  <w:marLeft w:val="0"/>
                  <w:marRight w:val="0"/>
                  <w:marTop w:val="0"/>
                  <w:marBottom w:val="0"/>
                  <w:divBdr>
                    <w:top w:val="none" w:sz="0" w:space="0" w:color="auto"/>
                    <w:left w:val="none" w:sz="0" w:space="0" w:color="auto"/>
                    <w:bottom w:val="none" w:sz="0" w:space="0" w:color="auto"/>
                    <w:right w:val="none" w:sz="0" w:space="0" w:color="auto"/>
                  </w:divBdr>
                  <w:divsChild>
                    <w:div w:id="1642808019">
                      <w:marLeft w:val="0"/>
                      <w:marRight w:val="0"/>
                      <w:marTop w:val="0"/>
                      <w:marBottom w:val="0"/>
                      <w:divBdr>
                        <w:top w:val="none" w:sz="0" w:space="0" w:color="auto"/>
                        <w:left w:val="none" w:sz="0" w:space="0" w:color="auto"/>
                        <w:bottom w:val="none" w:sz="0" w:space="0" w:color="auto"/>
                        <w:right w:val="none" w:sz="0" w:space="0" w:color="auto"/>
                      </w:divBdr>
                    </w:div>
                  </w:divsChild>
                </w:div>
                <w:div w:id="822084975">
                  <w:marLeft w:val="0"/>
                  <w:marRight w:val="0"/>
                  <w:marTop w:val="0"/>
                  <w:marBottom w:val="0"/>
                  <w:divBdr>
                    <w:top w:val="none" w:sz="0" w:space="0" w:color="auto"/>
                    <w:left w:val="none" w:sz="0" w:space="0" w:color="auto"/>
                    <w:bottom w:val="none" w:sz="0" w:space="0" w:color="auto"/>
                    <w:right w:val="none" w:sz="0" w:space="0" w:color="auto"/>
                  </w:divBdr>
                  <w:divsChild>
                    <w:div w:id="1738938397">
                      <w:marLeft w:val="0"/>
                      <w:marRight w:val="0"/>
                      <w:marTop w:val="0"/>
                      <w:marBottom w:val="0"/>
                      <w:divBdr>
                        <w:top w:val="none" w:sz="0" w:space="0" w:color="auto"/>
                        <w:left w:val="none" w:sz="0" w:space="0" w:color="auto"/>
                        <w:bottom w:val="none" w:sz="0" w:space="0" w:color="auto"/>
                        <w:right w:val="none" w:sz="0" w:space="0" w:color="auto"/>
                      </w:divBdr>
                    </w:div>
                  </w:divsChild>
                </w:div>
                <w:div w:id="738867180">
                  <w:marLeft w:val="0"/>
                  <w:marRight w:val="0"/>
                  <w:marTop w:val="0"/>
                  <w:marBottom w:val="0"/>
                  <w:divBdr>
                    <w:top w:val="none" w:sz="0" w:space="0" w:color="auto"/>
                    <w:left w:val="none" w:sz="0" w:space="0" w:color="auto"/>
                    <w:bottom w:val="none" w:sz="0" w:space="0" w:color="auto"/>
                    <w:right w:val="none" w:sz="0" w:space="0" w:color="auto"/>
                  </w:divBdr>
                  <w:divsChild>
                    <w:div w:id="253588256">
                      <w:marLeft w:val="0"/>
                      <w:marRight w:val="0"/>
                      <w:marTop w:val="0"/>
                      <w:marBottom w:val="0"/>
                      <w:divBdr>
                        <w:top w:val="none" w:sz="0" w:space="0" w:color="auto"/>
                        <w:left w:val="none" w:sz="0" w:space="0" w:color="auto"/>
                        <w:bottom w:val="none" w:sz="0" w:space="0" w:color="auto"/>
                        <w:right w:val="none" w:sz="0" w:space="0" w:color="auto"/>
                      </w:divBdr>
                    </w:div>
                  </w:divsChild>
                </w:div>
                <w:div w:id="1359575876">
                  <w:marLeft w:val="0"/>
                  <w:marRight w:val="0"/>
                  <w:marTop w:val="0"/>
                  <w:marBottom w:val="0"/>
                  <w:divBdr>
                    <w:top w:val="none" w:sz="0" w:space="0" w:color="auto"/>
                    <w:left w:val="none" w:sz="0" w:space="0" w:color="auto"/>
                    <w:bottom w:val="none" w:sz="0" w:space="0" w:color="auto"/>
                    <w:right w:val="none" w:sz="0" w:space="0" w:color="auto"/>
                  </w:divBdr>
                  <w:divsChild>
                    <w:div w:id="1921405439">
                      <w:marLeft w:val="0"/>
                      <w:marRight w:val="0"/>
                      <w:marTop w:val="0"/>
                      <w:marBottom w:val="0"/>
                      <w:divBdr>
                        <w:top w:val="none" w:sz="0" w:space="0" w:color="auto"/>
                        <w:left w:val="none" w:sz="0" w:space="0" w:color="auto"/>
                        <w:bottom w:val="none" w:sz="0" w:space="0" w:color="auto"/>
                        <w:right w:val="none" w:sz="0" w:space="0" w:color="auto"/>
                      </w:divBdr>
                    </w:div>
                  </w:divsChild>
                </w:div>
                <w:div w:id="1675300214">
                  <w:marLeft w:val="0"/>
                  <w:marRight w:val="0"/>
                  <w:marTop w:val="0"/>
                  <w:marBottom w:val="0"/>
                  <w:divBdr>
                    <w:top w:val="none" w:sz="0" w:space="0" w:color="auto"/>
                    <w:left w:val="none" w:sz="0" w:space="0" w:color="auto"/>
                    <w:bottom w:val="none" w:sz="0" w:space="0" w:color="auto"/>
                    <w:right w:val="none" w:sz="0" w:space="0" w:color="auto"/>
                  </w:divBdr>
                  <w:divsChild>
                    <w:div w:id="360129888">
                      <w:marLeft w:val="0"/>
                      <w:marRight w:val="0"/>
                      <w:marTop w:val="0"/>
                      <w:marBottom w:val="0"/>
                      <w:divBdr>
                        <w:top w:val="none" w:sz="0" w:space="0" w:color="auto"/>
                        <w:left w:val="none" w:sz="0" w:space="0" w:color="auto"/>
                        <w:bottom w:val="none" w:sz="0" w:space="0" w:color="auto"/>
                        <w:right w:val="none" w:sz="0" w:space="0" w:color="auto"/>
                      </w:divBdr>
                    </w:div>
                  </w:divsChild>
                </w:div>
                <w:div w:id="120416810">
                  <w:marLeft w:val="0"/>
                  <w:marRight w:val="0"/>
                  <w:marTop w:val="0"/>
                  <w:marBottom w:val="0"/>
                  <w:divBdr>
                    <w:top w:val="none" w:sz="0" w:space="0" w:color="auto"/>
                    <w:left w:val="none" w:sz="0" w:space="0" w:color="auto"/>
                    <w:bottom w:val="none" w:sz="0" w:space="0" w:color="auto"/>
                    <w:right w:val="none" w:sz="0" w:space="0" w:color="auto"/>
                  </w:divBdr>
                  <w:divsChild>
                    <w:div w:id="1117064463">
                      <w:marLeft w:val="0"/>
                      <w:marRight w:val="0"/>
                      <w:marTop w:val="0"/>
                      <w:marBottom w:val="0"/>
                      <w:divBdr>
                        <w:top w:val="none" w:sz="0" w:space="0" w:color="auto"/>
                        <w:left w:val="none" w:sz="0" w:space="0" w:color="auto"/>
                        <w:bottom w:val="none" w:sz="0" w:space="0" w:color="auto"/>
                        <w:right w:val="none" w:sz="0" w:space="0" w:color="auto"/>
                      </w:divBdr>
                    </w:div>
                  </w:divsChild>
                </w:div>
                <w:div w:id="2116636297">
                  <w:marLeft w:val="0"/>
                  <w:marRight w:val="0"/>
                  <w:marTop w:val="0"/>
                  <w:marBottom w:val="0"/>
                  <w:divBdr>
                    <w:top w:val="none" w:sz="0" w:space="0" w:color="auto"/>
                    <w:left w:val="none" w:sz="0" w:space="0" w:color="auto"/>
                    <w:bottom w:val="none" w:sz="0" w:space="0" w:color="auto"/>
                    <w:right w:val="none" w:sz="0" w:space="0" w:color="auto"/>
                  </w:divBdr>
                  <w:divsChild>
                    <w:div w:id="2093315137">
                      <w:marLeft w:val="0"/>
                      <w:marRight w:val="0"/>
                      <w:marTop w:val="0"/>
                      <w:marBottom w:val="0"/>
                      <w:divBdr>
                        <w:top w:val="none" w:sz="0" w:space="0" w:color="auto"/>
                        <w:left w:val="none" w:sz="0" w:space="0" w:color="auto"/>
                        <w:bottom w:val="none" w:sz="0" w:space="0" w:color="auto"/>
                        <w:right w:val="none" w:sz="0" w:space="0" w:color="auto"/>
                      </w:divBdr>
                    </w:div>
                  </w:divsChild>
                </w:div>
                <w:div w:id="1080718177">
                  <w:marLeft w:val="0"/>
                  <w:marRight w:val="0"/>
                  <w:marTop w:val="0"/>
                  <w:marBottom w:val="0"/>
                  <w:divBdr>
                    <w:top w:val="none" w:sz="0" w:space="0" w:color="auto"/>
                    <w:left w:val="none" w:sz="0" w:space="0" w:color="auto"/>
                    <w:bottom w:val="none" w:sz="0" w:space="0" w:color="auto"/>
                    <w:right w:val="none" w:sz="0" w:space="0" w:color="auto"/>
                  </w:divBdr>
                  <w:divsChild>
                    <w:div w:id="586381349">
                      <w:marLeft w:val="0"/>
                      <w:marRight w:val="0"/>
                      <w:marTop w:val="0"/>
                      <w:marBottom w:val="0"/>
                      <w:divBdr>
                        <w:top w:val="none" w:sz="0" w:space="0" w:color="auto"/>
                        <w:left w:val="none" w:sz="0" w:space="0" w:color="auto"/>
                        <w:bottom w:val="none" w:sz="0" w:space="0" w:color="auto"/>
                        <w:right w:val="none" w:sz="0" w:space="0" w:color="auto"/>
                      </w:divBdr>
                    </w:div>
                  </w:divsChild>
                </w:div>
                <w:div w:id="1331981738">
                  <w:marLeft w:val="0"/>
                  <w:marRight w:val="0"/>
                  <w:marTop w:val="0"/>
                  <w:marBottom w:val="0"/>
                  <w:divBdr>
                    <w:top w:val="none" w:sz="0" w:space="0" w:color="auto"/>
                    <w:left w:val="none" w:sz="0" w:space="0" w:color="auto"/>
                    <w:bottom w:val="none" w:sz="0" w:space="0" w:color="auto"/>
                    <w:right w:val="none" w:sz="0" w:space="0" w:color="auto"/>
                  </w:divBdr>
                  <w:divsChild>
                    <w:div w:id="550701536">
                      <w:marLeft w:val="0"/>
                      <w:marRight w:val="0"/>
                      <w:marTop w:val="0"/>
                      <w:marBottom w:val="0"/>
                      <w:divBdr>
                        <w:top w:val="none" w:sz="0" w:space="0" w:color="auto"/>
                        <w:left w:val="none" w:sz="0" w:space="0" w:color="auto"/>
                        <w:bottom w:val="none" w:sz="0" w:space="0" w:color="auto"/>
                        <w:right w:val="none" w:sz="0" w:space="0" w:color="auto"/>
                      </w:divBdr>
                    </w:div>
                  </w:divsChild>
                </w:div>
                <w:div w:id="5718317">
                  <w:marLeft w:val="0"/>
                  <w:marRight w:val="0"/>
                  <w:marTop w:val="0"/>
                  <w:marBottom w:val="0"/>
                  <w:divBdr>
                    <w:top w:val="none" w:sz="0" w:space="0" w:color="auto"/>
                    <w:left w:val="none" w:sz="0" w:space="0" w:color="auto"/>
                    <w:bottom w:val="none" w:sz="0" w:space="0" w:color="auto"/>
                    <w:right w:val="none" w:sz="0" w:space="0" w:color="auto"/>
                  </w:divBdr>
                  <w:divsChild>
                    <w:div w:id="1460028200">
                      <w:marLeft w:val="0"/>
                      <w:marRight w:val="0"/>
                      <w:marTop w:val="0"/>
                      <w:marBottom w:val="0"/>
                      <w:divBdr>
                        <w:top w:val="none" w:sz="0" w:space="0" w:color="auto"/>
                        <w:left w:val="none" w:sz="0" w:space="0" w:color="auto"/>
                        <w:bottom w:val="none" w:sz="0" w:space="0" w:color="auto"/>
                        <w:right w:val="none" w:sz="0" w:space="0" w:color="auto"/>
                      </w:divBdr>
                    </w:div>
                  </w:divsChild>
                </w:div>
                <w:div w:id="9257080">
                  <w:marLeft w:val="0"/>
                  <w:marRight w:val="0"/>
                  <w:marTop w:val="0"/>
                  <w:marBottom w:val="0"/>
                  <w:divBdr>
                    <w:top w:val="none" w:sz="0" w:space="0" w:color="auto"/>
                    <w:left w:val="none" w:sz="0" w:space="0" w:color="auto"/>
                    <w:bottom w:val="none" w:sz="0" w:space="0" w:color="auto"/>
                    <w:right w:val="none" w:sz="0" w:space="0" w:color="auto"/>
                  </w:divBdr>
                  <w:divsChild>
                    <w:div w:id="55400497">
                      <w:marLeft w:val="0"/>
                      <w:marRight w:val="0"/>
                      <w:marTop w:val="0"/>
                      <w:marBottom w:val="0"/>
                      <w:divBdr>
                        <w:top w:val="none" w:sz="0" w:space="0" w:color="auto"/>
                        <w:left w:val="none" w:sz="0" w:space="0" w:color="auto"/>
                        <w:bottom w:val="none" w:sz="0" w:space="0" w:color="auto"/>
                        <w:right w:val="none" w:sz="0" w:space="0" w:color="auto"/>
                      </w:divBdr>
                    </w:div>
                  </w:divsChild>
                </w:div>
                <w:div w:id="639916710">
                  <w:marLeft w:val="0"/>
                  <w:marRight w:val="0"/>
                  <w:marTop w:val="0"/>
                  <w:marBottom w:val="0"/>
                  <w:divBdr>
                    <w:top w:val="none" w:sz="0" w:space="0" w:color="auto"/>
                    <w:left w:val="none" w:sz="0" w:space="0" w:color="auto"/>
                    <w:bottom w:val="none" w:sz="0" w:space="0" w:color="auto"/>
                    <w:right w:val="none" w:sz="0" w:space="0" w:color="auto"/>
                  </w:divBdr>
                  <w:divsChild>
                    <w:div w:id="331153572">
                      <w:marLeft w:val="0"/>
                      <w:marRight w:val="0"/>
                      <w:marTop w:val="0"/>
                      <w:marBottom w:val="0"/>
                      <w:divBdr>
                        <w:top w:val="none" w:sz="0" w:space="0" w:color="auto"/>
                        <w:left w:val="none" w:sz="0" w:space="0" w:color="auto"/>
                        <w:bottom w:val="none" w:sz="0" w:space="0" w:color="auto"/>
                        <w:right w:val="none" w:sz="0" w:space="0" w:color="auto"/>
                      </w:divBdr>
                    </w:div>
                  </w:divsChild>
                </w:div>
                <w:div w:id="29034926">
                  <w:marLeft w:val="0"/>
                  <w:marRight w:val="0"/>
                  <w:marTop w:val="0"/>
                  <w:marBottom w:val="0"/>
                  <w:divBdr>
                    <w:top w:val="none" w:sz="0" w:space="0" w:color="auto"/>
                    <w:left w:val="none" w:sz="0" w:space="0" w:color="auto"/>
                    <w:bottom w:val="none" w:sz="0" w:space="0" w:color="auto"/>
                    <w:right w:val="none" w:sz="0" w:space="0" w:color="auto"/>
                  </w:divBdr>
                  <w:divsChild>
                    <w:div w:id="1236819331">
                      <w:marLeft w:val="0"/>
                      <w:marRight w:val="0"/>
                      <w:marTop w:val="0"/>
                      <w:marBottom w:val="0"/>
                      <w:divBdr>
                        <w:top w:val="none" w:sz="0" w:space="0" w:color="auto"/>
                        <w:left w:val="none" w:sz="0" w:space="0" w:color="auto"/>
                        <w:bottom w:val="none" w:sz="0" w:space="0" w:color="auto"/>
                        <w:right w:val="none" w:sz="0" w:space="0" w:color="auto"/>
                      </w:divBdr>
                    </w:div>
                  </w:divsChild>
                </w:div>
                <w:div w:id="90391709">
                  <w:marLeft w:val="0"/>
                  <w:marRight w:val="0"/>
                  <w:marTop w:val="0"/>
                  <w:marBottom w:val="0"/>
                  <w:divBdr>
                    <w:top w:val="none" w:sz="0" w:space="0" w:color="auto"/>
                    <w:left w:val="none" w:sz="0" w:space="0" w:color="auto"/>
                    <w:bottom w:val="none" w:sz="0" w:space="0" w:color="auto"/>
                    <w:right w:val="none" w:sz="0" w:space="0" w:color="auto"/>
                  </w:divBdr>
                  <w:divsChild>
                    <w:div w:id="713192983">
                      <w:marLeft w:val="0"/>
                      <w:marRight w:val="0"/>
                      <w:marTop w:val="0"/>
                      <w:marBottom w:val="0"/>
                      <w:divBdr>
                        <w:top w:val="none" w:sz="0" w:space="0" w:color="auto"/>
                        <w:left w:val="none" w:sz="0" w:space="0" w:color="auto"/>
                        <w:bottom w:val="none" w:sz="0" w:space="0" w:color="auto"/>
                        <w:right w:val="none" w:sz="0" w:space="0" w:color="auto"/>
                      </w:divBdr>
                    </w:div>
                  </w:divsChild>
                </w:div>
                <w:div w:id="1444492664">
                  <w:marLeft w:val="0"/>
                  <w:marRight w:val="0"/>
                  <w:marTop w:val="0"/>
                  <w:marBottom w:val="0"/>
                  <w:divBdr>
                    <w:top w:val="none" w:sz="0" w:space="0" w:color="auto"/>
                    <w:left w:val="none" w:sz="0" w:space="0" w:color="auto"/>
                    <w:bottom w:val="none" w:sz="0" w:space="0" w:color="auto"/>
                    <w:right w:val="none" w:sz="0" w:space="0" w:color="auto"/>
                  </w:divBdr>
                  <w:divsChild>
                    <w:div w:id="1084837459">
                      <w:marLeft w:val="0"/>
                      <w:marRight w:val="0"/>
                      <w:marTop w:val="0"/>
                      <w:marBottom w:val="0"/>
                      <w:divBdr>
                        <w:top w:val="none" w:sz="0" w:space="0" w:color="auto"/>
                        <w:left w:val="none" w:sz="0" w:space="0" w:color="auto"/>
                        <w:bottom w:val="none" w:sz="0" w:space="0" w:color="auto"/>
                        <w:right w:val="none" w:sz="0" w:space="0" w:color="auto"/>
                      </w:divBdr>
                    </w:div>
                  </w:divsChild>
                </w:div>
                <w:div w:id="542907849">
                  <w:marLeft w:val="0"/>
                  <w:marRight w:val="0"/>
                  <w:marTop w:val="0"/>
                  <w:marBottom w:val="0"/>
                  <w:divBdr>
                    <w:top w:val="none" w:sz="0" w:space="0" w:color="auto"/>
                    <w:left w:val="none" w:sz="0" w:space="0" w:color="auto"/>
                    <w:bottom w:val="none" w:sz="0" w:space="0" w:color="auto"/>
                    <w:right w:val="none" w:sz="0" w:space="0" w:color="auto"/>
                  </w:divBdr>
                  <w:divsChild>
                    <w:div w:id="6203824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01882595">
          <w:marLeft w:val="0"/>
          <w:marRight w:val="0"/>
          <w:marTop w:val="0"/>
          <w:marBottom w:val="0"/>
          <w:divBdr>
            <w:top w:val="none" w:sz="0" w:space="0" w:color="auto"/>
            <w:left w:val="none" w:sz="0" w:space="0" w:color="auto"/>
            <w:bottom w:val="none" w:sz="0" w:space="0" w:color="auto"/>
            <w:right w:val="none" w:sz="0" w:space="0" w:color="auto"/>
          </w:divBdr>
        </w:div>
        <w:div w:id="1292512381">
          <w:marLeft w:val="0"/>
          <w:marRight w:val="0"/>
          <w:marTop w:val="0"/>
          <w:marBottom w:val="0"/>
          <w:divBdr>
            <w:top w:val="none" w:sz="0" w:space="0" w:color="auto"/>
            <w:left w:val="none" w:sz="0" w:space="0" w:color="auto"/>
            <w:bottom w:val="none" w:sz="0" w:space="0" w:color="auto"/>
            <w:right w:val="none" w:sz="0" w:space="0" w:color="auto"/>
          </w:divBdr>
          <w:divsChild>
            <w:div w:id="1566256726">
              <w:marLeft w:val="0"/>
              <w:marRight w:val="0"/>
              <w:marTop w:val="0"/>
              <w:marBottom w:val="0"/>
              <w:divBdr>
                <w:top w:val="none" w:sz="0" w:space="0" w:color="auto"/>
                <w:left w:val="none" w:sz="0" w:space="0" w:color="auto"/>
                <w:bottom w:val="none" w:sz="0" w:space="0" w:color="auto"/>
                <w:right w:val="none" w:sz="0" w:space="0" w:color="auto"/>
              </w:divBdr>
            </w:div>
            <w:div w:id="501312548">
              <w:marLeft w:val="0"/>
              <w:marRight w:val="0"/>
              <w:marTop w:val="0"/>
              <w:marBottom w:val="0"/>
              <w:divBdr>
                <w:top w:val="none" w:sz="0" w:space="0" w:color="auto"/>
                <w:left w:val="none" w:sz="0" w:space="0" w:color="auto"/>
                <w:bottom w:val="none" w:sz="0" w:space="0" w:color="auto"/>
                <w:right w:val="none" w:sz="0" w:space="0" w:color="auto"/>
              </w:divBdr>
            </w:div>
            <w:div w:id="1339112253">
              <w:marLeft w:val="0"/>
              <w:marRight w:val="0"/>
              <w:marTop w:val="0"/>
              <w:marBottom w:val="0"/>
              <w:divBdr>
                <w:top w:val="none" w:sz="0" w:space="0" w:color="auto"/>
                <w:left w:val="none" w:sz="0" w:space="0" w:color="auto"/>
                <w:bottom w:val="none" w:sz="0" w:space="0" w:color="auto"/>
                <w:right w:val="none" w:sz="0" w:space="0" w:color="auto"/>
              </w:divBdr>
            </w:div>
            <w:div w:id="772431872">
              <w:marLeft w:val="0"/>
              <w:marRight w:val="0"/>
              <w:marTop w:val="0"/>
              <w:marBottom w:val="0"/>
              <w:divBdr>
                <w:top w:val="none" w:sz="0" w:space="0" w:color="auto"/>
                <w:left w:val="none" w:sz="0" w:space="0" w:color="auto"/>
                <w:bottom w:val="none" w:sz="0" w:space="0" w:color="auto"/>
                <w:right w:val="none" w:sz="0" w:space="0" w:color="auto"/>
              </w:divBdr>
            </w:div>
            <w:div w:id="1892375072">
              <w:marLeft w:val="0"/>
              <w:marRight w:val="0"/>
              <w:marTop w:val="0"/>
              <w:marBottom w:val="0"/>
              <w:divBdr>
                <w:top w:val="none" w:sz="0" w:space="0" w:color="auto"/>
                <w:left w:val="none" w:sz="0" w:space="0" w:color="auto"/>
                <w:bottom w:val="none" w:sz="0" w:space="0" w:color="auto"/>
                <w:right w:val="none" w:sz="0" w:space="0" w:color="auto"/>
              </w:divBdr>
            </w:div>
            <w:div w:id="1155563323">
              <w:marLeft w:val="0"/>
              <w:marRight w:val="0"/>
              <w:marTop w:val="0"/>
              <w:marBottom w:val="0"/>
              <w:divBdr>
                <w:top w:val="none" w:sz="0" w:space="0" w:color="auto"/>
                <w:left w:val="none" w:sz="0" w:space="0" w:color="auto"/>
                <w:bottom w:val="none" w:sz="0" w:space="0" w:color="auto"/>
                <w:right w:val="none" w:sz="0" w:space="0" w:color="auto"/>
              </w:divBdr>
            </w:div>
            <w:div w:id="879972175">
              <w:marLeft w:val="0"/>
              <w:marRight w:val="0"/>
              <w:marTop w:val="0"/>
              <w:marBottom w:val="0"/>
              <w:divBdr>
                <w:top w:val="none" w:sz="0" w:space="0" w:color="auto"/>
                <w:left w:val="none" w:sz="0" w:space="0" w:color="auto"/>
                <w:bottom w:val="none" w:sz="0" w:space="0" w:color="auto"/>
                <w:right w:val="none" w:sz="0" w:space="0" w:color="auto"/>
              </w:divBdr>
            </w:div>
            <w:div w:id="1913615286">
              <w:marLeft w:val="0"/>
              <w:marRight w:val="0"/>
              <w:marTop w:val="0"/>
              <w:marBottom w:val="0"/>
              <w:divBdr>
                <w:top w:val="none" w:sz="0" w:space="0" w:color="auto"/>
                <w:left w:val="none" w:sz="0" w:space="0" w:color="auto"/>
                <w:bottom w:val="none" w:sz="0" w:space="0" w:color="auto"/>
                <w:right w:val="none" w:sz="0" w:space="0" w:color="auto"/>
              </w:divBdr>
            </w:div>
            <w:div w:id="2030836970">
              <w:marLeft w:val="0"/>
              <w:marRight w:val="0"/>
              <w:marTop w:val="0"/>
              <w:marBottom w:val="0"/>
              <w:divBdr>
                <w:top w:val="none" w:sz="0" w:space="0" w:color="auto"/>
                <w:left w:val="none" w:sz="0" w:space="0" w:color="auto"/>
                <w:bottom w:val="none" w:sz="0" w:space="0" w:color="auto"/>
                <w:right w:val="none" w:sz="0" w:space="0" w:color="auto"/>
              </w:divBdr>
            </w:div>
            <w:div w:id="2136561945">
              <w:marLeft w:val="0"/>
              <w:marRight w:val="0"/>
              <w:marTop w:val="0"/>
              <w:marBottom w:val="0"/>
              <w:divBdr>
                <w:top w:val="none" w:sz="0" w:space="0" w:color="auto"/>
                <w:left w:val="none" w:sz="0" w:space="0" w:color="auto"/>
                <w:bottom w:val="none" w:sz="0" w:space="0" w:color="auto"/>
                <w:right w:val="none" w:sz="0" w:space="0" w:color="auto"/>
              </w:divBdr>
            </w:div>
            <w:div w:id="1329595306">
              <w:marLeft w:val="0"/>
              <w:marRight w:val="0"/>
              <w:marTop w:val="0"/>
              <w:marBottom w:val="0"/>
              <w:divBdr>
                <w:top w:val="none" w:sz="0" w:space="0" w:color="auto"/>
                <w:left w:val="none" w:sz="0" w:space="0" w:color="auto"/>
                <w:bottom w:val="none" w:sz="0" w:space="0" w:color="auto"/>
                <w:right w:val="none" w:sz="0" w:space="0" w:color="auto"/>
              </w:divBdr>
            </w:div>
            <w:div w:id="841242081">
              <w:marLeft w:val="0"/>
              <w:marRight w:val="0"/>
              <w:marTop w:val="0"/>
              <w:marBottom w:val="0"/>
              <w:divBdr>
                <w:top w:val="none" w:sz="0" w:space="0" w:color="auto"/>
                <w:left w:val="none" w:sz="0" w:space="0" w:color="auto"/>
                <w:bottom w:val="none" w:sz="0" w:space="0" w:color="auto"/>
                <w:right w:val="none" w:sz="0" w:space="0" w:color="auto"/>
              </w:divBdr>
            </w:div>
            <w:div w:id="1506627001">
              <w:marLeft w:val="0"/>
              <w:marRight w:val="0"/>
              <w:marTop w:val="0"/>
              <w:marBottom w:val="0"/>
              <w:divBdr>
                <w:top w:val="none" w:sz="0" w:space="0" w:color="auto"/>
                <w:left w:val="none" w:sz="0" w:space="0" w:color="auto"/>
                <w:bottom w:val="none" w:sz="0" w:space="0" w:color="auto"/>
                <w:right w:val="none" w:sz="0" w:space="0" w:color="auto"/>
              </w:divBdr>
            </w:div>
            <w:div w:id="1207642238">
              <w:marLeft w:val="0"/>
              <w:marRight w:val="0"/>
              <w:marTop w:val="0"/>
              <w:marBottom w:val="0"/>
              <w:divBdr>
                <w:top w:val="none" w:sz="0" w:space="0" w:color="auto"/>
                <w:left w:val="none" w:sz="0" w:space="0" w:color="auto"/>
                <w:bottom w:val="none" w:sz="0" w:space="0" w:color="auto"/>
                <w:right w:val="none" w:sz="0" w:space="0" w:color="auto"/>
              </w:divBdr>
            </w:div>
            <w:div w:id="178081519">
              <w:marLeft w:val="0"/>
              <w:marRight w:val="0"/>
              <w:marTop w:val="0"/>
              <w:marBottom w:val="0"/>
              <w:divBdr>
                <w:top w:val="none" w:sz="0" w:space="0" w:color="auto"/>
                <w:left w:val="none" w:sz="0" w:space="0" w:color="auto"/>
                <w:bottom w:val="none" w:sz="0" w:space="0" w:color="auto"/>
                <w:right w:val="none" w:sz="0" w:space="0" w:color="auto"/>
              </w:divBdr>
            </w:div>
          </w:divsChild>
        </w:div>
        <w:div w:id="966622926">
          <w:marLeft w:val="0"/>
          <w:marRight w:val="0"/>
          <w:marTop w:val="0"/>
          <w:marBottom w:val="0"/>
          <w:divBdr>
            <w:top w:val="none" w:sz="0" w:space="0" w:color="auto"/>
            <w:left w:val="none" w:sz="0" w:space="0" w:color="auto"/>
            <w:bottom w:val="none" w:sz="0" w:space="0" w:color="auto"/>
            <w:right w:val="none" w:sz="0" w:space="0" w:color="auto"/>
          </w:divBdr>
        </w:div>
        <w:div w:id="1317686173">
          <w:marLeft w:val="0"/>
          <w:marRight w:val="0"/>
          <w:marTop w:val="0"/>
          <w:marBottom w:val="0"/>
          <w:divBdr>
            <w:top w:val="none" w:sz="0" w:space="0" w:color="auto"/>
            <w:left w:val="none" w:sz="0" w:space="0" w:color="auto"/>
            <w:bottom w:val="none" w:sz="0" w:space="0" w:color="auto"/>
            <w:right w:val="none" w:sz="0" w:space="0" w:color="auto"/>
          </w:divBdr>
        </w:div>
        <w:div w:id="1407267533">
          <w:marLeft w:val="0"/>
          <w:marRight w:val="0"/>
          <w:marTop w:val="0"/>
          <w:marBottom w:val="0"/>
          <w:divBdr>
            <w:top w:val="none" w:sz="0" w:space="0" w:color="auto"/>
            <w:left w:val="none" w:sz="0" w:space="0" w:color="auto"/>
            <w:bottom w:val="none" w:sz="0" w:space="0" w:color="auto"/>
            <w:right w:val="none" w:sz="0" w:space="0" w:color="auto"/>
          </w:divBdr>
        </w:div>
        <w:div w:id="1929846078">
          <w:marLeft w:val="0"/>
          <w:marRight w:val="0"/>
          <w:marTop w:val="0"/>
          <w:marBottom w:val="0"/>
          <w:divBdr>
            <w:top w:val="none" w:sz="0" w:space="0" w:color="auto"/>
            <w:left w:val="none" w:sz="0" w:space="0" w:color="auto"/>
            <w:bottom w:val="none" w:sz="0" w:space="0" w:color="auto"/>
            <w:right w:val="none" w:sz="0" w:space="0" w:color="auto"/>
          </w:divBdr>
          <w:divsChild>
            <w:div w:id="1772625555">
              <w:marLeft w:val="-75"/>
              <w:marRight w:val="0"/>
              <w:marTop w:val="30"/>
              <w:marBottom w:val="30"/>
              <w:divBdr>
                <w:top w:val="none" w:sz="0" w:space="0" w:color="auto"/>
                <w:left w:val="none" w:sz="0" w:space="0" w:color="auto"/>
                <w:bottom w:val="none" w:sz="0" w:space="0" w:color="auto"/>
                <w:right w:val="none" w:sz="0" w:space="0" w:color="auto"/>
              </w:divBdr>
              <w:divsChild>
                <w:div w:id="2134671170">
                  <w:marLeft w:val="0"/>
                  <w:marRight w:val="0"/>
                  <w:marTop w:val="0"/>
                  <w:marBottom w:val="0"/>
                  <w:divBdr>
                    <w:top w:val="none" w:sz="0" w:space="0" w:color="auto"/>
                    <w:left w:val="none" w:sz="0" w:space="0" w:color="auto"/>
                    <w:bottom w:val="none" w:sz="0" w:space="0" w:color="auto"/>
                    <w:right w:val="none" w:sz="0" w:space="0" w:color="auto"/>
                  </w:divBdr>
                  <w:divsChild>
                    <w:div w:id="2114276984">
                      <w:marLeft w:val="0"/>
                      <w:marRight w:val="0"/>
                      <w:marTop w:val="0"/>
                      <w:marBottom w:val="0"/>
                      <w:divBdr>
                        <w:top w:val="none" w:sz="0" w:space="0" w:color="auto"/>
                        <w:left w:val="none" w:sz="0" w:space="0" w:color="auto"/>
                        <w:bottom w:val="none" w:sz="0" w:space="0" w:color="auto"/>
                        <w:right w:val="none" w:sz="0" w:space="0" w:color="auto"/>
                      </w:divBdr>
                    </w:div>
                  </w:divsChild>
                </w:div>
                <w:div w:id="17435499">
                  <w:marLeft w:val="0"/>
                  <w:marRight w:val="0"/>
                  <w:marTop w:val="0"/>
                  <w:marBottom w:val="0"/>
                  <w:divBdr>
                    <w:top w:val="none" w:sz="0" w:space="0" w:color="auto"/>
                    <w:left w:val="none" w:sz="0" w:space="0" w:color="auto"/>
                    <w:bottom w:val="none" w:sz="0" w:space="0" w:color="auto"/>
                    <w:right w:val="none" w:sz="0" w:space="0" w:color="auto"/>
                  </w:divBdr>
                  <w:divsChild>
                    <w:div w:id="775713486">
                      <w:marLeft w:val="0"/>
                      <w:marRight w:val="0"/>
                      <w:marTop w:val="0"/>
                      <w:marBottom w:val="0"/>
                      <w:divBdr>
                        <w:top w:val="none" w:sz="0" w:space="0" w:color="auto"/>
                        <w:left w:val="none" w:sz="0" w:space="0" w:color="auto"/>
                        <w:bottom w:val="none" w:sz="0" w:space="0" w:color="auto"/>
                        <w:right w:val="none" w:sz="0" w:space="0" w:color="auto"/>
                      </w:divBdr>
                    </w:div>
                  </w:divsChild>
                </w:div>
                <w:div w:id="1842115905">
                  <w:marLeft w:val="0"/>
                  <w:marRight w:val="0"/>
                  <w:marTop w:val="0"/>
                  <w:marBottom w:val="0"/>
                  <w:divBdr>
                    <w:top w:val="none" w:sz="0" w:space="0" w:color="auto"/>
                    <w:left w:val="none" w:sz="0" w:space="0" w:color="auto"/>
                    <w:bottom w:val="none" w:sz="0" w:space="0" w:color="auto"/>
                    <w:right w:val="none" w:sz="0" w:space="0" w:color="auto"/>
                  </w:divBdr>
                  <w:divsChild>
                    <w:div w:id="101655220">
                      <w:marLeft w:val="0"/>
                      <w:marRight w:val="0"/>
                      <w:marTop w:val="0"/>
                      <w:marBottom w:val="0"/>
                      <w:divBdr>
                        <w:top w:val="none" w:sz="0" w:space="0" w:color="auto"/>
                        <w:left w:val="none" w:sz="0" w:space="0" w:color="auto"/>
                        <w:bottom w:val="none" w:sz="0" w:space="0" w:color="auto"/>
                        <w:right w:val="none" w:sz="0" w:space="0" w:color="auto"/>
                      </w:divBdr>
                    </w:div>
                  </w:divsChild>
                </w:div>
                <w:div w:id="1049840316">
                  <w:marLeft w:val="0"/>
                  <w:marRight w:val="0"/>
                  <w:marTop w:val="0"/>
                  <w:marBottom w:val="0"/>
                  <w:divBdr>
                    <w:top w:val="none" w:sz="0" w:space="0" w:color="auto"/>
                    <w:left w:val="none" w:sz="0" w:space="0" w:color="auto"/>
                    <w:bottom w:val="none" w:sz="0" w:space="0" w:color="auto"/>
                    <w:right w:val="none" w:sz="0" w:space="0" w:color="auto"/>
                  </w:divBdr>
                  <w:divsChild>
                    <w:div w:id="1646354043">
                      <w:marLeft w:val="0"/>
                      <w:marRight w:val="0"/>
                      <w:marTop w:val="0"/>
                      <w:marBottom w:val="0"/>
                      <w:divBdr>
                        <w:top w:val="none" w:sz="0" w:space="0" w:color="auto"/>
                        <w:left w:val="none" w:sz="0" w:space="0" w:color="auto"/>
                        <w:bottom w:val="none" w:sz="0" w:space="0" w:color="auto"/>
                        <w:right w:val="none" w:sz="0" w:space="0" w:color="auto"/>
                      </w:divBdr>
                    </w:div>
                  </w:divsChild>
                </w:div>
                <w:div w:id="1559827612">
                  <w:marLeft w:val="0"/>
                  <w:marRight w:val="0"/>
                  <w:marTop w:val="0"/>
                  <w:marBottom w:val="0"/>
                  <w:divBdr>
                    <w:top w:val="none" w:sz="0" w:space="0" w:color="auto"/>
                    <w:left w:val="none" w:sz="0" w:space="0" w:color="auto"/>
                    <w:bottom w:val="none" w:sz="0" w:space="0" w:color="auto"/>
                    <w:right w:val="none" w:sz="0" w:space="0" w:color="auto"/>
                  </w:divBdr>
                  <w:divsChild>
                    <w:div w:id="461579416">
                      <w:marLeft w:val="0"/>
                      <w:marRight w:val="0"/>
                      <w:marTop w:val="0"/>
                      <w:marBottom w:val="0"/>
                      <w:divBdr>
                        <w:top w:val="none" w:sz="0" w:space="0" w:color="auto"/>
                        <w:left w:val="none" w:sz="0" w:space="0" w:color="auto"/>
                        <w:bottom w:val="none" w:sz="0" w:space="0" w:color="auto"/>
                        <w:right w:val="none" w:sz="0" w:space="0" w:color="auto"/>
                      </w:divBdr>
                    </w:div>
                  </w:divsChild>
                </w:div>
                <w:div w:id="197863661">
                  <w:marLeft w:val="0"/>
                  <w:marRight w:val="0"/>
                  <w:marTop w:val="0"/>
                  <w:marBottom w:val="0"/>
                  <w:divBdr>
                    <w:top w:val="none" w:sz="0" w:space="0" w:color="auto"/>
                    <w:left w:val="none" w:sz="0" w:space="0" w:color="auto"/>
                    <w:bottom w:val="none" w:sz="0" w:space="0" w:color="auto"/>
                    <w:right w:val="none" w:sz="0" w:space="0" w:color="auto"/>
                  </w:divBdr>
                  <w:divsChild>
                    <w:div w:id="769544585">
                      <w:marLeft w:val="0"/>
                      <w:marRight w:val="0"/>
                      <w:marTop w:val="0"/>
                      <w:marBottom w:val="0"/>
                      <w:divBdr>
                        <w:top w:val="none" w:sz="0" w:space="0" w:color="auto"/>
                        <w:left w:val="none" w:sz="0" w:space="0" w:color="auto"/>
                        <w:bottom w:val="none" w:sz="0" w:space="0" w:color="auto"/>
                        <w:right w:val="none" w:sz="0" w:space="0" w:color="auto"/>
                      </w:divBdr>
                    </w:div>
                  </w:divsChild>
                </w:div>
                <w:div w:id="1689408856">
                  <w:marLeft w:val="0"/>
                  <w:marRight w:val="0"/>
                  <w:marTop w:val="0"/>
                  <w:marBottom w:val="0"/>
                  <w:divBdr>
                    <w:top w:val="none" w:sz="0" w:space="0" w:color="auto"/>
                    <w:left w:val="none" w:sz="0" w:space="0" w:color="auto"/>
                    <w:bottom w:val="none" w:sz="0" w:space="0" w:color="auto"/>
                    <w:right w:val="none" w:sz="0" w:space="0" w:color="auto"/>
                  </w:divBdr>
                  <w:divsChild>
                    <w:div w:id="758797227">
                      <w:marLeft w:val="0"/>
                      <w:marRight w:val="0"/>
                      <w:marTop w:val="0"/>
                      <w:marBottom w:val="0"/>
                      <w:divBdr>
                        <w:top w:val="none" w:sz="0" w:space="0" w:color="auto"/>
                        <w:left w:val="none" w:sz="0" w:space="0" w:color="auto"/>
                        <w:bottom w:val="none" w:sz="0" w:space="0" w:color="auto"/>
                        <w:right w:val="none" w:sz="0" w:space="0" w:color="auto"/>
                      </w:divBdr>
                    </w:div>
                    <w:div w:id="1804619962">
                      <w:marLeft w:val="0"/>
                      <w:marRight w:val="0"/>
                      <w:marTop w:val="0"/>
                      <w:marBottom w:val="0"/>
                      <w:divBdr>
                        <w:top w:val="none" w:sz="0" w:space="0" w:color="auto"/>
                        <w:left w:val="none" w:sz="0" w:space="0" w:color="auto"/>
                        <w:bottom w:val="none" w:sz="0" w:space="0" w:color="auto"/>
                        <w:right w:val="none" w:sz="0" w:space="0" w:color="auto"/>
                      </w:divBdr>
                    </w:div>
                    <w:div w:id="473765578">
                      <w:marLeft w:val="0"/>
                      <w:marRight w:val="0"/>
                      <w:marTop w:val="0"/>
                      <w:marBottom w:val="0"/>
                      <w:divBdr>
                        <w:top w:val="none" w:sz="0" w:space="0" w:color="auto"/>
                        <w:left w:val="none" w:sz="0" w:space="0" w:color="auto"/>
                        <w:bottom w:val="none" w:sz="0" w:space="0" w:color="auto"/>
                        <w:right w:val="none" w:sz="0" w:space="0" w:color="auto"/>
                      </w:divBdr>
                    </w:div>
                  </w:divsChild>
                </w:div>
                <w:div w:id="1579824296">
                  <w:marLeft w:val="0"/>
                  <w:marRight w:val="0"/>
                  <w:marTop w:val="0"/>
                  <w:marBottom w:val="0"/>
                  <w:divBdr>
                    <w:top w:val="none" w:sz="0" w:space="0" w:color="auto"/>
                    <w:left w:val="none" w:sz="0" w:space="0" w:color="auto"/>
                    <w:bottom w:val="none" w:sz="0" w:space="0" w:color="auto"/>
                    <w:right w:val="none" w:sz="0" w:space="0" w:color="auto"/>
                  </w:divBdr>
                  <w:divsChild>
                    <w:div w:id="5774000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98874347">
          <w:marLeft w:val="0"/>
          <w:marRight w:val="0"/>
          <w:marTop w:val="0"/>
          <w:marBottom w:val="0"/>
          <w:divBdr>
            <w:top w:val="none" w:sz="0" w:space="0" w:color="auto"/>
            <w:left w:val="none" w:sz="0" w:space="0" w:color="auto"/>
            <w:bottom w:val="none" w:sz="0" w:space="0" w:color="auto"/>
            <w:right w:val="none" w:sz="0" w:space="0" w:color="auto"/>
          </w:divBdr>
        </w:div>
        <w:div w:id="2122800715">
          <w:marLeft w:val="0"/>
          <w:marRight w:val="0"/>
          <w:marTop w:val="0"/>
          <w:marBottom w:val="0"/>
          <w:divBdr>
            <w:top w:val="none" w:sz="0" w:space="0" w:color="auto"/>
            <w:left w:val="none" w:sz="0" w:space="0" w:color="auto"/>
            <w:bottom w:val="none" w:sz="0" w:space="0" w:color="auto"/>
            <w:right w:val="none" w:sz="0" w:space="0" w:color="auto"/>
          </w:divBdr>
        </w:div>
        <w:div w:id="221520831">
          <w:marLeft w:val="0"/>
          <w:marRight w:val="0"/>
          <w:marTop w:val="0"/>
          <w:marBottom w:val="0"/>
          <w:divBdr>
            <w:top w:val="none" w:sz="0" w:space="0" w:color="auto"/>
            <w:left w:val="none" w:sz="0" w:space="0" w:color="auto"/>
            <w:bottom w:val="none" w:sz="0" w:space="0" w:color="auto"/>
            <w:right w:val="none" w:sz="0" w:space="0" w:color="auto"/>
          </w:divBdr>
        </w:div>
        <w:div w:id="1580409874">
          <w:marLeft w:val="0"/>
          <w:marRight w:val="0"/>
          <w:marTop w:val="0"/>
          <w:marBottom w:val="0"/>
          <w:divBdr>
            <w:top w:val="none" w:sz="0" w:space="0" w:color="auto"/>
            <w:left w:val="none" w:sz="0" w:space="0" w:color="auto"/>
            <w:bottom w:val="none" w:sz="0" w:space="0" w:color="auto"/>
            <w:right w:val="none" w:sz="0" w:space="0" w:color="auto"/>
          </w:divBdr>
        </w:div>
        <w:div w:id="283773146">
          <w:marLeft w:val="0"/>
          <w:marRight w:val="0"/>
          <w:marTop w:val="0"/>
          <w:marBottom w:val="0"/>
          <w:divBdr>
            <w:top w:val="none" w:sz="0" w:space="0" w:color="auto"/>
            <w:left w:val="none" w:sz="0" w:space="0" w:color="auto"/>
            <w:bottom w:val="none" w:sz="0" w:space="0" w:color="auto"/>
            <w:right w:val="none" w:sz="0" w:space="0" w:color="auto"/>
          </w:divBdr>
          <w:divsChild>
            <w:div w:id="1523856528">
              <w:marLeft w:val="-75"/>
              <w:marRight w:val="0"/>
              <w:marTop w:val="30"/>
              <w:marBottom w:val="30"/>
              <w:divBdr>
                <w:top w:val="none" w:sz="0" w:space="0" w:color="auto"/>
                <w:left w:val="none" w:sz="0" w:space="0" w:color="auto"/>
                <w:bottom w:val="none" w:sz="0" w:space="0" w:color="auto"/>
                <w:right w:val="none" w:sz="0" w:space="0" w:color="auto"/>
              </w:divBdr>
              <w:divsChild>
                <w:div w:id="1108965557">
                  <w:marLeft w:val="0"/>
                  <w:marRight w:val="0"/>
                  <w:marTop w:val="0"/>
                  <w:marBottom w:val="0"/>
                  <w:divBdr>
                    <w:top w:val="none" w:sz="0" w:space="0" w:color="auto"/>
                    <w:left w:val="none" w:sz="0" w:space="0" w:color="auto"/>
                    <w:bottom w:val="none" w:sz="0" w:space="0" w:color="auto"/>
                    <w:right w:val="none" w:sz="0" w:space="0" w:color="auto"/>
                  </w:divBdr>
                  <w:divsChild>
                    <w:div w:id="279918704">
                      <w:marLeft w:val="0"/>
                      <w:marRight w:val="0"/>
                      <w:marTop w:val="0"/>
                      <w:marBottom w:val="0"/>
                      <w:divBdr>
                        <w:top w:val="none" w:sz="0" w:space="0" w:color="auto"/>
                        <w:left w:val="none" w:sz="0" w:space="0" w:color="auto"/>
                        <w:bottom w:val="none" w:sz="0" w:space="0" w:color="auto"/>
                        <w:right w:val="none" w:sz="0" w:space="0" w:color="auto"/>
                      </w:divBdr>
                    </w:div>
                  </w:divsChild>
                </w:div>
                <w:div w:id="193230650">
                  <w:marLeft w:val="0"/>
                  <w:marRight w:val="0"/>
                  <w:marTop w:val="0"/>
                  <w:marBottom w:val="0"/>
                  <w:divBdr>
                    <w:top w:val="none" w:sz="0" w:space="0" w:color="auto"/>
                    <w:left w:val="none" w:sz="0" w:space="0" w:color="auto"/>
                    <w:bottom w:val="none" w:sz="0" w:space="0" w:color="auto"/>
                    <w:right w:val="none" w:sz="0" w:space="0" w:color="auto"/>
                  </w:divBdr>
                  <w:divsChild>
                    <w:div w:id="1714692075">
                      <w:marLeft w:val="0"/>
                      <w:marRight w:val="0"/>
                      <w:marTop w:val="0"/>
                      <w:marBottom w:val="0"/>
                      <w:divBdr>
                        <w:top w:val="none" w:sz="0" w:space="0" w:color="auto"/>
                        <w:left w:val="none" w:sz="0" w:space="0" w:color="auto"/>
                        <w:bottom w:val="none" w:sz="0" w:space="0" w:color="auto"/>
                        <w:right w:val="none" w:sz="0" w:space="0" w:color="auto"/>
                      </w:divBdr>
                    </w:div>
                  </w:divsChild>
                </w:div>
                <w:div w:id="1028413323">
                  <w:marLeft w:val="0"/>
                  <w:marRight w:val="0"/>
                  <w:marTop w:val="0"/>
                  <w:marBottom w:val="0"/>
                  <w:divBdr>
                    <w:top w:val="none" w:sz="0" w:space="0" w:color="auto"/>
                    <w:left w:val="none" w:sz="0" w:space="0" w:color="auto"/>
                    <w:bottom w:val="none" w:sz="0" w:space="0" w:color="auto"/>
                    <w:right w:val="none" w:sz="0" w:space="0" w:color="auto"/>
                  </w:divBdr>
                  <w:divsChild>
                    <w:div w:id="1334799593">
                      <w:marLeft w:val="0"/>
                      <w:marRight w:val="0"/>
                      <w:marTop w:val="0"/>
                      <w:marBottom w:val="0"/>
                      <w:divBdr>
                        <w:top w:val="none" w:sz="0" w:space="0" w:color="auto"/>
                        <w:left w:val="none" w:sz="0" w:space="0" w:color="auto"/>
                        <w:bottom w:val="none" w:sz="0" w:space="0" w:color="auto"/>
                        <w:right w:val="none" w:sz="0" w:space="0" w:color="auto"/>
                      </w:divBdr>
                    </w:div>
                  </w:divsChild>
                </w:div>
                <w:div w:id="851182470">
                  <w:marLeft w:val="0"/>
                  <w:marRight w:val="0"/>
                  <w:marTop w:val="0"/>
                  <w:marBottom w:val="0"/>
                  <w:divBdr>
                    <w:top w:val="none" w:sz="0" w:space="0" w:color="auto"/>
                    <w:left w:val="none" w:sz="0" w:space="0" w:color="auto"/>
                    <w:bottom w:val="none" w:sz="0" w:space="0" w:color="auto"/>
                    <w:right w:val="none" w:sz="0" w:space="0" w:color="auto"/>
                  </w:divBdr>
                  <w:divsChild>
                    <w:div w:id="211815159">
                      <w:marLeft w:val="0"/>
                      <w:marRight w:val="0"/>
                      <w:marTop w:val="0"/>
                      <w:marBottom w:val="0"/>
                      <w:divBdr>
                        <w:top w:val="none" w:sz="0" w:space="0" w:color="auto"/>
                        <w:left w:val="none" w:sz="0" w:space="0" w:color="auto"/>
                        <w:bottom w:val="none" w:sz="0" w:space="0" w:color="auto"/>
                        <w:right w:val="none" w:sz="0" w:space="0" w:color="auto"/>
                      </w:divBdr>
                    </w:div>
                  </w:divsChild>
                </w:div>
                <w:div w:id="173106426">
                  <w:marLeft w:val="0"/>
                  <w:marRight w:val="0"/>
                  <w:marTop w:val="0"/>
                  <w:marBottom w:val="0"/>
                  <w:divBdr>
                    <w:top w:val="none" w:sz="0" w:space="0" w:color="auto"/>
                    <w:left w:val="none" w:sz="0" w:space="0" w:color="auto"/>
                    <w:bottom w:val="none" w:sz="0" w:space="0" w:color="auto"/>
                    <w:right w:val="none" w:sz="0" w:space="0" w:color="auto"/>
                  </w:divBdr>
                  <w:divsChild>
                    <w:div w:id="279919637">
                      <w:marLeft w:val="0"/>
                      <w:marRight w:val="0"/>
                      <w:marTop w:val="0"/>
                      <w:marBottom w:val="0"/>
                      <w:divBdr>
                        <w:top w:val="none" w:sz="0" w:space="0" w:color="auto"/>
                        <w:left w:val="none" w:sz="0" w:space="0" w:color="auto"/>
                        <w:bottom w:val="none" w:sz="0" w:space="0" w:color="auto"/>
                        <w:right w:val="none" w:sz="0" w:space="0" w:color="auto"/>
                      </w:divBdr>
                    </w:div>
                  </w:divsChild>
                </w:div>
                <w:div w:id="1630864451">
                  <w:marLeft w:val="0"/>
                  <w:marRight w:val="0"/>
                  <w:marTop w:val="0"/>
                  <w:marBottom w:val="0"/>
                  <w:divBdr>
                    <w:top w:val="none" w:sz="0" w:space="0" w:color="auto"/>
                    <w:left w:val="none" w:sz="0" w:space="0" w:color="auto"/>
                    <w:bottom w:val="none" w:sz="0" w:space="0" w:color="auto"/>
                    <w:right w:val="none" w:sz="0" w:space="0" w:color="auto"/>
                  </w:divBdr>
                  <w:divsChild>
                    <w:div w:id="97213999">
                      <w:marLeft w:val="0"/>
                      <w:marRight w:val="0"/>
                      <w:marTop w:val="0"/>
                      <w:marBottom w:val="0"/>
                      <w:divBdr>
                        <w:top w:val="none" w:sz="0" w:space="0" w:color="auto"/>
                        <w:left w:val="none" w:sz="0" w:space="0" w:color="auto"/>
                        <w:bottom w:val="none" w:sz="0" w:space="0" w:color="auto"/>
                        <w:right w:val="none" w:sz="0" w:space="0" w:color="auto"/>
                      </w:divBdr>
                    </w:div>
                  </w:divsChild>
                </w:div>
                <w:div w:id="1360551590">
                  <w:marLeft w:val="0"/>
                  <w:marRight w:val="0"/>
                  <w:marTop w:val="0"/>
                  <w:marBottom w:val="0"/>
                  <w:divBdr>
                    <w:top w:val="none" w:sz="0" w:space="0" w:color="auto"/>
                    <w:left w:val="none" w:sz="0" w:space="0" w:color="auto"/>
                    <w:bottom w:val="none" w:sz="0" w:space="0" w:color="auto"/>
                    <w:right w:val="none" w:sz="0" w:space="0" w:color="auto"/>
                  </w:divBdr>
                  <w:divsChild>
                    <w:div w:id="232783967">
                      <w:marLeft w:val="0"/>
                      <w:marRight w:val="0"/>
                      <w:marTop w:val="0"/>
                      <w:marBottom w:val="0"/>
                      <w:divBdr>
                        <w:top w:val="none" w:sz="0" w:space="0" w:color="auto"/>
                        <w:left w:val="none" w:sz="0" w:space="0" w:color="auto"/>
                        <w:bottom w:val="none" w:sz="0" w:space="0" w:color="auto"/>
                        <w:right w:val="none" w:sz="0" w:space="0" w:color="auto"/>
                      </w:divBdr>
                    </w:div>
                  </w:divsChild>
                </w:div>
                <w:div w:id="1280531911">
                  <w:marLeft w:val="0"/>
                  <w:marRight w:val="0"/>
                  <w:marTop w:val="0"/>
                  <w:marBottom w:val="0"/>
                  <w:divBdr>
                    <w:top w:val="none" w:sz="0" w:space="0" w:color="auto"/>
                    <w:left w:val="none" w:sz="0" w:space="0" w:color="auto"/>
                    <w:bottom w:val="none" w:sz="0" w:space="0" w:color="auto"/>
                    <w:right w:val="none" w:sz="0" w:space="0" w:color="auto"/>
                  </w:divBdr>
                  <w:divsChild>
                    <w:div w:id="350883503">
                      <w:marLeft w:val="0"/>
                      <w:marRight w:val="0"/>
                      <w:marTop w:val="0"/>
                      <w:marBottom w:val="0"/>
                      <w:divBdr>
                        <w:top w:val="none" w:sz="0" w:space="0" w:color="auto"/>
                        <w:left w:val="none" w:sz="0" w:space="0" w:color="auto"/>
                        <w:bottom w:val="none" w:sz="0" w:space="0" w:color="auto"/>
                        <w:right w:val="none" w:sz="0" w:space="0" w:color="auto"/>
                      </w:divBdr>
                    </w:div>
                  </w:divsChild>
                </w:div>
                <w:div w:id="238902420">
                  <w:marLeft w:val="0"/>
                  <w:marRight w:val="0"/>
                  <w:marTop w:val="0"/>
                  <w:marBottom w:val="0"/>
                  <w:divBdr>
                    <w:top w:val="none" w:sz="0" w:space="0" w:color="auto"/>
                    <w:left w:val="none" w:sz="0" w:space="0" w:color="auto"/>
                    <w:bottom w:val="none" w:sz="0" w:space="0" w:color="auto"/>
                    <w:right w:val="none" w:sz="0" w:space="0" w:color="auto"/>
                  </w:divBdr>
                  <w:divsChild>
                    <w:div w:id="1266376904">
                      <w:marLeft w:val="0"/>
                      <w:marRight w:val="0"/>
                      <w:marTop w:val="0"/>
                      <w:marBottom w:val="0"/>
                      <w:divBdr>
                        <w:top w:val="none" w:sz="0" w:space="0" w:color="auto"/>
                        <w:left w:val="none" w:sz="0" w:space="0" w:color="auto"/>
                        <w:bottom w:val="none" w:sz="0" w:space="0" w:color="auto"/>
                        <w:right w:val="none" w:sz="0" w:space="0" w:color="auto"/>
                      </w:divBdr>
                    </w:div>
                  </w:divsChild>
                </w:div>
                <w:div w:id="378634085">
                  <w:marLeft w:val="0"/>
                  <w:marRight w:val="0"/>
                  <w:marTop w:val="0"/>
                  <w:marBottom w:val="0"/>
                  <w:divBdr>
                    <w:top w:val="none" w:sz="0" w:space="0" w:color="auto"/>
                    <w:left w:val="none" w:sz="0" w:space="0" w:color="auto"/>
                    <w:bottom w:val="none" w:sz="0" w:space="0" w:color="auto"/>
                    <w:right w:val="none" w:sz="0" w:space="0" w:color="auto"/>
                  </w:divBdr>
                  <w:divsChild>
                    <w:div w:id="733040473">
                      <w:marLeft w:val="0"/>
                      <w:marRight w:val="0"/>
                      <w:marTop w:val="0"/>
                      <w:marBottom w:val="0"/>
                      <w:divBdr>
                        <w:top w:val="none" w:sz="0" w:space="0" w:color="auto"/>
                        <w:left w:val="none" w:sz="0" w:space="0" w:color="auto"/>
                        <w:bottom w:val="none" w:sz="0" w:space="0" w:color="auto"/>
                        <w:right w:val="none" w:sz="0" w:space="0" w:color="auto"/>
                      </w:divBdr>
                    </w:div>
                  </w:divsChild>
                </w:div>
                <w:div w:id="269705249">
                  <w:marLeft w:val="0"/>
                  <w:marRight w:val="0"/>
                  <w:marTop w:val="0"/>
                  <w:marBottom w:val="0"/>
                  <w:divBdr>
                    <w:top w:val="none" w:sz="0" w:space="0" w:color="auto"/>
                    <w:left w:val="none" w:sz="0" w:space="0" w:color="auto"/>
                    <w:bottom w:val="none" w:sz="0" w:space="0" w:color="auto"/>
                    <w:right w:val="none" w:sz="0" w:space="0" w:color="auto"/>
                  </w:divBdr>
                  <w:divsChild>
                    <w:div w:id="166402971">
                      <w:marLeft w:val="0"/>
                      <w:marRight w:val="0"/>
                      <w:marTop w:val="0"/>
                      <w:marBottom w:val="0"/>
                      <w:divBdr>
                        <w:top w:val="none" w:sz="0" w:space="0" w:color="auto"/>
                        <w:left w:val="none" w:sz="0" w:space="0" w:color="auto"/>
                        <w:bottom w:val="none" w:sz="0" w:space="0" w:color="auto"/>
                        <w:right w:val="none" w:sz="0" w:space="0" w:color="auto"/>
                      </w:divBdr>
                    </w:div>
                  </w:divsChild>
                </w:div>
                <w:div w:id="1176188975">
                  <w:marLeft w:val="0"/>
                  <w:marRight w:val="0"/>
                  <w:marTop w:val="0"/>
                  <w:marBottom w:val="0"/>
                  <w:divBdr>
                    <w:top w:val="none" w:sz="0" w:space="0" w:color="auto"/>
                    <w:left w:val="none" w:sz="0" w:space="0" w:color="auto"/>
                    <w:bottom w:val="none" w:sz="0" w:space="0" w:color="auto"/>
                    <w:right w:val="none" w:sz="0" w:space="0" w:color="auto"/>
                  </w:divBdr>
                  <w:divsChild>
                    <w:div w:id="1214468140">
                      <w:marLeft w:val="0"/>
                      <w:marRight w:val="0"/>
                      <w:marTop w:val="0"/>
                      <w:marBottom w:val="0"/>
                      <w:divBdr>
                        <w:top w:val="none" w:sz="0" w:space="0" w:color="auto"/>
                        <w:left w:val="none" w:sz="0" w:space="0" w:color="auto"/>
                        <w:bottom w:val="none" w:sz="0" w:space="0" w:color="auto"/>
                        <w:right w:val="none" w:sz="0" w:space="0" w:color="auto"/>
                      </w:divBdr>
                    </w:div>
                  </w:divsChild>
                </w:div>
                <w:div w:id="51317983">
                  <w:marLeft w:val="0"/>
                  <w:marRight w:val="0"/>
                  <w:marTop w:val="0"/>
                  <w:marBottom w:val="0"/>
                  <w:divBdr>
                    <w:top w:val="none" w:sz="0" w:space="0" w:color="auto"/>
                    <w:left w:val="none" w:sz="0" w:space="0" w:color="auto"/>
                    <w:bottom w:val="none" w:sz="0" w:space="0" w:color="auto"/>
                    <w:right w:val="none" w:sz="0" w:space="0" w:color="auto"/>
                  </w:divBdr>
                  <w:divsChild>
                    <w:div w:id="379864322">
                      <w:marLeft w:val="0"/>
                      <w:marRight w:val="0"/>
                      <w:marTop w:val="0"/>
                      <w:marBottom w:val="0"/>
                      <w:divBdr>
                        <w:top w:val="none" w:sz="0" w:space="0" w:color="auto"/>
                        <w:left w:val="none" w:sz="0" w:space="0" w:color="auto"/>
                        <w:bottom w:val="none" w:sz="0" w:space="0" w:color="auto"/>
                        <w:right w:val="none" w:sz="0" w:space="0" w:color="auto"/>
                      </w:divBdr>
                    </w:div>
                  </w:divsChild>
                </w:div>
                <w:div w:id="703675002">
                  <w:marLeft w:val="0"/>
                  <w:marRight w:val="0"/>
                  <w:marTop w:val="0"/>
                  <w:marBottom w:val="0"/>
                  <w:divBdr>
                    <w:top w:val="none" w:sz="0" w:space="0" w:color="auto"/>
                    <w:left w:val="none" w:sz="0" w:space="0" w:color="auto"/>
                    <w:bottom w:val="none" w:sz="0" w:space="0" w:color="auto"/>
                    <w:right w:val="none" w:sz="0" w:space="0" w:color="auto"/>
                  </w:divBdr>
                  <w:divsChild>
                    <w:div w:id="1955743883">
                      <w:marLeft w:val="0"/>
                      <w:marRight w:val="0"/>
                      <w:marTop w:val="0"/>
                      <w:marBottom w:val="0"/>
                      <w:divBdr>
                        <w:top w:val="none" w:sz="0" w:space="0" w:color="auto"/>
                        <w:left w:val="none" w:sz="0" w:space="0" w:color="auto"/>
                        <w:bottom w:val="none" w:sz="0" w:space="0" w:color="auto"/>
                        <w:right w:val="none" w:sz="0" w:space="0" w:color="auto"/>
                      </w:divBdr>
                    </w:div>
                  </w:divsChild>
                </w:div>
                <w:div w:id="1725181795">
                  <w:marLeft w:val="0"/>
                  <w:marRight w:val="0"/>
                  <w:marTop w:val="0"/>
                  <w:marBottom w:val="0"/>
                  <w:divBdr>
                    <w:top w:val="none" w:sz="0" w:space="0" w:color="auto"/>
                    <w:left w:val="none" w:sz="0" w:space="0" w:color="auto"/>
                    <w:bottom w:val="none" w:sz="0" w:space="0" w:color="auto"/>
                    <w:right w:val="none" w:sz="0" w:space="0" w:color="auto"/>
                  </w:divBdr>
                  <w:divsChild>
                    <w:div w:id="18104368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4434182">
          <w:marLeft w:val="0"/>
          <w:marRight w:val="0"/>
          <w:marTop w:val="0"/>
          <w:marBottom w:val="0"/>
          <w:divBdr>
            <w:top w:val="none" w:sz="0" w:space="0" w:color="auto"/>
            <w:left w:val="none" w:sz="0" w:space="0" w:color="auto"/>
            <w:bottom w:val="none" w:sz="0" w:space="0" w:color="auto"/>
            <w:right w:val="none" w:sz="0" w:space="0" w:color="auto"/>
          </w:divBdr>
        </w:div>
        <w:div w:id="1504516135">
          <w:marLeft w:val="0"/>
          <w:marRight w:val="0"/>
          <w:marTop w:val="0"/>
          <w:marBottom w:val="0"/>
          <w:divBdr>
            <w:top w:val="none" w:sz="0" w:space="0" w:color="auto"/>
            <w:left w:val="none" w:sz="0" w:space="0" w:color="auto"/>
            <w:bottom w:val="none" w:sz="0" w:space="0" w:color="auto"/>
            <w:right w:val="none" w:sz="0" w:space="0" w:color="auto"/>
          </w:divBdr>
          <w:divsChild>
            <w:div w:id="1152452796">
              <w:marLeft w:val="0"/>
              <w:marRight w:val="0"/>
              <w:marTop w:val="0"/>
              <w:marBottom w:val="0"/>
              <w:divBdr>
                <w:top w:val="none" w:sz="0" w:space="0" w:color="auto"/>
                <w:left w:val="none" w:sz="0" w:space="0" w:color="auto"/>
                <w:bottom w:val="none" w:sz="0" w:space="0" w:color="auto"/>
                <w:right w:val="none" w:sz="0" w:space="0" w:color="auto"/>
              </w:divBdr>
            </w:div>
            <w:div w:id="236864196">
              <w:marLeft w:val="0"/>
              <w:marRight w:val="0"/>
              <w:marTop w:val="0"/>
              <w:marBottom w:val="0"/>
              <w:divBdr>
                <w:top w:val="none" w:sz="0" w:space="0" w:color="auto"/>
                <w:left w:val="none" w:sz="0" w:space="0" w:color="auto"/>
                <w:bottom w:val="none" w:sz="0" w:space="0" w:color="auto"/>
                <w:right w:val="none" w:sz="0" w:space="0" w:color="auto"/>
              </w:divBdr>
            </w:div>
            <w:div w:id="1987971956">
              <w:marLeft w:val="0"/>
              <w:marRight w:val="0"/>
              <w:marTop w:val="0"/>
              <w:marBottom w:val="0"/>
              <w:divBdr>
                <w:top w:val="none" w:sz="0" w:space="0" w:color="auto"/>
                <w:left w:val="none" w:sz="0" w:space="0" w:color="auto"/>
                <w:bottom w:val="none" w:sz="0" w:space="0" w:color="auto"/>
                <w:right w:val="none" w:sz="0" w:space="0" w:color="auto"/>
              </w:divBdr>
            </w:div>
            <w:div w:id="1716541504">
              <w:marLeft w:val="0"/>
              <w:marRight w:val="0"/>
              <w:marTop w:val="0"/>
              <w:marBottom w:val="0"/>
              <w:divBdr>
                <w:top w:val="none" w:sz="0" w:space="0" w:color="auto"/>
                <w:left w:val="none" w:sz="0" w:space="0" w:color="auto"/>
                <w:bottom w:val="none" w:sz="0" w:space="0" w:color="auto"/>
                <w:right w:val="none" w:sz="0" w:space="0" w:color="auto"/>
              </w:divBdr>
            </w:div>
            <w:div w:id="99758759">
              <w:marLeft w:val="0"/>
              <w:marRight w:val="0"/>
              <w:marTop w:val="0"/>
              <w:marBottom w:val="0"/>
              <w:divBdr>
                <w:top w:val="none" w:sz="0" w:space="0" w:color="auto"/>
                <w:left w:val="none" w:sz="0" w:space="0" w:color="auto"/>
                <w:bottom w:val="none" w:sz="0" w:space="0" w:color="auto"/>
                <w:right w:val="none" w:sz="0" w:space="0" w:color="auto"/>
              </w:divBdr>
            </w:div>
            <w:div w:id="549997611">
              <w:marLeft w:val="0"/>
              <w:marRight w:val="0"/>
              <w:marTop w:val="0"/>
              <w:marBottom w:val="0"/>
              <w:divBdr>
                <w:top w:val="none" w:sz="0" w:space="0" w:color="auto"/>
                <w:left w:val="none" w:sz="0" w:space="0" w:color="auto"/>
                <w:bottom w:val="none" w:sz="0" w:space="0" w:color="auto"/>
                <w:right w:val="none" w:sz="0" w:space="0" w:color="auto"/>
              </w:divBdr>
            </w:div>
            <w:div w:id="486634985">
              <w:marLeft w:val="0"/>
              <w:marRight w:val="0"/>
              <w:marTop w:val="0"/>
              <w:marBottom w:val="0"/>
              <w:divBdr>
                <w:top w:val="none" w:sz="0" w:space="0" w:color="auto"/>
                <w:left w:val="none" w:sz="0" w:space="0" w:color="auto"/>
                <w:bottom w:val="none" w:sz="0" w:space="0" w:color="auto"/>
                <w:right w:val="none" w:sz="0" w:space="0" w:color="auto"/>
              </w:divBdr>
            </w:div>
            <w:div w:id="1297418789">
              <w:marLeft w:val="0"/>
              <w:marRight w:val="0"/>
              <w:marTop w:val="0"/>
              <w:marBottom w:val="0"/>
              <w:divBdr>
                <w:top w:val="none" w:sz="0" w:space="0" w:color="auto"/>
                <w:left w:val="none" w:sz="0" w:space="0" w:color="auto"/>
                <w:bottom w:val="none" w:sz="0" w:space="0" w:color="auto"/>
                <w:right w:val="none" w:sz="0" w:space="0" w:color="auto"/>
              </w:divBdr>
            </w:div>
            <w:div w:id="1584989846">
              <w:marLeft w:val="0"/>
              <w:marRight w:val="0"/>
              <w:marTop w:val="0"/>
              <w:marBottom w:val="0"/>
              <w:divBdr>
                <w:top w:val="none" w:sz="0" w:space="0" w:color="auto"/>
                <w:left w:val="none" w:sz="0" w:space="0" w:color="auto"/>
                <w:bottom w:val="none" w:sz="0" w:space="0" w:color="auto"/>
                <w:right w:val="none" w:sz="0" w:space="0" w:color="auto"/>
              </w:divBdr>
            </w:div>
            <w:div w:id="363294402">
              <w:marLeft w:val="0"/>
              <w:marRight w:val="0"/>
              <w:marTop w:val="0"/>
              <w:marBottom w:val="0"/>
              <w:divBdr>
                <w:top w:val="none" w:sz="0" w:space="0" w:color="auto"/>
                <w:left w:val="none" w:sz="0" w:space="0" w:color="auto"/>
                <w:bottom w:val="none" w:sz="0" w:space="0" w:color="auto"/>
                <w:right w:val="none" w:sz="0" w:space="0" w:color="auto"/>
              </w:divBdr>
            </w:div>
            <w:div w:id="391924630">
              <w:marLeft w:val="0"/>
              <w:marRight w:val="0"/>
              <w:marTop w:val="0"/>
              <w:marBottom w:val="0"/>
              <w:divBdr>
                <w:top w:val="none" w:sz="0" w:space="0" w:color="auto"/>
                <w:left w:val="none" w:sz="0" w:space="0" w:color="auto"/>
                <w:bottom w:val="none" w:sz="0" w:space="0" w:color="auto"/>
                <w:right w:val="none" w:sz="0" w:space="0" w:color="auto"/>
              </w:divBdr>
            </w:div>
            <w:div w:id="590091025">
              <w:marLeft w:val="0"/>
              <w:marRight w:val="0"/>
              <w:marTop w:val="0"/>
              <w:marBottom w:val="0"/>
              <w:divBdr>
                <w:top w:val="none" w:sz="0" w:space="0" w:color="auto"/>
                <w:left w:val="none" w:sz="0" w:space="0" w:color="auto"/>
                <w:bottom w:val="none" w:sz="0" w:space="0" w:color="auto"/>
                <w:right w:val="none" w:sz="0" w:space="0" w:color="auto"/>
              </w:divBdr>
            </w:div>
            <w:div w:id="613170361">
              <w:marLeft w:val="0"/>
              <w:marRight w:val="0"/>
              <w:marTop w:val="0"/>
              <w:marBottom w:val="0"/>
              <w:divBdr>
                <w:top w:val="none" w:sz="0" w:space="0" w:color="auto"/>
                <w:left w:val="none" w:sz="0" w:space="0" w:color="auto"/>
                <w:bottom w:val="none" w:sz="0" w:space="0" w:color="auto"/>
                <w:right w:val="none" w:sz="0" w:space="0" w:color="auto"/>
              </w:divBdr>
            </w:div>
            <w:div w:id="1719470823">
              <w:marLeft w:val="0"/>
              <w:marRight w:val="0"/>
              <w:marTop w:val="0"/>
              <w:marBottom w:val="0"/>
              <w:divBdr>
                <w:top w:val="none" w:sz="0" w:space="0" w:color="auto"/>
                <w:left w:val="none" w:sz="0" w:space="0" w:color="auto"/>
                <w:bottom w:val="none" w:sz="0" w:space="0" w:color="auto"/>
                <w:right w:val="none" w:sz="0" w:space="0" w:color="auto"/>
              </w:divBdr>
            </w:div>
            <w:div w:id="2027291689">
              <w:marLeft w:val="0"/>
              <w:marRight w:val="0"/>
              <w:marTop w:val="0"/>
              <w:marBottom w:val="0"/>
              <w:divBdr>
                <w:top w:val="none" w:sz="0" w:space="0" w:color="auto"/>
                <w:left w:val="none" w:sz="0" w:space="0" w:color="auto"/>
                <w:bottom w:val="none" w:sz="0" w:space="0" w:color="auto"/>
                <w:right w:val="none" w:sz="0" w:space="0" w:color="auto"/>
              </w:divBdr>
            </w:div>
            <w:div w:id="649946916">
              <w:marLeft w:val="0"/>
              <w:marRight w:val="0"/>
              <w:marTop w:val="0"/>
              <w:marBottom w:val="0"/>
              <w:divBdr>
                <w:top w:val="none" w:sz="0" w:space="0" w:color="auto"/>
                <w:left w:val="none" w:sz="0" w:space="0" w:color="auto"/>
                <w:bottom w:val="none" w:sz="0" w:space="0" w:color="auto"/>
                <w:right w:val="none" w:sz="0" w:space="0" w:color="auto"/>
              </w:divBdr>
            </w:div>
            <w:div w:id="1119448084">
              <w:marLeft w:val="0"/>
              <w:marRight w:val="0"/>
              <w:marTop w:val="0"/>
              <w:marBottom w:val="0"/>
              <w:divBdr>
                <w:top w:val="none" w:sz="0" w:space="0" w:color="auto"/>
                <w:left w:val="none" w:sz="0" w:space="0" w:color="auto"/>
                <w:bottom w:val="none" w:sz="0" w:space="0" w:color="auto"/>
                <w:right w:val="none" w:sz="0" w:space="0" w:color="auto"/>
              </w:divBdr>
            </w:div>
            <w:div w:id="1748652010">
              <w:marLeft w:val="0"/>
              <w:marRight w:val="0"/>
              <w:marTop w:val="0"/>
              <w:marBottom w:val="0"/>
              <w:divBdr>
                <w:top w:val="none" w:sz="0" w:space="0" w:color="auto"/>
                <w:left w:val="none" w:sz="0" w:space="0" w:color="auto"/>
                <w:bottom w:val="none" w:sz="0" w:space="0" w:color="auto"/>
                <w:right w:val="none" w:sz="0" w:space="0" w:color="auto"/>
              </w:divBdr>
            </w:div>
          </w:divsChild>
        </w:div>
        <w:div w:id="399140394">
          <w:marLeft w:val="0"/>
          <w:marRight w:val="0"/>
          <w:marTop w:val="0"/>
          <w:marBottom w:val="0"/>
          <w:divBdr>
            <w:top w:val="none" w:sz="0" w:space="0" w:color="auto"/>
            <w:left w:val="none" w:sz="0" w:space="0" w:color="auto"/>
            <w:bottom w:val="none" w:sz="0" w:space="0" w:color="auto"/>
            <w:right w:val="none" w:sz="0" w:space="0" w:color="auto"/>
          </w:divBdr>
        </w:div>
        <w:div w:id="232473683">
          <w:marLeft w:val="0"/>
          <w:marRight w:val="0"/>
          <w:marTop w:val="0"/>
          <w:marBottom w:val="0"/>
          <w:divBdr>
            <w:top w:val="none" w:sz="0" w:space="0" w:color="auto"/>
            <w:left w:val="none" w:sz="0" w:space="0" w:color="auto"/>
            <w:bottom w:val="none" w:sz="0" w:space="0" w:color="auto"/>
            <w:right w:val="none" w:sz="0" w:space="0" w:color="auto"/>
          </w:divBdr>
        </w:div>
        <w:div w:id="961617584">
          <w:marLeft w:val="0"/>
          <w:marRight w:val="0"/>
          <w:marTop w:val="0"/>
          <w:marBottom w:val="0"/>
          <w:divBdr>
            <w:top w:val="none" w:sz="0" w:space="0" w:color="auto"/>
            <w:left w:val="none" w:sz="0" w:space="0" w:color="auto"/>
            <w:bottom w:val="none" w:sz="0" w:space="0" w:color="auto"/>
            <w:right w:val="none" w:sz="0" w:space="0" w:color="auto"/>
          </w:divBdr>
        </w:div>
        <w:div w:id="1703550604">
          <w:marLeft w:val="0"/>
          <w:marRight w:val="0"/>
          <w:marTop w:val="0"/>
          <w:marBottom w:val="0"/>
          <w:divBdr>
            <w:top w:val="none" w:sz="0" w:space="0" w:color="auto"/>
            <w:left w:val="none" w:sz="0" w:space="0" w:color="auto"/>
            <w:bottom w:val="none" w:sz="0" w:space="0" w:color="auto"/>
            <w:right w:val="none" w:sz="0" w:space="0" w:color="auto"/>
          </w:divBdr>
        </w:div>
        <w:div w:id="1639460365">
          <w:marLeft w:val="0"/>
          <w:marRight w:val="0"/>
          <w:marTop w:val="0"/>
          <w:marBottom w:val="0"/>
          <w:divBdr>
            <w:top w:val="none" w:sz="0" w:space="0" w:color="auto"/>
            <w:left w:val="none" w:sz="0" w:space="0" w:color="auto"/>
            <w:bottom w:val="none" w:sz="0" w:space="0" w:color="auto"/>
            <w:right w:val="none" w:sz="0" w:space="0" w:color="auto"/>
          </w:divBdr>
        </w:div>
        <w:div w:id="851918486">
          <w:marLeft w:val="0"/>
          <w:marRight w:val="0"/>
          <w:marTop w:val="0"/>
          <w:marBottom w:val="0"/>
          <w:divBdr>
            <w:top w:val="none" w:sz="0" w:space="0" w:color="auto"/>
            <w:left w:val="none" w:sz="0" w:space="0" w:color="auto"/>
            <w:bottom w:val="none" w:sz="0" w:space="0" w:color="auto"/>
            <w:right w:val="none" w:sz="0" w:space="0" w:color="auto"/>
          </w:divBdr>
          <w:divsChild>
            <w:div w:id="361174806">
              <w:marLeft w:val="-75"/>
              <w:marRight w:val="0"/>
              <w:marTop w:val="30"/>
              <w:marBottom w:val="30"/>
              <w:divBdr>
                <w:top w:val="none" w:sz="0" w:space="0" w:color="auto"/>
                <w:left w:val="none" w:sz="0" w:space="0" w:color="auto"/>
                <w:bottom w:val="none" w:sz="0" w:space="0" w:color="auto"/>
                <w:right w:val="none" w:sz="0" w:space="0" w:color="auto"/>
              </w:divBdr>
              <w:divsChild>
                <w:div w:id="1569071207">
                  <w:marLeft w:val="0"/>
                  <w:marRight w:val="0"/>
                  <w:marTop w:val="0"/>
                  <w:marBottom w:val="0"/>
                  <w:divBdr>
                    <w:top w:val="none" w:sz="0" w:space="0" w:color="auto"/>
                    <w:left w:val="none" w:sz="0" w:space="0" w:color="auto"/>
                    <w:bottom w:val="none" w:sz="0" w:space="0" w:color="auto"/>
                    <w:right w:val="none" w:sz="0" w:space="0" w:color="auto"/>
                  </w:divBdr>
                  <w:divsChild>
                    <w:div w:id="1307585438">
                      <w:marLeft w:val="0"/>
                      <w:marRight w:val="0"/>
                      <w:marTop w:val="0"/>
                      <w:marBottom w:val="0"/>
                      <w:divBdr>
                        <w:top w:val="none" w:sz="0" w:space="0" w:color="auto"/>
                        <w:left w:val="none" w:sz="0" w:space="0" w:color="auto"/>
                        <w:bottom w:val="none" w:sz="0" w:space="0" w:color="auto"/>
                        <w:right w:val="none" w:sz="0" w:space="0" w:color="auto"/>
                      </w:divBdr>
                    </w:div>
                  </w:divsChild>
                </w:div>
                <w:div w:id="2088795610">
                  <w:marLeft w:val="0"/>
                  <w:marRight w:val="0"/>
                  <w:marTop w:val="0"/>
                  <w:marBottom w:val="0"/>
                  <w:divBdr>
                    <w:top w:val="none" w:sz="0" w:space="0" w:color="auto"/>
                    <w:left w:val="none" w:sz="0" w:space="0" w:color="auto"/>
                    <w:bottom w:val="none" w:sz="0" w:space="0" w:color="auto"/>
                    <w:right w:val="none" w:sz="0" w:space="0" w:color="auto"/>
                  </w:divBdr>
                  <w:divsChild>
                    <w:div w:id="684867808">
                      <w:marLeft w:val="0"/>
                      <w:marRight w:val="0"/>
                      <w:marTop w:val="0"/>
                      <w:marBottom w:val="0"/>
                      <w:divBdr>
                        <w:top w:val="none" w:sz="0" w:space="0" w:color="auto"/>
                        <w:left w:val="none" w:sz="0" w:space="0" w:color="auto"/>
                        <w:bottom w:val="none" w:sz="0" w:space="0" w:color="auto"/>
                        <w:right w:val="none" w:sz="0" w:space="0" w:color="auto"/>
                      </w:divBdr>
                    </w:div>
                  </w:divsChild>
                </w:div>
                <w:div w:id="1514758612">
                  <w:marLeft w:val="0"/>
                  <w:marRight w:val="0"/>
                  <w:marTop w:val="0"/>
                  <w:marBottom w:val="0"/>
                  <w:divBdr>
                    <w:top w:val="none" w:sz="0" w:space="0" w:color="auto"/>
                    <w:left w:val="none" w:sz="0" w:space="0" w:color="auto"/>
                    <w:bottom w:val="none" w:sz="0" w:space="0" w:color="auto"/>
                    <w:right w:val="none" w:sz="0" w:space="0" w:color="auto"/>
                  </w:divBdr>
                  <w:divsChild>
                    <w:div w:id="923881220">
                      <w:marLeft w:val="0"/>
                      <w:marRight w:val="0"/>
                      <w:marTop w:val="0"/>
                      <w:marBottom w:val="0"/>
                      <w:divBdr>
                        <w:top w:val="none" w:sz="0" w:space="0" w:color="auto"/>
                        <w:left w:val="none" w:sz="0" w:space="0" w:color="auto"/>
                        <w:bottom w:val="none" w:sz="0" w:space="0" w:color="auto"/>
                        <w:right w:val="none" w:sz="0" w:space="0" w:color="auto"/>
                      </w:divBdr>
                    </w:div>
                  </w:divsChild>
                </w:div>
                <w:div w:id="211162025">
                  <w:marLeft w:val="0"/>
                  <w:marRight w:val="0"/>
                  <w:marTop w:val="0"/>
                  <w:marBottom w:val="0"/>
                  <w:divBdr>
                    <w:top w:val="none" w:sz="0" w:space="0" w:color="auto"/>
                    <w:left w:val="none" w:sz="0" w:space="0" w:color="auto"/>
                    <w:bottom w:val="none" w:sz="0" w:space="0" w:color="auto"/>
                    <w:right w:val="none" w:sz="0" w:space="0" w:color="auto"/>
                  </w:divBdr>
                  <w:divsChild>
                    <w:div w:id="728771113">
                      <w:marLeft w:val="0"/>
                      <w:marRight w:val="0"/>
                      <w:marTop w:val="0"/>
                      <w:marBottom w:val="0"/>
                      <w:divBdr>
                        <w:top w:val="none" w:sz="0" w:space="0" w:color="auto"/>
                        <w:left w:val="none" w:sz="0" w:space="0" w:color="auto"/>
                        <w:bottom w:val="none" w:sz="0" w:space="0" w:color="auto"/>
                        <w:right w:val="none" w:sz="0" w:space="0" w:color="auto"/>
                      </w:divBdr>
                    </w:div>
                  </w:divsChild>
                </w:div>
                <w:div w:id="1972200903">
                  <w:marLeft w:val="0"/>
                  <w:marRight w:val="0"/>
                  <w:marTop w:val="0"/>
                  <w:marBottom w:val="0"/>
                  <w:divBdr>
                    <w:top w:val="none" w:sz="0" w:space="0" w:color="auto"/>
                    <w:left w:val="none" w:sz="0" w:space="0" w:color="auto"/>
                    <w:bottom w:val="none" w:sz="0" w:space="0" w:color="auto"/>
                    <w:right w:val="none" w:sz="0" w:space="0" w:color="auto"/>
                  </w:divBdr>
                  <w:divsChild>
                    <w:div w:id="1170751615">
                      <w:marLeft w:val="0"/>
                      <w:marRight w:val="0"/>
                      <w:marTop w:val="0"/>
                      <w:marBottom w:val="0"/>
                      <w:divBdr>
                        <w:top w:val="none" w:sz="0" w:space="0" w:color="auto"/>
                        <w:left w:val="none" w:sz="0" w:space="0" w:color="auto"/>
                        <w:bottom w:val="none" w:sz="0" w:space="0" w:color="auto"/>
                        <w:right w:val="none" w:sz="0" w:space="0" w:color="auto"/>
                      </w:divBdr>
                    </w:div>
                  </w:divsChild>
                </w:div>
                <w:div w:id="1364281380">
                  <w:marLeft w:val="0"/>
                  <w:marRight w:val="0"/>
                  <w:marTop w:val="0"/>
                  <w:marBottom w:val="0"/>
                  <w:divBdr>
                    <w:top w:val="none" w:sz="0" w:space="0" w:color="auto"/>
                    <w:left w:val="none" w:sz="0" w:space="0" w:color="auto"/>
                    <w:bottom w:val="none" w:sz="0" w:space="0" w:color="auto"/>
                    <w:right w:val="none" w:sz="0" w:space="0" w:color="auto"/>
                  </w:divBdr>
                  <w:divsChild>
                    <w:div w:id="838272036">
                      <w:marLeft w:val="0"/>
                      <w:marRight w:val="0"/>
                      <w:marTop w:val="0"/>
                      <w:marBottom w:val="0"/>
                      <w:divBdr>
                        <w:top w:val="none" w:sz="0" w:space="0" w:color="auto"/>
                        <w:left w:val="none" w:sz="0" w:space="0" w:color="auto"/>
                        <w:bottom w:val="none" w:sz="0" w:space="0" w:color="auto"/>
                        <w:right w:val="none" w:sz="0" w:space="0" w:color="auto"/>
                      </w:divBdr>
                    </w:div>
                  </w:divsChild>
                </w:div>
                <w:div w:id="120000569">
                  <w:marLeft w:val="0"/>
                  <w:marRight w:val="0"/>
                  <w:marTop w:val="0"/>
                  <w:marBottom w:val="0"/>
                  <w:divBdr>
                    <w:top w:val="none" w:sz="0" w:space="0" w:color="auto"/>
                    <w:left w:val="none" w:sz="0" w:space="0" w:color="auto"/>
                    <w:bottom w:val="none" w:sz="0" w:space="0" w:color="auto"/>
                    <w:right w:val="none" w:sz="0" w:space="0" w:color="auto"/>
                  </w:divBdr>
                  <w:divsChild>
                    <w:div w:id="926427297">
                      <w:marLeft w:val="0"/>
                      <w:marRight w:val="0"/>
                      <w:marTop w:val="0"/>
                      <w:marBottom w:val="0"/>
                      <w:divBdr>
                        <w:top w:val="none" w:sz="0" w:space="0" w:color="auto"/>
                        <w:left w:val="none" w:sz="0" w:space="0" w:color="auto"/>
                        <w:bottom w:val="none" w:sz="0" w:space="0" w:color="auto"/>
                        <w:right w:val="none" w:sz="0" w:space="0" w:color="auto"/>
                      </w:divBdr>
                    </w:div>
                    <w:div w:id="980496363">
                      <w:marLeft w:val="0"/>
                      <w:marRight w:val="0"/>
                      <w:marTop w:val="0"/>
                      <w:marBottom w:val="0"/>
                      <w:divBdr>
                        <w:top w:val="none" w:sz="0" w:space="0" w:color="auto"/>
                        <w:left w:val="none" w:sz="0" w:space="0" w:color="auto"/>
                        <w:bottom w:val="none" w:sz="0" w:space="0" w:color="auto"/>
                        <w:right w:val="none" w:sz="0" w:space="0" w:color="auto"/>
                      </w:divBdr>
                    </w:div>
                    <w:div w:id="1742948841">
                      <w:marLeft w:val="0"/>
                      <w:marRight w:val="0"/>
                      <w:marTop w:val="0"/>
                      <w:marBottom w:val="0"/>
                      <w:divBdr>
                        <w:top w:val="none" w:sz="0" w:space="0" w:color="auto"/>
                        <w:left w:val="none" w:sz="0" w:space="0" w:color="auto"/>
                        <w:bottom w:val="none" w:sz="0" w:space="0" w:color="auto"/>
                        <w:right w:val="none" w:sz="0" w:space="0" w:color="auto"/>
                      </w:divBdr>
                    </w:div>
                  </w:divsChild>
                </w:div>
                <w:div w:id="516893358">
                  <w:marLeft w:val="0"/>
                  <w:marRight w:val="0"/>
                  <w:marTop w:val="0"/>
                  <w:marBottom w:val="0"/>
                  <w:divBdr>
                    <w:top w:val="none" w:sz="0" w:space="0" w:color="auto"/>
                    <w:left w:val="none" w:sz="0" w:space="0" w:color="auto"/>
                    <w:bottom w:val="none" w:sz="0" w:space="0" w:color="auto"/>
                    <w:right w:val="none" w:sz="0" w:space="0" w:color="auto"/>
                  </w:divBdr>
                  <w:divsChild>
                    <w:div w:id="15126462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25018924">
          <w:marLeft w:val="0"/>
          <w:marRight w:val="0"/>
          <w:marTop w:val="0"/>
          <w:marBottom w:val="0"/>
          <w:divBdr>
            <w:top w:val="none" w:sz="0" w:space="0" w:color="auto"/>
            <w:left w:val="none" w:sz="0" w:space="0" w:color="auto"/>
            <w:bottom w:val="none" w:sz="0" w:space="0" w:color="auto"/>
            <w:right w:val="none" w:sz="0" w:space="0" w:color="auto"/>
          </w:divBdr>
        </w:div>
        <w:div w:id="1779913133">
          <w:marLeft w:val="0"/>
          <w:marRight w:val="0"/>
          <w:marTop w:val="0"/>
          <w:marBottom w:val="0"/>
          <w:divBdr>
            <w:top w:val="none" w:sz="0" w:space="0" w:color="auto"/>
            <w:left w:val="none" w:sz="0" w:space="0" w:color="auto"/>
            <w:bottom w:val="none" w:sz="0" w:space="0" w:color="auto"/>
            <w:right w:val="none" w:sz="0" w:space="0" w:color="auto"/>
          </w:divBdr>
        </w:div>
        <w:div w:id="192504037">
          <w:marLeft w:val="0"/>
          <w:marRight w:val="0"/>
          <w:marTop w:val="0"/>
          <w:marBottom w:val="0"/>
          <w:divBdr>
            <w:top w:val="none" w:sz="0" w:space="0" w:color="auto"/>
            <w:left w:val="none" w:sz="0" w:space="0" w:color="auto"/>
            <w:bottom w:val="none" w:sz="0" w:space="0" w:color="auto"/>
            <w:right w:val="none" w:sz="0" w:space="0" w:color="auto"/>
          </w:divBdr>
        </w:div>
        <w:div w:id="1553494497">
          <w:marLeft w:val="0"/>
          <w:marRight w:val="0"/>
          <w:marTop w:val="0"/>
          <w:marBottom w:val="0"/>
          <w:divBdr>
            <w:top w:val="none" w:sz="0" w:space="0" w:color="auto"/>
            <w:left w:val="none" w:sz="0" w:space="0" w:color="auto"/>
            <w:bottom w:val="none" w:sz="0" w:space="0" w:color="auto"/>
            <w:right w:val="none" w:sz="0" w:space="0" w:color="auto"/>
          </w:divBdr>
        </w:div>
        <w:div w:id="1558277052">
          <w:marLeft w:val="0"/>
          <w:marRight w:val="0"/>
          <w:marTop w:val="0"/>
          <w:marBottom w:val="0"/>
          <w:divBdr>
            <w:top w:val="none" w:sz="0" w:space="0" w:color="auto"/>
            <w:left w:val="none" w:sz="0" w:space="0" w:color="auto"/>
            <w:bottom w:val="none" w:sz="0" w:space="0" w:color="auto"/>
            <w:right w:val="none" w:sz="0" w:space="0" w:color="auto"/>
          </w:divBdr>
          <w:divsChild>
            <w:div w:id="451477937">
              <w:marLeft w:val="-75"/>
              <w:marRight w:val="0"/>
              <w:marTop w:val="30"/>
              <w:marBottom w:val="30"/>
              <w:divBdr>
                <w:top w:val="none" w:sz="0" w:space="0" w:color="auto"/>
                <w:left w:val="none" w:sz="0" w:space="0" w:color="auto"/>
                <w:bottom w:val="none" w:sz="0" w:space="0" w:color="auto"/>
                <w:right w:val="none" w:sz="0" w:space="0" w:color="auto"/>
              </w:divBdr>
              <w:divsChild>
                <w:div w:id="1260258795">
                  <w:marLeft w:val="0"/>
                  <w:marRight w:val="0"/>
                  <w:marTop w:val="0"/>
                  <w:marBottom w:val="0"/>
                  <w:divBdr>
                    <w:top w:val="none" w:sz="0" w:space="0" w:color="auto"/>
                    <w:left w:val="none" w:sz="0" w:space="0" w:color="auto"/>
                    <w:bottom w:val="none" w:sz="0" w:space="0" w:color="auto"/>
                    <w:right w:val="none" w:sz="0" w:space="0" w:color="auto"/>
                  </w:divBdr>
                  <w:divsChild>
                    <w:div w:id="240062917">
                      <w:marLeft w:val="0"/>
                      <w:marRight w:val="0"/>
                      <w:marTop w:val="0"/>
                      <w:marBottom w:val="0"/>
                      <w:divBdr>
                        <w:top w:val="none" w:sz="0" w:space="0" w:color="auto"/>
                        <w:left w:val="none" w:sz="0" w:space="0" w:color="auto"/>
                        <w:bottom w:val="none" w:sz="0" w:space="0" w:color="auto"/>
                        <w:right w:val="none" w:sz="0" w:space="0" w:color="auto"/>
                      </w:divBdr>
                    </w:div>
                  </w:divsChild>
                </w:div>
                <w:div w:id="2140344085">
                  <w:marLeft w:val="0"/>
                  <w:marRight w:val="0"/>
                  <w:marTop w:val="0"/>
                  <w:marBottom w:val="0"/>
                  <w:divBdr>
                    <w:top w:val="none" w:sz="0" w:space="0" w:color="auto"/>
                    <w:left w:val="none" w:sz="0" w:space="0" w:color="auto"/>
                    <w:bottom w:val="none" w:sz="0" w:space="0" w:color="auto"/>
                    <w:right w:val="none" w:sz="0" w:space="0" w:color="auto"/>
                  </w:divBdr>
                  <w:divsChild>
                    <w:div w:id="1000963868">
                      <w:marLeft w:val="0"/>
                      <w:marRight w:val="0"/>
                      <w:marTop w:val="0"/>
                      <w:marBottom w:val="0"/>
                      <w:divBdr>
                        <w:top w:val="none" w:sz="0" w:space="0" w:color="auto"/>
                        <w:left w:val="none" w:sz="0" w:space="0" w:color="auto"/>
                        <w:bottom w:val="none" w:sz="0" w:space="0" w:color="auto"/>
                        <w:right w:val="none" w:sz="0" w:space="0" w:color="auto"/>
                      </w:divBdr>
                    </w:div>
                  </w:divsChild>
                </w:div>
                <w:div w:id="290130809">
                  <w:marLeft w:val="0"/>
                  <w:marRight w:val="0"/>
                  <w:marTop w:val="0"/>
                  <w:marBottom w:val="0"/>
                  <w:divBdr>
                    <w:top w:val="none" w:sz="0" w:space="0" w:color="auto"/>
                    <w:left w:val="none" w:sz="0" w:space="0" w:color="auto"/>
                    <w:bottom w:val="none" w:sz="0" w:space="0" w:color="auto"/>
                    <w:right w:val="none" w:sz="0" w:space="0" w:color="auto"/>
                  </w:divBdr>
                  <w:divsChild>
                    <w:div w:id="1162741410">
                      <w:marLeft w:val="0"/>
                      <w:marRight w:val="0"/>
                      <w:marTop w:val="0"/>
                      <w:marBottom w:val="0"/>
                      <w:divBdr>
                        <w:top w:val="none" w:sz="0" w:space="0" w:color="auto"/>
                        <w:left w:val="none" w:sz="0" w:space="0" w:color="auto"/>
                        <w:bottom w:val="none" w:sz="0" w:space="0" w:color="auto"/>
                        <w:right w:val="none" w:sz="0" w:space="0" w:color="auto"/>
                      </w:divBdr>
                    </w:div>
                  </w:divsChild>
                </w:div>
                <w:div w:id="1850020586">
                  <w:marLeft w:val="0"/>
                  <w:marRight w:val="0"/>
                  <w:marTop w:val="0"/>
                  <w:marBottom w:val="0"/>
                  <w:divBdr>
                    <w:top w:val="none" w:sz="0" w:space="0" w:color="auto"/>
                    <w:left w:val="none" w:sz="0" w:space="0" w:color="auto"/>
                    <w:bottom w:val="none" w:sz="0" w:space="0" w:color="auto"/>
                    <w:right w:val="none" w:sz="0" w:space="0" w:color="auto"/>
                  </w:divBdr>
                  <w:divsChild>
                    <w:div w:id="1935748622">
                      <w:marLeft w:val="0"/>
                      <w:marRight w:val="0"/>
                      <w:marTop w:val="0"/>
                      <w:marBottom w:val="0"/>
                      <w:divBdr>
                        <w:top w:val="none" w:sz="0" w:space="0" w:color="auto"/>
                        <w:left w:val="none" w:sz="0" w:space="0" w:color="auto"/>
                        <w:bottom w:val="none" w:sz="0" w:space="0" w:color="auto"/>
                        <w:right w:val="none" w:sz="0" w:space="0" w:color="auto"/>
                      </w:divBdr>
                    </w:div>
                  </w:divsChild>
                </w:div>
                <w:div w:id="452138778">
                  <w:marLeft w:val="0"/>
                  <w:marRight w:val="0"/>
                  <w:marTop w:val="0"/>
                  <w:marBottom w:val="0"/>
                  <w:divBdr>
                    <w:top w:val="none" w:sz="0" w:space="0" w:color="auto"/>
                    <w:left w:val="none" w:sz="0" w:space="0" w:color="auto"/>
                    <w:bottom w:val="none" w:sz="0" w:space="0" w:color="auto"/>
                    <w:right w:val="none" w:sz="0" w:space="0" w:color="auto"/>
                  </w:divBdr>
                  <w:divsChild>
                    <w:div w:id="51732567">
                      <w:marLeft w:val="0"/>
                      <w:marRight w:val="0"/>
                      <w:marTop w:val="0"/>
                      <w:marBottom w:val="0"/>
                      <w:divBdr>
                        <w:top w:val="none" w:sz="0" w:space="0" w:color="auto"/>
                        <w:left w:val="none" w:sz="0" w:space="0" w:color="auto"/>
                        <w:bottom w:val="none" w:sz="0" w:space="0" w:color="auto"/>
                        <w:right w:val="none" w:sz="0" w:space="0" w:color="auto"/>
                      </w:divBdr>
                    </w:div>
                  </w:divsChild>
                </w:div>
                <w:div w:id="1198935548">
                  <w:marLeft w:val="0"/>
                  <w:marRight w:val="0"/>
                  <w:marTop w:val="0"/>
                  <w:marBottom w:val="0"/>
                  <w:divBdr>
                    <w:top w:val="none" w:sz="0" w:space="0" w:color="auto"/>
                    <w:left w:val="none" w:sz="0" w:space="0" w:color="auto"/>
                    <w:bottom w:val="none" w:sz="0" w:space="0" w:color="auto"/>
                    <w:right w:val="none" w:sz="0" w:space="0" w:color="auto"/>
                  </w:divBdr>
                  <w:divsChild>
                    <w:div w:id="1147360270">
                      <w:marLeft w:val="0"/>
                      <w:marRight w:val="0"/>
                      <w:marTop w:val="0"/>
                      <w:marBottom w:val="0"/>
                      <w:divBdr>
                        <w:top w:val="none" w:sz="0" w:space="0" w:color="auto"/>
                        <w:left w:val="none" w:sz="0" w:space="0" w:color="auto"/>
                        <w:bottom w:val="none" w:sz="0" w:space="0" w:color="auto"/>
                        <w:right w:val="none" w:sz="0" w:space="0" w:color="auto"/>
                      </w:divBdr>
                    </w:div>
                  </w:divsChild>
                </w:div>
                <w:div w:id="554509594">
                  <w:marLeft w:val="0"/>
                  <w:marRight w:val="0"/>
                  <w:marTop w:val="0"/>
                  <w:marBottom w:val="0"/>
                  <w:divBdr>
                    <w:top w:val="none" w:sz="0" w:space="0" w:color="auto"/>
                    <w:left w:val="none" w:sz="0" w:space="0" w:color="auto"/>
                    <w:bottom w:val="none" w:sz="0" w:space="0" w:color="auto"/>
                    <w:right w:val="none" w:sz="0" w:space="0" w:color="auto"/>
                  </w:divBdr>
                  <w:divsChild>
                    <w:div w:id="1594779332">
                      <w:marLeft w:val="0"/>
                      <w:marRight w:val="0"/>
                      <w:marTop w:val="0"/>
                      <w:marBottom w:val="0"/>
                      <w:divBdr>
                        <w:top w:val="none" w:sz="0" w:space="0" w:color="auto"/>
                        <w:left w:val="none" w:sz="0" w:space="0" w:color="auto"/>
                        <w:bottom w:val="none" w:sz="0" w:space="0" w:color="auto"/>
                        <w:right w:val="none" w:sz="0" w:space="0" w:color="auto"/>
                      </w:divBdr>
                    </w:div>
                  </w:divsChild>
                </w:div>
                <w:div w:id="1761288338">
                  <w:marLeft w:val="0"/>
                  <w:marRight w:val="0"/>
                  <w:marTop w:val="0"/>
                  <w:marBottom w:val="0"/>
                  <w:divBdr>
                    <w:top w:val="none" w:sz="0" w:space="0" w:color="auto"/>
                    <w:left w:val="none" w:sz="0" w:space="0" w:color="auto"/>
                    <w:bottom w:val="none" w:sz="0" w:space="0" w:color="auto"/>
                    <w:right w:val="none" w:sz="0" w:space="0" w:color="auto"/>
                  </w:divBdr>
                  <w:divsChild>
                    <w:div w:id="767427580">
                      <w:marLeft w:val="0"/>
                      <w:marRight w:val="0"/>
                      <w:marTop w:val="0"/>
                      <w:marBottom w:val="0"/>
                      <w:divBdr>
                        <w:top w:val="none" w:sz="0" w:space="0" w:color="auto"/>
                        <w:left w:val="none" w:sz="0" w:space="0" w:color="auto"/>
                        <w:bottom w:val="none" w:sz="0" w:space="0" w:color="auto"/>
                        <w:right w:val="none" w:sz="0" w:space="0" w:color="auto"/>
                      </w:divBdr>
                    </w:div>
                  </w:divsChild>
                </w:div>
                <w:div w:id="354119872">
                  <w:marLeft w:val="0"/>
                  <w:marRight w:val="0"/>
                  <w:marTop w:val="0"/>
                  <w:marBottom w:val="0"/>
                  <w:divBdr>
                    <w:top w:val="none" w:sz="0" w:space="0" w:color="auto"/>
                    <w:left w:val="none" w:sz="0" w:space="0" w:color="auto"/>
                    <w:bottom w:val="none" w:sz="0" w:space="0" w:color="auto"/>
                    <w:right w:val="none" w:sz="0" w:space="0" w:color="auto"/>
                  </w:divBdr>
                  <w:divsChild>
                    <w:div w:id="1346445001">
                      <w:marLeft w:val="0"/>
                      <w:marRight w:val="0"/>
                      <w:marTop w:val="0"/>
                      <w:marBottom w:val="0"/>
                      <w:divBdr>
                        <w:top w:val="none" w:sz="0" w:space="0" w:color="auto"/>
                        <w:left w:val="none" w:sz="0" w:space="0" w:color="auto"/>
                        <w:bottom w:val="none" w:sz="0" w:space="0" w:color="auto"/>
                        <w:right w:val="none" w:sz="0" w:space="0" w:color="auto"/>
                      </w:divBdr>
                    </w:div>
                  </w:divsChild>
                </w:div>
                <w:div w:id="1144197985">
                  <w:marLeft w:val="0"/>
                  <w:marRight w:val="0"/>
                  <w:marTop w:val="0"/>
                  <w:marBottom w:val="0"/>
                  <w:divBdr>
                    <w:top w:val="none" w:sz="0" w:space="0" w:color="auto"/>
                    <w:left w:val="none" w:sz="0" w:space="0" w:color="auto"/>
                    <w:bottom w:val="none" w:sz="0" w:space="0" w:color="auto"/>
                    <w:right w:val="none" w:sz="0" w:space="0" w:color="auto"/>
                  </w:divBdr>
                  <w:divsChild>
                    <w:div w:id="394134099">
                      <w:marLeft w:val="0"/>
                      <w:marRight w:val="0"/>
                      <w:marTop w:val="0"/>
                      <w:marBottom w:val="0"/>
                      <w:divBdr>
                        <w:top w:val="none" w:sz="0" w:space="0" w:color="auto"/>
                        <w:left w:val="none" w:sz="0" w:space="0" w:color="auto"/>
                        <w:bottom w:val="none" w:sz="0" w:space="0" w:color="auto"/>
                        <w:right w:val="none" w:sz="0" w:space="0" w:color="auto"/>
                      </w:divBdr>
                    </w:div>
                  </w:divsChild>
                </w:div>
                <w:div w:id="1883977332">
                  <w:marLeft w:val="0"/>
                  <w:marRight w:val="0"/>
                  <w:marTop w:val="0"/>
                  <w:marBottom w:val="0"/>
                  <w:divBdr>
                    <w:top w:val="none" w:sz="0" w:space="0" w:color="auto"/>
                    <w:left w:val="none" w:sz="0" w:space="0" w:color="auto"/>
                    <w:bottom w:val="none" w:sz="0" w:space="0" w:color="auto"/>
                    <w:right w:val="none" w:sz="0" w:space="0" w:color="auto"/>
                  </w:divBdr>
                  <w:divsChild>
                    <w:div w:id="970944199">
                      <w:marLeft w:val="0"/>
                      <w:marRight w:val="0"/>
                      <w:marTop w:val="0"/>
                      <w:marBottom w:val="0"/>
                      <w:divBdr>
                        <w:top w:val="none" w:sz="0" w:space="0" w:color="auto"/>
                        <w:left w:val="none" w:sz="0" w:space="0" w:color="auto"/>
                        <w:bottom w:val="none" w:sz="0" w:space="0" w:color="auto"/>
                        <w:right w:val="none" w:sz="0" w:space="0" w:color="auto"/>
                      </w:divBdr>
                    </w:div>
                  </w:divsChild>
                </w:div>
                <w:div w:id="1264610188">
                  <w:marLeft w:val="0"/>
                  <w:marRight w:val="0"/>
                  <w:marTop w:val="0"/>
                  <w:marBottom w:val="0"/>
                  <w:divBdr>
                    <w:top w:val="none" w:sz="0" w:space="0" w:color="auto"/>
                    <w:left w:val="none" w:sz="0" w:space="0" w:color="auto"/>
                    <w:bottom w:val="none" w:sz="0" w:space="0" w:color="auto"/>
                    <w:right w:val="none" w:sz="0" w:space="0" w:color="auto"/>
                  </w:divBdr>
                  <w:divsChild>
                    <w:div w:id="1221861136">
                      <w:marLeft w:val="0"/>
                      <w:marRight w:val="0"/>
                      <w:marTop w:val="0"/>
                      <w:marBottom w:val="0"/>
                      <w:divBdr>
                        <w:top w:val="none" w:sz="0" w:space="0" w:color="auto"/>
                        <w:left w:val="none" w:sz="0" w:space="0" w:color="auto"/>
                        <w:bottom w:val="none" w:sz="0" w:space="0" w:color="auto"/>
                        <w:right w:val="none" w:sz="0" w:space="0" w:color="auto"/>
                      </w:divBdr>
                    </w:div>
                  </w:divsChild>
                </w:div>
                <w:div w:id="1180238146">
                  <w:marLeft w:val="0"/>
                  <w:marRight w:val="0"/>
                  <w:marTop w:val="0"/>
                  <w:marBottom w:val="0"/>
                  <w:divBdr>
                    <w:top w:val="none" w:sz="0" w:space="0" w:color="auto"/>
                    <w:left w:val="none" w:sz="0" w:space="0" w:color="auto"/>
                    <w:bottom w:val="none" w:sz="0" w:space="0" w:color="auto"/>
                    <w:right w:val="none" w:sz="0" w:space="0" w:color="auto"/>
                  </w:divBdr>
                  <w:divsChild>
                    <w:div w:id="1274164673">
                      <w:marLeft w:val="0"/>
                      <w:marRight w:val="0"/>
                      <w:marTop w:val="0"/>
                      <w:marBottom w:val="0"/>
                      <w:divBdr>
                        <w:top w:val="none" w:sz="0" w:space="0" w:color="auto"/>
                        <w:left w:val="none" w:sz="0" w:space="0" w:color="auto"/>
                        <w:bottom w:val="none" w:sz="0" w:space="0" w:color="auto"/>
                        <w:right w:val="none" w:sz="0" w:space="0" w:color="auto"/>
                      </w:divBdr>
                    </w:div>
                  </w:divsChild>
                </w:div>
                <w:div w:id="127164062">
                  <w:marLeft w:val="0"/>
                  <w:marRight w:val="0"/>
                  <w:marTop w:val="0"/>
                  <w:marBottom w:val="0"/>
                  <w:divBdr>
                    <w:top w:val="none" w:sz="0" w:space="0" w:color="auto"/>
                    <w:left w:val="none" w:sz="0" w:space="0" w:color="auto"/>
                    <w:bottom w:val="none" w:sz="0" w:space="0" w:color="auto"/>
                    <w:right w:val="none" w:sz="0" w:space="0" w:color="auto"/>
                  </w:divBdr>
                  <w:divsChild>
                    <w:div w:id="21125543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8165663">
          <w:marLeft w:val="0"/>
          <w:marRight w:val="0"/>
          <w:marTop w:val="0"/>
          <w:marBottom w:val="0"/>
          <w:divBdr>
            <w:top w:val="none" w:sz="0" w:space="0" w:color="auto"/>
            <w:left w:val="none" w:sz="0" w:space="0" w:color="auto"/>
            <w:bottom w:val="none" w:sz="0" w:space="0" w:color="auto"/>
            <w:right w:val="none" w:sz="0" w:space="0" w:color="auto"/>
          </w:divBdr>
        </w:div>
        <w:div w:id="743986517">
          <w:marLeft w:val="0"/>
          <w:marRight w:val="0"/>
          <w:marTop w:val="0"/>
          <w:marBottom w:val="0"/>
          <w:divBdr>
            <w:top w:val="none" w:sz="0" w:space="0" w:color="auto"/>
            <w:left w:val="none" w:sz="0" w:space="0" w:color="auto"/>
            <w:bottom w:val="none" w:sz="0" w:space="0" w:color="auto"/>
            <w:right w:val="none" w:sz="0" w:space="0" w:color="auto"/>
          </w:divBdr>
        </w:div>
        <w:div w:id="840314268">
          <w:marLeft w:val="0"/>
          <w:marRight w:val="0"/>
          <w:marTop w:val="0"/>
          <w:marBottom w:val="0"/>
          <w:divBdr>
            <w:top w:val="none" w:sz="0" w:space="0" w:color="auto"/>
            <w:left w:val="none" w:sz="0" w:space="0" w:color="auto"/>
            <w:bottom w:val="none" w:sz="0" w:space="0" w:color="auto"/>
            <w:right w:val="none" w:sz="0" w:space="0" w:color="auto"/>
          </w:divBdr>
          <w:divsChild>
            <w:div w:id="1310937299">
              <w:marLeft w:val="0"/>
              <w:marRight w:val="0"/>
              <w:marTop w:val="0"/>
              <w:marBottom w:val="0"/>
              <w:divBdr>
                <w:top w:val="none" w:sz="0" w:space="0" w:color="auto"/>
                <w:left w:val="none" w:sz="0" w:space="0" w:color="auto"/>
                <w:bottom w:val="none" w:sz="0" w:space="0" w:color="auto"/>
                <w:right w:val="none" w:sz="0" w:space="0" w:color="auto"/>
              </w:divBdr>
            </w:div>
            <w:div w:id="1604535773">
              <w:marLeft w:val="0"/>
              <w:marRight w:val="0"/>
              <w:marTop w:val="0"/>
              <w:marBottom w:val="0"/>
              <w:divBdr>
                <w:top w:val="none" w:sz="0" w:space="0" w:color="auto"/>
                <w:left w:val="none" w:sz="0" w:space="0" w:color="auto"/>
                <w:bottom w:val="none" w:sz="0" w:space="0" w:color="auto"/>
                <w:right w:val="none" w:sz="0" w:space="0" w:color="auto"/>
              </w:divBdr>
            </w:div>
            <w:div w:id="1335768017">
              <w:marLeft w:val="0"/>
              <w:marRight w:val="0"/>
              <w:marTop w:val="0"/>
              <w:marBottom w:val="0"/>
              <w:divBdr>
                <w:top w:val="none" w:sz="0" w:space="0" w:color="auto"/>
                <w:left w:val="none" w:sz="0" w:space="0" w:color="auto"/>
                <w:bottom w:val="none" w:sz="0" w:space="0" w:color="auto"/>
                <w:right w:val="none" w:sz="0" w:space="0" w:color="auto"/>
              </w:divBdr>
            </w:div>
            <w:div w:id="1885362820">
              <w:marLeft w:val="0"/>
              <w:marRight w:val="0"/>
              <w:marTop w:val="0"/>
              <w:marBottom w:val="0"/>
              <w:divBdr>
                <w:top w:val="none" w:sz="0" w:space="0" w:color="auto"/>
                <w:left w:val="none" w:sz="0" w:space="0" w:color="auto"/>
                <w:bottom w:val="none" w:sz="0" w:space="0" w:color="auto"/>
                <w:right w:val="none" w:sz="0" w:space="0" w:color="auto"/>
              </w:divBdr>
            </w:div>
            <w:div w:id="618992870">
              <w:marLeft w:val="0"/>
              <w:marRight w:val="0"/>
              <w:marTop w:val="0"/>
              <w:marBottom w:val="0"/>
              <w:divBdr>
                <w:top w:val="none" w:sz="0" w:space="0" w:color="auto"/>
                <w:left w:val="none" w:sz="0" w:space="0" w:color="auto"/>
                <w:bottom w:val="none" w:sz="0" w:space="0" w:color="auto"/>
                <w:right w:val="none" w:sz="0" w:space="0" w:color="auto"/>
              </w:divBdr>
            </w:div>
            <w:div w:id="188615775">
              <w:marLeft w:val="0"/>
              <w:marRight w:val="0"/>
              <w:marTop w:val="0"/>
              <w:marBottom w:val="0"/>
              <w:divBdr>
                <w:top w:val="none" w:sz="0" w:space="0" w:color="auto"/>
                <w:left w:val="none" w:sz="0" w:space="0" w:color="auto"/>
                <w:bottom w:val="none" w:sz="0" w:space="0" w:color="auto"/>
                <w:right w:val="none" w:sz="0" w:space="0" w:color="auto"/>
              </w:divBdr>
            </w:div>
            <w:div w:id="2002728586">
              <w:marLeft w:val="0"/>
              <w:marRight w:val="0"/>
              <w:marTop w:val="0"/>
              <w:marBottom w:val="0"/>
              <w:divBdr>
                <w:top w:val="none" w:sz="0" w:space="0" w:color="auto"/>
                <w:left w:val="none" w:sz="0" w:space="0" w:color="auto"/>
                <w:bottom w:val="none" w:sz="0" w:space="0" w:color="auto"/>
                <w:right w:val="none" w:sz="0" w:space="0" w:color="auto"/>
              </w:divBdr>
            </w:div>
            <w:div w:id="958603753">
              <w:marLeft w:val="0"/>
              <w:marRight w:val="0"/>
              <w:marTop w:val="0"/>
              <w:marBottom w:val="0"/>
              <w:divBdr>
                <w:top w:val="none" w:sz="0" w:space="0" w:color="auto"/>
                <w:left w:val="none" w:sz="0" w:space="0" w:color="auto"/>
                <w:bottom w:val="none" w:sz="0" w:space="0" w:color="auto"/>
                <w:right w:val="none" w:sz="0" w:space="0" w:color="auto"/>
              </w:divBdr>
            </w:div>
            <w:div w:id="1229456907">
              <w:marLeft w:val="0"/>
              <w:marRight w:val="0"/>
              <w:marTop w:val="0"/>
              <w:marBottom w:val="0"/>
              <w:divBdr>
                <w:top w:val="none" w:sz="0" w:space="0" w:color="auto"/>
                <w:left w:val="none" w:sz="0" w:space="0" w:color="auto"/>
                <w:bottom w:val="none" w:sz="0" w:space="0" w:color="auto"/>
                <w:right w:val="none" w:sz="0" w:space="0" w:color="auto"/>
              </w:divBdr>
            </w:div>
            <w:div w:id="218131602">
              <w:marLeft w:val="0"/>
              <w:marRight w:val="0"/>
              <w:marTop w:val="0"/>
              <w:marBottom w:val="0"/>
              <w:divBdr>
                <w:top w:val="none" w:sz="0" w:space="0" w:color="auto"/>
                <w:left w:val="none" w:sz="0" w:space="0" w:color="auto"/>
                <w:bottom w:val="none" w:sz="0" w:space="0" w:color="auto"/>
                <w:right w:val="none" w:sz="0" w:space="0" w:color="auto"/>
              </w:divBdr>
            </w:div>
            <w:div w:id="505945378">
              <w:marLeft w:val="0"/>
              <w:marRight w:val="0"/>
              <w:marTop w:val="0"/>
              <w:marBottom w:val="0"/>
              <w:divBdr>
                <w:top w:val="none" w:sz="0" w:space="0" w:color="auto"/>
                <w:left w:val="none" w:sz="0" w:space="0" w:color="auto"/>
                <w:bottom w:val="none" w:sz="0" w:space="0" w:color="auto"/>
                <w:right w:val="none" w:sz="0" w:space="0" w:color="auto"/>
              </w:divBdr>
            </w:div>
            <w:div w:id="1818760478">
              <w:marLeft w:val="0"/>
              <w:marRight w:val="0"/>
              <w:marTop w:val="0"/>
              <w:marBottom w:val="0"/>
              <w:divBdr>
                <w:top w:val="none" w:sz="0" w:space="0" w:color="auto"/>
                <w:left w:val="none" w:sz="0" w:space="0" w:color="auto"/>
                <w:bottom w:val="none" w:sz="0" w:space="0" w:color="auto"/>
                <w:right w:val="none" w:sz="0" w:space="0" w:color="auto"/>
              </w:divBdr>
            </w:div>
            <w:div w:id="918909520">
              <w:marLeft w:val="0"/>
              <w:marRight w:val="0"/>
              <w:marTop w:val="0"/>
              <w:marBottom w:val="0"/>
              <w:divBdr>
                <w:top w:val="none" w:sz="0" w:space="0" w:color="auto"/>
                <w:left w:val="none" w:sz="0" w:space="0" w:color="auto"/>
                <w:bottom w:val="none" w:sz="0" w:space="0" w:color="auto"/>
                <w:right w:val="none" w:sz="0" w:space="0" w:color="auto"/>
              </w:divBdr>
            </w:div>
            <w:div w:id="1491798268">
              <w:marLeft w:val="0"/>
              <w:marRight w:val="0"/>
              <w:marTop w:val="0"/>
              <w:marBottom w:val="0"/>
              <w:divBdr>
                <w:top w:val="none" w:sz="0" w:space="0" w:color="auto"/>
                <w:left w:val="none" w:sz="0" w:space="0" w:color="auto"/>
                <w:bottom w:val="none" w:sz="0" w:space="0" w:color="auto"/>
                <w:right w:val="none" w:sz="0" w:space="0" w:color="auto"/>
              </w:divBdr>
            </w:div>
          </w:divsChild>
        </w:div>
        <w:div w:id="1359622378">
          <w:marLeft w:val="0"/>
          <w:marRight w:val="0"/>
          <w:marTop w:val="0"/>
          <w:marBottom w:val="0"/>
          <w:divBdr>
            <w:top w:val="none" w:sz="0" w:space="0" w:color="auto"/>
            <w:left w:val="none" w:sz="0" w:space="0" w:color="auto"/>
            <w:bottom w:val="none" w:sz="0" w:space="0" w:color="auto"/>
            <w:right w:val="none" w:sz="0" w:space="0" w:color="auto"/>
          </w:divBdr>
        </w:div>
        <w:div w:id="146676923">
          <w:marLeft w:val="0"/>
          <w:marRight w:val="0"/>
          <w:marTop w:val="0"/>
          <w:marBottom w:val="0"/>
          <w:divBdr>
            <w:top w:val="none" w:sz="0" w:space="0" w:color="auto"/>
            <w:left w:val="none" w:sz="0" w:space="0" w:color="auto"/>
            <w:bottom w:val="none" w:sz="0" w:space="0" w:color="auto"/>
            <w:right w:val="none" w:sz="0" w:space="0" w:color="auto"/>
          </w:divBdr>
        </w:div>
        <w:div w:id="1333681422">
          <w:marLeft w:val="0"/>
          <w:marRight w:val="0"/>
          <w:marTop w:val="0"/>
          <w:marBottom w:val="0"/>
          <w:divBdr>
            <w:top w:val="none" w:sz="0" w:space="0" w:color="auto"/>
            <w:left w:val="none" w:sz="0" w:space="0" w:color="auto"/>
            <w:bottom w:val="none" w:sz="0" w:space="0" w:color="auto"/>
            <w:right w:val="none" w:sz="0" w:space="0" w:color="auto"/>
          </w:divBdr>
        </w:div>
        <w:div w:id="25259559">
          <w:marLeft w:val="0"/>
          <w:marRight w:val="0"/>
          <w:marTop w:val="0"/>
          <w:marBottom w:val="0"/>
          <w:divBdr>
            <w:top w:val="none" w:sz="0" w:space="0" w:color="auto"/>
            <w:left w:val="none" w:sz="0" w:space="0" w:color="auto"/>
            <w:bottom w:val="none" w:sz="0" w:space="0" w:color="auto"/>
            <w:right w:val="none" w:sz="0" w:space="0" w:color="auto"/>
          </w:divBdr>
        </w:div>
        <w:div w:id="151719224">
          <w:marLeft w:val="0"/>
          <w:marRight w:val="0"/>
          <w:marTop w:val="0"/>
          <w:marBottom w:val="0"/>
          <w:divBdr>
            <w:top w:val="none" w:sz="0" w:space="0" w:color="auto"/>
            <w:left w:val="none" w:sz="0" w:space="0" w:color="auto"/>
            <w:bottom w:val="none" w:sz="0" w:space="0" w:color="auto"/>
            <w:right w:val="none" w:sz="0" w:space="0" w:color="auto"/>
          </w:divBdr>
        </w:div>
        <w:div w:id="802236691">
          <w:marLeft w:val="0"/>
          <w:marRight w:val="0"/>
          <w:marTop w:val="0"/>
          <w:marBottom w:val="0"/>
          <w:divBdr>
            <w:top w:val="none" w:sz="0" w:space="0" w:color="auto"/>
            <w:left w:val="none" w:sz="0" w:space="0" w:color="auto"/>
            <w:bottom w:val="none" w:sz="0" w:space="0" w:color="auto"/>
            <w:right w:val="none" w:sz="0" w:space="0" w:color="auto"/>
          </w:divBdr>
        </w:div>
        <w:div w:id="2131513465">
          <w:marLeft w:val="0"/>
          <w:marRight w:val="0"/>
          <w:marTop w:val="0"/>
          <w:marBottom w:val="0"/>
          <w:divBdr>
            <w:top w:val="none" w:sz="0" w:space="0" w:color="auto"/>
            <w:left w:val="none" w:sz="0" w:space="0" w:color="auto"/>
            <w:bottom w:val="none" w:sz="0" w:space="0" w:color="auto"/>
            <w:right w:val="none" w:sz="0" w:space="0" w:color="auto"/>
          </w:divBdr>
          <w:divsChild>
            <w:div w:id="955060312">
              <w:marLeft w:val="-75"/>
              <w:marRight w:val="0"/>
              <w:marTop w:val="30"/>
              <w:marBottom w:val="30"/>
              <w:divBdr>
                <w:top w:val="none" w:sz="0" w:space="0" w:color="auto"/>
                <w:left w:val="none" w:sz="0" w:space="0" w:color="auto"/>
                <w:bottom w:val="none" w:sz="0" w:space="0" w:color="auto"/>
                <w:right w:val="none" w:sz="0" w:space="0" w:color="auto"/>
              </w:divBdr>
              <w:divsChild>
                <w:div w:id="98258185">
                  <w:marLeft w:val="0"/>
                  <w:marRight w:val="0"/>
                  <w:marTop w:val="0"/>
                  <w:marBottom w:val="0"/>
                  <w:divBdr>
                    <w:top w:val="none" w:sz="0" w:space="0" w:color="auto"/>
                    <w:left w:val="none" w:sz="0" w:space="0" w:color="auto"/>
                    <w:bottom w:val="none" w:sz="0" w:space="0" w:color="auto"/>
                    <w:right w:val="none" w:sz="0" w:space="0" w:color="auto"/>
                  </w:divBdr>
                  <w:divsChild>
                    <w:div w:id="1282952848">
                      <w:marLeft w:val="0"/>
                      <w:marRight w:val="0"/>
                      <w:marTop w:val="0"/>
                      <w:marBottom w:val="0"/>
                      <w:divBdr>
                        <w:top w:val="none" w:sz="0" w:space="0" w:color="auto"/>
                        <w:left w:val="none" w:sz="0" w:space="0" w:color="auto"/>
                        <w:bottom w:val="none" w:sz="0" w:space="0" w:color="auto"/>
                        <w:right w:val="none" w:sz="0" w:space="0" w:color="auto"/>
                      </w:divBdr>
                    </w:div>
                  </w:divsChild>
                </w:div>
                <w:div w:id="476991298">
                  <w:marLeft w:val="0"/>
                  <w:marRight w:val="0"/>
                  <w:marTop w:val="0"/>
                  <w:marBottom w:val="0"/>
                  <w:divBdr>
                    <w:top w:val="none" w:sz="0" w:space="0" w:color="auto"/>
                    <w:left w:val="none" w:sz="0" w:space="0" w:color="auto"/>
                    <w:bottom w:val="none" w:sz="0" w:space="0" w:color="auto"/>
                    <w:right w:val="none" w:sz="0" w:space="0" w:color="auto"/>
                  </w:divBdr>
                  <w:divsChild>
                    <w:div w:id="52394714">
                      <w:marLeft w:val="0"/>
                      <w:marRight w:val="0"/>
                      <w:marTop w:val="0"/>
                      <w:marBottom w:val="0"/>
                      <w:divBdr>
                        <w:top w:val="none" w:sz="0" w:space="0" w:color="auto"/>
                        <w:left w:val="none" w:sz="0" w:space="0" w:color="auto"/>
                        <w:bottom w:val="none" w:sz="0" w:space="0" w:color="auto"/>
                        <w:right w:val="none" w:sz="0" w:space="0" w:color="auto"/>
                      </w:divBdr>
                    </w:div>
                  </w:divsChild>
                </w:div>
                <w:div w:id="1856530721">
                  <w:marLeft w:val="0"/>
                  <w:marRight w:val="0"/>
                  <w:marTop w:val="0"/>
                  <w:marBottom w:val="0"/>
                  <w:divBdr>
                    <w:top w:val="none" w:sz="0" w:space="0" w:color="auto"/>
                    <w:left w:val="none" w:sz="0" w:space="0" w:color="auto"/>
                    <w:bottom w:val="none" w:sz="0" w:space="0" w:color="auto"/>
                    <w:right w:val="none" w:sz="0" w:space="0" w:color="auto"/>
                  </w:divBdr>
                  <w:divsChild>
                    <w:div w:id="991183189">
                      <w:marLeft w:val="0"/>
                      <w:marRight w:val="0"/>
                      <w:marTop w:val="0"/>
                      <w:marBottom w:val="0"/>
                      <w:divBdr>
                        <w:top w:val="none" w:sz="0" w:space="0" w:color="auto"/>
                        <w:left w:val="none" w:sz="0" w:space="0" w:color="auto"/>
                        <w:bottom w:val="none" w:sz="0" w:space="0" w:color="auto"/>
                        <w:right w:val="none" w:sz="0" w:space="0" w:color="auto"/>
                      </w:divBdr>
                    </w:div>
                  </w:divsChild>
                </w:div>
                <w:div w:id="1811752587">
                  <w:marLeft w:val="0"/>
                  <w:marRight w:val="0"/>
                  <w:marTop w:val="0"/>
                  <w:marBottom w:val="0"/>
                  <w:divBdr>
                    <w:top w:val="none" w:sz="0" w:space="0" w:color="auto"/>
                    <w:left w:val="none" w:sz="0" w:space="0" w:color="auto"/>
                    <w:bottom w:val="none" w:sz="0" w:space="0" w:color="auto"/>
                    <w:right w:val="none" w:sz="0" w:space="0" w:color="auto"/>
                  </w:divBdr>
                  <w:divsChild>
                    <w:div w:id="1000088291">
                      <w:marLeft w:val="0"/>
                      <w:marRight w:val="0"/>
                      <w:marTop w:val="0"/>
                      <w:marBottom w:val="0"/>
                      <w:divBdr>
                        <w:top w:val="none" w:sz="0" w:space="0" w:color="auto"/>
                        <w:left w:val="none" w:sz="0" w:space="0" w:color="auto"/>
                        <w:bottom w:val="none" w:sz="0" w:space="0" w:color="auto"/>
                        <w:right w:val="none" w:sz="0" w:space="0" w:color="auto"/>
                      </w:divBdr>
                    </w:div>
                  </w:divsChild>
                </w:div>
                <w:div w:id="1133866841">
                  <w:marLeft w:val="0"/>
                  <w:marRight w:val="0"/>
                  <w:marTop w:val="0"/>
                  <w:marBottom w:val="0"/>
                  <w:divBdr>
                    <w:top w:val="none" w:sz="0" w:space="0" w:color="auto"/>
                    <w:left w:val="none" w:sz="0" w:space="0" w:color="auto"/>
                    <w:bottom w:val="none" w:sz="0" w:space="0" w:color="auto"/>
                    <w:right w:val="none" w:sz="0" w:space="0" w:color="auto"/>
                  </w:divBdr>
                  <w:divsChild>
                    <w:div w:id="864637943">
                      <w:marLeft w:val="0"/>
                      <w:marRight w:val="0"/>
                      <w:marTop w:val="0"/>
                      <w:marBottom w:val="0"/>
                      <w:divBdr>
                        <w:top w:val="none" w:sz="0" w:space="0" w:color="auto"/>
                        <w:left w:val="none" w:sz="0" w:space="0" w:color="auto"/>
                        <w:bottom w:val="none" w:sz="0" w:space="0" w:color="auto"/>
                        <w:right w:val="none" w:sz="0" w:space="0" w:color="auto"/>
                      </w:divBdr>
                    </w:div>
                  </w:divsChild>
                </w:div>
                <w:div w:id="2041777222">
                  <w:marLeft w:val="0"/>
                  <w:marRight w:val="0"/>
                  <w:marTop w:val="0"/>
                  <w:marBottom w:val="0"/>
                  <w:divBdr>
                    <w:top w:val="none" w:sz="0" w:space="0" w:color="auto"/>
                    <w:left w:val="none" w:sz="0" w:space="0" w:color="auto"/>
                    <w:bottom w:val="none" w:sz="0" w:space="0" w:color="auto"/>
                    <w:right w:val="none" w:sz="0" w:space="0" w:color="auto"/>
                  </w:divBdr>
                  <w:divsChild>
                    <w:div w:id="1627346326">
                      <w:marLeft w:val="0"/>
                      <w:marRight w:val="0"/>
                      <w:marTop w:val="0"/>
                      <w:marBottom w:val="0"/>
                      <w:divBdr>
                        <w:top w:val="none" w:sz="0" w:space="0" w:color="auto"/>
                        <w:left w:val="none" w:sz="0" w:space="0" w:color="auto"/>
                        <w:bottom w:val="none" w:sz="0" w:space="0" w:color="auto"/>
                        <w:right w:val="none" w:sz="0" w:space="0" w:color="auto"/>
                      </w:divBdr>
                    </w:div>
                  </w:divsChild>
                </w:div>
                <w:div w:id="643000419">
                  <w:marLeft w:val="0"/>
                  <w:marRight w:val="0"/>
                  <w:marTop w:val="0"/>
                  <w:marBottom w:val="0"/>
                  <w:divBdr>
                    <w:top w:val="none" w:sz="0" w:space="0" w:color="auto"/>
                    <w:left w:val="none" w:sz="0" w:space="0" w:color="auto"/>
                    <w:bottom w:val="none" w:sz="0" w:space="0" w:color="auto"/>
                    <w:right w:val="none" w:sz="0" w:space="0" w:color="auto"/>
                  </w:divBdr>
                  <w:divsChild>
                    <w:div w:id="1491016491">
                      <w:marLeft w:val="0"/>
                      <w:marRight w:val="0"/>
                      <w:marTop w:val="0"/>
                      <w:marBottom w:val="0"/>
                      <w:divBdr>
                        <w:top w:val="none" w:sz="0" w:space="0" w:color="auto"/>
                        <w:left w:val="none" w:sz="0" w:space="0" w:color="auto"/>
                        <w:bottom w:val="none" w:sz="0" w:space="0" w:color="auto"/>
                        <w:right w:val="none" w:sz="0" w:space="0" w:color="auto"/>
                      </w:divBdr>
                    </w:div>
                    <w:div w:id="1144346965">
                      <w:marLeft w:val="0"/>
                      <w:marRight w:val="0"/>
                      <w:marTop w:val="0"/>
                      <w:marBottom w:val="0"/>
                      <w:divBdr>
                        <w:top w:val="none" w:sz="0" w:space="0" w:color="auto"/>
                        <w:left w:val="none" w:sz="0" w:space="0" w:color="auto"/>
                        <w:bottom w:val="none" w:sz="0" w:space="0" w:color="auto"/>
                        <w:right w:val="none" w:sz="0" w:space="0" w:color="auto"/>
                      </w:divBdr>
                    </w:div>
                    <w:div w:id="779959064">
                      <w:marLeft w:val="0"/>
                      <w:marRight w:val="0"/>
                      <w:marTop w:val="0"/>
                      <w:marBottom w:val="0"/>
                      <w:divBdr>
                        <w:top w:val="none" w:sz="0" w:space="0" w:color="auto"/>
                        <w:left w:val="none" w:sz="0" w:space="0" w:color="auto"/>
                        <w:bottom w:val="none" w:sz="0" w:space="0" w:color="auto"/>
                        <w:right w:val="none" w:sz="0" w:space="0" w:color="auto"/>
                      </w:divBdr>
                    </w:div>
                  </w:divsChild>
                </w:div>
                <w:div w:id="1737052939">
                  <w:marLeft w:val="0"/>
                  <w:marRight w:val="0"/>
                  <w:marTop w:val="0"/>
                  <w:marBottom w:val="0"/>
                  <w:divBdr>
                    <w:top w:val="none" w:sz="0" w:space="0" w:color="auto"/>
                    <w:left w:val="none" w:sz="0" w:space="0" w:color="auto"/>
                    <w:bottom w:val="none" w:sz="0" w:space="0" w:color="auto"/>
                    <w:right w:val="none" w:sz="0" w:space="0" w:color="auto"/>
                  </w:divBdr>
                  <w:divsChild>
                    <w:div w:id="11328650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2566627">
          <w:marLeft w:val="0"/>
          <w:marRight w:val="0"/>
          <w:marTop w:val="0"/>
          <w:marBottom w:val="0"/>
          <w:divBdr>
            <w:top w:val="none" w:sz="0" w:space="0" w:color="auto"/>
            <w:left w:val="none" w:sz="0" w:space="0" w:color="auto"/>
            <w:bottom w:val="none" w:sz="0" w:space="0" w:color="auto"/>
            <w:right w:val="none" w:sz="0" w:space="0" w:color="auto"/>
          </w:divBdr>
        </w:div>
        <w:div w:id="754132112">
          <w:marLeft w:val="0"/>
          <w:marRight w:val="0"/>
          <w:marTop w:val="0"/>
          <w:marBottom w:val="0"/>
          <w:divBdr>
            <w:top w:val="none" w:sz="0" w:space="0" w:color="auto"/>
            <w:left w:val="none" w:sz="0" w:space="0" w:color="auto"/>
            <w:bottom w:val="none" w:sz="0" w:space="0" w:color="auto"/>
            <w:right w:val="none" w:sz="0" w:space="0" w:color="auto"/>
          </w:divBdr>
        </w:div>
        <w:div w:id="1176188640">
          <w:marLeft w:val="0"/>
          <w:marRight w:val="0"/>
          <w:marTop w:val="0"/>
          <w:marBottom w:val="0"/>
          <w:divBdr>
            <w:top w:val="none" w:sz="0" w:space="0" w:color="auto"/>
            <w:left w:val="none" w:sz="0" w:space="0" w:color="auto"/>
            <w:bottom w:val="none" w:sz="0" w:space="0" w:color="auto"/>
            <w:right w:val="none" w:sz="0" w:space="0" w:color="auto"/>
          </w:divBdr>
        </w:div>
        <w:div w:id="884222032">
          <w:marLeft w:val="0"/>
          <w:marRight w:val="0"/>
          <w:marTop w:val="0"/>
          <w:marBottom w:val="0"/>
          <w:divBdr>
            <w:top w:val="none" w:sz="0" w:space="0" w:color="auto"/>
            <w:left w:val="none" w:sz="0" w:space="0" w:color="auto"/>
            <w:bottom w:val="none" w:sz="0" w:space="0" w:color="auto"/>
            <w:right w:val="none" w:sz="0" w:space="0" w:color="auto"/>
          </w:divBdr>
        </w:div>
        <w:div w:id="446463357">
          <w:marLeft w:val="0"/>
          <w:marRight w:val="0"/>
          <w:marTop w:val="0"/>
          <w:marBottom w:val="0"/>
          <w:divBdr>
            <w:top w:val="none" w:sz="0" w:space="0" w:color="auto"/>
            <w:left w:val="none" w:sz="0" w:space="0" w:color="auto"/>
            <w:bottom w:val="none" w:sz="0" w:space="0" w:color="auto"/>
            <w:right w:val="none" w:sz="0" w:space="0" w:color="auto"/>
          </w:divBdr>
          <w:divsChild>
            <w:div w:id="1918898301">
              <w:marLeft w:val="-75"/>
              <w:marRight w:val="0"/>
              <w:marTop w:val="30"/>
              <w:marBottom w:val="30"/>
              <w:divBdr>
                <w:top w:val="none" w:sz="0" w:space="0" w:color="auto"/>
                <w:left w:val="none" w:sz="0" w:space="0" w:color="auto"/>
                <w:bottom w:val="none" w:sz="0" w:space="0" w:color="auto"/>
                <w:right w:val="none" w:sz="0" w:space="0" w:color="auto"/>
              </w:divBdr>
              <w:divsChild>
                <w:div w:id="525220114">
                  <w:marLeft w:val="0"/>
                  <w:marRight w:val="0"/>
                  <w:marTop w:val="0"/>
                  <w:marBottom w:val="0"/>
                  <w:divBdr>
                    <w:top w:val="none" w:sz="0" w:space="0" w:color="auto"/>
                    <w:left w:val="none" w:sz="0" w:space="0" w:color="auto"/>
                    <w:bottom w:val="none" w:sz="0" w:space="0" w:color="auto"/>
                    <w:right w:val="none" w:sz="0" w:space="0" w:color="auto"/>
                  </w:divBdr>
                  <w:divsChild>
                    <w:div w:id="422846504">
                      <w:marLeft w:val="0"/>
                      <w:marRight w:val="0"/>
                      <w:marTop w:val="0"/>
                      <w:marBottom w:val="0"/>
                      <w:divBdr>
                        <w:top w:val="none" w:sz="0" w:space="0" w:color="auto"/>
                        <w:left w:val="none" w:sz="0" w:space="0" w:color="auto"/>
                        <w:bottom w:val="none" w:sz="0" w:space="0" w:color="auto"/>
                        <w:right w:val="none" w:sz="0" w:space="0" w:color="auto"/>
                      </w:divBdr>
                    </w:div>
                  </w:divsChild>
                </w:div>
                <w:div w:id="637493983">
                  <w:marLeft w:val="0"/>
                  <w:marRight w:val="0"/>
                  <w:marTop w:val="0"/>
                  <w:marBottom w:val="0"/>
                  <w:divBdr>
                    <w:top w:val="none" w:sz="0" w:space="0" w:color="auto"/>
                    <w:left w:val="none" w:sz="0" w:space="0" w:color="auto"/>
                    <w:bottom w:val="none" w:sz="0" w:space="0" w:color="auto"/>
                    <w:right w:val="none" w:sz="0" w:space="0" w:color="auto"/>
                  </w:divBdr>
                  <w:divsChild>
                    <w:div w:id="714887241">
                      <w:marLeft w:val="0"/>
                      <w:marRight w:val="0"/>
                      <w:marTop w:val="0"/>
                      <w:marBottom w:val="0"/>
                      <w:divBdr>
                        <w:top w:val="none" w:sz="0" w:space="0" w:color="auto"/>
                        <w:left w:val="none" w:sz="0" w:space="0" w:color="auto"/>
                        <w:bottom w:val="none" w:sz="0" w:space="0" w:color="auto"/>
                        <w:right w:val="none" w:sz="0" w:space="0" w:color="auto"/>
                      </w:divBdr>
                    </w:div>
                  </w:divsChild>
                </w:div>
                <w:div w:id="582644565">
                  <w:marLeft w:val="0"/>
                  <w:marRight w:val="0"/>
                  <w:marTop w:val="0"/>
                  <w:marBottom w:val="0"/>
                  <w:divBdr>
                    <w:top w:val="none" w:sz="0" w:space="0" w:color="auto"/>
                    <w:left w:val="none" w:sz="0" w:space="0" w:color="auto"/>
                    <w:bottom w:val="none" w:sz="0" w:space="0" w:color="auto"/>
                    <w:right w:val="none" w:sz="0" w:space="0" w:color="auto"/>
                  </w:divBdr>
                  <w:divsChild>
                    <w:div w:id="1813789004">
                      <w:marLeft w:val="0"/>
                      <w:marRight w:val="0"/>
                      <w:marTop w:val="0"/>
                      <w:marBottom w:val="0"/>
                      <w:divBdr>
                        <w:top w:val="none" w:sz="0" w:space="0" w:color="auto"/>
                        <w:left w:val="none" w:sz="0" w:space="0" w:color="auto"/>
                        <w:bottom w:val="none" w:sz="0" w:space="0" w:color="auto"/>
                        <w:right w:val="none" w:sz="0" w:space="0" w:color="auto"/>
                      </w:divBdr>
                    </w:div>
                  </w:divsChild>
                </w:div>
                <w:div w:id="2006009821">
                  <w:marLeft w:val="0"/>
                  <w:marRight w:val="0"/>
                  <w:marTop w:val="0"/>
                  <w:marBottom w:val="0"/>
                  <w:divBdr>
                    <w:top w:val="none" w:sz="0" w:space="0" w:color="auto"/>
                    <w:left w:val="none" w:sz="0" w:space="0" w:color="auto"/>
                    <w:bottom w:val="none" w:sz="0" w:space="0" w:color="auto"/>
                    <w:right w:val="none" w:sz="0" w:space="0" w:color="auto"/>
                  </w:divBdr>
                  <w:divsChild>
                    <w:div w:id="1513226673">
                      <w:marLeft w:val="0"/>
                      <w:marRight w:val="0"/>
                      <w:marTop w:val="0"/>
                      <w:marBottom w:val="0"/>
                      <w:divBdr>
                        <w:top w:val="none" w:sz="0" w:space="0" w:color="auto"/>
                        <w:left w:val="none" w:sz="0" w:space="0" w:color="auto"/>
                        <w:bottom w:val="none" w:sz="0" w:space="0" w:color="auto"/>
                        <w:right w:val="none" w:sz="0" w:space="0" w:color="auto"/>
                      </w:divBdr>
                    </w:div>
                  </w:divsChild>
                </w:div>
                <w:div w:id="1357348543">
                  <w:marLeft w:val="0"/>
                  <w:marRight w:val="0"/>
                  <w:marTop w:val="0"/>
                  <w:marBottom w:val="0"/>
                  <w:divBdr>
                    <w:top w:val="none" w:sz="0" w:space="0" w:color="auto"/>
                    <w:left w:val="none" w:sz="0" w:space="0" w:color="auto"/>
                    <w:bottom w:val="none" w:sz="0" w:space="0" w:color="auto"/>
                    <w:right w:val="none" w:sz="0" w:space="0" w:color="auto"/>
                  </w:divBdr>
                  <w:divsChild>
                    <w:div w:id="2028746508">
                      <w:marLeft w:val="0"/>
                      <w:marRight w:val="0"/>
                      <w:marTop w:val="0"/>
                      <w:marBottom w:val="0"/>
                      <w:divBdr>
                        <w:top w:val="none" w:sz="0" w:space="0" w:color="auto"/>
                        <w:left w:val="none" w:sz="0" w:space="0" w:color="auto"/>
                        <w:bottom w:val="none" w:sz="0" w:space="0" w:color="auto"/>
                        <w:right w:val="none" w:sz="0" w:space="0" w:color="auto"/>
                      </w:divBdr>
                    </w:div>
                  </w:divsChild>
                </w:div>
                <w:div w:id="1217618770">
                  <w:marLeft w:val="0"/>
                  <w:marRight w:val="0"/>
                  <w:marTop w:val="0"/>
                  <w:marBottom w:val="0"/>
                  <w:divBdr>
                    <w:top w:val="none" w:sz="0" w:space="0" w:color="auto"/>
                    <w:left w:val="none" w:sz="0" w:space="0" w:color="auto"/>
                    <w:bottom w:val="none" w:sz="0" w:space="0" w:color="auto"/>
                    <w:right w:val="none" w:sz="0" w:space="0" w:color="auto"/>
                  </w:divBdr>
                  <w:divsChild>
                    <w:div w:id="1287354712">
                      <w:marLeft w:val="0"/>
                      <w:marRight w:val="0"/>
                      <w:marTop w:val="0"/>
                      <w:marBottom w:val="0"/>
                      <w:divBdr>
                        <w:top w:val="none" w:sz="0" w:space="0" w:color="auto"/>
                        <w:left w:val="none" w:sz="0" w:space="0" w:color="auto"/>
                        <w:bottom w:val="none" w:sz="0" w:space="0" w:color="auto"/>
                        <w:right w:val="none" w:sz="0" w:space="0" w:color="auto"/>
                      </w:divBdr>
                    </w:div>
                  </w:divsChild>
                </w:div>
                <w:div w:id="518736343">
                  <w:marLeft w:val="0"/>
                  <w:marRight w:val="0"/>
                  <w:marTop w:val="0"/>
                  <w:marBottom w:val="0"/>
                  <w:divBdr>
                    <w:top w:val="none" w:sz="0" w:space="0" w:color="auto"/>
                    <w:left w:val="none" w:sz="0" w:space="0" w:color="auto"/>
                    <w:bottom w:val="none" w:sz="0" w:space="0" w:color="auto"/>
                    <w:right w:val="none" w:sz="0" w:space="0" w:color="auto"/>
                  </w:divBdr>
                  <w:divsChild>
                    <w:div w:id="1990092721">
                      <w:marLeft w:val="0"/>
                      <w:marRight w:val="0"/>
                      <w:marTop w:val="0"/>
                      <w:marBottom w:val="0"/>
                      <w:divBdr>
                        <w:top w:val="none" w:sz="0" w:space="0" w:color="auto"/>
                        <w:left w:val="none" w:sz="0" w:space="0" w:color="auto"/>
                        <w:bottom w:val="none" w:sz="0" w:space="0" w:color="auto"/>
                        <w:right w:val="none" w:sz="0" w:space="0" w:color="auto"/>
                      </w:divBdr>
                    </w:div>
                  </w:divsChild>
                </w:div>
                <w:div w:id="978805087">
                  <w:marLeft w:val="0"/>
                  <w:marRight w:val="0"/>
                  <w:marTop w:val="0"/>
                  <w:marBottom w:val="0"/>
                  <w:divBdr>
                    <w:top w:val="none" w:sz="0" w:space="0" w:color="auto"/>
                    <w:left w:val="none" w:sz="0" w:space="0" w:color="auto"/>
                    <w:bottom w:val="none" w:sz="0" w:space="0" w:color="auto"/>
                    <w:right w:val="none" w:sz="0" w:space="0" w:color="auto"/>
                  </w:divBdr>
                  <w:divsChild>
                    <w:div w:id="1706827286">
                      <w:marLeft w:val="0"/>
                      <w:marRight w:val="0"/>
                      <w:marTop w:val="0"/>
                      <w:marBottom w:val="0"/>
                      <w:divBdr>
                        <w:top w:val="none" w:sz="0" w:space="0" w:color="auto"/>
                        <w:left w:val="none" w:sz="0" w:space="0" w:color="auto"/>
                        <w:bottom w:val="none" w:sz="0" w:space="0" w:color="auto"/>
                        <w:right w:val="none" w:sz="0" w:space="0" w:color="auto"/>
                      </w:divBdr>
                    </w:div>
                  </w:divsChild>
                </w:div>
                <w:div w:id="809978973">
                  <w:marLeft w:val="0"/>
                  <w:marRight w:val="0"/>
                  <w:marTop w:val="0"/>
                  <w:marBottom w:val="0"/>
                  <w:divBdr>
                    <w:top w:val="none" w:sz="0" w:space="0" w:color="auto"/>
                    <w:left w:val="none" w:sz="0" w:space="0" w:color="auto"/>
                    <w:bottom w:val="none" w:sz="0" w:space="0" w:color="auto"/>
                    <w:right w:val="none" w:sz="0" w:space="0" w:color="auto"/>
                  </w:divBdr>
                  <w:divsChild>
                    <w:div w:id="1300113725">
                      <w:marLeft w:val="0"/>
                      <w:marRight w:val="0"/>
                      <w:marTop w:val="0"/>
                      <w:marBottom w:val="0"/>
                      <w:divBdr>
                        <w:top w:val="none" w:sz="0" w:space="0" w:color="auto"/>
                        <w:left w:val="none" w:sz="0" w:space="0" w:color="auto"/>
                        <w:bottom w:val="none" w:sz="0" w:space="0" w:color="auto"/>
                        <w:right w:val="none" w:sz="0" w:space="0" w:color="auto"/>
                      </w:divBdr>
                    </w:div>
                  </w:divsChild>
                </w:div>
                <w:div w:id="1638217192">
                  <w:marLeft w:val="0"/>
                  <w:marRight w:val="0"/>
                  <w:marTop w:val="0"/>
                  <w:marBottom w:val="0"/>
                  <w:divBdr>
                    <w:top w:val="none" w:sz="0" w:space="0" w:color="auto"/>
                    <w:left w:val="none" w:sz="0" w:space="0" w:color="auto"/>
                    <w:bottom w:val="none" w:sz="0" w:space="0" w:color="auto"/>
                    <w:right w:val="none" w:sz="0" w:space="0" w:color="auto"/>
                  </w:divBdr>
                  <w:divsChild>
                    <w:div w:id="1643341253">
                      <w:marLeft w:val="0"/>
                      <w:marRight w:val="0"/>
                      <w:marTop w:val="0"/>
                      <w:marBottom w:val="0"/>
                      <w:divBdr>
                        <w:top w:val="none" w:sz="0" w:space="0" w:color="auto"/>
                        <w:left w:val="none" w:sz="0" w:space="0" w:color="auto"/>
                        <w:bottom w:val="none" w:sz="0" w:space="0" w:color="auto"/>
                        <w:right w:val="none" w:sz="0" w:space="0" w:color="auto"/>
                      </w:divBdr>
                    </w:div>
                  </w:divsChild>
                </w:div>
                <w:div w:id="1989361759">
                  <w:marLeft w:val="0"/>
                  <w:marRight w:val="0"/>
                  <w:marTop w:val="0"/>
                  <w:marBottom w:val="0"/>
                  <w:divBdr>
                    <w:top w:val="none" w:sz="0" w:space="0" w:color="auto"/>
                    <w:left w:val="none" w:sz="0" w:space="0" w:color="auto"/>
                    <w:bottom w:val="none" w:sz="0" w:space="0" w:color="auto"/>
                    <w:right w:val="none" w:sz="0" w:space="0" w:color="auto"/>
                  </w:divBdr>
                  <w:divsChild>
                    <w:div w:id="1229075316">
                      <w:marLeft w:val="0"/>
                      <w:marRight w:val="0"/>
                      <w:marTop w:val="0"/>
                      <w:marBottom w:val="0"/>
                      <w:divBdr>
                        <w:top w:val="none" w:sz="0" w:space="0" w:color="auto"/>
                        <w:left w:val="none" w:sz="0" w:space="0" w:color="auto"/>
                        <w:bottom w:val="none" w:sz="0" w:space="0" w:color="auto"/>
                        <w:right w:val="none" w:sz="0" w:space="0" w:color="auto"/>
                      </w:divBdr>
                    </w:div>
                  </w:divsChild>
                </w:div>
                <w:div w:id="1534421454">
                  <w:marLeft w:val="0"/>
                  <w:marRight w:val="0"/>
                  <w:marTop w:val="0"/>
                  <w:marBottom w:val="0"/>
                  <w:divBdr>
                    <w:top w:val="none" w:sz="0" w:space="0" w:color="auto"/>
                    <w:left w:val="none" w:sz="0" w:space="0" w:color="auto"/>
                    <w:bottom w:val="none" w:sz="0" w:space="0" w:color="auto"/>
                    <w:right w:val="none" w:sz="0" w:space="0" w:color="auto"/>
                  </w:divBdr>
                  <w:divsChild>
                    <w:div w:id="7291124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11827825">
          <w:marLeft w:val="0"/>
          <w:marRight w:val="0"/>
          <w:marTop w:val="0"/>
          <w:marBottom w:val="0"/>
          <w:divBdr>
            <w:top w:val="none" w:sz="0" w:space="0" w:color="auto"/>
            <w:left w:val="none" w:sz="0" w:space="0" w:color="auto"/>
            <w:bottom w:val="none" w:sz="0" w:space="0" w:color="auto"/>
            <w:right w:val="none" w:sz="0" w:space="0" w:color="auto"/>
          </w:divBdr>
        </w:div>
        <w:div w:id="1610551834">
          <w:marLeft w:val="0"/>
          <w:marRight w:val="0"/>
          <w:marTop w:val="0"/>
          <w:marBottom w:val="0"/>
          <w:divBdr>
            <w:top w:val="none" w:sz="0" w:space="0" w:color="auto"/>
            <w:left w:val="none" w:sz="0" w:space="0" w:color="auto"/>
            <w:bottom w:val="none" w:sz="0" w:space="0" w:color="auto"/>
            <w:right w:val="none" w:sz="0" w:space="0" w:color="auto"/>
          </w:divBdr>
        </w:div>
        <w:div w:id="1000086363">
          <w:marLeft w:val="0"/>
          <w:marRight w:val="0"/>
          <w:marTop w:val="0"/>
          <w:marBottom w:val="0"/>
          <w:divBdr>
            <w:top w:val="none" w:sz="0" w:space="0" w:color="auto"/>
            <w:left w:val="none" w:sz="0" w:space="0" w:color="auto"/>
            <w:bottom w:val="none" w:sz="0" w:space="0" w:color="auto"/>
            <w:right w:val="none" w:sz="0" w:space="0" w:color="auto"/>
          </w:divBdr>
          <w:divsChild>
            <w:div w:id="115830202">
              <w:marLeft w:val="0"/>
              <w:marRight w:val="0"/>
              <w:marTop w:val="0"/>
              <w:marBottom w:val="0"/>
              <w:divBdr>
                <w:top w:val="none" w:sz="0" w:space="0" w:color="auto"/>
                <w:left w:val="none" w:sz="0" w:space="0" w:color="auto"/>
                <w:bottom w:val="none" w:sz="0" w:space="0" w:color="auto"/>
                <w:right w:val="none" w:sz="0" w:space="0" w:color="auto"/>
              </w:divBdr>
            </w:div>
            <w:div w:id="554119075">
              <w:marLeft w:val="0"/>
              <w:marRight w:val="0"/>
              <w:marTop w:val="0"/>
              <w:marBottom w:val="0"/>
              <w:divBdr>
                <w:top w:val="none" w:sz="0" w:space="0" w:color="auto"/>
                <w:left w:val="none" w:sz="0" w:space="0" w:color="auto"/>
                <w:bottom w:val="none" w:sz="0" w:space="0" w:color="auto"/>
                <w:right w:val="none" w:sz="0" w:space="0" w:color="auto"/>
              </w:divBdr>
            </w:div>
            <w:div w:id="55320900">
              <w:marLeft w:val="0"/>
              <w:marRight w:val="0"/>
              <w:marTop w:val="0"/>
              <w:marBottom w:val="0"/>
              <w:divBdr>
                <w:top w:val="none" w:sz="0" w:space="0" w:color="auto"/>
                <w:left w:val="none" w:sz="0" w:space="0" w:color="auto"/>
                <w:bottom w:val="none" w:sz="0" w:space="0" w:color="auto"/>
                <w:right w:val="none" w:sz="0" w:space="0" w:color="auto"/>
              </w:divBdr>
            </w:div>
            <w:div w:id="849291565">
              <w:marLeft w:val="0"/>
              <w:marRight w:val="0"/>
              <w:marTop w:val="0"/>
              <w:marBottom w:val="0"/>
              <w:divBdr>
                <w:top w:val="none" w:sz="0" w:space="0" w:color="auto"/>
                <w:left w:val="none" w:sz="0" w:space="0" w:color="auto"/>
                <w:bottom w:val="none" w:sz="0" w:space="0" w:color="auto"/>
                <w:right w:val="none" w:sz="0" w:space="0" w:color="auto"/>
              </w:divBdr>
            </w:div>
            <w:div w:id="946423346">
              <w:marLeft w:val="0"/>
              <w:marRight w:val="0"/>
              <w:marTop w:val="0"/>
              <w:marBottom w:val="0"/>
              <w:divBdr>
                <w:top w:val="none" w:sz="0" w:space="0" w:color="auto"/>
                <w:left w:val="none" w:sz="0" w:space="0" w:color="auto"/>
                <w:bottom w:val="none" w:sz="0" w:space="0" w:color="auto"/>
                <w:right w:val="none" w:sz="0" w:space="0" w:color="auto"/>
              </w:divBdr>
            </w:div>
            <w:div w:id="1035811075">
              <w:marLeft w:val="0"/>
              <w:marRight w:val="0"/>
              <w:marTop w:val="0"/>
              <w:marBottom w:val="0"/>
              <w:divBdr>
                <w:top w:val="none" w:sz="0" w:space="0" w:color="auto"/>
                <w:left w:val="none" w:sz="0" w:space="0" w:color="auto"/>
                <w:bottom w:val="none" w:sz="0" w:space="0" w:color="auto"/>
                <w:right w:val="none" w:sz="0" w:space="0" w:color="auto"/>
              </w:divBdr>
            </w:div>
            <w:div w:id="1814713148">
              <w:marLeft w:val="0"/>
              <w:marRight w:val="0"/>
              <w:marTop w:val="0"/>
              <w:marBottom w:val="0"/>
              <w:divBdr>
                <w:top w:val="none" w:sz="0" w:space="0" w:color="auto"/>
                <w:left w:val="none" w:sz="0" w:space="0" w:color="auto"/>
                <w:bottom w:val="none" w:sz="0" w:space="0" w:color="auto"/>
                <w:right w:val="none" w:sz="0" w:space="0" w:color="auto"/>
              </w:divBdr>
            </w:div>
            <w:div w:id="1904676931">
              <w:marLeft w:val="0"/>
              <w:marRight w:val="0"/>
              <w:marTop w:val="0"/>
              <w:marBottom w:val="0"/>
              <w:divBdr>
                <w:top w:val="none" w:sz="0" w:space="0" w:color="auto"/>
                <w:left w:val="none" w:sz="0" w:space="0" w:color="auto"/>
                <w:bottom w:val="none" w:sz="0" w:space="0" w:color="auto"/>
                <w:right w:val="none" w:sz="0" w:space="0" w:color="auto"/>
              </w:divBdr>
            </w:div>
            <w:div w:id="2028287352">
              <w:marLeft w:val="0"/>
              <w:marRight w:val="0"/>
              <w:marTop w:val="0"/>
              <w:marBottom w:val="0"/>
              <w:divBdr>
                <w:top w:val="none" w:sz="0" w:space="0" w:color="auto"/>
                <w:left w:val="none" w:sz="0" w:space="0" w:color="auto"/>
                <w:bottom w:val="none" w:sz="0" w:space="0" w:color="auto"/>
                <w:right w:val="none" w:sz="0" w:space="0" w:color="auto"/>
              </w:divBdr>
            </w:div>
            <w:div w:id="1344631838">
              <w:marLeft w:val="0"/>
              <w:marRight w:val="0"/>
              <w:marTop w:val="0"/>
              <w:marBottom w:val="0"/>
              <w:divBdr>
                <w:top w:val="none" w:sz="0" w:space="0" w:color="auto"/>
                <w:left w:val="none" w:sz="0" w:space="0" w:color="auto"/>
                <w:bottom w:val="none" w:sz="0" w:space="0" w:color="auto"/>
                <w:right w:val="none" w:sz="0" w:space="0" w:color="auto"/>
              </w:divBdr>
            </w:div>
            <w:div w:id="1440636228">
              <w:marLeft w:val="0"/>
              <w:marRight w:val="0"/>
              <w:marTop w:val="0"/>
              <w:marBottom w:val="0"/>
              <w:divBdr>
                <w:top w:val="none" w:sz="0" w:space="0" w:color="auto"/>
                <w:left w:val="none" w:sz="0" w:space="0" w:color="auto"/>
                <w:bottom w:val="none" w:sz="0" w:space="0" w:color="auto"/>
                <w:right w:val="none" w:sz="0" w:space="0" w:color="auto"/>
              </w:divBdr>
            </w:div>
            <w:div w:id="1345011462">
              <w:marLeft w:val="0"/>
              <w:marRight w:val="0"/>
              <w:marTop w:val="0"/>
              <w:marBottom w:val="0"/>
              <w:divBdr>
                <w:top w:val="none" w:sz="0" w:space="0" w:color="auto"/>
                <w:left w:val="none" w:sz="0" w:space="0" w:color="auto"/>
                <w:bottom w:val="none" w:sz="0" w:space="0" w:color="auto"/>
                <w:right w:val="none" w:sz="0" w:space="0" w:color="auto"/>
              </w:divBdr>
            </w:div>
            <w:div w:id="1510219166">
              <w:marLeft w:val="0"/>
              <w:marRight w:val="0"/>
              <w:marTop w:val="0"/>
              <w:marBottom w:val="0"/>
              <w:divBdr>
                <w:top w:val="none" w:sz="0" w:space="0" w:color="auto"/>
                <w:left w:val="none" w:sz="0" w:space="0" w:color="auto"/>
                <w:bottom w:val="none" w:sz="0" w:space="0" w:color="auto"/>
                <w:right w:val="none" w:sz="0" w:space="0" w:color="auto"/>
              </w:divBdr>
            </w:div>
            <w:div w:id="524174775">
              <w:marLeft w:val="0"/>
              <w:marRight w:val="0"/>
              <w:marTop w:val="0"/>
              <w:marBottom w:val="0"/>
              <w:divBdr>
                <w:top w:val="none" w:sz="0" w:space="0" w:color="auto"/>
                <w:left w:val="none" w:sz="0" w:space="0" w:color="auto"/>
                <w:bottom w:val="none" w:sz="0" w:space="0" w:color="auto"/>
                <w:right w:val="none" w:sz="0" w:space="0" w:color="auto"/>
              </w:divBdr>
            </w:div>
            <w:div w:id="413163021">
              <w:marLeft w:val="0"/>
              <w:marRight w:val="0"/>
              <w:marTop w:val="0"/>
              <w:marBottom w:val="0"/>
              <w:divBdr>
                <w:top w:val="none" w:sz="0" w:space="0" w:color="auto"/>
                <w:left w:val="none" w:sz="0" w:space="0" w:color="auto"/>
                <w:bottom w:val="none" w:sz="0" w:space="0" w:color="auto"/>
                <w:right w:val="none" w:sz="0" w:space="0" w:color="auto"/>
              </w:divBdr>
            </w:div>
            <w:div w:id="1724020859">
              <w:marLeft w:val="0"/>
              <w:marRight w:val="0"/>
              <w:marTop w:val="0"/>
              <w:marBottom w:val="0"/>
              <w:divBdr>
                <w:top w:val="none" w:sz="0" w:space="0" w:color="auto"/>
                <w:left w:val="none" w:sz="0" w:space="0" w:color="auto"/>
                <w:bottom w:val="none" w:sz="0" w:space="0" w:color="auto"/>
                <w:right w:val="none" w:sz="0" w:space="0" w:color="auto"/>
              </w:divBdr>
            </w:div>
          </w:divsChild>
        </w:div>
        <w:div w:id="1921327142">
          <w:marLeft w:val="0"/>
          <w:marRight w:val="0"/>
          <w:marTop w:val="0"/>
          <w:marBottom w:val="0"/>
          <w:divBdr>
            <w:top w:val="none" w:sz="0" w:space="0" w:color="auto"/>
            <w:left w:val="none" w:sz="0" w:space="0" w:color="auto"/>
            <w:bottom w:val="none" w:sz="0" w:space="0" w:color="auto"/>
            <w:right w:val="none" w:sz="0" w:space="0" w:color="auto"/>
          </w:divBdr>
        </w:div>
        <w:div w:id="1873377323">
          <w:marLeft w:val="0"/>
          <w:marRight w:val="0"/>
          <w:marTop w:val="0"/>
          <w:marBottom w:val="0"/>
          <w:divBdr>
            <w:top w:val="none" w:sz="0" w:space="0" w:color="auto"/>
            <w:left w:val="none" w:sz="0" w:space="0" w:color="auto"/>
            <w:bottom w:val="none" w:sz="0" w:space="0" w:color="auto"/>
            <w:right w:val="none" w:sz="0" w:space="0" w:color="auto"/>
          </w:divBdr>
        </w:div>
        <w:div w:id="702902101">
          <w:marLeft w:val="0"/>
          <w:marRight w:val="0"/>
          <w:marTop w:val="0"/>
          <w:marBottom w:val="0"/>
          <w:divBdr>
            <w:top w:val="none" w:sz="0" w:space="0" w:color="auto"/>
            <w:left w:val="none" w:sz="0" w:space="0" w:color="auto"/>
            <w:bottom w:val="none" w:sz="0" w:space="0" w:color="auto"/>
            <w:right w:val="none" w:sz="0" w:space="0" w:color="auto"/>
          </w:divBdr>
        </w:div>
        <w:div w:id="1108694695">
          <w:marLeft w:val="0"/>
          <w:marRight w:val="0"/>
          <w:marTop w:val="0"/>
          <w:marBottom w:val="0"/>
          <w:divBdr>
            <w:top w:val="none" w:sz="0" w:space="0" w:color="auto"/>
            <w:left w:val="none" w:sz="0" w:space="0" w:color="auto"/>
            <w:bottom w:val="none" w:sz="0" w:space="0" w:color="auto"/>
            <w:right w:val="none" w:sz="0" w:space="0" w:color="auto"/>
          </w:divBdr>
        </w:div>
        <w:div w:id="1931238564">
          <w:marLeft w:val="0"/>
          <w:marRight w:val="0"/>
          <w:marTop w:val="0"/>
          <w:marBottom w:val="0"/>
          <w:divBdr>
            <w:top w:val="none" w:sz="0" w:space="0" w:color="auto"/>
            <w:left w:val="none" w:sz="0" w:space="0" w:color="auto"/>
            <w:bottom w:val="none" w:sz="0" w:space="0" w:color="auto"/>
            <w:right w:val="none" w:sz="0" w:space="0" w:color="auto"/>
          </w:divBdr>
        </w:div>
        <w:div w:id="2061594212">
          <w:marLeft w:val="0"/>
          <w:marRight w:val="0"/>
          <w:marTop w:val="0"/>
          <w:marBottom w:val="0"/>
          <w:divBdr>
            <w:top w:val="none" w:sz="0" w:space="0" w:color="auto"/>
            <w:left w:val="none" w:sz="0" w:space="0" w:color="auto"/>
            <w:bottom w:val="none" w:sz="0" w:space="0" w:color="auto"/>
            <w:right w:val="none" w:sz="0" w:space="0" w:color="auto"/>
          </w:divBdr>
          <w:divsChild>
            <w:div w:id="2040740134">
              <w:marLeft w:val="-75"/>
              <w:marRight w:val="0"/>
              <w:marTop w:val="30"/>
              <w:marBottom w:val="30"/>
              <w:divBdr>
                <w:top w:val="none" w:sz="0" w:space="0" w:color="auto"/>
                <w:left w:val="none" w:sz="0" w:space="0" w:color="auto"/>
                <w:bottom w:val="none" w:sz="0" w:space="0" w:color="auto"/>
                <w:right w:val="none" w:sz="0" w:space="0" w:color="auto"/>
              </w:divBdr>
              <w:divsChild>
                <w:div w:id="983465230">
                  <w:marLeft w:val="0"/>
                  <w:marRight w:val="0"/>
                  <w:marTop w:val="0"/>
                  <w:marBottom w:val="0"/>
                  <w:divBdr>
                    <w:top w:val="none" w:sz="0" w:space="0" w:color="auto"/>
                    <w:left w:val="none" w:sz="0" w:space="0" w:color="auto"/>
                    <w:bottom w:val="none" w:sz="0" w:space="0" w:color="auto"/>
                    <w:right w:val="none" w:sz="0" w:space="0" w:color="auto"/>
                  </w:divBdr>
                  <w:divsChild>
                    <w:div w:id="536164207">
                      <w:marLeft w:val="0"/>
                      <w:marRight w:val="0"/>
                      <w:marTop w:val="0"/>
                      <w:marBottom w:val="0"/>
                      <w:divBdr>
                        <w:top w:val="none" w:sz="0" w:space="0" w:color="auto"/>
                        <w:left w:val="none" w:sz="0" w:space="0" w:color="auto"/>
                        <w:bottom w:val="none" w:sz="0" w:space="0" w:color="auto"/>
                        <w:right w:val="none" w:sz="0" w:space="0" w:color="auto"/>
                      </w:divBdr>
                    </w:div>
                  </w:divsChild>
                </w:div>
                <w:div w:id="204947305">
                  <w:marLeft w:val="0"/>
                  <w:marRight w:val="0"/>
                  <w:marTop w:val="0"/>
                  <w:marBottom w:val="0"/>
                  <w:divBdr>
                    <w:top w:val="none" w:sz="0" w:space="0" w:color="auto"/>
                    <w:left w:val="none" w:sz="0" w:space="0" w:color="auto"/>
                    <w:bottom w:val="none" w:sz="0" w:space="0" w:color="auto"/>
                    <w:right w:val="none" w:sz="0" w:space="0" w:color="auto"/>
                  </w:divBdr>
                  <w:divsChild>
                    <w:div w:id="704140060">
                      <w:marLeft w:val="0"/>
                      <w:marRight w:val="0"/>
                      <w:marTop w:val="0"/>
                      <w:marBottom w:val="0"/>
                      <w:divBdr>
                        <w:top w:val="none" w:sz="0" w:space="0" w:color="auto"/>
                        <w:left w:val="none" w:sz="0" w:space="0" w:color="auto"/>
                        <w:bottom w:val="none" w:sz="0" w:space="0" w:color="auto"/>
                        <w:right w:val="none" w:sz="0" w:space="0" w:color="auto"/>
                      </w:divBdr>
                    </w:div>
                  </w:divsChild>
                </w:div>
                <w:div w:id="1336880234">
                  <w:marLeft w:val="0"/>
                  <w:marRight w:val="0"/>
                  <w:marTop w:val="0"/>
                  <w:marBottom w:val="0"/>
                  <w:divBdr>
                    <w:top w:val="none" w:sz="0" w:space="0" w:color="auto"/>
                    <w:left w:val="none" w:sz="0" w:space="0" w:color="auto"/>
                    <w:bottom w:val="none" w:sz="0" w:space="0" w:color="auto"/>
                    <w:right w:val="none" w:sz="0" w:space="0" w:color="auto"/>
                  </w:divBdr>
                  <w:divsChild>
                    <w:div w:id="949120914">
                      <w:marLeft w:val="0"/>
                      <w:marRight w:val="0"/>
                      <w:marTop w:val="0"/>
                      <w:marBottom w:val="0"/>
                      <w:divBdr>
                        <w:top w:val="none" w:sz="0" w:space="0" w:color="auto"/>
                        <w:left w:val="none" w:sz="0" w:space="0" w:color="auto"/>
                        <w:bottom w:val="none" w:sz="0" w:space="0" w:color="auto"/>
                        <w:right w:val="none" w:sz="0" w:space="0" w:color="auto"/>
                      </w:divBdr>
                    </w:div>
                  </w:divsChild>
                </w:div>
                <w:div w:id="1714695405">
                  <w:marLeft w:val="0"/>
                  <w:marRight w:val="0"/>
                  <w:marTop w:val="0"/>
                  <w:marBottom w:val="0"/>
                  <w:divBdr>
                    <w:top w:val="none" w:sz="0" w:space="0" w:color="auto"/>
                    <w:left w:val="none" w:sz="0" w:space="0" w:color="auto"/>
                    <w:bottom w:val="none" w:sz="0" w:space="0" w:color="auto"/>
                    <w:right w:val="none" w:sz="0" w:space="0" w:color="auto"/>
                  </w:divBdr>
                  <w:divsChild>
                    <w:div w:id="2027367726">
                      <w:marLeft w:val="0"/>
                      <w:marRight w:val="0"/>
                      <w:marTop w:val="0"/>
                      <w:marBottom w:val="0"/>
                      <w:divBdr>
                        <w:top w:val="none" w:sz="0" w:space="0" w:color="auto"/>
                        <w:left w:val="none" w:sz="0" w:space="0" w:color="auto"/>
                        <w:bottom w:val="none" w:sz="0" w:space="0" w:color="auto"/>
                        <w:right w:val="none" w:sz="0" w:space="0" w:color="auto"/>
                      </w:divBdr>
                    </w:div>
                  </w:divsChild>
                </w:div>
                <w:div w:id="958529801">
                  <w:marLeft w:val="0"/>
                  <w:marRight w:val="0"/>
                  <w:marTop w:val="0"/>
                  <w:marBottom w:val="0"/>
                  <w:divBdr>
                    <w:top w:val="none" w:sz="0" w:space="0" w:color="auto"/>
                    <w:left w:val="none" w:sz="0" w:space="0" w:color="auto"/>
                    <w:bottom w:val="none" w:sz="0" w:space="0" w:color="auto"/>
                    <w:right w:val="none" w:sz="0" w:space="0" w:color="auto"/>
                  </w:divBdr>
                  <w:divsChild>
                    <w:div w:id="229734406">
                      <w:marLeft w:val="0"/>
                      <w:marRight w:val="0"/>
                      <w:marTop w:val="0"/>
                      <w:marBottom w:val="0"/>
                      <w:divBdr>
                        <w:top w:val="none" w:sz="0" w:space="0" w:color="auto"/>
                        <w:left w:val="none" w:sz="0" w:space="0" w:color="auto"/>
                        <w:bottom w:val="none" w:sz="0" w:space="0" w:color="auto"/>
                        <w:right w:val="none" w:sz="0" w:space="0" w:color="auto"/>
                      </w:divBdr>
                    </w:div>
                  </w:divsChild>
                </w:div>
                <w:div w:id="978994657">
                  <w:marLeft w:val="0"/>
                  <w:marRight w:val="0"/>
                  <w:marTop w:val="0"/>
                  <w:marBottom w:val="0"/>
                  <w:divBdr>
                    <w:top w:val="none" w:sz="0" w:space="0" w:color="auto"/>
                    <w:left w:val="none" w:sz="0" w:space="0" w:color="auto"/>
                    <w:bottom w:val="none" w:sz="0" w:space="0" w:color="auto"/>
                    <w:right w:val="none" w:sz="0" w:space="0" w:color="auto"/>
                  </w:divBdr>
                  <w:divsChild>
                    <w:div w:id="1075472199">
                      <w:marLeft w:val="0"/>
                      <w:marRight w:val="0"/>
                      <w:marTop w:val="0"/>
                      <w:marBottom w:val="0"/>
                      <w:divBdr>
                        <w:top w:val="none" w:sz="0" w:space="0" w:color="auto"/>
                        <w:left w:val="none" w:sz="0" w:space="0" w:color="auto"/>
                        <w:bottom w:val="none" w:sz="0" w:space="0" w:color="auto"/>
                        <w:right w:val="none" w:sz="0" w:space="0" w:color="auto"/>
                      </w:divBdr>
                    </w:div>
                  </w:divsChild>
                </w:div>
                <w:div w:id="664015225">
                  <w:marLeft w:val="0"/>
                  <w:marRight w:val="0"/>
                  <w:marTop w:val="0"/>
                  <w:marBottom w:val="0"/>
                  <w:divBdr>
                    <w:top w:val="none" w:sz="0" w:space="0" w:color="auto"/>
                    <w:left w:val="none" w:sz="0" w:space="0" w:color="auto"/>
                    <w:bottom w:val="none" w:sz="0" w:space="0" w:color="auto"/>
                    <w:right w:val="none" w:sz="0" w:space="0" w:color="auto"/>
                  </w:divBdr>
                  <w:divsChild>
                    <w:div w:id="1861386197">
                      <w:marLeft w:val="0"/>
                      <w:marRight w:val="0"/>
                      <w:marTop w:val="0"/>
                      <w:marBottom w:val="0"/>
                      <w:divBdr>
                        <w:top w:val="none" w:sz="0" w:space="0" w:color="auto"/>
                        <w:left w:val="none" w:sz="0" w:space="0" w:color="auto"/>
                        <w:bottom w:val="none" w:sz="0" w:space="0" w:color="auto"/>
                        <w:right w:val="none" w:sz="0" w:space="0" w:color="auto"/>
                      </w:divBdr>
                    </w:div>
                    <w:div w:id="1333144348">
                      <w:marLeft w:val="0"/>
                      <w:marRight w:val="0"/>
                      <w:marTop w:val="0"/>
                      <w:marBottom w:val="0"/>
                      <w:divBdr>
                        <w:top w:val="none" w:sz="0" w:space="0" w:color="auto"/>
                        <w:left w:val="none" w:sz="0" w:space="0" w:color="auto"/>
                        <w:bottom w:val="none" w:sz="0" w:space="0" w:color="auto"/>
                        <w:right w:val="none" w:sz="0" w:space="0" w:color="auto"/>
                      </w:divBdr>
                    </w:div>
                    <w:div w:id="1651249344">
                      <w:marLeft w:val="0"/>
                      <w:marRight w:val="0"/>
                      <w:marTop w:val="0"/>
                      <w:marBottom w:val="0"/>
                      <w:divBdr>
                        <w:top w:val="none" w:sz="0" w:space="0" w:color="auto"/>
                        <w:left w:val="none" w:sz="0" w:space="0" w:color="auto"/>
                        <w:bottom w:val="none" w:sz="0" w:space="0" w:color="auto"/>
                        <w:right w:val="none" w:sz="0" w:space="0" w:color="auto"/>
                      </w:divBdr>
                    </w:div>
                  </w:divsChild>
                </w:div>
                <w:div w:id="420493308">
                  <w:marLeft w:val="0"/>
                  <w:marRight w:val="0"/>
                  <w:marTop w:val="0"/>
                  <w:marBottom w:val="0"/>
                  <w:divBdr>
                    <w:top w:val="none" w:sz="0" w:space="0" w:color="auto"/>
                    <w:left w:val="none" w:sz="0" w:space="0" w:color="auto"/>
                    <w:bottom w:val="none" w:sz="0" w:space="0" w:color="auto"/>
                    <w:right w:val="none" w:sz="0" w:space="0" w:color="auto"/>
                  </w:divBdr>
                  <w:divsChild>
                    <w:div w:id="1603798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8853496">
          <w:marLeft w:val="0"/>
          <w:marRight w:val="0"/>
          <w:marTop w:val="0"/>
          <w:marBottom w:val="0"/>
          <w:divBdr>
            <w:top w:val="none" w:sz="0" w:space="0" w:color="auto"/>
            <w:left w:val="none" w:sz="0" w:space="0" w:color="auto"/>
            <w:bottom w:val="none" w:sz="0" w:space="0" w:color="auto"/>
            <w:right w:val="none" w:sz="0" w:space="0" w:color="auto"/>
          </w:divBdr>
        </w:div>
        <w:div w:id="433136723">
          <w:marLeft w:val="0"/>
          <w:marRight w:val="0"/>
          <w:marTop w:val="0"/>
          <w:marBottom w:val="0"/>
          <w:divBdr>
            <w:top w:val="none" w:sz="0" w:space="0" w:color="auto"/>
            <w:left w:val="none" w:sz="0" w:space="0" w:color="auto"/>
            <w:bottom w:val="none" w:sz="0" w:space="0" w:color="auto"/>
            <w:right w:val="none" w:sz="0" w:space="0" w:color="auto"/>
          </w:divBdr>
        </w:div>
        <w:div w:id="185485790">
          <w:marLeft w:val="0"/>
          <w:marRight w:val="0"/>
          <w:marTop w:val="0"/>
          <w:marBottom w:val="0"/>
          <w:divBdr>
            <w:top w:val="none" w:sz="0" w:space="0" w:color="auto"/>
            <w:left w:val="none" w:sz="0" w:space="0" w:color="auto"/>
            <w:bottom w:val="none" w:sz="0" w:space="0" w:color="auto"/>
            <w:right w:val="none" w:sz="0" w:space="0" w:color="auto"/>
          </w:divBdr>
        </w:div>
        <w:div w:id="1463574536">
          <w:marLeft w:val="0"/>
          <w:marRight w:val="0"/>
          <w:marTop w:val="0"/>
          <w:marBottom w:val="0"/>
          <w:divBdr>
            <w:top w:val="none" w:sz="0" w:space="0" w:color="auto"/>
            <w:left w:val="none" w:sz="0" w:space="0" w:color="auto"/>
            <w:bottom w:val="none" w:sz="0" w:space="0" w:color="auto"/>
            <w:right w:val="none" w:sz="0" w:space="0" w:color="auto"/>
          </w:divBdr>
        </w:div>
        <w:div w:id="1347445271">
          <w:marLeft w:val="0"/>
          <w:marRight w:val="0"/>
          <w:marTop w:val="0"/>
          <w:marBottom w:val="0"/>
          <w:divBdr>
            <w:top w:val="none" w:sz="0" w:space="0" w:color="auto"/>
            <w:left w:val="none" w:sz="0" w:space="0" w:color="auto"/>
            <w:bottom w:val="none" w:sz="0" w:space="0" w:color="auto"/>
            <w:right w:val="none" w:sz="0" w:space="0" w:color="auto"/>
          </w:divBdr>
          <w:divsChild>
            <w:div w:id="813523220">
              <w:marLeft w:val="-75"/>
              <w:marRight w:val="0"/>
              <w:marTop w:val="30"/>
              <w:marBottom w:val="30"/>
              <w:divBdr>
                <w:top w:val="none" w:sz="0" w:space="0" w:color="auto"/>
                <w:left w:val="none" w:sz="0" w:space="0" w:color="auto"/>
                <w:bottom w:val="none" w:sz="0" w:space="0" w:color="auto"/>
                <w:right w:val="none" w:sz="0" w:space="0" w:color="auto"/>
              </w:divBdr>
              <w:divsChild>
                <w:div w:id="66851220">
                  <w:marLeft w:val="0"/>
                  <w:marRight w:val="0"/>
                  <w:marTop w:val="0"/>
                  <w:marBottom w:val="0"/>
                  <w:divBdr>
                    <w:top w:val="none" w:sz="0" w:space="0" w:color="auto"/>
                    <w:left w:val="none" w:sz="0" w:space="0" w:color="auto"/>
                    <w:bottom w:val="none" w:sz="0" w:space="0" w:color="auto"/>
                    <w:right w:val="none" w:sz="0" w:space="0" w:color="auto"/>
                  </w:divBdr>
                  <w:divsChild>
                    <w:div w:id="627706257">
                      <w:marLeft w:val="0"/>
                      <w:marRight w:val="0"/>
                      <w:marTop w:val="0"/>
                      <w:marBottom w:val="0"/>
                      <w:divBdr>
                        <w:top w:val="none" w:sz="0" w:space="0" w:color="auto"/>
                        <w:left w:val="none" w:sz="0" w:space="0" w:color="auto"/>
                        <w:bottom w:val="none" w:sz="0" w:space="0" w:color="auto"/>
                        <w:right w:val="none" w:sz="0" w:space="0" w:color="auto"/>
                      </w:divBdr>
                    </w:div>
                  </w:divsChild>
                </w:div>
                <w:div w:id="744037333">
                  <w:marLeft w:val="0"/>
                  <w:marRight w:val="0"/>
                  <w:marTop w:val="0"/>
                  <w:marBottom w:val="0"/>
                  <w:divBdr>
                    <w:top w:val="none" w:sz="0" w:space="0" w:color="auto"/>
                    <w:left w:val="none" w:sz="0" w:space="0" w:color="auto"/>
                    <w:bottom w:val="none" w:sz="0" w:space="0" w:color="auto"/>
                    <w:right w:val="none" w:sz="0" w:space="0" w:color="auto"/>
                  </w:divBdr>
                  <w:divsChild>
                    <w:div w:id="1869295914">
                      <w:marLeft w:val="0"/>
                      <w:marRight w:val="0"/>
                      <w:marTop w:val="0"/>
                      <w:marBottom w:val="0"/>
                      <w:divBdr>
                        <w:top w:val="none" w:sz="0" w:space="0" w:color="auto"/>
                        <w:left w:val="none" w:sz="0" w:space="0" w:color="auto"/>
                        <w:bottom w:val="none" w:sz="0" w:space="0" w:color="auto"/>
                        <w:right w:val="none" w:sz="0" w:space="0" w:color="auto"/>
                      </w:divBdr>
                    </w:div>
                  </w:divsChild>
                </w:div>
                <w:div w:id="10886870">
                  <w:marLeft w:val="0"/>
                  <w:marRight w:val="0"/>
                  <w:marTop w:val="0"/>
                  <w:marBottom w:val="0"/>
                  <w:divBdr>
                    <w:top w:val="none" w:sz="0" w:space="0" w:color="auto"/>
                    <w:left w:val="none" w:sz="0" w:space="0" w:color="auto"/>
                    <w:bottom w:val="none" w:sz="0" w:space="0" w:color="auto"/>
                    <w:right w:val="none" w:sz="0" w:space="0" w:color="auto"/>
                  </w:divBdr>
                  <w:divsChild>
                    <w:div w:id="72506848">
                      <w:marLeft w:val="0"/>
                      <w:marRight w:val="0"/>
                      <w:marTop w:val="0"/>
                      <w:marBottom w:val="0"/>
                      <w:divBdr>
                        <w:top w:val="none" w:sz="0" w:space="0" w:color="auto"/>
                        <w:left w:val="none" w:sz="0" w:space="0" w:color="auto"/>
                        <w:bottom w:val="none" w:sz="0" w:space="0" w:color="auto"/>
                        <w:right w:val="none" w:sz="0" w:space="0" w:color="auto"/>
                      </w:divBdr>
                    </w:div>
                  </w:divsChild>
                </w:div>
                <w:div w:id="1951860446">
                  <w:marLeft w:val="0"/>
                  <w:marRight w:val="0"/>
                  <w:marTop w:val="0"/>
                  <w:marBottom w:val="0"/>
                  <w:divBdr>
                    <w:top w:val="none" w:sz="0" w:space="0" w:color="auto"/>
                    <w:left w:val="none" w:sz="0" w:space="0" w:color="auto"/>
                    <w:bottom w:val="none" w:sz="0" w:space="0" w:color="auto"/>
                    <w:right w:val="none" w:sz="0" w:space="0" w:color="auto"/>
                  </w:divBdr>
                  <w:divsChild>
                    <w:div w:id="102922778">
                      <w:marLeft w:val="0"/>
                      <w:marRight w:val="0"/>
                      <w:marTop w:val="0"/>
                      <w:marBottom w:val="0"/>
                      <w:divBdr>
                        <w:top w:val="none" w:sz="0" w:space="0" w:color="auto"/>
                        <w:left w:val="none" w:sz="0" w:space="0" w:color="auto"/>
                        <w:bottom w:val="none" w:sz="0" w:space="0" w:color="auto"/>
                        <w:right w:val="none" w:sz="0" w:space="0" w:color="auto"/>
                      </w:divBdr>
                    </w:div>
                  </w:divsChild>
                </w:div>
                <w:div w:id="1258099850">
                  <w:marLeft w:val="0"/>
                  <w:marRight w:val="0"/>
                  <w:marTop w:val="0"/>
                  <w:marBottom w:val="0"/>
                  <w:divBdr>
                    <w:top w:val="none" w:sz="0" w:space="0" w:color="auto"/>
                    <w:left w:val="none" w:sz="0" w:space="0" w:color="auto"/>
                    <w:bottom w:val="none" w:sz="0" w:space="0" w:color="auto"/>
                    <w:right w:val="none" w:sz="0" w:space="0" w:color="auto"/>
                  </w:divBdr>
                  <w:divsChild>
                    <w:div w:id="1922905577">
                      <w:marLeft w:val="0"/>
                      <w:marRight w:val="0"/>
                      <w:marTop w:val="0"/>
                      <w:marBottom w:val="0"/>
                      <w:divBdr>
                        <w:top w:val="none" w:sz="0" w:space="0" w:color="auto"/>
                        <w:left w:val="none" w:sz="0" w:space="0" w:color="auto"/>
                        <w:bottom w:val="none" w:sz="0" w:space="0" w:color="auto"/>
                        <w:right w:val="none" w:sz="0" w:space="0" w:color="auto"/>
                      </w:divBdr>
                    </w:div>
                  </w:divsChild>
                </w:div>
                <w:div w:id="845362409">
                  <w:marLeft w:val="0"/>
                  <w:marRight w:val="0"/>
                  <w:marTop w:val="0"/>
                  <w:marBottom w:val="0"/>
                  <w:divBdr>
                    <w:top w:val="none" w:sz="0" w:space="0" w:color="auto"/>
                    <w:left w:val="none" w:sz="0" w:space="0" w:color="auto"/>
                    <w:bottom w:val="none" w:sz="0" w:space="0" w:color="auto"/>
                    <w:right w:val="none" w:sz="0" w:space="0" w:color="auto"/>
                  </w:divBdr>
                  <w:divsChild>
                    <w:div w:id="1909463146">
                      <w:marLeft w:val="0"/>
                      <w:marRight w:val="0"/>
                      <w:marTop w:val="0"/>
                      <w:marBottom w:val="0"/>
                      <w:divBdr>
                        <w:top w:val="none" w:sz="0" w:space="0" w:color="auto"/>
                        <w:left w:val="none" w:sz="0" w:space="0" w:color="auto"/>
                        <w:bottom w:val="none" w:sz="0" w:space="0" w:color="auto"/>
                        <w:right w:val="none" w:sz="0" w:space="0" w:color="auto"/>
                      </w:divBdr>
                    </w:div>
                  </w:divsChild>
                </w:div>
                <w:div w:id="1242836785">
                  <w:marLeft w:val="0"/>
                  <w:marRight w:val="0"/>
                  <w:marTop w:val="0"/>
                  <w:marBottom w:val="0"/>
                  <w:divBdr>
                    <w:top w:val="none" w:sz="0" w:space="0" w:color="auto"/>
                    <w:left w:val="none" w:sz="0" w:space="0" w:color="auto"/>
                    <w:bottom w:val="none" w:sz="0" w:space="0" w:color="auto"/>
                    <w:right w:val="none" w:sz="0" w:space="0" w:color="auto"/>
                  </w:divBdr>
                  <w:divsChild>
                    <w:div w:id="412552899">
                      <w:marLeft w:val="0"/>
                      <w:marRight w:val="0"/>
                      <w:marTop w:val="0"/>
                      <w:marBottom w:val="0"/>
                      <w:divBdr>
                        <w:top w:val="none" w:sz="0" w:space="0" w:color="auto"/>
                        <w:left w:val="none" w:sz="0" w:space="0" w:color="auto"/>
                        <w:bottom w:val="none" w:sz="0" w:space="0" w:color="auto"/>
                        <w:right w:val="none" w:sz="0" w:space="0" w:color="auto"/>
                      </w:divBdr>
                    </w:div>
                  </w:divsChild>
                </w:div>
                <w:div w:id="1029724352">
                  <w:marLeft w:val="0"/>
                  <w:marRight w:val="0"/>
                  <w:marTop w:val="0"/>
                  <w:marBottom w:val="0"/>
                  <w:divBdr>
                    <w:top w:val="none" w:sz="0" w:space="0" w:color="auto"/>
                    <w:left w:val="none" w:sz="0" w:space="0" w:color="auto"/>
                    <w:bottom w:val="none" w:sz="0" w:space="0" w:color="auto"/>
                    <w:right w:val="none" w:sz="0" w:space="0" w:color="auto"/>
                  </w:divBdr>
                  <w:divsChild>
                    <w:div w:id="183717104">
                      <w:marLeft w:val="0"/>
                      <w:marRight w:val="0"/>
                      <w:marTop w:val="0"/>
                      <w:marBottom w:val="0"/>
                      <w:divBdr>
                        <w:top w:val="none" w:sz="0" w:space="0" w:color="auto"/>
                        <w:left w:val="none" w:sz="0" w:space="0" w:color="auto"/>
                        <w:bottom w:val="none" w:sz="0" w:space="0" w:color="auto"/>
                        <w:right w:val="none" w:sz="0" w:space="0" w:color="auto"/>
                      </w:divBdr>
                    </w:div>
                  </w:divsChild>
                </w:div>
                <w:div w:id="971208219">
                  <w:marLeft w:val="0"/>
                  <w:marRight w:val="0"/>
                  <w:marTop w:val="0"/>
                  <w:marBottom w:val="0"/>
                  <w:divBdr>
                    <w:top w:val="none" w:sz="0" w:space="0" w:color="auto"/>
                    <w:left w:val="none" w:sz="0" w:space="0" w:color="auto"/>
                    <w:bottom w:val="none" w:sz="0" w:space="0" w:color="auto"/>
                    <w:right w:val="none" w:sz="0" w:space="0" w:color="auto"/>
                  </w:divBdr>
                  <w:divsChild>
                    <w:div w:id="1347442836">
                      <w:marLeft w:val="0"/>
                      <w:marRight w:val="0"/>
                      <w:marTop w:val="0"/>
                      <w:marBottom w:val="0"/>
                      <w:divBdr>
                        <w:top w:val="none" w:sz="0" w:space="0" w:color="auto"/>
                        <w:left w:val="none" w:sz="0" w:space="0" w:color="auto"/>
                        <w:bottom w:val="none" w:sz="0" w:space="0" w:color="auto"/>
                        <w:right w:val="none" w:sz="0" w:space="0" w:color="auto"/>
                      </w:divBdr>
                    </w:div>
                  </w:divsChild>
                </w:div>
                <w:div w:id="1421609643">
                  <w:marLeft w:val="0"/>
                  <w:marRight w:val="0"/>
                  <w:marTop w:val="0"/>
                  <w:marBottom w:val="0"/>
                  <w:divBdr>
                    <w:top w:val="none" w:sz="0" w:space="0" w:color="auto"/>
                    <w:left w:val="none" w:sz="0" w:space="0" w:color="auto"/>
                    <w:bottom w:val="none" w:sz="0" w:space="0" w:color="auto"/>
                    <w:right w:val="none" w:sz="0" w:space="0" w:color="auto"/>
                  </w:divBdr>
                  <w:divsChild>
                    <w:div w:id="983390760">
                      <w:marLeft w:val="0"/>
                      <w:marRight w:val="0"/>
                      <w:marTop w:val="0"/>
                      <w:marBottom w:val="0"/>
                      <w:divBdr>
                        <w:top w:val="none" w:sz="0" w:space="0" w:color="auto"/>
                        <w:left w:val="none" w:sz="0" w:space="0" w:color="auto"/>
                        <w:bottom w:val="none" w:sz="0" w:space="0" w:color="auto"/>
                        <w:right w:val="none" w:sz="0" w:space="0" w:color="auto"/>
                      </w:divBdr>
                    </w:div>
                  </w:divsChild>
                </w:div>
                <w:div w:id="1098717968">
                  <w:marLeft w:val="0"/>
                  <w:marRight w:val="0"/>
                  <w:marTop w:val="0"/>
                  <w:marBottom w:val="0"/>
                  <w:divBdr>
                    <w:top w:val="none" w:sz="0" w:space="0" w:color="auto"/>
                    <w:left w:val="none" w:sz="0" w:space="0" w:color="auto"/>
                    <w:bottom w:val="none" w:sz="0" w:space="0" w:color="auto"/>
                    <w:right w:val="none" w:sz="0" w:space="0" w:color="auto"/>
                  </w:divBdr>
                  <w:divsChild>
                    <w:div w:id="1452363810">
                      <w:marLeft w:val="0"/>
                      <w:marRight w:val="0"/>
                      <w:marTop w:val="0"/>
                      <w:marBottom w:val="0"/>
                      <w:divBdr>
                        <w:top w:val="none" w:sz="0" w:space="0" w:color="auto"/>
                        <w:left w:val="none" w:sz="0" w:space="0" w:color="auto"/>
                        <w:bottom w:val="none" w:sz="0" w:space="0" w:color="auto"/>
                        <w:right w:val="none" w:sz="0" w:space="0" w:color="auto"/>
                      </w:divBdr>
                    </w:div>
                  </w:divsChild>
                </w:div>
                <w:div w:id="1855798007">
                  <w:marLeft w:val="0"/>
                  <w:marRight w:val="0"/>
                  <w:marTop w:val="0"/>
                  <w:marBottom w:val="0"/>
                  <w:divBdr>
                    <w:top w:val="none" w:sz="0" w:space="0" w:color="auto"/>
                    <w:left w:val="none" w:sz="0" w:space="0" w:color="auto"/>
                    <w:bottom w:val="none" w:sz="0" w:space="0" w:color="auto"/>
                    <w:right w:val="none" w:sz="0" w:space="0" w:color="auto"/>
                  </w:divBdr>
                  <w:divsChild>
                    <w:div w:id="1375882845">
                      <w:marLeft w:val="0"/>
                      <w:marRight w:val="0"/>
                      <w:marTop w:val="0"/>
                      <w:marBottom w:val="0"/>
                      <w:divBdr>
                        <w:top w:val="none" w:sz="0" w:space="0" w:color="auto"/>
                        <w:left w:val="none" w:sz="0" w:space="0" w:color="auto"/>
                        <w:bottom w:val="none" w:sz="0" w:space="0" w:color="auto"/>
                        <w:right w:val="none" w:sz="0" w:space="0" w:color="auto"/>
                      </w:divBdr>
                    </w:div>
                  </w:divsChild>
                </w:div>
                <w:div w:id="1086923600">
                  <w:marLeft w:val="0"/>
                  <w:marRight w:val="0"/>
                  <w:marTop w:val="0"/>
                  <w:marBottom w:val="0"/>
                  <w:divBdr>
                    <w:top w:val="none" w:sz="0" w:space="0" w:color="auto"/>
                    <w:left w:val="none" w:sz="0" w:space="0" w:color="auto"/>
                    <w:bottom w:val="none" w:sz="0" w:space="0" w:color="auto"/>
                    <w:right w:val="none" w:sz="0" w:space="0" w:color="auto"/>
                  </w:divBdr>
                  <w:divsChild>
                    <w:div w:id="1280062910">
                      <w:marLeft w:val="0"/>
                      <w:marRight w:val="0"/>
                      <w:marTop w:val="0"/>
                      <w:marBottom w:val="0"/>
                      <w:divBdr>
                        <w:top w:val="none" w:sz="0" w:space="0" w:color="auto"/>
                        <w:left w:val="none" w:sz="0" w:space="0" w:color="auto"/>
                        <w:bottom w:val="none" w:sz="0" w:space="0" w:color="auto"/>
                        <w:right w:val="none" w:sz="0" w:space="0" w:color="auto"/>
                      </w:divBdr>
                    </w:div>
                  </w:divsChild>
                </w:div>
                <w:div w:id="559247664">
                  <w:marLeft w:val="0"/>
                  <w:marRight w:val="0"/>
                  <w:marTop w:val="0"/>
                  <w:marBottom w:val="0"/>
                  <w:divBdr>
                    <w:top w:val="none" w:sz="0" w:space="0" w:color="auto"/>
                    <w:left w:val="none" w:sz="0" w:space="0" w:color="auto"/>
                    <w:bottom w:val="none" w:sz="0" w:space="0" w:color="auto"/>
                    <w:right w:val="none" w:sz="0" w:space="0" w:color="auto"/>
                  </w:divBdr>
                  <w:divsChild>
                    <w:div w:id="14794217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80324090">
          <w:marLeft w:val="0"/>
          <w:marRight w:val="0"/>
          <w:marTop w:val="0"/>
          <w:marBottom w:val="0"/>
          <w:divBdr>
            <w:top w:val="none" w:sz="0" w:space="0" w:color="auto"/>
            <w:left w:val="none" w:sz="0" w:space="0" w:color="auto"/>
            <w:bottom w:val="none" w:sz="0" w:space="0" w:color="auto"/>
            <w:right w:val="none" w:sz="0" w:space="0" w:color="auto"/>
          </w:divBdr>
        </w:div>
        <w:div w:id="2039888150">
          <w:marLeft w:val="0"/>
          <w:marRight w:val="0"/>
          <w:marTop w:val="0"/>
          <w:marBottom w:val="0"/>
          <w:divBdr>
            <w:top w:val="none" w:sz="0" w:space="0" w:color="auto"/>
            <w:left w:val="none" w:sz="0" w:space="0" w:color="auto"/>
            <w:bottom w:val="none" w:sz="0" w:space="0" w:color="auto"/>
            <w:right w:val="none" w:sz="0" w:space="0" w:color="auto"/>
          </w:divBdr>
        </w:div>
        <w:div w:id="1867131605">
          <w:marLeft w:val="0"/>
          <w:marRight w:val="0"/>
          <w:marTop w:val="0"/>
          <w:marBottom w:val="0"/>
          <w:divBdr>
            <w:top w:val="none" w:sz="0" w:space="0" w:color="auto"/>
            <w:left w:val="none" w:sz="0" w:space="0" w:color="auto"/>
            <w:bottom w:val="none" w:sz="0" w:space="0" w:color="auto"/>
            <w:right w:val="none" w:sz="0" w:space="0" w:color="auto"/>
          </w:divBdr>
          <w:divsChild>
            <w:div w:id="352072634">
              <w:marLeft w:val="0"/>
              <w:marRight w:val="0"/>
              <w:marTop w:val="0"/>
              <w:marBottom w:val="0"/>
              <w:divBdr>
                <w:top w:val="none" w:sz="0" w:space="0" w:color="auto"/>
                <w:left w:val="none" w:sz="0" w:space="0" w:color="auto"/>
                <w:bottom w:val="none" w:sz="0" w:space="0" w:color="auto"/>
                <w:right w:val="none" w:sz="0" w:space="0" w:color="auto"/>
              </w:divBdr>
            </w:div>
            <w:div w:id="5207028">
              <w:marLeft w:val="0"/>
              <w:marRight w:val="0"/>
              <w:marTop w:val="0"/>
              <w:marBottom w:val="0"/>
              <w:divBdr>
                <w:top w:val="none" w:sz="0" w:space="0" w:color="auto"/>
                <w:left w:val="none" w:sz="0" w:space="0" w:color="auto"/>
                <w:bottom w:val="none" w:sz="0" w:space="0" w:color="auto"/>
                <w:right w:val="none" w:sz="0" w:space="0" w:color="auto"/>
              </w:divBdr>
            </w:div>
            <w:div w:id="65081414">
              <w:marLeft w:val="0"/>
              <w:marRight w:val="0"/>
              <w:marTop w:val="0"/>
              <w:marBottom w:val="0"/>
              <w:divBdr>
                <w:top w:val="none" w:sz="0" w:space="0" w:color="auto"/>
                <w:left w:val="none" w:sz="0" w:space="0" w:color="auto"/>
                <w:bottom w:val="none" w:sz="0" w:space="0" w:color="auto"/>
                <w:right w:val="none" w:sz="0" w:space="0" w:color="auto"/>
              </w:divBdr>
            </w:div>
            <w:div w:id="1307861034">
              <w:marLeft w:val="0"/>
              <w:marRight w:val="0"/>
              <w:marTop w:val="0"/>
              <w:marBottom w:val="0"/>
              <w:divBdr>
                <w:top w:val="none" w:sz="0" w:space="0" w:color="auto"/>
                <w:left w:val="none" w:sz="0" w:space="0" w:color="auto"/>
                <w:bottom w:val="none" w:sz="0" w:space="0" w:color="auto"/>
                <w:right w:val="none" w:sz="0" w:space="0" w:color="auto"/>
              </w:divBdr>
            </w:div>
            <w:div w:id="2070028400">
              <w:marLeft w:val="0"/>
              <w:marRight w:val="0"/>
              <w:marTop w:val="0"/>
              <w:marBottom w:val="0"/>
              <w:divBdr>
                <w:top w:val="none" w:sz="0" w:space="0" w:color="auto"/>
                <w:left w:val="none" w:sz="0" w:space="0" w:color="auto"/>
                <w:bottom w:val="none" w:sz="0" w:space="0" w:color="auto"/>
                <w:right w:val="none" w:sz="0" w:space="0" w:color="auto"/>
              </w:divBdr>
            </w:div>
            <w:div w:id="1988969279">
              <w:marLeft w:val="0"/>
              <w:marRight w:val="0"/>
              <w:marTop w:val="0"/>
              <w:marBottom w:val="0"/>
              <w:divBdr>
                <w:top w:val="none" w:sz="0" w:space="0" w:color="auto"/>
                <w:left w:val="none" w:sz="0" w:space="0" w:color="auto"/>
                <w:bottom w:val="none" w:sz="0" w:space="0" w:color="auto"/>
                <w:right w:val="none" w:sz="0" w:space="0" w:color="auto"/>
              </w:divBdr>
            </w:div>
            <w:div w:id="748308396">
              <w:marLeft w:val="0"/>
              <w:marRight w:val="0"/>
              <w:marTop w:val="0"/>
              <w:marBottom w:val="0"/>
              <w:divBdr>
                <w:top w:val="none" w:sz="0" w:space="0" w:color="auto"/>
                <w:left w:val="none" w:sz="0" w:space="0" w:color="auto"/>
                <w:bottom w:val="none" w:sz="0" w:space="0" w:color="auto"/>
                <w:right w:val="none" w:sz="0" w:space="0" w:color="auto"/>
              </w:divBdr>
            </w:div>
            <w:div w:id="281419360">
              <w:marLeft w:val="0"/>
              <w:marRight w:val="0"/>
              <w:marTop w:val="0"/>
              <w:marBottom w:val="0"/>
              <w:divBdr>
                <w:top w:val="none" w:sz="0" w:space="0" w:color="auto"/>
                <w:left w:val="none" w:sz="0" w:space="0" w:color="auto"/>
                <w:bottom w:val="none" w:sz="0" w:space="0" w:color="auto"/>
                <w:right w:val="none" w:sz="0" w:space="0" w:color="auto"/>
              </w:divBdr>
            </w:div>
            <w:div w:id="1045522022">
              <w:marLeft w:val="0"/>
              <w:marRight w:val="0"/>
              <w:marTop w:val="0"/>
              <w:marBottom w:val="0"/>
              <w:divBdr>
                <w:top w:val="none" w:sz="0" w:space="0" w:color="auto"/>
                <w:left w:val="none" w:sz="0" w:space="0" w:color="auto"/>
                <w:bottom w:val="none" w:sz="0" w:space="0" w:color="auto"/>
                <w:right w:val="none" w:sz="0" w:space="0" w:color="auto"/>
              </w:divBdr>
            </w:div>
            <w:div w:id="108936624">
              <w:marLeft w:val="0"/>
              <w:marRight w:val="0"/>
              <w:marTop w:val="0"/>
              <w:marBottom w:val="0"/>
              <w:divBdr>
                <w:top w:val="none" w:sz="0" w:space="0" w:color="auto"/>
                <w:left w:val="none" w:sz="0" w:space="0" w:color="auto"/>
                <w:bottom w:val="none" w:sz="0" w:space="0" w:color="auto"/>
                <w:right w:val="none" w:sz="0" w:space="0" w:color="auto"/>
              </w:divBdr>
            </w:div>
            <w:div w:id="901792307">
              <w:marLeft w:val="0"/>
              <w:marRight w:val="0"/>
              <w:marTop w:val="0"/>
              <w:marBottom w:val="0"/>
              <w:divBdr>
                <w:top w:val="none" w:sz="0" w:space="0" w:color="auto"/>
                <w:left w:val="none" w:sz="0" w:space="0" w:color="auto"/>
                <w:bottom w:val="none" w:sz="0" w:space="0" w:color="auto"/>
                <w:right w:val="none" w:sz="0" w:space="0" w:color="auto"/>
              </w:divBdr>
            </w:div>
            <w:div w:id="781263080">
              <w:marLeft w:val="0"/>
              <w:marRight w:val="0"/>
              <w:marTop w:val="0"/>
              <w:marBottom w:val="0"/>
              <w:divBdr>
                <w:top w:val="none" w:sz="0" w:space="0" w:color="auto"/>
                <w:left w:val="none" w:sz="0" w:space="0" w:color="auto"/>
                <w:bottom w:val="none" w:sz="0" w:space="0" w:color="auto"/>
                <w:right w:val="none" w:sz="0" w:space="0" w:color="auto"/>
              </w:divBdr>
            </w:div>
          </w:divsChild>
        </w:div>
        <w:div w:id="1340934296">
          <w:marLeft w:val="0"/>
          <w:marRight w:val="0"/>
          <w:marTop w:val="0"/>
          <w:marBottom w:val="0"/>
          <w:divBdr>
            <w:top w:val="none" w:sz="0" w:space="0" w:color="auto"/>
            <w:left w:val="none" w:sz="0" w:space="0" w:color="auto"/>
            <w:bottom w:val="none" w:sz="0" w:space="0" w:color="auto"/>
            <w:right w:val="none" w:sz="0" w:space="0" w:color="auto"/>
          </w:divBdr>
        </w:div>
        <w:div w:id="749427091">
          <w:marLeft w:val="0"/>
          <w:marRight w:val="0"/>
          <w:marTop w:val="0"/>
          <w:marBottom w:val="0"/>
          <w:divBdr>
            <w:top w:val="none" w:sz="0" w:space="0" w:color="auto"/>
            <w:left w:val="none" w:sz="0" w:space="0" w:color="auto"/>
            <w:bottom w:val="none" w:sz="0" w:space="0" w:color="auto"/>
            <w:right w:val="none" w:sz="0" w:space="0" w:color="auto"/>
          </w:divBdr>
        </w:div>
        <w:div w:id="279798262">
          <w:marLeft w:val="0"/>
          <w:marRight w:val="0"/>
          <w:marTop w:val="0"/>
          <w:marBottom w:val="0"/>
          <w:divBdr>
            <w:top w:val="none" w:sz="0" w:space="0" w:color="auto"/>
            <w:left w:val="none" w:sz="0" w:space="0" w:color="auto"/>
            <w:bottom w:val="none" w:sz="0" w:space="0" w:color="auto"/>
            <w:right w:val="none" w:sz="0" w:space="0" w:color="auto"/>
          </w:divBdr>
        </w:div>
        <w:div w:id="998113523">
          <w:marLeft w:val="0"/>
          <w:marRight w:val="0"/>
          <w:marTop w:val="0"/>
          <w:marBottom w:val="0"/>
          <w:divBdr>
            <w:top w:val="none" w:sz="0" w:space="0" w:color="auto"/>
            <w:left w:val="none" w:sz="0" w:space="0" w:color="auto"/>
            <w:bottom w:val="none" w:sz="0" w:space="0" w:color="auto"/>
            <w:right w:val="none" w:sz="0" w:space="0" w:color="auto"/>
          </w:divBdr>
        </w:div>
        <w:div w:id="1740983464">
          <w:marLeft w:val="0"/>
          <w:marRight w:val="0"/>
          <w:marTop w:val="0"/>
          <w:marBottom w:val="0"/>
          <w:divBdr>
            <w:top w:val="none" w:sz="0" w:space="0" w:color="auto"/>
            <w:left w:val="none" w:sz="0" w:space="0" w:color="auto"/>
            <w:bottom w:val="none" w:sz="0" w:space="0" w:color="auto"/>
            <w:right w:val="none" w:sz="0" w:space="0" w:color="auto"/>
          </w:divBdr>
          <w:divsChild>
            <w:div w:id="1901865636">
              <w:marLeft w:val="-75"/>
              <w:marRight w:val="0"/>
              <w:marTop w:val="30"/>
              <w:marBottom w:val="30"/>
              <w:divBdr>
                <w:top w:val="none" w:sz="0" w:space="0" w:color="auto"/>
                <w:left w:val="none" w:sz="0" w:space="0" w:color="auto"/>
                <w:bottom w:val="none" w:sz="0" w:space="0" w:color="auto"/>
                <w:right w:val="none" w:sz="0" w:space="0" w:color="auto"/>
              </w:divBdr>
              <w:divsChild>
                <w:div w:id="1850103053">
                  <w:marLeft w:val="0"/>
                  <w:marRight w:val="0"/>
                  <w:marTop w:val="0"/>
                  <w:marBottom w:val="0"/>
                  <w:divBdr>
                    <w:top w:val="none" w:sz="0" w:space="0" w:color="auto"/>
                    <w:left w:val="none" w:sz="0" w:space="0" w:color="auto"/>
                    <w:bottom w:val="none" w:sz="0" w:space="0" w:color="auto"/>
                    <w:right w:val="none" w:sz="0" w:space="0" w:color="auto"/>
                  </w:divBdr>
                  <w:divsChild>
                    <w:div w:id="1747603348">
                      <w:marLeft w:val="0"/>
                      <w:marRight w:val="0"/>
                      <w:marTop w:val="0"/>
                      <w:marBottom w:val="0"/>
                      <w:divBdr>
                        <w:top w:val="none" w:sz="0" w:space="0" w:color="auto"/>
                        <w:left w:val="none" w:sz="0" w:space="0" w:color="auto"/>
                        <w:bottom w:val="none" w:sz="0" w:space="0" w:color="auto"/>
                        <w:right w:val="none" w:sz="0" w:space="0" w:color="auto"/>
                      </w:divBdr>
                    </w:div>
                  </w:divsChild>
                </w:div>
                <w:div w:id="202251308">
                  <w:marLeft w:val="0"/>
                  <w:marRight w:val="0"/>
                  <w:marTop w:val="0"/>
                  <w:marBottom w:val="0"/>
                  <w:divBdr>
                    <w:top w:val="none" w:sz="0" w:space="0" w:color="auto"/>
                    <w:left w:val="none" w:sz="0" w:space="0" w:color="auto"/>
                    <w:bottom w:val="none" w:sz="0" w:space="0" w:color="auto"/>
                    <w:right w:val="none" w:sz="0" w:space="0" w:color="auto"/>
                  </w:divBdr>
                  <w:divsChild>
                    <w:div w:id="2076314231">
                      <w:marLeft w:val="0"/>
                      <w:marRight w:val="0"/>
                      <w:marTop w:val="0"/>
                      <w:marBottom w:val="0"/>
                      <w:divBdr>
                        <w:top w:val="none" w:sz="0" w:space="0" w:color="auto"/>
                        <w:left w:val="none" w:sz="0" w:space="0" w:color="auto"/>
                        <w:bottom w:val="none" w:sz="0" w:space="0" w:color="auto"/>
                        <w:right w:val="none" w:sz="0" w:space="0" w:color="auto"/>
                      </w:divBdr>
                    </w:div>
                  </w:divsChild>
                </w:div>
                <w:div w:id="804927912">
                  <w:marLeft w:val="0"/>
                  <w:marRight w:val="0"/>
                  <w:marTop w:val="0"/>
                  <w:marBottom w:val="0"/>
                  <w:divBdr>
                    <w:top w:val="none" w:sz="0" w:space="0" w:color="auto"/>
                    <w:left w:val="none" w:sz="0" w:space="0" w:color="auto"/>
                    <w:bottom w:val="none" w:sz="0" w:space="0" w:color="auto"/>
                    <w:right w:val="none" w:sz="0" w:space="0" w:color="auto"/>
                  </w:divBdr>
                  <w:divsChild>
                    <w:div w:id="1149051657">
                      <w:marLeft w:val="0"/>
                      <w:marRight w:val="0"/>
                      <w:marTop w:val="0"/>
                      <w:marBottom w:val="0"/>
                      <w:divBdr>
                        <w:top w:val="none" w:sz="0" w:space="0" w:color="auto"/>
                        <w:left w:val="none" w:sz="0" w:space="0" w:color="auto"/>
                        <w:bottom w:val="none" w:sz="0" w:space="0" w:color="auto"/>
                        <w:right w:val="none" w:sz="0" w:space="0" w:color="auto"/>
                      </w:divBdr>
                    </w:div>
                  </w:divsChild>
                </w:div>
                <w:div w:id="1024284543">
                  <w:marLeft w:val="0"/>
                  <w:marRight w:val="0"/>
                  <w:marTop w:val="0"/>
                  <w:marBottom w:val="0"/>
                  <w:divBdr>
                    <w:top w:val="none" w:sz="0" w:space="0" w:color="auto"/>
                    <w:left w:val="none" w:sz="0" w:space="0" w:color="auto"/>
                    <w:bottom w:val="none" w:sz="0" w:space="0" w:color="auto"/>
                    <w:right w:val="none" w:sz="0" w:space="0" w:color="auto"/>
                  </w:divBdr>
                  <w:divsChild>
                    <w:div w:id="1964187205">
                      <w:marLeft w:val="0"/>
                      <w:marRight w:val="0"/>
                      <w:marTop w:val="0"/>
                      <w:marBottom w:val="0"/>
                      <w:divBdr>
                        <w:top w:val="none" w:sz="0" w:space="0" w:color="auto"/>
                        <w:left w:val="none" w:sz="0" w:space="0" w:color="auto"/>
                        <w:bottom w:val="none" w:sz="0" w:space="0" w:color="auto"/>
                        <w:right w:val="none" w:sz="0" w:space="0" w:color="auto"/>
                      </w:divBdr>
                    </w:div>
                  </w:divsChild>
                </w:div>
                <w:div w:id="604776350">
                  <w:marLeft w:val="0"/>
                  <w:marRight w:val="0"/>
                  <w:marTop w:val="0"/>
                  <w:marBottom w:val="0"/>
                  <w:divBdr>
                    <w:top w:val="none" w:sz="0" w:space="0" w:color="auto"/>
                    <w:left w:val="none" w:sz="0" w:space="0" w:color="auto"/>
                    <w:bottom w:val="none" w:sz="0" w:space="0" w:color="auto"/>
                    <w:right w:val="none" w:sz="0" w:space="0" w:color="auto"/>
                  </w:divBdr>
                  <w:divsChild>
                    <w:div w:id="1405034242">
                      <w:marLeft w:val="0"/>
                      <w:marRight w:val="0"/>
                      <w:marTop w:val="0"/>
                      <w:marBottom w:val="0"/>
                      <w:divBdr>
                        <w:top w:val="none" w:sz="0" w:space="0" w:color="auto"/>
                        <w:left w:val="none" w:sz="0" w:space="0" w:color="auto"/>
                        <w:bottom w:val="none" w:sz="0" w:space="0" w:color="auto"/>
                        <w:right w:val="none" w:sz="0" w:space="0" w:color="auto"/>
                      </w:divBdr>
                    </w:div>
                  </w:divsChild>
                </w:div>
                <w:div w:id="1764641274">
                  <w:marLeft w:val="0"/>
                  <w:marRight w:val="0"/>
                  <w:marTop w:val="0"/>
                  <w:marBottom w:val="0"/>
                  <w:divBdr>
                    <w:top w:val="none" w:sz="0" w:space="0" w:color="auto"/>
                    <w:left w:val="none" w:sz="0" w:space="0" w:color="auto"/>
                    <w:bottom w:val="none" w:sz="0" w:space="0" w:color="auto"/>
                    <w:right w:val="none" w:sz="0" w:space="0" w:color="auto"/>
                  </w:divBdr>
                  <w:divsChild>
                    <w:div w:id="1945769781">
                      <w:marLeft w:val="0"/>
                      <w:marRight w:val="0"/>
                      <w:marTop w:val="0"/>
                      <w:marBottom w:val="0"/>
                      <w:divBdr>
                        <w:top w:val="none" w:sz="0" w:space="0" w:color="auto"/>
                        <w:left w:val="none" w:sz="0" w:space="0" w:color="auto"/>
                        <w:bottom w:val="none" w:sz="0" w:space="0" w:color="auto"/>
                        <w:right w:val="none" w:sz="0" w:space="0" w:color="auto"/>
                      </w:divBdr>
                    </w:div>
                  </w:divsChild>
                </w:div>
                <w:div w:id="1881551452">
                  <w:marLeft w:val="0"/>
                  <w:marRight w:val="0"/>
                  <w:marTop w:val="0"/>
                  <w:marBottom w:val="0"/>
                  <w:divBdr>
                    <w:top w:val="none" w:sz="0" w:space="0" w:color="auto"/>
                    <w:left w:val="none" w:sz="0" w:space="0" w:color="auto"/>
                    <w:bottom w:val="none" w:sz="0" w:space="0" w:color="auto"/>
                    <w:right w:val="none" w:sz="0" w:space="0" w:color="auto"/>
                  </w:divBdr>
                  <w:divsChild>
                    <w:div w:id="680204675">
                      <w:marLeft w:val="0"/>
                      <w:marRight w:val="0"/>
                      <w:marTop w:val="0"/>
                      <w:marBottom w:val="0"/>
                      <w:divBdr>
                        <w:top w:val="none" w:sz="0" w:space="0" w:color="auto"/>
                        <w:left w:val="none" w:sz="0" w:space="0" w:color="auto"/>
                        <w:bottom w:val="none" w:sz="0" w:space="0" w:color="auto"/>
                        <w:right w:val="none" w:sz="0" w:space="0" w:color="auto"/>
                      </w:divBdr>
                    </w:div>
                    <w:div w:id="1004094997">
                      <w:marLeft w:val="0"/>
                      <w:marRight w:val="0"/>
                      <w:marTop w:val="0"/>
                      <w:marBottom w:val="0"/>
                      <w:divBdr>
                        <w:top w:val="none" w:sz="0" w:space="0" w:color="auto"/>
                        <w:left w:val="none" w:sz="0" w:space="0" w:color="auto"/>
                        <w:bottom w:val="none" w:sz="0" w:space="0" w:color="auto"/>
                        <w:right w:val="none" w:sz="0" w:space="0" w:color="auto"/>
                      </w:divBdr>
                    </w:div>
                    <w:div w:id="755634507">
                      <w:marLeft w:val="0"/>
                      <w:marRight w:val="0"/>
                      <w:marTop w:val="0"/>
                      <w:marBottom w:val="0"/>
                      <w:divBdr>
                        <w:top w:val="none" w:sz="0" w:space="0" w:color="auto"/>
                        <w:left w:val="none" w:sz="0" w:space="0" w:color="auto"/>
                        <w:bottom w:val="none" w:sz="0" w:space="0" w:color="auto"/>
                        <w:right w:val="none" w:sz="0" w:space="0" w:color="auto"/>
                      </w:divBdr>
                    </w:div>
                  </w:divsChild>
                </w:div>
                <w:div w:id="1467315572">
                  <w:marLeft w:val="0"/>
                  <w:marRight w:val="0"/>
                  <w:marTop w:val="0"/>
                  <w:marBottom w:val="0"/>
                  <w:divBdr>
                    <w:top w:val="none" w:sz="0" w:space="0" w:color="auto"/>
                    <w:left w:val="none" w:sz="0" w:space="0" w:color="auto"/>
                    <w:bottom w:val="none" w:sz="0" w:space="0" w:color="auto"/>
                    <w:right w:val="none" w:sz="0" w:space="0" w:color="auto"/>
                  </w:divBdr>
                  <w:divsChild>
                    <w:div w:id="78259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14343288">
          <w:marLeft w:val="0"/>
          <w:marRight w:val="0"/>
          <w:marTop w:val="0"/>
          <w:marBottom w:val="0"/>
          <w:divBdr>
            <w:top w:val="none" w:sz="0" w:space="0" w:color="auto"/>
            <w:left w:val="none" w:sz="0" w:space="0" w:color="auto"/>
            <w:bottom w:val="none" w:sz="0" w:space="0" w:color="auto"/>
            <w:right w:val="none" w:sz="0" w:space="0" w:color="auto"/>
          </w:divBdr>
        </w:div>
        <w:div w:id="152137589">
          <w:marLeft w:val="0"/>
          <w:marRight w:val="0"/>
          <w:marTop w:val="0"/>
          <w:marBottom w:val="0"/>
          <w:divBdr>
            <w:top w:val="none" w:sz="0" w:space="0" w:color="auto"/>
            <w:left w:val="none" w:sz="0" w:space="0" w:color="auto"/>
            <w:bottom w:val="none" w:sz="0" w:space="0" w:color="auto"/>
            <w:right w:val="none" w:sz="0" w:space="0" w:color="auto"/>
          </w:divBdr>
        </w:div>
        <w:div w:id="2099907193">
          <w:marLeft w:val="0"/>
          <w:marRight w:val="0"/>
          <w:marTop w:val="0"/>
          <w:marBottom w:val="0"/>
          <w:divBdr>
            <w:top w:val="none" w:sz="0" w:space="0" w:color="auto"/>
            <w:left w:val="none" w:sz="0" w:space="0" w:color="auto"/>
            <w:bottom w:val="none" w:sz="0" w:space="0" w:color="auto"/>
            <w:right w:val="none" w:sz="0" w:space="0" w:color="auto"/>
          </w:divBdr>
        </w:div>
        <w:div w:id="1154567117">
          <w:marLeft w:val="0"/>
          <w:marRight w:val="0"/>
          <w:marTop w:val="0"/>
          <w:marBottom w:val="0"/>
          <w:divBdr>
            <w:top w:val="none" w:sz="0" w:space="0" w:color="auto"/>
            <w:left w:val="none" w:sz="0" w:space="0" w:color="auto"/>
            <w:bottom w:val="none" w:sz="0" w:space="0" w:color="auto"/>
            <w:right w:val="none" w:sz="0" w:space="0" w:color="auto"/>
          </w:divBdr>
        </w:div>
        <w:div w:id="967736650">
          <w:marLeft w:val="0"/>
          <w:marRight w:val="0"/>
          <w:marTop w:val="0"/>
          <w:marBottom w:val="0"/>
          <w:divBdr>
            <w:top w:val="none" w:sz="0" w:space="0" w:color="auto"/>
            <w:left w:val="none" w:sz="0" w:space="0" w:color="auto"/>
            <w:bottom w:val="none" w:sz="0" w:space="0" w:color="auto"/>
            <w:right w:val="none" w:sz="0" w:space="0" w:color="auto"/>
          </w:divBdr>
          <w:divsChild>
            <w:div w:id="658385841">
              <w:marLeft w:val="-75"/>
              <w:marRight w:val="0"/>
              <w:marTop w:val="30"/>
              <w:marBottom w:val="30"/>
              <w:divBdr>
                <w:top w:val="none" w:sz="0" w:space="0" w:color="auto"/>
                <w:left w:val="none" w:sz="0" w:space="0" w:color="auto"/>
                <w:bottom w:val="none" w:sz="0" w:space="0" w:color="auto"/>
                <w:right w:val="none" w:sz="0" w:space="0" w:color="auto"/>
              </w:divBdr>
              <w:divsChild>
                <w:div w:id="1135367445">
                  <w:marLeft w:val="0"/>
                  <w:marRight w:val="0"/>
                  <w:marTop w:val="0"/>
                  <w:marBottom w:val="0"/>
                  <w:divBdr>
                    <w:top w:val="none" w:sz="0" w:space="0" w:color="auto"/>
                    <w:left w:val="none" w:sz="0" w:space="0" w:color="auto"/>
                    <w:bottom w:val="none" w:sz="0" w:space="0" w:color="auto"/>
                    <w:right w:val="none" w:sz="0" w:space="0" w:color="auto"/>
                  </w:divBdr>
                  <w:divsChild>
                    <w:div w:id="752627583">
                      <w:marLeft w:val="0"/>
                      <w:marRight w:val="0"/>
                      <w:marTop w:val="0"/>
                      <w:marBottom w:val="0"/>
                      <w:divBdr>
                        <w:top w:val="none" w:sz="0" w:space="0" w:color="auto"/>
                        <w:left w:val="none" w:sz="0" w:space="0" w:color="auto"/>
                        <w:bottom w:val="none" w:sz="0" w:space="0" w:color="auto"/>
                        <w:right w:val="none" w:sz="0" w:space="0" w:color="auto"/>
                      </w:divBdr>
                    </w:div>
                  </w:divsChild>
                </w:div>
                <w:div w:id="130757643">
                  <w:marLeft w:val="0"/>
                  <w:marRight w:val="0"/>
                  <w:marTop w:val="0"/>
                  <w:marBottom w:val="0"/>
                  <w:divBdr>
                    <w:top w:val="none" w:sz="0" w:space="0" w:color="auto"/>
                    <w:left w:val="none" w:sz="0" w:space="0" w:color="auto"/>
                    <w:bottom w:val="none" w:sz="0" w:space="0" w:color="auto"/>
                    <w:right w:val="none" w:sz="0" w:space="0" w:color="auto"/>
                  </w:divBdr>
                  <w:divsChild>
                    <w:div w:id="2007898090">
                      <w:marLeft w:val="0"/>
                      <w:marRight w:val="0"/>
                      <w:marTop w:val="0"/>
                      <w:marBottom w:val="0"/>
                      <w:divBdr>
                        <w:top w:val="none" w:sz="0" w:space="0" w:color="auto"/>
                        <w:left w:val="none" w:sz="0" w:space="0" w:color="auto"/>
                        <w:bottom w:val="none" w:sz="0" w:space="0" w:color="auto"/>
                        <w:right w:val="none" w:sz="0" w:space="0" w:color="auto"/>
                      </w:divBdr>
                    </w:div>
                  </w:divsChild>
                </w:div>
                <w:div w:id="935401056">
                  <w:marLeft w:val="0"/>
                  <w:marRight w:val="0"/>
                  <w:marTop w:val="0"/>
                  <w:marBottom w:val="0"/>
                  <w:divBdr>
                    <w:top w:val="none" w:sz="0" w:space="0" w:color="auto"/>
                    <w:left w:val="none" w:sz="0" w:space="0" w:color="auto"/>
                    <w:bottom w:val="none" w:sz="0" w:space="0" w:color="auto"/>
                    <w:right w:val="none" w:sz="0" w:space="0" w:color="auto"/>
                  </w:divBdr>
                  <w:divsChild>
                    <w:div w:id="1959405449">
                      <w:marLeft w:val="0"/>
                      <w:marRight w:val="0"/>
                      <w:marTop w:val="0"/>
                      <w:marBottom w:val="0"/>
                      <w:divBdr>
                        <w:top w:val="none" w:sz="0" w:space="0" w:color="auto"/>
                        <w:left w:val="none" w:sz="0" w:space="0" w:color="auto"/>
                        <w:bottom w:val="none" w:sz="0" w:space="0" w:color="auto"/>
                        <w:right w:val="none" w:sz="0" w:space="0" w:color="auto"/>
                      </w:divBdr>
                    </w:div>
                  </w:divsChild>
                </w:div>
                <w:div w:id="545456793">
                  <w:marLeft w:val="0"/>
                  <w:marRight w:val="0"/>
                  <w:marTop w:val="0"/>
                  <w:marBottom w:val="0"/>
                  <w:divBdr>
                    <w:top w:val="none" w:sz="0" w:space="0" w:color="auto"/>
                    <w:left w:val="none" w:sz="0" w:space="0" w:color="auto"/>
                    <w:bottom w:val="none" w:sz="0" w:space="0" w:color="auto"/>
                    <w:right w:val="none" w:sz="0" w:space="0" w:color="auto"/>
                  </w:divBdr>
                  <w:divsChild>
                    <w:div w:id="1927835376">
                      <w:marLeft w:val="0"/>
                      <w:marRight w:val="0"/>
                      <w:marTop w:val="0"/>
                      <w:marBottom w:val="0"/>
                      <w:divBdr>
                        <w:top w:val="none" w:sz="0" w:space="0" w:color="auto"/>
                        <w:left w:val="none" w:sz="0" w:space="0" w:color="auto"/>
                        <w:bottom w:val="none" w:sz="0" w:space="0" w:color="auto"/>
                        <w:right w:val="none" w:sz="0" w:space="0" w:color="auto"/>
                      </w:divBdr>
                    </w:div>
                  </w:divsChild>
                </w:div>
                <w:div w:id="2102599246">
                  <w:marLeft w:val="0"/>
                  <w:marRight w:val="0"/>
                  <w:marTop w:val="0"/>
                  <w:marBottom w:val="0"/>
                  <w:divBdr>
                    <w:top w:val="none" w:sz="0" w:space="0" w:color="auto"/>
                    <w:left w:val="none" w:sz="0" w:space="0" w:color="auto"/>
                    <w:bottom w:val="none" w:sz="0" w:space="0" w:color="auto"/>
                    <w:right w:val="none" w:sz="0" w:space="0" w:color="auto"/>
                  </w:divBdr>
                  <w:divsChild>
                    <w:div w:id="283929627">
                      <w:marLeft w:val="0"/>
                      <w:marRight w:val="0"/>
                      <w:marTop w:val="0"/>
                      <w:marBottom w:val="0"/>
                      <w:divBdr>
                        <w:top w:val="none" w:sz="0" w:space="0" w:color="auto"/>
                        <w:left w:val="none" w:sz="0" w:space="0" w:color="auto"/>
                        <w:bottom w:val="none" w:sz="0" w:space="0" w:color="auto"/>
                        <w:right w:val="none" w:sz="0" w:space="0" w:color="auto"/>
                      </w:divBdr>
                    </w:div>
                  </w:divsChild>
                </w:div>
                <w:div w:id="341208105">
                  <w:marLeft w:val="0"/>
                  <w:marRight w:val="0"/>
                  <w:marTop w:val="0"/>
                  <w:marBottom w:val="0"/>
                  <w:divBdr>
                    <w:top w:val="none" w:sz="0" w:space="0" w:color="auto"/>
                    <w:left w:val="none" w:sz="0" w:space="0" w:color="auto"/>
                    <w:bottom w:val="none" w:sz="0" w:space="0" w:color="auto"/>
                    <w:right w:val="none" w:sz="0" w:space="0" w:color="auto"/>
                  </w:divBdr>
                  <w:divsChild>
                    <w:div w:id="680934221">
                      <w:marLeft w:val="0"/>
                      <w:marRight w:val="0"/>
                      <w:marTop w:val="0"/>
                      <w:marBottom w:val="0"/>
                      <w:divBdr>
                        <w:top w:val="none" w:sz="0" w:space="0" w:color="auto"/>
                        <w:left w:val="none" w:sz="0" w:space="0" w:color="auto"/>
                        <w:bottom w:val="none" w:sz="0" w:space="0" w:color="auto"/>
                        <w:right w:val="none" w:sz="0" w:space="0" w:color="auto"/>
                      </w:divBdr>
                    </w:div>
                  </w:divsChild>
                </w:div>
                <w:div w:id="1561747608">
                  <w:marLeft w:val="0"/>
                  <w:marRight w:val="0"/>
                  <w:marTop w:val="0"/>
                  <w:marBottom w:val="0"/>
                  <w:divBdr>
                    <w:top w:val="none" w:sz="0" w:space="0" w:color="auto"/>
                    <w:left w:val="none" w:sz="0" w:space="0" w:color="auto"/>
                    <w:bottom w:val="none" w:sz="0" w:space="0" w:color="auto"/>
                    <w:right w:val="none" w:sz="0" w:space="0" w:color="auto"/>
                  </w:divBdr>
                  <w:divsChild>
                    <w:div w:id="1289237336">
                      <w:marLeft w:val="0"/>
                      <w:marRight w:val="0"/>
                      <w:marTop w:val="0"/>
                      <w:marBottom w:val="0"/>
                      <w:divBdr>
                        <w:top w:val="none" w:sz="0" w:space="0" w:color="auto"/>
                        <w:left w:val="none" w:sz="0" w:space="0" w:color="auto"/>
                        <w:bottom w:val="none" w:sz="0" w:space="0" w:color="auto"/>
                        <w:right w:val="none" w:sz="0" w:space="0" w:color="auto"/>
                      </w:divBdr>
                    </w:div>
                  </w:divsChild>
                </w:div>
                <w:div w:id="1962227835">
                  <w:marLeft w:val="0"/>
                  <w:marRight w:val="0"/>
                  <w:marTop w:val="0"/>
                  <w:marBottom w:val="0"/>
                  <w:divBdr>
                    <w:top w:val="none" w:sz="0" w:space="0" w:color="auto"/>
                    <w:left w:val="none" w:sz="0" w:space="0" w:color="auto"/>
                    <w:bottom w:val="none" w:sz="0" w:space="0" w:color="auto"/>
                    <w:right w:val="none" w:sz="0" w:space="0" w:color="auto"/>
                  </w:divBdr>
                  <w:divsChild>
                    <w:div w:id="1710757239">
                      <w:marLeft w:val="0"/>
                      <w:marRight w:val="0"/>
                      <w:marTop w:val="0"/>
                      <w:marBottom w:val="0"/>
                      <w:divBdr>
                        <w:top w:val="none" w:sz="0" w:space="0" w:color="auto"/>
                        <w:left w:val="none" w:sz="0" w:space="0" w:color="auto"/>
                        <w:bottom w:val="none" w:sz="0" w:space="0" w:color="auto"/>
                        <w:right w:val="none" w:sz="0" w:space="0" w:color="auto"/>
                      </w:divBdr>
                    </w:div>
                  </w:divsChild>
                </w:div>
                <w:div w:id="1616326286">
                  <w:marLeft w:val="0"/>
                  <w:marRight w:val="0"/>
                  <w:marTop w:val="0"/>
                  <w:marBottom w:val="0"/>
                  <w:divBdr>
                    <w:top w:val="none" w:sz="0" w:space="0" w:color="auto"/>
                    <w:left w:val="none" w:sz="0" w:space="0" w:color="auto"/>
                    <w:bottom w:val="none" w:sz="0" w:space="0" w:color="auto"/>
                    <w:right w:val="none" w:sz="0" w:space="0" w:color="auto"/>
                  </w:divBdr>
                  <w:divsChild>
                    <w:div w:id="1301374485">
                      <w:marLeft w:val="0"/>
                      <w:marRight w:val="0"/>
                      <w:marTop w:val="0"/>
                      <w:marBottom w:val="0"/>
                      <w:divBdr>
                        <w:top w:val="none" w:sz="0" w:space="0" w:color="auto"/>
                        <w:left w:val="none" w:sz="0" w:space="0" w:color="auto"/>
                        <w:bottom w:val="none" w:sz="0" w:space="0" w:color="auto"/>
                        <w:right w:val="none" w:sz="0" w:space="0" w:color="auto"/>
                      </w:divBdr>
                    </w:div>
                  </w:divsChild>
                </w:div>
                <w:div w:id="391540152">
                  <w:marLeft w:val="0"/>
                  <w:marRight w:val="0"/>
                  <w:marTop w:val="0"/>
                  <w:marBottom w:val="0"/>
                  <w:divBdr>
                    <w:top w:val="none" w:sz="0" w:space="0" w:color="auto"/>
                    <w:left w:val="none" w:sz="0" w:space="0" w:color="auto"/>
                    <w:bottom w:val="none" w:sz="0" w:space="0" w:color="auto"/>
                    <w:right w:val="none" w:sz="0" w:space="0" w:color="auto"/>
                  </w:divBdr>
                  <w:divsChild>
                    <w:div w:id="86317398">
                      <w:marLeft w:val="0"/>
                      <w:marRight w:val="0"/>
                      <w:marTop w:val="0"/>
                      <w:marBottom w:val="0"/>
                      <w:divBdr>
                        <w:top w:val="none" w:sz="0" w:space="0" w:color="auto"/>
                        <w:left w:val="none" w:sz="0" w:space="0" w:color="auto"/>
                        <w:bottom w:val="none" w:sz="0" w:space="0" w:color="auto"/>
                        <w:right w:val="none" w:sz="0" w:space="0" w:color="auto"/>
                      </w:divBdr>
                    </w:div>
                  </w:divsChild>
                </w:div>
                <w:div w:id="2126341020">
                  <w:marLeft w:val="0"/>
                  <w:marRight w:val="0"/>
                  <w:marTop w:val="0"/>
                  <w:marBottom w:val="0"/>
                  <w:divBdr>
                    <w:top w:val="none" w:sz="0" w:space="0" w:color="auto"/>
                    <w:left w:val="none" w:sz="0" w:space="0" w:color="auto"/>
                    <w:bottom w:val="none" w:sz="0" w:space="0" w:color="auto"/>
                    <w:right w:val="none" w:sz="0" w:space="0" w:color="auto"/>
                  </w:divBdr>
                  <w:divsChild>
                    <w:div w:id="1592622315">
                      <w:marLeft w:val="0"/>
                      <w:marRight w:val="0"/>
                      <w:marTop w:val="0"/>
                      <w:marBottom w:val="0"/>
                      <w:divBdr>
                        <w:top w:val="none" w:sz="0" w:space="0" w:color="auto"/>
                        <w:left w:val="none" w:sz="0" w:space="0" w:color="auto"/>
                        <w:bottom w:val="none" w:sz="0" w:space="0" w:color="auto"/>
                        <w:right w:val="none" w:sz="0" w:space="0" w:color="auto"/>
                      </w:divBdr>
                    </w:div>
                  </w:divsChild>
                </w:div>
                <w:div w:id="562061919">
                  <w:marLeft w:val="0"/>
                  <w:marRight w:val="0"/>
                  <w:marTop w:val="0"/>
                  <w:marBottom w:val="0"/>
                  <w:divBdr>
                    <w:top w:val="none" w:sz="0" w:space="0" w:color="auto"/>
                    <w:left w:val="none" w:sz="0" w:space="0" w:color="auto"/>
                    <w:bottom w:val="none" w:sz="0" w:space="0" w:color="auto"/>
                    <w:right w:val="none" w:sz="0" w:space="0" w:color="auto"/>
                  </w:divBdr>
                  <w:divsChild>
                    <w:div w:id="1778022222">
                      <w:marLeft w:val="0"/>
                      <w:marRight w:val="0"/>
                      <w:marTop w:val="0"/>
                      <w:marBottom w:val="0"/>
                      <w:divBdr>
                        <w:top w:val="none" w:sz="0" w:space="0" w:color="auto"/>
                        <w:left w:val="none" w:sz="0" w:space="0" w:color="auto"/>
                        <w:bottom w:val="none" w:sz="0" w:space="0" w:color="auto"/>
                        <w:right w:val="none" w:sz="0" w:space="0" w:color="auto"/>
                      </w:divBdr>
                    </w:div>
                  </w:divsChild>
                </w:div>
                <w:div w:id="787550804">
                  <w:marLeft w:val="0"/>
                  <w:marRight w:val="0"/>
                  <w:marTop w:val="0"/>
                  <w:marBottom w:val="0"/>
                  <w:divBdr>
                    <w:top w:val="none" w:sz="0" w:space="0" w:color="auto"/>
                    <w:left w:val="none" w:sz="0" w:space="0" w:color="auto"/>
                    <w:bottom w:val="none" w:sz="0" w:space="0" w:color="auto"/>
                    <w:right w:val="none" w:sz="0" w:space="0" w:color="auto"/>
                  </w:divBdr>
                  <w:divsChild>
                    <w:div w:id="1009219176">
                      <w:marLeft w:val="0"/>
                      <w:marRight w:val="0"/>
                      <w:marTop w:val="0"/>
                      <w:marBottom w:val="0"/>
                      <w:divBdr>
                        <w:top w:val="none" w:sz="0" w:space="0" w:color="auto"/>
                        <w:left w:val="none" w:sz="0" w:space="0" w:color="auto"/>
                        <w:bottom w:val="none" w:sz="0" w:space="0" w:color="auto"/>
                        <w:right w:val="none" w:sz="0" w:space="0" w:color="auto"/>
                      </w:divBdr>
                    </w:div>
                  </w:divsChild>
                </w:div>
                <w:div w:id="1339304836">
                  <w:marLeft w:val="0"/>
                  <w:marRight w:val="0"/>
                  <w:marTop w:val="0"/>
                  <w:marBottom w:val="0"/>
                  <w:divBdr>
                    <w:top w:val="none" w:sz="0" w:space="0" w:color="auto"/>
                    <w:left w:val="none" w:sz="0" w:space="0" w:color="auto"/>
                    <w:bottom w:val="none" w:sz="0" w:space="0" w:color="auto"/>
                    <w:right w:val="none" w:sz="0" w:space="0" w:color="auto"/>
                  </w:divBdr>
                  <w:divsChild>
                    <w:div w:id="877232059">
                      <w:marLeft w:val="0"/>
                      <w:marRight w:val="0"/>
                      <w:marTop w:val="0"/>
                      <w:marBottom w:val="0"/>
                      <w:divBdr>
                        <w:top w:val="none" w:sz="0" w:space="0" w:color="auto"/>
                        <w:left w:val="none" w:sz="0" w:space="0" w:color="auto"/>
                        <w:bottom w:val="none" w:sz="0" w:space="0" w:color="auto"/>
                        <w:right w:val="none" w:sz="0" w:space="0" w:color="auto"/>
                      </w:divBdr>
                    </w:div>
                  </w:divsChild>
                </w:div>
                <w:div w:id="2143225860">
                  <w:marLeft w:val="0"/>
                  <w:marRight w:val="0"/>
                  <w:marTop w:val="0"/>
                  <w:marBottom w:val="0"/>
                  <w:divBdr>
                    <w:top w:val="none" w:sz="0" w:space="0" w:color="auto"/>
                    <w:left w:val="none" w:sz="0" w:space="0" w:color="auto"/>
                    <w:bottom w:val="none" w:sz="0" w:space="0" w:color="auto"/>
                    <w:right w:val="none" w:sz="0" w:space="0" w:color="auto"/>
                  </w:divBdr>
                  <w:divsChild>
                    <w:div w:id="1427036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5356857">
          <w:marLeft w:val="0"/>
          <w:marRight w:val="0"/>
          <w:marTop w:val="0"/>
          <w:marBottom w:val="0"/>
          <w:divBdr>
            <w:top w:val="none" w:sz="0" w:space="0" w:color="auto"/>
            <w:left w:val="none" w:sz="0" w:space="0" w:color="auto"/>
            <w:bottom w:val="none" w:sz="0" w:space="0" w:color="auto"/>
            <w:right w:val="none" w:sz="0" w:space="0" w:color="auto"/>
          </w:divBdr>
        </w:div>
        <w:div w:id="755828343">
          <w:marLeft w:val="0"/>
          <w:marRight w:val="0"/>
          <w:marTop w:val="0"/>
          <w:marBottom w:val="0"/>
          <w:divBdr>
            <w:top w:val="none" w:sz="0" w:space="0" w:color="auto"/>
            <w:left w:val="none" w:sz="0" w:space="0" w:color="auto"/>
            <w:bottom w:val="none" w:sz="0" w:space="0" w:color="auto"/>
            <w:right w:val="none" w:sz="0" w:space="0" w:color="auto"/>
          </w:divBdr>
        </w:div>
        <w:div w:id="1188904779">
          <w:marLeft w:val="0"/>
          <w:marRight w:val="0"/>
          <w:marTop w:val="0"/>
          <w:marBottom w:val="0"/>
          <w:divBdr>
            <w:top w:val="none" w:sz="0" w:space="0" w:color="auto"/>
            <w:left w:val="none" w:sz="0" w:space="0" w:color="auto"/>
            <w:bottom w:val="none" w:sz="0" w:space="0" w:color="auto"/>
            <w:right w:val="none" w:sz="0" w:space="0" w:color="auto"/>
          </w:divBdr>
          <w:divsChild>
            <w:div w:id="403647273">
              <w:marLeft w:val="0"/>
              <w:marRight w:val="0"/>
              <w:marTop w:val="0"/>
              <w:marBottom w:val="0"/>
              <w:divBdr>
                <w:top w:val="none" w:sz="0" w:space="0" w:color="auto"/>
                <w:left w:val="none" w:sz="0" w:space="0" w:color="auto"/>
                <w:bottom w:val="none" w:sz="0" w:space="0" w:color="auto"/>
                <w:right w:val="none" w:sz="0" w:space="0" w:color="auto"/>
              </w:divBdr>
            </w:div>
            <w:div w:id="1199660980">
              <w:marLeft w:val="0"/>
              <w:marRight w:val="0"/>
              <w:marTop w:val="0"/>
              <w:marBottom w:val="0"/>
              <w:divBdr>
                <w:top w:val="none" w:sz="0" w:space="0" w:color="auto"/>
                <w:left w:val="none" w:sz="0" w:space="0" w:color="auto"/>
                <w:bottom w:val="none" w:sz="0" w:space="0" w:color="auto"/>
                <w:right w:val="none" w:sz="0" w:space="0" w:color="auto"/>
              </w:divBdr>
            </w:div>
            <w:div w:id="252056473">
              <w:marLeft w:val="0"/>
              <w:marRight w:val="0"/>
              <w:marTop w:val="0"/>
              <w:marBottom w:val="0"/>
              <w:divBdr>
                <w:top w:val="none" w:sz="0" w:space="0" w:color="auto"/>
                <w:left w:val="none" w:sz="0" w:space="0" w:color="auto"/>
                <w:bottom w:val="none" w:sz="0" w:space="0" w:color="auto"/>
                <w:right w:val="none" w:sz="0" w:space="0" w:color="auto"/>
              </w:divBdr>
            </w:div>
            <w:div w:id="1613172563">
              <w:marLeft w:val="0"/>
              <w:marRight w:val="0"/>
              <w:marTop w:val="0"/>
              <w:marBottom w:val="0"/>
              <w:divBdr>
                <w:top w:val="none" w:sz="0" w:space="0" w:color="auto"/>
                <w:left w:val="none" w:sz="0" w:space="0" w:color="auto"/>
                <w:bottom w:val="none" w:sz="0" w:space="0" w:color="auto"/>
                <w:right w:val="none" w:sz="0" w:space="0" w:color="auto"/>
              </w:divBdr>
            </w:div>
            <w:div w:id="323514182">
              <w:marLeft w:val="0"/>
              <w:marRight w:val="0"/>
              <w:marTop w:val="0"/>
              <w:marBottom w:val="0"/>
              <w:divBdr>
                <w:top w:val="none" w:sz="0" w:space="0" w:color="auto"/>
                <w:left w:val="none" w:sz="0" w:space="0" w:color="auto"/>
                <w:bottom w:val="none" w:sz="0" w:space="0" w:color="auto"/>
                <w:right w:val="none" w:sz="0" w:space="0" w:color="auto"/>
              </w:divBdr>
            </w:div>
            <w:div w:id="261424961">
              <w:marLeft w:val="0"/>
              <w:marRight w:val="0"/>
              <w:marTop w:val="0"/>
              <w:marBottom w:val="0"/>
              <w:divBdr>
                <w:top w:val="none" w:sz="0" w:space="0" w:color="auto"/>
                <w:left w:val="none" w:sz="0" w:space="0" w:color="auto"/>
                <w:bottom w:val="none" w:sz="0" w:space="0" w:color="auto"/>
                <w:right w:val="none" w:sz="0" w:space="0" w:color="auto"/>
              </w:divBdr>
            </w:div>
            <w:div w:id="769550877">
              <w:marLeft w:val="0"/>
              <w:marRight w:val="0"/>
              <w:marTop w:val="0"/>
              <w:marBottom w:val="0"/>
              <w:divBdr>
                <w:top w:val="none" w:sz="0" w:space="0" w:color="auto"/>
                <w:left w:val="none" w:sz="0" w:space="0" w:color="auto"/>
                <w:bottom w:val="none" w:sz="0" w:space="0" w:color="auto"/>
                <w:right w:val="none" w:sz="0" w:space="0" w:color="auto"/>
              </w:divBdr>
            </w:div>
            <w:div w:id="1543863364">
              <w:marLeft w:val="0"/>
              <w:marRight w:val="0"/>
              <w:marTop w:val="0"/>
              <w:marBottom w:val="0"/>
              <w:divBdr>
                <w:top w:val="none" w:sz="0" w:space="0" w:color="auto"/>
                <w:left w:val="none" w:sz="0" w:space="0" w:color="auto"/>
                <w:bottom w:val="none" w:sz="0" w:space="0" w:color="auto"/>
                <w:right w:val="none" w:sz="0" w:space="0" w:color="auto"/>
              </w:divBdr>
            </w:div>
            <w:div w:id="1396658104">
              <w:marLeft w:val="0"/>
              <w:marRight w:val="0"/>
              <w:marTop w:val="0"/>
              <w:marBottom w:val="0"/>
              <w:divBdr>
                <w:top w:val="none" w:sz="0" w:space="0" w:color="auto"/>
                <w:left w:val="none" w:sz="0" w:space="0" w:color="auto"/>
                <w:bottom w:val="none" w:sz="0" w:space="0" w:color="auto"/>
                <w:right w:val="none" w:sz="0" w:space="0" w:color="auto"/>
              </w:divBdr>
            </w:div>
            <w:div w:id="1920215394">
              <w:marLeft w:val="0"/>
              <w:marRight w:val="0"/>
              <w:marTop w:val="0"/>
              <w:marBottom w:val="0"/>
              <w:divBdr>
                <w:top w:val="none" w:sz="0" w:space="0" w:color="auto"/>
                <w:left w:val="none" w:sz="0" w:space="0" w:color="auto"/>
                <w:bottom w:val="none" w:sz="0" w:space="0" w:color="auto"/>
                <w:right w:val="none" w:sz="0" w:space="0" w:color="auto"/>
              </w:divBdr>
            </w:div>
            <w:div w:id="1091396099">
              <w:marLeft w:val="0"/>
              <w:marRight w:val="0"/>
              <w:marTop w:val="0"/>
              <w:marBottom w:val="0"/>
              <w:divBdr>
                <w:top w:val="none" w:sz="0" w:space="0" w:color="auto"/>
                <w:left w:val="none" w:sz="0" w:space="0" w:color="auto"/>
                <w:bottom w:val="none" w:sz="0" w:space="0" w:color="auto"/>
                <w:right w:val="none" w:sz="0" w:space="0" w:color="auto"/>
              </w:divBdr>
            </w:div>
            <w:div w:id="653753107">
              <w:marLeft w:val="0"/>
              <w:marRight w:val="0"/>
              <w:marTop w:val="0"/>
              <w:marBottom w:val="0"/>
              <w:divBdr>
                <w:top w:val="none" w:sz="0" w:space="0" w:color="auto"/>
                <w:left w:val="none" w:sz="0" w:space="0" w:color="auto"/>
                <w:bottom w:val="none" w:sz="0" w:space="0" w:color="auto"/>
                <w:right w:val="none" w:sz="0" w:space="0" w:color="auto"/>
              </w:divBdr>
            </w:div>
            <w:div w:id="497309015">
              <w:marLeft w:val="0"/>
              <w:marRight w:val="0"/>
              <w:marTop w:val="0"/>
              <w:marBottom w:val="0"/>
              <w:divBdr>
                <w:top w:val="none" w:sz="0" w:space="0" w:color="auto"/>
                <w:left w:val="none" w:sz="0" w:space="0" w:color="auto"/>
                <w:bottom w:val="none" w:sz="0" w:space="0" w:color="auto"/>
                <w:right w:val="none" w:sz="0" w:space="0" w:color="auto"/>
              </w:divBdr>
            </w:div>
            <w:div w:id="210458634">
              <w:marLeft w:val="0"/>
              <w:marRight w:val="0"/>
              <w:marTop w:val="0"/>
              <w:marBottom w:val="0"/>
              <w:divBdr>
                <w:top w:val="none" w:sz="0" w:space="0" w:color="auto"/>
                <w:left w:val="none" w:sz="0" w:space="0" w:color="auto"/>
                <w:bottom w:val="none" w:sz="0" w:space="0" w:color="auto"/>
                <w:right w:val="none" w:sz="0" w:space="0" w:color="auto"/>
              </w:divBdr>
            </w:div>
            <w:div w:id="193421002">
              <w:marLeft w:val="0"/>
              <w:marRight w:val="0"/>
              <w:marTop w:val="0"/>
              <w:marBottom w:val="0"/>
              <w:divBdr>
                <w:top w:val="none" w:sz="0" w:space="0" w:color="auto"/>
                <w:left w:val="none" w:sz="0" w:space="0" w:color="auto"/>
                <w:bottom w:val="none" w:sz="0" w:space="0" w:color="auto"/>
                <w:right w:val="none" w:sz="0" w:space="0" w:color="auto"/>
              </w:divBdr>
            </w:div>
            <w:div w:id="1469739086">
              <w:marLeft w:val="0"/>
              <w:marRight w:val="0"/>
              <w:marTop w:val="0"/>
              <w:marBottom w:val="0"/>
              <w:divBdr>
                <w:top w:val="none" w:sz="0" w:space="0" w:color="auto"/>
                <w:left w:val="none" w:sz="0" w:space="0" w:color="auto"/>
                <w:bottom w:val="none" w:sz="0" w:space="0" w:color="auto"/>
                <w:right w:val="none" w:sz="0" w:space="0" w:color="auto"/>
              </w:divBdr>
            </w:div>
            <w:div w:id="1466390993">
              <w:marLeft w:val="0"/>
              <w:marRight w:val="0"/>
              <w:marTop w:val="0"/>
              <w:marBottom w:val="0"/>
              <w:divBdr>
                <w:top w:val="none" w:sz="0" w:space="0" w:color="auto"/>
                <w:left w:val="none" w:sz="0" w:space="0" w:color="auto"/>
                <w:bottom w:val="none" w:sz="0" w:space="0" w:color="auto"/>
                <w:right w:val="none" w:sz="0" w:space="0" w:color="auto"/>
              </w:divBdr>
            </w:div>
          </w:divsChild>
        </w:div>
        <w:div w:id="1036546142">
          <w:marLeft w:val="0"/>
          <w:marRight w:val="0"/>
          <w:marTop w:val="0"/>
          <w:marBottom w:val="0"/>
          <w:divBdr>
            <w:top w:val="none" w:sz="0" w:space="0" w:color="auto"/>
            <w:left w:val="none" w:sz="0" w:space="0" w:color="auto"/>
            <w:bottom w:val="none" w:sz="0" w:space="0" w:color="auto"/>
            <w:right w:val="none" w:sz="0" w:space="0" w:color="auto"/>
          </w:divBdr>
        </w:div>
        <w:div w:id="1666473089">
          <w:marLeft w:val="0"/>
          <w:marRight w:val="0"/>
          <w:marTop w:val="0"/>
          <w:marBottom w:val="0"/>
          <w:divBdr>
            <w:top w:val="none" w:sz="0" w:space="0" w:color="auto"/>
            <w:left w:val="none" w:sz="0" w:space="0" w:color="auto"/>
            <w:bottom w:val="none" w:sz="0" w:space="0" w:color="auto"/>
            <w:right w:val="none" w:sz="0" w:space="0" w:color="auto"/>
          </w:divBdr>
        </w:div>
        <w:div w:id="1451314060">
          <w:marLeft w:val="0"/>
          <w:marRight w:val="0"/>
          <w:marTop w:val="0"/>
          <w:marBottom w:val="0"/>
          <w:divBdr>
            <w:top w:val="none" w:sz="0" w:space="0" w:color="auto"/>
            <w:left w:val="none" w:sz="0" w:space="0" w:color="auto"/>
            <w:bottom w:val="none" w:sz="0" w:space="0" w:color="auto"/>
            <w:right w:val="none" w:sz="0" w:space="0" w:color="auto"/>
          </w:divBdr>
        </w:div>
        <w:div w:id="1526289594">
          <w:marLeft w:val="0"/>
          <w:marRight w:val="0"/>
          <w:marTop w:val="0"/>
          <w:marBottom w:val="0"/>
          <w:divBdr>
            <w:top w:val="none" w:sz="0" w:space="0" w:color="auto"/>
            <w:left w:val="none" w:sz="0" w:space="0" w:color="auto"/>
            <w:bottom w:val="none" w:sz="0" w:space="0" w:color="auto"/>
            <w:right w:val="none" w:sz="0" w:space="0" w:color="auto"/>
          </w:divBdr>
        </w:div>
        <w:div w:id="1545361842">
          <w:marLeft w:val="0"/>
          <w:marRight w:val="0"/>
          <w:marTop w:val="0"/>
          <w:marBottom w:val="0"/>
          <w:divBdr>
            <w:top w:val="none" w:sz="0" w:space="0" w:color="auto"/>
            <w:left w:val="none" w:sz="0" w:space="0" w:color="auto"/>
            <w:bottom w:val="none" w:sz="0" w:space="0" w:color="auto"/>
            <w:right w:val="none" w:sz="0" w:space="0" w:color="auto"/>
          </w:divBdr>
          <w:divsChild>
            <w:div w:id="1881018808">
              <w:marLeft w:val="-75"/>
              <w:marRight w:val="0"/>
              <w:marTop w:val="30"/>
              <w:marBottom w:val="30"/>
              <w:divBdr>
                <w:top w:val="none" w:sz="0" w:space="0" w:color="auto"/>
                <w:left w:val="none" w:sz="0" w:space="0" w:color="auto"/>
                <w:bottom w:val="none" w:sz="0" w:space="0" w:color="auto"/>
                <w:right w:val="none" w:sz="0" w:space="0" w:color="auto"/>
              </w:divBdr>
              <w:divsChild>
                <w:div w:id="340859313">
                  <w:marLeft w:val="0"/>
                  <w:marRight w:val="0"/>
                  <w:marTop w:val="0"/>
                  <w:marBottom w:val="0"/>
                  <w:divBdr>
                    <w:top w:val="none" w:sz="0" w:space="0" w:color="auto"/>
                    <w:left w:val="none" w:sz="0" w:space="0" w:color="auto"/>
                    <w:bottom w:val="none" w:sz="0" w:space="0" w:color="auto"/>
                    <w:right w:val="none" w:sz="0" w:space="0" w:color="auto"/>
                  </w:divBdr>
                  <w:divsChild>
                    <w:div w:id="304312281">
                      <w:marLeft w:val="0"/>
                      <w:marRight w:val="0"/>
                      <w:marTop w:val="0"/>
                      <w:marBottom w:val="0"/>
                      <w:divBdr>
                        <w:top w:val="none" w:sz="0" w:space="0" w:color="auto"/>
                        <w:left w:val="none" w:sz="0" w:space="0" w:color="auto"/>
                        <w:bottom w:val="none" w:sz="0" w:space="0" w:color="auto"/>
                        <w:right w:val="none" w:sz="0" w:space="0" w:color="auto"/>
                      </w:divBdr>
                    </w:div>
                  </w:divsChild>
                </w:div>
                <w:div w:id="1527134595">
                  <w:marLeft w:val="0"/>
                  <w:marRight w:val="0"/>
                  <w:marTop w:val="0"/>
                  <w:marBottom w:val="0"/>
                  <w:divBdr>
                    <w:top w:val="none" w:sz="0" w:space="0" w:color="auto"/>
                    <w:left w:val="none" w:sz="0" w:space="0" w:color="auto"/>
                    <w:bottom w:val="none" w:sz="0" w:space="0" w:color="auto"/>
                    <w:right w:val="none" w:sz="0" w:space="0" w:color="auto"/>
                  </w:divBdr>
                  <w:divsChild>
                    <w:div w:id="525827343">
                      <w:marLeft w:val="0"/>
                      <w:marRight w:val="0"/>
                      <w:marTop w:val="0"/>
                      <w:marBottom w:val="0"/>
                      <w:divBdr>
                        <w:top w:val="none" w:sz="0" w:space="0" w:color="auto"/>
                        <w:left w:val="none" w:sz="0" w:space="0" w:color="auto"/>
                        <w:bottom w:val="none" w:sz="0" w:space="0" w:color="auto"/>
                        <w:right w:val="none" w:sz="0" w:space="0" w:color="auto"/>
                      </w:divBdr>
                    </w:div>
                  </w:divsChild>
                </w:div>
                <w:div w:id="1918435764">
                  <w:marLeft w:val="0"/>
                  <w:marRight w:val="0"/>
                  <w:marTop w:val="0"/>
                  <w:marBottom w:val="0"/>
                  <w:divBdr>
                    <w:top w:val="none" w:sz="0" w:space="0" w:color="auto"/>
                    <w:left w:val="none" w:sz="0" w:space="0" w:color="auto"/>
                    <w:bottom w:val="none" w:sz="0" w:space="0" w:color="auto"/>
                    <w:right w:val="none" w:sz="0" w:space="0" w:color="auto"/>
                  </w:divBdr>
                  <w:divsChild>
                    <w:div w:id="1705010740">
                      <w:marLeft w:val="0"/>
                      <w:marRight w:val="0"/>
                      <w:marTop w:val="0"/>
                      <w:marBottom w:val="0"/>
                      <w:divBdr>
                        <w:top w:val="none" w:sz="0" w:space="0" w:color="auto"/>
                        <w:left w:val="none" w:sz="0" w:space="0" w:color="auto"/>
                        <w:bottom w:val="none" w:sz="0" w:space="0" w:color="auto"/>
                        <w:right w:val="none" w:sz="0" w:space="0" w:color="auto"/>
                      </w:divBdr>
                    </w:div>
                  </w:divsChild>
                </w:div>
                <w:div w:id="340551072">
                  <w:marLeft w:val="0"/>
                  <w:marRight w:val="0"/>
                  <w:marTop w:val="0"/>
                  <w:marBottom w:val="0"/>
                  <w:divBdr>
                    <w:top w:val="none" w:sz="0" w:space="0" w:color="auto"/>
                    <w:left w:val="none" w:sz="0" w:space="0" w:color="auto"/>
                    <w:bottom w:val="none" w:sz="0" w:space="0" w:color="auto"/>
                    <w:right w:val="none" w:sz="0" w:space="0" w:color="auto"/>
                  </w:divBdr>
                  <w:divsChild>
                    <w:div w:id="1562056386">
                      <w:marLeft w:val="0"/>
                      <w:marRight w:val="0"/>
                      <w:marTop w:val="0"/>
                      <w:marBottom w:val="0"/>
                      <w:divBdr>
                        <w:top w:val="none" w:sz="0" w:space="0" w:color="auto"/>
                        <w:left w:val="none" w:sz="0" w:space="0" w:color="auto"/>
                        <w:bottom w:val="none" w:sz="0" w:space="0" w:color="auto"/>
                        <w:right w:val="none" w:sz="0" w:space="0" w:color="auto"/>
                      </w:divBdr>
                    </w:div>
                  </w:divsChild>
                </w:div>
                <w:div w:id="324170504">
                  <w:marLeft w:val="0"/>
                  <w:marRight w:val="0"/>
                  <w:marTop w:val="0"/>
                  <w:marBottom w:val="0"/>
                  <w:divBdr>
                    <w:top w:val="none" w:sz="0" w:space="0" w:color="auto"/>
                    <w:left w:val="none" w:sz="0" w:space="0" w:color="auto"/>
                    <w:bottom w:val="none" w:sz="0" w:space="0" w:color="auto"/>
                    <w:right w:val="none" w:sz="0" w:space="0" w:color="auto"/>
                  </w:divBdr>
                  <w:divsChild>
                    <w:div w:id="1118718528">
                      <w:marLeft w:val="0"/>
                      <w:marRight w:val="0"/>
                      <w:marTop w:val="0"/>
                      <w:marBottom w:val="0"/>
                      <w:divBdr>
                        <w:top w:val="none" w:sz="0" w:space="0" w:color="auto"/>
                        <w:left w:val="none" w:sz="0" w:space="0" w:color="auto"/>
                        <w:bottom w:val="none" w:sz="0" w:space="0" w:color="auto"/>
                        <w:right w:val="none" w:sz="0" w:space="0" w:color="auto"/>
                      </w:divBdr>
                    </w:div>
                  </w:divsChild>
                </w:div>
                <w:div w:id="380600229">
                  <w:marLeft w:val="0"/>
                  <w:marRight w:val="0"/>
                  <w:marTop w:val="0"/>
                  <w:marBottom w:val="0"/>
                  <w:divBdr>
                    <w:top w:val="none" w:sz="0" w:space="0" w:color="auto"/>
                    <w:left w:val="none" w:sz="0" w:space="0" w:color="auto"/>
                    <w:bottom w:val="none" w:sz="0" w:space="0" w:color="auto"/>
                    <w:right w:val="none" w:sz="0" w:space="0" w:color="auto"/>
                  </w:divBdr>
                  <w:divsChild>
                    <w:div w:id="319044039">
                      <w:marLeft w:val="0"/>
                      <w:marRight w:val="0"/>
                      <w:marTop w:val="0"/>
                      <w:marBottom w:val="0"/>
                      <w:divBdr>
                        <w:top w:val="none" w:sz="0" w:space="0" w:color="auto"/>
                        <w:left w:val="none" w:sz="0" w:space="0" w:color="auto"/>
                        <w:bottom w:val="none" w:sz="0" w:space="0" w:color="auto"/>
                        <w:right w:val="none" w:sz="0" w:space="0" w:color="auto"/>
                      </w:divBdr>
                    </w:div>
                  </w:divsChild>
                </w:div>
                <w:div w:id="981427024">
                  <w:marLeft w:val="0"/>
                  <w:marRight w:val="0"/>
                  <w:marTop w:val="0"/>
                  <w:marBottom w:val="0"/>
                  <w:divBdr>
                    <w:top w:val="none" w:sz="0" w:space="0" w:color="auto"/>
                    <w:left w:val="none" w:sz="0" w:space="0" w:color="auto"/>
                    <w:bottom w:val="none" w:sz="0" w:space="0" w:color="auto"/>
                    <w:right w:val="none" w:sz="0" w:space="0" w:color="auto"/>
                  </w:divBdr>
                  <w:divsChild>
                    <w:div w:id="385877072">
                      <w:marLeft w:val="0"/>
                      <w:marRight w:val="0"/>
                      <w:marTop w:val="0"/>
                      <w:marBottom w:val="0"/>
                      <w:divBdr>
                        <w:top w:val="none" w:sz="0" w:space="0" w:color="auto"/>
                        <w:left w:val="none" w:sz="0" w:space="0" w:color="auto"/>
                        <w:bottom w:val="none" w:sz="0" w:space="0" w:color="auto"/>
                        <w:right w:val="none" w:sz="0" w:space="0" w:color="auto"/>
                      </w:divBdr>
                    </w:div>
                    <w:div w:id="135950226">
                      <w:marLeft w:val="0"/>
                      <w:marRight w:val="0"/>
                      <w:marTop w:val="0"/>
                      <w:marBottom w:val="0"/>
                      <w:divBdr>
                        <w:top w:val="none" w:sz="0" w:space="0" w:color="auto"/>
                        <w:left w:val="none" w:sz="0" w:space="0" w:color="auto"/>
                        <w:bottom w:val="none" w:sz="0" w:space="0" w:color="auto"/>
                        <w:right w:val="none" w:sz="0" w:space="0" w:color="auto"/>
                      </w:divBdr>
                    </w:div>
                    <w:div w:id="1659386445">
                      <w:marLeft w:val="0"/>
                      <w:marRight w:val="0"/>
                      <w:marTop w:val="0"/>
                      <w:marBottom w:val="0"/>
                      <w:divBdr>
                        <w:top w:val="none" w:sz="0" w:space="0" w:color="auto"/>
                        <w:left w:val="none" w:sz="0" w:space="0" w:color="auto"/>
                        <w:bottom w:val="none" w:sz="0" w:space="0" w:color="auto"/>
                        <w:right w:val="none" w:sz="0" w:space="0" w:color="auto"/>
                      </w:divBdr>
                    </w:div>
                  </w:divsChild>
                </w:div>
                <w:div w:id="1044406114">
                  <w:marLeft w:val="0"/>
                  <w:marRight w:val="0"/>
                  <w:marTop w:val="0"/>
                  <w:marBottom w:val="0"/>
                  <w:divBdr>
                    <w:top w:val="none" w:sz="0" w:space="0" w:color="auto"/>
                    <w:left w:val="none" w:sz="0" w:space="0" w:color="auto"/>
                    <w:bottom w:val="none" w:sz="0" w:space="0" w:color="auto"/>
                    <w:right w:val="none" w:sz="0" w:space="0" w:color="auto"/>
                  </w:divBdr>
                  <w:divsChild>
                    <w:div w:id="4162503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6365217">
          <w:marLeft w:val="0"/>
          <w:marRight w:val="0"/>
          <w:marTop w:val="0"/>
          <w:marBottom w:val="0"/>
          <w:divBdr>
            <w:top w:val="none" w:sz="0" w:space="0" w:color="auto"/>
            <w:left w:val="none" w:sz="0" w:space="0" w:color="auto"/>
            <w:bottom w:val="none" w:sz="0" w:space="0" w:color="auto"/>
            <w:right w:val="none" w:sz="0" w:space="0" w:color="auto"/>
          </w:divBdr>
        </w:div>
        <w:div w:id="1639606942">
          <w:marLeft w:val="0"/>
          <w:marRight w:val="0"/>
          <w:marTop w:val="0"/>
          <w:marBottom w:val="0"/>
          <w:divBdr>
            <w:top w:val="none" w:sz="0" w:space="0" w:color="auto"/>
            <w:left w:val="none" w:sz="0" w:space="0" w:color="auto"/>
            <w:bottom w:val="none" w:sz="0" w:space="0" w:color="auto"/>
            <w:right w:val="none" w:sz="0" w:space="0" w:color="auto"/>
          </w:divBdr>
        </w:div>
        <w:div w:id="1707172841">
          <w:marLeft w:val="0"/>
          <w:marRight w:val="0"/>
          <w:marTop w:val="0"/>
          <w:marBottom w:val="0"/>
          <w:divBdr>
            <w:top w:val="none" w:sz="0" w:space="0" w:color="auto"/>
            <w:left w:val="none" w:sz="0" w:space="0" w:color="auto"/>
            <w:bottom w:val="none" w:sz="0" w:space="0" w:color="auto"/>
            <w:right w:val="none" w:sz="0" w:space="0" w:color="auto"/>
          </w:divBdr>
        </w:div>
        <w:div w:id="386951793">
          <w:marLeft w:val="0"/>
          <w:marRight w:val="0"/>
          <w:marTop w:val="0"/>
          <w:marBottom w:val="0"/>
          <w:divBdr>
            <w:top w:val="none" w:sz="0" w:space="0" w:color="auto"/>
            <w:left w:val="none" w:sz="0" w:space="0" w:color="auto"/>
            <w:bottom w:val="none" w:sz="0" w:space="0" w:color="auto"/>
            <w:right w:val="none" w:sz="0" w:space="0" w:color="auto"/>
          </w:divBdr>
        </w:div>
        <w:div w:id="195698936">
          <w:marLeft w:val="0"/>
          <w:marRight w:val="0"/>
          <w:marTop w:val="0"/>
          <w:marBottom w:val="0"/>
          <w:divBdr>
            <w:top w:val="none" w:sz="0" w:space="0" w:color="auto"/>
            <w:left w:val="none" w:sz="0" w:space="0" w:color="auto"/>
            <w:bottom w:val="none" w:sz="0" w:space="0" w:color="auto"/>
            <w:right w:val="none" w:sz="0" w:space="0" w:color="auto"/>
          </w:divBdr>
        </w:div>
        <w:div w:id="163866257">
          <w:marLeft w:val="0"/>
          <w:marRight w:val="0"/>
          <w:marTop w:val="0"/>
          <w:marBottom w:val="0"/>
          <w:divBdr>
            <w:top w:val="none" w:sz="0" w:space="0" w:color="auto"/>
            <w:left w:val="none" w:sz="0" w:space="0" w:color="auto"/>
            <w:bottom w:val="none" w:sz="0" w:space="0" w:color="auto"/>
            <w:right w:val="none" w:sz="0" w:space="0" w:color="auto"/>
          </w:divBdr>
          <w:divsChild>
            <w:div w:id="2054186995">
              <w:marLeft w:val="-75"/>
              <w:marRight w:val="0"/>
              <w:marTop w:val="30"/>
              <w:marBottom w:val="30"/>
              <w:divBdr>
                <w:top w:val="none" w:sz="0" w:space="0" w:color="auto"/>
                <w:left w:val="none" w:sz="0" w:space="0" w:color="auto"/>
                <w:bottom w:val="none" w:sz="0" w:space="0" w:color="auto"/>
                <w:right w:val="none" w:sz="0" w:space="0" w:color="auto"/>
              </w:divBdr>
              <w:divsChild>
                <w:div w:id="1212886612">
                  <w:marLeft w:val="0"/>
                  <w:marRight w:val="0"/>
                  <w:marTop w:val="0"/>
                  <w:marBottom w:val="0"/>
                  <w:divBdr>
                    <w:top w:val="none" w:sz="0" w:space="0" w:color="auto"/>
                    <w:left w:val="none" w:sz="0" w:space="0" w:color="auto"/>
                    <w:bottom w:val="none" w:sz="0" w:space="0" w:color="auto"/>
                    <w:right w:val="none" w:sz="0" w:space="0" w:color="auto"/>
                  </w:divBdr>
                  <w:divsChild>
                    <w:div w:id="1694529313">
                      <w:marLeft w:val="0"/>
                      <w:marRight w:val="0"/>
                      <w:marTop w:val="0"/>
                      <w:marBottom w:val="0"/>
                      <w:divBdr>
                        <w:top w:val="none" w:sz="0" w:space="0" w:color="auto"/>
                        <w:left w:val="none" w:sz="0" w:space="0" w:color="auto"/>
                        <w:bottom w:val="none" w:sz="0" w:space="0" w:color="auto"/>
                        <w:right w:val="none" w:sz="0" w:space="0" w:color="auto"/>
                      </w:divBdr>
                    </w:div>
                  </w:divsChild>
                </w:div>
                <w:div w:id="1322351475">
                  <w:marLeft w:val="0"/>
                  <w:marRight w:val="0"/>
                  <w:marTop w:val="0"/>
                  <w:marBottom w:val="0"/>
                  <w:divBdr>
                    <w:top w:val="none" w:sz="0" w:space="0" w:color="auto"/>
                    <w:left w:val="none" w:sz="0" w:space="0" w:color="auto"/>
                    <w:bottom w:val="none" w:sz="0" w:space="0" w:color="auto"/>
                    <w:right w:val="none" w:sz="0" w:space="0" w:color="auto"/>
                  </w:divBdr>
                  <w:divsChild>
                    <w:div w:id="2057535469">
                      <w:marLeft w:val="0"/>
                      <w:marRight w:val="0"/>
                      <w:marTop w:val="0"/>
                      <w:marBottom w:val="0"/>
                      <w:divBdr>
                        <w:top w:val="none" w:sz="0" w:space="0" w:color="auto"/>
                        <w:left w:val="none" w:sz="0" w:space="0" w:color="auto"/>
                        <w:bottom w:val="none" w:sz="0" w:space="0" w:color="auto"/>
                        <w:right w:val="none" w:sz="0" w:space="0" w:color="auto"/>
                      </w:divBdr>
                    </w:div>
                  </w:divsChild>
                </w:div>
                <w:div w:id="406922792">
                  <w:marLeft w:val="0"/>
                  <w:marRight w:val="0"/>
                  <w:marTop w:val="0"/>
                  <w:marBottom w:val="0"/>
                  <w:divBdr>
                    <w:top w:val="none" w:sz="0" w:space="0" w:color="auto"/>
                    <w:left w:val="none" w:sz="0" w:space="0" w:color="auto"/>
                    <w:bottom w:val="none" w:sz="0" w:space="0" w:color="auto"/>
                    <w:right w:val="none" w:sz="0" w:space="0" w:color="auto"/>
                  </w:divBdr>
                  <w:divsChild>
                    <w:div w:id="1954052208">
                      <w:marLeft w:val="0"/>
                      <w:marRight w:val="0"/>
                      <w:marTop w:val="0"/>
                      <w:marBottom w:val="0"/>
                      <w:divBdr>
                        <w:top w:val="none" w:sz="0" w:space="0" w:color="auto"/>
                        <w:left w:val="none" w:sz="0" w:space="0" w:color="auto"/>
                        <w:bottom w:val="none" w:sz="0" w:space="0" w:color="auto"/>
                        <w:right w:val="none" w:sz="0" w:space="0" w:color="auto"/>
                      </w:divBdr>
                    </w:div>
                  </w:divsChild>
                </w:div>
                <w:div w:id="1745564372">
                  <w:marLeft w:val="0"/>
                  <w:marRight w:val="0"/>
                  <w:marTop w:val="0"/>
                  <w:marBottom w:val="0"/>
                  <w:divBdr>
                    <w:top w:val="none" w:sz="0" w:space="0" w:color="auto"/>
                    <w:left w:val="none" w:sz="0" w:space="0" w:color="auto"/>
                    <w:bottom w:val="none" w:sz="0" w:space="0" w:color="auto"/>
                    <w:right w:val="none" w:sz="0" w:space="0" w:color="auto"/>
                  </w:divBdr>
                  <w:divsChild>
                    <w:div w:id="1906329241">
                      <w:marLeft w:val="0"/>
                      <w:marRight w:val="0"/>
                      <w:marTop w:val="0"/>
                      <w:marBottom w:val="0"/>
                      <w:divBdr>
                        <w:top w:val="none" w:sz="0" w:space="0" w:color="auto"/>
                        <w:left w:val="none" w:sz="0" w:space="0" w:color="auto"/>
                        <w:bottom w:val="none" w:sz="0" w:space="0" w:color="auto"/>
                        <w:right w:val="none" w:sz="0" w:space="0" w:color="auto"/>
                      </w:divBdr>
                    </w:div>
                  </w:divsChild>
                </w:div>
                <w:div w:id="972714857">
                  <w:marLeft w:val="0"/>
                  <w:marRight w:val="0"/>
                  <w:marTop w:val="0"/>
                  <w:marBottom w:val="0"/>
                  <w:divBdr>
                    <w:top w:val="none" w:sz="0" w:space="0" w:color="auto"/>
                    <w:left w:val="none" w:sz="0" w:space="0" w:color="auto"/>
                    <w:bottom w:val="none" w:sz="0" w:space="0" w:color="auto"/>
                    <w:right w:val="none" w:sz="0" w:space="0" w:color="auto"/>
                  </w:divBdr>
                  <w:divsChild>
                    <w:div w:id="849375091">
                      <w:marLeft w:val="0"/>
                      <w:marRight w:val="0"/>
                      <w:marTop w:val="0"/>
                      <w:marBottom w:val="0"/>
                      <w:divBdr>
                        <w:top w:val="none" w:sz="0" w:space="0" w:color="auto"/>
                        <w:left w:val="none" w:sz="0" w:space="0" w:color="auto"/>
                        <w:bottom w:val="none" w:sz="0" w:space="0" w:color="auto"/>
                        <w:right w:val="none" w:sz="0" w:space="0" w:color="auto"/>
                      </w:divBdr>
                    </w:div>
                  </w:divsChild>
                </w:div>
                <w:div w:id="498740062">
                  <w:marLeft w:val="0"/>
                  <w:marRight w:val="0"/>
                  <w:marTop w:val="0"/>
                  <w:marBottom w:val="0"/>
                  <w:divBdr>
                    <w:top w:val="none" w:sz="0" w:space="0" w:color="auto"/>
                    <w:left w:val="none" w:sz="0" w:space="0" w:color="auto"/>
                    <w:bottom w:val="none" w:sz="0" w:space="0" w:color="auto"/>
                    <w:right w:val="none" w:sz="0" w:space="0" w:color="auto"/>
                  </w:divBdr>
                  <w:divsChild>
                    <w:div w:id="1603226627">
                      <w:marLeft w:val="0"/>
                      <w:marRight w:val="0"/>
                      <w:marTop w:val="0"/>
                      <w:marBottom w:val="0"/>
                      <w:divBdr>
                        <w:top w:val="none" w:sz="0" w:space="0" w:color="auto"/>
                        <w:left w:val="none" w:sz="0" w:space="0" w:color="auto"/>
                        <w:bottom w:val="none" w:sz="0" w:space="0" w:color="auto"/>
                        <w:right w:val="none" w:sz="0" w:space="0" w:color="auto"/>
                      </w:divBdr>
                    </w:div>
                  </w:divsChild>
                </w:div>
                <w:div w:id="1040471609">
                  <w:marLeft w:val="0"/>
                  <w:marRight w:val="0"/>
                  <w:marTop w:val="0"/>
                  <w:marBottom w:val="0"/>
                  <w:divBdr>
                    <w:top w:val="none" w:sz="0" w:space="0" w:color="auto"/>
                    <w:left w:val="none" w:sz="0" w:space="0" w:color="auto"/>
                    <w:bottom w:val="none" w:sz="0" w:space="0" w:color="auto"/>
                    <w:right w:val="none" w:sz="0" w:space="0" w:color="auto"/>
                  </w:divBdr>
                  <w:divsChild>
                    <w:div w:id="834997120">
                      <w:marLeft w:val="0"/>
                      <w:marRight w:val="0"/>
                      <w:marTop w:val="0"/>
                      <w:marBottom w:val="0"/>
                      <w:divBdr>
                        <w:top w:val="none" w:sz="0" w:space="0" w:color="auto"/>
                        <w:left w:val="none" w:sz="0" w:space="0" w:color="auto"/>
                        <w:bottom w:val="none" w:sz="0" w:space="0" w:color="auto"/>
                        <w:right w:val="none" w:sz="0" w:space="0" w:color="auto"/>
                      </w:divBdr>
                    </w:div>
                  </w:divsChild>
                </w:div>
                <w:div w:id="1756122261">
                  <w:marLeft w:val="0"/>
                  <w:marRight w:val="0"/>
                  <w:marTop w:val="0"/>
                  <w:marBottom w:val="0"/>
                  <w:divBdr>
                    <w:top w:val="none" w:sz="0" w:space="0" w:color="auto"/>
                    <w:left w:val="none" w:sz="0" w:space="0" w:color="auto"/>
                    <w:bottom w:val="none" w:sz="0" w:space="0" w:color="auto"/>
                    <w:right w:val="none" w:sz="0" w:space="0" w:color="auto"/>
                  </w:divBdr>
                  <w:divsChild>
                    <w:div w:id="1572153816">
                      <w:marLeft w:val="0"/>
                      <w:marRight w:val="0"/>
                      <w:marTop w:val="0"/>
                      <w:marBottom w:val="0"/>
                      <w:divBdr>
                        <w:top w:val="none" w:sz="0" w:space="0" w:color="auto"/>
                        <w:left w:val="none" w:sz="0" w:space="0" w:color="auto"/>
                        <w:bottom w:val="none" w:sz="0" w:space="0" w:color="auto"/>
                        <w:right w:val="none" w:sz="0" w:space="0" w:color="auto"/>
                      </w:divBdr>
                    </w:div>
                  </w:divsChild>
                </w:div>
                <w:div w:id="355082622">
                  <w:marLeft w:val="0"/>
                  <w:marRight w:val="0"/>
                  <w:marTop w:val="0"/>
                  <w:marBottom w:val="0"/>
                  <w:divBdr>
                    <w:top w:val="none" w:sz="0" w:space="0" w:color="auto"/>
                    <w:left w:val="none" w:sz="0" w:space="0" w:color="auto"/>
                    <w:bottom w:val="none" w:sz="0" w:space="0" w:color="auto"/>
                    <w:right w:val="none" w:sz="0" w:space="0" w:color="auto"/>
                  </w:divBdr>
                  <w:divsChild>
                    <w:div w:id="1610964499">
                      <w:marLeft w:val="0"/>
                      <w:marRight w:val="0"/>
                      <w:marTop w:val="0"/>
                      <w:marBottom w:val="0"/>
                      <w:divBdr>
                        <w:top w:val="none" w:sz="0" w:space="0" w:color="auto"/>
                        <w:left w:val="none" w:sz="0" w:space="0" w:color="auto"/>
                        <w:bottom w:val="none" w:sz="0" w:space="0" w:color="auto"/>
                        <w:right w:val="none" w:sz="0" w:space="0" w:color="auto"/>
                      </w:divBdr>
                    </w:div>
                  </w:divsChild>
                </w:div>
                <w:div w:id="1948386456">
                  <w:marLeft w:val="0"/>
                  <w:marRight w:val="0"/>
                  <w:marTop w:val="0"/>
                  <w:marBottom w:val="0"/>
                  <w:divBdr>
                    <w:top w:val="none" w:sz="0" w:space="0" w:color="auto"/>
                    <w:left w:val="none" w:sz="0" w:space="0" w:color="auto"/>
                    <w:bottom w:val="none" w:sz="0" w:space="0" w:color="auto"/>
                    <w:right w:val="none" w:sz="0" w:space="0" w:color="auto"/>
                  </w:divBdr>
                  <w:divsChild>
                    <w:div w:id="260915898">
                      <w:marLeft w:val="0"/>
                      <w:marRight w:val="0"/>
                      <w:marTop w:val="0"/>
                      <w:marBottom w:val="0"/>
                      <w:divBdr>
                        <w:top w:val="none" w:sz="0" w:space="0" w:color="auto"/>
                        <w:left w:val="none" w:sz="0" w:space="0" w:color="auto"/>
                        <w:bottom w:val="none" w:sz="0" w:space="0" w:color="auto"/>
                        <w:right w:val="none" w:sz="0" w:space="0" w:color="auto"/>
                      </w:divBdr>
                    </w:div>
                  </w:divsChild>
                </w:div>
                <w:div w:id="279069617">
                  <w:marLeft w:val="0"/>
                  <w:marRight w:val="0"/>
                  <w:marTop w:val="0"/>
                  <w:marBottom w:val="0"/>
                  <w:divBdr>
                    <w:top w:val="none" w:sz="0" w:space="0" w:color="auto"/>
                    <w:left w:val="none" w:sz="0" w:space="0" w:color="auto"/>
                    <w:bottom w:val="none" w:sz="0" w:space="0" w:color="auto"/>
                    <w:right w:val="none" w:sz="0" w:space="0" w:color="auto"/>
                  </w:divBdr>
                  <w:divsChild>
                    <w:div w:id="1632201883">
                      <w:marLeft w:val="0"/>
                      <w:marRight w:val="0"/>
                      <w:marTop w:val="0"/>
                      <w:marBottom w:val="0"/>
                      <w:divBdr>
                        <w:top w:val="none" w:sz="0" w:space="0" w:color="auto"/>
                        <w:left w:val="none" w:sz="0" w:space="0" w:color="auto"/>
                        <w:bottom w:val="none" w:sz="0" w:space="0" w:color="auto"/>
                        <w:right w:val="none" w:sz="0" w:space="0" w:color="auto"/>
                      </w:divBdr>
                    </w:div>
                  </w:divsChild>
                </w:div>
                <w:div w:id="1887258478">
                  <w:marLeft w:val="0"/>
                  <w:marRight w:val="0"/>
                  <w:marTop w:val="0"/>
                  <w:marBottom w:val="0"/>
                  <w:divBdr>
                    <w:top w:val="none" w:sz="0" w:space="0" w:color="auto"/>
                    <w:left w:val="none" w:sz="0" w:space="0" w:color="auto"/>
                    <w:bottom w:val="none" w:sz="0" w:space="0" w:color="auto"/>
                    <w:right w:val="none" w:sz="0" w:space="0" w:color="auto"/>
                  </w:divBdr>
                  <w:divsChild>
                    <w:div w:id="1746798482">
                      <w:marLeft w:val="0"/>
                      <w:marRight w:val="0"/>
                      <w:marTop w:val="0"/>
                      <w:marBottom w:val="0"/>
                      <w:divBdr>
                        <w:top w:val="none" w:sz="0" w:space="0" w:color="auto"/>
                        <w:left w:val="none" w:sz="0" w:space="0" w:color="auto"/>
                        <w:bottom w:val="none" w:sz="0" w:space="0" w:color="auto"/>
                        <w:right w:val="none" w:sz="0" w:space="0" w:color="auto"/>
                      </w:divBdr>
                    </w:div>
                  </w:divsChild>
                </w:div>
                <w:div w:id="449477542">
                  <w:marLeft w:val="0"/>
                  <w:marRight w:val="0"/>
                  <w:marTop w:val="0"/>
                  <w:marBottom w:val="0"/>
                  <w:divBdr>
                    <w:top w:val="none" w:sz="0" w:space="0" w:color="auto"/>
                    <w:left w:val="none" w:sz="0" w:space="0" w:color="auto"/>
                    <w:bottom w:val="none" w:sz="0" w:space="0" w:color="auto"/>
                    <w:right w:val="none" w:sz="0" w:space="0" w:color="auto"/>
                  </w:divBdr>
                  <w:divsChild>
                    <w:div w:id="3757361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7752194">
          <w:marLeft w:val="0"/>
          <w:marRight w:val="0"/>
          <w:marTop w:val="0"/>
          <w:marBottom w:val="0"/>
          <w:divBdr>
            <w:top w:val="none" w:sz="0" w:space="0" w:color="auto"/>
            <w:left w:val="none" w:sz="0" w:space="0" w:color="auto"/>
            <w:bottom w:val="none" w:sz="0" w:space="0" w:color="auto"/>
            <w:right w:val="none" w:sz="0" w:space="0" w:color="auto"/>
          </w:divBdr>
        </w:div>
        <w:div w:id="249704184">
          <w:marLeft w:val="0"/>
          <w:marRight w:val="0"/>
          <w:marTop w:val="0"/>
          <w:marBottom w:val="0"/>
          <w:divBdr>
            <w:top w:val="none" w:sz="0" w:space="0" w:color="auto"/>
            <w:left w:val="none" w:sz="0" w:space="0" w:color="auto"/>
            <w:bottom w:val="none" w:sz="0" w:space="0" w:color="auto"/>
            <w:right w:val="none" w:sz="0" w:space="0" w:color="auto"/>
          </w:divBdr>
        </w:div>
        <w:div w:id="963265624">
          <w:marLeft w:val="0"/>
          <w:marRight w:val="0"/>
          <w:marTop w:val="0"/>
          <w:marBottom w:val="0"/>
          <w:divBdr>
            <w:top w:val="none" w:sz="0" w:space="0" w:color="auto"/>
            <w:left w:val="none" w:sz="0" w:space="0" w:color="auto"/>
            <w:bottom w:val="none" w:sz="0" w:space="0" w:color="auto"/>
            <w:right w:val="none" w:sz="0" w:space="0" w:color="auto"/>
          </w:divBdr>
          <w:divsChild>
            <w:div w:id="16466323">
              <w:marLeft w:val="0"/>
              <w:marRight w:val="0"/>
              <w:marTop w:val="0"/>
              <w:marBottom w:val="0"/>
              <w:divBdr>
                <w:top w:val="none" w:sz="0" w:space="0" w:color="auto"/>
                <w:left w:val="none" w:sz="0" w:space="0" w:color="auto"/>
                <w:bottom w:val="none" w:sz="0" w:space="0" w:color="auto"/>
                <w:right w:val="none" w:sz="0" w:space="0" w:color="auto"/>
              </w:divBdr>
            </w:div>
            <w:div w:id="939487703">
              <w:marLeft w:val="0"/>
              <w:marRight w:val="0"/>
              <w:marTop w:val="0"/>
              <w:marBottom w:val="0"/>
              <w:divBdr>
                <w:top w:val="none" w:sz="0" w:space="0" w:color="auto"/>
                <w:left w:val="none" w:sz="0" w:space="0" w:color="auto"/>
                <w:bottom w:val="none" w:sz="0" w:space="0" w:color="auto"/>
                <w:right w:val="none" w:sz="0" w:space="0" w:color="auto"/>
              </w:divBdr>
            </w:div>
            <w:div w:id="1556044097">
              <w:marLeft w:val="0"/>
              <w:marRight w:val="0"/>
              <w:marTop w:val="0"/>
              <w:marBottom w:val="0"/>
              <w:divBdr>
                <w:top w:val="none" w:sz="0" w:space="0" w:color="auto"/>
                <w:left w:val="none" w:sz="0" w:space="0" w:color="auto"/>
                <w:bottom w:val="none" w:sz="0" w:space="0" w:color="auto"/>
                <w:right w:val="none" w:sz="0" w:space="0" w:color="auto"/>
              </w:divBdr>
            </w:div>
            <w:div w:id="924456686">
              <w:marLeft w:val="0"/>
              <w:marRight w:val="0"/>
              <w:marTop w:val="0"/>
              <w:marBottom w:val="0"/>
              <w:divBdr>
                <w:top w:val="none" w:sz="0" w:space="0" w:color="auto"/>
                <w:left w:val="none" w:sz="0" w:space="0" w:color="auto"/>
                <w:bottom w:val="none" w:sz="0" w:space="0" w:color="auto"/>
                <w:right w:val="none" w:sz="0" w:space="0" w:color="auto"/>
              </w:divBdr>
            </w:div>
            <w:div w:id="16665261">
              <w:marLeft w:val="0"/>
              <w:marRight w:val="0"/>
              <w:marTop w:val="0"/>
              <w:marBottom w:val="0"/>
              <w:divBdr>
                <w:top w:val="none" w:sz="0" w:space="0" w:color="auto"/>
                <w:left w:val="none" w:sz="0" w:space="0" w:color="auto"/>
                <w:bottom w:val="none" w:sz="0" w:space="0" w:color="auto"/>
                <w:right w:val="none" w:sz="0" w:space="0" w:color="auto"/>
              </w:divBdr>
            </w:div>
            <w:div w:id="1615209889">
              <w:marLeft w:val="0"/>
              <w:marRight w:val="0"/>
              <w:marTop w:val="0"/>
              <w:marBottom w:val="0"/>
              <w:divBdr>
                <w:top w:val="none" w:sz="0" w:space="0" w:color="auto"/>
                <w:left w:val="none" w:sz="0" w:space="0" w:color="auto"/>
                <w:bottom w:val="none" w:sz="0" w:space="0" w:color="auto"/>
                <w:right w:val="none" w:sz="0" w:space="0" w:color="auto"/>
              </w:divBdr>
            </w:div>
            <w:div w:id="372972121">
              <w:marLeft w:val="0"/>
              <w:marRight w:val="0"/>
              <w:marTop w:val="0"/>
              <w:marBottom w:val="0"/>
              <w:divBdr>
                <w:top w:val="none" w:sz="0" w:space="0" w:color="auto"/>
                <w:left w:val="none" w:sz="0" w:space="0" w:color="auto"/>
                <w:bottom w:val="none" w:sz="0" w:space="0" w:color="auto"/>
                <w:right w:val="none" w:sz="0" w:space="0" w:color="auto"/>
              </w:divBdr>
            </w:div>
            <w:div w:id="546067047">
              <w:marLeft w:val="0"/>
              <w:marRight w:val="0"/>
              <w:marTop w:val="0"/>
              <w:marBottom w:val="0"/>
              <w:divBdr>
                <w:top w:val="none" w:sz="0" w:space="0" w:color="auto"/>
                <w:left w:val="none" w:sz="0" w:space="0" w:color="auto"/>
                <w:bottom w:val="none" w:sz="0" w:space="0" w:color="auto"/>
                <w:right w:val="none" w:sz="0" w:space="0" w:color="auto"/>
              </w:divBdr>
            </w:div>
            <w:div w:id="1739861737">
              <w:marLeft w:val="0"/>
              <w:marRight w:val="0"/>
              <w:marTop w:val="0"/>
              <w:marBottom w:val="0"/>
              <w:divBdr>
                <w:top w:val="none" w:sz="0" w:space="0" w:color="auto"/>
                <w:left w:val="none" w:sz="0" w:space="0" w:color="auto"/>
                <w:bottom w:val="none" w:sz="0" w:space="0" w:color="auto"/>
                <w:right w:val="none" w:sz="0" w:space="0" w:color="auto"/>
              </w:divBdr>
            </w:div>
            <w:div w:id="189224813">
              <w:marLeft w:val="0"/>
              <w:marRight w:val="0"/>
              <w:marTop w:val="0"/>
              <w:marBottom w:val="0"/>
              <w:divBdr>
                <w:top w:val="none" w:sz="0" w:space="0" w:color="auto"/>
                <w:left w:val="none" w:sz="0" w:space="0" w:color="auto"/>
                <w:bottom w:val="none" w:sz="0" w:space="0" w:color="auto"/>
                <w:right w:val="none" w:sz="0" w:space="0" w:color="auto"/>
              </w:divBdr>
            </w:div>
            <w:div w:id="1938710292">
              <w:marLeft w:val="0"/>
              <w:marRight w:val="0"/>
              <w:marTop w:val="0"/>
              <w:marBottom w:val="0"/>
              <w:divBdr>
                <w:top w:val="none" w:sz="0" w:space="0" w:color="auto"/>
                <w:left w:val="none" w:sz="0" w:space="0" w:color="auto"/>
                <w:bottom w:val="none" w:sz="0" w:space="0" w:color="auto"/>
                <w:right w:val="none" w:sz="0" w:space="0" w:color="auto"/>
              </w:divBdr>
            </w:div>
            <w:div w:id="957834367">
              <w:marLeft w:val="0"/>
              <w:marRight w:val="0"/>
              <w:marTop w:val="0"/>
              <w:marBottom w:val="0"/>
              <w:divBdr>
                <w:top w:val="none" w:sz="0" w:space="0" w:color="auto"/>
                <w:left w:val="none" w:sz="0" w:space="0" w:color="auto"/>
                <w:bottom w:val="none" w:sz="0" w:space="0" w:color="auto"/>
                <w:right w:val="none" w:sz="0" w:space="0" w:color="auto"/>
              </w:divBdr>
            </w:div>
            <w:div w:id="515845486">
              <w:marLeft w:val="0"/>
              <w:marRight w:val="0"/>
              <w:marTop w:val="0"/>
              <w:marBottom w:val="0"/>
              <w:divBdr>
                <w:top w:val="none" w:sz="0" w:space="0" w:color="auto"/>
                <w:left w:val="none" w:sz="0" w:space="0" w:color="auto"/>
                <w:bottom w:val="none" w:sz="0" w:space="0" w:color="auto"/>
                <w:right w:val="none" w:sz="0" w:space="0" w:color="auto"/>
              </w:divBdr>
            </w:div>
            <w:div w:id="989208926">
              <w:marLeft w:val="0"/>
              <w:marRight w:val="0"/>
              <w:marTop w:val="0"/>
              <w:marBottom w:val="0"/>
              <w:divBdr>
                <w:top w:val="none" w:sz="0" w:space="0" w:color="auto"/>
                <w:left w:val="none" w:sz="0" w:space="0" w:color="auto"/>
                <w:bottom w:val="none" w:sz="0" w:space="0" w:color="auto"/>
                <w:right w:val="none" w:sz="0" w:space="0" w:color="auto"/>
              </w:divBdr>
            </w:div>
            <w:div w:id="916474773">
              <w:marLeft w:val="0"/>
              <w:marRight w:val="0"/>
              <w:marTop w:val="0"/>
              <w:marBottom w:val="0"/>
              <w:divBdr>
                <w:top w:val="none" w:sz="0" w:space="0" w:color="auto"/>
                <w:left w:val="none" w:sz="0" w:space="0" w:color="auto"/>
                <w:bottom w:val="none" w:sz="0" w:space="0" w:color="auto"/>
                <w:right w:val="none" w:sz="0" w:space="0" w:color="auto"/>
              </w:divBdr>
            </w:div>
          </w:divsChild>
        </w:div>
        <w:div w:id="208882892">
          <w:marLeft w:val="0"/>
          <w:marRight w:val="0"/>
          <w:marTop w:val="0"/>
          <w:marBottom w:val="0"/>
          <w:divBdr>
            <w:top w:val="none" w:sz="0" w:space="0" w:color="auto"/>
            <w:left w:val="none" w:sz="0" w:space="0" w:color="auto"/>
            <w:bottom w:val="none" w:sz="0" w:space="0" w:color="auto"/>
            <w:right w:val="none" w:sz="0" w:space="0" w:color="auto"/>
          </w:divBdr>
        </w:div>
        <w:div w:id="1048913012">
          <w:marLeft w:val="0"/>
          <w:marRight w:val="0"/>
          <w:marTop w:val="0"/>
          <w:marBottom w:val="0"/>
          <w:divBdr>
            <w:top w:val="none" w:sz="0" w:space="0" w:color="auto"/>
            <w:left w:val="none" w:sz="0" w:space="0" w:color="auto"/>
            <w:bottom w:val="none" w:sz="0" w:space="0" w:color="auto"/>
            <w:right w:val="none" w:sz="0" w:space="0" w:color="auto"/>
          </w:divBdr>
        </w:div>
        <w:div w:id="465663585">
          <w:marLeft w:val="0"/>
          <w:marRight w:val="0"/>
          <w:marTop w:val="0"/>
          <w:marBottom w:val="0"/>
          <w:divBdr>
            <w:top w:val="none" w:sz="0" w:space="0" w:color="auto"/>
            <w:left w:val="none" w:sz="0" w:space="0" w:color="auto"/>
            <w:bottom w:val="none" w:sz="0" w:space="0" w:color="auto"/>
            <w:right w:val="none" w:sz="0" w:space="0" w:color="auto"/>
          </w:divBdr>
        </w:div>
        <w:div w:id="567493034">
          <w:marLeft w:val="0"/>
          <w:marRight w:val="0"/>
          <w:marTop w:val="0"/>
          <w:marBottom w:val="0"/>
          <w:divBdr>
            <w:top w:val="none" w:sz="0" w:space="0" w:color="auto"/>
            <w:left w:val="none" w:sz="0" w:space="0" w:color="auto"/>
            <w:bottom w:val="none" w:sz="0" w:space="0" w:color="auto"/>
            <w:right w:val="none" w:sz="0" w:space="0" w:color="auto"/>
          </w:divBdr>
        </w:div>
        <w:div w:id="29571855">
          <w:marLeft w:val="0"/>
          <w:marRight w:val="0"/>
          <w:marTop w:val="0"/>
          <w:marBottom w:val="0"/>
          <w:divBdr>
            <w:top w:val="none" w:sz="0" w:space="0" w:color="auto"/>
            <w:left w:val="none" w:sz="0" w:space="0" w:color="auto"/>
            <w:bottom w:val="none" w:sz="0" w:space="0" w:color="auto"/>
            <w:right w:val="none" w:sz="0" w:space="0" w:color="auto"/>
          </w:divBdr>
          <w:divsChild>
            <w:div w:id="2017076907">
              <w:marLeft w:val="-75"/>
              <w:marRight w:val="0"/>
              <w:marTop w:val="30"/>
              <w:marBottom w:val="30"/>
              <w:divBdr>
                <w:top w:val="none" w:sz="0" w:space="0" w:color="auto"/>
                <w:left w:val="none" w:sz="0" w:space="0" w:color="auto"/>
                <w:bottom w:val="none" w:sz="0" w:space="0" w:color="auto"/>
                <w:right w:val="none" w:sz="0" w:space="0" w:color="auto"/>
              </w:divBdr>
              <w:divsChild>
                <w:div w:id="451752562">
                  <w:marLeft w:val="0"/>
                  <w:marRight w:val="0"/>
                  <w:marTop w:val="0"/>
                  <w:marBottom w:val="0"/>
                  <w:divBdr>
                    <w:top w:val="none" w:sz="0" w:space="0" w:color="auto"/>
                    <w:left w:val="none" w:sz="0" w:space="0" w:color="auto"/>
                    <w:bottom w:val="none" w:sz="0" w:space="0" w:color="auto"/>
                    <w:right w:val="none" w:sz="0" w:space="0" w:color="auto"/>
                  </w:divBdr>
                  <w:divsChild>
                    <w:div w:id="616720916">
                      <w:marLeft w:val="0"/>
                      <w:marRight w:val="0"/>
                      <w:marTop w:val="0"/>
                      <w:marBottom w:val="0"/>
                      <w:divBdr>
                        <w:top w:val="none" w:sz="0" w:space="0" w:color="auto"/>
                        <w:left w:val="none" w:sz="0" w:space="0" w:color="auto"/>
                        <w:bottom w:val="none" w:sz="0" w:space="0" w:color="auto"/>
                        <w:right w:val="none" w:sz="0" w:space="0" w:color="auto"/>
                      </w:divBdr>
                    </w:div>
                  </w:divsChild>
                </w:div>
                <w:div w:id="717702701">
                  <w:marLeft w:val="0"/>
                  <w:marRight w:val="0"/>
                  <w:marTop w:val="0"/>
                  <w:marBottom w:val="0"/>
                  <w:divBdr>
                    <w:top w:val="none" w:sz="0" w:space="0" w:color="auto"/>
                    <w:left w:val="none" w:sz="0" w:space="0" w:color="auto"/>
                    <w:bottom w:val="none" w:sz="0" w:space="0" w:color="auto"/>
                    <w:right w:val="none" w:sz="0" w:space="0" w:color="auto"/>
                  </w:divBdr>
                  <w:divsChild>
                    <w:div w:id="1481800830">
                      <w:marLeft w:val="0"/>
                      <w:marRight w:val="0"/>
                      <w:marTop w:val="0"/>
                      <w:marBottom w:val="0"/>
                      <w:divBdr>
                        <w:top w:val="none" w:sz="0" w:space="0" w:color="auto"/>
                        <w:left w:val="none" w:sz="0" w:space="0" w:color="auto"/>
                        <w:bottom w:val="none" w:sz="0" w:space="0" w:color="auto"/>
                        <w:right w:val="none" w:sz="0" w:space="0" w:color="auto"/>
                      </w:divBdr>
                    </w:div>
                  </w:divsChild>
                </w:div>
                <w:div w:id="1042360290">
                  <w:marLeft w:val="0"/>
                  <w:marRight w:val="0"/>
                  <w:marTop w:val="0"/>
                  <w:marBottom w:val="0"/>
                  <w:divBdr>
                    <w:top w:val="none" w:sz="0" w:space="0" w:color="auto"/>
                    <w:left w:val="none" w:sz="0" w:space="0" w:color="auto"/>
                    <w:bottom w:val="none" w:sz="0" w:space="0" w:color="auto"/>
                    <w:right w:val="none" w:sz="0" w:space="0" w:color="auto"/>
                  </w:divBdr>
                  <w:divsChild>
                    <w:div w:id="1268195472">
                      <w:marLeft w:val="0"/>
                      <w:marRight w:val="0"/>
                      <w:marTop w:val="0"/>
                      <w:marBottom w:val="0"/>
                      <w:divBdr>
                        <w:top w:val="none" w:sz="0" w:space="0" w:color="auto"/>
                        <w:left w:val="none" w:sz="0" w:space="0" w:color="auto"/>
                        <w:bottom w:val="none" w:sz="0" w:space="0" w:color="auto"/>
                        <w:right w:val="none" w:sz="0" w:space="0" w:color="auto"/>
                      </w:divBdr>
                    </w:div>
                  </w:divsChild>
                </w:div>
                <w:div w:id="615479827">
                  <w:marLeft w:val="0"/>
                  <w:marRight w:val="0"/>
                  <w:marTop w:val="0"/>
                  <w:marBottom w:val="0"/>
                  <w:divBdr>
                    <w:top w:val="none" w:sz="0" w:space="0" w:color="auto"/>
                    <w:left w:val="none" w:sz="0" w:space="0" w:color="auto"/>
                    <w:bottom w:val="none" w:sz="0" w:space="0" w:color="auto"/>
                    <w:right w:val="none" w:sz="0" w:space="0" w:color="auto"/>
                  </w:divBdr>
                  <w:divsChild>
                    <w:div w:id="697510963">
                      <w:marLeft w:val="0"/>
                      <w:marRight w:val="0"/>
                      <w:marTop w:val="0"/>
                      <w:marBottom w:val="0"/>
                      <w:divBdr>
                        <w:top w:val="none" w:sz="0" w:space="0" w:color="auto"/>
                        <w:left w:val="none" w:sz="0" w:space="0" w:color="auto"/>
                        <w:bottom w:val="none" w:sz="0" w:space="0" w:color="auto"/>
                        <w:right w:val="none" w:sz="0" w:space="0" w:color="auto"/>
                      </w:divBdr>
                    </w:div>
                  </w:divsChild>
                </w:div>
                <w:div w:id="1022239879">
                  <w:marLeft w:val="0"/>
                  <w:marRight w:val="0"/>
                  <w:marTop w:val="0"/>
                  <w:marBottom w:val="0"/>
                  <w:divBdr>
                    <w:top w:val="none" w:sz="0" w:space="0" w:color="auto"/>
                    <w:left w:val="none" w:sz="0" w:space="0" w:color="auto"/>
                    <w:bottom w:val="none" w:sz="0" w:space="0" w:color="auto"/>
                    <w:right w:val="none" w:sz="0" w:space="0" w:color="auto"/>
                  </w:divBdr>
                  <w:divsChild>
                    <w:div w:id="1663507263">
                      <w:marLeft w:val="0"/>
                      <w:marRight w:val="0"/>
                      <w:marTop w:val="0"/>
                      <w:marBottom w:val="0"/>
                      <w:divBdr>
                        <w:top w:val="none" w:sz="0" w:space="0" w:color="auto"/>
                        <w:left w:val="none" w:sz="0" w:space="0" w:color="auto"/>
                        <w:bottom w:val="none" w:sz="0" w:space="0" w:color="auto"/>
                        <w:right w:val="none" w:sz="0" w:space="0" w:color="auto"/>
                      </w:divBdr>
                    </w:div>
                  </w:divsChild>
                </w:div>
                <w:div w:id="574973347">
                  <w:marLeft w:val="0"/>
                  <w:marRight w:val="0"/>
                  <w:marTop w:val="0"/>
                  <w:marBottom w:val="0"/>
                  <w:divBdr>
                    <w:top w:val="none" w:sz="0" w:space="0" w:color="auto"/>
                    <w:left w:val="none" w:sz="0" w:space="0" w:color="auto"/>
                    <w:bottom w:val="none" w:sz="0" w:space="0" w:color="auto"/>
                    <w:right w:val="none" w:sz="0" w:space="0" w:color="auto"/>
                  </w:divBdr>
                  <w:divsChild>
                    <w:div w:id="1765959515">
                      <w:marLeft w:val="0"/>
                      <w:marRight w:val="0"/>
                      <w:marTop w:val="0"/>
                      <w:marBottom w:val="0"/>
                      <w:divBdr>
                        <w:top w:val="none" w:sz="0" w:space="0" w:color="auto"/>
                        <w:left w:val="none" w:sz="0" w:space="0" w:color="auto"/>
                        <w:bottom w:val="none" w:sz="0" w:space="0" w:color="auto"/>
                        <w:right w:val="none" w:sz="0" w:space="0" w:color="auto"/>
                      </w:divBdr>
                    </w:div>
                  </w:divsChild>
                </w:div>
                <w:div w:id="849678029">
                  <w:marLeft w:val="0"/>
                  <w:marRight w:val="0"/>
                  <w:marTop w:val="0"/>
                  <w:marBottom w:val="0"/>
                  <w:divBdr>
                    <w:top w:val="none" w:sz="0" w:space="0" w:color="auto"/>
                    <w:left w:val="none" w:sz="0" w:space="0" w:color="auto"/>
                    <w:bottom w:val="none" w:sz="0" w:space="0" w:color="auto"/>
                    <w:right w:val="none" w:sz="0" w:space="0" w:color="auto"/>
                  </w:divBdr>
                  <w:divsChild>
                    <w:div w:id="1158614582">
                      <w:marLeft w:val="0"/>
                      <w:marRight w:val="0"/>
                      <w:marTop w:val="0"/>
                      <w:marBottom w:val="0"/>
                      <w:divBdr>
                        <w:top w:val="none" w:sz="0" w:space="0" w:color="auto"/>
                        <w:left w:val="none" w:sz="0" w:space="0" w:color="auto"/>
                        <w:bottom w:val="none" w:sz="0" w:space="0" w:color="auto"/>
                        <w:right w:val="none" w:sz="0" w:space="0" w:color="auto"/>
                      </w:divBdr>
                    </w:div>
                    <w:div w:id="991560649">
                      <w:marLeft w:val="0"/>
                      <w:marRight w:val="0"/>
                      <w:marTop w:val="0"/>
                      <w:marBottom w:val="0"/>
                      <w:divBdr>
                        <w:top w:val="none" w:sz="0" w:space="0" w:color="auto"/>
                        <w:left w:val="none" w:sz="0" w:space="0" w:color="auto"/>
                        <w:bottom w:val="none" w:sz="0" w:space="0" w:color="auto"/>
                        <w:right w:val="none" w:sz="0" w:space="0" w:color="auto"/>
                      </w:divBdr>
                    </w:div>
                  </w:divsChild>
                </w:div>
                <w:div w:id="1945380982">
                  <w:marLeft w:val="0"/>
                  <w:marRight w:val="0"/>
                  <w:marTop w:val="0"/>
                  <w:marBottom w:val="0"/>
                  <w:divBdr>
                    <w:top w:val="none" w:sz="0" w:space="0" w:color="auto"/>
                    <w:left w:val="none" w:sz="0" w:space="0" w:color="auto"/>
                    <w:bottom w:val="none" w:sz="0" w:space="0" w:color="auto"/>
                    <w:right w:val="none" w:sz="0" w:space="0" w:color="auto"/>
                  </w:divBdr>
                  <w:divsChild>
                    <w:div w:id="14834270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8477232">
          <w:marLeft w:val="0"/>
          <w:marRight w:val="0"/>
          <w:marTop w:val="0"/>
          <w:marBottom w:val="0"/>
          <w:divBdr>
            <w:top w:val="none" w:sz="0" w:space="0" w:color="auto"/>
            <w:left w:val="none" w:sz="0" w:space="0" w:color="auto"/>
            <w:bottom w:val="none" w:sz="0" w:space="0" w:color="auto"/>
            <w:right w:val="none" w:sz="0" w:space="0" w:color="auto"/>
          </w:divBdr>
        </w:div>
        <w:div w:id="1249459081">
          <w:marLeft w:val="0"/>
          <w:marRight w:val="0"/>
          <w:marTop w:val="0"/>
          <w:marBottom w:val="0"/>
          <w:divBdr>
            <w:top w:val="none" w:sz="0" w:space="0" w:color="auto"/>
            <w:left w:val="none" w:sz="0" w:space="0" w:color="auto"/>
            <w:bottom w:val="none" w:sz="0" w:space="0" w:color="auto"/>
            <w:right w:val="none" w:sz="0" w:space="0" w:color="auto"/>
          </w:divBdr>
        </w:div>
        <w:div w:id="62413344">
          <w:marLeft w:val="0"/>
          <w:marRight w:val="0"/>
          <w:marTop w:val="0"/>
          <w:marBottom w:val="0"/>
          <w:divBdr>
            <w:top w:val="none" w:sz="0" w:space="0" w:color="auto"/>
            <w:left w:val="none" w:sz="0" w:space="0" w:color="auto"/>
            <w:bottom w:val="none" w:sz="0" w:space="0" w:color="auto"/>
            <w:right w:val="none" w:sz="0" w:space="0" w:color="auto"/>
          </w:divBdr>
        </w:div>
        <w:div w:id="655769422">
          <w:marLeft w:val="0"/>
          <w:marRight w:val="0"/>
          <w:marTop w:val="0"/>
          <w:marBottom w:val="0"/>
          <w:divBdr>
            <w:top w:val="none" w:sz="0" w:space="0" w:color="auto"/>
            <w:left w:val="none" w:sz="0" w:space="0" w:color="auto"/>
            <w:bottom w:val="none" w:sz="0" w:space="0" w:color="auto"/>
            <w:right w:val="none" w:sz="0" w:space="0" w:color="auto"/>
          </w:divBdr>
        </w:div>
        <w:div w:id="781269903">
          <w:marLeft w:val="0"/>
          <w:marRight w:val="0"/>
          <w:marTop w:val="0"/>
          <w:marBottom w:val="0"/>
          <w:divBdr>
            <w:top w:val="none" w:sz="0" w:space="0" w:color="auto"/>
            <w:left w:val="none" w:sz="0" w:space="0" w:color="auto"/>
            <w:bottom w:val="none" w:sz="0" w:space="0" w:color="auto"/>
            <w:right w:val="none" w:sz="0" w:space="0" w:color="auto"/>
          </w:divBdr>
        </w:div>
        <w:div w:id="1430471008">
          <w:marLeft w:val="0"/>
          <w:marRight w:val="0"/>
          <w:marTop w:val="0"/>
          <w:marBottom w:val="0"/>
          <w:divBdr>
            <w:top w:val="none" w:sz="0" w:space="0" w:color="auto"/>
            <w:left w:val="none" w:sz="0" w:space="0" w:color="auto"/>
            <w:bottom w:val="none" w:sz="0" w:space="0" w:color="auto"/>
            <w:right w:val="none" w:sz="0" w:space="0" w:color="auto"/>
          </w:divBdr>
          <w:divsChild>
            <w:div w:id="904485740">
              <w:marLeft w:val="-75"/>
              <w:marRight w:val="0"/>
              <w:marTop w:val="30"/>
              <w:marBottom w:val="30"/>
              <w:divBdr>
                <w:top w:val="none" w:sz="0" w:space="0" w:color="auto"/>
                <w:left w:val="none" w:sz="0" w:space="0" w:color="auto"/>
                <w:bottom w:val="none" w:sz="0" w:space="0" w:color="auto"/>
                <w:right w:val="none" w:sz="0" w:space="0" w:color="auto"/>
              </w:divBdr>
              <w:divsChild>
                <w:div w:id="463544986">
                  <w:marLeft w:val="0"/>
                  <w:marRight w:val="0"/>
                  <w:marTop w:val="0"/>
                  <w:marBottom w:val="0"/>
                  <w:divBdr>
                    <w:top w:val="none" w:sz="0" w:space="0" w:color="auto"/>
                    <w:left w:val="none" w:sz="0" w:space="0" w:color="auto"/>
                    <w:bottom w:val="none" w:sz="0" w:space="0" w:color="auto"/>
                    <w:right w:val="none" w:sz="0" w:space="0" w:color="auto"/>
                  </w:divBdr>
                  <w:divsChild>
                    <w:div w:id="154927892">
                      <w:marLeft w:val="0"/>
                      <w:marRight w:val="0"/>
                      <w:marTop w:val="0"/>
                      <w:marBottom w:val="0"/>
                      <w:divBdr>
                        <w:top w:val="none" w:sz="0" w:space="0" w:color="auto"/>
                        <w:left w:val="none" w:sz="0" w:space="0" w:color="auto"/>
                        <w:bottom w:val="none" w:sz="0" w:space="0" w:color="auto"/>
                        <w:right w:val="none" w:sz="0" w:space="0" w:color="auto"/>
                      </w:divBdr>
                    </w:div>
                  </w:divsChild>
                </w:div>
                <w:div w:id="582374670">
                  <w:marLeft w:val="0"/>
                  <w:marRight w:val="0"/>
                  <w:marTop w:val="0"/>
                  <w:marBottom w:val="0"/>
                  <w:divBdr>
                    <w:top w:val="none" w:sz="0" w:space="0" w:color="auto"/>
                    <w:left w:val="none" w:sz="0" w:space="0" w:color="auto"/>
                    <w:bottom w:val="none" w:sz="0" w:space="0" w:color="auto"/>
                    <w:right w:val="none" w:sz="0" w:space="0" w:color="auto"/>
                  </w:divBdr>
                  <w:divsChild>
                    <w:div w:id="1655337512">
                      <w:marLeft w:val="0"/>
                      <w:marRight w:val="0"/>
                      <w:marTop w:val="0"/>
                      <w:marBottom w:val="0"/>
                      <w:divBdr>
                        <w:top w:val="none" w:sz="0" w:space="0" w:color="auto"/>
                        <w:left w:val="none" w:sz="0" w:space="0" w:color="auto"/>
                        <w:bottom w:val="none" w:sz="0" w:space="0" w:color="auto"/>
                        <w:right w:val="none" w:sz="0" w:space="0" w:color="auto"/>
                      </w:divBdr>
                    </w:div>
                  </w:divsChild>
                </w:div>
                <w:div w:id="406341247">
                  <w:marLeft w:val="0"/>
                  <w:marRight w:val="0"/>
                  <w:marTop w:val="0"/>
                  <w:marBottom w:val="0"/>
                  <w:divBdr>
                    <w:top w:val="none" w:sz="0" w:space="0" w:color="auto"/>
                    <w:left w:val="none" w:sz="0" w:space="0" w:color="auto"/>
                    <w:bottom w:val="none" w:sz="0" w:space="0" w:color="auto"/>
                    <w:right w:val="none" w:sz="0" w:space="0" w:color="auto"/>
                  </w:divBdr>
                  <w:divsChild>
                    <w:div w:id="186063834">
                      <w:marLeft w:val="0"/>
                      <w:marRight w:val="0"/>
                      <w:marTop w:val="0"/>
                      <w:marBottom w:val="0"/>
                      <w:divBdr>
                        <w:top w:val="none" w:sz="0" w:space="0" w:color="auto"/>
                        <w:left w:val="none" w:sz="0" w:space="0" w:color="auto"/>
                        <w:bottom w:val="none" w:sz="0" w:space="0" w:color="auto"/>
                        <w:right w:val="none" w:sz="0" w:space="0" w:color="auto"/>
                      </w:divBdr>
                    </w:div>
                  </w:divsChild>
                </w:div>
                <w:div w:id="649287716">
                  <w:marLeft w:val="0"/>
                  <w:marRight w:val="0"/>
                  <w:marTop w:val="0"/>
                  <w:marBottom w:val="0"/>
                  <w:divBdr>
                    <w:top w:val="none" w:sz="0" w:space="0" w:color="auto"/>
                    <w:left w:val="none" w:sz="0" w:space="0" w:color="auto"/>
                    <w:bottom w:val="none" w:sz="0" w:space="0" w:color="auto"/>
                    <w:right w:val="none" w:sz="0" w:space="0" w:color="auto"/>
                  </w:divBdr>
                  <w:divsChild>
                    <w:div w:id="256333768">
                      <w:marLeft w:val="0"/>
                      <w:marRight w:val="0"/>
                      <w:marTop w:val="0"/>
                      <w:marBottom w:val="0"/>
                      <w:divBdr>
                        <w:top w:val="none" w:sz="0" w:space="0" w:color="auto"/>
                        <w:left w:val="none" w:sz="0" w:space="0" w:color="auto"/>
                        <w:bottom w:val="none" w:sz="0" w:space="0" w:color="auto"/>
                        <w:right w:val="none" w:sz="0" w:space="0" w:color="auto"/>
                      </w:divBdr>
                    </w:div>
                  </w:divsChild>
                </w:div>
                <w:div w:id="1931430097">
                  <w:marLeft w:val="0"/>
                  <w:marRight w:val="0"/>
                  <w:marTop w:val="0"/>
                  <w:marBottom w:val="0"/>
                  <w:divBdr>
                    <w:top w:val="none" w:sz="0" w:space="0" w:color="auto"/>
                    <w:left w:val="none" w:sz="0" w:space="0" w:color="auto"/>
                    <w:bottom w:val="none" w:sz="0" w:space="0" w:color="auto"/>
                    <w:right w:val="none" w:sz="0" w:space="0" w:color="auto"/>
                  </w:divBdr>
                  <w:divsChild>
                    <w:div w:id="1567033651">
                      <w:marLeft w:val="0"/>
                      <w:marRight w:val="0"/>
                      <w:marTop w:val="0"/>
                      <w:marBottom w:val="0"/>
                      <w:divBdr>
                        <w:top w:val="none" w:sz="0" w:space="0" w:color="auto"/>
                        <w:left w:val="none" w:sz="0" w:space="0" w:color="auto"/>
                        <w:bottom w:val="none" w:sz="0" w:space="0" w:color="auto"/>
                        <w:right w:val="none" w:sz="0" w:space="0" w:color="auto"/>
                      </w:divBdr>
                    </w:div>
                  </w:divsChild>
                </w:div>
                <w:div w:id="1971666199">
                  <w:marLeft w:val="0"/>
                  <w:marRight w:val="0"/>
                  <w:marTop w:val="0"/>
                  <w:marBottom w:val="0"/>
                  <w:divBdr>
                    <w:top w:val="none" w:sz="0" w:space="0" w:color="auto"/>
                    <w:left w:val="none" w:sz="0" w:space="0" w:color="auto"/>
                    <w:bottom w:val="none" w:sz="0" w:space="0" w:color="auto"/>
                    <w:right w:val="none" w:sz="0" w:space="0" w:color="auto"/>
                  </w:divBdr>
                  <w:divsChild>
                    <w:div w:id="325977461">
                      <w:marLeft w:val="0"/>
                      <w:marRight w:val="0"/>
                      <w:marTop w:val="0"/>
                      <w:marBottom w:val="0"/>
                      <w:divBdr>
                        <w:top w:val="none" w:sz="0" w:space="0" w:color="auto"/>
                        <w:left w:val="none" w:sz="0" w:space="0" w:color="auto"/>
                        <w:bottom w:val="none" w:sz="0" w:space="0" w:color="auto"/>
                        <w:right w:val="none" w:sz="0" w:space="0" w:color="auto"/>
                      </w:divBdr>
                    </w:div>
                  </w:divsChild>
                </w:div>
                <w:div w:id="482085985">
                  <w:marLeft w:val="0"/>
                  <w:marRight w:val="0"/>
                  <w:marTop w:val="0"/>
                  <w:marBottom w:val="0"/>
                  <w:divBdr>
                    <w:top w:val="none" w:sz="0" w:space="0" w:color="auto"/>
                    <w:left w:val="none" w:sz="0" w:space="0" w:color="auto"/>
                    <w:bottom w:val="none" w:sz="0" w:space="0" w:color="auto"/>
                    <w:right w:val="none" w:sz="0" w:space="0" w:color="auto"/>
                  </w:divBdr>
                  <w:divsChild>
                    <w:div w:id="1913391018">
                      <w:marLeft w:val="0"/>
                      <w:marRight w:val="0"/>
                      <w:marTop w:val="0"/>
                      <w:marBottom w:val="0"/>
                      <w:divBdr>
                        <w:top w:val="none" w:sz="0" w:space="0" w:color="auto"/>
                        <w:left w:val="none" w:sz="0" w:space="0" w:color="auto"/>
                        <w:bottom w:val="none" w:sz="0" w:space="0" w:color="auto"/>
                        <w:right w:val="none" w:sz="0" w:space="0" w:color="auto"/>
                      </w:divBdr>
                    </w:div>
                  </w:divsChild>
                </w:div>
                <w:div w:id="659508790">
                  <w:marLeft w:val="0"/>
                  <w:marRight w:val="0"/>
                  <w:marTop w:val="0"/>
                  <w:marBottom w:val="0"/>
                  <w:divBdr>
                    <w:top w:val="none" w:sz="0" w:space="0" w:color="auto"/>
                    <w:left w:val="none" w:sz="0" w:space="0" w:color="auto"/>
                    <w:bottom w:val="none" w:sz="0" w:space="0" w:color="auto"/>
                    <w:right w:val="none" w:sz="0" w:space="0" w:color="auto"/>
                  </w:divBdr>
                  <w:divsChild>
                    <w:div w:id="1605109007">
                      <w:marLeft w:val="0"/>
                      <w:marRight w:val="0"/>
                      <w:marTop w:val="0"/>
                      <w:marBottom w:val="0"/>
                      <w:divBdr>
                        <w:top w:val="none" w:sz="0" w:space="0" w:color="auto"/>
                        <w:left w:val="none" w:sz="0" w:space="0" w:color="auto"/>
                        <w:bottom w:val="none" w:sz="0" w:space="0" w:color="auto"/>
                        <w:right w:val="none" w:sz="0" w:space="0" w:color="auto"/>
                      </w:divBdr>
                    </w:div>
                  </w:divsChild>
                </w:div>
                <w:div w:id="756172000">
                  <w:marLeft w:val="0"/>
                  <w:marRight w:val="0"/>
                  <w:marTop w:val="0"/>
                  <w:marBottom w:val="0"/>
                  <w:divBdr>
                    <w:top w:val="none" w:sz="0" w:space="0" w:color="auto"/>
                    <w:left w:val="none" w:sz="0" w:space="0" w:color="auto"/>
                    <w:bottom w:val="none" w:sz="0" w:space="0" w:color="auto"/>
                    <w:right w:val="none" w:sz="0" w:space="0" w:color="auto"/>
                  </w:divBdr>
                  <w:divsChild>
                    <w:div w:id="1790931570">
                      <w:marLeft w:val="0"/>
                      <w:marRight w:val="0"/>
                      <w:marTop w:val="0"/>
                      <w:marBottom w:val="0"/>
                      <w:divBdr>
                        <w:top w:val="none" w:sz="0" w:space="0" w:color="auto"/>
                        <w:left w:val="none" w:sz="0" w:space="0" w:color="auto"/>
                        <w:bottom w:val="none" w:sz="0" w:space="0" w:color="auto"/>
                        <w:right w:val="none" w:sz="0" w:space="0" w:color="auto"/>
                      </w:divBdr>
                    </w:div>
                  </w:divsChild>
                </w:div>
                <w:div w:id="1996494379">
                  <w:marLeft w:val="0"/>
                  <w:marRight w:val="0"/>
                  <w:marTop w:val="0"/>
                  <w:marBottom w:val="0"/>
                  <w:divBdr>
                    <w:top w:val="none" w:sz="0" w:space="0" w:color="auto"/>
                    <w:left w:val="none" w:sz="0" w:space="0" w:color="auto"/>
                    <w:bottom w:val="none" w:sz="0" w:space="0" w:color="auto"/>
                    <w:right w:val="none" w:sz="0" w:space="0" w:color="auto"/>
                  </w:divBdr>
                  <w:divsChild>
                    <w:div w:id="1487477908">
                      <w:marLeft w:val="0"/>
                      <w:marRight w:val="0"/>
                      <w:marTop w:val="0"/>
                      <w:marBottom w:val="0"/>
                      <w:divBdr>
                        <w:top w:val="none" w:sz="0" w:space="0" w:color="auto"/>
                        <w:left w:val="none" w:sz="0" w:space="0" w:color="auto"/>
                        <w:bottom w:val="none" w:sz="0" w:space="0" w:color="auto"/>
                        <w:right w:val="none" w:sz="0" w:space="0" w:color="auto"/>
                      </w:divBdr>
                    </w:div>
                  </w:divsChild>
                </w:div>
                <w:div w:id="541206752">
                  <w:marLeft w:val="0"/>
                  <w:marRight w:val="0"/>
                  <w:marTop w:val="0"/>
                  <w:marBottom w:val="0"/>
                  <w:divBdr>
                    <w:top w:val="none" w:sz="0" w:space="0" w:color="auto"/>
                    <w:left w:val="none" w:sz="0" w:space="0" w:color="auto"/>
                    <w:bottom w:val="none" w:sz="0" w:space="0" w:color="auto"/>
                    <w:right w:val="none" w:sz="0" w:space="0" w:color="auto"/>
                  </w:divBdr>
                  <w:divsChild>
                    <w:div w:id="969285408">
                      <w:marLeft w:val="0"/>
                      <w:marRight w:val="0"/>
                      <w:marTop w:val="0"/>
                      <w:marBottom w:val="0"/>
                      <w:divBdr>
                        <w:top w:val="none" w:sz="0" w:space="0" w:color="auto"/>
                        <w:left w:val="none" w:sz="0" w:space="0" w:color="auto"/>
                        <w:bottom w:val="none" w:sz="0" w:space="0" w:color="auto"/>
                        <w:right w:val="none" w:sz="0" w:space="0" w:color="auto"/>
                      </w:divBdr>
                    </w:div>
                  </w:divsChild>
                </w:div>
                <w:div w:id="1449396963">
                  <w:marLeft w:val="0"/>
                  <w:marRight w:val="0"/>
                  <w:marTop w:val="0"/>
                  <w:marBottom w:val="0"/>
                  <w:divBdr>
                    <w:top w:val="none" w:sz="0" w:space="0" w:color="auto"/>
                    <w:left w:val="none" w:sz="0" w:space="0" w:color="auto"/>
                    <w:bottom w:val="none" w:sz="0" w:space="0" w:color="auto"/>
                    <w:right w:val="none" w:sz="0" w:space="0" w:color="auto"/>
                  </w:divBdr>
                  <w:divsChild>
                    <w:div w:id="660278592">
                      <w:marLeft w:val="0"/>
                      <w:marRight w:val="0"/>
                      <w:marTop w:val="0"/>
                      <w:marBottom w:val="0"/>
                      <w:divBdr>
                        <w:top w:val="none" w:sz="0" w:space="0" w:color="auto"/>
                        <w:left w:val="none" w:sz="0" w:space="0" w:color="auto"/>
                        <w:bottom w:val="none" w:sz="0" w:space="0" w:color="auto"/>
                        <w:right w:val="none" w:sz="0" w:space="0" w:color="auto"/>
                      </w:divBdr>
                    </w:div>
                  </w:divsChild>
                </w:div>
                <w:div w:id="1263489677">
                  <w:marLeft w:val="0"/>
                  <w:marRight w:val="0"/>
                  <w:marTop w:val="0"/>
                  <w:marBottom w:val="0"/>
                  <w:divBdr>
                    <w:top w:val="none" w:sz="0" w:space="0" w:color="auto"/>
                    <w:left w:val="none" w:sz="0" w:space="0" w:color="auto"/>
                    <w:bottom w:val="none" w:sz="0" w:space="0" w:color="auto"/>
                    <w:right w:val="none" w:sz="0" w:space="0" w:color="auto"/>
                  </w:divBdr>
                  <w:divsChild>
                    <w:div w:id="5209695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0763842">
          <w:marLeft w:val="0"/>
          <w:marRight w:val="0"/>
          <w:marTop w:val="0"/>
          <w:marBottom w:val="0"/>
          <w:divBdr>
            <w:top w:val="none" w:sz="0" w:space="0" w:color="auto"/>
            <w:left w:val="none" w:sz="0" w:space="0" w:color="auto"/>
            <w:bottom w:val="none" w:sz="0" w:space="0" w:color="auto"/>
            <w:right w:val="none" w:sz="0" w:space="0" w:color="auto"/>
          </w:divBdr>
        </w:div>
        <w:div w:id="1041057100">
          <w:marLeft w:val="0"/>
          <w:marRight w:val="0"/>
          <w:marTop w:val="0"/>
          <w:marBottom w:val="0"/>
          <w:divBdr>
            <w:top w:val="none" w:sz="0" w:space="0" w:color="auto"/>
            <w:left w:val="none" w:sz="0" w:space="0" w:color="auto"/>
            <w:bottom w:val="none" w:sz="0" w:space="0" w:color="auto"/>
            <w:right w:val="none" w:sz="0" w:space="0" w:color="auto"/>
          </w:divBdr>
        </w:div>
        <w:div w:id="396905911">
          <w:marLeft w:val="0"/>
          <w:marRight w:val="0"/>
          <w:marTop w:val="0"/>
          <w:marBottom w:val="0"/>
          <w:divBdr>
            <w:top w:val="none" w:sz="0" w:space="0" w:color="auto"/>
            <w:left w:val="none" w:sz="0" w:space="0" w:color="auto"/>
            <w:bottom w:val="none" w:sz="0" w:space="0" w:color="auto"/>
            <w:right w:val="none" w:sz="0" w:space="0" w:color="auto"/>
          </w:divBdr>
          <w:divsChild>
            <w:div w:id="16777429">
              <w:marLeft w:val="0"/>
              <w:marRight w:val="0"/>
              <w:marTop w:val="0"/>
              <w:marBottom w:val="0"/>
              <w:divBdr>
                <w:top w:val="none" w:sz="0" w:space="0" w:color="auto"/>
                <w:left w:val="none" w:sz="0" w:space="0" w:color="auto"/>
                <w:bottom w:val="none" w:sz="0" w:space="0" w:color="auto"/>
                <w:right w:val="none" w:sz="0" w:space="0" w:color="auto"/>
              </w:divBdr>
            </w:div>
            <w:div w:id="1694334359">
              <w:marLeft w:val="0"/>
              <w:marRight w:val="0"/>
              <w:marTop w:val="0"/>
              <w:marBottom w:val="0"/>
              <w:divBdr>
                <w:top w:val="none" w:sz="0" w:space="0" w:color="auto"/>
                <w:left w:val="none" w:sz="0" w:space="0" w:color="auto"/>
                <w:bottom w:val="none" w:sz="0" w:space="0" w:color="auto"/>
                <w:right w:val="none" w:sz="0" w:space="0" w:color="auto"/>
              </w:divBdr>
            </w:div>
            <w:div w:id="783698788">
              <w:marLeft w:val="0"/>
              <w:marRight w:val="0"/>
              <w:marTop w:val="0"/>
              <w:marBottom w:val="0"/>
              <w:divBdr>
                <w:top w:val="none" w:sz="0" w:space="0" w:color="auto"/>
                <w:left w:val="none" w:sz="0" w:space="0" w:color="auto"/>
                <w:bottom w:val="none" w:sz="0" w:space="0" w:color="auto"/>
                <w:right w:val="none" w:sz="0" w:space="0" w:color="auto"/>
              </w:divBdr>
            </w:div>
            <w:div w:id="1217932507">
              <w:marLeft w:val="0"/>
              <w:marRight w:val="0"/>
              <w:marTop w:val="0"/>
              <w:marBottom w:val="0"/>
              <w:divBdr>
                <w:top w:val="none" w:sz="0" w:space="0" w:color="auto"/>
                <w:left w:val="none" w:sz="0" w:space="0" w:color="auto"/>
                <w:bottom w:val="none" w:sz="0" w:space="0" w:color="auto"/>
                <w:right w:val="none" w:sz="0" w:space="0" w:color="auto"/>
              </w:divBdr>
            </w:div>
            <w:div w:id="1715930461">
              <w:marLeft w:val="0"/>
              <w:marRight w:val="0"/>
              <w:marTop w:val="0"/>
              <w:marBottom w:val="0"/>
              <w:divBdr>
                <w:top w:val="none" w:sz="0" w:space="0" w:color="auto"/>
                <w:left w:val="none" w:sz="0" w:space="0" w:color="auto"/>
                <w:bottom w:val="none" w:sz="0" w:space="0" w:color="auto"/>
                <w:right w:val="none" w:sz="0" w:space="0" w:color="auto"/>
              </w:divBdr>
            </w:div>
            <w:div w:id="933051782">
              <w:marLeft w:val="0"/>
              <w:marRight w:val="0"/>
              <w:marTop w:val="0"/>
              <w:marBottom w:val="0"/>
              <w:divBdr>
                <w:top w:val="none" w:sz="0" w:space="0" w:color="auto"/>
                <w:left w:val="none" w:sz="0" w:space="0" w:color="auto"/>
                <w:bottom w:val="none" w:sz="0" w:space="0" w:color="auto"/>
                <w:right w:val="none" w:sz="0" w:space="0" w:color="auto"/>
              </w:divBdr>
            </w:div>
            <w:div w:id="78645501">
              <w:marLeft w:val="0"/>
              <w:marRight w:val="0"/>
              <w:marTop w:val="0"/>
              <w:marBottom w:val="0"/>
              <w:divBdr>
                <w:top w:val="none" w:sz="0" w:space="0" w:color="auto"/>
                <w:left w:val="none" w:sz="0" w:space="0" w:color="auto"/>
                <w:bottom w:val="none" w:sz="0" w:space="0" w:color="auto"/>
                <w:right w:val="none" w:sz="0" w:space="0" w:color="auto"/>
              </w:divBdr>
            </w:div>
            <w:div w:id="370766444">
              <w:marLeft w:val="0"/>
              <w:marRight w:val="0"/>
              <w:marTop w:val="0"/>
              <w:marBottom w:val="0"/>
              <w:divBdr>
                <w:top w:val="none" w:sz="0" w:space="0" w:color="auto"/>
                <w:left w:val="none" w:sz="0" w:space="0" w:color="auto"/>
                <w:bottom w:val="none" w:sz="0" w:space="0" w:color="auto"/>
                <w:right w:val="none" w:sz="0" w:space="0" w:color="auto"/>
              </w:divBdr>
            </w:div>
            <w:div w:id="1800143713">
              <w:marLeft w:val="0"/>
              <w:marRight w:val="0"/>
              <w:marTop w:val="0"/>
              <w:marBottom w:val="0"/>
              <w:divBdr>
                <w:top w:val="none" w:sz="0" w:space="0" w:color="auto"/>
                <w:left w:val="none" w:sz="0" w:space="0" w:color="auto"/>
                <w:bottom w:val="none" w:sz="0" w:space="0" w:color="auto"/>
                <w:right w:val="none" w:sz="0" w:space="0" w:color="auto"/>
              </w:divBdr>
            </w:div>
            <w:div w:id="1229613389">
              <w:marLeft w:val="0"/>
              <w:marRight w:val="0"/>
              <w:marTop w:val="0"/>
              <w:marBottom w:val="0"/>
              <w:divBdr>
                <w:top w:val="none" w:sz="0" w:space="0" w:color="auto"/>
                <w:left w:val="none" w:sz="0" w:space="0" w:color="auto"/>
                <w:bottom w:val="none" w:sz="0" w:space="0" w:color="auto"/>
                <w:right w:val="none" w:sz="0" w:space="0" w:color="auto"/>
              </w:divBdr>
            </w:div>
            <w:div w:id="301817092">
              <w:marLeft w:val="0"/>
              <w:marRight w:val="0"/>
              <w:marTop w:val="0"/>
              <w:marBottom w:val="0"/>
              <w:divBdr>
                <w:top w:val="none" w:sz="0" w:space="0" w:color="auto"/>
                <w:left w:val="none" w:sz="0" w:space="0" w:color="auto"/>
                <w:bottom w:val="none" w:sz="0" w:space="0" w:color="auto"/>
                <w:right w:val="none" w:sz="0" w:space="0" w:color="auto"/>
              </w:divBdr>
            </w:div>
            <w:div w:id="510489733">
              <w:marLeft w:val="0"/>
              <w:marRight w:val="0"/>
              <w:marTop w:val="0"/>
              <w:marBottom w:val="0"/>
              <w:divBdr>
                <w:top w:val="none" w:sz="0" w:space="0" w:color="auto"/>
                <w:left w:val="none" w:sz="0" w:space="0" w:color="auto"/>
                <w:bottom w:val="none" w:sz="0" w:space="0" w:color="auto"/>
                <w:right w:val="none" w:sz="0" w:space="0" w:color="auto"/>
              </w:divBdr>
            </w:div>
            <w:div w:id="2108454958">
              <w:marLeft w:val="0"/>
              <w:marRight w:val="0"/>
              <w:marTop w:val="0"/>
              <w:marBottom w:val="0"/>
              <w:divBdr>
                <w:top w:val="none" w:sz="0" w:space="0" w:color="auto"/>
                <w:left w:val="none" w:sz="0" w:space="0" w:color="auto"/>
                <w:bottom w:val="none" w:sz="0" w:space="0" w:color="auto"/>
                <w:right w:val="none" w:sz="0" w:space="0" w:color="auto"/>
              </w:divBdr>
            </w:div>
            <w:div w:id="539825504">
              <w:marLeft w:val="0"/>
              <w:marRight w:val="0"/>
              <w:marTop w:val="0"/>
              <w:marBottom w:val="0"/>
              <w:divBdr>
                <w:top w:val="none" w:sz="0" w:space="0" w:color="auto"/>
                <w:left w:val="none" w:sz="0" w:space="0" w:color="auto"/>
                <w:bottom w:val="none" w:sz="0" w:space="0" w:color="auto"/>
                <w:right w:val="none" w:sz="0" w:space="0" w:color="auto"/>
              </w:divBdr>
            </w:div>
          </w:divsChild>
        </w:div>
        <w:div w:id="103575120">
          <w:marLeft w:val="0"/>
          <w:marRight w:val="0"/>
          <w:marTop w:val="0"/>
          <w:marBottom w:val="0"/>
          <w:divBdr>
            <w:top w:val="none" w:sz="0" w:space="0" w:color="auto"/>
            <w:left w:val="none" w:sz="0" w:space="0" w:color="auto"/>
            <w:bottom w:val="none" w:sz="0" w:space="0" w:color="auto"/>
            <w:right w:val="none" w:sz="0" w:space="0" w:color="auto"/>
          </w:divBdr>
        </w:div>
        <w:div w:id="753669168">
          <w:marLeft w:val="0"/>
          <w:marRight w:val="0"/>
          <w:marTop w:val="0"/>
          <w:marBottom w:val="0"/>
          <w:divBdr>
            <w:top w:val="none" w:sz="0" w:space="0" w:color="auto"/>
            <w:left w:val="none" w:sz="0" w:space="0" w:color="auto"/>
            <w:bottom w:val="none" w:sz="0" w:space="0" w:color="auto"/>
            <w:right w:val="none" w:sz="0" w:space="0" w:color="auto"/>
          </w:divBdr>
        </w:div>
        <w:div w:id="373122701">
          <w:marLeft w:val="0"/>
          <w:marRight w:val="0"/>
          <w:marTop w:val="0"/>
          <w:marBottom w:val="0"/>
          <w:divBdr>
            <w:top w:val="none" w:sz="0" w:space="0" w:color="auto"/>
            <w:left w:val="none" w:sz="0" w:space="0" w:color="auto"/>
            <w:bottom w:val="none" w:sz="0" w:space="0" w:color="auto"/>
            <w:right w:val="none" w:sz="0" w:space="0" w:color="auto"/>
          </w:divBdr>
        </w:div>
        <w:div w:id="1059088122">
          <w:marLeft w:val="0"/>
          <w:marRight w:val="0"/>
          <w:marTop w:val="0"/>
          <w:marBottom w:val="0"/>
          <w:divBdr>
            <w:top w:val="none" w:sz="0" w:space="0" w:color="auto"/>
            <w:left w:val="none" w:sz="0" w:space="0" w:color="auto"/>
            <w:bottom w:val="none" w:sz="0" w:space="0" w:color="auto"/>
            <w:right w:val="none" w:sz="0" w:space="0" w:color="auto"/>
          </w:divBdr>
          <w:divsChild>
            <w:div w:id="263849135">
              <w:marLeft w:val="-75"/>
              <w:marRight w:val="0"/>
              <w:marTop w:val="30"/>
              <w:marBottom w:val="30"/>
              <w:divBdr>
                <w:top w:val="none" w:sz="0" w:space="0" w:color="auto"/>
                <w:left w:val="none" w:sz="0" w:space="0" w:color="auto"/>
                <w:bottom w:val="none" w:sz="0" w:space="0" w:color="auto"/>
                <w:right w:val="none" w:sz="0" w:space="0" w:color="auto"/>
              </w:divBdr>
              <w:divsChild>
                <w:div w:id="1398432974">
                  <w:marLeft w:val="0"/>
                  <w:marRight w:val="0"/>
                  <w:marTop w:val="0"/>
                  <w:marBottom w:val="0"/>
                  <w:divBdr>
                    <w:top w:val="none" w:sz="0" w:space="0" w:color="auto"/>
                    <w:left w:val="none" w:sz="0" w:space="0" w:color="auto"/>
                    <w:bottom w:val="none" w:sz="0" w:space="0" w:color="auto"/>
                    <w:right w:val="none" w:sz="0" w:space="0" w:color="auto"/>
                  </w:divBdr>
                  <w:divsChild>
                    <w:div w:id="1704818315">
                      <w:marLeft w:val="0"/>
                      <w:marRight w:val="0"/>
                      <w:marTop w:val="0"/>
                      <w:marBottom w:val="0"/>
                      <w:divBdr>
                        <w:top w:val="none" w:sz="0" w:space="0" w:color="auto"/>
                        <w:left w:val="none" w:sz="0" w:space="0" w:color="auto"/>
                        <w:bottom w:val="none" w:sz="0" w:space="0" w:color="auto"/>
                        <w:right w:val="none" w:sz="0" w:space="0" w:color="auto"/>
                      </w:divBdr>
                    </w:div>
                  </w:divsChild>
                </w:div>
                <w:div w:id="552422196">
                  <w:marLeft w:val="0"/>
                  <w:marRight w:val="0"/>
                  <w:marTop w:val="0"/>
                  <w:marBottom w:val="0"/>
                  <w:divBdr>
                    <w:top w:val="none" w:sz="0" w:space="0" w:color="auto"/>
                    <w:left w:val="none" w:sz="0" w:space="0" w:color="auto"/>
                    <w:bottom w:val="none" w:sz="0" w:space="0" w:color="auto"/>
                    <w:right w:val="none" w:sz="0" w:space="0" w:color="auto"/>
                  </w:divBdr>
                  <w:divsChild>
                    <w:div w:id="1433547777">
                      <w:marLeft w:val="0"/>
                      <w:marRight w:val="0"/>
                      <w:marTop w:val="0"/>
                      <w:marBottom w:val="0"/>
                      <w:divBdr>
                        <w:top w:val="none" w:sz="0" w:space="0" w:color="auto"/>
                        <w:left w:val="none" w:sz="0" w:space="0" w:color="auto"/>
                        <w:bottom w:val="none" w:sz="0" w:space="0" w:color="auto"/>
                        <w:right w:val="none" w:sz="0" w:space="0" w:color="auto"/>
                      </w:divBdr>
                    </w:div>
                  </w:divsChild>
                </w:div>
                <w:div w:id="38089807">
                  <w:marLeft w:val="0"/>
                  <w:marRight w:val="0"/>
                  <w:marTop w:val="0"/>
                  <w:marBottom w:val="0"/>
                  <w:divBdr>
                    <w:top w:val="none" w:sz="0" w:space="0" w:color="auto"/>
                    <w:left w:val="none" w:sz="0" w:space="0" w:color="auto"/>
                    <w:bottom w:val="none" w:sz="0" w:space="0" w:color="auto"/>
                    <w:right w:val="none" w:sz="0" w:space="0" w:color="auto"/>
                  </w:divBdr>
                  <w:divsChild>
                    <w:div w:id="371461077">
                      <w:marLeft w:val="0"/>
                      <w:marRight w:val="0"/>
                      <w:marTop w:val="0"/>
                      <w:marBottom w:val="0"/>
                      <w:divBdr>
                        <w:top w:val="none" w:sz="0" w:space="0" w:color="auto"/>
                        <w:left w:val="none" w:sz="0" w:space="0" w:color="auto"/>
                        <w:bottom w:val="none" w:sz="0" w:space="0" w:color="auto"/>
                        <w:right w:val="none" w:sz="0" w:space="0" w:color="auto"/>
                      </w:divBdr>
                    </w:div>
                  </w:divsChild>
                </w:div>
                <w:div w:id="433289601">
                  <w:marLeft w:val="0"/>
                  <w:marRight w:val="0"/>
                  <w:marTop w:val="0"/>
                  <w:marBottom w:val="0"/>
                  <w:divBdr>
                    <w:top w:val="none" w:sz="0" w:space="0" w:color="auto"/>
                    <w:left w:val="none" w:sz="0" w:space="0" w:color="auto"/>
                    <w:bottom w:val="none" w:sz="0" w:space="0" w:color="auto"/>
                    <w:right w:val="none" w:sz="0" w:space="0" w:color="auto"/>
                  </w:divBdr>
                  <w:divsChild>
                    <w:div w:id="1084378635">
                      <w:marLeft w:val="0"/>
                      <w:marRight w:val="0"/>
                      <w:marTop w:val="0"/>
                      <w:marBottom w:val="0"/>
                      <w:divBdr>
                        <w:top w:val="none" w:sz="0" w:space="0" w:color="auto"/>
                        <w:left w:val="none" w:sz="0" w:space="0" w:color="auto"/>
                        <w:bottom w:val="none" w:sz="0" w:space="0" w:color="auto"/>
                        <w:right w:val="none" w:sz="0" w:space="0" w:color="auto"/>
                      </w:divBdr>
                    </w:div>
                  </w:divsChild>
                </w:div>
                <w:div w:id="834689112">
                  <w:marLeft w:val="0"/>
                  <w:marRight w:val="0"/>
                  <w:marTop w:val="0"/>
                  <w:marBottom w:val="0"/>
                  <w:divBdr>
                    <w:top w:val="none" w:sz="0" w:space="0" w:color="auto"/>
                    <w:left w:val="none" w:sz="0" w:space="0" w:color="auto"/>
                    <w:bottom w:val="none" w:sz="0" w:space="0" w:color="auto"/>
                    <w:right w:val="none" w:sz="0" w:space="0" w:color="auto"/>
                  </w:divBdr>
                  <w:divsChild>
                    <w:div w:id="1695956577">
                      <w:marLeft w:val="0"/>
                      <w:marRight w:val="0"/>
                      <w:marTop w:val="0"/>
                      <w:marBottom w:val="0"/>
                      <w:divBdr>
                        <w:top w:val="none" w:sz="0" w:space="0" w:color="auto"/>
                        <w:left w:val="none" w:sz="0" w:space="0" w:color="auto"/>
                        <w:bottom w:val="none" w:sz="0" w:space="0" w:color="auto"/>
                        <w:right w:val="none" w:sz="0" w:space="0" w:color="auto"/>
                      </w:divBdr>
                    </w:div>
                  </w:divsChild>
                </w:div>
                <w:div w:id="1646272579">
                  <w:marLeft w:val="0"/>
                  <w:marRight w:val="0"/>
                  <w:marTop w:val="0"/>
                  <w:marBottom w:val="0"/>
                  <w:divBdr>
                    <w:top w:val="none" w:sz="0" w:space="0" w:color="auto"/>
                    <w:left w:val="none" w:sz="0" w:space="0" w:color="auto"/>
                    <w:bottom w:val="none" w:sz="0" w:space="0" w:color="auto"/>
                    <w:right w:val="none" w:sz="0" w:space="0" w:color="auto"/>
                  </w:divBdr>
                  <w:divsChild>
                    <w:div w:id="1396397478">
                      <w:marLeft w:val="0"/>
                      <w:marRight w:val="0"/>
                      <w:marTop w:val="0"/>
                      <w:marBottom w:val="0"/>
                      <w:divBdr>
                        <w:top w:val="none" w:sz="0" w:space="0" w:color="auto"/>
                        <w:left w:val="none" w:sz="0" w:space="0" w:color="auto"/>
                        <w:bottom w:val="none" w:sz="0" w:space="0" w:color="auto"/>
                        <w:right w:val="none" w:sz="0" w:space="0" w:color="auto"/>
                      </w:divBdr>
                    </w:div>
                  </w:divsChild>
                </w:div>
                <w:div w:id="1688217126">
                  <w:marLeft w:val="0"/>
                  <w:marRight w:val="0"/>
                  <w:marTop w:val="0"/>
                  <w:marBottom w:val="0"/>
                  <w:divBdr>
                    <w:top w:val="none" w:sz="0" w:space="0" w:color="auto"/>
                    <w:left w:val="none" w:sz="0" w:space="0" w:color="auto"/>
                    <w:bottom w:val="none" w:sz="0" w:space="0" w:color="auto"/>
                    <w:right w:val="none" w:sz="0" w:space="0" w:color="auto"/>
                  </w:divBdr>
                  <w:divsChild>
                    <w:div w:id="1017267521">
                      <w:marLeft w:val="0"/>
                      <w:marRight w:val="0"/>
                      <w:marTop w:val="0"/>
                      <w:marBottom w:val="0"/>
                      <w:divBdr>
                        <w:top w:val="none" w:sz="0" w:space="0" w:color="auto"/>
                        <w:left w:val="none" w:sz="0" w:space="0" w:color="auto"/>
                        <w:bottom w:val="none" w:sz="0" w:space="0" w:color="auto"/>
                        <w:right w:val="none" w:sz="0" w:space="0" w:color="auto"/>
                      </w:divBdr>
                    </w:div>
                  </w:divsChild>
                </w:div>
                <w:div w:id="282468802">
                  <w:marLeft w:val="0"/>
                  <w:marRight w:val="0"/>
                  <w:marTop w:val="0"/>
                  <w:marBottom w:val="0"/>
                  <w:divBdr>
                    <w:top w:val="none" w:sz="0" w:space="0" w:color="auto"/>
                    <w:left w:val="none" w:sz="0" w:space="0" w:color="auto"/>
                    <w:bottom w:val="none" w:sz="0" w:space="0" w:color="auto"/>
                    <w:right w:val="none" w:sz="0" w:space="0" w:color="auto"/>
                  </w:divBdr>
                  <w:divsChild>
                    <w:div w:id="308094333">
                      <w:marLeft w:val="0"/>
                      <w:marRight w:val="0"/>
                      <w:marTop w:val="0"/>
                      <w:marBottom w:val="0"/>
                      <w:divBdr>
                        <w:top w:val="none" w:sz="0" w:space="0" w:color="auto"/>
                        <w:left w:val="none" w:sz="0" w:space="0" w:color="auto"/>
                        <w:bottom w:val="none" w:sz="0" w:space="0" w:color="auto"/>
                        <w:right w:val="none" w:sz="0" w:space="0" w:color="auto"/>
                      </w:divBdr>
                    </w:div>
                    <w:div w:id="750009473">
                      <w:marLeft w:val="0"/>
                      <w:marRight w:val="0"/>
                      <w:marTop w:val="0"/>
                      <w:marBottom w:val="0"/>
                      <w:divBdr>
                        <w:top w:val="none" w:sz="0" w:space="0" w:color="auto"/>
                        <w:left w:val="none" w:sz="0" w:space="0" w:color="auto"/>
                        <w:bottom w:val="none" w:sz="0" w:space="0" w:color="auto"/>
                        <w:right w:val="none" w:sz="0" w:space="0" w:color="auto"/>
                      </w:divBdr>
                    </w:div>
                    <w:div w:id="7306198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2326601">
          <w:marLeft w:val="0"/>
          <w:marRight w:val="0"/>
          <w:marTop w:val="0"/>
          <w:marBottom w:val="0"/>
          <w:divBdr>
            <w:top w:val="none" w:sz="0" w:space="0" w:color="auto"/>
            <w:left w:val="none" w:sz="0" w:space="0" w:color="auto"/>
            <w:bottom w:val="none" w:sz="0" w:space="0" w:color="auto"/>
            <w:right w:val="none" w:sz="0" w:space="0" w:color="auto"/>
          </w:divBdr>
        </w:div>
        <w:div w:id="1489705401">
          <w:marLeft w:val="0"/>
          <w:marRight w:val="0"/>
          <w:marTop w:val="0"/>
          <w:marBottom w:val="0"/>
          <w:divBdr>
            <w:top w:val="none" w:sz="0" w:space="0" w:color="auto"/>
            <w:left w:val="none" w:sz="0" w:space="0" w:color="auto"/>
            <w:bottom w:val="none" w:sz="0" w:space="0" w:color="auto"/>
            <w:right w:val="none" w:sz="0" w:space="0" w:color="auto"/>
          </w:divBdr>
        </w:div>
        <w:div w:id="1308970919">
          <w:marLeft w:val="0"/>
          <w:marRight w:val="0"/>
          <w:marTop w:val="0"/>
          <w:marBottom w:val="0"/>
          <w:divBdr>
            <w:top w:val="none" w:sz="0" w:space="0" w:color="auto"/>
            <w:left w:val="none" w:sz="0" w:space="0" w:color="auto"/>
            <w:bottom w:val="none" w:sz="0" w:space="0" w:color="auto"/>
            <w:right w:val="none" w:sz="0" w:space="0" w:color="auto"/>
          </w:divBdr>
        </w:div>
        <w:div w:id="1722556147">
          <w:marLeft w:val="0"/>
          <w:marRight w:val="0"/>
          <w:marTop w:val="0"/>
          <w:marBottom w:val="0"/>
          <w:divBdr>
            <w:top w:val="none" w:sz="0" w:space="0" w:color="auto"/>
            <w:left w:val="none" w:sz="0" w:space="0" w:color="auto"/>
            <w:bottom w:val="none" w:sz="0" w:space="0" w:color="auto"/>
            <w:right w:val="none" w:sz="0" w:space="0" w:color="auto"/>
          </w:divBdr>
        </w:div>
        <w:div w:id="1039168352">
          <w:marLeft w:val="0"/>
          <w:marRight w:val="0"/>
          <w:marTop w:val="0"/>
          <w:marBottom w:val="0"/>
          <w:divBdr>
            <w:top w:val="none" w:sz="0" w:space="0" w:color="auto"/>
            <w:left w:val="none" w:sz="0" w:space="0" w:color="auto"/>
            <w:bottom w:val="none" w:sz="0" w:space="0" w:color="auto"/>
            <w:right w:val="none" w:sz="0" w:space="0" w:color="auto"/>
          </w:divBdr>
          <w:divsChild>
            <w:div w:id="1082683999">
              <w:marLeft w:val="-75"/>
              <w:marRight w:val="0"/>
              <w:marTop w:val="30"/>
              <w:marBottom w:val="30"/>
              <w:divBdr>
                <w:top w:val="none" w:sz="0" w:space="0" w:color="auto"/>
                <w:left w:val="none" w:sz="0" w:space="0" w:color="auto"/>
                <w:bottom w:val="none" w:sz="0" w:space="0" w:color="auto"/>
                <w:right w:val="none" w:sz="0" w:space="0" w:color="auto"/>
              </w:divBdr>
              <w:divsChild>
                <w:div w:id="1344085868">
                  <w:marLeft w:val="0"/>
                  <w:marRight w:val="0"/>
                  <w:marTop w:val="0"/>
                  <w:marBottom w:val="0"/>
                  <w:divBdr>
                    <w:top w:val="none" w:sz="0" w:space="0" w:color="auto"/>
                    <w:left w:val="none" w:sz="0" w:space="0" w:color="auto"/>
                    <w:bottom w:val="none" w:sz="0" w:space="0" w:color="auto"/>
                    <w:right w:val="none" w:sz="0" w:space="0" w:color="auto"/>
                  </w:divBdr>
                  <w:divsChild>
                    <w:div w:id="1071851411">
                      <w:marLeft w:val="0"/>
                      <w:marRight w:val="0"/>
                      <w:marTop w:val="0"/>
                      <w:marBottom w:val="0"/>
                      <w:divBdr>
                        <w:top w:val="none" w:sz="0" w:space="0" w:color="auto"/>
                        <w:left w:val="none" w:sz="0" w:space="0" w:color="auto"/>
                        <w:bottom w:val="none" w:sz="0" w:space="0" w:color="auto"/>
                        <w:right w:val="none" w:sz="0" w:space="0" w:color="auto"/>
                      </w:divBdr>
                    </w:div>
                  </w:divsChild>
                </w:div>
                <w:div w:id="439762789">
                  <w:marLeft w:val="0"/>
                  <w:marRight w:val="0"/>
                  <w:marTop w:val="0"/>
                  <w:marBottom w:val="0"/>
                  <w:divBdr>
                    <w:top w:val="none" w:sz="0" w:space="0" w:color="auto"/>
                    <w:left w:val="none" w:sz="0" w:space="0" w:color="auto"/>
                    <w:bottom w:val="none" w:sz="0" w:space="0" w:color="auto"/>
                    <w:right w:val="none" w:sz="0" w:space="0" w:color="auto"/>
                  </w:divBdr>
                  <w:divsChild>
                    <w:div w:id="1097555258">
                      <w:marLeft w:val="0"/>
                      <w:marRight w:val="0"/>
                      <w:marTop w:val="0"/>
                      <w:marBottom w:val="0"/>
                      <w:divBdr>
                        <w:top w:val="none" w:sz="0" w:space="0" w:color="auto"/>
                        <w:left w:val="none" w:sz="0" w:space="0" w:color="auto"/>
                        <w:bottom w:val="none" w:sz="0" w:space="0" w:color="auto"/>
                        <w:right w:val="none" w:sz="0" w:space="0" w:color="auto"/>
                      </w:divBdr>
                    </w:div>
                  </w:divsChild>
                </w:div>
                <w:div w:id="1636519162">
                  <w:marLeft w:val="0"/>
                  <w:marRight w:val="0"/>
                  <w:marTop w:val="0"/>
                  <w:marBottom w:val="0"/>
                  <w:divBdr>
                    <w:top w:val="none" w:sz="0" w:space="0" w:color="auto"/>
                    <w:left w:val="none" w:sz="0" w:space="0" w:color="auto"/>
                    <w:bottom w:val="none" w:sz="0" w:space="0" w:color="auto"/>
                    <w:right w:val="none" w:sz="0" w:space="0" w:color="auto"/>
                  </w:divBdr>
                  <w:divsChild>
                    <w:div w:id="439300275">
                      <w:marLeft w:val="0"/>
                      <w:marRight w:val="0"/>
                      <w:marTop w:val="0"/>
                      <w:marBottom w:val="0"/>
                      <w:divBdr>
                        <w:top w:val="none" w:sz="0" w:space="0" w:color="auto"/>
                        <w:left w:val="none" w:sz="0" w:space="0" w:color="auto"/>
                        <w:bottom w:val="none" w:sz="0" w:space="0" w:color="auto"/>
                        <w:right w:val="none" w:sz="0" w:space="0" w:color="auto"/>
                      </w:divBdr>
                    </w:div>
                  </w:divsChild>
                </w:div>
                <w:div w:id="1077560401">
                  <w:marLeft w:val="0"/>
                  <w:marRight w:val="0"/>
                  <w:marTop w:val="0"/>
                  <w:marBottom w:val="0"/>
                  <w:divBdr>
                    <w:top w:val="none" w:sz="0" w:space="0" w:color="auto"/>
                    <w:left w:val="none" w:sz="0" w:space="0" w:color="auto"/>
                    <w:bottom w:val="none" w:sz="0" w:space="0" w:color="auto"/>
                    <w:right w:val="none" w:sz="0" w:space="0" w:color="auto"/>
                  </w:divBdr>
                  <w:divsChild>
                    <w:div w:id="1784114102">
                      <w:marLeft w:val="0"/>
                      <w:marRight w:val="0"/>
                      <w:marTop w:val="0"/>
                      <w:marBottom w:val="0"/>
                      <w:divBdr>
                        <w:top w:val="none" w:sz="0" w:space="0" w:color="auto"/>
                        <w:left w:val="none" w:sz="0" w:space="0" w:color="auto"/>
                        <w:bottom w:val="none" w:sz="0" w:space="0" w:color="auto"/>
                        <w:right w:val="none" w:sz="0" w:space="0" w:color="auto"/>
                      </w:divBdr>
                    </w:div>
                  </w:divsChild>
                </w:div>
                <w:div w:id="483007867">
                  <w:marLeft w:val="0"/>
                  <w:marRight w:val="0"/>
                  <w:marTop w:val="0"/>
                  <w:marBottom w:val="0"/>
                  <w:divBdr>
                    <w:top w:val="none" w:sz="0" w:space="0" w:color="auto"/>
                    <w:left w:val="none" w:sz="0" w:space="0" w:color="auto"/>
                    <w:bottom w:val="none" w:sz="0" w:space="0" w:color="auto"/>
                    <w:right w:val="none" w:sz="0" w:space="0" w:color="auto"/>
                  </w:divBdr>
                  <w:divsChild>
                    <w:div w:id="1350990610">
                      <w:marLeft w:val="0"/>
                      <w:marRight w:val="0"/>
                      <w:marTop w:val="0"/>
                      <w:marBottom w:val="0"/>
                      <w:divBdr>
                        <w:top w:val="none" w:sz="0" w:space="0" w:color="auto"/>
                        <w:left w:val="none" w:sz="0" w:space="0" w:color="auto"/>
                        <w:bottom w:val="none" w:sz="0" w:space="0" w:color="auto"/>
                        <w:right w:val="none" w:sz="0" w:space="0" w:color="auto"/>
                      </w:divBdr>
                    </w:div>
                  </w:divsChild>
                </w:div>
                <w:div w:id="862859645">
                  <w:marLeft w:val="0"/>
                  <w:marRight w:val="0"/>
                  <w:marTop w:val="0"/>
                  <w:marBottom w:val="0"/>
                  <w:divBdr>
                    <w:top w:val="none" w:sz="0" w:space="0" w:color="auto"/>
                    <w:left w:val="none" w:sz="0" w:space="0" w:color="auto"/>
                    <w:bottom w:val="none" w:sz="0" w:space="0" w:color="auto"/>
                    <w:right w:val="none" w:sz="0" w:space="0" w:color="auto"/>
                  </w:divBdr>
                  <w:divsChild>
                    <w:div w:id="168372939">
                      <w:marLeft w:val="0"/>
                      <w:marRight w:val="0"/>
                      <w:marTop w:val="0"/>
                      <w:marBottom w:val="0"/>
                      <w:divBdr>
                        <w:top w:val="none" w:sz="0" w:space="0" w:color="auto"/>
                        <w:left w:val="none" w:sz="0" w:space="0" w:color="auto"/>
                        <w:bottom w:val="none" w:sz="0" w:space="0" w:color="auto"/>
                        <w:right w:val="none" w:sz="0" w:space="0" w:color="auto"/>
                      </w:divBdr>
                    </w:div>
                  </w:divsChild>
                </w:div>
                <w:div w:id="1832942914">
                  <w:marLeft w:val="0"/>
                  <w:marRight w:val="0"/>
                  <w:marTop w:val="0"/>
                  <w:marBottom w:val="0"/>
                  <w:divBdr>
                    <w:top w:val="none" w:sz="0" w:space="0" w:color="auto"/>
                    <w:left w:val="none" w:sz="0" w:space="0" w:color="auto"/>
                    <w:bottom w:val="none" w:sz="0" w:space="0" w:color="auto"/>
                    <w:right w:val="none" w:sz="0" w:space="0" w:color="auto"/>
                  </w:divBdr>
                  <w:divsChild>
                    <w:div w:id="811212555">
                      <w:marLeft w:val="0"/>
                      <w:marRight w:val="0"/>
                      <w:marTop w:val="0"/>
                      <w:marBottom w:val="0"/>
                      <w:divBdr>
                        <w:top w:val="none" w:sz="0" w:space="0" w:color="auto"/>
                        <w:left w:val="none" w:sz="0" w:space="0" w:color="auto"/>
                        <w:bottom w:val="none" w:sz="0" w:space="0" w:color="auto"/>
                        <w:right w:val="none" w:sz="0" w:space="0" w:color="auto"/>
                      </w:divBdr>
                    </w:div>
                  </w:divsChild>
                </w:div>
                <w:div w:id="570505571">
                  <w:marLeft w:val="0"/>
                  <w:marRight w:val="0"/>
                  <w:marTop w:val="0"/>
                  <w:marBottom w:val="0"/>
                  <w:divBdr>
                    <w:top w:val="none" w:sz="0" w:space="0" w:color="auto"/>
                    <w:left w:val="none" w:sz="0" w:space="0" w:color="auto"/>
                    <w:bottom w:val="none" w:sz="0" w:space="0" w:color="auto"/>
                    <w:right w:val="none" w:sz="0" w:space="0" w:color="auto"/>
                  </w:divBdr>
                  <w:divsChild>
                    <w:div w:id="1885828919">
                      <w:marLeft w:val="0"/>
                      <w:marRight w:val="0"/>
                      <w:marTop w:val="0"/>
                      <w:marBottom w:val="0"/>
                      <w:divBdr>
                        <w:top w:val="none" w:sz="0" w:space="0" w:color="auto"/>
                        <w:left w:val="none" w:sz="0" w:space="0" w:color="auto"/>
                        <w:bottom w:val="none" w:sz="0" w:space="0" w:color="auto"/>
                        <w:right w:val="none" w:sz="0" w:space="0" w:color="auto"/>
                      </w:divBdr>
                    </w:div>
                  </w:divsChild>
                </w:div>
                <w:div w:id="296759753">
                  <w:marLeft w:val="0"/>
                  <w:marRight w:val="0"/>
                  <w:marTop w:val="0"/>
                  <w:marBottom w:val="0"/>
                  <w:divBdr>
                    <w:top w:val="none" w:sz="0" w:space="0" w:color="auto"/>
                    <w:left w:val="none" w:sz="0" w:space="0" w:color="auto"/>
                    <w:bottom w:val="none" w:sz="0" w:space="0" w:color="auto"/>
                    <w:right w:val="none" w:sz="0" w:space="0" w:color="auto"/>
                  </w:divBdr>
                  <w:divsChild>
                    <w:div w:id="1596790522">
                      <w:marLeft w:val="0"/>
                      <w:marRight w:val="0"/>
                      <w:marTop w:val="0"/>
                      <w:marBottom w:val="0"/>
                      <w:divBdr>
                        <w:top w:val="none" w:sz="0" w:space="0" w:color="auto"/>
                        <w:left w:val="none" w:sz="0" w:space="0" w:color="auto"/>
                        <w:bottom w:val="none" w:sz="0" w:space="0" w:color="auto"/>
                        <w:right w:val="none" w:sz="0" w:space="0" w:color="auto"/>
                      </w:divBdr>
                    </w:div>
                  </w:divsChild>
                </w:div>
                <w:div w:id="1133447221">
                  <w:marLeft w:val="0"/>
                  <w:marRight w:val="0"/>
                  <w:marTop w:val="0"/>
                  <w:marBottom w:val="0"/>
                  <w:divBdr>
                    <w:top w:val="none" w:sz="0" w:space="0" w:color="auto"/>
                    <w:left w:val="none" w:sz="0" w:space="0" w:color="auto"/>
                    <w:bottom w:val="none" w:sz="0" w:space="0" w:color="auto"/>
                    <w:right w:val="none" w:sz="0" w:space="0" w:color="auto"/>
                  </w:divBdr>
                  <w:divsChild>
                    <w:div w:id="669405752">
                      <w:marLeft w:val="0"/>
                      <w:marRight w:val="0"/>
                      <w:marTop w:val="0"/>
                      <w:marBottom w:val="0"/>
                      <w:divBdr>
                        <w:top w:val="none" w:sz="0" w:space="0" w:color="auto"/>
                        <w:left w:val="none" w:sz="0" w:space="0" w:color="auto"/>
                        <w:bottom w:val="none" w:sz="0" w:space="0" w:color="auto"/>
                        <w:right w:val="none" w:sz="0" w:space="0" w:color="auto"/>
                      </w:divBdr>
                    </w:div>
                  </w:divsChild>
                </w:div>
                <w:div w:id="597493605">
                  <w:marLeft w:val="0"/>
                  <w:marRight w:val="0"/>
                  <w:marTop w:val="0"/>
                  <w:marBottom w:val="0"/>
                  <w:divBdr>
                    <w:top w:val="none" w:sz="0" w:space="0" w:color="auto"/>
                    <w:left w:val="none" w:sz="0" w:space="0" w:color="auto"/>
                    <w:bottom w:val="none" w:sz="0" w:space="0" w:color="auto"/>
                    <w:right w:val="none" w:sz="0" w:space="0" w:color="auto"/>
                  </w:divBdr>
                  <w:divsChild>
                    <w:div w:id="18555547">
                      <w:marLeft w:val="0"/>
                      <w:marRight w:val="0"/>
                      <w:marTop w:val="0"/>
                      <w:marBottom w:val="0"/>
                      <w:divBdr>
                        <w:top w:val="none" w:sz="0" w:space="0" w:color="auto"/>
                        <w:left w:val="none" w:sz="0" w:space="0" w:color="auto"/>
                        <w:bottom w:val="none" w:sz="0" w:space="0" w:color="auto"/>
                        <w:right w:val="none" w:sz="0" w:space="0" w:color="auto"/>
                      </w:divBdr>
                    </w:div>
                  </w:divsChild>
                </w:div>
                <w:div w:id="502207464">
                  <w:marLeft w:val="0"/>
                  <w:marRight w:val="0"/>
                  <w:marTop w:val="0"/>
                  <w:marBottom w:val="0"/>
                  <w:divBdr>
                    <w:top w:val="none" w:sz="0" w:space="0" w:color="auto"/>
                    <w:left w:val="none" w:sz="0" w:space="0" w:color="auto"/>
                    <w:bottom w:val="none" w:sz="0" w:space="0" w:color="auto"/>
                    <w:right w:val="none" w:sz="0" w:space="0" w:color="auto"/>
                  </w:divBdr>
                  <w:divsChild>
                    <w:div w:id="1781031263">
                      <w:marLeft w:val="0"/>
                      <w:marRight w:val="0"/>
                      <w:marTop w:val="0"/>
                      <w:marBottom w:val="0"/>
                      <w:divBdr>
                        <w:top w:val="none" w:sz="0" w:space="0" w:color="auto"/>
                        <w:left w:val="none" w:sz="0" w:space="0" w:color="auto"/>
                        <w:bottom w:val="none" w:sz="0" w:space="0" w:color="auto"/>
                        <w:right w:val="none" w:sz="0" w:space="0" w:color="auto"/>
                      </w:divBdr>
                    </w:div>
                  </w:divsChild>
                </w:div>
                <w:div w:id="1660117764">
                  <w:marLeft w:val="0"/>
                  <w:marRight w:val="0"/>
                  <w:marTop w:val="0"/>
                  <w:marBottom w:val="0"/>
                  <w:divBdr>
                    <w:top w:val="none" w:sz="0" w:space="0" w:color="auto"/>
                    <w:left w:val="none" w:sz="0" w:space="0" w:color="auto"/>
                    <w:bottom w:val="none" w:sz="0" w:space="0" w:color="auto"/>
                    <w:right w:val="none" w:sz="0" w:space="0" w:color="auto"/>
                  </w:divBdr>
                  <w:divsChild>
                    <w:div w:id="920795439">
                      <w:marLeft w:val="0"/>
                      <w:marRight w:val="0"/>
                      <w:marTop w:val="0"/>
                      <w:marBottom w:val="0"/>
                      <w:divBdr>
                        <w:top w:val="none" w:sz="0" w:space="0" w:color="auto"/>
                        <w:left w:val="none" w:sz="0" w:space="0" w:color="auto"/>
                        <w:bottom w:val="none" w:sz="0" w:space="0" w:color="auto"/>
                        <w:right w:val="none" w:sz="0" w:space="0" w:color="auto"/>
                      </w:divBdr>
                    </w:div>
                  </w:divsChild>
                </w:div>
                <w:div w:id="184247810">
                  <w:marLeft w:val="0"/>
                  <w:marRight w:val="0"/>
                  <w:marTop w:val="0"/>
                  <w:marBottom w:val="0"/>
                  <w:divBdr>
                    <w:top w:val="none" w:sz="0" w:space="0" w:color="auto"/>
                    <w:left w:val="none" w:sz="0" w:space="0" w:color="auto"/>
                    <w:bottom w:val="none" w:sz="0" w:space="0" w:color="auto"/>
                    <w:right w:val="none" w:sz="0" w:space="0" w:color="auto"/>
                  </w:divBdr>
                  <w:divsChild>
                    <w:div w:id="656108775">
                      <w:marLeft w:val="0"/>
                      <w:marRight w:val="0"/>
                      <w:marTop w:val="0"/>
                      <w:marBottom w:val="0"/>
                      <w:divBdr>
                        <w:top w:val="none" w:sz="0" w:space="0" w:color="auto"/>
                        <w:left w:val="none" w:sz="0" w:space="0" w:color="auto"/>
                        <w:bottom w:val="none" w:sz="0" w:space="0" w:color="auto"/>
                        <w:right w:val="none" w:sz="0" w:space="0" w:color="auto"/>
                      </w:divBdr>
                    </w:div>
                  </w:divsChild>
                </w:div>
                <w:div w:id="1025985051">
                  <w:marLeft w:val="0"/>
                  <w:marRight w:val="0"/>
                  <w:marTop w:val="0"/>
                  <w:marBottom w:val="0"/>
                  <w:divBdr>
                    <w:top w:val="none" w:sz="0" w:space="0" w:color="auto"/>
                    <w:left w:val="none" w:sz="0" w:space="0" w:color="auto"/>
                    <w:bottom w:val="none" w:sz="0" w:space="0" w:color="auto"/>
                    <w:right w:val="none" w:sz="0" w:space="0" w:color="auto"/>
                  </w:divBdr>
                  <w:divsChild>
                    <w:div w:id="642468707">
                      <w:marLeft w:val="0"/>
                      <w:marRight w:val="0"/>
                      <w:marTop w:val="0"/>
                      <w:marBottom w:val="0"/>
                      <w:divBdr>
                        <w:top w:val="none" w:sz="0" w:space="0" w:color="auto"/>
                        <w:left w:val="none" w:sz="0" w:space="0" w:color="auto"/>
                        <w:bottom w:val="none" w:sz="0" w:space="0" w:color="auto"/>
                        <w:right w:val="none" w:sz="0" w:space="0" w:color="auto"/>
                      </w:divBdr>
                    </w:div>
                  </w:divsChild>
                </w:div>
                <w:div w:id="233244382">
                  <w:marLeft w:val="0"/>
                  <w:marRight w:val="0"/>
                  <w:marTop w:val="0"/>
                  <w:marBottom w:val="0"/>
                  <w:divBdr>
                    <w:top w:val="none" w:sz="0" w:space="0" w:color="auto"/>
                    <w:left w:val="none" w:sz="0" w:space="0" w:color="auto"/>
                    <w:bottom w:val="none" w:sz="0" w:space="0" w:color="auto"/>
                    <w:right w:val="none" w:sz="0" w:space="0" w:color="auto"/>
                  </w:divBdr>
                  <w:divsChild>
                    <w:div w:id="1213997896">
                      <w:marLeft w:val="0"/>
                      <w:marRight w:val="0"/>
                      <w:marTop w:val="0"/>
                      <w:marBottom w:val="0"/>
                      <w:divBdr>
                        <w:top w:val="none" w:sz="0" w:space="0" w:color="auto"/>
                        <w:left w:val="none" w:sz="0" w:space="0" w:color="auto"/>
                        <w:bottom w:val="none" w:sz="0" w:space="0" w:color="auto"/>
                        <w:right w:val="none" w:sz="0" w:space="0" w:color="auto"/>
                      </w:divBdr>
                    </w:div>
                  </w:divsChild>
                </w:div>
                <w:div w:id="561646227">
                  <w:marLeft w:val="0"/>
                  <w:marRight w:val="0"/>
                  <w:marTop w:val="0"/>
                  <w:marBottom w:val="0"/>
                  <w:divBdr>
                    <w:top w:val="none" w:sz="0" w:space="0" w:color="auto"/>
                    <w:left w:val="none" w:sz="0" w:space="0" w:color="auto"/>
                    <w:bottom w:val="none" w:sz="0" w:space="0" w:color="auto"/>
                    <w:right w:val="none" w:sz="0" w:space="0" w:color="auto"/>
                  </w:divBdr>
                  <w:divsChild>
                    <w:div w:id="1142575514">
                      <w:marLeft w:val="0"/>
                      <w:marRight w:val="0"/>
                      <w:marTop w:val="0"/>
                      <w:marBottom w:val="0"/>
                      <w:divBdr>
                        <w:top w:val="none" w:sz="0" w:space="0" w:color="auto"/>
                        <w:left w:val="none" w:sz="0" w:space="0" w:color="auto"/>
                        <w:bottom w:val="none" w:sz="0" w:space="0" w:color="auto"/>
                        <w:right w:val="none" w:sz="0" w:space="0" w:color="auto"/>
                      </w:divBdr>
                    </w:div>
                  </w:divsChild>
                </w:div>
                <w:div w:id="1256748612">
                  <w:marLeft w:val="0"/>
                  <w:marRight w:val="0"/>
                  <w:marTop w:val="0"/>
                  <w:marBottom w:val="0"/>
                  <w:divBdr>
                    <w:top w:val="none" w:sz="0" w:space="0" w:color="auto"/>
                    <w:left w:val="none" w:sz="0" w:space="0" w:color="auto"/>
                    <w:bottom w:val="none" w:sz="0" w:space="0" w:color="auto"/>
                    <w:right w:val="none" w:sz="0" w:space="0" w:color="auto"/>
                  </w:divBdr>
                  <w:divsChild>
                    <w:div w:id="21336736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78344024">
          <w:marLeft w:val="0"/>
          <w:marRight w:val="0"/>
          <w:marTop w:val="0"/>
          <w:marBottom w:val="0"/>
          <w:divBdr>
            <w:top w:val="none" w:sz="0" w:space="0" w:color="auto"/>
            <w:left w:val="none" w:sz="0" w:space="0" w:color="auto"/>
            <w:bottom w:val="none" w:sz="0" w:space="0" w:color="auto"/>
            <w:right w:val="none" w:sz="0" w:space="0" w:color="auto"/>
          </w:divBdr>
        </w:div>
        <w:div w:id="2126461338">
          <w:marLeft w:val="0"/>
          <w:marRight w:val="0"/>
          <w:marTop w:val="0"/>
          <w:marBottom w:val="0"/>
          <w:divBdr>
            <w:top w:val="none" w:sz="0" w:space="0" w:color="auto"/>
            <w:left w:val="none" w:sz="0" w:space="0" w:color="auto"/>
            <w:bottom w:val="none" w:sz="0" w:space="0" w:color="auto"/>
            <w:right w:val="none" w:sz="0" w:space="0" w:color="auto"/>
          </w:divBdr>
        </w:div>
        <w:div w:id="1513257887">
          <w:marLeft w:val="0"/>
          <w:marRight w:val="0"/>
          <w:marTop w:val="0"/>
          <w:marBottom w:val="0"/>
          <w:divBdr>
            <w:top w:val="none" w:sz="0" w:space="0" w:color="auto"/>
            <w:left w:val="none" w:sz="0" w:space="0" w:color="auto"/>
            <w:bottom w:val="none" w:sz="0" w:space="0" w:color="auto"/>
            <w:right w:val="none" w:sz="0" w:space="0" w:color="auto"/>
          </w:divBdr>
          <w:divsChild>
            <w:div w:id="1648433179">
              <w:marLeft w:val="0"/>
              <w:marRight w:val="0"/>
              <w:marTop w:val="0"/>
              <w:marBottom w:val="0"/>
              <w:divBdr>
                <w:top w:val="none" w:sz="0" w:space="0" w:color="auto"/>
                <w:left w:val="none" w:sz="0" w:space="0" w:color="auto"/>
                <w:bottom w:val="none" w:sz="0" w:space="0" w:color="auto"/>
                <w:right w:val="none" w:sz="0" w:space="0" w:color="auto"/>
              </w:divBdr>
            </w:div>
            <w:div w:id="1412698701">
              <w:marLeft w:val="0"/>
              <w:marRight w:val="0"/>
              <w:marTop w:val="0"/>
              <w:marBottom w:val="0"/>
              <w:divBdr>
                <w:top w:val="none" w:sz="0" w:space="0" w:color="auto"/>
                <w:left w:val="none" w:sz="0" w:space="0" w:color="auto"/>
                <w:bottom w:val="none" w:sz="0" w:space="0" w:color="auto"/>
                <w:right w:val="none" w:sz="0" w:space="0" w:color="auto"/>
              </w:divBdr>
            </w:div>
            <w:div w:id="828982937">
              <w:marLeft w:val="0"/>
              <w:marRight w:val="0"/>
              <w:marTop w:val="0"/>
              <w:marBottom w:val="0"/>
              <w:divBdr>
                <w:top w:val="none" w:sz="0" w:space="0" w:color="auto"/>
                <w:left w:val="none" w:sz="0" w:space="0" w:color="auto"/>
                <w:bottom w:val="none" w:sz="0" w:space="0" w:color="auto"/>
                <w:right w:val="none" w:sz="0" w:space="0" w:color="auto"/>
              </w:divBdr>
            </w:div>
            <w:div w:id="1978676954">
              <w:marLeft w:val="0"/>
              <w:marRight w:val="0"/>
              <w:marTop w:val="0"/>
              <w:marBottom w:val="0"/>
              <w:divBdr>
                <w:top w:val="none" w:sz="0" w:space="0" w:color="auto"/>
                <w:left w:val="none" w:sz="0" w:space="0" w:color="auto"/>
                <w:bottom w:val="none" w:sz="0" w:space="0" w:color="auto"/>
                <w:right w:val="none" w:sz="0" w:space="0" w:color="auto"/>
              </w:divBdr>
            </w:div>
            <w:div w:id="1352149699">
              <w:marLeft w:val="0"/>
              <w:marRight w:val="0"/>
              <w:marTop w:val="0"/>
              <w:marBottom w:val="0"/>
              <w:divBdr>
                <w:top w:val="none" w:sz="0" w:space="0" w:color="auto"/>
                <w:left w:val="none" w:sz="0" w:space="0" w:color="auto"/>
                <w:bottom w:val="none" w:sz="0" w:space="0" w:color="auto"/>
                <w:right w:val="none" w:sz="0" w:space="0" w:color="auto"/>
              </w:divBdr>
            </w:div>
            <w:div w:id="1068112023">
              <w:marLeft w:val="0"/>
              <w:marRight w:val="0"/>
              <w:marTop w:val="0"/>
              <w:marBottom w:val="0"/>
              <w:divBdr>
                <w:top w:val="none" w:sz="0" w:space="0" w:color="auto"/>
                <w:left w:val="none" w:sz="0" w:space="0" w:color="auto"/>
                <w:bottom w:val="none" w:sz="0" w:space="0" w:color="auto"/>
                <w:right w:val="none" w:sz="0" w:space="0" w:color="auto"/>
              </w:divBdr>
            </w:div>
            <w:div w:id="764226707">
              <w:marLeft w:val="0"/>
              <w:marRight w:val="0"/>
              <w:marTop w:val="0"/>
              <w:marBottom w:val="0"/>
              <w:divBdr>
                <w:top w:val="none" w:sz="0" w:space="0" w:color="auto"/>
                <w:left w:val="none" w:sz="0" w:space="0" w:color="auto"/>
                <w:bottom w:val="none" w:sz="0" w:space="0" w:color="auto"/>
                <w:right w:val="none" w:sz="0" w:space="0" w:color="auto"/>
              </w:divBdr>
            </w:div>
            <w:div w:id="1328168141">
              <w:marLeft w:val="0"/>
              <w:marRight w:val="0"/>
              <w:marTop w:val="0"/>
              <w:marBottom w:val="0"/>
              <w:divBdr>
                <w:top w:val="none" w:sz="0" w:space="0" w:color="auto"/>
                <w:left w:val="none" w:sz="0" w:space="0" w:color="auto"/>
                <w:bottom w:val="none" w:sz="0" w:space="0" w:color="auto"/>
                <w:right w:val="none" w:sz="0" w:space="0" w:color="auto"/>
              </w:divBdr>
            </w:div>
            <w:div w:id="34083206">
              <w:marLeft w:val="0"/>
              <w:marRight w:val="0"/>
              <w:marTop w:val="0"/>
              <w:marBottom w:val="0"/>
              <w:divBdr>
                <w:top w:val="none" w:sz="0" w:space="0" w:color="auto"/>
                <w:left w:val="none" w:sz="0" w:space="0" w:color="auto"/>
                <w:bottom w:val="none" w:sz="0" w:space="0" w:color="auto"/>
                <w:right w:val="none" w:sz="0" w:space="0" w:color="auto"/>
              </w:divBdr>
            </w:div>
            <w:div w:id="1577125482">
              <w:marLeft w:val="0"/>
              <w:marRight w:val="0"/>
              <w:marTop w:val="0"/>
              <w:marBottom w:val="0"/>
              <w:divBdr>
                <w:top w:val="none" w:sz="0" w:space="0" w:color="auto"/>
                <w:left w:val="none" w:sz="0" w:space="0" w:color="auto"/>
                <w:bottom w:val="none" w:sz="0" w:space="0" w:color="auto"/>
                <w:right w:val="none" w:sz="0" w:space="0" w:color="auto"/>
              </w:divBdr>
            </w:div>
            <w:div w:id="1891842253">
              <w:marLeft w:val="0"/>
              <w:marRight w:val="0"/>
              <w:marTop w:val="0"/>
              <w:marBottom w:val="0"/>
              <w:divBdr>
                <w:top w:val="none" w:sz="0" w:space="0" w:color="auto"/>
                <w:left w:val="none" w:sz="0" w:space="0" w:color="auto"/>
                <w:bottom w:val="none" w:sz="0" w:space="0" w:color="auto"/>
                <w:right w:val="none" w:sz="0" w:space="0" w:color="auto"/>
              </w:divBdr>
            </w:div>
            <w:div w:id="1717974347">
              <w:marLeft w:val="0"/>
              <w:marRight w:val="0"/>
              <w:marTop w:val="0"/>
              <w:marBottom w:val="0"/>
              <w:divBdr>
                <w:top w:val="none" w:sz="0" w:space="0" w:color="auto"/>
                <w:left w:val="none" w:sz="0" w:space="0" w:color="auto"/>
                <w:bottom w:val="none" w:sz="0" w:space="0" w:color="auto"/>
                <w:right w:val="none" w:sz="0" w:space="0" w:color="auto"/>
              </w:divBdr>
            </w:div>
            <w:div w:id="1293829285">
              <w:marLeft w:val="0"/>
              <w:marRight w:val="0"/>
              <w:marTop w:val="0"/>
              <w:marBottom w:val="0"/>
              <w:divBdr>
                <w:top w:val="none" w:sz="0" w:space="0" w:color="auto"/>
                <w:left w:val="none" w:sz="0" w:space="0" w:color="auto"/>
                <w:bottom w:val="none" w:sz="0" w:space="0" w:color="auto"/>
                <w:right w:val="none" w:sz="0" w:space="0" w:color="auto"/>
              </w:divBdr>
            </w:div>
            <w:div w:id="1964847941">
              <w:marLeft w:val="0"/>
              <w:marRight w:val="0"/>
              <w:marTop w:val="0"/>
              <w:marBottom w:val="0"/>
              <w:divBdr>
                <w:top w:val="none" w:sz="0" w:space="0" w:color="auto"/>
                <w:left w:val="none" w:sz="0" w:space="0" w:color="auto"/>
                <w:bottom w:val="none" w:sz="0" w:space="0" w:color="auto"/>
                <w:right w:val="none" w:sz="0" w:space="0" w:color="auto"/>
              </w:divBdr>
            </w:div>
            <w:div w:id="1177575743">
              <w:marLeft w:val="0"/>
              <w:marRight w:val="0"/>
              <w:marTop w:val="0"/>
              <w:marBottom w:val="0"/>
              <w:divBdr>
                <w:top w:val="none" w:sz="0" w:space="0" w:color="auto"/>
                <w:left w:val="none" w:sz="0" w:space="0" w:color="auto"/>
                <w:bottom w:val="none" w:sz="0" w:space="0" w:color="auto"/>
                <w:right w:val="none" w:sz="0" w:space="0" w:color="auto"/>
              </w:divBdr>
            </w:div>
            <w:div w:id="983236889">
              <w:marLeft w:val="0"/>
              <w:marRight w:val="0"/>
              <w:marTop w:val="0"/>
              <w:marBottom w:val="0"/>
              <w:divBdr>
                <w:top w:val="none" w:sz="0" w:space="0" w:color="auto"/>
                <w:left w:val="none" w:sz="0" w:space="0" w:color="auto"/>
                <w:bottom w:val="none" w:sz="0" w:space="0" w:color="auto"/>
                <w:right w:val="none" w:sz="0" w:space="0" w:color="auto"/>
              </w:divBdr>
            </w:div>
            <w:div w:id="1983847298">
              <w:marLeft w:val="0"/>
              <w:marRight w:val="0"/>
              <w:marTop w:val="0"/>
              <w:marBottom w:val="0"/>
              <w:divBdr>
                <w:top w:val="none" w:sz="0" w:space="0" w:color="auto"/>
                <w:left w:val="none" w:sz="0" w:space="0" w:color="auto"/>
                <w:bottom w:val="none" w:sz="0" w:space="0" w:color="auto"/>
                <w:right w:val="none" w:sz="0" w:space="0" w:color="auto"/>
              </w:divBdr>
            </w:div>
            <w:div w:id="1276214390">
              <w:marLeft w:val="0"/>
              <w:marRight w:val="0"/>
              <w:marTop w:val="0"/>
              <w:marBottom w:val="0"/>
              <w:divBdr>
                <w:top w:val="none" w:sz="0" w:space="0" w:color="auto"/>
                <w:left w:val="none" w:sz="0" w:space="0" w:color="auto"/>
                <w:bottom w:val="none" w:sz="0" w:space="0" w:color="auto"/>
                <w:right w:val="none" w:sz="0" w:space="0" w:color="auto"/>
              </w:divBdr>
            </w:div>
          </w:divsChild>
        </w:div>
        <w:div w:id="963804142">
          <w:marLeft w:val="0"/>
          <w:marRight w:val="0"/>
          <w:marTop w:val="0"/>
          <w:marBottom w:val="0"/>
          <w:divBdr>
            <w:top w:val="none" w:sz="0" w:space="0" w:color="auto"/>
            <w:left w:val="none" w:sz="0" w:space="0" w:color="auto"/>
            <w:bottom w:val="none" w:sz="0" w:space="0" w:color="auto"/>
            <w:right w:val="none" w:sz="0" w:space="0" w:color="auto"/>
          </w:divBdr>
        </w:div>
        <w:div w:id="2138910701">
          <w:marLeft w:val="0"/>
          <w:marRight w:val="0"/>
          <w:marTop w:val="0"/>
          <w:marBottom w:val="0"/>
          <w:divBdr>
            <w:top w:val="none" w:sz="0" w:space="0" w:color="auto"/>
            <w:left w:val="none" w:sz="0" w:space="0" w:color="auto"/>
            <w:bottom w:val="none" w:sz="0" w:space="0" w:color="auto"/>
            <w:right w:val="none" w:sz="0" w:space="0" w:color="auto"/>
          </w:divBdr>
        </w:div>
      </w:divsChild>
    </w:div>
    <w:div w:id="19638769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42" Type="http://schemas.openxmlformats.org/officeDocument/2006/relationships/hyperlink" Target="https://comprehensibleclassroom.com/2013/10/07/gallery-walk-language-classes/" TargetMode="External"/><Relationship Id="rId47" Type="http://schemas.openxmlformats.org/officeDocument/2006/relationships/hyperlink" Target="https://www.education.vic.gov.au/school/teachers/teachingresources/discipline/english/literacy/speakinglistening/Pages/exampleroleplay.aspx" TargetMode="External"/><Relationship Id="rId63" Type="http://schemas.openxmlformats.org/officeDocument/2006/relationships/header" Target="header5.xml"/><Relationship Id="rId68" Type="http://schemas.openxmlformats.org/officeDocument/2006/relationships/glossaryDocument" Target="glossary/document.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support/diversity/eal/Pages/Understanding-students-language-practices.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getting-it-together.moadoph.gov.au/teacher-guide/graphic-organisers.html" TargetMode="External"/><Relationship Id="rId37"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0" Type="http://schemas.openxmlformats.org/officeDocument/2006/relationships/header" Target="header4.xml"/><Relationship Id="rId45" Type="http://schemas.openxmlformats.org/officeDocument/2006/relationships/hyperlink" Target="https://resolve.edu.au/pedagogical-tools/learning-community-tools/learning-each-other" TargetMode="External"/><Relationship Id="rId53" Type="http://schemas.openxmlformats.org/officeDocument/2006/relationships/hyperlink" Target="https://www.teachingenglish.org.uk/teaching-resources/teaching-secondary/activities/pre-intermediate-a2/running-dictation" TargetMode="External"/><Relationship Id="rId58" Type="http://schemas.openxmlformats.org/officeDocument/2006/relationships/hyperlink" Target="https://www.dramanotebook.com/drama-games/yes-and/" TargetMode="External"/><Relationship Id="rId66" Type="http://schemas.openxmlformats.org/officeDocument/2006/relationships/footer" Target="footer6.xml"/><Relationship Id="rId5" Type="http://schemas.openxmlformats.org/officeDocument/2006/relationships/numbering" Target="numbering.xml"/><Relationship Id="rId61" Type="http://schemas.openxmlformats.org/officeDocument/2006/relationships/hyperlink" Target="https://thinkingmuseum.com/2022/12/15/5-thinking-routines-for-comparing-contrasting/" TargetMode="Externa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resolve.edu.au/pedagogical-tools/learning-community-tools/learning-each-other" TargetMode="External"/><Relationship Id="rId35"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3" Type="http://schemas.openxmlformats.org/officeDocument/2006/relationships/hyperlink" Target="https://cetl.uconn.edu/resources/teaching-your-course/leading-effective-discussions/socratic-questions/" TargetMode="External"/><Relationship Id="rId48" Type="http://schemas.openxmlformats.org/officeDocument/2006/relationships/hyperlink" Target="https://resolve.edu.au/pedagogical-tools/learning-community-tools/learning-each-other" TargetMode="External"/><Relationship Id="rId56" Type="http://schemas.openxmlformats.org/officeDocument/2006/relationships/hyperlink" Target="https://education.nsw.gov.au/teaching-and-learning/learning-remotely/teaching-at-home/expectations/contemporary-learning-and-teaching-from-home/learning-from-home--teaching-strategies" TargetMode="External"/><Relationship Id="rId64" Type="http://schemas.openxmlformats.org/officeDocument/2006/relationships/footer" Target="footer5.xml"/><Relationship Id="rId69"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hyperlink" Target="https://resolve.edu.au/pedagogical-tools/learning-community-tools/learning-each-other"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yperlink" Target="https://lf.westernsydney.edu.au/engage/strategy/fish-bowl/" TargetMode="External"/><Relationship Id="rId38" Type="http://schemas.openxmlformats.org/officeDocument/2006/relationships/header" Target="header3.xml"/><Relationship Id="rId46" Type="http://schemas.openxmlformats.org/officeDocument/2006/relationships/hyperlink" Target="https://getting-it-together.moadoph.gov.au/images/graphic-organisers/pdf/KWHL-chart.pdf" TargetMode="External"/><Relationship Id="rId59" Type="http://schemas.openxmlformats.org/officeDocument/2006/relationships/hyperlink" Target="https://resolve.edu.au/pedagogical-tools/learning-community-tools/learning-each-other" TargetMode="External"/><Relationship Id="rId67" Type="http://schemas.openxmlformats.org/officeDocument/2006/relationships/fontTable" Target="fontTable.xml"/><Relationship Id="rId20" Type="http://schemas.openxmlformats.org/officeDocument/2006/relationships/image" Target="media/image2.png"/><Relationship Id="rId41" Type="http://schemas.openxmlformats.org/officeDocument/2006/relationships/footer" Target="footer4.xml"/><Relationship Id="rId54" Type="http://schemas.openxmlformats.org/officeDocument/2006/relationships/hyperlink" Target="https://www.nfi.edu/storyboard/" TargetMode="External"/><Relationship Id="rId62"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hyperlink" Target="https://getting-it-together.moadoph.gov.au/teacher-guide/graphic-organisers.html" TargetMode="External"/><Relationship Id="rId49" Type="http://schemas.openxmlformats.org/officeDocument/2006/relationships/hyperlink" Target="https://peo.gov.au/teach-our-parliament/classroom-activities/democratic-ideas/learn-to-negotiate/" TargetMode="External"/><Relationship Id="rId57" Type="http://schemas.openxmlformats.org/officeDocument/2006/relationships/hyperlink" Target="https://tesolatrennertnyc.wordpress.com/2013/09/25/quick-activity-idea-yes-but-dialogue-game/" TargetMode="External"/><Relationship Id="rId10" Type="http://schemas.openxmlformats.org/officeDocument/2006/relationships/endnotes" Target="endnotes.xml"/><Relationship Id="rId31" Type="http://schemas.openxmlformats.org/officeDocument/2006/relationships/hyperlink" Target="https://www.anu.edu.au/students/academic-skills/study-skills/note-taking/note-taking-template" TargetMode="External"/><Relationship Id="rId44" Type="http://schemas.openxmlformats.org/officeDocument/2006/relationships/hyperlink" Target="https://www.sadlier.com/school/ela-blog/how-to-use-the-circle-of-viewpoints-routine-with-students" TargetMode="External"/><Relationship Id="rId52" Type="http://schemas.openxmlformats.org/officeDocument/2006/relationships/hyperlink" Target="https://easyeslgames.com/snowball/" TargetMode="External"/><Relationship Id="rId60" Type="http://schemas.openxmlformats.org/officeDocument/2006/relationships/hyperlink" Target="https://online.visual-paradigm.com/knowledge/brainstorming/what-is-diamond-ranking-strategy/" TargetMode="External"/><Relationship Id="rId65"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footer" Target="footer3.xml"/><Relationship Id="rId34" Type="http://schemas.openxmlformats.org/officeDocument/2006/relationships/hyperlink" Target="https://getting-it-together.moadoph.gov.au/teacher-guide/graphic-organisers.html" TargetMode="External"/><Relationship Id="rId50" Type="http://schemas.openxmlformats.org/officeDocument/2006/relationships/hyperlink" Target="https://www.usingenglish.com/teachers/articles/21-negotiating-in-english-games.html" TargetMode="External"/><Relationship Id="rId55" Type="http://schemas.openxmlformats.org/officeDocument/2006/relationships/hyperlink" Target="https://getting-it-together.moadoph.gov.au/teacher-guide/graphic-organisers.html"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3B3CDA56C52645A88B24A3006CF302CD"/>
        <w:category>
          <w:name w:val="General"/>
          <w:gallery w:val="placeholder"/>
        </w:category>
        <w:types>
          <w:type w:val="bbPlcHdr"/>
        </w:types>
        <w:behaviors>
          <w:behavior w:val="content"/>
        </w:behaviors>
        <w:guid w:val="{95055217-0D9D-40B9-B89A-3A67FEF762F8}"/>
      </w:docPartPr>
      <w:docPartBody>
        <w:p w:rsidR="0006634A" w:rsidRDefault="0006634A" w:rsidP="0006634A">
          <w:pPr>
            <w:pStyle w:val="3B3CDA56C52645A88B24A3006CF302CD"/>
          </w:pPr>
          <w:r w:rsidRPr="007A01CF">
            <w:rPr>
              <w:rStyle w:val="PlaceholderText"/>
            </w:rPr>
            <w:t>Click or tap here to enter text.</w:t>
          </w:r>
        </w:p>
      </w:docPartBody>
    </w:docPart>
    <w:docPart>
      <w:docPartPr>
        <w:name w:val="636469E58FE842F9A392D946D02C4CDB"/>
        <w:category>
          <w:name w:val="General"/>
          <w:gallery w:val="placeholder"/>
        </w:category>
        <w:types>
          <w:type w:val="bbPlcHdr"/>
        </w:types>
        <w:behaviors>
          <w:behavior w:val="content"/>
        </w:behaviors>
        <w:guid w:val="{8D2A1EB2-4D37-43D7-936E-545E337F7108}"/>
      </w:docPartPr>
      <w:docPartBody>
        <w:p w:rsidR="0006634A" w:rsidRDefault="0006634A" w:rsidP="0006634A">
          <w:pPr>
            <w:pStyle w:val="636469E58FE842F9A392D946D02C4CDB"/>
          </w:pPr>
          <w:r w:rsidRPr="007A01CF">
            <w:rPr>
              <w:rStyle w:val="PlaceholderText"/>
            </w:rPr>
            <w:t>[Title]</w:t>
          </w:r>
        </w:p>
      </w:docPartBody>
    </w:docPart>
    <w:docPart>
      <w:docPartPr>
        <w:name w:val="2987F6A60F3F4C73A36582F86DE66AB7"/>
        <w:category>
          <w:name w:val="General"/>
          <w:gallery w:val="placeholder"/>
        </w:category>
        <w:types>
          <w:type w:val="bbPlcHdr"/>
        </w:types>
        <w:behaviors>
          <w:behavior w:val="content"/>
        </w:behaviors>
        <w:guid w:val="{C3BE3DBD-11B2-4587-84E8-85FE8FA78F28}"/>
      </w:docPartPr>
      <w:docPartBody>
        <w:p w:rsidR="0006634A" w:rsidRDefault="0006634A" w:rsidP="0006634A">
          <w:pPr>
            <w:pStyle w:val="2987F6A60F3F4C73A36582F86DE66AB7"/>
          </w:pPr>
          <w:r w:rsidRPr="003D58FC">
            <w:rPr>
              <w:rStyle w:val="PlaceholderText"/>
            </w:rPr>
            <w:t>[Keywords]</w:t>
          </w:r>
        </w:p>
      </w:docPartBody>
    </w:docPart>
    <w:docPart>
      <w:docPartPr>
        <w:name w:val="91BD1C84FBA0457788FD0BFEE3E3DA7F"/>
        <w:category>
          <w:name w:val="General"/>
          <w:gallery w:val="placeholder"/>
        </w:category>
        <w:types>
          <w:type w:val="bbPlcHdr"/>
        </w:types>
        <w:behaviors>
          <w:behavior w:val="content"/>
        </w:behaviors>
        <w:guid w:val="{4A7EAE7F-87AB-45DE-99A0-97EE19E07335}"/>
      </w:docPartPr>
      <w:docPartBody>
        <w:p w:rsidR="0006634A" w:rsidRDefault="0006634A" w:rsidP="0006634A">
          <w:pPr>
            <w:pStyle w:val="91BD1C84FBA0457788FD0BFEE3E3DA7F"/>
          </w:pPr>
          <w:r w:rsidRPr="003D58FC">
            <w:rPr>
              <w:rStyle w:val="PlaceholderText"/>
            </w:rPr>
            <w:t>[Keywords]</w:t>
          </w:r>
        </w:p>
      </w:docPartBody>
    </w:docPart>
    <w:docPart>
      <w:docPartPr>
        <w:name w:val="A1099AFE4F82427F8D0DEDF71C4804F3"/>
        <w:category>
          <w:name w:val="General"/>
          <w:gallery w:val="placeholder"/>
        </w:category>
        <w:types>
          <w:type w:val="bbPlcHdr"/>
        </w:types>
        <w:behaviors>
          <w:behavior w:val="content"/>
        </w:behaviors>
        <w:guid w:val="{FDF70711-0058-45D5-8B1D-B53A7F1F98D7}"/>
      </w:docPartPr>
      <w:docPartBody>
        <w:p w:rsidR="0006634A" w:rsidRDefault="0006634A" w:rsidP="0006634A">
          <w:pPr>
            <w:pStyle w:val="A1099AFE4F82427F8D0DEDF71C4804F3"/>
          </w:pPr>
          <w:r w:rsidRPr="003D58FC">
            <w:rPr>
              <w:rStyle w:val="PlaceholderText"/>
            </w:rPr>
            <w:t>[Keywords]</w:t>
          </w:r>
        </w:p>
      </w:docPartBody>
    </w:docPart>
    <w:docPart>
      <w:docPartPr>
        <w:name w:val="0FECD8A7B7564F2EA4F7D448BCBDEB23"/>
        <w:category>
          <w:name w:val="General"/>
          <w:gallery w:val="placeholder"/>
        </w:category>
        <w:types>
          <w:type w:val="bbPlcHdr"/>
        </w:types>
        <w:behaviors>
          <w:behavior w:val="content"/>
        </w:behaviors>
        <w:guid w:val="{50ECC521-6728-4CFB-A076-9C298211BC5B}"/>
      </w:docPartPr>
      <w:docPartBody>
        <w:p w:rsidR="0006634A" w:rsidRDefault="0006634A" w:rsidP="0006634A">
          <w:pPr>
            <w:pStyle w:val="0FECD8A7B7564F2EA4F7D448BCBDEB23"/>
          </w:pPr>
          <w:r w:rsidRPr="003D58FC">
            <w:rPr>
              <w:rStyle w:val="PlaceholderText"/>
            </w:rPr>
            <w:t>[Keywords]</w:t>
          </w:r>
        </w:p>
      </w:docPartBody>
    </w:docPart>
    <w:docPart>
      <w:docPartPr>
        <w:name w:val="46392F1329444A53AFA0CB6FD359921E"/>
        <w:category>
          <w:name w:val="General"/>
          <w:gallery w:val="placeholder"/>
        </w:category>
        <w:types>
          <w:type w:val="bbPlcHdr"/>
        </w:types>
        <w:behaviors>
          <w:behavior w:val="content"/>
        </w:behaviors>
        <w:guid w:val="{37ACE6A3-0F6A-4235-A9E6-F9E3D45B3BBF}"/>
      </w:docPartPr>
      <w:docPartBody>
        <w:p w:rsidR="0006634A" w:rsidRDefault="0006634A" w:rsidP="0006634A">
          <w:pPr>
            <w:pStyle w:val="46392F1329444A53AFA0CB6FD359921E"/>
          </w:pPr>
          <w:r w:rsidRPr="003D58FC">
            <w:rPr>
              <w:rStyle w:val="PlaceholderText"/>
            </w:rPr>
            <w:t>[Keywords]</w:t>
          </w:r>
        </w:p>
      </w:docPartBody>
    </w:docPart>
    <w:docPart>
      <w:docPartPr>
        <w:name w:val="5191C288A5844FC4860826B441F73D98"/>
        <w:category>
          <w:name w:val="General"/>
          <w:gallery w:val="placeholder"/>
        </w:category>
        <w:types>
          <w:type w:val="bbPlcHdr"/>
        </w:types>
        <w:behaviors>
          <w:behavior w:val="content"/>
        </w:behaviors>
        <w:guid w:val="{289BAD9A-C1E2-4357-AE81-6458BC035234}"/>
      </w:docPartPr>
      <w:docPartBody>
        <w:p w:rsidR="0006634A" w:rsidRDefault="0006634A" w:rsidP="0006634A">
          <w:pPr>
            <w:pStyle w:val="5191C288A5844FC4860826B441F73D98"/>
          </w:pPr>
          <w:r w:rsidRPr="003D58FC">
            <w:rPr>
              <w:rStyle w:val="PlaceholderText"/>
            </w:rPr>
            <w:t>[Keywords]</w:t>
          </w:r>
        </w:p>
      </w:docPartBody>
    </w:docPart>
    <w:docPart>
      <w:docPartPr>
        <w:name w:val="47FF535B80D0469294ED2E130FD97B29"/>
        <w:category>
          <w:name w:val="General"/>
          <w:gallery w:val="placeholder"/>
        </w:category>
        <w:types>
          <w:type w:val="bbPlcHdr"/>
        </w:types>
        <w:behaviors>
          <w:behavior w:val="content"/>
        </w:behaviors>
        <w:guid w:val="{46BF2BF1-76FD-4CA4-88E6-20899648B906}"/>
      </w:docPartPr>
      <w:docPartBody>
        <w:p w:rsidR="0006634A" w:rsidRDefault="0006634A" w:rsidP="0006634A">
          <w:pPr>
            <w:pStyle w:val="47FF535B80D0469294ED2E130FD97B29"/>
          </w:pPr>
          <w:r w:rsidRPr="003D58FC">
            <w:rPr>
              <w:rStyle w:val="PlaceholderText"/>
            </w:rPr>
            <w:t>[Keywords]</w:t>
          </w:r>
        </w:p>
      </w:docPartBody>
    </w:docPart>
    <w:docPart>
      <w:docPartPr>
        <w:name w:val="F0D9B4A56EEC4E47B954C7073686490D"/>
        <w:category>
          <w:name w:val="General"/>
          <w:gallery w:val="placeholder"/>
        </w:category>
        <w:types>
          <w:type w:val="bbPlcHdr"/>
        </w:types>
        <w:behaviors>
          <w:behavior w:val="content"/>
        </w:behaviors>
        <w:guid w:val="{856301FE-0C6A-4A20-9790-7E6794B14722}"/>
      </w:docPartPr>
      <w:docPartBody>
        <w:p w:rsidR="0006634A" w:rsidRDefault="0006634A" w:rsidP="0006634A">
          <w:pPr>
            <w:pStyle w:val="F0D9B4A56EEC4E47B954C7073686490D"/>
          </w:pPr>
          <w:r w:rsidRPr="003D58FC">
            <w:rPr>
              <w:rStyle w:val="PlaceholderText"/>
            </w:rPr>
            <w:t>[Keywords]</w:t>
          </w:r>
        </w:p>
      </w:docPartBody>
    </w:docPart>
    <w:docPart>
      <w:docPartPr>
        <w:name w:val="DBD95A51B58D45CD9142A692C286E0B1"/>
        <w:category>
          <w:name w:val="General"/>
          <w:gallery w:val="placeholder"/>
        </w:category>
        <w:types>
          <w:type w:val="bbPlcHdr"/>
        </w:types>
        <w:behaviors>
          <w:behavior w:val="content"/>
        </w:behaviors>
        <w:guid w:val="{341BD2F6-6673-4269-8323-D818832DA7E5}"/>
      </w:docPartPr>
      <w:docPartBody>
        <w:p w:rsidR="0006634A" w:rsidRDefault="0006634A" w:rsidP="0006634A">
          <w:pPr>
            <w:pStyle w:val="DBD95A51B58D45CD9142A692C286E0B1"/>
          </w:pPr>
          <w:r w:rsidRPr="003D58FC">
            <w:rPr>
              <w:rStyle w:val="PlaceholderText"/>
            </w:rPr>
            <w:t>[Keywords]</w:t>
          </w:r>
        </w:p>
      </w:docPartBody>
    </w:docPart>
    <w:docPart>
      <w:docPartPr>
        <w:name w:val="D46F239593C743279928A77B970CEF4B"/>
        <w:category>
          <w:name w:val="General"/>
          <w:gallery w:val="placeholder"/>
        </w:category>
        <w:types>
          <w:type w:val="bbPlcHdr"/>
        </w:types>
        <w:behaviors>
          <w:behavior w:val="content"/>
        </w:behaviors>
        <w:guid w:val="{3E64D2DC-AF70-41BD-ACDD-BD400F5DE2B9}"/>
      </w:docPartPr>
      <w:docPartBody>
        <w:p w:rsidR="0006634A" w:rsidRDefault="0006634A" w:rsidP="0006634A">
          <w:pPr>
            <w:pStyle w:val="D46F239593C743279928A77B970CEF4B"/>
          </w:pPr>
          <w:r w:rsidRPr="003D58FC">
            <w:rPr>
              <w:rStyle w:val="PlaceholderText"/>
            </w:rPr>
            <w:t>[Keywords]</w:t>
          </w:r>
        </w:p>
      </w:docPartBody>
    </w:docPart>
    <w:docPart>
      <w:docPartPr>
        <w:name w:val="90CA8A5456BB4B6B8A1EB879566FEC03"/>
        <w:category>
          <w:name w:val="General"/>
          <w:gallery w:val="placeholder"/>
        </w:category>
        <w:types>
          <w:type w:val="bbPlcHdr"/>
        </w:types>
        <w:behaviors>
          <w:behavior w:val="content"/>
        </w:behaviors>
        <w:guid w:val="{472C08B9-4093-472B-AC26-FEC823DB312D}"/>
      </w:docPartPr>
      <w:docPartBody>
        <w:p w:rsidR="0006634A" w:rsidRDefault="0006634A" w:rsidP="0006634A">
          <w:pPr>
            <w:pStyle w:val="90CA8A5456BB4B6B8A1EB879566FEC03"/>
          </w:pPr>
          <w:r w:rsidRPr="003D58FC">
            <w:rPr>
              <w:rStyle w:val="PlaceholderText"/>
            </w:rPr>
            <w:t>[Keywords]</w:t>
          </w:r>
        </w:p>
      </w:docPartBody>
    </w:docPart>
    <w:docPart>
      <w:docPartPr>
        <w:name w:val="32B691277E304FC88D1A2CCE62F0F318"/>
        <w:category>
          <w:name w:val="General"/>
          <w:gallery w:val="placeholder"/>
        </w:category>
        <w:types>
          <w:type w:val="bbPlcHdr"/>
        </w:types>
        <w:behaviors>
          <w:behavior w:val="content"/>
        </w:behaviors>
        <w:guid w:val="{2E7C5BBD-66D3-42C1-B82B-A77E16856883}"/>
      </w:docPartPr>
      <w:docPartBody>
        <w:p w:rsidR="0006634A" w:rsidRDefault="0006634A" w:rsidP="0006634A">
          <w:pPr>
            <w:pStyle w:val="32B691277E304FC88D1A2CCE62F0F318"/>
          </w:pPr>
          <w:r w:rsidRPr="003D58FC">
            <w:rPr>
              <w:rStyle w:val="PlaceholderText"/>
            </w:rPr>
            <w:t>[Keywords]</w:t>
          </w:r>
        </w:p>
      </w:docPartBody>
    </w:docPart>
    <w:docPart>
      <w:docPartPr>
        <w:name w:val="CC1414D701C441F898439A1EBE8B3953"/>
        <w:category>
          <w:name w:val="General"/>
          <w:gallery w:val="placeholder"/>
        </w:category>
        <w:types>
          <w:type w:val="bbPlcHdr"/>
        </w:types>
        <w:behaviors>
          <w:behavior w:val="content"/>
        </w:behaviors>
        <w:guid w:val="{E5EDDED6-DF73-43F1-B7B5-1E3E3C85FF53}"/>
      </w:docPartPr>
      <w:docPartBody>
        <w:p w:rsidR="0006634A" w:rsidRDefault="0006634A" w:rsidP="0006634A">
          <w:pPr>
            <w:pStyle w:val="CC1414D701C441F898439A1EBE8B3953"/>
          </w:pPr>
          <w:r w:rsidRPr="003D58FC">
            <w:rPr>
              <w:rStyle w:val="PlaceholderText"/>
            </w:rPr>
            <w:t>[Keywords]</w:t>
          </w:r>
        </w:p>
      </w:docPartBody>
    </w:docPart>
    <w:docPart>
      <w:docPartPr>
        <w:name w:val="B6E09CC513FC46D899FEDB4F76ED733B"/>
        <w:category>
          <w:name w:val="General"/>
          <w:gallery w:val="placeholder"/>
        </w:category>
        <w:types>
          <w:type w:val="bbPlcHdr"/>
        </w:types>
        <w:behaviors>
          <w:behavior w:val="content"/>
        </w:behaviors>
        <w:guid w:val="{93A853BC-D3E9-487D-827F-B4908684F8FE}"/>
      </w:docPartPr>
      <w:docPartBody>
        <w:p w:rsidR="0006634A" w:rsidRDefault="0006634A" w:rsidP="0006634A">
          <w:pPr>
            <w:pStyle w:val="B6E09CC513FC46D899FEDB4F76ED733B"/>
          </w:pPr>
          <w:r w:rsidRPr="003D58FC">
            <w:rPr>
              <w:rStyle w:val="PlaceholderText"/>
            </w:rPr>
            <w:t>[Keywords]</w:t>
          </w:r>
        </w:p>
      </w:docPartBody>
    </w:docPart>
    <w:docPart>
      <w:docPartPr>
        <w:name w:val="1EA0841DB4C14C51A72A15F07202472C"/>
        <w:category>
          <w:name w:val="General"/>
          <w:gallery w:val="placeholder"/>
        </w:category>
        <w:types>
          <w:type w:val="bbPlcHdr"/>
        </w:types>
        <w:behaviors>
          <w:behavior w:val="content"/>
        </w:behaviors>
        <w:guid w:val="{F5A74420-4A24-49E1-B942-B8F89ADDCCB6}"/>
      </w:docPartPr>
      <w:docPartBody>
        <w:p w:rsidR="0006634A" w:rsidRDefault="0006634A" w:rsidP="0006634A">
          <w:pPr>
            <w:pStyle w:val="1EA0841DB4C14C51A72A15F07202472C"/>
          </w:pPr>
          <w:r w:rsidRPr="003D58FC">
            <w:rPr>
              <w:rStyle w:val="PlaceholderText"/>
            </w:rPr>
            <w:t>[Keywords]</w:t>
          </w:r>
        </w:p>
      </w:docPartBody>
    </w:docPart>
    <w:docPart>
      <w:docPartPr>
        <w:name w:val="91FCCCA2A210456094DFBCB332D41A5C"/>
        <w:category>
          <w:name w:val="General"/>
          <w:gallery w:val="placeholder"/>
        </w:category>
        <w:types>
          <w:type w:val="bbPlcHdr"/>
        </w:types>
        <w:behaviors>
          <w:behavior w:val="content"/>
        </w:behaviors>
        <w:guid w:val="{DE8C8A6E-094D-47A5-916D-83CCBAE241DA}"/>
      </w:docPartPr>
      <w:docPartBody>
        <w:p w:rsidR="0006634A" w:rsidRDefault="0006634A" w:rsidP="0006634A">
          <w:pPr>
            <w:pStyle w:val="91FCCCA2A210456094DFBCB332D41A5C"/>
          </w:pPr>
          <w:r w:rsidRPr="003D58FC">
            <w:rPr>
              <w:rStyle w:val="PlaceholderText"/>
            </w:rPr>
            <w:t>[Keywords]</w:t>
          </w:r>
        </w:p>
      </w:docPartBody>
    </w:docPart>
    <w:docPart>
      <w:docPartPr>
        <w:name w:val="BD7946B23235470D88F81C2F43FACC70"/>
        <w:category>
          <w:name w:val="General"/>
          <w:gallery w:val="placeholder"/>
        </w:category>
        <w:types>
          <w:type w:val="bbPlcHdr"/>
        </w:types>
        <w:behaviors>
          <w:behavior w:val="content"/>
        </w:behaviors>
        <w:guid w:val="{02FD3FA0-BE2E-42EB-829A-93030A851DF7}"/>
      </w:docPartPr>
      <w:docPartBody>
        <w:p w:rsidR="0006634A" w:rsidRDefault="0006634A" w:rsidP="0006634A">
          <w:pPr>
            <w:pStyle w:val="BD7946B23235470D88F81C2F43FACC70"/>
          </w:pPr>
          <w:r w:rsidRPr="003D58FC">
            <w:rPr>
              <w:rStyle w:val="PlaceholderText"/>
            </w:rPr>
            <w:t>[Keywords]</w:t>
          </w:r>
        </w:p>
      </w:docPartBody>
    </w:docPart>
    <w:docPart>
      <w:docPartPr>
        <w:name w:val="819CA26C6E7D46F4AC80882F41F2B9AC"/>
        <w:category>
          <w:name w:val="General"/>
          <w:gallery w:val="placeholder"/>
        </w:category>
        <w:types>
          <w:type w:val="bbPlcHdr"/>
        </w:types>
        <w:behaviors>
          <w:behavior w:val="content"/>
        </w:behaviors>
        <w:guid w:val="{D10F94AC-7D89-4E20-AEF5-39D31C8B92DA}"/>
      </w:docPartPr>
      <w:docPartBody>
        <w:p w:rsidR="0006634A" w:rsidRDefault="0006634A" w:rsidP="0006634A">
          <w:pPr>
            <w:pStyle w:val="819CA26C6E7D46F4AC80882F41F2B9AC"/>
          </w:pPr>
          <w:r w:rsidRPr="003D58FC">
            <w:rPr>
              <w:rStyle w:val="PlaceholderText"/>
            </w:rPr>
            <w:t>[Keywords]</w:t>
          </w:r>
        </w:p>
      </w:docPartBody>
    </w:docPart>
    <w:docPart>
      <w:docPartPr>
        <w:name w:val="88759B2D61C047DF84B486E27847D048"/>
        <w:category>
          <w:name w:val="General"/>
          <w:gallery w:val="placeholder"/>
        </w:category>
        <w:types>
          <w:type w:val="bbPlcHdr"/>
        </w:types>
        <w:behaviors>
          <w:behavior w:val="content"/>
        </w:behaviors>
        <w:guid w:val="{4B3BC2F5-B08A-47CF-9277-5B2E9E6736EB}"/>
      </w:docPartPr>
      <w:docPartBody>
        <w:p w:rsidR="0006634A" w:rsidRDefault="0006634A" w:rsidP="0006634A">
          <w:pPr>
            <w:pStyle w:val="88759B2D61C047DF84B486E27847D048"/>
          </w:pPr>
          <w:r w:rsidRPr="003D58FC">
            <w:rPr>
              <w:rStyle w:val="PlaceholderText"/>
            </w:rPr>
            <w:t>[Keywords]</w:t>
          </w:r>
        </w:p>
      </w:docPartBody>
    </w:docPart>
    <w:docPart>
      <w:docPartPr>
        <w:name w:val="BF8A4D1599F9421AB02AAAA86EA9E75C"/>
        <w:category>
          <w:name w:val="General"/>
          <w:gallery w:val="placeholder"/>
        </w:category>
        <w:types>
          <w:type w:val="bbPlcHdr"/>
        </w:types>
        <w:behaviors>
          <w:behavior w:val="content"/>
        </w:behaviors>
        <w:guid w:val="{5D30D2C0-2084-4520-931F-92B4522E7B99}"/>
      </w:docPartPr>
      <w:docPartBody>
        <w:p w:rsidR="0006634A" w:rsidRDefault="0006634A" w:rsidP="0006634A">
          <w:pPr>
            <w:pStyle w:val="BF8A4D1599F9421AB02AAAA86EA9E75C"/>
          </w:pPr>
          <w:r w:rsidRPr="003D58FC">
            <w:rPr>
              <w:rStyle w:val="PlaceholderText"/>
            </w:rPr>
            <w:t>[Keywords]</w:t>
          </w:r>
        </w:p>
      </w:docPartBody>
    </w:docPart>
    <w:docPart>
      <w:docPartPr>
        <w:name w:val="F2CE4E0ECA2D454BA5CF264125ADB13E"/>
        <w:category>
          <w:name w:val="General"/>
          <w:gallery w:val="placeholder"/>
        </w:category>
        <w:types>
          <w:type w:val="bbPlcHdr"/>
        </w:types>
        <w:behaviors>
          <w:behavior w:val="content"/>
        </w:behaviors>
        <w:guid w:val="{4065C96D-C466-4AA3-8A38-C2DBF1031828}"/>
      </w:docPartPr>
      <w:docPartBody>
        <w:p w:rsidR="0006634A" w:rsidRDefault="0006634A" w:rsidP="0006634A">
          <w:pPr>
            <w:pStyle w:val="F2CE4E0ECA2D454BA5CF264125ADB13E"/>
          </w:pPr>
          <w:r w:rsidRPr="003D58FC">
            <w:rPr>
              <w:rStyle w:val="PlaceholderText"/>
            </w:rPr>
            <w:t>[Keywords]</w:t>
          </w:r>
        </w:p>
      </w:docPartBody>
    </w:docPart>
    <w:docPart>
      <w:docPartPr>
        <w:name w:val="1BA15C68EF38405EB3522F604228BBD3"/>
        <w:category>
          <w:name w:val="General"/>
          <w:gallery w:val="placeholder"/>
        </w:category>
        <w:types>
          <w:type w:val="bbPlcHdr"/>
        </w:types>
        <w:behaviors>
          <w:behavior w:val="content"/>
        </w:behaviors>
        <w:guid w:val="{642AE474-F0E7-48DC-9F8A-0C50F3CF9211}"/>
      </w:docPartPr>
      <w:docPartBody>
        <w:p w:rsidR="0006634A" w:rsidRDefault="0006634A" w:rsidP="0006634A">
          <w:pPr>
            <w:pStyle w:val="1BA15C68EF38405EB3522F604228BBD3"/>
          </w:pPr>
          <w:r w:rsidRPr="003D58FC">
            <w:rPr>
              <w:rStyle w:val="PlaceholderText"/>
            </w:rPr>
            <w:t>[Keywords]</w:t>
          </w:r>
        </w:p>
      </w:docPartBody>
    </w:docPart>
    <w:docPart>
      <w:docPartPr>
        <w:name w:val="D60FE7EDD4F14EE1961E61FD3AF0F88A"/>
        <w:category>
          <w:name w:val="General"/>
          <w:gallery w:val="placeholder"/>
        </w:category>
        <w:types>
          <w:type w:val="bbPlcHdr"/>
        </w:types>
        <w:behaviors>
          <w:behavior w:val="content"/>
        </w:behaviors>
        <w:guid w:val="{D9754051-B597-4F94-B811-B6D475B28F4D}"/>
      </w:docPartPr>
      <w:docPartBody>
        <w:p w:rsidR="0006634A" w:rsidRDefault="0006634A" w:rsidP="0006634A">
          <w:pPr>
            <w:pStyle w:val="D60FE7EDD4F14EE1961E61FD3AF0F88A"/>
          </w:pPr>
          <w:r w:rsidRPr="003D58FC">
            <w:rPr>
              <w:rStyle w:val="PlaceholderText"/>
            </w:rPr>
            <w:t>[Keywords]</w:t>
          </w:r>
        </w:p>
      </w:docPartBody>
    </w:docPart>
    <w:docPart>
      <w:docPartPr>
        <w:name w:val="63183DFD63C1420D8A49C699A2126F91"/>
        <w:category>
          <w:name w:val="General"/>
          <w:gallery w:val="placeholder"/>
        </w:category>
        <w:types>
          <w:type w:val="bbPlcHdr"/>
        </w:types>
        <w:behaviors>
          <w:behavior w:val="content"/>
        </w:behaviors>
        <w:guid w:val="{C07C1EBB-69E2-4D08-97AA-3F5044E8CFB0}"/>
      </w:docPartPr>
      <w:docPartBody>
        <w:p w:rsidR="0006634A" w:rsidRDefault="0006634A" w:rsidP="0006634A">
          <w:pPr>
            <w:pStyle w:val="63183DFD63C1420D8A49C699A2126F91"/>
          </w:pPr>
          <w:r w:rsidRPr="003D58FC">
            <w:rPr>
              <w:rStyle w:val="PlaceholderText"/>
            </w:rPr>
            <w:t>[Keywords]</w:t>
          </w:r>
        </w:p>
      </w:docPartBody>
    </w:docPart>
    <w:docPart>
      <w:docPartPr>
        <w:name w:val="8E77DADFA3C64AA1B041A9FC42B99FF8"/>
        <w:category>
          <w:name w:val="General"/>
          <w:gallery w:val="placeholder"/>
        </w:category>
        <w:types>
          <w:type w:val="bbPlcHdr"/>
        </w:types>
        <w:behaviors>
          <w:behavior w:val="content"/>
        </w:behaviors>
        <w:guid w:val="{2DC902C4-31AC-4FF5-AFFF-E062FDF9CA04}"/>
      </w:docPartPr>
      <w:docPartBody>
        <w:p w:rsidR="0006634A" w:rsidRDefault="0006634A" w:rsidP="0006634A">
          <w:pPr>
            <w:pStyle w:val="8E77DADFA3C64AA1B041A9FC42B99FF8"/>
          </w:pPr>
          <w:r w:rsidRPr="003D58FC">
            <w:rPr>
              <w:rStyle w:val="PlaceholderText"/>
            </w:rPr>
            <w:t>[Keywords]</w:t>
          </w:r>
        </w:p>
      </w:docPartBody>
    </w:docPart>
    <w:docPart>
      <w:docPartPr>
        <w:name w:val="748962B93E54403EA73678D274E78871"/>
        <w:category>
          <w:name w:val="General"/>
          <w:gallery w:val="placeholder"/>
        </w:category>
        <w:types>
          <w:type w:val="bbPlcHdr"/>
        </w:types>
        <w:behaviors>
          <w:behavior w:val="content"/>
        </w:behaviors>
        <w:guid w:val="{A18DEC6C-6285-44D5-A1E3-06F11CCC27CA}"/>
      </w:docPartPr>
      <w:docPartBody>
        <w:p w:rsidR="0006634A" w:rsidRDefault="0006634A" w:rsidP="0006634A">
          <w:pPr>
            <w:pStyle w:val="748962B93E54403EA73678D274E78871"/>
          </w:pPr>
          <w:r w:rsidRPr="003D58FC">
            <w:rPr>
              <w:rStyle w:val="PlaceholderText"/>
            </w:rPr>
            <w:t>[Keywords]</w:t>
          </w:r>
        </w:p>
      </w:docPartBody>
    </w:docPart>
    <w:docPart>
      <w:docPartPr>
        <w:name w:val="52410831776B4E308D9C753C93422BBD"/>
        <w:category>
          <w:name w:val="General"/>
          <w:gallery w:val="placeholder"/>
        </w:category>
        <w:types>
          <w:type w:val="bbPlcHdr"/>
        </w:types>
        <w:behaviors>
          <w:behavior w:val="content"/>
        </w:behaviors>
        <w:guid w:val="{DE622CA9-7DCA-4E21-BE22-9C5400707488}"/>
      </w:docPartPr>
      <w:docPartBody>
        <w:p w:rsidR="0006634A" w:rsidRDefault="0006634A" w:rsidP="0006634A">
          <w:pPr>
            <w:pStyle w:val="52410831776B4E308D9C753C93422BBD"/>
          </w:pPr>
          <w:r w:rsidRPr="003D58FC">
            <w:rPr>
              <w:rStyle w:val="PlaceholderText"/>
            </w:rPr>
            <w:t>[Keywords]</w:t>
          </w:r>
        </w:p>
      </w:docPartBody>
    </w:docPart>
    <w:docPart>
      <w:docPartPr>
        <w:name w:val="C4C37BA2BD0B400C9D6E7BC9C3D1F333"/>
        <w:category>
          <w:name w:val="General"/>
          <w:gallery w:val="placeholder"/>
        </w:category>
        <w:types>
          <w:type w:val="bbPlcHdr"/>
        </w:types>
        <w:behaviors>
          <w:behavior w:val="content"/>
        </w:behaviors>
        <w:guid w:val="{C289CBE4-C0DC-42F7-BDE3-8AA7B432AADD}"/>
      </w:docPartPr>
      <w:docPartBody>
        <w:p w:rsidR="0006634A" w:rsidRDefault="0006634A" w:rsidP="0006634A">
          <w:pPr>
            <w:pStyle w:val="C4C37BA2BD0B400C9D6E7BC9C3D1F333"/>
          </w:pPr>
          <w:r w:rsidRPr="003D58FC">
            <w:rPr>
              <w:rStyle w:val="PlaceholderText"/>
            </w:rPr>
            <w:t>[Keywords]</w:t>
          </w:r>
        </w:p>
      </w:docPartBody>
    </w:docPart>
    <w:docPart>
      <w:docPartPr>
        <w:name w:val="757C417F6A1C4E49A01508C084F4E942"/>
        <w:category>
          <w:name w:val="General"/>
          <w:gallery w:val="placeholder"/>
        </w:category>
        <w:types>
          <w:type w:val="bbPlcHdr"/>
        </w:types>
        <w:behaviors>
          <w:behavior w:val="content"/>
        </w:behaviors>
        <w:guid w:val="{1D106F96-6E15-4320-A482-4C08F87A71D5}"/>
      </w:docPartPr>
      <w:docPartBody>
        <w:p w:rsidR="0006634A" w:rsidRDefault="0006634A" w:rsidP="0006634A">
          <w:pPr>
            <w:pStyle w:val="757C417F6A1C4E49A01508C084F4E942"/>
          </w:pPr>
          <w:r w:rsidRPr="003D58FC">
            <w:rPr>
              <w:rStyle w:val="PlaceholderText"/>
            </w:rPr>
            <w:t>[Keywords]</w:t>
          </w:r>
        </w:p>
      </w:docPartBody>
    </w:docPart>
    <w:docPart>
      <w:docPartPr>
        <w:name w:val="ACC63D5F31A34B728837786672402E1B"/>
        <w:category>
          <w:name w:val="General"/>
          <w:gallery w:val="placeholder"/>
        </w:category>
        <w:types>
          <w:type w:val="bbPlcHdr"/>
        </w:types>
        <w:behaviors>
          <w:behavior w:val="content"/>
        </w:behaviors>
        <w:guid w:val="{3CFBF995-88FE-4287-BA95-B37E349A9C5D}"/>
      </w:docPartPr>
      <w:docPartBody>
        <w:p w:rsidR="0006634A" w:rsidRDefault="0006634A" w:rsidP="0006634A">
          <w:pPr>
            <w:pStyle w:val="ACC63D5F31A34B728837786672402E1B"/>
          </w:pPr>
          <w:r w:rsidRPr="003D58FC">
            <w:rPr>
              <w:rStyle w:val="PlaceholderText"/>
            </w:rPr>
            <w:t>[Keywords]</w:t>
          </w:r>
        </w:p>
      </w:docPartBody>
    </w:docPart>
    <w:docPart>
      <w:docPartPr>
        <w:name w:val="FF3026D7F2624024AA82AC6C680F2AC7"/>
        <w:category>
          <w:name w:val="General"/>
          <w:gallery w:val="placeholder"/>
        </w:category>
        <w:types>
          <w:type w:val="bbPlcHdr"/>
        </w:types>
        <w:behaviors>
          <w:behavior w:val="content"/>
        </w:behaviors>
        <w:guid w:val="{E4860F16-000E-417B-8515-7C73FD6E64DD}"/>
      </w:docPartPr>
      <w:docPartBody>
        <w:p w:rsidR="0006634A" w:rsidRDefault="0006634A" w:rsidP="0006634A">
          <w:pPr>
            <w:pStyle w:val="FF3026D7F2624024AA82AC6C680F2AC7"/>
          </w:pPr>
          <w:r w:rsidRPr="003D58FC">
            <w:rPr>
              <w:rStyle w:val="PlaceholderText"/>
            </w:rPr>
            <w:t>[Keywords]</w:t>
          </w:r>
        </w:p>
      </w:docPartBody>
    </w:docPart>
    <w:docPart>
      <w:docPartPr>
        <w:name w:val="91E18D2669314EEB9BB3329A43F593CC"/>
        <w:category>
          <w:name w:val="General"/>
          <w:gallery w:val="placeholder"/>
        </w:category>
        <w:types>
          <w:type w:val="bbPlcHdr"/>
        </w:types>
        <w:behaviors>
          <w:behavior w:val="content"/>
        </w:behaviors>
        <w:guid w:val="{9A73DA82-ED33-4AB1-B345-718DB1BA3E06}"/>
      </w:docPartPr>
      <w:docPartBody>
        <w:p w:rsidR="0006634A" w:rsidRDefault="0006634A" w:rsidP="0006634A">
          <w:pPr>
            <w:pStyle w:val="91E18D2669314EEB9BB3329A43F593CC"/>
          </w:pPr>
          <w:r w:rsidRPr="003D58FC">
            <w:rPr>
              <w:rStyle w:val="PlaceholderText"/>
            </w:rPr>
            <w:t>[Keywords]</w:t>
          </w:r>
        </w:p>
      </w:docPartBody>
    </w:docPart>
    <w:docPart>
      <w:docPartPr>
        <w:name w:val="169777747C9747AC9B455C4F08B24B7A"/>
        <w:category>
          <w:name w:val="General"/>
          <w:gallery w:val="placeholder"/>
        </w:category>
        <w:types>
          <w:type w:val="bbPlcHdr"/>
        </w:types>
        <w:behaviors>
          <w:behavior w:val="content"/>
        </w:behaviors>
        <w:guid w:val="{3A2FFDBB-846F-481E-BF80-10FED6501B77}"/>
      </w:docPartPr>
      <w:docPartBody>
        <w:p w:rsidR="0006634A" w:rsidRDefault="0006634A" w:rsidP="0006634A">
          <w:pPr>
            <w:pStyle w:val="169777747C9747AC9B455C4F08B24B7A"/>
          </w:pPr>
          <w:r w:rsidRPr="003D58FC">
            <w:rPr>
              <w:rStyle w:val="PlaceholderText"/>
            </w:rPr>
            <w:t>[Keywords]</w:t>
          </w:r>
        </w:p>
      </w:docPartBody>
    </w:docPart>
    <w:docPart>
      <w:docPartPr>
        <w:name w:val="3DB7DE9F6710463B9B0C3F513B886F0A"/>
        <w:category>
          <w:name w:val="General"/>
          <w:gallery w:val="placeholder"/>
        </w:category>
        <w:types>
          <w:type w:val="bbPlcHdr"/>
        </w:types>
        <w:behaviors>
          <w:behavior w:val="content"/>
        </w:behaviors>
        <w:guid w:val="{EFC9D887-8360-430A-B732-AB94AFDFF8BB}"/>
      </w:docPartPr>
      <w:docPartBody>
        <w:p w:rsidR="0006634A" w:rsidRDefault="0006634A" w:rsidP="0006634A">
          <w:pPr>
            <w:pStyle w:val="3DB7DE9F6710463B9B0C3F513B886F0A"/>
          </w:pPr>
          <w:r w:rsidRPr="003D58FC">
            <w:rPr>
              <w:rStyle w:val="PlaceholderText"/>
            </w:rPr>
            <w:t>[Keywords]</w:t>
          </w:r>
        </w:p>
      </w:docPartBody>
    </w:docPart>
    <w:docPart>
      <w:docPartPr>
        <w:name w:val="E837CE945C8B442085C4DDB68EE1054A"/>
        <w:category>
          <w:name w:val="General"/>
          <w:gallery w:val="placeholder"/>
        </w:category>
        <w:types>
          <w:type w:val="bbPlcHdr"/>
        </w:types>
        <w:behaviors>
          <w:behavior w:val="content"/>
        </w:behaviors>
        <w:guid w:val="{49BEDD4B-9A1C-4C44-88A5-FF89F33DE5A1}"/>
      </w:docPartPr>
      <w:docPartBody>
        <w:p w:rsidR="0006634A" w:rsidRDefault="0006634A" w:rsidP="0006634A">
          <w:pPr>
            <w:pStyle w:val="E837CE945C8B442085C4DDB68EE1054A"/>
          </w:pPr>
          <w:r w:rsidRPr="003D58FC">
            <w:rPr>
              <w:rStyle w:val="PlaceholderText"/>
            </w:rPr>
            <w:t>[Keywords]</w:t>
          </w:r>
        </w:p>
      </w:docPartBody>
    </w:docPart>
    <w:docPart>
      <w:docPartPr>
        <w:name w:val="1AD5A7EDD8BB4D37B288C9EE61A0EED6"/>
        <w:category>
          <w:name w:val="General"/>
          <w:gallery w:val="placeholder"/>
        </w:category>
        <w:types>
          <w:type w:val="bbPlcHdr"/>
        </w:types>
        <w:behaviors>
          <w:behavior w:val="content"/>
        </w:behaviors>
        <w:guid w:val="{CC134D7A-8349-4806-9180-A632D12DBEE0}"/>
      </w:docPartPr>
      <w:docPartBody>
        <w:p w:rsidR="0006634A" w:rsidRDefault="0006634A" w:rsidP="0006634A">
          <w:pPr>
            <w:pStyle w:val="1AD5A7EDD8BB4D37B288C9EE61A0EED6"/>
          </w:pPr>
          <w:r w:rsidRPr="003D58FC">
            <w:rPr>
              <w:rStyle w:val="PlaceholderText"/>
            </w:rPr>
            <w:t>[Keywords]</w:t>
          </w:r>
        </w:p>
      </w:docPartBody>
    </w:docPart>
    <w:docPart>
      <w:docPartPr>
        <w:name w:val="7FD55D78FDCB4FC390203C22E3854742"/>
        <w:category>
          <w:name w:val="General"/>
          <w:gallery w:val="placeholder"/>
        </w:category>
        <w:types>
          <w:type w:val="bbPlcHdr"/>
        </w:types>
        <w:behaviors>
          <w:behavior w:val="content"/>
        </w:behaviors>
        <w:guid w:val="{85D449E9-C2DF-4CD0-8559-38BFB7ABBA2E}"/>
      </w:docPartPr>
      <w:docPartBody>
        <w:p w:rsidR="0006634A" w:rsidRDefault="0006634A" w:rsidP="0006634A">
          <w:pPr>
            <w:pStyle w:val="7FD55D78FDCB4FC390203C22E3854742"/>
          </w:pPr>
          <w:r w:rsidRPr="003D58FC">
            <w:rPr>
              <w:rStyle w:val="PlaceholderText"/>
            </w:rPr>
            <w:t>[Keywords]</w:t>
          </w:r>
        </w:p>
      </w:docPartBody>
    </w:docPart>
    <w:docPart>
      <w:docPartPr>
        <w:name w:val="F193E742991C45C9883449D811EA301F"/>
        <w:category>
          <w:name w:val="General"/>
          <w:gallery w:val="placeholder"/>
        </w:category>
        <w:types>
          <w:type w:val="bbPlcHdr"/>
        </w:types>
        <w:behaviors>
          <w:behavior w:val="content"/>
        </w:behaviors>
        <w:guid w:val="{E918EE7A-A72D-4683-90DC-417950E7638E}"/>
      </w:docPartPr>
      <w:docPartBody>
        <w:p w:rsidR="0006634A" w:rsidRDefault="0006634A" w:rsidP="0006634A">
          <w:pPr>
            <w:pStyle w:val="F193E742991C45C9883449D811EA301F"/>
          </w:pPr>
          <w:r w:rsidRPr="003D58FC">
            <w:rPr>
              <w:rStyle w:val="PlaceholderText"/>
            </w:rPr>
            <w:t>[Keywords]</w:t>
          </w:r>
        </w:p>
      </w:docPartBody>
    </w:docPart>
    <w:docPart>
      <w:docPartPr>
        <w:name w:val="E23C52FB851546948C843ACB8799515B"/>
        <w:category>
          <w:name w:val="General"/>
          <w:gallery w:val="placeholder"/>
        </w:category>
        <w:types>
          <w:type w:val="bbPlcHdr"/>
        </w:types>
        <w:behaviors>
          <w:behavior w:val="content"/>
        </w:behaviors>
        <w:guid w:val="{7AE234D7-3B12-408B-B479-5F288E0199F8}"/>
      </w:docPartPr>
      <w:docPartBody>
        <w:p w:rsidR="0006634A" w:rsidRDefault="0006634A" w:rsidP="0006634A">
          <w:pPr>
            <w:pStyle w:val="E23C52FB851546948C843ACB8799515B"/>
          </w:pPr>
          <w:r w:rsidRPr="003D58FC">
            <w:rPr>
              <w:rStyle w:val="PlaceholderText"/>
            </w:rPr>
            <w:t>[Keywords]</w:t>
          </w:r>
        </w:p>
      </w:docPartBody>
    </w:docPart>
    <w:docPart>
      <w:docPartPr>
        <w:name w:val="1AB15590D5914397991682F54D2FCEA5"/>
        <w:category>
          <w:name w:val="General"/>
          <w:gallery w:val="placeholder"/>
        </w:category>
        <w:types>
          <w:type w:val="bbPlcHdr"/>
        </w:types>
        <w:behaviors>
          <w:behavior w:val="content"/>
        </w:behaviors>
        <w:guid w:val="{4444B402-EDB6-4068-80C0-C0B552919A57}"/>
      </w:docPartPr>
      <w:docPartBody>
        <w:p w:rsidR="0006634A" w:rsidRDefault="0006634A" w:rsidP="0006634A">
          <w:pPr>
            <w:pStyle w:val="1AB15590D5914397991682F54D2FCEA5"/>
          </w:pPr>
          <w:r w:rsidRPr="003D58FC">
            <w:rPr>
              <w:rStyle w:val="PlaceholderText"/>
            </w:rPr>
            <w:t>[Keywords]</w:t>
          </w:r>
        </w:p>
      </w:docPartBody>
    </w:docPart>
    <w:docPart>
      <w:docPartPr>
        <w:name w:val="4B6251299B044A9D95589DC4C982EDF5"/>
        <w:category>
          <w:name w:val="General"/>
          <w:gallery w:val="placeholder"/>
        </w:category>
        <w:types>
          <w:type w:val="bbPlcHdr"/>
        </w:types>
        <w:behaviors>
          <w:behavior w:val="content"/>
        </w:behaviors>
        <w:guid w:val="{2DE5173B-28C8-48FB-9D9B-28DBBC934F85}"/>
      </w:docPartPr>
      <w:docPartBody>
        <w:p w:rsidR="0006634A" w:rsidRDefault="0006634A" w:rsidP="0006634A">
          <w:pPr>
            <w:pStyle w:val="4B6251299B044A9D95589DC4C982EDF5"/>
          </w:pPr>
          <w:r w:rsidRPr="003D58FC">
            <w:rPr>
              <w:rStyle w:val="PlaceholderText"/>
            </w:rPr>
            <w:t>[Keywords]</w:t>
          </w:r>
        </w:p>
      </w:docPartBody>
    </w:docPart>
    <w:docPart>
      <w:docPartPr>
        <w:name w:val="CE02A7277E444C70857D15C326AB5A57"/>
        <w:category>
          <w:name w:val="General"/>
          <w:gallery w:val="placeholder"/>
        </w:category>
        <w:types>
          <w:type w:val="bbPlcHdr"/>
        </w:types>
        <w:behaviors>
          <w:behavior w:val="content"/>
        </w:behaviors>
        <w:guid w:val="{1D417D5C-BC3A-46C4-ABCF-DE0AE8A45187}"/>
      </w:docPartPr>
      <w:docPartBody>
        <w:p w:rsidR="0006634A" w:rsidRDefault="0006634A" w:rsidP="0006634A">
          <w:pPr>
            <w:pStyle w:val="CE02A7277E444C70857D15C326AB5A57"/>
          </w:pPr>
          <w:r w:rsidRPr="003D58FC">
            <w:rPr>
              <w:rStyle w:val="PlaceholderText"/>
            </w:rPr>
            <w:t>[Keywords]</w:t>
          </w:r>
        </w:p>
      </w:docPartBody>
    </w:docPart>
    <w:docPart>
      <w:docPartPr>
        <w:name w:val="10BF62BA8A50478088F53CD9D78643B1"/>
        <w:category>
          <w:name w:val="General"/>
          <w:gallery w:val="placeholder"/>
        </w:category>
        <w:types>
          <w:type w:val="bbPlcHdr"/>
        </w:types>
        <w:behaviors>
          <w:behavior w:val="content"/>
        </w:behaviors>
        <w:guid w:val="{401F38F5-B2DB-4657-983B-E80D3FB2C829}"/>
      </w:docPartPr>
      <w:docPartBody>
        <w:p w:rsidR="0006634A" w:rsidRDefault="0006634A" w:rsidP="0006634A">
          <w:pPr>
            <w:pStyle w:val="10BF62BA8A50478088F53CD9D78643B1"/>
          </w:pPr>
          <w:r w:rsidRPr="003D58FC">
            <w:rPr>
              <w:rStyle w:val="PlaceholderText"/>
            </w:rPr>
            <w:t>[Keywords]</w:t>
          </w:r>
        </w:p>
      </w:docPartBody>
    </w:docPart>
    <w:docPart>
      <w:docPartPr>
        <w:name w:val="9F6603EB49104B62BA2E3EAFDD85167A"/>
        <w:category>
          <w:name w:val="General"/>
          <w:gallery w:val="placeholder"/>
        </w:category>
        <w:types>
          <w:type w:val="bbPlcHdr"/>
        </w:types>
        <w:behaviors>
          <w:behavior w:val="content"/>
        </w:behaviors>
        <w:guid w:val="{13BEF76B-4B8E-4684-8116-5F208A3A5FD8}"/>
      </w:docPartPr>
      <w:docPartBody>
        <w:p w:rsidR="0006634A" w:rsidRDefault="0006634A" w:rsidP="0006634A">
          <w:pPr>
            <w:pStyle w:val="9F6603EB49104B62BA2E3EAFDD85167A"/>
          </w:pPr>
          <w:r w:rsidRPr="003D58FC">
            <w:rPr>
              <w:rStyle w:val="PlaceholderText"/>
            </w:rPr>
            <w:t>[Keywords]</w:t>
          </w:r>
        </w:p>
      </w:docPartBody>
    </w:docPart>
    <w:docPart>
      <w:docPartPr>
        <w:name w:val="9927B5C0302C4BAD9DDF4DAA0838F8B7"/>
        <w:category>
          <w:name w:val="General"/>
          <w:gallery w:val="placeholder"/>
        </w:category>
        <w:types>
          <w:type w:val="bbPlcHdr"/>
        </w:types>
        <w:behaviors>
          <w:behavior w:val="content"/>
        </w:behaviors>
        <w:guid w:val="{CA595B9C-0862-4557-9058-FDAF4B850E0C}"/>
      </w:docPartPr>
      <w:docPartBody>
        <w:p w:rsidR="0006634A" w:rsidRDefault="0006634A" w:rsidP="0006634A">
          <w:pPr>
            <w:pStyle w:val="9927B5C0302C4BAD9DDF4DAA0838F8B7"/>
          </w:pPr>
          <w:r w:rsidRPr="003D58FC">
            <w:rPr>
              <w:rStyle w:val="PlaceholderText"/>
            </w:rPr>
            <w:t>[Keywords]</w:t>
          </w:r>
        </w:p>
      </w:docPartBody>
    </w:docPart>
    <w:docPart>
      <w:docPartPr>
        <w:name w:val="A7A9590C559442B88D9E14BDF5E29CB6"/>
        <w:category>
          <w:name w:val="General"/>
          <w:gallery w:val="placeholder"/>
        </w:category>
        <w:types>
          <w:type w:val="bbPlcHdr"/>
        </w:types>
        <w:behaviors>
          <w:behavior w:val="content"/>
        </w:behaviors>
        <w:guid w:val="{D82151D9-0AF6-46B1-84DB-3955FE24C6A0}"/>
      </w:docPartPr>
      <w:docPartBody>
        <w:p w:rsidR="0006634A" w:rsidRDefault="0006634A" w:rsidP="0006634A">
          <w:pPr>
            <w:pStyle w:val="A7A9590C559442B88D9E14BDF5E29CB6"/>
          </w:pPr>
          <w:r w:rsidRPr="003D58FC">
            <w:rPr>
              <w:rStyle w:val="PlaceholderText"/>
            </w:rPr>
            <w:t>[Keywords]</w:t>
          </w:r>
        </w:p>
      </w:docPartBody>
    </w:docPart>
    <w:docPart>
      <w:docPartPr>
        <w:name w:val="007C8953099749BCA5F05065A35ACCB9"/>
        <w:category>
          <w:name w:val="General"/>
          <w:gallery w:val="placeholder"/>
        </w:category>
        <w:types>
          <w:type w:val="bbPlcHdr"/>
        </w:types>
        <w:behaviors>
          <w:behavior w:val="content"/>
        </w:behaviors>
        <w:guid w:val="{AD4DDD8A-D39F-480C-A41E-30EE77A11F3D}"/>
      </w:docPartPr>
      <w:docPartBody>
        <w:p w:rsidR="0006634A" w:rsidRDefault="0006634A" w:rsidP="0006634A">
          <w:pPr>
            <w:pStyle w:val="007C8953099749BCA5F05065A35ACCB9"/>
          </w:pPr>
          <w:r w:rsidRPr="003D58FC">
            <w:rPr>
              <w:rStyle w:val="PlaceholderText"/>
            </w:rPr>
            <w:t>[Keywords]</w:t>
          </w:r>
        </w:p>
      </w:docPartBody>
    </w:docPart>
    <w:docPart>
      <w:docPartPr>
        <w:name w:val="FBD3FED91F6044D0BE5F24D44500E289"/>
        <w:category>
          <w:name w:val="General"/>
          <w:gallery w:val="placeholder"/>
        </w:category>
        <w:types>
          <w:type w:val="bbPlcHdr"/>
        </w:types>
        <w:behaviors>
          <w:behavior w:val="content"/>
        </w:behaviors>
        <w:guid w:val="{DE4DE5B6-2351-478F-854B-E5A7EC9A6A19}"/>
      </w:docPartPr>
      <w:docPartBody>
        <w:p w:rsidR="0006634A" w:rsidRDefault="0006634A" w:rsidP="0006634A">
          <w:pPr>
            <w:pStyle w:val="FBD3FED91F6044D0BE5F24D44500E289"/>
          </w:pPr>
          <w:r w:rsidRPr="003D58FC">
            <w:rPr>
              <w:rStyle w:val="PlaceholderText"/>
            </w:rPr>
            <w:t>[Keywords]</w:t>
          </w:r>
        </w:p>
      </w:docPartBody>
    </w:docPart>
    <w:docPart>
      <w:docPartPr>
        <w:name w:val="5C6D1629958F4323B4DBC20DC2B25BD4"/>
        <w:category>
          <w:name w:val="General"/>
          <w:gallery w:val="placeholder"/>
        </w:category>
        <w:types>
          <w:type w:val="bbPlcHdr"/>
        </w:types>
        <w:behaviors>
          <w:behavior w:val="content"/>
        </w:behaviors>
        <w:guid w:val="{521D10E6-F32F-4C09-B3B0-A57B83A96CF3}"/>
      </w:docPartPr>
      <w:docPartBody>
        <w:p w:rsidR="0006634A" w:rsidRDefault="0006634A" w:rsidP="0006634A">
          <w:pPr>
            <w:pStyle w:val="5C6D1629958F4323B4DBC20DC2B25BD4"/>
          </w:pPr>
          <w:r w:rsidRPr="003D58FC">
            <w:rPr>
              <w:rStyle w:val="PlaceholderText"/>
            </w:rPr>
            <w:t>[Keywords]</w:t>
          </w:r>
        </w:p>
      </w:docPartBody>
    </w:docPart>
    <w:docPart>
      <w:docPartPr>
        <w:name w:val="68EBEC110E6B4D039AC870384A12AEE0"/>
        <w:category>
          <w:name w:val="General"/>
          <w:gallery w:val="placeholder"/>
        </w:category>
        <w:types>
          <w:type w:val="bbPlcHdr"/>
        </w:types>
        <w:behaviors>
          <w:behavior w:val="content"/>
        </w:behaviors>
        <w:guid w:val="{51C7FB4F-1E12-43D0-B7EE-924E8AFF5998}"/>
      </w:docPartPr>
      <w:docPartBody>
        <w:p w:rsidR="0006634A" w:rsidRDefault="0006634A" w:rsidP="0006634A">
          <w:pPr>
            <w:pStyle w:val="68EBEC110E6B4D039AC870384A12AEE0"/>
          </w:pPr>
          <w:r w:rsidRPr="003D58FC">
            <w:rPr>
              <w:rStyle w:val="PlaceholderText"/>
            </w:rPr>
            <w:t>[Keywords]</w:t>
          </w:r>
        </w:p>
      </w:docPartBody>
    </w:docPart>
    <w:docPart>
      <w:docPartPr>
        <w:name w:val="25499CD4B06A4F618E647EE24D0B3B53"/>
        <w:category>
          <w:name w:val="General"/>
          <w:gallery w:val="placeholder"/>
        </w:category>
        <w:types>
          <w:type w:val="bbPlcHdr"/>
        </w:types>
        <w:behaviors>
          <w:behavior w:val="content"/>
        </w:behaviors>
        <w:guid w:val="{06B3D547-CA6A-4DE7-B474-2E29DAA63AEA}"/>
      </w:docPartPr>
      <w:docPartBody>
        <w:p w:rsidR="0006634A" w:rsidRDefault="0006634A" w:rsidP="0006634A">
          <w:pPr>
            <w:pStyle w:val="25499CD4B06A4F618E647EE24D0B3B53"/>
          </w:pPr>
          <w:r w:rsidRPr="003D58FC">
            <w:rPr>
              <w:rStyle w:val="PlaceholderText"/>
            </w:rPr>
            <w:t>[Keywords]</w:t>
          </w:r>
        </w:p>
      </w:docPartBody>
    </w:docPart>
    <w:docPart>
      <w:docPartPr>
        <w:name w:val="65EEC6CFB98B4E69A290FD5EFA695383"/>
        <w:category>
          <w:name w:val="General"/>
          <w:gallery w:val="placeholder"/>
        </w:category>
        <w:types>
          <w:type w:val="bbPlcHdr"/>
        </w:types>
        <w:behaviors>
          <w:behavior w:val="content"/>
        </w:behaviors>
        <w:guid w:val="{99429896-D6C3-4A74-A316-96E2D45BE054}"/>
      </w:docPartPr>
      <w:docPartBody>
        <w:p w:rsidR="0006634A" w:rsidRDefault="0006634A" w:rsidP="0006634A">
          <w:pPr>
            <w:pStyle w:val="65EEC6CFB98B4E69A290FD5EFA695383"/>
          </w:pPr>
          <w:r w:rsidRPr="003D58FC">
            <w:rPr>
              <w:rStyle w:val="PlaceholderText"/>
            </w:rPr>
            <w:t>[Keywords]</w:t>
          </w:r>
        </w:p>
      </w:docPartBody>
    </w:docPart>
    <w:docPart>
      <w:docPartPr>
        <w:name w:val="25A8AB6B1CE44E829EAA703411E38746"/>
        <w:category>
          <w:name w:val="General"/>
          <w:gallery w:val="placeholder"/>
        </w:category>
        <w:types>
          <w:type w:val="bbPlcHdr"/>
        </w:types>
        <w:behaviors>
          <w:behavior w:val="content"/>
        </w:behaviors>
        <w:guid w:val="{1EA8BD3C-AD0D-44F4-B713-227875A49197}"/>
      </w:docPartPr>
      <w:docPartBody>
        <w:p w:rsidR="0006634A" w:rsidRDefault="0006634A" w:rsidP="0006634A">
          <w:pPr>
            <w:pStyle w:val="25A8AB6B1CE44E829EAA703411E38746"/>
          </w:pPr>
          <w:r w:rsidRPr="003D58FC">
            <w:rPr>
              <w:rStyle w:val="PlaceholderText"/>
            </w:rPr>
            <w:t>[Keywords]</w:t>
          </w:r>
        </w:p>
      </w:docPartBody>
    </w:docPart>
    <w:docPart>
      <w:docPartPr>
        <w:name w:val="BCD66B0B8766434B8B15381A48995508"/>
        <w:category>
          <w:name w:val="General"/>
          <w:gallery w:val="placeholder"/>
        </w:category>
        <w:types>
          <w:type w:val="bbPlcHdr"/>
        </w:types>
        <w:behaviors>
          <w:behavior w:val="content"/>
        </w:behaviors>
        <w:guid w:val="{BF22DCB5-5C84-4246-9D1B-D805AD91D3B4}"/>
      </w:docPartPr>
      <w:docPartBody>
        <w:p w:rsidR="0006634A" w:rsidRDefault="0006634A" w:rsidP="0006634A">
          <w:pPr>
            <w:pStyle w:val="BCD66B0B8766434B8B15381A48995508"/>
          </w:pPr>
          <w:r w:rsidRPr="003D58FC">
            <w:rPr>
              <w:rStyle w:val="PlaceholderText"/>
            </w:rPr>
            <w:t>[Keywords]</w:t>
          </w:r>
        </w:p>
      </w:docPartBody>
    </w:docPart>
    <w:docPart>
      <w:docPartPr>
        <w:name w:val="142EA56FA27D47A696C6549336951376"/>
        <w:category>
          <w:name w:val="General"/>
          <w:gallery w:val="placeholder"/>
        </w:category>
        <w:types>
          <w:type w:val="bbPlcHdr"/>
        </w:types>
        <w:behaviors>
          <w:behavior w:val="content"/>
        </w:behaviors>
        <w:guid w:val="{6595D5B5-1657-4A17-95FE-FF08B6B07187}"/>
      </w:docPartPr>
      <w:docPartBody>
        <w:p w:rsidR="0006634A" w:rsidRDefault="0006634A" w:rsidP="0006634A">
          <w:pPr>
            <w:pStyle w:val="142EA56FA27D47A696C6549336951376"/>
          </w:pPr>
          <w:r w:rsidRPr="003D58FC">
            <w:rPr>
              <w:rStyle w:val="PlaceholderText"/>
            </w:rPr>
            <w:t>[Keywords]</w:t>
          </w:r>
        </w:p>
      </w:docPartBody>
    </w:docPart>
    <w:docPart>
      <w:docPartPr>
        <w:name w:val="699DF5856F894900ACF0AEAC9EAAD9AC"/>
        <w:category>
          <w:name w:val="General"/>
          <w:gallery w:val="placeholder"/>
        </w:category>
        <w:types>
          <w:type w:val="bbPlcHdr"/>
        </w:types>
        <w:behaviors>
          <w:behavior w:val="content"/>
        </w:behaviors>
        <w:guid w:val="{A0C55101-D9F1-4CAA-8E56-2D6765F4C55C}"/>
      </w:docPartPr>
      <w:docPartBody>
        <w:p w:rsidR="0006634A" w:rsidRDefault="0006634A" w:rsidP="0006634A">
          <w:pPr>
            <w:pStyle w:val="699DF5856F894900ACF0AEAC9EAAD9AC"/>
          </w:pPr>
          <w:r w:rsidRPr="003D58FC">
            <w:rPr>
              <w:rStyle w:val="PlaceholderText"/>
            </w:rPr>
            <w:t>[Keywords]</w:t>
          </w:r>
        </w:p>
      </w:docPartBody>
    </w:docPart>
    <w:docPart>
      <w:docPartPr>
        <w:name w:val="EDD4F45D10BC467BBD8F9746622082FB"/>
        <w:category>
          <w:name w:val="General"/>
          <w:gallery w:val="placeholder"/>
        </w:category>
        <w:types>
          <w:type w:val="bbPlcHdr"/>
        </w:types>
        <w:behaviors>
          <w:behavior w:val="content"/>
        </w:behaviors>
        <w:guid w:val="{3B93A1B8-28A4-48A7-98C9-5E591874EFE7}"/>
      </w:docPartPr>
      <w:docPartBody>
        <w:p w:rsidR="0006634A" w:rsidRDefault="0006634A" w:rsidP="0006634A">
          <w:pPr>
            <w:pStyle w:val="EDD4F45D10BC467BBD8F9746622082FB"/>
          </w:pPr>
          <w:r w:rsidRPr="003D58FC">
            <w:rPr>
              <w:rStyle w:val="PlaceholderText"/>
            </w:rPr>
            <w:t>[Keywords]</w:t>
          </w:r>
        </w:p>
      </w:docPartBody>
    </w:docPart>
    <w:docPart>
      <w:docPartPr>
        <w:name w:val="FCF5B107CDEE45228E6C6D7DD7CB885C"/>
        <w:category>
          <w:name w:val="General"/>
          <w:gallery w:val="placeholder"/>
        </w:category>
        <w:types>
          <w:type w:val="bbPlcHdr"/>
        </w:types>
        <w:behaviors>
          <w:behavior w:val="content"/>
        </w:behaviors>
        <w:guid w:val="{0B7E83A4-7A1E-44D9-B21C-65489A61FC9A}"/>
      </w:docPartPr>
      <w:docPartBody>
        <w:p w:rsidR="0006634A" w:rsidRDefault="0006634A" w:rsidP="0006634A">
          <w:pPr>
            <w:pStyle w:val="FCF5B107CDEE45228E6C6D7DD7CB885C"/>
          </w:pPr>
          <w:r w:rsidRPr="003D58FC">
            <w:rPr>
              <w:rStyle w:val="PlaceholderText"/>
            </w:rPr>
            <w:t>[Keywords]</w:t>
          </w:r>
        </w:p>
      </w:docPartBody>
    </w:docPart>
    <w:docPart>
      <w:docPartPr>
        <w:name w:val="8613C0D6589D40938F84B7A8310B4226"/>
        <w:category>
          <w:name w:val="General"/>
          <w:gallery w:val="placeholder"/>
        </w:category>
        <w:types>
          <w:type w:val="bbPlcHdr"/>
        </w:types>
        <w:behaviors>
          <w:behavior w:val="content"/>
        </w:behaviors>
        <w:guid w:val="{94D7845A-C981-4553-8700-9D44BC1C299A}"/>
      </w:docPartPr>
      <w:docPartBody>
        <w:p w:rsidR="0006634A" w:rsidRDefault="0006634A" w:rsidP="0006634A">
          <w:pPr>
            <w:pStyle w:val="8613C0D6589D40938F84B7A8310B4226"/>
          </w:pPr>
          <w:r w:rsidRPr="003D58FC">
            <w:rPr>
              <w:rStyle w:val="PlaceholderText"/>
            </w:rPr>
            <w:t>[Keywords]</w:t>
          </w:r>
        </w:p>
      </w:docPartBody>
    </w:docPart>
    <w:docPart>
      <w:docPartPr>
        <w:name w:val="57B53BC10A13473BB97DF73BEA27F7A9"/>
        <w:category>
          <w:name w:val="General"/>
          <w:gallery w:val="placeholder"/>
        </w:category>
        <w:types>
          <w:type w:val="bbPlcHdr"/>
        </w:types>
        <w:behaviors>
          <w:behavior w:val="content"/>
        </w:behaviors>
        <w:guid w:val="{FAE2F082-CDD9-431C-9111-5DCA92620A76}"/>
      </w:docPartPr>
      <w:docPartBody>
        <w:p w:rsidR="0006634A" w:rsidRDefault="0006634A" w:rsidP="0006634A">
          <w:pPr>
            <w:pStyle w:val="57B53BC10A13473BB97DF73BEA27F7A9"/>
          </w:pPr>
          <w:r w:rsidRPr="003D58FC">
            <w:rPr>
              <w:rStyle w:val="PlaceholderText"/>
            </w:rPr>
            <w:t>[Keywords]</w:t>
          </w:r>
        </w:p>
      </w:docPartBody>
    </w:docPart>
    <w:docPart>
      <w:docPartPr>
        <w:name w:val="ECF91CCB1A9C43E1A2CE6F3F3628DFC8"/>
        <w:category>
          <w:name w:val="General"/>
          <w:gallery w:val="placeholder"/>
        </w:category>
        <w:types>
          <w:type w:val="bbPlcHdr"/>
        </w:types>
        <w:behaviors>
          <w:behavior w:val="content"/>
        </w:behaviors>
        <w:guid w:val="{B51D9807-3AC3-4621-92B2-4536E5E2F01E}"/>
      </w:docPartPr>
      <w:docPartBody>
        <w:p w:rsidR="0006634A" w:rsidRDefault="0006634A" w:rsidP="0006634A">
          <w:pPr>
            <w:pStyle w:val="ECF91CCB1A9C43E1A2CE6F3F3628DFC8"/>
          </w:pPr>
          <w:r w:rsidRPr="003D58FC">
            <w:rPr>
              <w:rStyle w:val="PlaceholderText"/>
            </w:rPr>
            <w:t>[Keywords]</w:t>
          </w:r>
        </w:p>
      </w:docPartBody>
    </w:docPart>
    <w:docPart>
      <w:docPartPr>
        <w:name w:val="AF4CEA7415A146E19E04A912470BAF4A"/>
        <w:category>
          <w:name w:val="General"/>
          <w:gallery w:val="placeholder"/>
        </w:category>
        <w:types>
          <w:type w:val="bbPlcHdr"/>
        </w:types>
        <w:behaviors>
          <w:behavior w:val="content"/>
        </w:behaviors>
        <w:guid w:val="{60AACFFD-7191-4254-B631-5FA1A7FD8C3F}"/>
      </w:docPartPr>
      <w:docPartBody>
        <w:p w:rsidR="0006634A" w:rsidRDefault="0006634A" w:rsidP="0006634A">
          <w:pPr>
            <w:pStyle w:val="AF4CEA7415A146E19E04A912470BAF4A"/>
          </w:pPr>
          <w:r w:rsidRPr="003D58FC">
            <w:rPr>
              <w:rStyle w:val="PlaceholderText"/>
            </w:rPr>
            <w:t>[Keywords]</w:t>
          </w:r>
        </w:p>
      </w:docPartBody>
    </w:docPart>
    <w:docPart>
      <w:docPartPr>
        <w:name w:val="F691BBF59F8E45BCB689DD1F66CDD95B"/>
        <w:category>
          <w:name w:val="General"/>
          <w:gallery w:val="placeholder"/>
        </w:category>
        <w:types>
          <w:type w:val="bbPlcHdr"/>
        </w:types>
        <w:behaviors>
          <w:behavior w:val="content"/>
        </w:behaviors>
        <w:guid w:val="{D0438A26-0449-41FA-AD9F-ACDBEA622150}"/>
      </w:docPartPr>
      <w:docPartBody>
        <w:p w:rsidR="0006634A" w:rsidRDefault="0006634A" w:rsidP="0006634A">
          <w:pPr>
            <w:pStyle w:val="F691BBF59F8E45BCB689DD1F66CDD95B"/>
          </w:pPr>
          <w:r w:rsidRPr="003D58FC">
            <w:rPr>
              <w:rStyle w:val="PlaceholderText"/>
            </w:rPr>
            <w:t>[Keywords]</w:t>
          </w:r>
        </w:p>
      </w:docPartBody>
    </w:docPart>
    <w:docPart>
      <w:docPartPr>
        <w:name w:val="7829316049D54664ACD95C6B570FD23F"/>
        <w:category>
          <w:name w:val="General"/>
          <w:gallery w:val="placeholder"/>
        </w:category>
        <w:types>
          <w:type w:val="bbPlcHdr"/>
        </w:types>
        <w:behaviors>
          <w:behavior w:val="content"/>
        </w:behaviors>
        <w:guid w:val="{656C1AA4-862D-4782-8B94-BF7A1D044B0D}"/>
      </w:docPartPr>
      <w:docPartBody>
        <w:p w:rsidR="0006634A" w:rsidRDefault="0006634A" w:rsidP="0006634A">
          <w:pPr>
            <w:pStyle w:val="7829316049D54664ACD95C6B570FD23F"/>
          </w:pPr>
          <w:r w:rsidRPr="003D58FC">
            <w:rPr>
              <w:rStyle w:val="PlaceholderText"/>
            </w:rPr>
            <w:t>[Keywords]</w:t>
          </w:r>
        </w:p>
      </w:docPartBody>
    </w:docPart>
    <w:docPart>
      <w:docPartPr>
        <w:name w:val="9CE7226930474CCFB5AE8A231EEAA2BB"/>
        <w:category>
          <w:name w:val="General"/>
          <w:gallery w:val="placeholder"/>
        </w:category>
        <w:types>
          <w:type w:val="bbPlcHdr"/>
        </w:types>
        <w:behaviors>
          <w:behavior w:val="content"/>
        </w:behaviors>
        <w:guid w:val="{00D4A797-17A3-44A7-A9FA-751BBD31507D}"/>
      </w:docPartPr>
      <w:docPartBody>
        <w:p w:rsidR="0006634A" w:rsidRDefault="0006634A" w:rsidP="0006634A">
          <w:pPr>
            <w:pStyle w:val="9CE7226930474CCFB5AE8A231EEAA2BB"/>
          </w:pPr>
          <w:r w:rsidRPr="003D58FC">
            <w:rPr>
              <w:rStyle w:val="PlaceholderText"/>
            </w:rPr>
            <w:t>[Keywords]</w:t>
          </w:r>
        </w:p>
      </w:docPartBody>
    </w:docPart>
    <w:docPart>
      <w:docPartPr>
        <w:name w:val="19F296D8DDBC43609914DF692BB6C48C"/>
        <w:category>
          <w:name w:val="General"/>
          <w:gallery w:val="placeholder"/>
        </w:category>
        <w:types>
          <w:type w:val="bbPlcHdr"/>
        </w:types>
        <w:behaviors>
          <w:behavior w:val="content"/>
        </w:behaviors>
        <w:guid w:val="{F04734E9-2DF0-4927-AC0A-2D8AED5601A7}"/>
      </w:docPartPr>
      <w:docPartBody>
        <w:p w:rsidR="0006634A" w:rsidRDefault="0006634A" w:rsidP="0006634A">
          <w:pPr>
            <w:pStyle w:val="19F296D8DDBC43609914DF692BB6C48C"/>
          </w:pPr>
          <w:r w:rsidRPr="003D58FC">
            <w:rPr>
              <w:rStyle w:val="PlaceholderText"/>
            </w:rPr>
            <w:t>[Keywords]</w:t>
          </w:r>
        </w:p>
      </w:docPartBody>
    </w:docPart>
    <w:docPart>
      <w:docPartPr>
        <w:name w:val="A5508E8987E9455CA2809B66332060F9"/>
        <w:category>
          <w:name w:val="General"/>
          <w:gallery w:val="placeholder"/>
        </w:category>
        <w:types>
          <w:type w:val="bbPlcHdr"/>
        </w:types>
        <w:behaviors>
          <w:behavior w:val="content"/>
        </w:behaviors>
        <w:guid w:val="{E58193F2-1AB8-4045-B920-8617F4BBECBA}"/>
      </w:docPartPr>
      <w:docPartBody>
        <w:p w:rsidR="0006634A" w:rsidRDefault="0006634A" w:rsidP="0006634A">
          <w:pPr>
            <w:pStyle w:val="A5508E8987E9455CA2809B66332060F9"/>
          </w:pPr>
          <w:r w:rsidRPr="003D58FC">
            <w:rPr>
              <w:rStyle w:val="PlaceholderText"/>
            </w:rPr>
            <w:t>[Keywords]</w:t>
          </w:r>
        </w:p>
      </w:docPartBody>
    </w:docPart>
    <w:docPart>
      <w:docPartPr>
        <w:name w:val="2E7FA106E7F04E1BB8EF025845851157"/>
        <w:category>
          <w:name w:val="General"/>
          <w:gallery w:val="placeholder"/>
        </w:category>
        <w:types>
          <w:type w:val="bbPlcHdr"/>
        </w:types>
        <w:behaviors>
          <w:behavior w:val="content"/>
        </w:behaviors>
        <w:guid w:val="{9BB2F87B-A714-4E85-8627-574219D12CD8}"/>
      </w:docPartPr>
      <w:docPartBody>
        <w:p w:rsidR="0006634A" w:rsidRDefault="0006634A" w:rsidP="0006634A">
          <w:pPr>
            <w:pStyle w:val="2E7FA106E7F04E1BB8EF025845851157"/>
          </w:pPr>
          <w:r w:rsidRPr="003D58FC">
            <w:rPr>
              <w:rStyle w:val="PlaceholderText"/>
            </w:rPr>
            <w:t>[Keywords]</w:t>
          </w:r>
        </w:p>
      </w:docPartBody>
    </w:docPart>
    <w:docPart>
      <w:docPartPr>
        <w:name w:val="D732F7E99F3F4151BB3F6F2A19C4143D"/>
        <w:category>
          <w:name w:val="General"/>
          <w:gallery w:val="placeholder"/>
        </w:category>
        <w:types>
          <w:type w:val="bbPlcHdr"/>
        </w:types>
        <w:behaviors>
          <w:behavior w:val="content"/>
        </w:behaviors>
        <w:guid w:val="{567C231B-1E4D-4CDE-9BED-F53486BB67B2}"/>
      </w:docPartPr>
      <w:docPartBody>
        <w:p w:rsidR="0006634A" w:rsidRDefault="0006634A" w:rsidP="0006634A">
          <w:pPr>
            <w:pStyle w:val="D732F7E99F3F4151BB3F6F2A19C4143D"/>
          </w:pPr>
          <w:r w:rsidRPr="003D58FC">
            <w:rPr>
              <w:rStyle w:val="PlaceholderText"/>
            </w:rPr>
            <w:t>[Keywords]</w:t>
          </w:r>
        </w:p>
      </w:docPartBody>
    </w:docPart>
    <w:docPart>
      <w:docPartPr>
        <w:name w:val="D0C0A9AB0174433DB25DD301070F45D7"/>
        <w:category>
          <w:name w:val="General"/>
          <w:gallery w:val="placeholder"/>
        </w:category>
        <w:types>
          <w:type w:val="bbPlcHdr"/>
        </w:types>
        <w:behaviors>
          <w:behavior w:val="content"/>
        </w:behaviors>
        <w:guid w:val="{33133B92-F069-4C86-8C42-0DB6210EC21B}"/>
      </w:docPartPr>
      <w:docPartBody>
        <w:p w:rsidR="0006634A" w:rsidRDefault="0006634A" w:rsidP="0006634A">
          <w:pPr>
            <w:pStyle w:val="D0C0A9AB0174433DB25DD301070F45D7"/>
          </w:pPr>
          <w:r w:rsidRPr="003D58FC">
            <w:rPr>
              <w:rStyle w:val="PlaceholderText"/>
            </w:rPr>
            <w:t>[Keywords]</w:t>
          </w:r>
        </w:p>
      </w:docPartBody>
    </w:docPart>
    <w:docPart>
      <w:docPartPr>
        <w:name w:val="351858EF43A1479AB417BCD05F8EA8A1"/>
        <w:category>
          <w:name w:val="General"/>
          <w:gallery w:val="placeholder"/>
        </w:category>
        <w:types>
          <w:type w:val="bbPlcHdr"/>
        </w:types>
        <w:behaviors>
          <w:behavior w:val="content"/>
        </w:behaviors>
        <w:guid w:val="{E0018A08-DDE5-44EC-B9A1-7EBD275C24C2}"/>
      </w:docPartPr>
      <w:docPartBody>
        <w:p w:rsidR="0006634A" w:rsidRDefault="0006634A" w:rsidP="0006634A">
          <w:pPr>
            <w:pStyle w:val="351858EF43A1479AB417BCD05F8EA8A1"/>
          </w:pPr>
          <w:r w:rsidRPr="003D58FC">
            <w:rPr>
              <w:rStyle w:val="PlaceholderText"/>
            </w:rPr>
            <w:t>[Keywords]</w:t>
          </w:r>
        </w:p>
      </w:docPartBody>
    </w:docPart>
    <w:docPart>
      <w:docPartPr>
        <w:name w:val="7D2B93DE87F54309903FF7AD421A59A2"/>
        <w:category>
          <w:name w:val="General"/>
          <w:gallery w:val="placeholder"/>
        </w:category>
        <w:types>
          <w:type w:val="bbPlcHdr"/>
        </w:types>
        <w:behaviors>
          <w:behavior w:val="content"/>
        </w:behaviors>
        <w:guid w:val="{4B3D3223-F8DA-4E03-94C2-9865B67A0A0A}"/>
      </w:docPartPr>
      <w:docPartBody>
        <w:p w:rsidR="0006634A" w:rsidRDefault="0006634A" w:rsidP="0006634A">
          <w:pPr>
            <w:pStyle w:val="7D2B93DE87F54309903FF7AD421A59A2"/>
          </w:pPr>
          <w:r w:rsidRPr="003D58FC">
            <w:rPr>
              <w:rStyle w:val="PlaceholderText"/>
            </w:rPr>
            <w:t>[Keywords]</w:t>
          </w:r>
        </w:p>
      </w:docPartBody>
    </w:docPart>
    <w:docPart>
      <w:docPartPr>
        <w:name w:val="DFBFEFD14A904BAC9836CAD94EC9C96F"/>
        <w:category>
          <w:name w:val="General"/>
          <w:gallery w:val="placeholder"/>
        </w:category>
        <w:types>
          <w:type w:val="bbPlcHdr"/>
        </w:types>
        <w:behaviors>
          <w:behavior w:val="content"/>
        </w:behaviors>
        <w:guid w:val="{C4E45687-8AD6-47E2-8FC8-9BF06AF7BC99}"/>
      </w:docPartPr>
      <w:docPartBody>
        <w:p w:rsidR="0006634A" w:rsidRDefault="0006634A" w:rsidP="0006634A">
          <w:pPr>
            <w:pStyle w:val="DFBFEFD14A904BAC9836CAD94EC9C96F"/>
          </w:pPr>
          <w:r w:rsidRPr="003D58FC">
            <w:rPr>
              <w:rStyle w:val="PlaceholderText"/>
            </w:rPr>
            <w:t>[Keywords]</w:t>
          </w:r>
        </w:p>
      </w:docPartBody>
    </w:docPart>
    <w:docPart>
      <w:docPartPr>
        <w:name w:val="85E5CAA65F6F403E8C37123782B74EA7"/>
        <w:category>
          <w:name w:val="General"/>
          <w:gallery w:val="placeholder"/>
        </w:category>
        <w:types>
          <w:type w:val="bbPlcHdr"/>
        </w:types>
        <w:behaviors>
          <w:behavior w:val="content"/>
        </w:behaviors>
        <w:guid w:val="{DF3D66B9-E4A6-4FD6-BE9C-7EC78DDDF733}"/>
      </w:docPartPr>
      <w:docPartBody>
        <w:p w:rsidR="0006634A" w:rsidRDefault="0006634A" w:rsidP="0006634A">
          <w:pPr>
            <w:pStyle w:val="85E5CAA65F6F403E8C37123782B74EA7"/>
          </w:pPr>
          <w:r w:rsidRPr="003D58FC">
            <w:rPr>
              <w:rStyle w:val="PlaceholderText"/>
            </w:rPr>
            <w:t>[Keywords]</w:t>
          </w:r>
        </w:p>
      </w:docPartBody>
    </w:docPart>
    <w:docPart>
      <w:docPartPr>
        <w:name w:val="E1E2C866E9194F1B89A2EF54408E9E1F"/>
        <w:category>
          <w:name w:val="General"/>
          <w:gallery w:val="placeholder"/>
        </w:category>
        <w:types>
          <w:type w:val="bbPlcHdr"/>
        </w:types>
        <w:behaviors>
          <w:behavior w:val="content"/>
        </w:behaviors>
        <w:guid w:val="{2D7006F5-87B5-46F0-89ED-A2F41FC90CF7}"/>
      </w:docPartPr>
      <w:docPartBody>
        <w:p w:rsidR="0006634A" w:rsidRDefault="0006634A" w:rsidP="0006634A">
          <w:pPr>
            <w:pStyle w:val="E1E2C866E9194F1B89A2EF54408E9E1F"/>
          </w:pPr>
          <w:r w:rsidRPr="003D58FC">
            <w:rPr>
              <w:rStyle w:val="PlaceholderText"/>
            </w:rPr>
            <w:t>[Keywords]</w:t>
          </w:r>
        </w:p>
      </w:docPartBody>
    </w:docPart>
    <w:docPart>
      <w:docPartPr>
        <w:name w:val="ED310F95680945E3AA2B8BB2DB6A38F7"/>
        <w:category>
          <w:name w:val="General"/>
          <w:gallery w:val="placeholder"/>
        </w:category>
        <w:types>
          <w:type w:val="bbPlcHdr"/>
        </w:types>
        <w:behaviors>
          <w:behavior w:val="content"/>
        </w:behaviors>
        <w:guid w:val="{D6574C76-80AD-4674-8F99-358551FA4989}"/>
      </w:docPartPr>
      <w:docPartBody>
        <w:p w:rsidR="0006634A" w:rsidRDefault="0006634A" w:rsidP="0006634A">
          <w:pPr>
            <w:pStyle w:val="ED310F95680945E3AA2B8BB2DB6A38F7"/>
          </w:pPr>
          <w:r w:rsidRPr="003D58FC">
            <w:rPr>
              <w:rStyle w:val="PlaceholderText"/>
            </w:rPr>
            <w:t>[Keywords]</w:t>
          </w:r>
        </w:p>
      </w:docPartBody>
    </w:docPart>
    <w:docPart>
      <w:docPartPr>
        <w:name w:val="EF5CCBE4D14B476C85173087D295EDF9"/>
        <w:category>
          <w:name w:val="General"/>
          <w:gallery w:val="placeholder"/>
        </w:category>
        <w:types>
          <w:type w:val="bbPlcHdr"/>
        </w:types>
        <w:behaviors>
          <w:behavior w:val="content"/>
        </w:behaviors>
        <w:guid w:val="{CA81A436-9108-49BA-AF1C-0A1F4F8933E3}"/>
      </w:docPartPr>
      <w:docPartBody>
        <w:p w:rsidR="0006634A" w:rsidRDefault="0006634A" w:rsidP="0006634A">
          <w:pPr>
            <w:pStyle w:val="EF5CCBE4D14B476C85173087D295EDF9"/>
          </w:pPr>
          <w:r w:rsidRPr="003D58FC">
            <w:rPr>
              <w:rStyle w:val="PlaceholderText"/>
            </w:rPr>
            <w:t>[Keywords]</w:t>
          </w:r>
        </w:p>
      </w:docPartBody>
    </w:docPart>
    <w:docPart>
      <w:docPartPr>
        <w:name w:val="2C2424C801854071A3BCB486F2B1BE7F"/>
        <w:category>
          <w:name w:val="General"/>
          <w:gallery w:val="placeholder"/>
        </w:category>
        <w:types>
          <w:type w:val="bbPlcHdr"/>
        </w:types>
        <w:behaviors>
          <w:behavior w:val="content"/>
        </w:behaviors>
        <w:guid w:val="{63BEE784-BCCD-41D2-AA76-1DDB1DD9D4EA}"/>
      </w:docPartPr>
      <w:docPartBody>
        <w:p w:rsidR="0006634A" w:rsidRDefault="0006634A" w:rsidP="0006634A">
          <w:pPr>
            <w:pStyle w:val="2C2424C801854071A3BCB486F2B1BE7F"/>
          </w:pPr>
          <w:r w:rsidRPr="003D58FC">
            <w:rPr>
              <w:rStyle w:val="PlaceholderText"/>
            </w:rPr>
            <w:t>[Keywords]</w:t>
          </w:r>
        </w:p>
      </w:docPartBody>
    </w:docPart>
    <w:docPart>
      <w:docPartPr>
        <w:name w:val="8CCDFF7F229A4620B3C68F6B38879B8B"/>
        <w:category>
          <w:name w:val="General"/>
          <w:gallery w:val="placeholder"/>
        </w:category>
        <w:types>
          <w:type w:val="bbPlcHdr"/>
        </w:types>
        <w:behaviors>
          <w:behavior w:val="content"/>
        </w:behaviors>
        <w:guid w:val="{EBD69502-18AB-4A11-A3BE-9ED032D891DE}"/>
      </w:docPartPr>
      <w:docPartBody>
        <w:p w:rsidR="0006634A" w:rsidRDefault="0006634A" w:rsidP="0006634A">
          <w:pPr>
            <w:pStyle w:val="8CCDFF7F229A4620B3C68F6B38879B8B"/>
          </w:pPr>
          <w:r w:rsidRPr="003D58FC">
            <w:rPr>
              <w:rStyle w:val="PlaceholderText"/>
            </w:rPr>
            <w:t>[Keywords]</w:t>
          </w:r>
        </w:p>
      </w:docPartBody>
    </w:docPart>
    <w:docPart>
      <w:docPartPr>
        <w:name w:val="AD3D84DD506946DC95CEF43C397780B8"/>
        <w:category>
          <w:name w:val="General"/>
          <w:gallery w:val="placeholder"/>
        </w:category>
        <w:types>
          <w:type w:val="bbPlcHdr"/>
        </w:types>
        <w:behaviors>
          <w:behavior w:val="content"/>
        </w:behaviors>
        <w:guid w:val="{E2C1E6BC-078C-4FF4-8237-F47FC3F9A781}"/>
      </w:docPartPr>
      <w:docPartBody>
        <w:p w:rsidR="0006634A" w:rsidRDefault="0006634A" w:rsidP="0006634A">
          <w:pPr>
            <w:pStyle w:val="AD3D84DD506946DC95CEF43C397780B8"/>
          </w:pPr>
          <w:r w:rsidRPr="003D58FC">
            <w:rPr>
              <w:rStyle w:val="PlaceholderText"/>
            </w:rPr>
            <w:t>[Keywords]</w:t>
          </w:r>
        </w:p>
      </w:docPartBody>
    </w:docPart>
    <w:docPart>
      <w:docPartPr>
        <w:name w:val="5AAB74E72DD04F4B8F3F8AD7C945A4F0"/>
        <w:category>
          <w:name w:val="General"/>
          <w:gallery w:val="placeholder"/>
        </w:category>
        <w:types>
          <w:type w:val="bbPlcHdr"/>
        </w:types>
        <w:behaviors>
          <w:behavior w:val="content"/>
        </w:behaviors>
        <w:guid w:val="{5BAEBDA9-C0E4-4083-909C-53CD9348E751}"/>
      </w:docPartPr>
      <w:docPartBody>
        <w:p w:rsidR="0006634A" w:rsidRDefault="0006634A" w:rsidP="0006634A">
          <w:pPr>
            <w:pStyle w:val="5AAB74E72DD04F4B8F3F8AD7C945A4F0"/>
          </w:pPr>
          <w:r w:rsidRPr="003D58FC">
            <w:rPr>
              <w:rStyle w:val="PlaceholderText"/>
            </w:rPr>
            <w:t>[Keywords]</w:t>
          </w:r>
        </w:p>
      </w:docPartBody>
    </w:docPart>
    <w:docPart>
      <w:docPartPr>
        <w:name w:val="4BA6FC643FEC4F6883682BFC4A7E4045"/>
        <w:category>
          <w:name w:val="General"/>
          <w:gallery w:val="placeholder"/>
        </w:category>
        <w:types>
          <w:type w:val="bbPlcHdr"/>
        </w:types>
        <w:behaviors>
          <w:behavior w:val="content"/>
        </w:behaviors>
        <w:guid w:val="{677883AA-4F69-4A06-8875-2635C0A133EC}"/>
      </w:docPartPr>
      <w:docPartBody>
        <w:p w:rsidR="0006634A" w:rsidRDefault="0006634A" w:rsidP="0006634A">
          <w:pPr>
            <w:pStyle w:val="4BA6FC643FEC4F6883682BFC4A7E4045"/>
          </w:pPr>
          <w:r w:rsidRPr="003D58FC">
            <w:rPr>
              <w:rStyle w:val="PlaceholderText"/>
            </w:rPr>
            <w:t>[Keywords]</w:t>
          </w:r>
        </w:p>
      </w:docPartBody>
    </w:docPart>
    <w:docPart>
      <w:docPartPr>
        <w:name w:val="24719624542E4B2090ECE84EBC8A3712"/>
        <w:category>
          <w:name w:val="General"/>
          <w:gallery w:val="placeholder"/>
        </w:category>
        <w:types>
          <w:type w:val="bbPlcHdr"/>
        </w:types>
        <w:behaviors>
          <w:behavior w:val="content"/>
        </w:behaviors>
        <w:guid w:val="{8C10C7F7-704B-4F8E-BBF4-6FD5923E612C}"/>
      </w:docPartPr>
      <w:docPartBody>
        <w:p w:rsidR="0006634A" w:rsidRDefault="0006634A" w:rsidP="0006634A">
          <w:pPr>
            <w:pStyle w:val="24719624542E4B2090ECE84EBC8A3712"/>
          </w:pPr>
          <w:r w:rsidRPr="003D58FC">
            <w:rPr>
              <w:rStyle w:val="PlaceholderText"/>
            </w:rPr>
            <w:t>[Keywords]</w:t>
          </w:r>
        </w:p>
      </w:docPartBody>
    </w:docPart>
    <w:docPart>
      <w:docPartPr>
        <w:name w:val="CA7D93F77F82424886CE1B0904D698FD"/>
        <w:category>
          <w:name w:val="General"/>
          <w:gallery w:val="placeholder"/>
        </w:category>
        <w:types>
          <w:type w:val="bbPlcHdr"/>
        </w:types>
        <w:behaviors>
          <w:behavior w:val="content"/>
        </w:behaviors>
        <w:guid w:val="{49889400-412C-4CF7-B002-03AE4FC09681}"/>
      </w:docPartPr>
      <w:docPartBody>
        <w:p w:rsidR="0006634A" w:rsidRDefault="0006634A" w:rsidP="0006634A">
          <w:pPr>
            <w:pStyle w:val="CA7D93F77F82424886CE1B0904D698FD"/>
          </w:pPr>
          <w:r w:rsidRPr="003D58FC">
            <w:rPr>
              <w:rStyle w:val="PlaceholderText"/>
            </w:rPr>
            <w:t>[Keywords]</w:t>
          </w:r>
        </w:p>
      </w:docPartBody>
    </w:docPart>
    <w:docPart>
      <w:docPartPr>
        <w:name w:val="411055AF88464F8DB0D5F3411C4B71CD"/>
        <w:category>
          <w:name w:val="General"/>
          <w:gallery w:val="placeholder"/>
        </w:category>
        <w:types>
          <w:type w:val="bbPlcHdr"/>
        </w:types>
        <w:behaviors>
          <w:behavior w:val="content"/>
        </w:behaviors>
        <w:guid w:val="{29B5554A-727D-4645-A29C-79C2CE405F83}"/>
      </w:docPartPr>
      <w:docPartBody>
        <w:p w:rsidR="0006634A" w:rsidRDefault="0006634A" w:rsidP="0006634A">
          <w:pPr>
            <w:pStyle w:val="411055AF88464F8DB0D5F3411C4B71CD"/>
          </w:pPr>
          <w:r w:rsidRPr="003D58FC">
            <w:rPr>
              <w:rStyle w:val="PlaceholderText"/>
            </w:rPr>
            <w:t>[Keywords]</w:t>
          </w:r>
        </w:p>
      </w:docPartBody>
    </w:docPart>
    <w:docPart>
      <w:docPartPr>
        <w:name w:val="495C4D44E269466E877184E5B7FF0104"/>
        <w:category>
          <w:name w:val="General"/>
          <w:gallery w:val="placeholder"/>
        </w:category>
        <w:types>
          <w:type w:val="bbPlcHdr"/>
        </w:types>
        <w:behaviors>
          <w:behavior w:val="content"/>
        </w:behaviors>
        <w:guid w:val="{6E4B3188-1EBE-4F62-8AAB-F1BC7A2CE0DF}"/>
      </w:docPartPr>
      <w:docPartBody>
        <w:p w:rsidR="0006634A" w:rsidRDefault="0006634A" w:rsidP="0006634A">
          <w:pPr>
            <w:pStyle w:val="495C4D44E269466E877184E5B7FF0104"/>
          </w:pPr>
          <w:r w:rsidRPr="003D58FC">
            <w:rPr>
              <w:rStyle w:val="PlaceholderText"/>
            </w:rPr>
            <w:t>[Keywords]</w:t>
          </w:r>
        </w:p>
      </w:docPartBody>
    </w:docPart>
    <w:docPart>
      <w:docPartPr>
        <w:name w:val="7790F83CE0DA4F568AB5F1DFA480E88C"/>
        <w:category>
          <w:name w:val="General"/>
          <w:gallery w:val="placeholder"/>
        </w:category>
        <w:types>
          <w:type w:val="bbPlcHdr"/>
        </w:types>
        <w:behaviors>
          <w:behavior w:val="content"/>
        </w:behaviors>
        <w:guid w:val="{3BD7C133-4914-4F0A-A744-01BCAC00A083}"/>
      </w:docPartPr>
      <w:docPartBody>
        <w:p w:rsidR="0006634A" w:rsidRDefault="0006634A" w:rsidP="0006634A">
          <w:pPr>
            <w:pStyle w:val="7790F83CE0DA4F568AB5F1DFA480E88C"/>
          </w:pPr>
          <w:r w:rsidRPr="003D58FC">
            <w:rPr>
              <w:rStyle w:val="PlaceholderText"/>
            </w:rPr>
            <w:t>[Keywords]</w:t>
          </w:r>
        </w:p>
      </w:docPartBody>
    </w:docPart>
    <w:docPart>
      <w:docPartPr>
        <w:name w:val="D851ACDC498349C19E545873E94BE03C"/>
        <w:category>
          <w:name w:val="General"/>
          <w:gallery w:val="placeholder"/>
        </w:category>
        <w:types>
          <w:type w:val="bbPlcHdr"/>
        </w:types>
        <w:behaviors>
          <w:behavior w:val="content"/>
        </w:behaviors>
        <w:guid w:val="{BDD08111-D4FA-423D-B4E2-29DA3284C088}"/>
      </w:docPartPr>
      <w:docPartBody>
        <w:p w:rsidR="0006634A" w:rsidRDefault="0006634A" w:rsidP="0006634A">
          <w:pPr>
            <w:pStyle w:val="D851ACDC498349C19E545873E94BE03C"/>
          </w:pPr>
          <w:r w:rsidRPr="003D58FC">
            <w:rPr>
              <w:rStyle w:val="PlaceholderText"/>
            </w:rPr>
            <w:t>[Keywords]</w:t>
          </w:r>
        </w:p>
      </w:docPartBody>
    </w:docPart>
    <w:docPart>
      <w:docPartPr>
        <w:name w:val="9B622F86C3DC4F6DAE42F8B9DE491553"/>
        <w:category>
          <w:name w:val="General"/>
          <w:gallery w:val="placeholder"/>
        </w:category>
        <w:types>
          <w:type w:val="bbPlcHdr"/>
        </w:types>
        <w:behaviors>
          <w:behavior w:val="content"/>
        </w:behaviors>
        <w:guid w:val="{7E81BE90-BEAC-4428-8A6A-8D3FD9679CE4}"/>
      </w:docPartPr>
      <w:docPartBody>
        <w:p w:rsidR="0006634A" w:rsidRDefault="0006634A" w:rsidP="0006634A">
          <w:pPr>
            <w:pStyle w:val="9B622F86C3DC4F6DAE42F8B9DE491553"/>
          </w:pPr>
          <w:r w:rsidRPr="003D58FC">
            <w:rPr>
              <w:rStyle w:val="PlaceholderText"/>
            </w:rPr>
            <w:t>[Keywords]</w:t>
          </w:r>
        </w:p>
      </w:docPartBody>
    </w:docPart>
    <w:docPart>
      <w:docPartPr>
        <w:name w:val="97D48D45998D41C08C77E4875E9B95CC"/>
        <w:category>
          <w:name w:val="General"/>
          <w:gallery w:val="placeholder"/>
        </w:category>
        <w:types>
          <w:type w:val="bbPlcHdr"/>
        </w:types>
        <w:behaviors>
          <w:behavior w:val="content"/>
        </w:behaviors>
        <w:guid w:val="{A837AAF9-450A-4F61-8BDE-15052F59C592}"/>
      </w:docPartPr>
      <w:docPartBody>
        <w:p w:rsidR="0006634A" w:rsidRDefault="0006634A" w:rsidP="0006634A">
          <w:pPr>
            <w:pStyle w:val="97D48D45998D41C08C77E4875E9B95CC"/>
          </w:pPr>
          <w:r w:rsidRPr="003D58FC">
            <w:rPr>
              <w:rStyle w:val="PlaceholderText"/>
            </w:rPr>
            <w:t>[Keywords]</w:t>
          </w:r>
        </w:p>
      </w:docPartBody>
    </w:docPart>
    <w:docPart>
      <w:docPartPr>
        <w:name w:val="C866A72EC93047A6B51A88DAC48D275E"/>
        <w:category>
          <w:name w:val="General"/>
          <w:gallery w:val="placeholder"/>
        </w:category>
        <w:types>
          <w:type w:val="bbPlcHdr"/>
        </w:types>
        <w:behaviors>
          <w:behavior w:val="content"/>
        </w:behaviors>
        <w:guid w:val="{2AFDCFDA-AADC-4CF8-8A31-D167DCD37149}"/>
      </w:docPartPr>
      <w:docPartBody>
        <w:p w:rsidR="0006634A" w:rsidRDefault="0006634A" w:rsidP="0006634A">
          <w:pPr>
            <w:pStyle w:val="C866A72EC93047A6B51A88DAC48D275E"/>
          </w:pPr>
          <w:r w:rsidRPr="003D58FC">
            <w:rPr>
              <w:rStyle w:val="PlaceholderText"/>
            </w:rPr>
            <w:t>[Keywords]</w:t>
          </w:r>
        </w:p>
      </w:docPartBody>
    </w:docPart>
    <w:docPart>
      <w:docPartPr>
        <w:name w:val="7974659DA4814F05AFF58DC12381FF32"/>
        <w:category>
          <w:name w:val="General"/>
          <w:gallery w:val="placeholder"/>
        </w:category>
        <w:types>
          <w:type w:val="bbPlcHdr"/>
        </w:types>
        <w:behaviors>
          <w:behavior w:val="content"/>
        </w:behaviors>
        <w:guid w:val="{9D9C3145-ED22-4370-B8CE-C19FA39ADFEA}"/>
      </w:docPartPr>
      <w:docPartBody>
        <w:p w:rsidR="0006634A" w:rsidRDefault="0006634A" w:rsidP="0006634A">
          <w:pPr>
            <w:pStyle w:val="7974659DA4814F05AFF58DC12381FF32"/>
          </w:pPr>
          <w:r w:rsidRPr="003D58FC">
            <w:rPr>
              <w:rStyle w:val="PlaceholderText"/>
            </w:rPr>
            <w:t>[Keywords]</w:t>
          </w:r>
        </w:p>
      </w:docPartBody>
    </w:docPart>
    <w:docPart>
      <w:docPartPr>
        <w:name w:val="18C9D597FE0B471697194C85262B6C48"/>
        <w:category>
          <w:name w:val="General"/>
          <w:gallery w:val="placeholder"/>
        </w:category>
        <w:types>
          <w:type w:val="bbPlcHdr"/>
        </w:types>
        <w:behaviors>
          <w:behavior w:val="content"/>
        </w:behaviors>
        <w:guid w:val="{3176A1F9-F0CB-4DBC-B504-14B4F9CE96E5}"/>
      </w:docPartPr>
      <w:docPartBody>
        <w:p w:rsidR="0006634A" w:rsidRDefault="0006634A" w:rsidP="0006634A">
          <w:pPr>
            <w:pStyle w:val="18C9D597FE0B471697194C85262B6C48"/>
          </w:pPr>
          <w:r w:rsidRPr="003D58FC">
            <w:rPr>
              <w:rStyle w:val="PlaceholderText"/>
            </w:rPr>
            <w:t>[Keywords]</w:t>
          </w:r>
        </w:p>
      </w:docPartBody>
    </w:docPart>
    <w:docPart>
      <w:docPartPr>
        <w:name w:val="F2A905841655419BA2BF7F7B82038565"/>
        <w:category>
          <w:name w:val="General"/>
          <w:gallery w:val="placeholder"/>
        </w:category>
        <w:types>
          <w:type w:val="bbPlcHdr"/>
        </w:types>
        <w:behaviors>
          <w:behavior w:val="content"/>
        </w:behaviors>
        <w:guid w:val="{110F0582-05C4-41F4-9036-5AEC22E75E3D}"/>
      </w:docPartPr>
      <w:docPartBody>
        <w:p w:rsidR="0006634A" w:rsidRDefault="0006634A" w:rsidP="0006634A">
          <w:pPr>
            <w:pStyle w:val="F2A905841655419BA2BF7F7B82038565"/>
          </w:pPr>
          <w:r w:rsidRPr="003D58FC">
            <w:rPr>
              <w:rStyle w:val="PlaceholderText"/>
            </w:rPr>
            <w:t>[Keywords]</w:t>
          </w:r>
        </w:p>
      </w:docPartBody>
    </w:docPart>
    <w:docPart>
      <w:docPartPr>
        <w:name w:val="82EBFBAF137848BDA9A14A0647B310B5"/>
        <w:category>
          <w:name w:val="General"/>
          <w:gallery w:val="placeholder"/>
        </w:category>
        <w:types>
          <w:type w:val="bbPlcHdr"/>
        </w:types>
        <w:behaviors>
          <w:behavior w:val="content"/>
        </w:behaviors>
        <w:guid w:val="{F2574639-1CE5-4AB3-9A06-A21F455C1CB8}"/>
      </w:docPartPr>
      <w:docPartBody>
        <w:p w:rsidR="0006634A" w:rsidRDefault="0006634A" w:rsidP="0006634A">
          <w:pPr>
            <w:pStyle w:val="82EBFBAF137848BDA9A14A0647B310B5"/>
          </w:pPr>
          <w:r w:rsidRPr="003D58FC">
            <w:rPr>
              <w:rStyle w:val="PlaceholderText"/>
            </w:rPr>
            <w:t>[Keywords]</w:t>
          </w:r>
        </w:p>
      </w:docPartBody>
    </w:docPart>
    <w:docPart>
      <w:docPartPr>
        <w:name w:val="948E7DF04E8047048D3A022340C2AEF8"/>
        <w:category>
          <w:name w:val="General"/>
          <w:gallery w:val="placeholder"/>
        </w:category>
        <w:types>
          <w:type w:val="bbPlcHdr"/>
        </w:types>
        <w:behaviors>
          <w:behavior w:val="content"/>
        </w:behaviors>
        <w:guid w:val="{C3258002-4F43-43D8-B708-8FD62E0745DE}"/>
      </w:docPartPr>
      <w:docPartBody>
        <w:p w:rsidR="0006634A" w:rsidRDefault="0006634A" w:rsidP="0006634A">
          <w:pPr>
            <w:pStyle w:val="948E7DF04E8047048D3A022340C2AEF8"/>
          </w:pPr>
          <w:r w:rsidRPr="003D58FC">
            <w:rPr>
              <w:rStyle w:val="PlaceholderText"/>
            </w:rPr>
            <w:t>[Keywords]</w:t>
          </w:r>
        </w:p>
      </w:docPartBody>
    </w:docPart>
    <w:docPart>
      <w:docPartPr>
        <w:name w:val="8712B92A67984284A7CE0E48A2475BAE"/>
        <w:category>
          <w:name w:val="General"/>
          <w:gallery w:val="placeholder"/>
        </w:category>
        <w:types>
          <w:type w:val="bbPlcHdr"/>
        </w:types>
        <w:behaviors>
          <w:behavior w:val="content"/>
        </w:behaviors>
        <w:guid w:val="{1A2A09A7-86ED-4411-8FF3-4CA3ED2636F9}"/>
      </w:docPartPr>
      <w:docPartBody>
        <w:p w:rsidR="0006634A" w:rsidRDefault="0006634A" w:rsidP="0006634A">
          <w:pPr>
            <w:pStyle w:val="8712B92A67984284A7CE0E48A2475BAE"/>
          </w:pPr>
          <w:r w:rsidRPr="003D58FC">
            <w:rPr>
              <w:rStyle w:val="PlaceholderText"/>
            </w:rPr>
            <w:t>[Keywords]</w:t>
          </w:r>
        </w:p>
      </w:docPartBody>
    </w:docPart>
    <w:docPart>
      <w:docPartPr>
        <w:name w:val="408B618BEF1A44F1BFFB379DBFE7F1DD"/>
        <w:category>
          <w:name w:val="General"/>
          <w:gallery w:val="placeholder"/>
        </w:category>
        <w:types>
          <w:type w:val="bbPlcHdr"/>
        </w:types>
        <w:behaviors>
          <w:behavior w:val="content"/>
        </w:behaviors>
        <w:guid w:val="{7C796AB0-FACE-460A-A687-35ED4B4374C0}"/>
      </w:docPartPr>
      <w:docPartBody>
        <w:p w:rsidR="0006634A" w:rsidRDefault="0006634A" w:rsidP="0006634A">
          <w:pPr>
            <w:pStyle w:val="408B618BEF1A44F1BFFB379DBFE7F1DD"/>
          </w:pPr>
          <w:r w:rsidRPr="003D58FC">
            <w:rPr>
              <w:rStyle w:val="PlaceholderText"/>
            </w:rPr>
            <w:t>[Keywords]</w:t>
          </w:r>
        </w:p>
      </w:docPartBody>
    </w:docPart>
    <w:docPart>
      <w:docPartPr>
        <w:name w:val="9726A475495949CB8480F1EE5D82973F"/>
        <w:category>
          <w:name w:val="General"/>
          <w:gallery w:val="placeholder"/>
        </w:category>
        <w:types>
          <w:type w:val="bbPlcHdr"/>
        </w:types>
        <w:behaviors>
          <w:behavior w:val="content"/>
        </w:behaviors>
        <w:guid w:val="{2BC7ADA6-BCFF-414D-B146-AB12EF829A63}"/>
      </w:docPartPr>
      <w:docPartBody>
        <w:p w:rsidR="0006634A" w:rsidRDefault="0006634A" w:rsidP="0006634A">
          <w:pPr>
            <w:pStyle w:val="9726A475495949CB8480F1EE5D82973F"/>
          </w:pPr>
          <w:r w:rsidRPr="003D58FC">
            <w:rPr>
              <w:rStyle w:val="PlaceholderText"/>
            </w:rPr>
            <w:t>[Keywords]</w:t>
          </w:r>
        </w:p>
      </w:docPartBody>
    </w:docPart>
    <w:docPart>
      <w:docPartPr>
        <w:name w:val="31EC891FDEE747BE963D95F38F438BC7"/>
        <w:category>
          <w:name w:val="General"/>
          <w:gallery w:val="placeholder"/>
        </w:category>
        <w:types>
          <w:type w:val="bbPlcHdr"/>
        </w:types>
        <w:behaviors>
          <w:behavior w:val="content"/>
        </w:behaviors>
        <w:guid w:val="{CC475669-16D0-4233-A378-1EC75646CD3D}"/>
      </w:docPartPr>
      <w:docPartBody>
        <w:p w:rsidR="0006634A" w:rsidRDefault="0006634A" w:rsidP="0006634A">
          <w:pPr>
            <w:pStyle w:val="31EC891FDEE747BE963D95F38F438BC7"/>
          </w:pPr>
          <w:r w:rsidRPr="003D58FC">
            <w:rPr>
              <w:rStyle w:val="PlaceholderText"/>
            </w:rPr>
            <w:t>[Keywords]</w:t>
          </w:r>
        </w:p>
      </w:docPartBody>
    </w:docPart>
    <w:docPart>
      <w:docPartPr>
        <w:name w:val="C547AF1277124F0CB7F62886FCB1653E"/>
        <w:category>
          <w:name w:val="General"/>
          <w:gallery w:val="placeholder"/>
        </w:category>
        <w:types>
          <w:type w:val="bbPlcHdr"/>
        </w:types>
        <w:behaviors>
          <w:behavior w:val="content"/>
        </w:behaviors>
        <w:guid w:val="{0E79552C-18F0-4D82-9201-53ADCA1964AB}"/>
      </w:docPartPr>
      <w:docPartBody>
        <w:p w:rsidR="0006634A" w:rsidRDefault="0006634A" w:rsidP="0006634A">
          <w:pPr>
            <w:pStyle w:val="C547AF1277124F0CB7F62886FCB1653E"/>
          </w:pPr>
          <w:r w:rsidRPr="003D58FC">
            <w:rPr>
              <w:rStyle w:val="PlaceholderText"/>
            </w:rPr>
            <w:t>[Keywords]</w:t>
          </w:r>
        </w:p>
      </w:docPartBody>
    </w:docPart>
    <w:docPart>
      <w:docPartPr>
        <w:name w:val="05960F6CE06F45D496093CCF1559606B"/>
        <w:category>
          <w:name w:val="General"/>
          <w:gallery w:val="placeholder"/>
        </w:category>
        <w:types>
          <w:type w:val="bbPlcHdr"/>
        </w:types>
        <w:behaviors>
          <w:behavior w:val="content"/>
        </w:behaviors>
        <w:guid w:val="{8C9BE2B8-BBA6-4F38-93DE-362F1E920A85}"/>
      </w:docPartPr>
      <w:docPartBody>
        <w:p w:rsidR="0006634A" w:rsidRDefault="0006634A" w:rsidP="0006634A">
          <w:pPr>
            <w:pStyle w:val="05960F6CE06F45D496093CCF1559606B"/>
          </w:pPr>
          <w:r w:rsidRPr="003D58FC">
            <w:rPr>
              <w:rStyle w:val="PlaceholderText"/>
            </w:rPr>
            <w:t>[Keywords]</w:t>
          </w:r>
        </w:p>
      </w:docPartBody>
    </w:docPart>
    <w:docPart>
      <w:docPartPr>
        <w:name w:val="7740B7C3B6DE4907960ABC8775158FF9"/>
        <w:category>
          <w:name w:val="General"/>
          <w:gallery w:val="placeholder"/>
        </w:category>
        <w:types>
          <w:type w:val="bbPlcHdr"/>
        </w:types>
        <w:behaviors>
          <w:behavior w:val="content"/>
        </w:behaviors>
        <w:guid w:val="{8E75B9F8-0DCF-4CA5-921B-D63DA3DB1472}"/>
      </w:docPartPr>
      <w:docPartBody>
        <w:p w:rsidR="0006634A" w:rsidRDefault="0006634A" w:rsidP="0006634A">
          <w:pPr>
            <w:pStyle w:val="7740B7C3B6DE4907960ABC8775158FF9"/>
          </w:pPr>
          <w:r w:rsidRPr="003D58FC">
            <w:rPr>
              <w:rStyle w:val="PlaceholderText"/>
            </w:rPr>
            <w:t>[Keywords]</w:t>
          </w:r>
        </w:p>
      </w:docPartBody>
    </w:docPart>
    <w:docPart>
      <w:docPartPr>
        <w:name w:val="56542C3299AE43DEA6F700362039B2D4"/>
        <w:category>
          <w:name w:val="General"/>
          <w:gallery w:val="placeholder"/>
        </w:category>
        <w:types>
          <w:type w:val="bbPlcHdr"/>
        </w:types>
        <w:behaviors>
          <w:behavior w:val="content"/>
        </w:behaviors>
        <w:guid w:val="{A656F654-048C-489E-A78A-75EB19246C7B}"/>
      </w:docPartPr>
      <w:docPartBody>
        <w:p w:rsidR="0006634A" w:rsidRDefault="0006634A" w:rsidP="0006634A">
          <w:pPr>
            <w:pStyle w:val="56542C3299AE43DEA6F700362039B2D4"/>
          </w:pPr>
          <w:r w:rsidRPr="003D58FC">
            <w:rPr>
              <w:rStyle w:val="PlaceholderText"/>
            </w:rPr>
            <w:t>[Keywords]</w:t>
          </w:r>
        </w:p>
      </w:docPartBody>
    </w:docPart>
    <w:docPart>
      <w:docPartPr>
        <w:name w:val="3E5653647B6C4413AEA6B151F40E981B"/>
        <w:category>
          <w:name w:val="General"/>
          <w:gallery w:val="placeholder"/>
        </w:category>
        <w:types>
          <w:type w:val="bbPlcHdr"/>
        </w:types>
        <w:behaviors>
          <w:behavior w:val="content"/>
        </w:behaviors>
        <w:guid w:val="{BFA7FEBD-66A6-41EB-B5F0-98E1F67DC588}"/>
      </w:docPartPr>
      <w:docPartBody>
        <w:p w:rsidR="0006634A" w:rsidRDefault="0006634A" w:rsidP="0006634A">
          <w:pPr>
            <w:pStyle w:val="3E5653647B6C4413AEA6B151F40E981B"/>
          </w:pPr>
          <w:r w:rsidRPr="003D58FC">
            <w:rPr>
              <w:rStyle w:val="PlaceholderText"/>
            </w:rPr>
            <w:t>[Keywords]</w:t>
          </w:r>
        </w:p>
      </w:docPartBody>
    </w:docPart>
    <w:docPart>
      <w:docPartPr>
        <w:name w:val="95C5BD479AC04B0D8D2255EE1F8FFC2F"/>
        <w:category>
          <w:name w:val="General"/>
          <w:gallery w:val="placeholder"/>
        </w:category>
        <w:types>
          <w:type w:val="bbPlcHdr"/>
        </w:types>
        <w:behaviors>
          <w:behavior w:val="content"/>
        </w:behaviors>
        <w:guid w:val="{5DA24289-56E1-41DC-B72F-0C21FC429F1E}"/>
      </w:docPartPr>
      <w:docPartBody>
        <w:p w:rsidR="0006634A" w:rsidRDefault="0006634A" w:rsidP="0006634A">
          <w:pPr>
            <w:pStyle w:val="95C5BD479AC04B0D8D2255EE1F8FFC2F"/>
          </w:pPr>
          <w:r w:rsidRPr="003D58FC">
            <w:rPr>
              <w:rStyle w:val="PlaceholderText"/>
            </w:rPr>
            <w:t>[Keywords]</w:t>
          </w:r>
        </w:p>
      </w:docPartBody>
    </w:docPart>
    <w:docPart>
      <w:docPartPr>
        <w:name w:val="7A71264D5AEF4941B1594BB6E6875C75"/>
        <w:category>
          <w:name w:val="General"/>
          <w:gallery w:val="placeholder"/>
        </w:category>
        <w:types>
          <w:type w:val="bbPlcHdr"/>
        </w:types>
        <w:behaviors>
          <w:behavior w:val="content"/>
        </w:behaviors>
        <w:guid w:val="{073C64BE-C937-4682-A7F6-1C9A671A58E8}"/>
      </w:docPartPr>
      <w:docPartBody>
        <w:p w:rsidR="0006634A" w:rsidRDefault="0006634A" w:rsidP="0006634A">
          <w:pPr>
            <w:pStyle w:val="7A71264D5AEF4941B1594BB6E6875C75"/>
          </w:pPr>
          <w:r w:rsidRPr="003D58FC">
            <w:rPr>
              <w:rStyle w:val="PlaceholderText"/>
            </w:rPr>
            <w:t>[Keywords]</w:t>
          </w:r>
        </w:p>
      </w:docPartBody>
    </w:docPart>
    <w:docPart>
      <w:docPartPr>
        <w:name w:val="338B9EF5306F463CA47C41ED25F020C0"/>
        <w:category>
          <w:name w:val="General"/>
          <w:gallery w:val="placeholder"/>
        </w:category>
        <w:types>
          <w:type w:val="bbPlcHdr"/>
        </w:types>
        <w:behaviors>
          <w:behavior w:val="content"/>
        </w:behaviors>
        <w:guid w:val="{F6AD8525-47C1-4FCC-B622-133FA86A7FB2}"/>
      </w:docPartPr>
      <w:docPartBody>
        <w:p w:rsidR="0006634A" w:rsidRDefault="0006634A" w:rsidP="0006634A">
          <w:pPr>
            <w:pStyle w:val="338B9EF5306F463CA47C41ED25F020C0"/>
          </w:pPr>
          <w:r w:rsidRPr="003D58FC">
            <w:rPr>
              <w:rStyle w:val="PlaceholderText"/>
            </w:rPr>
            <w:t>[Keywords]</w:t>
          </w:r>
        </w:p>
      </w:docPartBody>
    </w:docPart>
    <w:docPart>
      <w:docPartPr>
        <w:name w:val="095AA31B6F924893B3999B2FBB47A067"/>
        <w:category>
          <w:name w:val="General"/>
          <w:gallery w:val="placeholder"/>
        </w:category>
        <w:types>
          <w:type w:val="bbPlcHdr"/>
        </w:types>
        <w:behaviors>
          <w:behavior w:val="content"/>
        </w:behaviors>
        <w:guid w:val="{ED64C82D-12B2-470A-9C2E-92A6B2741C40}"/>
      </w:docPartPr>
      <w:docPartBody>
        <w:p w:rsidR="0006634A" w:rsidRDefault="0006634A" w:rsidP="0006634A">
          <w:pPr>
            <w:pStyle w:val="095AA31B6F924893B3999B2FBB47A067"/>
          </w:pPr>
          <w:r w:rsidRPr="003D58FC">
            <w:rPr>
              <w:rStyle w:val="PlaceholderText"/>
            </w:rPr>
            <w:t>[Keywords]</w:t>
          </w:r>
        </w:p>
      </w:docPartBody>
    </w:docPart>
    <w:docPart>
      <w:docPartPr>
        <w:name w:val="C2B9A7EAAD1C4A469B8BE8FEA0AFE639"/>
        <w:category>
          <w:name w:val="General"/>
          <w:gallery w:val="placeholder"/>
        </w:category>
        <w:types>
          <w:type w:val="bbPlcHdr"/>
        </w:types>
        <w:behaviors>
          <w:behavior w:val="content"/>
        </w:behaviors>
        <w:guid w:val="{07ADB4E7-7786-41BE-97E6-32A166DE2097}"/>
      </w:docPartPr>
      <w:docPartBody>
        <w:p w:rsidR="0006634A" w:rsidRDefault="0006634A" w:rsidP="0006634A">
          <w:pPr>
            <w:pStyle w:val="C2B9A7EAAD1C4A469B8BE8FEA0AFE639"/>
          </w:pPr>
          <w:r w:rsidRPr="003D58FC">
            <w:rPr>
              <w:rStyle w:val="PlaceholderText"/>
            </w:rPr>
            <w:t>[Keywords]</w:t>
          </w:r>
        </w:p>
      </w:docPartBody>
    </w:docPart>
    <w:docPart>
      <w:docPartPr>
        <w:name w:val="23F08D32A3824D26BADE350F152E190D"/>
        <w:category>
          <w:name w:val="General"/>
          <w:gallery w:val="placeholder"/>
        </w:category>
        <w:types>
          <w:type w:val="bbPlcHdr"/>
        </w:types>
        <w:behaviors>
          <w:behavior w:val="content"/>
        </w:behaviors>
        <w:guid w:val="{4D4E0265-D704-4161-8335-ED2EE6D732A3}"/>
      </w:docPartPr>
      <w:docPartBody>
        <w:p w:rsidR="0006634A" w:rsidRDefault="0006634A" w:rsidP="0006634A">
          <w:pPr>
            <w:pStyle w:val="23F08D32A3824D26BADE350F152E190D"/>
          </w:pPr>
          <w:r w:rsidRPr="003D58FC">
            <w:rPr>
              <w:rStyle w:val="PlaceholderText"/>
            </w:rPr>
            <w:t>[Keywords]</w:t>
          </w:r>
        </w:p>
      </w:docPartBody>
    </w:docPart>
    <w:docPart>
      <w:docPartPr>
        <w:name w:val="2444DCD4B9F34D1AA3228DEF1EB3B053"/>
        <w:category>
          <w:name w:val="General"/>
          <w:gallery w:val="placeholder"/>
        </w:category>
        <w:types>
          <w:type w:val="bbPlcHdr"/>
        </w:types>
        <w:behaviors>
          <w:behavior w:val="content"/>
        </w:behaviors>
        <w:guid w:val="{5963713E-CF5B-430B-9782-A3EFF7CD5C2C}"/>
      </w:docPartPr>
      <w:docPartBody>
        <w:p w:rsidR="0006634A" w:rsidRDefault="0006634A" w:rsidP="0006634A">
          <w:pPr>
            <w:pStyle w:val="2444DCD4B9F34D1AA3228DEF1EB3B053"/>
          </w:pPr>
          <w:r w:rsidRPr="003D58FC">
            <w:rPr>
              <w:rStyle w:val="PlaceholderText"/>
            </w:rPr>
            <w:t>[Keywords]</w:t>
          </w:r>
        </w:p>
      </w:docPartBody>
    </w:docPart>
    <w:docPart>
      <w:docPartPr>
        <w:name w:val="F532CDAECE1B4DB1A9767C4DB5C41AAD"/>
        <w:category>
          <w:name w:val="General"/>
          <w:gallery w:val="placeholder"/>
        </w:category>
        <w:types>
          <w:type w:val="bbPlcHdr"/>
        </w:types>
        <w:behaviors>
          <w:behavior w:val="content"/>
        </w:behaviors>
        <w:guid w:val="{BA5B9D3C-0CF3-44B5-81D5-E0F9D4576873}"/>
      </w:docPartPr>
      <w:docPartBody>
        <w:p w:rsidR="0006634A" w:rsidRDefault="0006634A" w:rsidP="0006634A">
          <w:pPr>
            <w:pStyle w:val="F532CDAECE1B4DB1A9767C4DB5C41AAD"/>
          </w:pPr>
          <w:r w:rsidRPr="003D58FC">
            <w:rPr>
              <w:rStyle w:val="PlaceholderText"/>
            </w:rPr>
            <w:t>[Keywords]</w:t>
          </w:r>
        </w:p>
      </w:docPartBody>
    </w:docPart>
    <w:docPart>
      <w:docPartPr>
        <w:name w:val="25E5B8A94CEC4AE889750D67738DEC0C"/>
        <w:category>
          <w:name w:val="General"/>
          <w:gallery w:val="placeholder"/>
        </w:category>
        <w:types>
          <w:type w:val="bbPlcHdr"/>
        </w:types>
        <w:behaviors>
          <w:behavior w:val="content"/>
        </w:behaviors>
        <w:guid w:val="{AC5E15A4-830D-4651-A5F5-874F8F2F5737}"/>
      </w:docPartPr>
      <w:docPartBody>
        <w:p w:rsidR="0006634A" w:rsidRDefault="0006634A" w:rsidP="0006634A">
          <w:pPr>
            <w:pStyle w:val="25E5B8A94CEC4AE889750D67738DEC0C"/>
          </w:pPr>
          <w:r w:rsidRPr="003D58FC">
            <w:rPr>
              <w:rStyle w:val="PlaceholderText"/>
            </w:rPr>
            <w:t>[Keywords]</w:t>
          </w:r>
        </w:p>
      </w:docPartBody>
    </w:docPart>
    <w:docPart>
      <w:docPartPr>
        <w:name w:val="7F2B79C85C4741B89F35EF19B24BAB95"/>
        <w:category>
          <w:name w:val="General"/>
          <w:gallery w:val="placeholder"/>
        </w:category>
        <w:types>
          <w:type w:val="bbPlcHdr"/>
        </w:types>
        <w:behaviors>
          <w:behavior w:val="content"/>
        </w:behaviors>
        <w:guid w:val="{79F13DDF-7567-4127-AF4A-17A4AFB15DAD}"/>
      </w:docPartPr>
      <w:docPartBody>
        <w:p w:rsidR="0006634A" w:rsidRDefault="0006634A" w:rsidP="0006634A">
          <w:pPr>
            <w:pStyle w:val="7F2B79C85C4741B89F35EF19B24BAB95"/>
          </w:pPr>
          <w:r w:rsidRPr="003D58FC">
            <w:rPr>
              <w:rStyle w:val="PlaceholderText"/>
            </w:rPr>
            <w:t>[Keywords]</w:t>
          </w:r>
        </w:p>
      </w:docPartBody>
    </w:docPart>
    <w:docPart>
      <w:docPartPr>
        <w:name w:val="6EA1AB0A882E4D409C1A722DF6AA221E"/>
        <w:category>
          <w:name w:val="General"/>
          <w:gallery w:val="placeholder"/>
        </w:category>
        <w:types>
          <w:type w:val="bbPlcHdr"/>
        </w:types>
        <w:behaviors>
          <w:behavior w:val="content"/>
        </w:behaviors>
        <w:guid w:val="{835B6891-4A14-4398-83A9-5B1180F85946}"/>
      </w:docPartPr>
      <w:docPartBody>
        <w:p w:rsidR="0006634A" w:rsidRDefault="0006634A" w:rsidP="0006634A">
          <w:pPr>
            <w:pStyle w:val="6EA1AB0A882E4D409C1A722DF6AA221E"/>
          </w:pPr>
          <w:r w:rsidRPr="003D58FC">
            <w:rPr>
              <w:rStyle w:val="PlaceholderText"/>
            </w:rPr>
            <w:t>[Keywords]</w:t>
          </w:r>
        </w:p>
      </w:docPartBody>
    </w:docPart>
    <w:docPart>
      <w:docPartPr>
        <w:name w:val="BF9CB23D7B814854B8B0BCC1D999C0E2"/>
        <w:category>
          <w:name w:val="General"/>
          <w:gallery w:val="placeholder"/>
        </w:category>
        <w:types>
          <w:type w:val="bbPlcHdr"/>
        </w:types>
        <w:behaviors>
          <w:behavior w:val="content"/>
        </w:behaviors>
        <w:guid w:val="{910B58EA-C139-4F99-A9A6-1B2070840782}"/>
      </w:docPartPr>
      <w:docPartBody>
        <w:p w:rsidR="0006634A" w:rsidRDefault="0006634A" w:rsidP="0006634A">
          <w:pPr>
            <w:pStyle w:val="BF9CB23D7B814854B8B0BCC1D999C0E2"/>
          </w:pPr>
          <w:r w:rsidRPr="003D58FC">
            <w:rPr>
              <w:rStyle w:val="PlaceholderText"/>
            </w:rPr>
            <w:t>[Keywords]</w:t>
          </w:r>
        </w:p>
      </w:docPartBody>
    </w:docPart>
    <w:docPart>
      <w:docPartPr>
        <w:name w:val="67ECC9D4CB08469EAAA85C03E68FDA23"/>
        <w:category>
          <w:name w:val="General"/>
          <w:gallery w:val="placeholder"/>
        </w:category>
        <w:types>
          <w:type w:val="bbPlcHdr"/>
        </w:types>
        <w:behaviors>
          <w:behavior w:val="content"/>
        </w:behaviors>
        <w:guid w:val="{5FB54B52-CBFD-41ED-9554-F96C60BB5A7F}"/>
      </w:docPartPr>
      <w:docPartBody>
        <w:p w:rsidR="0006634A" w:rsidRDefault="0006634A" w:rsidP="0006634A">
          <w:pPr>
            <w:pStyle w:val="67ECC9D4CB08469EAAA85C03E68FDA23"/>
          </w:pPr>
          <w:r w:rsidRPr="003D58FC">
            <w:rPr>
              <w:rStyle w:val="PlaceholderText"/>
            </w:rPr>
            <w:t>[Keywords]</w:t>
          </w:r>
        </w:p>
      </w:docPartBody>
    </w:docPart>
    <w:docPart>
      <w:docPartPr>
        <w:name w:val="477BAA57FF914FB2B2F0CE11B10C0BFA"/>
        <w:category>
          <w:name w:val="General"/>
          <w:gallery w:val="placeholder"/>
        </w:category>
        <w:types>
          <w:type w:val="bbPlcHdr"/>
        </w:types>
        <w:behaviors>
          <w:behavior w:val="content"/>
        </w:behaviors>
        <w:guid w:val="{B79C8E36-CC9C-4461-B3B1-CEEEE3C40B02}"/>
      </w:docPartPr>
      <w:docPartBody>
        <w:p w:rsidR="0006634A" w:rsidRDefault="0006634A" w:rsidP="0006634A">
          <w:pPr>
            <w:pStyle w:val="477BAA57FF914FB2B2F0CE11B10C0BFA"/>
          </w:pPr>
          <w:r w:rsidRPr="003D58FC">
            <w:rPr>
              <w:rStyle w:val="PlaceholderText"/>
            </w:rPr>
            <w:t>[Keywords]</w:t>
          </w:r>
        </w:p>
      </w:docPartBody>
    </w:docPart>
    <w:docPart>
      <w:docPartPr>
        <w:name w:val="EEB601A466A34020A5D097F9FA1CFD90"/>
        <w:category>
          <w:name w:val="General"/>
          <w:gallery w:val="placeholder"/>
        </w:category>
        <w:types>
          <w:type w:val="bbPlcHdr"/>
        </w:types>
        <w:behaviors>
          <w:behavior w:val="content"/>
        </w:behaviors>
        <w:guid w:val="{8E883839-7235-411F-85CE-61A817EDB91A}"/>
      </w:docPartPr>
      <w:docPartBody>
        <w:p w:rsidR="0006634A" w:rsidRDefault="0006634A" w:rsidP="0006634A">
          <w:pPr>
            <w:pStyle w:val="EEB601A466A34020A5D097F9FA1CFD90"/>
          </w:pPr>
          <w:r w:rsidRPr="003D58FC">
            <w:rPr>
              <w:rStyle w:val="PlaceholderText"/>
            </w:rPr>
            <w:t>[Keywords]</w:t>
          </w:r>
        </w:p>
      </w:docPartBody>
    </w:docPart>
    <w:docPart>
      <w:docPartPr>
        <w:name w:val="23899351F7D14793ADF7B52566B99254"/>
        <w:category>
          <w:name w:val="General"/>
          <w:gallery w:val="placeholder"/>
        </w:category>
        <w:types>
          <w:type w:val="bbPlcHdr"/>
        </w:types>
        <w:behaviors>
          <w:behavior w:val="content"/>
        </w:behaviors>
        <w:guid w:val="{5A7F1354-5CDD-4168-BAAC-4109B8CC9CBA}"/>
      </w:docPartPr>
      <w:docPartBody>
        <w:p w:rsidR="0006634A" w:rsidRDefault="0006634A" w:rsidP="0006634A">
          <w:pPr>
            <w:pStyle w:val="23899351F7D14793ADF7B52566B99254"/>
          </w:pPr>
          <w:r w:rsidRPr="003D58FC">
            <w:rPr>
              <w:rStyle w:val="PlaceholderText"/>
            </w:rPr>
            <w:t>[Keywords]</w:t>
          </w:r>
        </w:p>
      </w:docPartBody>
    </w:docPart>
    <w:docPart>
      <w:docPartPr>
        <w:name w:val="A21F340B84C6455BA523996EAD9CA424"/>
        <w:category>
          <w:name w:val="General"/>
          <w:gallery w:val="placeholder"/>
        </w:category>
        <w:types>
          <w:type w:val="bbPlcHdr"/>
        </w:types>
        <w:behaviors>
          <w:behavior w:val="content"/>
        </w:behaviors>
        <w:guid w:val="{3D28A37E-D20B-4192-A8C5-53EDF7092C4D}"/>
      </w:docPartPr>
      <w:docPartBody>
        <w:p w:rsidR="0006634A" w:rsidRDefault="0006634A" w:rsidP="0006634A">
          <w:pPr>
            <w:pStyle w:val="A21F340B84C6455BA523996EAD9CA424"/>
          </w:pPr>
          <w:r w:rsidRPr="003D58FC">
            <w:rPr>
              <w:rStyle w:val="PlaceholderText"/>
            </w:rPr>
            <w:t>[Keywords]</w:t>
          </w:r>
        </w:p>
      </w:docPartBody>
    </w:docPart>
    <w:docPart>
      <w:docPartPr>
        <w:name w:val="33679E2ACEC54D72ADEF385D76F14423"/>
        <w:category>
          <w:name w:val="General"/>
          <w:gallery w:val="placeholder"/>
        </w:category>
        <w:types>
          <w:type w:val="bbPlcHdr"/>
        </w:types>
        <w:behaviors>
          <w:behavior w:val="content"/>
        </w:behaviors>
        <w:guid w:val="{79DED972-602B-47C1-8FFE-F3F932FE7DD1}"/>
      </w:docPartPr>
      <w:docPartBody>
        <w:p w:rsidR="0006634A" w:rsidRDefault="0006634A" w:rsidP="0006634A">
          <w:pPr>
            <w:pStyle w:val="33679E2ACEC54D72ADEF385D76F14423"/>
          </w:pPr>
          <w:r w:rsidRPr="003D58FC">
            <w:rPr>
              <w:rStyle w:val="PlaceholderText"/>
            </w:rPr>
            <w:t>[Keywords]</w:t>
          </w:r>
        </w:p>
      </w:docPartBody>
    </w:docPart>
    <w:docPart>
      <w:docPartPr>
        <w:name w:val="C955B73A67504C5692056B6049A9B215"/>
        <w:category>
          <w:name w:val="General"/>
          <w:gallery w:val="placeholder"/>
        </w:category>
        <w:types>
          <w:type w:val="bbPlcHdr"/>
        </w:types>
        <w:behaviors>
          <w:behavior w:val="content"/>
        </w:behaviors>
        <w:guid w:val="{E0DBB1AC-29A4-4168-A901-44D6F112E390}"/>
      </w:docPartPr>
      <w:docPartBody>
        <w:p w:rsidR="0006634A" w:rsidRDefault="0006634A" w:rsidP="0006634A">
          <w:pPr>
            <w:pStyle w:val="C955B73A67504C5692056B6049A9B215"/>
          </w:pPr>
          <w:r w:rsidRPr="003D58FC">
            <w:rPr>
              <w:rStyle w:val="PlaceholderText"/>
            </w:rPr>
            <w:t>[Keywords]</w:t>
          </w:r>
        </w:p>
      </w:docPartBody>
    </w:docPart>
    <w:docPart>
      <w:docPartPr>
        <w:name w:val="4A084BC932BB44E59D477F3E397C6D2E"/>
        <w:category>
          <w:name w:val="General"/>
          <w:gallery w:val="placeholder"/>
        </w:category>
        <w:types>
          <w:type w:val="bbPlcHdr"/>
        </w:types>
        <w:behaviors>
          <w:behavior w:val="content"/>
        </w:behaviors>
        <w:guid w:val="{A75DA16E-3EBD-4224-AC7B-7E44D8C61954}"/>
      </w:docPartPr>
      <w:docPartBody>
        <w:p w:rsidR="0006634A" w:rsidRDefault="0006634A" w:rsidP="0006634A">
          <w:pPr>
            <w:pStyle w:val="4A084BC932BB44E59D477F3E397C6D2E"/>
          </w:pPr>
          <w:r w:rsidRPr="003D58FC">
            <w:rPr>
              <w:rStyle w:val="PlaceholderText"/>
            </w:rPr>
            <w:t>[Keywords]</w:t>
          </w:r>
        </w:p>
      </w:docPartBody>
    </w:docPart>
    <w:docPart>
      <w:docPartPr>
        <w:name w:val="E7A9858E60AD484F8BF4A8E7195CC091"/>
        <w:category>
          <w:name w:val="General"/>
          <w:gallery w:val="placeholder"/>
        </w:category>
        <w:types>
          <w:type w:val="bbPlcHdr"/>
        </w:types>
        <w:behaviors>
          <w:behavior w:val="content"/>
        </w:behaviors>
        <w:guid w:val="{36B93513-C643-4857-9BEE-1D01CF129A54}"/>
      </w:docPartPr>
      <w:docPartBody>
        <w:p w:rsidR="0006634A" w:rsidRDefault="0006634A" w:rsidP="0006634A">
          <w:pPr>
            <w:pStyle w:val="E7A9858E60AD484F8BF4A8E7195CC091"/>
          </w:pPr>
          <w:r w:rsidRPr="003D58FC">
            <w:rPr>
              <w:rStyle w:val="PlaceholderText"/>
            </w:rPr>
            <w:t>[Keywords]</w:t>
          </w:r>
        </w:p>
      </w:docPartBody>
    </w:docPart>
    <w:docPart>
      <w:docPartPr>
        <w:name w:val="795FF146731749CB9516330901FCA670"/>
        <w:category>
          <w:name w:val="General"/>
          <w:gallery w:val="placeholder"/>
        </w:category>
        <w:types>
          <w:type w:val="bbPlcHdr"/>
        </w:types>
        <w:behaviors>
          <w:behavior w:val="content"/>
        </w:behaviors>
        <w:guid w:val="{9636F2D7-3860-4E02-8771-E34412FEF235}"/>
      </w:docPartPr>
      <w:docPartBody>
        <w:p w:rsidR="0006634A" w:rsidRDefault="0006634A" w:rsidP="0006634A">
          <w:pPr>
            <w:pStyle w:val="795FF146731749CB9516330901FCA670"/>
          </w:pPr>
          <w:r w:rsidRPr="003D58FC">
            <w:rPr>
              <w:rStyle w:val="PlaceholderText"/>
            </w:rPr>
            <w:t>[Keywords]</w:t>
          </w:r>
        </w:p>
      </w:docPartBody>
    </w:docPart>
    <w:docPart>
      <w:docPartPr>
        <w:name w:val="E63391FBFE8F42EA9FA6AA2A098672D9"/>
        <w:category>
          <w:name w:val="General"/>
          <w:gallery w:val="placeholder"/>
        </w:category>
        <w:types>
          <w:type w:val="bbPlcHdr"/>
        </w:types>
        <w:behaviors>
          <w:behavior w:val="content"/>
        </w:behaviors>
        <w:guid w:val="{F9EAF4EB-44DA-4058-8546-26C394E63BDB}"/>
      </w:docPartPr>
      <w:docPartBody>
        <w:p w:rsidR="0006634A" w:rsidRDefault="0006634A" w:rsidP="0006634A">
          <w:pPr>
            <w:pStyle w:val="E63391FBFE8F42EA9FA6AA2A098672D9"/>
          </w:pPr>
          <w:r w:rsidRPr="003D58FC">
            <w:rPr>
              <w:rStyle w:val="PlaceholderText"/>
            </w:rPr>
            <w:t>[Keywords]</w:t>
          </w:r>
        </w:p>
      </w:docPartBody>
    </w:docPart>
    <w:docPart>
      <w:docPartPr>
        <w:name w:val="031BF838334E40E7BC8040CCF656E345"/>
        <w:category>
          <w:name w:val="General"/>
          <w:gallery w:val="placeholder"/>
        </w:category>
        <w:types>
          <w:type w:val="bbPlcHdr"/>
        </w:types>
        <w:behaviors>
          <w:behavior w:val="content"/>
        </w:behaviors>
        <w:guid w:val="{209C1633-0C4C-46DA-99AF-4DE6C2C9132C}"/>
      </w:docPartPr>
      <w:docPartBody>
        <w:p w:rsidR="0006634A" w:rsidRDefault="0006634A" w:rsidP="0006634A">
          <w:pPr>
            <w:pStyle w:val="031BF838334E40E7BC8040CCF656E345"/>
          </w:pPr>
          <w:r w:rsidRPr="003D58FC">
            <w:rPr>
              <w:rStyle w:val="PlaceholderText"/>
            </w:rPr>
            <w:t>[Keywords]</w:t>
          </w:r>
        </w:p>
      </w:docPartBody>
    </w:docPart>
    <w:docPart>
      <w:docPartPr>
        <w:name w:val="B9C8342EF0C44CAC9F1CAD5046524FA6"/>
        <w:category>
          <w:name w:val="General"/>
          <w:gallery w:val="placeholder"/>
        </w:category>
        <w:types>
          <w:type w:val="bbPlcHdr"/>
        </w:types>
        <w:behaviors>
          <w:behavior w:val="content"/>
        </w:behaviors>
        <w:guid w:val="{50CA6A3B-AAA0-496F-929E-65F3BDCC865B}"/>
      </w:docPartPr>
      <w:docPartBody>
        <w:p w:rsidR="0006634A" w:rsidRDefault="0006634A" w:rsidP="0006634A">
          <w:pPr>
            <w:pStyle w:val="B9C8342EF0C44CAC9F1CAD5046524FA6"/>
          </w:pPr>
          <w:r w:rsidRPr="003D58FC">
            <w:rPr>
              <w:rStyle w:val="PlaceholderText"/>
            </w:rPr>
            <w:t>[Keywords]</w:t>
          </w:r>
        </w:p>
      </w:docPartBody>
    </w:docPart>
    <w:docPart>
      <w:docPartPr>
        <w:name w:val="F541E092823C49C19A570B1ADCE83702"/>
        <w:category>
          <w:name w:val="General"/>
          <w:gallery w:val="placeholder"/>
        </w:category>
        <w:types>
          <w:type w:val="bbPlcHdr"/>
        </w:types>
        <w:behaviors>
          <w:behavior w:val="content"/>
        </w:behaviors>
        <w:guid w:val="{85D7E9C4-FEA0-4804-A2AF-31872FBEED0D}"/>
      </w:docPartPr>
      <w:docPartBody>
        <w:p w:rsidR="0006634A" w:rsidRDefault="0006634A" w:rsidP="0006634A">
          <w:pPr>
            <w:pStyle w:val="F541E092823C49C19A570B1ADCE83702"/>
          </w:pPr>
          <w:r w:rsidRPr="003D58FC">
            <w:rPr>
              <w:rStyle w:val="PlaceholderText"/>
            </w:rPr>
            <w:t>[Keywords]</w:t>
          </w:r>
        </w:p>
      </w:docPartBody>
    </w:docPart>
    <w:docPart>
      <w:docPartPr>
        <w:name w:val="BD94682CC8424289889B78C0FBEE4AAB"/>
        <w:category>
          <w:name w:val="General"/>
          <w:gallery w:val="placeholder"/>
        </w:category>
        <w:types>
          <w:type w:val="bbPlcHdr"/>
        </w:types>
        <w:behaviors>
          <w:behavior w:val="content"/>
        </w:behaviors>
        <w:guid w:val="{5214EF48-C9C2-45BD-8F06-9939C740F007}"/>
      </w:docPartPr>
      <w:docPartBody>
        <w:p w:rsidR="0006634A" w:rsidRDefault="0006634A" w:rsidP="0006634A">
          <w:pPr>
            <w:pStyle w:val="BD94682CC8424289889B78C0FBEE4AAB"/>
          </w:pPr>
          <w:r w:rsidRPr="003D58FC">
            <w:rPr>
              <w:rStyle w:val="PlaceholderText"/>
            </w:rPr>
            <w:t>[Keywords]</w:t>
          </w:r>
        </w:p>
      </w:docPartBody>
    </w:docPart>
    <w:docPart>
      <w:docPartPr>
        <w:name w:val="A958873ACBF4411D9264A60627D066F0"/>
        <w:category>
          <w:name w:val="General"/>
          <w:gallery w:val="placeholder"/>
        </w:category>
        <w:types>
          <w:type w:val="bbPlcHdr"/>
        </w:types>
        <w:behaviors>
          <w:behavior w:val="content"/>
        </w:behaviors>
        <w:guid w:val="{70F893E1-1B03-4EC7-83AC-B470BF9207C8}"/>
      </w:docPartPr>
      <w:docPartBody>
        <w:p w:rsidR="0006634A" w:rsidRDefault="0006634A" w:rsidP="0006634A">
          <w:pPr>
            <w:pStyle w:val="A958873ACBF4411D9264A60627D066F0"/>
          </w:pPr>
          <w:r w:rsidRPr="003D58FC">
            <w:rPr>
              <w:rStyle w:val="PlaceholderText"/>
            </w:rPr>
            <w:t>[Keywords]</w:t>
          </w:r>
        </w:p>
      </w:docPartBody>
    </w:docPart>
    <w:docPart>
      <w:docPartPr>
        <w:name w:val="ABF2DAEA307845DA86BE87DA8DCDFD3C"/>
        <w:category>
          <w:name w:val="General"/>
          <w:gallery w:val="placeholder"/>
        </w:category>
        <w:types>
          <w:type w:val="bbPlcHdr"/>
        </w:types>
        <w:behaviors>
          <w:behavior w:val="content"/>
        </w:behaviors>
        <w:guid w:val="{C262650C-EA35-4BF4-939A-6E76F1443453}"/>
      </w:docPartPr>
      <w:docPartBody>
        <w:p w:rsidR="0006634A" w:rsidRDefault="0006634A" w:rsidP="0006634A">
          <w:pPr>
            <w:pStyle w:val="ABF2DAEA307845DA86BE87DA8DCDFD3C"/>
          </w:pPr>
          <w:r w:rsidRPr="003D58FC">
            <w:rPr>
              <w:rStyle w:val="PlaceholderText"/>
            </w:rPr>
            <w:t>[Keywords]</w:t>
          </w:r>
        </w:p>
      </w:docPartBody>
    </w:docPart>
    <w:docPart>
      <w:docPartPr>
        <w:name w:val="A9F3CD66F0B4498199DF2C1C30D1A1AE"/>
        <w:category>
          <w:name w:val="General"/>
          <w:gallery w:val="placeholder"/>
        </w:category>
        <w:types>
          <w:type w:val="bbPlcHdr"/>
        </w:types>
        <w:behaviors>
          <w:behavior w:val="content"/>
        </w:behaviors>
        <w:guid w:val="{422E9545-1A8A-4BE2-8BF6-89B07F89DBDF}"/>
      </w:docPartPr>
      <w:docPartBody>
        <w:p w:rsidR="0006634A" w:rsidRDefault="0006634A" w:rsidP="0006634A">
          <w:pPr>
            <w:pStyle w:val="A9F3CD66F0B4498199DF2C1C30D1A1AE"/>
          </w:pPr>
          <w:r w:rsidRPr="003D58FC">
            <w:rPr>
              <w:rStyle w:val="PlaceholderText"/>
            </w:rPr>
            <w:t>[Keywords]</w:t>
          </w:r>
        </w:p>
      </w:docPartBody>
    </w:docPart>
    <w:docPart>
      <w:docPartPr>
        <w:name w:val="ADFCC0BC1DD34C96BE8FBC7D6AFFE96B"/>
        <w:category>
          <w:name w:val="General"/>
          <w:gallery w:val="placeholder"/>
        </w:category>
        <w:types>
          <w:type w:val="bbPlcHdr"/>
        </w:types>
        <w:behaviors>
          <w:behavior w:val="content"/>
        </w:behaviors>
        <w:guid w:val="{BD460444-38B8-4A50-889B-60E8C2A4CB18}"/>
      </w:docPartPr>
      <w:docPartBody>
        <w:p w:rsidR="0006634A" w:rsidRDefault="0006634A" w:rsidP="0006634A">
          <w:pPr>
            <w:pStyle w:val="ADFCC0BC1DD34C96BE8FBC7D6AFFE96B"/>
          </w:pPr>
          <w:r w:rsidRPr="003D58FC">
            <w:rPr>
              <w:rStyle w:val="PlaceholderText"/>
            </w:rPr>
            <w:t>[Keywords]</w:t>
          </w:r>
        </w:p>
      </w:docPartBody>
    </w:docPart>
    <w:docPart>
      <w:docPartPr>
        <w:name w:val="9D67D368DD81424A9E18A3C5FA45D314"/>
        <w:category>
          <w:name w:val="General"/>
          <w:gallery w:val="placeholder"/>
        </w:category>
        <w:types>
          <w:type w:val="bbPlcHdr"/>
        </w:types>
        <w:behaviors>
          <w:behavior w:val="content"/>
        </w:behaviors>
        <w:guid w:val="{04B65AC5-A77C-4724-8178-F5CDB446BDE7}"/>
      </w:docPartPr>
      <w:docPartBody>
        <w:p w:rsidR="0006634A" w:rsidRDefault="0006634A" w:rsidP="0006634A">
          <w:pPr>
            <w:pStyle w:val="9D67D368DD81424A9E18A3C5FA45D314"/>
          </w:pPr>
          <w:r w:rsidRPr="003D58FC">
            <w:rPr>
              <w:rStyle w:val="PlaceholderText"/>
            </w:rPr>
            <w:t>[Keywords]</w:t>
          </w:r>
        </w:p>
      </w:docPartBody>
    </w:docPart>
    <w:docPart>
      <w:docPartPr>
        <w:name w:val="FFE2F05143334C7C9296A7D08EEF78CB"/>
        <w:category>
          <w:name w:val="General"/>
          <w:gallery w:val="placeholder"/>
        </w:category>
        <w:types>
          <w:type w:val="bbPlcHdr"/>
        </w:types>
        <w:behaviors>
          <w:behavior w:val="content"/>
        </w:behaviors>
        <w:guid w:val="{6BDAD56F-B585-4E26-BBB0-B2545E2FA114}"/>
      </w:docPartPr>
      <w:docPartBody>
        <w:p w:rsidR="0006634A" w:rsidRDefault="0006634A" w:rsidP="0006634A">
          <w:pPr>
            <w:pStyle w:val="FFE2F05143334C7C9296A7D08EEF78CB"/>
          </w:pPr>
          <w:r w:rsidRPr="003D58FC">
            <w:rPr>
              <w:rStyle w:val="PlaceholderText"/>
            </w:rPr>
            <w:t>[Keywords]</w:t>
          </w:r>
        </w:p>
      </w:docPartBody>
    </w:docPart>
    <w:docPart>
      <w:docPartPr>
        <w:name w:val="ED4244640EEE4BD59E046614F2EA543C"/>
        <w:category>
          <w:name w:val="General"/>
          <w:gallery w:val="placeholder"/>
        </w:category>
        <w:types>
          <w:type w:val="bbPlcHdr"/>
        </w:types>
        <w:behaviors>
          <w:behavior w:val="content"/>
        </w:behaviors>
        <w:guid w:val="{F6122121-94F7-4441-960A-C5A9C5696FDF}"/>
      </w:docPartPr>
      <w:docPartBody>
        <w:p w:rsidR="0006634A" w:rsidRDefault="0006634A" w:rsidP="0006634A">
          <w:pPr>
            <w:pStyle w:val="ED4244640EEE4BD59E046614F2EA543C"/>
          </w:pPr>
          <w:r w:rsidRPr="003D58FC">
            <w:rPr>
              <w:rStyle w:val="PlaceholderText"/>
            </w:rPr>
            <w:t>[Keywords]</w:t>
          </w:r>
        </w:p>
      </w:docPartBody>
    </w:docPart>
    <w:docPart>
      <w:docPartPr>
        <w:name w:val="D29EA500CF46494E9BBE69B40ADA4701"/>
        <w:category>
          <w:name w:val="General"/>
          <w:gallery w:val="placeholder"/>
        </w:category>
        <w:types>
          <w:type w:val="bbPlcHdr"/>
        </w:types>
        <w:behaviors>
          <w:behavior w:val="content"/>
        </w:behaviors>
        <w:guid w:val="{731B2C60-95FA-4BCF-822A-B06A3D5ED375}"/>
      </w:docPartPr>
      <w:docPartBody>
        <w:p w:rsidR="0006634A" w:rsidRDefault="0006634A" w:rsidP="0006634A">
          <w:pPr>
            <w:pStyle w:val="D29EA500CF46494E9BBE69B40ADA4701"/>
          </w:pPr>
          <w:r w:rsidRPr="003D58FC">
            <w:rPr>
              <w:rStyle w:val="PlaceholderText"/>
            </w:rPr>
            <w:t>[Keywords]</w:t>
          </w:r>
        </w:p>
      </w:docPartBody>
    </w:docPart>
    <w:docPart>
      <w:docPartPr>
        <w:name w:val="A449D2CBFB54460CA8B95FC5042B50BF"/>
        <w:category>
          <w:name w:val="General"/>
          <w:gallery w:val="placeholder"/>
        </w:category>
        <w:types>
          <w:type w:val="bbPlcHdr"/>
        </w:types>
        <w:behaviors>
          <w:behavior w:val="content"/>
        </w:behaviors>
        <w:guid w:val="{9C31C454-FBBD-4319-8A89-96C39E30C0BC}"/>
      </w:docPartPr>
      <w:docPartBody>
        <w:p w:rsidR="0006634A" w:rsidRDefault="0006634A" w:rsidP="0006634A">
          <w:pPr>
            <w:pStyle w:val="A449D2CBFB54460CA8B95FC5042B50BF"/>
          </w:pPr>
          <w:r w:rsidRPr="003D58FC">
            <w:rPr>
              <w:rStyle w:val="PlaceholderText"/>
            </w:rPr>
            <w:t>[Keywords]</w:t>
          </w:r>
        </w:p>
      </w:docPartBody>
    </w:docPart>
    <w:docPart>
      <w:docPartPr>
        <w:name w:val="478E839F7432423CBA7A8BBEAC656AAC"/>
        <w:category>
          <w:name w:val="General"/>
          <w:gallery w:val="placeholder"/>
        </w:category>
        <w:types>
          <w:type w:val="bbPlcHdr"/>
        </w:types>
        <w:behaviors>
          <w:behavior w:val="content"/>
        </w:behaviors>
        <w:guid w:val="{38A94906-935D-40BD-9E42-A69D6C8C10F9}"/>
      </w:docPartPr>
      <w:docPartBody>
        <w:p w:rsidR="0006634A" w:rsidRDefault="0006634A" w:rsidP="0006634A">
          <w:pPr>
            <w:pStyle w:val="478E839F7432423CBA7A8BBEAC656AAC"/>
          </w:pPr>
          <w:r w:rsidRPr="003D58FC">
            <w:rPr>
              <w:rStyle w:val="PlaceholderText"/>
            </w:rPr>
            <w:t>[Keywords]</w:t>
          </w:r>
        </w:p>
      </w:docPartBody>
    </w:docPart>
    <w:docPart>
      <w:docPartPr>
        <w:name w:val="219B0F4563B1444086C377C322A5862F"/>
        <w:category>
          <w:name w:val="General"/>
          <w:gallery w:val="placeholder"/>
        </w:category>
        <w:types>
          <w:type w:val="bbPlcHdr"/>
        </w:types>
        <w:behaviors>
          <w:behavior w:val="content"/>
        </w:behaviors>
        <w:guid w:val="{B462F5CF-7108-44A4-B357-755E26FB2053}"/>
      </w:docPartPr>
      <w:docPartBody>
        <w:p w:rsidR="0006634A" w:rsidRDefault="0006634A" w:rsidP="0006634A">
          <w:pPr>
            <w:pStyle w:val="219B0F4563B1444086C377C322A5862F"/>
          </w:pPr>
          <w:r w:rsidRPr="003D58FC">
            <w:rPr>
              <w:rStyle w:val="PlaceholderText"/>
            </w:rPr>
            <w:t>[Keywords]</w:t>
          </w:r>
        </w:p>
      </w:docPartBody>
    </w:docPart>
    <w:docPart>
      <w:docPartPr>
        <w:name w:val="5DB605E46087469D983620274F0E2850"/>
        <w:category>
          <w:name w:val="General"/>
          <w:gallery w:val="placeholder"/>
        </w:category>
        <w:types>
          <w:type w:val="bbPlcHdr"/>
        </w:types>
        <w:behaviors>
          <w:behavior w:val="content"/>
        </w:behaviors>
        <w:guid w:val="{D9FED719-779B-4E08-9C85-D58C808DA1E1}"/>
      </w:docPartPr>
      <w:docPartBody>
        <w:p w:rsidR="0006634A" w:rsidRDefault="0006634A" w:rsidP="0006634A">
          <w:pPr>
            <w:pStyle w:val="5DB605E46087469D983620274F0E2850"/>
          </w:pPr>
          <w:r w:rsidRPr="003D58FC">
            <w:rPr>
              <w:rStyle w:val="PlaceholderText"/>
            </w:rPr>
            <w:t>[Keywords]</w:t>
          </w:r>
        </w:p>
      </w:docPartBody>
    </w:docPart>
    <w:docPart>
      <w:docPartPr>
        <w:name w:val="FE3302EE1EF149D1A3BC8A097C1331F1"/>
        <w:category>
          <w:name w:val="General"/>
          <w:gallery w:val="placeholder"/>
        </w:category>
        <w:types>
          <w:type w:val="bbPlcHdr"/>
        </w:types>
        <w:behaviors>
          <w:behavior w:val="content"/>
        </w:behaviors>
        <w:guid w:val="{C827EAE9-3D2E-4119-B2D7-1BBDE0F8A2DF}"/>
      </w:docPartPr>
      <w:docPartBody>
        <w:p w:rsidR="0006634A" w:rsidRDefault="0006634A" w:rsidP="0006634A">
          <w:pPr>
            <w:pStyle w:val="FE3302EE1EF149D1A3BC8A097C1331F1"/>
          </w:pPr>
          <w:r w:rsidRPr="003D58FC">
            <w:rPr>
              <w:rStyle w:val="PlaceholderText"/>
            </w:rPr>
            <w:t>[Keywords]</w:t>
          </w:r>
        </w:p>
      </w:docPartBody>
    </w:docPart>
    <w:docPart>
      <w:docPartPr>
        <w:name w:val="786F2FF93C544AC9B20071411C742C70"/>
        <w:category>
          <w:name w:val="General"/>
          <w:gallery w:val="placeholder"/>
        </w:category>
        <w:types>
          <w:type w:val="bbPlcHdr"/>
        </w:types>
        <w:behaviors>
          <w:behavior w:val="content"/>
        </w:behaviors>
        <w:guid w:val="{CA2E2366-2D80-4398-8E89-132CA5DB795E}"/>
      </w:docPartPr>
      <w:docPartBody>
        <w:p w:rsidR="0006634A" w:rsidRDefault="0006634A" w:rsidP="0006634A">
          <w:pPr>
            <w:pStyle w:val="786F2FF93C544AC9B20071411C742C70"/>
          </w:pPr>
          <w:r w:rsidRPr="003D58FC">
            <w:rPr>
              <w:rStyle w:val="PlaceholderText"/>
            </w:rPr>
            <w:t>[Keywords]</w:t>
          </w:r>
        </w:p>
      </w:docPartBody>
    </w:docPart>
    <w:docPart>
      <w:docPartPr>
        <w:name w:val="C3969BDC38584506A066279507B2D6EF"/>
        <w:category>
          <w:name w:val="General"/>
          <w:gallery w:val="placeholder"/>
        </w:category>
        <w:types>
          <w:type w:val="bbPlcHdr"/>
        </w:types>
        <w:behaviors>
          <w:behavior w:val="content"/>
        </w:behaviors>
        <w:guid w:val="{F7FBA7D9-2213-48A9-A696-823F0A99EAFC}"/>
      </w:docPartPr>
      <w:docPartBody>
        <w:p w:rsidR="0006634A" w:rsidRDefault="0006634A" w:rsidP="0006634A">
          <w:pPr>
            <w:pStyle w:val="C3969BDC38584506A066279507B2D6EF"/>
          </w:pPr>
          <w:r w:rsidRPr="003D58FC">
            <w:rPr>
              <w:rStyle w:val="PlaceholderText"/>
            </w:rPr>
            <w:t>[Keywords]</w:t>
          </w:r>
        </w:p>
      </w:docPartBody>
    </w:docPart>
    <w:docPart>
      <w:docPartPr>
        <w:name w:val="6F223A3E0E8C455185D59B29D69C8E3A"/>
        <w:category>
          <w:name w:val="General"/>
          <w:gallery w:val="placeholder"/>
        </w:category>
        <w:types>
          <w:type w:val="bbPlcHdr"/>
        </w:types>
        <w:behaviors>
          <w:behavior w:val="content"/>
        </w:behaviors>
        <w:guid w:val="{0C1DF4A3-2D3F-4DD4-B9B2-E66A337FD490}"/>
      </w:docPartPr>
      <w:docPartBody>
        <w:p w:rsidR="0006634A" w:rsidRDefault="0006634A" w:rsidP="0006634A">
          <w:pPr>
            <w:pStyle w:val="6F223A3E0E8C455185D59B29D69C8E3A"/>
          </w:pPr>
          <w:r w:rsidRPr="003D58FC">
            <w:rPr>
              <w:rStyle w:val="PlaceholderText"/>
            </w:rPr>
            <w:t>[Keywords]</w:t>
          </w:r>
        </w:p>
      </w:docPartBody>
    </w:docPart>
    <w:docPart>
      <w:docPartPr>
        <w:name w:val="E26F6A2559514D48B9A0CE7E7AE473F3"/>
        <w:category>
          <w:name w:val="General"/>
          <w:gallery w:val="placeholder"/>
        </w:category>
        <w:types>
          <w:type w:val="bbPlcHdr"/>
        </w:types>
        <w:behaviors>
          <w:behavior w:val="content"/>
        </w:behaviors>
        <w:guid w:val="{5BC69CC2-A872-4C30-A5D7-1F3FDFAC9710}"/>
      </w:docPartPr>
      <w:docPartBody>
        <w:p w:rsidR="0006634A" w:rsidRDefault="0006634A" w:rsidP="0006634A">
          <w:pPr>
            <w:pStyle w:val="E26F6A2559514D48B9A0CE7E7AE473F3"/>
          </w:pPr>
          <w:r w:rsidRPr="003D58FC">
            <w:rPr>
              <w:rStyle w:val="PlaceholderText"/>
            </w:rPr>
            <w:t>[Keywords]</w:t>
          </w:r>
        </w:p>
      </w:docPartBody>
    </w:docPart>
    <w:docPart>
      <w:docPartPr>
        <w:name w:val="D46D72C5F6C348B992A75C73D3952A66"/>
        <w:category>
          <w:name w:val="General"/>
          <w:gallery w:val="placeholder"/>
        </w:category>
        <w:types>
          <w:type w:val="bbPlcHdr"/>
        </w:types>
        <w:behaviors>
          <w:behavior w:val="content"/>
        </w:behaviors>
        <w:guid w:val="{A77C6C8F-C642-4468-925D-FBAA6612ED58}"/>
      </w:docPartPr>
      <w:docPartBody>
        <w:p w:rsidR="0006634A" w:rsidRDefault="0006634A" w:rsidP="0006634A">
          <w:pPr>
            <w:pStyle w:val="D46D72C5F6C348B992A75C73D3952A66"/>
          </w:pPr>
          <w:r w:rsidRPr="003D58FC">
            <w:rPr>
              <w:rStyle w:val="PlaceholderText"/>
            </w:rPr>
            <w:t>[Keywords]</w:t>
          </w:r>
        </w:p>
      </w:docPartBody>
    </w:docPart>
    <w:docPart>
      <w:docPartPr>
        <w:name w:val="F6580D4C69FD4656AF8FD7A9A06A6233"/>
        <w:category>
          <w:name w:val="General"/>
          <w:gallery w:val="placeholder"/>
        </w:category>
        <w:types>
          <w:type w:val="bbPlcHdr"/>
        </w:types>
        <w:behaviors>
          <w:behavior w:val="content"/>
        </w:behaviors>
        <w:guid w:val="{39D8215A-3868-4A94-8C98-0D37B9E24380}"/>
      </w:docPartPr>
      <w:docPartBody>
        <w:p w:rsidR="0006634A" w:rsidRDefault="0006634A" w:rsidP="0006634A">
          <w:pPr>
            <w:pStyle w:val="F6580D4C69FD4656AF8FD7A9A06A6233"/>
          </w:pPr>
          <w:r w:rsidRPr="003D58FC">
            <w:rPr>
              <w:rStyle w:val="PlaceholderText"/>
            </w:rPr>
            <w:t>[Keywords]</w:t>
          </w:r>
        </w:p>
      </w:docPartBody>
    </w:docPart>
    <w:docPart>
      <w:docPartPr>
        <w:name w:val="8ADC60C5A12E401F99F67F3B90D62AD9"/>
        <w:category>
          <w:name w:val="General"/>
          <w:gallery w:val="placeholder"/>
        </w:category>
        <w:types>
          <w:type w:val="bbPlcHdr"/>
        </w:types>
        <w:behaviors>
          <w:behavior w:val="content"/>
        </w:behaviors>
        <w:guid w:val="{18FD5E3F-C899-4F65-9F74-03E88975092D}"/>
      </w:docPartPr>
      <w:docPartBody>
        <w:p w:rsidR="0006634A" w:rsidRDefault="0006634A" w:rsidP="0006634A">
          <w:pPr>
            <w:pStyle w:val="8ADC60C5A12E401F99F67F3B90D62AD9"/>
          </w:pPr>
          <w:r w:rsidRPr="003D58FC">
            <w:rPr>
              <w:rStyle w:val="PlaceholderText"/>
            </w:rPr>
            <w:t>[Keywords]</w:t>
          </w:r>
        </w:p>
      </w:docPartBody>
    </w:docPart>
    <w:docPart>
      <w:docPartPr>
        <w:name w:val="26DE562127D340C68AB432F7EC05BAAB"/>
        <w:category>
          <w:name w:val="General"/>
          <w:gallery w:val="placeholder"/>
        </w:category>
        <w:types>
          <w:type w:val="bbPlcHdr"/>
        </w:types>
        <w:behaviors>
          <w:behavior w:val="content"/>
        </w:behaviors>
        <w:guid w:val="{1C57CD3B-2ACE-4D0C-876D-7EE67EE75B61}"/>
      </w:docPartPr>
      <w:docPartBody>
        <w:p w:rsidR="0006634A" w:rsidRDefault="0006634A" w:rsidP="0006634A">
          <w:pPr>
            <w:pStyle w:val="26DE562127D340C68AB432F7EC05BAAB"/>
          </w:pPr>
          <w:r w:rsidRPr="003D58FC">
            <w:rPr>
              <w:rStyle w:val="PlaceholderText"/>
            </w:rPr>
            <w:t>[Keywords]</w:t>
          </w:r>
        </w:p>
      </w:docPartBody>
    </w:docPart>
    <w:docPart>
      <w:docPartPr>
        <w:name w:val="3A0254808E3F4743A8A6AED61DEEB3F6"/>
        <w:category>
          <w:name w:val="General"/>
          <w:gallery w:val="placeholder"/>
        </w:category>
        <w:types>
          <w:type w:val="bbPlcHdr"/>
        </w:types>
        <w:behaviors>
          <w:behavior w:val="content"/>
        </w:behaviors>
        <w:guid w:val="{34C54C38-31A3-4D5E-B935-B7CBDC3F3AE9}"/>
      </w:docPartPr>
      <w:docPartBody>
        <w:p w:rsidR="0006634A" w:rsidRDefault="0006634A" w:rsidP="0006634A">
          <w:pPr>
            <w:pStyle w:val="3A0254808E3F4743A8A6AED61DEEB3F6"/>
          </w:pPr>
          <w:r w:rsidRPr="003D58FC">
            <w:rPr>
              <w:rStyle w:val="PlaceholderText"/>
            </w:rPr>
            <w:t>[Keywords]</w:t>
          </w:r>
        </w:p>
      </w:docPartBody>
    </w:docPart>
    <w:docPart>
      <w:docPartPr>
        <w:name w:val="CDEFAD057AB64AB49B8C9FE2EB484A05"/>
        <w:category>
          <w:name w:val="General"/>
          <w:gallery w:val="placeholder"/>
        </w:category>
        <w:types>
          <w:type w:val="bbPlcHdr"/>
        </w:types>
        <w:behaviors>
          <w:behavior w:val="content"/>
        </w:behaviors>
        <w:guid w:val="{661AA7EC-2C38-4C66-B1F6-84B62D08BCDF}"/>
      </w:docPartPr>
      <w:docPartBody>
        <w:p w:rsidR="0006634A" w:rsidRDefault="0006634A" w:rsidP="0006634A">
          <w:pPr>
            <w:pStyle w:val="CDEFAD057AB64AB49B8C9FE2EB484A05"/>
          </w:pPr>
          <w:r w:rsidRPr="003D58FC">
            <w:rPr>
              <w:rStyle w:val="PlaceholderText"/>
            </w:rPr>
            <w:t>[Keywords]</w:t>
          </w:r>
        </w:p>
      </w:docPartBody>
    </w:docPart>
    <w:docPart>
      <w:docPartPr>
        <w:name w:val="BCDC577A900A4B3BA6107A0163FB4661"/>
        <w:category>
          <w:name w:val="General"/>
          <w:gallery w:val="placeholder"/>
        </w:category>
        <w:types>
          <w:type w:val="bbPlcHdr"/>
        </w:types>
        <w:behaviors>
          <w:behavior w:val="content"/>
        </w:behaviors>
        <w:guid w:val="{40FB479E-C133-4844-876E-9C8D07F19094}"/>
      </w:docPartPr>
      <w:docPartBody>
        <w:p w:rsidR="0006634A" w:rsidRDefault="0006634A" w:rsidP="0006634A">
          <w:pPr>
            <w:pStyle w:val="BCDC577A900A4B3BA6107A0163FB4661"/>
          </w:pPr>
          <w:r w:rsidRPr="003D58FC">
            <w:rPr>
              <w:rStyle w:val="PlaceholderText"/>
            </w:rPr>
            <w:t>[Keywords]</w:t>
          </w:r>
        </w:p>
      </w:docPartBody>
    </w:docPart>
    <w:docPart>
      <w:docPartPr>
        <w:name w:val="3A5F680CCE7D4A459F4E9BE5649ED572"/>
        <w:category>
          <w:name w:val="General"/>
          <w:gallery w:val="placeholder"/>
        </w:category>
        <w:types>
          <w:type w:val="bbPlcHdr"/>
        </w:types>
        <w:behaviors>
          <w:behavior w:val="content"/>
        </w:behaviors>
        <w:guid w:val="{6D768EA3-D111-4538-A62C-62840DAB4E57}"/>
      </w:docPartPr>
      <w:docPartBody>
        <w:p w:rsidR="0006634A" w:rsidRDefault="0006634A" w:rsidP="0006634A">
          <w:pPr>
            <w:pStyle w:val="3A5F680CCE7D4A459F4E9BE5649ED572"/>
          </w:pPr>
          <w:r w:rsidRPr="003D58FC">
            <w:rPr>
              <w:rStyle w:val="PlaceholderText"/>
            </w:rPr>
            <w:t>[Keywords]</w:t>
          </w:r>
        </w:p>
      </w:docPartBody>
    </w:docPart>
    <w:docPart>
      <w:docPartPr>
        <w:name w:val="51EEFB8E94354DC187CFC067C9ECAFFA"/>
        <w:category>
          <w:name w:val="General"/>
          <w:gallery w:val="placeholder"/>
        </w:category>
        <w:types>
          <w:type w:val="bbPlcHdr"/>
        </w:types>
        <w:behaviors>
          <w:behavior w:val="content"/>
        </w:behaviors>
        <w:guid w:val="{7B67349B-6273-4280-898E-93E7B3FCD37C}"/>
      </w:docPartPr>
      <w:docPartBody>
        <w:p w:rsidR="0006634A" w:rsidRDefault="0006634A" w:rsidP="0006634A">
          <w:pPr>
            <w:pStyle w:val="51EEFB8E94354DC187CFC067C9ECAFFA"/>
          </w:pPr>
          <w:r w:rsidRPr="003D58FC">
            <w:rPr>
              <w:rStyle w:val="PlaceholderText"/>
            </w:rPr>
            <w:t>[Keywords]</w:t>
          </w:r>
        </w:p>
      </w:docPartBody>
    </w:docPart>
    <w:docPart>
      <w:docPartPr>
        <w:name w:val="A401EC00C29F4E8789C72E11CB5B6045"/>
        <w:category>
          <w:name w:val="General"/>
          <w:gallery w:val="placeholder"/>
        </w:category>
        <w:types>
          <w:type w:val="bbPlcHdr"/>
        </w:types>
        <w:behaviors>
          <w:behavior w:val="content"/>
        </w:behaviors>
        <w:guid w:val="{BC730407-E2CE-4D2F-B64B-C4F0BC91E550}"/>
      </w:docPartPr>
      <w:docPartBody>
        <w:p w:rsidR="0006634A" w:rsidRDefault="0006634A" w:rsidP="0006634A">
          <w:pPr>
            <w:pStyle w:val="A401EC00C29F4E8789C72E11CB5B6045"/>
          </w:pPr>
          <w:r w:rsidRPr="003D58FC">
            <w:rPr>
              <w:rStyle w:val="PlaceholderText"/>
            </w:rPr>
            <w:t>[Keywords]</w:t>
          </w:r>
        </w:p>
      </w:docPartBody>
    </w:docPart>
    <w:docPart>
      <w:docPartPr>
        <w:name w:val="5AB2CCD24D5140E2B56D18E85548BCD5"/>
        <w:category>
          <w:name w:val="General"/>
          <w:gallery w:val="placeholder"/>
        </w:category>
        <w:types>
          <w:type w:val="bbPlcHdr"/>
        </w:types>
        <w:behaviors>
          <w:behavior w:val="content"/>
        </w:behaviors>
        <w:guid w:val="{98BCDFCC-909C-4041-845B-048E83BFC642}"/>
      </w:docPartPr>
      <w:docPartBody>
        <w:p w:rsidR="0006634A" w:rsidRDefault="0006634A" w:rsidP="0006634A">
          <w:pPr>
            <w:pStyle w:val="5AB2CCD24D5140E2B56D18E85548BCD5"/>
          </w:pPr>
          <w:r w:rsidRPr="003D58FC">
            <w:rPr>
              <w:rStyle w:val="PlaceholderText"/>
            </w:rPr>
            <w:t>[Keywords]</w:t>
          </w:r>
        </w:p>
      </w:docPartBody>
    </w:docPart>
    <w:docPart>
      <w:docPartPr>
        <w:name w:val="B50A9E1FED774DE2B0752C9C539B4178"/>
        <w:category>
          <w:name w:val="General"/>
          <w:gallery w:val="placeholder"/>
        </w:category>
        <w:types>
          <w:type w:val="bbPlcHdr"/>
        </w:types>
        <w:behaviors>
          <w:behavior w:val="content"/>
        </w:behaviors>
        <w:guid w:val="{B0C157D1-8EB8-4EAA-9702-F470D0CE606F}"/>
      </w:docPartPr>
      <w:docPartBody>
        <w:p w:rsidR="0006634A" w:rsidRDefault="0006634A" w:rsidP="0006634A">
          <w:pPr>
            <w:pStyle w:val="B50A9E1FED774DE2B0752C9C539B4178"/>
          </w:pPr>
          <w:r w:rsidRPr="003D58FC">
            <w:rPr>
              <w:rStyle w:val="PlaceholderText"/>
            </w:rPr>
            <w:t>[Keywords]</w:t>
          </w:r>
        </w:p>
      </w:docPartBody>
    </w:docPart>
    <w:docPart>
      <w:docPartPr>
        <w:name w:val="157651580FC94D7C9C54C945F3707586"/>
        <w:category>
          <w:name w:val="General"/>
          <w:gallery w:val="placeholder"/>
        </w:category>
        <w:types>
          <w:type w:val="bbPlcHdr"/>
        </w:types>
        <w:behaviors>
          <w:behavior w:val="content"/>
        </w:behaviors>
        <w:guid w:val="{9794CB82-FF30-4568-846A-C15C44015E5D}"/>
      </w:docPartPr>
      <w:docPartBody>
        <w:p w:rsidR="0006634A" w:rsidRDefault="0006634A" w:rsidP="0006634A">
          <w:pPr>
            <w:pStyle w:val="157651580FC94D7C9C54C945F3707586"/>
          </w:pPr>
          <w:r w:rsidRPr="003D58FC">
            <w:rPr>
              <w:rStyle w:val="PlaceholderText"/>
            </w:rPr>
            <w:t>[Keywords]</w:t>
          </w:r>
        </w:p>
      </w:docPartBody>
    </w:docPart>
    <w:docPart>
      <w:docPartPr>
        <w:name w:val="A29D59C91B364ED78D30CB6044D5501E"/>
        <w:category>
          <w:name w:val="General"/>
          <w:gallery w:val="placeholder"/>
        </w:category>
        <w:types>
          <w:type w:val="bbPlcHdr"/>
        </w:types>
        <w:behaviors>
          <w:behavior w:val="content"/>
        </w:behaviors>
        <w:guid w:val="{8D7620A1-5752-401B-8C96-85C85DBCB0D0}"/>
      </w:docPartPr>
      <w:docPartBody>
        <w:p w:rsidR="0006634A" w:rsidRDefault="0006634A" w:rsidP="0006634A">
          <w:pPr>
            <w:pStyle w:val="A29D59C91B364ED78D30CB6044D5501E"/>
          </w:pPr>
          <w:r w:rsidRPr="003D58FC">
            <w:rPr>
              <w:rStyle w:val="PlaceholderText"/>
            </w:rPr>
            <w:t>[Keywords]</w:t>
          </w:r>
        </w:p>
      </w:docPartBody>
    </w:docPart>
    <w:docPart>
      <w:docPartPr>
        <w:name w:val="67C70C0596404F4F97D08A615C15BA60"/>
        <w:category>
          <w:name w:val="General"/>
          <w:gallery w:val="placeholder"/>
        </w:category>
        <w:types>
          <w:type w:val="bbPlcHdr"/>
        </w:types>
        <w:behaviors>
          <w:behavior w:val="content"/>
        </w:behaviors>
        <w:guid w:val="{BD515EEE-4674-4C5C-9AB6-8EA287468226}"/>
      </w:docPartPr>
      <w:docPartBody>
        <w:p w:rsidR="0006634A" w:rsidRDefault="0006634A" w:rsidP="0006634A">
          <w:pPr>
            <w:pStyle w:val="67C70C0596404F4F97D08A615C15BA60"/>
          </w:pPr>
          <w:r w:rsidRPr="003D58FC">
            <w:rPr>
              <w:rStyle w:val="PlaceholderText"/>
            </w:rPr>
            <w:t>[Keywords]</w:t>
          </w:r>
        </w:p>
      </w:docPartBody>
    </w:docPart>
    <w:docPart>
      <w:docPartPr>
        <w:name w:val="778B2160B7574F6F83E7BC04D6264C59"/>
        <w:category>
          <w:name w:val="General"/>
          <w:gallery w:val="placeholder"/>
        </w:category>
        <w:types>
          <w:type w:val="bbPlcHdr"/>
        </w:types>
        <w:behaviors>
          <w:behavior w:val="content"/>
        </w:behaviors>
        <w:guid w:val="{E557490E-7CE9-40DC-B42C-855F551116E4}"/>
      </w:docPartPr>
      <w:docPartBody>
        <w:p w:rsidR="0006634A" w:rsidRDefault="0006634A" w:rsidP="0006634A">
          <w:pPr>
            <w:pStyle w:val="778B2160B7574F6F83E7BC04D6264C59"/>
          </w:pPr>
          <w:r w:rsidRPr="003D58FC">
            <w:rPr>
              <w:rStyle w:val="PlaceholderText"/>
            </w:rPr>
            <w:t>[Keywords]</w:t>
          </w:r>
        </w:p>
      </w:docPartBody>
    </w:docPart>
    <w:docPart>
      <w:docPartPr>
        <w:name w:val="01FA685FDA9E4F8C8BF446CD63252AFF"/>
        <w:category>
          <w:name w:val="General"/>
          <w:gallery w:val="placeholder"/>
        </w:category>
        <w:types>
          <w:type w:val="bbPlcHdr"/>
        </w:types>
        <w:behaviors>
          <w:behavior w:val="content"/>
        </w:behaviors>
        <w:guid w:val="{10084F5B-8A37-4179-83D4-1E17FB9BA6EF}"/>
      </w:docPartPr>
      <w:docPartBody>
        <w:p w:rsidR="0006634A" w:rsidRDefault="0006634A" w:rsidP="0006634A">
          <w:pPr>
            <w:pStyle w:val="01FA685FDA9E4F8C8BF446CD63252AFF"/>
          </w:pPr>
          <w:r w:rsidRPr="003D58FC">
            <w:rPr>
              <w:rStyle w:val="PlaceholderText"/>
            </w:rPr>
            <w:t>[Keywords]</w:t>
          </w:r>
        </w:p>
      </w:docPartBody>
    </w:docPart>
    <w:docPart>
      <w:docPartPr>
        <w:name w:val="2B18EC64919B444FA0325751FE7D306D"/>
        <w:category>
          <w:name w:val="General"/>
          <w:gallery w:val="placeholder"/>
        </w:category>
        <w:types>
          <w:type w:val="bbPlcHdr"/>
        </w:types>
        <w:behaviors>
          <w:behavior w:val="content"/>
        </w:behaviors>
        <w:guid w:val="{5945A128-53D7-4B19-AF4C-15CCCD3E2B3A}"/>
      </w:docPartPr>
      <w:docPartBody>
        <w:p w:rsidR="0006634A" w:rsidRDefault="0006634A" w:rsidP="0006634A">
          <w:pPr>
            <w:pStyle w:val="2B18EC64919B444FA0325751FE7D306D"/>
          </w:pPr>
          <w:r w:rsidRPr="003D58FC">
            <w:rPr>
              <w:rStyle w:val="PlaceholderText"/>
            </w:rPr>
            <w:t>[Keywords]</w:t>
          </w:r>
        </w:p>
      </w:docPartBody>
    </w:docPart>
    <w:docPart>
      <w:docPartPr>
        <w:name w:val="346CEB1A97CA4ED2A6AE17C37989941F"/>
        <w:category>
          <w:name w:val="General"/>
          <w:gallery w:val="placeholder"/>
        </w:category>
        <w:types>
          <w:type w:val="bbPlcHdr"/>
        </w:types>
        <w:behaviors>
          <w:behavior w:val="content"/>
        </w:behaviors>
        <w:guid w:val="{1623EC84-B908-44F8-87DF-AC1B3EE183EA}"/>
      </w:docPartPr>
      <w:docPartBody>
        <w:p w:rsidR="0006634A" w:rsidRDefault="0006634A" w:rsidP="0006634A">
          <w:pPr>
            <w:pStyle w:val="346CEB1A97CA4ED2A6AE17C37989941F"/>
          </w:pPr>
          <w:r w:rsidRPr="003D58FC">
            <w:rPr>
              <w:rStyle w:val="PlaceholderText"/>
            </w:rPr>
            <w:t>[Keywords]</w:t>
          </w:r>
        </w:p>
      </w:docPartBody>
    </w:docPart>
    <w:docPart>
      <w:docPartPr>
        <w:name w:val="6034629D53FB4478B053997D7D1D27DD"/>
        <w:category>
          <w:name w:val="General"/>
          <w:gallery w:val="placeholder"/>
        </w:category>
        <w:types>
          <w:type w:val="bbPlcHdr"/>
        </w:types>
        <w:behaviors>
          <w:behavior w:val="content"/>
        </w:behaviors>
        <w:guid w:val="{D428F6F0-351B-4297-BA6E-0D4469163CE3}"/>
      </w:docPartPr>
      <w:docPartBody>
        <w:p w:rsidR="0006634A" w:rsidRDefault="0006634A" w:rsidP="0006634A">
          <w:pPr>
            <w:pStyle w:val="6034629D53FB4478B053997D7D1D27DD"/>
          </w:pPr>
          <w:r w:rsidRPr="003D58FC">
            <w:rPr>
              <w:rStyle w:val="PlaceholderText"/>
            </w:rPr>
            <w:t>[Keywords]</w:t>
          </w:r>
        </w:p>
      </w:docPartBody>
    </w:docPart>
    <w:docPart>
      <w:docPartPr>
        <w:name w:val="152D872DE7164B47B2CE4B7BD25A28F6"/>
        <w:category>
          <w:name w:val="General"/>
          <w:gallery w:val="placeholder"/>
        </w:category>
        <w:types>
          <w:type w:val="bbPlcHdr"/>
        </w:types>
        <w:behaviors>
          <w:behavior w:val="content"/>
        </w:behaviors>
        <w:guid w:val="{3D05E6E4-1A23-4DBF-BAC6-7645951363E5}"/>
      </w:docPartPr>
      <w:docPartBody>
        <w:p w:rsidR="0006634A" w:rsidRDefault="0006634A" w:rsidP="0006634A">
          <w:pPr>
            <w:pStyle w:val="152D872DE7164B47B2CE4B7BD25A28F6"/>
          </w:pPr>
          <w:r w:rsidRPr="003D58FC">
            <w:rPr>
              <w:rStyle w:val="PlaceholderText"/>
            </w:rPr>
            <w:t>[Keywords]</w:t>
          </w:r>
        </w:p>
      </w:docPartBody>
    </w:docPart>
    <w:docPart>
      <w:docPartPr>
        <w:name w:val="11E2308A4BC74A689305C3B9A83350E1"/>
        <w:category>
          <w:name w:val="General"/>
          <w:gallery w:val="placeholder"/>
        </w:category>
        <w:types>
          <w:type w:val="bbPlcHdr"/>
        </w:types>
        <w:behaviors>
          <w:behavior w:val="content"/>
        </w:behaviors>
        <w:guid w:val="{38983FDF-23C8-47F1-B7DF-A68BCE9C79EC}"/>
      </w:docPartPr>
      <w:docPartBody>
        <w:p w:rsidR="0006634A" w:rsidRDefault="0006634A" w:rsidP="0006634A">
          <w:pPr>
            <w:pStyle w:val="11E2308A4BC74A689305C3B9A83350E1"/>
          </w:pPr>
          <w:r w:rsidRPr="003D58FC">
            <w:rPr>
              <w:rStyle w:val="PlaceholderText"/>
            </w:rPr>
            <w:t>[Keywords]</w:t>
          </w:r>
        </w:p>
      </w:docPartBody>
    </w:docPart>
    <w:docPart>
      <w:docPartPr>
        <w:name w:val="3BAB373FC99D40FC852BB6CC015D10E7"/>
        <w:category>
          <w:name w:val="General"/>
          <w:gallery w:val="placeholder"/>
        </w:category>
        <w:types>
          <w:type w:val="bbPlcHdr"/>
        </w:types>
        <w:behaviors>
          <w:behavior w:val="content"/>
        </w:behaviors>
        <w:guid w:val="{C77FCF09-507C-4E73-B74B-A6A104436D8F}"/>
      </w:docPartPr>
      <w:docPartBody>
        <w:p w:rsidR="0006634A" w:rsidRDefault="0006634A" w:rsidP="0006634A">
          <w:pPr>
            <w:pStyle w:val="3BAB373FC99D40FC852BB6CC015D10E7"/>
          </w:pPr>
          <w:r w:rsidRPr="003D58FC">
            <w:rPr>
              <w:rStyle w:val="PlaceholderText"/>
            </w:rPr>
            <w:t>[Keywords]</w:t>
          </w:r>
        </w:p>
      </w:docPartBody>
    </w:docPart>
    <w:docPart>
      <w:docPartPr>
        <w:name w:val="1D10AE9C9EFA40CAA6789CABBAEB31BD"/>
        <w:category>
          <w:name w:val="General"/>
          <w:gallery w:val="placeholder"/>
        </w:category>
        <w:types>
          <w:type w:val="bbPlcHdr"/>
        </w:types>
        <w:behaviors>
          <w:behavior w:val="content"/>
        </w:behaviors>
        <w:guid w:val="{380F2121-0C60-4489-B06D-C8D519404D33}"/>
      </w:docPartPr>
      <w:docPartBody>
        <w:p w:rsidR="0006634A" w:rsidRDefault="0006634A" w:rsidP="0006634A">
          <w:pPr>
            <w:pStyle w:val="1D10AE9C9EFA40CAA6789CABBAEB31BD"/>
          </w:pPr>
          <w:r w:rsidRPr="003D58FC">
            <w:rPr>
              <w:rStyle w:val="PlaceholderText"/>
            </w:rPr>
            <w:t>[Keywords]</w:t>
          </w:r>
        </w:p>
      </w:docPartBody>
    </w:docPart>
    <w:docPart>
      <w:docPartPr>
        <w:name w:val="02A530BDD1AD492A9AE4C5240EB7702B"/>
        <w:category>
          <w:name w:val="General"/>
          <w:gallery w:val="placeholder"/>
        </w:category>
        <w:types>
          <w:type w:val="bbPlcHdr"/>
        </w:types>
        <w:behaviors>
          <w:behavior w:val="content"/>
        </w:behaviors>
        <w:guid w:val="{915E7D49-8E04-4FF3-8627-36045C3A829C}"/>
      </w:docPartPr>
      <w:docPartBody>
        <w:p w:rsidR="0006634A" w:rsidRDefault="0006634A" w:rsidP="0006634A">
          <w:pPr>
            <w:pStyle w:val="02A530BDD1AD492A9AE4C5240EB7702B"/>
          </w:pPr>
          <w:r w:rsidRPr="003D58FC">
            <w:rPr>
              <w:rStyle w:val="PlaceholderText"/>
            </w:rPr>
            <w:t>[Keywords]</w:t>
          </w:r>
        </w:p>
      </w:docPartBody>
    </w:docPart>
    <w:docPart>
      <w:docPartPr>
        <w:name w:val="BADF27FC63F447C084AA9CFABE220DBC"/>
        <w:category>
          <w:name w:val="General"/>
          <w:gallery w:val="placeholder"/>
        </w:category>
        <w:types>
          <w:type w:val="bbPlcHdr"/>
        </w:types>
        <w:behaviors>
          <w:behavior w:val="content"/>
        </w:behaviors>
        <w:guid w:val="{503FA5B9-2BAD-4865-ABC5-4357911AFD9D}"/>
      </w:docPartPr>
      <w:docPartBody>
        <w:p w:rsidR="0006634A" w:rsidRDefault="0006634A" w:rsidP="0006634A">
          <w:pPr>
            <w:pStyle w:val="BADF27FC63F447C084AA9CFABE220DBC"/>
          </w:pPr>
          <w:r w:rsidRPr="003D58FC">
            <w:rPr>
              <w:rStyle w:val="PlaceholderText"/>
            </w:rPr>
            <w:t>[Keywords]</w:t>
          </w:r>
        </w:p>
      </w:docPartBody>
    </w:docPart>
    <w:docPart>
      <w:docPartPr>
        <w:name w:val="F0B0DAF1DDCA4BB38C7A51B2231580AD"/>
        <w:category>
          <w:name w:val="General"/>
          <w:gallery w:val="placeholder"/>
        </w:category>
        <w:types>
          <w:type w:val="bbPlcHdr"/>
        </w:types>
        <w:behaviors>
          <w:behavior w:val="content"/>
        </w:behaviors>
        <w:guid w:val="{93DA93B7-1705-4F54-8B32-E493692F1121}"/>
      </w:docPartPr>
      <w:docPartBody>
        <w:p w:rsidR="0006634A" w:rsidRDefault="0006634A" w:rsidP="0006634A">
          <w:pPr>
            <w:pStyle w:val="F0B0DAF1DDCA4BB38C7A51B2231580AD"/>
          </w:pPr>
          <w:r w:rsidRPr="003D58FC">
            <w:rPr>
              <w:rStyle w:val="PlaceholderText"/>
            </w:rPr>
            <w:t>[Keywords]</w:t>
          </w:r>
        </w:p>
      </w:docPartBody>
    </w:docPart>
    <w:docPart>
      <w:docPartPr>
        <w:name w:val="6D13D649B5D14C6C83CAAFE51A303C01"/>
        <w:category>
          <w:name w:val="General"/>
          <w:gallery w:val="placeholder"/>
        </w:category>
        <w:types>
          <w:type w:val="bbPlcHdr"/>
        </w:types>
        <w:behaviors>
          <w:behavior w:val="content"/>
        </w:behaviors>
        <w:guid w:val="{5238F171-0CA1-4623-A92B-8627139CF207}"/>
      </w:docPartPr>
      <w:docPartBody>
        <w:p w:rsidR="0006634A" w:rsidRDefault="0006634A" w:rsidP="0006634A">
          <w:pPr>
            <w:pStyle w:val="6D13D649B5D14C6C83CAAFE51A303C01"/>
          </w:pPr>
          <w:r w:rsidRPr="003D58FC">
            <w:rPr>
              <w:rStyle w:val="PlaceholderText"/>
            </w:rPr>
            <w:t>[Keywords]</w:t>
          </w:r>
        </w:p>
      </w:docPartBody>
    </w:docPart>
    <w:docPart>
      <w:docPartPr>
        <w:name w:val="4B54E90C73E746178650626D8DAB01EA"/>
        <w:category>
          <w:name w:val="General"/>
          <w:gallery w:val="placeholder"/>
        </w:category>
        <w:types>
          <w:type w:val="bbPlcHdr"/>
        </w:types>
        <w:behaviors>
          <w:behavior w:val="content"/>
        </w:behaviors>
        <w:guid w:val="{410B07BD-A8B1-4FBA-8B0F-75317859275C}"/>
      </w:docPartPr>
      <w:docPartBody>
        <w:p w:rsidR="0006634A" w:rsidRDefault="0006634A" w:rsidP="0006634A">
          <w:pPr>
            <w:pStyle w:val="4B54E90C73E746178650626D8DAB01EA"/>
          </w:pPr>
          <w:r w:rsidRPr="003D58FC">
            <w:rPr>
              <w:rStyle w:val="PlaceholderText"/>
            </w:rPr>
            <w:t>[Keywords]</w:t>
          </w:r>
        </w:p>
      </w:docPartBody>
    </w:docPart>
    <w:docPart>
      <w:docPartPr>
        <w:name w:val="A50F1D745BA04C1CB34EE97B381A06DC"/>
        <w:category>
          <w:name w:val="General"/>
          <w:gallery w:val="placeholder"/>
        </w:category>
        <w:types>
          <w:type w:val="bbPlcHdr"/>
        </w:types>
        <w:behaviors>
          <w:behavior w:val="content"/>
        </w:behaviors>
        <w:guid w:val="{14DE7C09-6F91-4BF8-BE68-FC92D58CEA43}"/>
      </w:docPartPr>
      <w:docPartBody>
        <w:p w:rsidR="0006634A" w:rsidRDefault="0006634A" w:rsidP="0006634A">
          <w:pPr>
            <w:pStyle w:val="A50F1D745BA04C1CB34EE97B381A06DC"/>
          </w:pPr>
          <w:r w:rsidRPr="003D58FC">
            <w:rPr>
              <w:rStyle w:val="PlaceholderText"/>
            </w:rPr>
            <w:t>[Keywords]</w:t>
          </w:r>
        </w:p>
      </w:docPartBody>
    </w:docPart>
    <w:docPart>
      <w:docPartPr>
        <w:name w:val="7F448BCE3EF24C808501BAFFC9CAE896"/>
        <w:category>
          <w:name w:val="General"/>
          <w:gallery w:val="placeholder"/>
        </w:category>
        <w:types>
          <w:type w:val="bbPlcHdr"/>
        </w:types>
        <w:behaviors>
          <w:behavior w:val="content"/>
        </w:behaviors>
        <w:guid w:val="{6B9FE83E-02BE-4A42-A032-532B9624039E}"/>
      </w:docPartPr>
      <w:docPartBody>
        <w:p w:rsidR="0006634A" w:rsidRDefault="0006634A" w:rsidP="0006634A">
          <w:pPr>
            <w:pStyle w:val="7F448BCE3EF24C808501BAFFC9CAE896"/>
          </w:pPr>
          <w:r w:rsidRPr="003D58FC">
            <w:rPr>
              <w:rStyle w:val="PlaceholderText"/>
            </w:rPr>
            <w:t>[Keywords]</w:t>
          </w:r>
        </w:p>
      </w:docPartBody>
    </w:docPart>
    <w:docPart>
      <w:docPartPr>
        <w:name w:val="8A7E4E3908EA440980B103F6F35D14B1"/>
        <w:category>
          <w:name w:val="General"/>
          <w:gallery w:val="placeholder"/>
        </w:category>
        <w:types>
          <w:type w:val="bbPlcHdr"/>
        </w:types>
        <w:behaviors>
          <w:behavior w:val="content"/>
        </w:behaviors>
        <w:guid w:val="{6B4F679C-CF27-4002-9DD3-E1A59FC7861A}"/>
      </w:docPartPr>
      <w:docPartBody>
        <w:p w:rsidR="0006634A" w:rsidRDefault="0006634A" w:rsidP="0006634A">
          <w:pPr>
            <w:pStyle w:val="8A7E4E3908EA440980B103F6F35D14B1"/>
          </w:pPr>
          <w:r w:rsidRPr="003D58FC">
            <w:rPr>
              <w:rStyle w:val="PlaceholderText"/>
            </w:rPr>
            <w:t>[Keywords]</w:t>
          </w:r>
        </w:p>
      </w:docPartBody>
    </w:docPart>
    <w:docPart>
      <w:docPartPr>
        <w:name w:val="EEA1CA34C88D4EA0868FD8F7400498A6"/>
        <w:category>
          <w:name w:val="General"/>
          <w:gallery w:val="placeholder"/>
        </w:category>
        <w:types>
          <w:type w:val="bbPlcHdr"/>
        </w:types>
        <w:behaviors>
          <w:behavior w:val="content"/>
        </w:behaviors>
        <w:guid w:val="{888F8D30-045D-4A52-B359-1B742CCAA942}"/>
      </w:docPartPr>
      <w:docPartBody>
        <w:p w:rsidR="0006634A" w:rsidRDefault="0006634A" w:rsidP="0006634A">
          <w:pPr>
            <w:pStyle w:val="EEA1CA34C88D4EA0868FD8F7400498A6"/>
          </w:pPr>
          <w:r w:rsidRPr="003D58FC">
            <w:rPr>
              <w:rStyle w:val="PlaceholderText"/>
            </w:rPr>
            <w:t>[Keywords]</w:t>
          </w:r>
        </w:p>
      </w:docPartBody>
    </w:docPart>
    <w:docPart>
      <w:docPartPr>
        <w:name w:val="D894D5D42C6F40CDB51005A5A450C480"/>
        <w:category>
          <w:name w:val="General"/>
          <w:gallery w:val="placeholder"/>
        </w:category>
        <w:types>
          <w:type w:val="bbPlcHdr"/>
        </w:types>
        <w:behaviors>
          <w:behavior w:val="content"/>
        </w:behaviors>
        <w:guid w:val="{4264559F-5C7D-41D4-8EB4-830750E218AE}"/>
      </w:docPartPr>
      <w:docPartBody>
        <w:p w:rsidR="0006634A" w:rsidRDefault="0006634A" w:rsidP="0006634A">
          <w:pPr>
            <w:pStyle w:val="D894D5D42C6F40CDB51005A5A450C480"/>
          </w:pPr>
          <w:r w:rsidRPr="003D58FC">
            <w:rPr>
              <w:rStyle w:val="PlaceholderText"/>
            </w:rPr>
            <w:t>[Keywords]</w:t>
          </w:r>
        </w:p>
      </w:docPartBody>
    </w:docPart>
    <w:docPart>
      <w:docPartPr>
        <w:name w:val="746F75FE442C4E098963215324633D35"/>
        <w:category>
          <w:name w:val="General"/>
          <w:gallery w:val="placeholder"/>
        </w:category>
        <w:types>
          <w:type w:val="bbPlcHdr"/>
        </w:types>
        <w:behaviors>
          <w:behavior w:val="content"/>
        </w:behaviors>
        <w:guid w:val="{2E6430CD-AD4E-4FAB-9527-2092E56822DD}"/>
      </w:docPartPr>
      <w:docPartBody>
        <w:p w:rsidR="00E72163" w:rsidRDefault="00E72163" w:rsidP="00E72163">
          <w:pPr>
            <w:pStyle w:val="746F75FE442C4E098963215324633D35"/>
          </w:pPr>
          <w:r>
            <w:rPr>
              <w:rStyle w:val="PlaceholderText"/>
            </w:rPr>
            <w:t>[Keywords]</w:t>
          </w:r>
        </w:p>
      </w:docPartBody>
    </w:docPart>
    <w:docPart>
      <w:docPartPr>
        <w:name w:val="BFA92D7CE4E24CD09BC1F2CAD8B52FA9"/>
        <w:category>
          <w:name w:val="General"/>
          <w:gallery w:val="placeholder"/>
        </w:category>
        <w:types>
          <w:type w:val="bbPlcHdr"/>
        </w:types>
        <w:behaviors>
          <w:behavior w:val="content"/>
        </w:behaviors>
        <w:guid w:val="{FE710A4E-5CB7-4B54-AADF-27DCB0D3714A}"/>
      </w:docPartPr>
      <w:docPartBody>
        <w:p w:rsidR="00AC0004" w:rsidRDefault="00AC0004" w:rsidP="00AC0004">
          <w:pPr>
            <w:pStyle w:val="BFA92D7CE4E24CD09BC1F2CAD8B52FA9"/>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6634A"/>
    <w:rsid w:val="000877AD"/>
    <w:rsid w:val="00093270"/>
    <w:rsid w:val="00266E53"/>
    <w:rsid w:val="00270FDD"/>
    <w:rsid w:val="004567A0"/>
    <w:rsid w:val="00472EE5"/>
    <w:rsid w:val="00827393"/>
    <w:rsid w:val="009966FB"/>
    <w:rsid w:val="009D7E3B"/>
    <w:rsid w:val="009E3F14"/>
    <w:rsid w:val="00A67188"/>
    <w:rsid w:val="00A96180"/>
    <w:rsid w:val="00AC0004"/>
    <w:rsid w:val="00E72163"/>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C0004"/>
  </w:style>
  <w:style w:type="paragraph" w:customStyle="1" w:styleId="75BD38B864049E4CB05FD22C1CB75C76">
    <w:name w:val="75BD38B864049E4CB05FD22C1CB75C76"/>
  </w:style>
  <w:style w:type="paragraph" w:customStyle="1" w:styleId="746F75FE442C4E098963215324633D35">
    <w:name w:val="746F75FE442C4E098963215324633D35"/>
    <w:rsid w:val="00E72163"/>
    <w:pPr>
      <w:spacing w:after="160" w:line="259" w:lineRule="auto"/>
    </w:pPr>
    <w:rPr>
      <w:kern w:val="2"/>
      <w:sz w:val="22"/>
      <w:szCs w:val="22"/>
      <w:lang w:eastAsia="en-AU"/>
      <w14:ligatures w14:val="standardContextual"/>
    </w:rPr>
  </w:style>
  <w:style w:type="paragraph" w:customStyle="1" w:styleId="3B3CDA56C52645A88B24A3006CF302CD">
    <w:name w:val="3B3CDA56C52645A88B24A3006CF302CD"/>
    <w:rsid w:val="0006634A"/>
    <w:pPr>
      <w:spacing w:after="160" w:line="259" w:lineRule="auto"/>
    </w:pPr>
    <w:rPr>
      <w:kern w:val="2"/>
      <w:sz w:val="22"/>
      <w:szCs w:val="22"/>
      <w:lang w:eastAsia="en-AU"/>
      <w14:ligatures w14:val="standardContextual"/>
    </w:rPr>
  </w:style>
  <w:style w:type="paragraph" w:customStyle="1" w:styleId="636469E58FE842F9A392D946D02C4CDB">
    <w:name w:val="636469E58FE842F9A392D946D02C4CDB"/>
    <w:rsid w:val="0006634A"/>
    <w:pPr>
      <w:spacing w:after="160" w:line="259" w:lineRule="auto"/>
    </w:pPr>
    <w:rPr>
      <w:kern w:val="2"/>
      <w:sz w:val="22"/>
      <w:szCs w:val="22"/>
      <w:lang w:eastAsia="en-AU"/>
      <w14:ligatures w14:val="standardContextual"/>
    </w:rPr>
  </w:style>
  <w:style w:type="paragraph" w:customStyle="1" w:styleId="2987F6A60F3F4C73A36582F86DE66AB7">
    <w:name w:val="2987F6A60F3F4C73A36582F86DE66AB7"/>
    <w:rsid w:val="0006634A"/>
    <w:pPr>
      <w:spacing w:after="160" w:line="259" w:lineRule="auto"/>
    </w:pPr>
    <w:rPr>
      <w:kern w:val="2"/>
      <w:sz w:val="22"/>
      <w:szCs w:val="22"/>
      <w:lang w:eastAsia="en-AU"/>
      <w14:ligatures w14:val="standardContextual"/>
    </w:rPr>
  </w:style>
  <w:style w:type="paragraph" w:customStyle="1" w:styleId="91BD1C84FBA0457788FD0BFEE3E3DA7F">
    <w:name w:val="91BD1C84FBA0457788FD0BFEE3E3DA7F"/>
    <w:rsid w:val="0006634A"/>
    <w:pPr>
      <w:spacing w:after="160" w:line="259" w:lineRule="auto"/>
    </w:pPr>
    <w:rPr>
      <w:kern w:val="2"/>
      <w:sz w:val="22"/>
      <w:szCs w:val="22"/>
      <w:lang w:eastAsia="en-AU"/>
      <w14:ligatures w14:val="standardContextual"/>
    </w:rPr>
  </w:style>
  <w:style w:type="paragraph" w:customStyle="1" w:styleId="A1099AFE4F82427F8D0DEDF71C4804F3">
    <w:name w:val="A1099AFE4F82427F8D0DEDF71C4804F3"/>
    <w:rsid w:val="0006634A"/>
    <w:pPr>
      <w:spacing w:after="160" w:line="259" w:lineRule="auto"/>
    </w:pPr>
    <w:rPr>
      <w:kern w:val="2"/>
      <w:sz w:val="22"/>
      <w:szCs w:val="22"/>
      <w:lang w:eastAsia="en-AU"/>
      <w14:ligatures w14:val="standardContextual"/>
    </w:rPr>
  </w:style>
  <w:style w:type="paragraph" w:customStyle="1" w:styleId="0FECD8A7B7564F2EA4F7D448BCBDEB23">
    <w:name w:val="0FECD8A7B7564F2EA4F7D448BCBDEB23"/>
    <w:rsid w:val="0006634A"/>
    <w:pPr>
      <w:spacing w:after="160" w:line="259" w:lineRule="auto"/>
    </w:pPr>
    <w:rPr>
      <w:kern w:val="2"/>
      <w:sz w:val="22"/>
      <w:szCs w:val="22"/>
      <w:lang w:eastAsia="en-AU"/>
      <w14:ligatures w14:val="standardContextual"/>
    </w:rPr>
  </w:style>
  <w:style w:type="paragraph" w:customStyle="1" w:styleId="46392F1329444A53AFA0CB6FD359921E">
    <w:name w:val="46392F1329444A53AFA0CB6FD359921E"/>
    <w:rsid w:val="0006634A"/>
    <w:pPr>
      <w:spacing w:after="160" w:line="259" w:lineRule="auto"/>
    </w:pPr>
    <w:rPr>
      <w:kern w:val="2"/>
      <w:sz w:val="22"/>
      <w:szCs w:val="22"/>
      <w:lang w:eastAsia="en-AU"/>
      <w14:ligatures w14:val="standardContextual"/>
    </w:rPr>
  </w:style>
  <w:style w:type="paragraph" w:customStyle="1" w:styleId="5191C288A5844FC4860826B441F73D98">
    <w:name w:val="5191C288A5844FC4860826B441F73D98"/>
    <w:rsid w:val="0006634A"/>
    <w:pPr>
      <w:spacing w:after="160" w:line="259" w:lineRule="auto"/>
    </w:pPr>
    <w:rPr>
      <w:kern w:val="2"/>
      <w:sz w:val="22"/>
      <w:szCs w:val="22"/>
      <w:lang w:eastAsia="en-AU"/>
      <w14:ligatures w14:val="standardContextual"/>
    </w:rPr>
  </w:style>
  <w:style w:type="paragraph" w:customStyle="1" w:styleId="47FF535B80D0469294ED2E130FD97B29">
    <w:name w:val="47FF535B80D0469294ED2E130FD97B29"/>
    <w:rsid w:val="0006634A"/>
    <w:pPr>
      <w:spacing w:after="160" w:line="259" w:lineRule="auto"/>
    </w:pPr>
    <w:rPr>
      <w:kern w:val="2"/>
      <w:sz w:val="22"/>
      <w:szCs w:val="22"/>
      <w:lang w:eastAsia="en-AU"/>
      <w14:ligatures w14:val="standardContextual"/>
    </w:rPr>
  </w:style>
  <w:style w:type="paragraph" w:customStyle="1" w:styleId="F0D9B4A56EEC4E47B954C7073686490D">
    <w:name w:val="F0D9B4A56EEC4E47B954C7073686490D"/>
    <w:rsid w:val="0006634A"/>
    <w:pPr>
      <w:spacing w:after="160" w:line="259" w:lineRule="auto"/>
    </w:pPr>
    <w:rPr>
      <w:kern w:val="2"/>
      <w:sz w:val="22"/>
      <w:szCs w:val="22"/>
      <w:lang w:eastAsia="en-AU"/>
      <w14:ligatures w14:val="standardContextual"/>
    </w:rPr>
  </w:style>
  <w:style w:type="paragraph" w:customStyle="1" w:styleId="DBD95A51B58D45CD9142A692C286E0B1">
    <w:name w:val="DBD95A51B58D45CD9142A692C286E0B1"/>
    <w:rsid w:val="0006634A"/>
    <w:pPr>
      <w:spacing w:after="160" w:line="259" w:lineRule="auto"/>
    </w:pPr>
    <w:rPr>
      <w:kern w:val="2"/>
      <w:sz w:val="22"/>
      <w:szCs w:val="22"/>
      <w:lang w:eastAsia="en-AU"/>
      <w14:ligatures w14:val="standardContextual"/>
    </w:rPr>
  </w:style>
  <w:style w:type="paragraph" w:customStyle="1" w:styleId="D46F239593C743279928A77B970CEF4B">
    <w:name w:val="D46F239593C743279928A77B970CEF4B"/>
    <w:rsid w:val="0006634A"/>
    <w:pPr>
      <w:spacing w:after="160" w:line="259" w:lineRule="auto"/>
    </w:pPr>
    <w:rPr>
      <w:kern w:val="2"/>
      <w:sz w:val="22"/>
      <w:szCs w:val="22"/>
      <w:lang w:eastAsia="en-AU"/>
      <w14:ligatures w14:val="standardContextual"/>
    </w:rPr>
  </w:style>
  <w:style w:type="paragraph" w:customStyle="1" w:styleId="90CA8A5456BB4B6B8A1EB879566FEC03">
    <w:name w:val="90CA8A5456BB4B6B8A1EB879566FEC03"/>
    <w:rsid w:val="0006634A"/>
    <w:pPr>
      <w:spacing w:after="160" w:line="259" w:lineRule="auto"/>
    </w:pPr>
    <w:rPr>
      <w:kern w:val="2"/>
      <w:sz w:val="22"/>
      <w:szCs w:val="22"/>
      <w:lang w:eastAsia="en-AU"/>
      <w14:ligatures w14:val="standardContextual"/>
    </w:rPr>
  </w:style>
  <w:style w:type="paragraph" w:customStyle="1" w:styleId="32B691277E304FC88D1A2CCE62F0F318">
    <w:name w:val="32B691277E304FC88D1A2CCE62F0F318"/>
    <w:rsid w:val="0006634A"/>
    <w:pPr>
      <w:spacing w:after="160" w:line="259" w:lineRule="auto"/>
    </w:pPr>
    <w:rPr>
      <w:kern w:val="2"/>
      <w:sz w:val="22"/>
      <w:szCs w:val="22"/>
      <w:lang w:eastAsia="en-AU"/>
      <w14:ligatures w14:val="standardContextual"/>
    </w:rPr>
  </w:style>
  <w:style w:type="paragraph" w:customStyle="1" w:styleId="CC1414D701C441F898439A1EBE8B3953">
    <w:name w:val="CC1414D701C441F898439A1EBE8B3953"/>
    <w:rsid w:val="0006634A"/>
    <w:pPr>
      <w:spacing w:after="160" w:line="259" w:lineRule="auto"/>
    </w:pPr>
    <w:rPr>
      <w:kern w:val="2"/>
      <w:sz w:val="22"/>
      <w:szCs w:val="22"/>
      <w:lang w:eastAsia="en-AU"/>
      <w14:ligatures w14:val="standardContextual"/>
    </w:rPr>
  </w:style>
  <w:style w:type="paragraph" w:customStyle="1" w:styleId="B6E09CC513FC46D899FEDB4F76ED733B">
    <w:name w:val="B6E09CC513FC46D899FEDB4F76ED733B"/>
    <w:rsid w:val="0006634A"/>
    <w:pPr>
      <w:spacing w:after="160" w:line="259" w:lineRule="auto"/>
    </w:pPr>
    <w:rPr>
      <w:kern w:val="2"/>
      <w:sz w:val="22"/>
      <w:szCs w:val="22"/>
      <w:lang w:eastAsia="en-AU"/>
      <w14:ligatures w14:val="standardContextual"/>
    </w:rPr>
  </w:style>
  <w:style w:type="paragraph" w:customStyle="1" w:styleId="1EA0841DB4C14C51A72A15F07202472C">
    <w:name w:val="1EA0841DB4C14C51A72A15F07202472C"/>
    <w:rsid w:val="0006634A"/>
    <w:pPr>
      <w:spacing w:after="160" w:line="259" w:lineRule="auto"/>
    </w:pPr>
    <w:rPr>
      <w:kern w:val="2"/>
      <w:sz w:val="22"/>
      <w:szCs w:val="22"/>
      <w:lang w:eastAsia="en-AU"/>
      <w14:ligatures w14:val="standardContextual"/>
    </w:rPr>
  </w:style>
  <w:style w:type="paragraph" w:customStyle="1" w:styleId="91FCCCA2A210456094DFBCB332D41A5C">
    <w:name w:val="91FCCCA2A210456094DFBCB332D41A5C"/>
    <w:rsid w:val="0006634A"/>
    <w:pPr>
      <w:spacing w:after="160" w:line="259" w:lineRule="auto"/>
    </w:pPr>
    <w:rPr>
      <w:kern w:val="2"/>
      <w:sz w:val="22"/>
      <w:szCs w:val="22"/>
      <w:lang w:eastAsia="en-AU"/>
      <w14:ligatures w14:val="standardContextual"/>
    </w:rPr>
  </w:style>
  <w:style w:type="paragraph" w:customStyle="1" w:styleId="BD7946B23235470D88F81C2F43FACC70">
    <w:name w:val="BD7946B23235470D88F81C2F43FACC70"/>
    <w:rsid w:val="0006634A"/>
    <w:pPr>
      <w:spacing w:after="160" w:line="259" w:lineRule="auto"/>
    </w:pPr>
    <w:rPr>
      <w:kern w:val="2"/>
      <w:sz w:val="22"/>
      <w:szCs w:val="22"/>
      <w:lang w:eastAsia="en-AU"/>
      <w14:ligatures w14:val="standardContextual"/>
    </w:rPr>
  </w:style>
  <w:style w:type="paragraph" w:customStyle="1" w:styleId="819CA26C6E7D46F4AC80882F41F2B9AC">
    <w:name w:val="819CA26C6E7D46F4AC80882F41F2B9AC"/>
    <w:rsid w:val="0006634A"/>
    <w:pPr>
      <w:spacing w:after="160" w:line="259" w:lineRule="auto"/>
    </w:pPr>
    <w:rPr>
      <w:kern w:val="2"/>
      <w:sz w:val="22"/>
      <w:szCs w:val="22"/>
      <w:lang w:eastAsia="en-AU"/>
      <w14:ligatures w14:val="standardContextual"/>
    </w:rPr>
  </w:style>
  <w:style w:type="paragraph" w:customStyle="1" w:styleId="88759B2D61C047DF84B486E27847D048">
    <w:name w:val="88759B2D61C047DF84B486E27847D048"/>
    <w:rsid w:val="0006634A"/>
    <w:pPr>
      <w:spacing w:after="160" w:line="259" w:lineRule="auto"/>
    </w:pPr>
    <w:rPr>
      <w:kern w:val="2"/>
      <w:sz w:val="22"/>
      <w:szCs w:val="22"/>
      <w:lang w:eastAsia="en-AU"/>
      <w14:ligatures w14:val="standardContextual"/>
    </w:rPr>
  </w:style>
  <w:style w:type="paragraph" w:customStyle="1" w:styleId="BF8A4D1599F9421AB02AAAA86EA9E75C">
    <w:name w:val="BF8A4D1599F9421AB02AAAA86EA9E75C"/>
    <w:rsid w:val="0006634A"/>
    <w:pPr>
      <w:spacing w:after="160" w:line="259" w:lineRule="auto"/>
    </w:pPr>
    <w:rPr>
      <w:kern w:val="2"/>
      <w:sz w:val="22"/>
      <w:szCs w:val="22"/>
      <w:lang w:eastAsia="en-AU"/>
      <w14:ligatures w14:val="standardContextual"/>
    </w:rPr>
  </w:style>
  <w:style w:type="paragraph" w:customStyle="1" w:styleId="F2CE4E0ECA2D454BA5CF264125ADB13E">
    <w:name w:val="F2CE4E0ECA2D454BA5CF264125ADB13E"/>
    <w:rsid w:val="0006634A"/>
    <w:pPr>
      <w:spacing w:after="160" w:line="259" w:lineRule="auto"/>
    </w:pPr>
    <w:rPr>
      <w:kern w:val="2"/>
      <w:sz w:val="22"/>
      <w:szCs w:val="22"/>
      <w:lang w:eastAsia="en-AU"/>
      <w14:ligatures w14:val="standardContextual"/>
    </w:rPr>
  </w:style>
  <w:style w:type="paragraph" w:customStyle="1" w:styleId="1BA15C68EF38405EB3522F604228BBD3">
    <w:name w:val="1BA15C68EF38405EB3522F604228BBD3"/>
    <w:rsid w:val="0006634A"/>
    <w:pPr>
      <w:spacing w:after="160" w:line="259" w:lineRule="auto"/>
    </w:pPr>
    <w:rPr>
      <w:kern w:val="2"/>
      <w:sz w:val="22"/>
      <w:szCs w:val="22"/>
      <w:lang w:eastAsia="en-AU"/>
      <w14:ligatures w14:val="standardContextual"/>
    </w:rPr>
  </w:style>
  <w:style w:type="paragraph" w:customStyle="1" w:styleId="D60FE7EDD4F14EE1961E61FD3AF0F88A">
    <w:name w:val="D60FE7EDD4F14EE1961E61FD3AF0F88A"/>
    <w:rsid w:val="0006634A"/>
    <w:pPr>
      <w:spacing w:after="160" w:line="259" w:lineRule="auto"/>
    </w:pPr>
    <w:rPr>
      <w:kern w:val="2"/>
      <w:sz w:val="22"/>
      <w:szCs w:val="22"/>
      <w:lang w:eastAsia="en-AU"/>
      <w14:ligatures w14:val="standardContextual"/>
    </w:rPr>
  </w:style>
  <w:style w:type="paragraph" w:customStyle="1" w:styleId="63183DFD63C1420D8A49C699A2126F91">
    <w:name w:val="63183DFD63C1420D8A49C699A2126F91"/>
    <w:rsid w:val="0006634A"/>
    <w:pPr>
      <w:spacing w:after="160" w:line="259" w:lineRule="auto"/>
    </w:pPr>
    <w:rPr>
      <w:kern w:val="2"/>
      <w:sz w:val="22"/>
      <w:szCs w:val="22"/>
      <w:lang w:eastAsia="en-AU"/>
      <w14:ligatures w14:val="standardContextual"/>
    </w:rPr>
  </w:style>
  <w:style w:type="paragraph" w:customStyle="1" w:styleId="8E77DADFA3C64AA1B041A9FC42B99FF8">
    <w:name w:val="8E77DADFA3C64AA1B041A9FC42B99FF8"/>
    <w:rsid w:val="0006634A"/>
    <w:pPr>
      <w:spacing w:after="160" w:line="259" w:lineRule="auto"/>
    </w:pPr>
    <w:rPr>
      <w:kern w:val="2"/>
      <w:sz w:val="22"/>
      <w:szCs w:val="22"/>
      <w:lang w:eastAsia="en-AU"/>
      <w14:ligatures w14:val="standardContextual"/>
    </w:rPr>
  </w:style>
  <w:style w:type="paragraph" w:customStyle="1" w:styleId="748962B93E54403EA73678D274E78871">
    <w:name w:val="748962B93E54403EA73678D274E78871"/>
    <w:rsid w:val="0006634A"/>
    <w:pPr>
      <w:spacing w:after="160" w:line="259" w:lineRule="auto"/>
    </w:pPr>
    <w:rPr>
      <w:kern w:val="2"/>
      <w:sz w:val="22"/>
      <w:szCs w:val="22"/>
      <w:lang w:eastAsia="en-AU"/>
      <w14:ligatures w14:val="standardContextual"/>
    </w:rPr>
  </w:style>
  <w:style w:type="paragraph" w:customStyle="1" w:styleId="52410831776B4E308D9C753C93422BBD">
    <w:name w:val="52410831776B4E308D9C753C93422BBD"/>
    <w:rsid w:val="0006634A"/>
    <w:pPr>
      <w:spacing w:after="160" w:line="259" w:lineRule="auto"/>
    </w:pPr>
    <w:rPr>
      <w:kern w:val="2"/>
      <w:sz w:val="22"/>
      <w:szCs w:val="22"/>
      <w:lang w:eastAsia="en-AU"/>
      <w14:ligatures w14:val="standardContextual"/>
    </w:rPr>
  </w:style>
  <w:style w:type="paragraph" w:customStyle="1" w:styleId="C4C37BA2BD0B400C9D6E7BC9C3D1F333">
    <w:name w:val="C4C37BA2BD0B400C9D6E7BC9C3D1F333"/>
    <w:rsid w:val="0006634A"/>
    <w:pPr>
      <w:spacing w:after="160" w:line="259" w:lineRule="auto"/>
    </w:pPr>
    <w:rPr>
      <w:kern w:val="2"/>
      <w:sz w:val="22"/>
      <w:szCs w:val="22"/>
      <w:lang w:eastAsia="en-AU"/>
      <w14:ligatures w14:val="standardContextual"/>
    </w:rPr>
  </w:style>
  <w:style w:type="paragraph" w:customStyle="1" w:styleId="757C417F6A1C4E49A01508C084F4E942">
    <w:name w:val="757C417F6A1C4E49A01508C084F4E942"/>
    <w:rsid w:val="0006634A"/>
    <w:pPr>
      <w:spacing w:after="160" w:line="259" w:lineRule="auto"/>
    </w:pPr>
    <w:rPr>
      <w:kern w:val="2"/>
      <w:sz w:val="22"/>
      <w:szCs w:val="22"/>
      <w:lang w:eastAsia="en-AU"/>
      <w14:ligatures w14:val="standardContextual"/>
    </w:rPr>
  </w:style>
  <w:style w:type="paragraph" w:customStyle="1" w:styleId="ACC63D5F31A34B728837786672402E1B">
    <w:name w:val="ACC63D5F31A34B728837786672402E1B"/>
    <w:rsid w:val="0006634A"/>
    <w:pPr>
      <w:spacing w:after="160" w:line="259" w:lineRule="auto"/>
    </w:pPr>
    <w:rPr>
      <w:kern w:val="2"/>
      <w:sz w:val="22"/>
      <w:szCs w:val="22"/>
      <w:lang w:eastAsia="en-AU"/>
      <w14:ligatures w14:val="standardContextual"/>
    </w:rPr>
  </w:style>
  <w:style w:type="paragraph" w:customStyle="1" w:styleId="FF3026D7F2624024AA82AC6C680F2AC7">
    <w:name w:val="FF3026D7F2624024AA82AC6C680F2AC7"/>
    <w:rsid w:val="0006634A"/>
    <w:pPr>
      <w:spacing w:after="160" w:line="259" w:lineRule="auto"/>
    </w:pPr>
    <w:rPr>
      <w:kern w:val="2"/>
      <w:sz w:val="22"/>
      <w:szCs w:val="22"/>
      <w:lang w:eastAsia="en-AU"/>
      <w14:ligatures w14:val="standardContextual"/>
    </w:rPr>
  </w:style>
  <w:style w:type="paragraph" w:customStyle="1" w:styleId="91E18D2669314EEB9BB3329A43F593CC">
    <w:name w:val="91E18D2669314EEB9BB3329A43F593CC"/>
    <w:rsid w:val="0006634A"/>
    <w:pPr>
      <w:spacing w:after="160" w:line="259" w:lineRule="auto"/>
    </w:pPr>
    <w:rPr>
      <w:kern w:val="2"/>
      <w:sz w:val="22"/>
      <w:szCs w:val="22"/>
      <w:lang w:eastAsia="en-AU"/>
      <w14:ligatures w14:val="standardContextual"/>
    </w:rPr>
  </w:style>
  <w:style w:type="paragraph" w:customStyle="1" w:styleId="169777747C9747AC9B455C4F08B24B7A">
    <w:name w:val="169777747C9747AC9B455C4F08B24B7A"/>
    <w:rsid w:val="0006634A"/>
    <w:pPr>
      <w:spacing w:after="160" w:line="259" w:lineRule="auto"/>
    </w:pPr>
    <w:rPr>
      <w:kern w:val="2"/>
      <w:sz w:val="22"/>
      <w:szCs w:val="22"/>
      <w:lang w:eastAsia="en-AU"/>
      <w14:ligatures w14:val="standardContextual"/>
    </w:rPr>
  </w:style>
  <w:style w:type="paragraph" w:customStyle="1" w:styleId="3DB7DE9F6710463B9B0C3F513B886F0A">
    <w:name w:val="3DB7DE9F6710463B9B0C3F513B886F0A"/>
    <w:rsid w:val="0006634A"/>
    <w:pPr>
      <w:spacing w:after="160" w:line="259" w:lineRule="auto"/>
    </w:pPr>
    <w:rPr>
      <w:kern w:val="2"/>
      <w:sz w:val="22"/>
      <w:szCs w:val="22"/>
      <w:lang w:eastAsia="en-AU"/>
      <w14:ligatures w14:val="standardContextual"/>
    </w:rPr>
  </w:style>
  <w:style w:type="paragraph" w:customStyle="1" w:styleId="E837CE945C8B442085C4DDB68EE1054A">
    <w:name w:val="E837CE945C8B442085C4DDB68EE1054A"/>
    <w:rsid w:val="0006634A"/>
    <w:pPr>
      <w:spacing w:after="160" w:line="259" w:lineRule="auto"/>
    </w:pPr>
    <w:rPr>
      <w:kern w:val="2"/>
      <w:sz w:val="22"/>
      <w:szCs w:val="22"/>
      <w:lang w:eastAsia="en-AU"/>
      <w14:ligatures w14:val="standardContextual"/>
    </w:rPr>
  </w:style>
  <w:style w:type="paragraph" w:customStyle="1" w:styleId="1AD5A7EDD8BB4D37B288C9EE61A0EED6">
    <w:name w:val="1AD5A7EDD8BB4D37B288C9EE61A0EED6"/>
    <w:rsid w:val="0006634A"/>
    <w:pPr>
      <w:spacing w:after="160" w:line="259" w:lineRule="auto"/>
    </w:pPr>
    <w:rPr>
      <w:kern w:val="2"/>
      <w:sz w:val="22"/>
      <w:szCs w:val="22"/>
      <w:lang w:eastAsia="en-AU"/>
      <w14:ligatures w14:val="standardContextual"/>
    </w:rPr>
  </w:style>
  <w:style w:type="paragraph" w:customStyle="1" w:styleId="7FD55D78FDCB4FC390203C22E3854742">
    <w:name w:val="7FD55D78FDCB4FC390203C22E3854742"/>
    <w:rsid w:val="0006634A"/>
    <w:pPr>
      <w:spacing w:after="160" w:line="259" w:lineRule="auto"/>
    </w:pPr>
    <w:rPr>
      <w:kern w:val="2"/>
      <w:sz w:val="22"/>
      <w:szCs w:val="22"/>
      <w:lang w:eastAsia="en-AU"/>
      <w14:ligatures w14:val="standardContextual"/>
    </w:rPr>
  </w:style>
  <w:style w:type="paragraph" w:customStyle="1" w:styleId="F193E742991C45C9883449D811EA301F">
    <w:name w:val="F193E742991C45C9883449D811EA301F"/>
    <w:rsid w:val="0006634A"/>
    <w:pPr>
      <w:spacing w:after="160" w:line="259" w:lineRule="auto"/>
    </w:pPr>
    <w:rPr>
      <w:kern w:val="2"/>
      <w:sz w:val="22"/>
      <w:szCs w:val="22"/>
      <w:lang w:eastAsia="en-AU"/>
      <w14:ligatures w14:val="standardContextual"/>
    </w:rPr>
  </w:style>
  <w:style w:type="paragraph" w:customStyle="1" w:styleId="E23C52FB851546948C843ACB8799515B">
    <w:name w:val="E23C52FB851546948C843ACB8799515B"/>
    <w:rsid w:val="0006634A"/>
    <w:pPr>
      <w:spacing w:after="160" w:line="259" w:lineRule="auto"/>
    </w:pPr>
    <w:rPr>
      <w:kern w:val="2"/>
      <w:sz w:val="22"/>
      <w:szCs w:val="22"/>
      <w:lang w:eastAsia="en-AU"/>
      <w14:ligatures w14:val="standardContextual"/>
    </w:rPr>
  </w:style>
  <w:style w:type="paragraph" w:customStyle="1" w:styleId="1AB15590D5914397991682F54D2FCEA5">
    <w:name w:val="1AB15590D5914397991682F54D2FCEA5"/>
    <w:rsid w:val="0006634A"/>
    <w:pPr>
      <w:spacing w:after="160" w:line="259" w:lineRule="auto"/>
    </w:pPr>
    <w:rPr>
      <w:kern w:val="2"/>
      <w:sz w:val="22"/>
      <w:szCs w:val="22"/>
      <w:lang w:eastAsia="en-AU"/>
      <w14:ligatures w14:val="standardContextual"/>
    </w:rPr>
  </w:style>
  <w:style w:type="paragraph" w:customStyle="1" w:styleId="4B6251299B044A9D95589DC4C982EDF5">
    <w:name w:val="4B6251299B044A9D95589DC4C982EDF5"/>
    <w:rsid w:val="0006634A"/>
    <w:pPr>
      <w:spacing w:after="160" w:line="259" w:lineRule="auto"/>
    </w:pPr>
    <w:rPr>
      <w:kern w:val="2"/>
      <w:sz w:val="22"/>
      <w:szCs w:val="22"/>
      <w:lang w:eastAsia="en-AU"/>
      <w14:ligatures w14:val="standardContextual"/>
    </w:rPr>
  </w:style>
  <w:style w:type="paragraph" w:customStyle="1" w:styleId="BFA92D7CE4E24CD09BC1F2CAD8B52FA9">
    <w:name w:val="BFA92D7CE4E24CD09BC1F2CAD8B52FA9"/>
    <w:rsid w:val="00AC0004"/>
    <w:pPr>
      <w:spacing w:after="160" w:line="259" w:lineRule="auto"/>
    </w:pPr>
    <w:rPr>
      <w:kern w:val="2"/>
      <w:sz w:val="22"/>
      <w:szCs w:val="22"/>
      <w:lang w:eastAsia="en-AU"/>
      <w14:ligatures w14:val="standardContextual"/>
    </w:rPr>
  </w:style>
  <w:style w:type="paragraph" w:customStyle="1" w:styleId="CE02A7277E444C70857D15C326AB5A57">
    <w:name w:val="CE02A7277E444C70857D15C326AB5A57"/>
    <w:rsid w:val="0006634A"/>
    <w:pPr>
      <w:spacing w:after="160" w:line="259" w:lineRule="auto"/>
    </w:pPr>
    <w:rPr>
      <w:kern w:val="2"/>
      <w:sz w:val="22"/>
      <w:szCs w:val="22"/>
      <w:lang w:eastAsia="en-AU"/>
      <w14:ligatures w14:val="standardContextual"/>
    </w:rPr>
  </w:style>
  <w:style w:type="paragraph" w:customStyle="1" w:styleId="10BF62BA8A50478088F53CD9D78643B1">
    <w:name w:val="10BF62BA8A50478088F53CD9D78643B1"/>
    <w:rsid w:val="0006634A"/>
    <w:pPr>
      <w:spacing w:after="160" w:line="259" w:lineRule="auto"/>
    </w:pPr>
    <w:rPr>
      <w:kern w:val="2"/>
      <w:sz w:val="22"/>
      <w:szCs w:val="22"/>
      <w:lang w:eastAsia="en-AU"/>
      <w14:ligatures w14:val="standardContextual"/>
    </w:rPr>
  </w:style>
  <w:style w:type="paragraph" w:customStyle="1" w:styleId="9F6603EB49104B62BA2E3EAFDD85167A">
    <w:name w:val="9F6603EB49104B62BA2E3EAFDD85167A"/>
    <w:rsid w:val="0006634A"/>
    <w:pPr>
      <w:spacing w:after="160" w:line="259" w:lineRule="auto"/>
    </w:pPr>
    <w:rPr>
      <w:kern w:val="2"/>
      <w:sz w:val="22"/>
      <w:szCs w:val="22"/>
      <w:lang w:eastAsia="en-AU"/>
      <w14:ligatures w14:val="standardContextual"/>
    </w:rPr>
  </w:style>
  <w:style w:type="paragraph" w:customStyle="1" w:styleId="9927B5C0302C4BAD9DDF4DAA0838F8B7">
    <w:name w:val="9927B5C0302C4BAD9DDF4DAA0838F8B7"/>
    <w:rsid w:val="0006634A"/>
    <w:pPr>
      <w:spacing w:after="160" w:line="259" w:lineRule="auto"/>
    </w:pPr>
    <w:rPr>
      <w:kern w:val="2"/>
      <w:sz w:val="22"/>
      <w:szCs w:val="22"/>
      <w:lang w:eastAsia="en-AU"/>
      <w14:ligatures w14:val="standardContextual"/>
    </w:rPr>
  </w:style>
  <w:style w:type="paragraph" w:customStyle="1" w:styleId="A7A9590C559442B88D9E14BDF5E29CB6">
    <w:name w:val="A7A9590C559442B88D9E14BDF5E29CB6"/>
    <w:rsid w:val="0006634A"/>
    <w:pPr>
      <w:spacing w:after="160" w:line="259" w:lineRule="auto"/>
    </w:pPr>
    <w:rPr>
      <w:kern w:val="2"/>
      <w:sz w:val="22"/>
      <w:szCs w:val="22"/>
      <w:lang w:eastAsia="en-AU"/>
      <w14:ligatures w14:val="standardContextual"/>
    </w:rPr>
  </w:style>
  <w:style w:type="paragraph" w:customStyle="1" w:styleId="007C8953099749BCA5F05065A35ACCB9">
    <w:name w:val="007C8953099749BCA5F05065A35ACCB9"/>
    <w:rsid w:val="0006634A"/>
    <w:pPr>
      <w:spacing w:after="160" w:line="259" w:lineRule="auto"/>
    </w:pPr>
    <w:rPr>
      <w:kern w:val="2"/>
      <w:sz w:val="22"/>
      <w:szCs w:val="22"/>
      <w:lang w:eastAsia="en-AU"/>
      <w14:ligatures w14:val="standardContextual"/>
    </w:rPr>
  </w:style>
  <w:style w:type="paragraph" w:customStyle="1" w:styleId="FBD3FED91F6044D0BE5F24D44500E289">
    <w:name w:val="FBD3FED91F6044D0BE5F24D44500E289"/>
    <w:rsid w:val="0006634A"/>
    <w:pPr>
      <w:spacing w:after="160" w:line="259" w:lineRule="auto"/>
    </w:pPr>
    <w:rPr>
      <w:kern w:val="2"/>
      <w:sz w:val="22"/>
      <w:szCs w:val="22"/>
      <w:lang w:eastAsia="en-AU"/>
      <w14:ligatures w14:val="standardContextual"/>
    </w:rPr>
  </w:style>
  <w:style w:type="paragraph" w:customStyle="1" w:styleId="5C6D1629958F4323B4DBC20DC2B25BD4">
    <w:name w:val="5C6D1629958F4323B4DBC20DC2B25BD4"/>
    <w:rsid w:val="0006634A"/>
    <w:pPr>
      <w:spacing w:after="160" w:line="259" w:lineRule="auto"/>
    </w:pPr>
    <w:rPr>
      <w:kern w:val="2"/>
      <w:sz w:val="22"/>
      <w:szCs w:val="22"/>
      <w:lang w:eastAsia="en-AU"/>
      <w14:ligatures w14:val="standardContextual"/>
    </w:rPr>
  </w:style>
  <w:style w:type="paragraph" w:customStyle="1" w:styleId="68EBEC110E6B4D039AC870384A12AEE0">
    <w:name w:val="68EBEC110E6B4D039AC870384A12AEE0"/>
    <w:rsid w:val="0006634A"/>
    <w:pPr>
      <w:spacing w:after="160" w:line="259" w:lineRule="auto"/>
    </w:pPr>
    <w:rPr>
      <w:kern w:val="2"/>
      <w:sz w:val="22"/>
      <w:szCs w:val="22"/>
      <w:lang w:eastAsia="en-AU"/>
      <w14:ligatures w14:val="standardContextual"/>
    </w:rPr>
  </w:style>
  <w:style w:type="paragraph" w:customStyle="1" w:styleId="25499CD4B06A4F618E647EE24D0B3B53">
    <w:name w:val="25499CD4B06A4F618E647EE24D0B3B53"/>
    <w:rsid w:val="0006634A"/>
    <w:pPr>
      <w:spacing w:after="160" w:line="259" w:lineRule="auto"/>
    </w:pPr>
    <w:rPr>
      <w:kern w:val="2"/>
      <w:sz w:val="22"/>
      <w:szCs w:val="22"/>
      <w:lang w:eastAsia="en-AU"/>
      <w14:ligatures w14:val="standardContextual"/>
    </w:rPr>
  </w:style>
  <w:style w:type="paragraph" w:customStyle="1" w:styleId="65EEC6CFB98B4E69A290FD5EFA695383">
    <w:name w:val="65EEC6CFB98B4E69A290FD5EFA695383"/>
    <w:rsid w:val="0006634A"/>
    <w:pPr>
      <w:spacing w:after="160" w:line="259" w:lineRule="auto"/>
    </w:pPr>
    <w:rPr>
      <w:kern w:val="2"/>
      <w:sz w:val="22"/>
      <w:szCs w:val="22"/>
      <w:lang w:eastAsia="en-AU"/>
      <w14:ligatures w14:val="standardContextual"/>
    </w:rPr>
  </w:style>
  <w:style w:type="paragraph" w:customStyle="1" w:styleId="25A8AB6B1CE44E829EAA703411E38746">
    <w:name w:val="25A8AB6B1CE44E829EAA703411E38746"/>
    <w:rsid w:val="0006634A"/>
    <w:pPr>
      <w:spacing w:after="160" w:line="259" w:lineRule="auto"/>
    </w:pPr>
    <w:rPr>
      <w:kern w:val="2"/>
      <w:sz w:val="22"/>
      <w:szCs w:val="22"/>
      <w:lang w:eastAsia="en-AU"/>
      <w14:ligatures w14:val="standardContextual"/>
    </w:rPr>
  </w:style>
  <w:style w:type="paragraph" w:customStyle="1" w:styleId="BCD66B0B8766434B8B15381A48995508">
    <w:name w:val="BCD66B0B8766434B8B15381A48995508"/>
    <w:rsid w:val="0006634A"/>
    <w:pPr>
      <w:spacing w:after="160" w:line="259" w:lineRule="auto"/>
    </w:pPr>
    <w:rPr>
      <w:kern w:val="2"/>
      <w:sz w:val="22"/>
      <w:szCs w:val="22"/>
      <w:lang w:eastAsia="en-AU"/>
      <w14:ligatures w14:val="standardContextual"/>
    </w:rPr>
  </w:style>
  <w:style w:type="paragraph" w:customStyle="1" w:styleId="142EA56FA27D47A696C6549336951376">
    <w:name w:val="142EA56FA27D47A696C6549336951376"/>
    <w:rsid w:val="0006634A"/>
    <w:pPr>
      <w:spacing w:after="160" w:line="259" w:lineRule="auto"/>
    </w:pPr>
    <w:rPr>
      <w:kern w:val="2"/>
      <w:sz w:val="22"/>
      <w:szCs w:val="22"/>
      <w:lang w:eastAsia="en-AU"/>
      <w14:ligatures w14:val="standardContextual"/>
    </w:rPr>
  </w:style>
  <w:style w:type="paragraph" w:customStyle="1" w:styleId="699DF5856F894900ACF0AEAC9EAAD9AC">
    <w:name w:val="699DF5856F894900ACF0AEAC9EAAD9AC"/>
    <w:rsid w:val="0006634A"/>
    <w:pPr>
      <w:spacing w:after="160" w:line="259" w:lineRule="auto"/>
    </w:pPr>
    <w:rPr>
      <w:kern w:val="2"/>
      <w:sz w:val="22"/>
      <w:szCs w:val="22"/>
      <w:lang w:eastAsia="en-AU"/>
      <w14:ligatures w14:val="standardContextual"/>
    </w:rPr>
  </w:style>
  <w:style w:type="paragraph" w:customStyle="1" w:styleId="EDD4F45D10BC467BBD8F9746622082FB">
    <w:name w:val="EDD4F45D10BC467BBD8F9746622082FB"/>
    <w:rsid w:val="0006634A"/>
    <w:pPr>
      <w:spacing w:after="160" w:line="259" w:lineRule="auto"/>
    </w:pPr>
    <w:rPr>
      <w:kern w:val="2"/>
      <w:sz w:val="22"/>
      <w:szCs w:val="22"/>
      <w:lang w:eastAsia="en-AU"/>
      <w14:ligatures w14:val="standardContextual"/>
    </w:rPr>
  </w:style>
  <w:style w:type="paragraph" w:customStyle="1" w:styleId="FCF5B107CDEE45228E6C6D7DD7CB885C">
    <w:name w:val="FCF5B107CDEE45228E6C6D7DD7CB885C"/>
    <w:rsid w:val="0006634A"/>
    <w:pPr>
      <w:spacing w:after="160" w:line="259" w:lineRule="auto"/>
    </w:pPr>
    <w:rPr>
      <w:kern w:val="2"/>
      <w:sz w:val="22"/>
      <w:szCs w:val="22"/>
      <w:lang w:eastAsia="en-AU"/>
      <w14:ligatures w14:val="standardContextual"/>
    </w:rPr>
  </w:style>
  <w:style w:type="paragraph" w:customStyle="1" w:styleId="8613C0D6589D40938F84B7A8310B4226">
    <w:name w:val="8613C0D6589D40938F84B7A8310B4226"/>
    <w:rsid w:val="0006634A"/>
    <w:pPr>
      <w:spacing w:after="160" w:line="259" w:lineRule="auto"/>
    </w:pPr>
    <w:rPr>
      <w:kern w:val="2"/>
      <w:sz w:val="22"/>
      <w:szCs w:val="22"/>
      <w:lang w:eastAsia="en-AU"/>
      <w14:ligatures w14:val="standardContextual"/>
    </w:rPr>
  </w:style>
  <w:style w:type="paragraph" w:customStyle="1" w:styleId="57B53BC10A13473BB97DF73BEA27F7A9">
    <w:name w:val="57B53BC10A13473BB97DF73BEA27F7A9"/>
    <w:rsid w:val="0006634A"/>
    <w:pPr>
      <w:spacing w:after="160" w:line="259" w:lineRule="auto"/>
    </w:pPr>
    <w:rPr>
      <w:kern w:val="2"/>
      <w:sz w:val="22"/>
      <w:szCs w:val="22"/>
      <w:lang w:eastAsia="en-AU"/>
      <w14:ligatures w14:val="standardContextual"/>
    </w:rPr>
  </w:style>
  <w:style w:type="paragraph" w:customStyle="1" w:styleId="ECF91CCB1A9C43E1A2CE6F3F3628DFC8">
    <w:name w:val="ECF91CCB1A9C43E1A2CE6F3F3628DFC8"/>
    <w:rsid w:val="0006634A"/>
    <w:pPr>
      <w:spacing w:after="160" w:line="259" w:lineRule="auto"/>
    </w:pPr>
    <w:rPr>
      <w:kern w:val="2"/>
      <w:sz w:val="22"/>
      <w:szCs w:val="22"/>
      <w:lang w:eastAsia="en-AU"/>
      <w14:ligatures w14:val="standardContextual"/>
    </w:rPr>
  </w:style>
  <w:style w:type="paragraph" w:customStyle="1" w:styleId="AF4CEA7415A146E19E04A912470BAF4A">
    <w:name w:val="AF4CEA7415A146E19E04A912470BAF4A"/>
    <w:rsid w:val="0006634A"/>
    <w:pPr>
      <w:spacing w:after="160" w:line="259" w:lineRule="auto"/>
    </w:pPr>
    <w:rPr>
      <w:kern w:val="2"/>
      <w:sz w:val="22"/>
      <w:szCs w:val="22"/>
      <w:lang w:eastAsia="en-AU"/>
      <w14:ligatures w14:val="standardContextual"/>
    </w:rPr>
  </w:style>
  <w:style w:type="paragraph" w:customStyle="1" w:styleId="F691BBF59F8E45BCB689DD1F66CDD95B">
    <w:name w:val="F691BBF59F8E45BCB689DD1F66CDD95B"/>
    <w:rsid w:val="0006634A"/>
    <w:pPr>
      <w:spacing w:after="160" w:line="259" w:lineRule="auto"/>
    </w:pPr>
    <w:rPr>
      <w:kern w:val="2"/>
      <w:sz w:val="22"/>
      <w:szCs w:val="22"/>
      <w:lang w:eastAsia="en-AU"/>
      <w14:ligatures w14:val="standardContextual"/>
    </w:rPr>
  </w:style>
  <w:style w:type="paragraph" w:customStyle="1" w:styleId="7829316049D54664ACD95C6B570FD23F">
    <w:name w:val="7829316049D54664ACD95C6B570FD23F"/>
    <w:rsid w:val="0006634A"/>
    <w:pPr>
      <w:spacing w:after="160" w:line="259" w:lineRule="auto"/>
    </w:pPr>
    <w:rPr>
      <w:kern w:val="2"/>
      <w:sz w:val="22"/>
      <w:szCs w:val="22"/>
      <w:lang w:eastAsia="en-AU"/>
      <w14:ligatures w14:val="standardContextual"/>
    </w:rPr>
  </w:style>
  <w:style w:type="paragraph" w:customStyle="1" w:styleId="9CE7226930474CCFB5AE8A231EEAA2BB">
    <w:name w:val="9CE7226930474CCFB5AE8A231EEAA2BB"/>
    <w:rsid w:val="0006634A"/>
    <w:pPr>
      <w:spacing w:after="160" w:line="259" w:lineRule="auto"/>
    </w:pPr>
    <w:rPr>
      <w:kern w:val="2"/>
      <w:sz w:val="22"/>
      <w:szCs w:val="22"/>
      <w:lang w:eastAsia="en-AU"/>
      <w14:ligatures w14:val="standardContextual"/>
    </w:rPr>
  </w:style>
  <w:style w:type="paragraph" w:customStyle="1" w:styleId="19F296D8DDBC43609914DF692BB6C48C">
    <w:name w:val="19F296D8DDBC43609914DF692BB6C48C"/>
    <w:rsid w:val="0006634A"/>
    <w:pPr>
      <w:spacing w:after="160" w:line="259" w:lineRule="auto"/>
    </w:pPr>
    <w:rPr>
      <w:kern w:val="2"/>
      <w:sz w:val="22"/>
      <w:szCs w:val="22"/>
      <w:lang w:eastAsia="en-AU"/>
      <w14:ligatures w14:val="standardContextual"/>
    </w:rPr>
  </w:style>
  <w:style w:type="paragraph" w:customStyle="1" w:styleId="A5508E8987E9455CA2809B66332060F9">
    <w:name w:val="A5508E8987E9455CA2809B66332060F9"/>
    <w:rsid w:val="0006634A"/>
    <w:pPr>
      <w:spacing w:after="160" w:line="259" w:lineRule="auto"/>
    </w:pPr>
    <w:rPr>
      <w:kern w:val="2"/>
      <w:sz w:val="22"/>
      <w:szCs w:val="22"/>
      <w:lang w:eastAsia="en-AU"/>
      <w14:ligatures w14:val="standardContextual"/>
    </w:rPr>
  </w:style>
  <w:style w:type="paragraph" w:customStyle="1" w:styleId="2E7FA106E7F04E1BB8EF025845851157">
    <w:name w:val="2E7FA106E7F04E1BB8EF025845851157"/>
    <w:rsid w:val="0006634A"/>
    <w:pPr>
      <w:spacing w:after="160" w:line="259" w:lineRule="auto"/>
    </w:pPr>
    <w:rPr>
      <w:kern w:val="2"/>
      <w:sz w:val="22"/>
      <w:szCs w:val="22"/>
      <w:lang w:eastAsia="en-AU"/>
      <w14:ligatures w14:val="standardContextual"/>
    </w:rPr>
  </w:style>
  <w:style w:type="paragraph" w:customStyle="1" w:styleId="D732F7E99F3F4151BB3F6F2A19C4143D">
    <w:name w:val="D732F7E99F3F4151BB3F6F2A19C4143D"/>
    <w:rsid w:val="0006634A"/>
    <w:pPr>
      <w:spacing w:after="160" w:line="259" w:lineRule="auto"/>
    </w:pPr>
    <w:rPr>
      <w:kern w:val="2"/>
      <w:sz w:val="22"/>
      <w:szCs w:val="22"/>
      <w:lang w:eastAsia="en-AU"/>
      <w14:ligatures w14:val="standardContextual"/>
    </w:rPr>
  </w:style>
  <w:style w:type="paragraph" w:customStyle="1" w:styleId="D0C0A9AB0174433DB25DD301070F45D7">
    <w:name w:val="D0C0A9AB0174433DB25DD301070F45D7"/>
    <w:rsid w:val="0006634A"/>
    <w:pPr>
      <w:spacing w:after="160" w:line="259" w:lineRule="auto"/>
    </w:pPr>
    <w:rPr>
      <w:kern w:val="2"/>
      <w:sz w:val="22"/>
      <w:szCs w:val="22"/>
      <w:lang w:eastAsia="en-AU"/>
      <w14:ligatures w14:val="standardContextual"/>
    </w:rPr>
  </w:style>
  <w:style w:type="paragraph" w:customStyle="1" w:styleId="351858EF43A1479AB417BCD05F8EA8A1">
    <w:name w:val="351858EF43A1479AB417BCD05F8EA8A1"/>
    <w:rsid w:val="0006634A"/>
    <w:pPr>
      <w:spacing w:after="160" w:line="259" w:lineRule="auto"/>
    </w:pPr>
    <w:rPr>
      <w:kern w:val="2"/>
      <w:sz w:val="22"/>
      <w:szCs w:val="22"/>
      <w:lang w:eastAsia="en-AU"/>
      <w14:ligatures w14:val="standardContextual"/>
    </w:rPr>
  </w:style>
  <w:style w:type="paragraph" w:customStyle="1" w:styleId="7D2B93DE87F54309903FF7AD421A59A2">
    <w:name w:val="7D2B93DE87F54309903FF7AD421A59A2"/>
    <w:rsid w:val="0006634A"/>
    <w:pPr>
      <w:spacing w:after="160" w:line="259" w:lineRule="auto"/>
    </w:pPr>
    <w:rPr>
      <w:kern w:val="2"/>
      <w:sz w:val="22"/>
      <w:szCs w:val="22"/>
      <w:lang w:eastAsia="en-AU"/>
      <w14:ligatures w14:val="standardContextual"/>
    </w:rPr>
  </w:style>
  <w:style w:type="paragraph" w:customStyle="1" w:styleId="DFBFEFD14A904BAC9836CAD94EC9C96F">
    <w:name w:val="DFBFEFD14A904BAC9836CAD94EC9C96F"/>
    <w:rsid w:val="0006634A"/>
    <w:pPr>
      <w:spacing w:after="160" w:line="259" w:lineRule="auto"/>
    </w:pPr>
    <w:rPr>
      <w:kern w:val="2"/>
      <w:sz w:val="22"/>
      <w:szCs w:val="22"/>
      <w:lang w:eastAsia="en-AU"/>
      <w14:ligatures w14:val="standardContextual"/>
    </w:rPr>
  </w:style>
  <w:style w:type="paragraph" w:customStyle="1" w:styleId="85E5CAA65F6F403E8C37123782B74EA7">
    <w:name w:val="85E5CAA65F6F403E8C37123782B74EA7"/>
    <w:rsid w:val="0006634A"/>
    <w:pPr>
      <w:spacing w:after="160" w:line="259" w:lineRule="auto"/>
    </w:pPr>
    <w:rPr>
      <w:kern w:val="2"/>
      <w:sz w:val="22"/>
      <w:szCs w:val="22"/>
      <w:lang w:eastAsia="en-AU"/>
      <w14:ligatures w14:val="standardContextual"/>
    </w:rPr>
  </w:style>
  <w:style w:type="paragraph" w:customStyle="1" w:styleId="E1E2C866E9194F1B89A2EF54408E9E1F">
    <w:name w:val="E1E2C866E9194F1B89A2EF54408E9E1F"/>
    <w:rsid w:val="0006634A"/>
    <w:pPr>
      <w:spacing w:after="160" w:line="259" w:lineRule="auto"/>
    </w:pPr>
    <w:rPr>
      <w:kern w:val="2"/>
      <w:sz w:val="22"/>
      <w:szCs w:val="22"/>
      <w:lang w:eastAsia="en-AU"/>
      <w14:ligatures w14:val="standardContextual"/>
    </w:rPr>
  </w:style>
  <w:style w:type="paragraph" w:customStyle="1" w:styleId="ED310F95680945E3AA2B8BB2DB6A38F7">
    <w:name w:val="ED310F95680945E3AA2B8BB2DB6A38F7"/>
    <w:rsid w:val="0006634A"/>
    <w:pPr>
      <w:spacing w:after="160" w:line="259" w:lineRule="auto"/>
    </w:pPr>
    <w:rPr>
      <w:kern w:val="2"/>
      <w:sz w:val="22"/>
      <w:szCs w:val="22"/>
      <w:lang w:eastAsia="en-AU"/>
      <w14:ligatures w14:val="standardContextual"/>
    </w:rPr>
  </w:style>
  <w:style w:type="paragraph" w:customStyle="1" w:styleId="EF5CCBE4D14B476C85173087D295EDF9">
    <w:name w:val="EF5CCBE4D14B476C85173087D295EDF9"/>
    <w:rsid w:val="0006634A"/>
    <w:pPr>
      <w:spacing w:after="160" w:line="259" w:lineRule="auto"/>
    </w:pPr>
    <w:rPr>
      <w:kern w:val="2"/>
      <w:sz w:val="22"/>
      <w:szCs w:val="22"/>
      <w:lang w:eastAsia="en-AU"/>
      <w14:ligatures w14:val="standardContextual"/>
    </w:rPr>
  </w:style>
  <w:style w:type="paragraph" w:customStyle="1" w:styleId="2C2424C801854071A3BCB486F2B1BE7F">
    <w:name w:val="2C2424C801854071A3BCB486F2B1BE7F"/>
    <w:rsid w:val="0006634A"/>
    <w:pPr>
      <w:spacing w:after="160" w:line="259" w:lineRule="auto"/>
    </w:pPr>
    <w:rPr>
      <w:kern w:val="2"/>
      <w:sz w:val="22"/>
      <w:szCs w:val="22"/>
      <w:lang w:eastAsia="en-AU"/>
      <w14:ligatures w14:val="standardContextual"/>
    </w:rPr>
  </w:style>
  <w:style w:type="paragraph" w:customStyle="1" w:styleId="8CCDFF7F229A4620B3C68F6B38879B8B">
    <w:name w:val="8CCDFF7F229A4620B3C68F6B38879B8B"/>
    <w:rsid w:val="0006634A"/>
    <w:pPr>
      <w:spacing w:after="160" w:line="259" w:lineRule="auto"/>
    </w:pPr>
    <w:rPr>
      <w:kern w:val="2"/>
      <w:sz w:val="22"/>
      <w:szCs w:val="22"/>
      <w:lang w:eastAsia="en-AU"/>
      <w14:ligatures w14:val="standardContextual"/>
    </w:rPr>
  </w:style>
  <w:style w:type="paragraph" w:customStyle="1" w:styleId="AD3D84DD506946DC95CEF43C397780B8">
    <w:name w:val="AD3D84DD506946DC95CEF43C397780B8"/>
    <w:rsid w:val="0006634A"/>
    <w:pPr>
      <w:spacing w:after="160" w:line="259" w:lineRule="auto"/>
    </w:pPr>
    <w:rPr>
      <w:kern w:val="2"/>
      <w:sz w:val="22"/>
      <w:szCs w:val="22"/>
      <w:lang w:eastAsia="en-AU"/>
      <w14:ligatures w14:val="standardContextual"/>
    </w:rPr>
  </w:style>
  <w:style w:type="paragraph" w:customStyle="1" w:styleId="5AAB74E72DD04F4B8F3F8AD7C945A4F0">
    <w:name w:val="5AAB74E72DD04F4B8F3F8AD7C945A4F0"/>
    <w:rsid w:val="0006634A"/>
    <w:pPr>
      <w:spacing w:after="160" w:line="259" w:lineRule="auto"/>
    </w:pPr>
    <w:rPr>
      <w:kern w:val="2"/>
      <w:sz w:val="22"/>
      <w:szCs w:val="22"/>
      <w:lang w:eastAsia="en-AU"/>
      <w14:ligatures w14:val="standardContextual"/>
    </w:rPr>
  </w:style>
  <w:style w:type="paragraph" w:customStyle="1" w:styleId="4BA6FC643FEC4F6883682BFC4A7E4045">
    <w:name w:val="4BA6FC643FEC4F6883682BFC4A7E4045"/>
    <w:rsid w:val="0006634A"/>
    <w:pPr>
      <w:spacing w:after="160" w:line="259" w:lineRule="auto"/>
    </w:pPr>
    <w:rPr>
      <w:kern w:val="2"/>
      <w:sz w:val="22"/>
      <w:szCs w:val="22"/>
      <w:lang w:eastAsia="en-AU"/>
      <w14:ligatures w14:val="standardContextual"/>
    </w:rPr>
  </w:style>
  <w:style w:type="paragraph" w:customStyle="1" w:styleId="24719624542E4B2090ECE84EBC8A3712">
    <w:name w:val="24719624542E4B2090ECE84EBC8A3712"/>
    <w:rsid w:val="0006634A"/>
    <w:pPr>
      <w:spacing w:after="160" w:line="259" w:lineRule="auto"/>
    </w:pPr>
    <w:rPr>
      <w:kern w:val="2"/>
      <w:sz w:val="22"/>
      <w:szCs w:val="22"/>
      <w:lang w:eastAsia="en-AU"/>
      <w14:ligatures w14:val="standardContextual"/>
    </w:rPr>
  </w:style>
  <w:style w:type="paragraph" w:customStyle="1" w:styleId="CA7D93F77F82424886CE1B0904D698FD">
    <w:name w:val="CA7D93F77F82424886CE1B0904D698FD"/>
    <w:rsid w:val="0006634A"/>
    <w:pPr>
      <w:spacing w:after="160" w:line="259" w:lineRule="auto"/>
    </w:pPr>
    <w:rPr>
      <w:kern w:val="2"/>
      <w:sz w:val="22"/>
      <w:szCs w:val="22"/>
      <w:lang w:eastAsia="en-AU"/>
      <w14:ligatures w14:val="standardContextual"/>
    </w:rPr>
  </w:style>
  <w:style w:type="paragraph" w:customStyle="1" w:styleId="411055AF88464F8DB0D5F3411C4B71CD">
    <w:name w:val="411055AF88464F8DB0D5F3411C4B71CD"/>
    <w:rsid w:val="0006634A"/>
    <w:pPr>
      <w:spacing w:after="160" w:line="259" w:lineRule="auto"/>
    </w:pPr>
    <w:rPr>
      <w:kern w:val="2"/>
      <w:sz w:val="22"/>
      <w:szCs w:val="22"/>
      <w:lang w:eastAsia="en-AU"/>
      <w14:ligatures w14:val="standardContextual"/>
    </w:rPr>
  </w:style>
  <w:style w:type="paragraph" w:customStyle="1" w:styleId="495C4D44E269466E877184E5B7FF0104">
    <w:name w:val="495C4D44E269466E877184E5B7FF0104"/>
    <w:rsid w:val="0006634A"/>
    <w:pPr>
      <w:spacing w:after="160" w:line="259" w:lineRule="auto"/>
    </w:pPr>
    <w:rPr>
      <w:kern w:val="2"/>
      <w:sz w:val="22"/>
      <w:szCs w:val="22"/>
      <w:lang w:eastAsia="en-AU"/>
      <w14:ligatures w14:val="standardContextual"/>
    </w:rPr>
  </w:style>
  <w:style w:type="paragraph" w:customStyle="1" w:styleId="7790F83CE0DA4F568AB5F1DFA480E88C">
    <w:name w:val="7790F83CE0DA4F568AB5F1DFA480E88C"/>
    <w:rsid w:val="0006634A"/>
    <w:pPr>
      <w:spacing w:after="160" w:line="259" w:lineRule="auto"/>
    </w:pPr>
    <w:rPr>
      <w:kern w:val="2"/>
      <w:sz w:val="22"/>
      <w:szCs w:val="22"/>
      <w:lang w:eastAsia="en-AU"/>
      <w14:ligatures w14:val="standardContextual"/>
    </w:rPr>
  </w:style>
  <w:style w:type="paragraph" w:customStyle="1" w:styleId="D851ACDC498349C19E545873E94BE03C">
    <w:name w:val="D851ACDC498349C19E545873E94BE03C"/>
    <w:rsid w:val="0006634A"/>
    <w:pPr>
      <w:spacing w:after="160" w:line="259" w:lineRule="auto"/>
    </w:pPr>
    <w:rPr>
      <w:kern w:val="2"/>
      <w:sz w:val="22"/>
      <w:szCs w:val="22"/>
      <w:lang w:eastAsia="en-AU"/>
      <w14:ligatures w14:val="standardContextual"/>
    </w:rPr>
  </w:style>
  <w:style w:type="paragraph" w:customStyle="1" w:styleId="9B622F86C3DC4F6DAE42F8B9DE491553">
    <w:name w:val="9B622F86C3DC4F6DAE42F8B9DE491553"/>
    <w:rsid w:val="0006634A"/>
    <w:pPr>
      <w:spacing w:after="160" w:line="259" w:lineRule="auto"/>
    </w:pPr>
    <w:rPr>
      <w:kern w:val="2"/>
      <w:sz w:val="22"/>
      <w:szCs w:val="22"/>
      <w:lang w:eastAsia="en-AU"/>
      <w14:ligatures w14:val="standardContextual"/>
    </w:rPr>
  </w:style>
  <w:style w:type="paragraph" w:customStyle="1" w:styleId="97D48D45998D41C08C77E4875E9B95CC">
    <w:name w:val="97D48D45998D41C08C77E4875E9B95CC"/>
    <w:rsid w:val="0006634A"/>
    <w:pPr>
      <w:spacing w:after="160" w:line="259" w:lineRule="auto"/>
    </w:pPr>
    <w:rPr>
      <w:kern w:val="2"/>
      <w:sz w:val="22"/>
      <w:szCs w:val="22"/>
      <w:lang w:eastAsia="en-AU"/>
      <w14:ligatures w14:val="standardContextual"/>
    </w:rPr>
  </w:style>
  <w:style w:type="paragraph" w:customStyle="1" w:styleId="C866A72EC93047A6B51A88DAC48D275E">
    <w:name w:val="C866A72EC93047A6B51A88DAC48D275E"/>
    <w:rsid w:val="0006634A"/>
    <w:pPr>
      <w:spacing w:after="160" w:line="259" w:lineRule="auto"/>
    </w:pPr>
    <w:rPr>
      <w:kern w:val="2"/>
      <w:sz w:val="22"/>
      <w:szCs w:val="22"/>
      <w:lang w:eastAsia="en-AU"/>
      <w14:ligatures w14:val="standardContextual"/>
    </w:rPr>
  </w:style>
  <w:style w:type="paragraph" w:customStyle="1" w:styleId="7974659DA4814F05AFF58DC12381FF32">
    <w:name w:val="7974659DA4814F05AFF58DC12381FF32"/>
    <w:rsid w:val="0006634A"/>
    <w:pPr>
      <w:spacing w:after="160" w:line="259" w:lineRule="auto"/>
    </w:pPr>
    <w:rPr>
      <w:kern w:val="2"/>
      <w:sz w:val="22"/>
      <w:szCs w:val="22"/>
      <w:lang w:eastAsia="en-AU"/>
      <w14:ligatures w14:val="standardContextual"/>
    </w:rPr>
  </w:style>
  <w:style w:type="paragraph" w:customStyle="1" w:styleId="18C9D597FE0B471697194C85262B6C48">
    <w:name w:val="18C9D597FE0B471697194C85262B6C48"/>
    <w:rsid w:val="0006634A"/>
    <w:pPr>
      <w:spacing w:after="160" w:line="259" w:lineRule="auto"/>
    </w:pPr>
    <w:rPr>
      <w:kern w:val="2"/>
      <w:sz w:val="22"/>
      <w:szCs w:val="22"/>
      <w:lang w:eastAsia="en-AU"/>
      <w14:ligatures w14:val="standardContextual"/>
    </w:rPr>
  </w:style>
  <w:style w:type="paragraph" w:customStyle="1" w:styleId="F2A905841655419BA2BF7F7B82038565">
    <w:name w:val="F2A905841655419BA2BF7F7B82038565"/>
    <w:rsid w:val="0006634A"/>
    <w:pPr>
      <w:spacing w:after="160" w:line="259" w:lineRule="auto"/>
    </w:pPr>
    <w:rPr>
      <w:kern w:val="2"/>
      <w:sz w:val="22"/>
      <w:szCs w:val="22"/>
      <w:lang w:eastAsia="en-AU"/>
      <w14:ligatures w14:val="standardContextual"/>
    </w:rPr>
  </w:style>
  <w:style w:type="paragraph" w:customStyle="1" w:styleId="82EBFBAF137848BDA9A14A0647B310B5">
    <w:name w:val="82EBFBAF137848BDA9A14A0647B310B5"/>
    <w:rsid w:val="0006634A"/>
    <w:pPr>
      <w:spacing w:after="160" w:line="259" w:lineRule="auto"/>
    </w:pPr>
    <w:rPr>
      <w:kern w:val="2"/>
      <w:sz w:val="22"/>
      <w:szCs w:val="22"/>
      <w:lang w:eastAsia="en-AU"/>
      <w14:ligatures w14:val="standardContextual"/>
    </w:rPr>
  </w:style>
  <w:style w:type="paragraph" w:customStyle="1" w:styleId="948E7DF04E8047048D3A022340C2AEF8">
    <w:name w:val="948E7DF04E8047048D3A022340C2AEF8"/>
    <w:rsid w:val="0006634A"/>
    <w:pPr>
      <w:spacing w:after="160" w:line="259" w:lineRule="auto"/>
    </w:pPr>
    <w:rPr>
      <w:kern w:val="2"/>
      <w:sz w:val="22"/>
      <w:szCs w:val="22"/>
      <w:lang w:eastAsia="en-AU"/>
      <w14:ligatures w14:val="standardContextual"/>
    </w:rPr>
  </w:style>
  <w:style w:type="paragraph" w:customStyle="1" w:styleId="8712B92A67984284A7CE0E48A2475BAE">
    <w:name w:val="8712B92A67984284A7CE0E48A2475BAE"/>
    <w:rsid w:val="0006634A"/>
    <w:pPr>
      <w:spacing w:after="160" w:line="259" w:lineRule="auto"/>
    </w:pPr>
    <w:rPr>
      <w:kern w:val="2"/>
      <w:sz w:val="22"/>
      <w:szCs w:val="22"/>
      <w:lang w:eastAsia="en-AU"/>
      <w14:ligatures w14:val="standardContextual"/>
    </w:rPr>
  </w:style>
  <w:style w:type="paragraph" w:customStyle="1" w:styleId="408B618BEF1A44F1BFFB379DBFE7F1DD">
    <w:name w:val="408B618BEF1A44F1BFFB379DBFE7F1DD"/>
    <w:rsid w:val="0006634A"/>
    <w:pPr>
      <w:spacing w:after="160" w:line="259" w:lineRule="auto"/>
    </w:pPr>
    <w:rPr>
      <w:kern w:val="2"/>
      <w:sz w:val="22"/>
      <w:szCs w:val="22"/>
      <w:lang w:eastAsia="en-AU"/>
      <w14:ligatures w14:val="standardContextual"/>
    </w:rPr>
  </w:style>
  <w:style w:type="paragraph" w:customStyle="1" w:styleId="9726A475495949CB8480F1EE5D82973F">
    <w:name w:val="9726A475495949CB8480F1EE5D82973F"/>
    <w:rsid w:val="0006634A"/>
    <w:pPr>
      <w:spacing w:after="160" w:line="259" w:lineRule="auto"/>
    </w:pPr>
    <w:rPr>
      <w:kern w:val="2"/>
      <w:sz w:val="22"/>
      <w:szCs w:val="22"/>
      <w:lang w:eastAsia="en-AU"/>
      <w14:ligatures w14:val="standardContextual"/>
    </w:rPr>
  </w:style>
  <w:style w:type="paragraph" w:customStyle="1" w:styleId="31EC891FDEE747BE963D95F38F438BC7">
    <w:name w:val="31EC891FDEE747BE963D95F38F438BC7"/>
    <w:rsid w:val="0006634A"/>
    <w:pPr>
      <w:spacing w:after="160" w:line="259" w:lineRule="auto"/>
    </w:pPr>
    <w:rPr>
      <w:kern w:val="2"/>
      <w:sz w:val="22"/>
      <w:szCs w:val="22"/>
      <w:lang w:eastAsia="en-AU"/>
      <w14:ligatures w14:val="standardContextual"/>
    </w:rPr>
  </w:style>
  <w:style w:type="paragraph" w:customStyle="1" w:styleId="C547AF1277124F0CB7F62886FCB1653E">
    <w:name w:val="C547AF1277124F0CB7F62886FCB1653E"/>
    <w:rsid w:val="0006634A"/>
    <w:pPr>
      <w:spacing w:after="160" w:line="259" w:lineRule="auto"/>
    </w:pPr>
    <w:rPr>
      <w:kern w:val="2"/>
      <w:sz w:val="22"/>
      <w:szCs w:val="22"/>
      <w:lang w:eastAsia="en-AU"/>
      <w14:ligatures w14:val="standardContextual"/>
    </w:rPr>
  </w:style>
  <w:style w:type="paragraph" w:customStyle="1" w:styleId="05960F6CE06F45D496093CCF1559606B">
    <w:name w:val="05960F6CE06F45D496093CCF1559606B"/>
    <w:rsid w:val="0006634A"/>
    <w:pPr>
      <w:spacing w:after="160" w:line="259" w:lineRule="auto"/>
    </w:pPr>
    <w:rPr>
      <w:kern w:val="2"/>
      <w:sz w:val="22"/>
      <w:szCs w:val="22"/>
      <w:lang w:eastAsia="en-AU"/>
      <w14:ligatures w14:val="standardContextual"/>
    </w:rPr>
  </w:style>
  <w:style w:type="paragraph" w:customStyle="1" w:styleId="7740B7C3B6DE4907960ABC8775158FF9">
    <w:name w:val="7740B7C3B6DE4907960ABC8775158FF9"/>
    <w:rsid w:val="0006634A"/>
    <w:pPr>
      <w:spacing w:after="160" w:line="259" w:lineRule="auto"/>
    </w:pPr>
    <w:rPr>
      <w:kern w:val="2"/>
      <w:sz w:val="22"/>
      <w:szCs w:val="22"/>
      <w:lang w:eastAsia="en-AU"/>
      <w14:ligatures w14:val="standardContextual"/>
    </w:rPr>
  </w:style>
  <w:style w:type="paragraph" w:customStyle="1" w:styleId="56542C3299AE43DEA6F700362039B2D4">
    <w:name w:val="56542C3299AE43DEA6F700362039B2D4"/>
    <w:rsid w:val="0006634A"/>
    <w:pPr>
      <w:spacing w:after="160" w:line="259" w:lineRule="auto"/>
    </w:pPr>
    <w:rPr>
      <w:kern w:val="2"/>
      <w:sz w:val="22"/>
      <w:szCs w:val="22"/>
      <w:lang w:eastAsia="en-AU"/>
      <w14:ligatures w14:val="standardContextual"/>
    </w:rPr>
  </w:style>
  <w:style w:type="paragraph" w:customStyle="1" w:styleId="3E5653647B6C4413AEA6B151F40E981B">
    <w:name w:val="3E5653647B6C4413AEA6B151F40E981B"/>
    <w:rsid w:val="0006634A"/>
    <w:pPr>
      <w:spacing w:after="160" w:line="259" w:lineRule="auto"/>
    </w:pPr>
    <w:rPr>
      <w:kern w:val="2"/>
      <w:sz w:val="22"/>
      <w:szCs w:val="22"/>
      <w:lang w:eastAsia="en-AU"/>
      <w14:ligatures w14:val="standardContextual"/>
    </w:rPr>
  </w:style>
  <w:style w:type="paragraph" w:customStyle="1" w:styleId="95C5BD479AC04B0D8D2255EE1F8FFC2F">
    <w:name w:val="95C5BD479AC04B0D8D2255EE1F8FFC2F"/>
    <w:rsid w:val="0006634A"/>
    <w:pPr>
      <w:spacing w:after="160" w:line="259" w:lineRule="auto"/>
    </w:pPr>
    <w:rPr>
      <w:kern w:val="2"/>
      <w:sz w:val="22"/>
      <w:szCs w:val="22"/>
      <w:lang w:eastAsia="en-AU"/>
      <w14:ligatures w14:val="standardContextual"/>
    </w:rPr>
  </w:style>
  <w:style w:type="paragraph" w:customStyle="1" w:styleId="7A71264D5AEF4941B1594BB6E6875C75">
    <w:name w:val="7A71264D5AEF4941B1594BB6E6875C75"/>
    <w:rsid w:val="0006634A"/>
    <w:pPr>
      <w:spacing w:after="160" w:line="259" w:lineRule="auto"/>
    </w:pPr>
    <w:rPr>
      <w:kern w:val="2"/>
      <w:sz w:val="22"/>
      <w:szCs w:val="22"/>
      <w:lang w:eastAsia="en-AU"/>
      <w14:ligatures w14:val="standardContextual"/>
    </w:rPr>
  </w:style>
  <w:style w:type="paragraph" w:customStyle="1" w:styleId="338B9EF5306F463CA47C41ED25F020C0">
    <w:name w:val="338B9EF5306F463CA47C41ED25F020C0"/>
    <w:rsid w:val="0006634A"/>
    <w:pPr>
      <w:spacing w:after="160" w:line="259" w:lineRule="auto"/>
    </w:pPr>
    <w:rPr>
      <w:kern w:val="2"/>
      <w:sz w:val="22"/>
      <w:szCs w:val="22"/>
      <w:lang w:eastAsia="en-AU"/>
      <w14:ligatures w14:val="standardContextual"/>
    </w:rPr>
  </w:style>
  <w:style w:type="paragraph" w:customStyle="1" w:styleId="095AA31B6F924893B3999B2FBB47A067">
    <w:name w:val="095AA31B6F924893B3999B2FBB47A067"/>
    <w:rsid w:val="0006634A"/>
    <w:pPr>
      <w:spacing w:after="160" w:line="259" w:lineRule="auto"/>
    </w:pPr>
    <w:rPr>
      <w:kern w:val="2"/>
      <w:sz w:val="22"/>
      <w:szCs w:val="22"/>
      <w:lang w:eastAsia="en-AU"/>
      <w14:ligatures w14:val="standardContextual"/>
    </w:rPr>
  </w:style>
  <w:style w:type="paragraph" w:customStyle="1" w:styleId="C2B9A7EAAD1C4A469B8BE8FEA0AFE639">
    <w:name w:val="C2B9A7EAAD1C4A469B8BE8FEA0AFE639"/>
    <w:rsid w:val="0006634A"/>
    <w:pPr>
      <w:spacing w:after="160" w:line="259" w:lineRule="auto"/>
    </w:pPr>
    <w:rPr>
      <w:kern w:val="2"/>
      <w:sz w:val="22"/>
      <w:szCs w:val="22"/>
      <w:lang w:eastAsia="en-AU"/>
      <w14:ligatures w14:val="standardContextual"/>
    </w:rPr>
  </w:style>
  <w:style w:type="paragraph" w:customStyle="1" w:styleId="23F08D32A3824D26BADE350F152E190D">
    <w:name w:val="23F08D32A3824D26BADE350F152E190D"/>
    <w:rsid w:val="0006634A"/>
    <w:pPr>
      <w:spacing w:after="160" w:line="259" w:lineRule="auto"/>
    </w:pPr>
    <w:rPr>
      <w:kern w:val="2"/>
      <w:sz w:val="22"/>
      <w:szCs w:val="22"/>
      <w:lang w:eastAsia="en-AU"/>
      <w14:ligatures w14:val="standardContextual"/>
    </w:rPr>
  </w:style>
  <w:style w:type="paragraph" w:customStyle="1" w:styleId="2444DCD4B9F34D1AA3228DEF1EB3B053">
    <w:name w:val="2444DCD4B9F34D1AA3228DEF1EB3B053"/>
    <w:rsid w:val="0006634A"/>
    <w:pPr>
      <w:spacing w:after="160" w:line="259" w:lineRule="auto"/>
    </w:pPr>
    <w:rPr>
      <w:kern w:val="2"/>
      <w:sz w:val="22"/>
      <w:szCs w:val="22"/>
      <w:lang w:eastAsia="en-AU"/>
      <w14:ligatures w14:val="standardContextual"/>
    </w:rPr>
  </w:style>
  <w:style w:type="paragraph" w:customStyle="1" w:styleId="F532CDAECE1B4DB1A9767C4DB5C41AAD">
    <w:name w:val="F532CDAECE1B4DB1A9767C4DB5C41AAD"/>
    <w:rsid w:val="0006634A"/>
    <w:pPr>
      <w:spacing w:after="160" w:line="259" w:lineRule="auto"/>
    </w:pPr>
    <w:rPr>
      <w:kern w:val="2"/>
      <w:sz w:val="22"/>
      <w:szCs w:val="22"/>
      <w:lang w:eastAsia="en-AU"/>
      <w14:ligatures w14:val="standardContextual"/>
    </w:rPr>
  </w:style>
  <w:style w:type="paragraph" w:customStyle="1" w:styleId="25E5B8A94CEC4AE889750D67738DEC0C">
    <w:name w:val="25E5B8A94CEC4AE889750D67738DEC0C"/>
    <w:rsid w:val="0006634A"/>
    <w:pPr>
      <w:spacing w:after="160" w:line="259" w:lineRule="auto"/>
    </w:pPr>
    <w:rPr>
      <w:kern w:val="2"/>
      <w:sz w:val="22"/>
      <w:szCs w:val="22"/>
      <w:lang w:eastAsia="en-AU"/>
      <w14:ligatures w14:val="standardContextual"/>
    </w:rPr>
  </w:style>
  <w:style w:type="paragraph" w:customStyle="1" w:styleId="7F2B79C85C4741B89F35EF19B24BAB95">
    <w:name w:val="7F2B79C85C4741B89F35EF19B24BAB95"/>
    <w:rsid w:val="0006634A"/>
    <w:pPr>
      <w:spacing w:after="160" w:line="259" w:lineRule="auto"/>
    </w:pPr>
    <w:rPr>
      <w:kern w:val="2"/>
      <w:sz w:val="22"/>
      <w:szCs w:val="22"/>
      <w:lang w:eastAsia="en-AU"/>
      <w14:ligatures w14:val="standardContextual"/>
    </w:rPr>
  </w:style>
  <w:style w:type="paragraph" w:customStyle="1" w:styleId="6EA1AB0A882E4D409C1A722DF6AA221E">
    <w:name w:val="6EA1AB0A882E4D409C1A722DF6AA221E"/>
    <w:rsid w:val="0006634A"/>
    <w:pPr>
      <w:spacing w:after="160" w:line="259" w:lineRule="auto"/>
    </w:pPr>
    <w:rPr>
      <w:kern w:val="2"/>
      <w:sz w:val="22"/>
      <w:szCs w:val="22"/>
      <w:lang w:eastAsia="en-AU"/>
      <w14:ligatures w14:val="standardContextual"/>
    </w:rPr>
  </w:style>
  <w:style w:type="paragraph" w:customStyle="1" w:styleId="BF9CB23D7B814854B8B0BCC1D999C0E2">
    <w:name w:val="BF9CB23D7B814854B8B0BCC1D999C0E2"/>
    <w:rsid w:val="0006634A"/>
    <w:pPr>
      <w:spacing w:after="160" w:line="259" w:lineRule="auto"/>
    </w:pPr>
    <w:rPr>
      <w:kern w:val="2"/>
      <w:sz w:val="22"/>
      <w:szCs w:val="22"/>
      <w:lang w:eastAsia="en-AU"/>
      <w14:ligatures w14:val="standardContextual"/>
    </w:rPr>
  </w:style>
  <w:style w:type="paragraph" w:customStyle="1" w:styleId="67ECC9D4CB08469EAAA85C03E68FDA23">
    <w:name w:val="67ECC9D4CB08469EAAA85C03E68FDA23"/>
    <w:rsid w:val="0006634A"/>
    <w:pPr>
      <w:spacing w:after="160" w:line="259" w:lineRule="auto"/>
    </w:pPr>
    <w:rPr>
      <w:kern w:val="2"/>
      <w:sz w:val="22"/>
      <w:szCs w:val="22"/>
      <w:lang w:eastAsia="en-AU"/>
      <w14:ligatures w14:val="standardContextual"/>
    </w:rPr>
  </w:style>
  <w:style w:type="paragraph" w:customStyle="1" w:styleId="477BAA57FF914FB2B2F0CE11B10C0BFA">
    <w:name w:val="477BAA57FF914FB2B2F0CE11B10C0BFA"/>
    <w:rsid w:val="0006634A"/>
    <w:pPr>
      <w:spacing w:after="160" w:line="259" w:lineRule="auto"/>
    </w:pPr>
    <w:rPr>
      <w:kern w:val="2"/>
      <w:sz w:val="22"/>
      <w:szCs w:val="22"/>
      <w:lang w:eastAsia="en-AU"/>
      <w14:ligatures w14:val="standardContextual"/>
    </w:rPr>
  </w:style>
  <w:style w:type="paragraph" w:customStyle="1" w:styleId="EEB601A466A34020A5D097F9FA1CFD90">
    <w:name w:val="EEB601A466A34020A5D097F9FA1CFD90"/>
    <w:rsid w:val="0006634A"/>
    <w:pPr>
      <w:spacing w:after="160" w:line="259" w:lineRule="auto"/>
    </w:pPr>
    <w:rPr>
      <w:kern w:val="2"/>
      <w:sz w:val="22"/>
      <w:szCs w:val="22"/>
      <w:lang w:eastAsia="en-AU"/>
      <w14:ligatures w14:val="standardContextual"/>
    </w:rPr>
  </w:style>
  <w:style w:type="paragraph" w:customStyle="1" w:styleId="23899351F7D14793ADF7B52566B99254">
    <w:name w:val="23899351F7D14793ADF7B52566B99254"/>
    <w:rsid w:val="0006634A"/>
    <w:pPr>
      <w:spacing w:after="160" w:line="259" w:lineRule="auto"/>
    </w:pPr>
    <w:rPr>
      <w:kern w:val="2"/>
      <w:sz w:val="22"/>
      <w:szCs w:val="22"/>
      <w:lang w:eastAsia="en-AU"/>
      <w14:ligatures w14:val="standardContextual"/>
    </w:rPr>
  </w:style>
  <w:style w:type="paragraph" w:customStyle="1" w:styleId="A21F340B84C6455BA523996EAD9CA424">
    <w:name w:val="A21F340B84C6455BA523996EAD9CA424"/>
    <w:rsid w:val="0006634A"/>
    <w:pPr>
      <w:spacing w:after="160" w:line="259" w:lineRule="auto"/>
    </w:pPr>
    <w:rPr>
      <w:kern w:val="2"/>
      <w:sz w:val="22"/>
      <w:szCs w:val="22"/>
      <w:lang w:eastAsia="en-AU"/>
      <w14:ligatures w14:val="standardContextual"/>
    </w:rPr>
  </w:style>
  <w:style w:type="paragraph" w:customStyle="1" w:styleId="33679E2ACEC54D72ADEF385D76F14423">
    <w:name w:val="33679E2ACEC54D72ADEF385D76F14423"/>
    <w:rsid w:val="0006634A"/>
    <w:pPr>
      <w:spacing w:after="160" w:line="259" w:lineRule="auto"/>
    </w:pPr>
    <w:rPr>
      <w:kern w:val="2"/>
      <w:sz w:val="22"/>
      <w:szCs w:val="22"/>
      <w:lang w:eastAsia="en-AU"/>
      <w14:ligatures w14:val="standardContextual"/>
    </w:rPr>
  </w:style>
  <w:style w:type="paragraph" w:customStyle="1" w:styleId="C955B73A67504C5692056B6049A9B215">
    <w:name w:val="C955B73A67504C5692056B6049A9B215"/>
    <w:rsid w:val="0006634A"/>
    <w:pPr>
      <w:spacing w:after="160" w:line="259" w:lineRule="auto"/>
    </w:pPr>
    <w:rPr>
      <w:kern w:val="2"/>
      <w:sz w:val="22"/>
      <w:szCs w:val="22"/>
      <w:lang w:eastAsia="en-AU"/>
      <w14:ligatures w14:val="standardContextual"/>
    </w:rPr>
  </w:style>
  <w:style w:type="paragraph" w:customStyle="1" w:styleId="4A084BC932BB44E59D477F3E397C6D2E">
    <w:name w:val="4A084BC932BB44E59D477F3E397C6D2E"/>
    <w:rsid w:val="0006634A"/>
    <w:pPr>
      <w:spacing w:after="160" w:line="259" w:lineRule="auto"/>
    </w:pPr>
    <w:rPr>
      <w:kern w:val="2"/>
      <w:sz w:val="22"/>
      <w:szCs w:val="22"/>
      <w:lang w:eastAsia="en-AU"/>
      <w14:ligatures w14:val="standardContextual"/>
    </w:rPr>
  </w:style>
  <w:style w:type="paragraph" w:customStyle="1" w:styleId="E7A9858E60AD484F8BF4A8E7195CC091">
    <w:name w:val="E7A9858E60AD484F8BF4A8E7195CC091"/>
    <w:rsid w:val="0006634A"/>
    <w:pPr>
      <w:spacing w:after="160" w:line="259" w:lineRule="auto"/>
    </w:pPr>
    <w:rPr>
      <w:kern w:val="2"/>
      <w:sz w:val="22"/>
      <w:szCs w:val="22"/>
      <w:lang w:eastAsia="en-AU"/>
      <w14:ligatures w14:val="standardContextual"/>
    </w:rPr>
  </w:style>
  <w:style w:type="paragraph" w:customStyle="1" w:styleId="795FF146731749CB9516330901FCA670">
    <w:name w:val="795FF146731749CB9516330901FCA670"/>
    <w:rsid w:val="0006634A"/>
    <w:pPr>
      <w:spacing w:after="160" w:line="259" w:lineRule="auto"/>
    </w:pPr>
    <w:rPr>
      <w:kern w:val="2"/>
      <w:sz w:val="22"/>
      <w:szCs w:val="22"/>
      <w:lang w:eastAsia="en-AU"/>
      <w14:ligatures w14:val="standardContextual"/>
    </w:rPr>
  </w:style>
  <w:style w:type="paragraph" w:customStyle="1" w:styleId="E63391FBFE8F42EA9FA6AA2A098672D9">
    <w:name w:val="E63391FBFE8F42EA9FA6AA2A098672D9"/>
    <w:rsid w:val="0006634A"/>
    <w:pPr>
      <w:spacing w:after="160" w:line="259" w:lineRule="auto"/>
    </w:pPr>
    <w:rPr>
      <w:kern w:val="2"/>
      <w:sz w:val="22"/>
      <w:szCs w:val="22"/>
      <w:lang w:eastAsia="en-AU"/>
      <w14:ligatures w14:val="standardContextual"/>
    </w:rPr>
  </w:style>
  <w:style w:type="paragraph" w:customStyle="1" w:styleId="031BF838334E40E7BC8040CCF656E345">
    <w:name w:val="031BF838334E40E7BC8040CCF656E345"/>
    <w:rsid w:val="0006634A"/>
    <w:pPr>
      <w:spacing w:after="160" w:line="259" w:lineRule="auto"/>
    </w:pPr>
    <w:rPr>
      <w:kern w:val="2"/>
      <w:sz w:val="22"/>
      <w:szCs w:val="22"/>
      <w:lang w:eastAsia="en-AU"/>
      <w14:ligatures w14:val="standardContextual"/>
    </w:rPr>
  </w:style>
  <w:style w:type="paragraph" w:customStyle="1" w:styleId="B9C8342EF0C44CAC9F1CAD5046524FA6">
    <w:name w:val="B9C8342EF0C44CAC9F1CAD5046524FA6"/>
    <w:rsid w:val="0006634A"/>
    <w:pPr>
      <w:spacing w:after="160" w:line="259" w:lineRule="auto"/>
    </w:pPr>
    <w:rPr>
      <w:kern w:val="2"/>
      <w:sz w:val="22"/>
      <w:szCs w:val="22"/>
      <w:lang w:eastAsia="en-AU"/>
      <w14:ligatures w14:val="standardContextual"/>
    </w:rPr>
  </w:style>
  <w:style w:type="paragraph" w:customStyle="1" w:styleId="F541E092823C49C19A570B1ADCE83702">
    <w:name w:val="F541E092823C49C19A570B1ADCE83702"/>
    <w:rsid w:val="0006634A"/>
    <w:pPr>
      <w:spacing w:after="160" w:line="259" w:lineRule="auto"/>
    </w:pPr>
    <w:rPr>
      <w:kern w:val="2"/>
      <w:sz w:val="22"/>
      <w:szCs w:val="22"/>
      <w:lang w:eastAsia="en-AU"/>
      <w14:ligatures w14:val="standardContextual"/>
    </w:rPr>
  </w:style>
  <w:style w:type="paragraph" w:customStyle="1" w:styleId="BD94682CC8424289889B78C0FBEE4AAB">
    <w:name w:val="BD94682CC8424289889B78C0FBEE4AAB"/>
    <w:rsid w:val="0006634A"/>
    <w:pPr>
      <w:spacing w:after="160" w:line="259" w:lineRule="auto"/>
    </w:pPr>
    <w:rPr>
      <w:kern w:val="2"/>
      <w:sz w:val="22"/>
      <w:szCs w:val="22"/>
      <w:lang w:eastAsia="en-AU"/>
      <w14:ligatures w14:val="standardContextual"/>
    </w:rPr>
  </w:style>
  <w:style w:type="paragraph" w:customStyle="1" w:styleId="A958873ACBF4411D9264A60627D066F0">
    <w:name w:val="A958873ACBF4411D9264A60627D066F0"/>
    <w:rsid w:val="0006634A"/>
    <w:pPr>
      <w:spacing w:after="160" w:line="259" w:lineRule="auto"/>
    </w:pPr>
    <w:rPr>
      <w:kern w:val="2"/>
      <w:sz w:val="22"/>
      <w:szCs w:val="22"/>
      <w:lang w:eastAsia="en-AU"/>
      <w14:ligatures w14:val="standardContextual"/>
    </w:rPr>
  </w:style>
  <w:style w:type="paragraph" w:customStyle="1" w:styleId="ABF2DAEA307845DA86BE87DA8DCDFD3C">
    <w:name w:val="ABF2DAEA307845DA86BE87DA8DCDFD3C"/>
    <w:rsid w:val="0006634A"/>
    <w:pPr>
      <w:spacing w:after="160" w:line="259" w:lineRule="auto"/>
    </w:pPr>
    <w:rPr>
      <w:kern w:val="2"/>
      <w:sz w:val="22"/>
      <w:szCs w:val="22"/>
      <w:lang w:eastAsia="en-AU"/>
      <w14:ligatures w14:val="standardContextual"/>
    </w:rPr>
  </w:style>
  <w:style w:type="paragraph" w:customStyle="1" w:styleId="A9F3CD66F0B4498199DF2C1C30D1A1AE">
    <w:name w:val="A9F3CD66F0B4498199DF2C1C30D1A1AE"/>
    <w:rsid w:val="0006634A"/>
    <w:pPr>
      <w:spacing w:after="160" w:line="259" w:lineRule="auto"/>
    </w:pPr>
    <w:rPr>
      <w:kern w:val="2"/>
      <w:sz w:val="22"/>
      <w:szCs w:val="22"/>
      <w:lang w:eastAsia="en-AU"/>
      <w14:ligatures w14:val="standardContextual"/>
    </w:rPr>
  </w:style>
  <w:style w:type="paragraph" w:customStyle="1" w:styleId="ADFCC0BC1DD34C96BE8FBC7D6AFFE96B">
    <w:name w:val="ADFCC0BC1DD34C96BE8FBC7D6AFFE96B"/>
    <w:rsid w:val="0006634A"/>
    <w:pPr>
      <w:spacing w:after="160" w:line="259" w:lineRule="auto"/>
    </w:pPr>
    <w:rPr>
      <w:kern w:val="2"/>
      <w:sz w:val="22"/>
      <w:szCs w:val="22"/>
      <w:lang w:eastAsia="en-AU"/>
      <w14:ligatures w14:val="standardContextual"/>
    </w:rPr>
  </w:style>
  <w:style w:type="paragraph" w:customStyle="1" w:styleId="9D67D368DD81424A9E18A3C5FA45D314">
    <w:name w:val="9D67D368DD81424A9E18A3C5FA45D314"/>
    <w:rsid w:val="0006634A"/>
    <w:pPr>
      <w:spacing w:after="160" w:line="259" w:lineRule="auto"/>
    </w:pPr>
    <w:rPr>
      <w:kern w:val="2"/>
      <w:sz w:val="22"/>
      <w:szCs w:val="22"/>
      <w:lang w:eastAsia="en-AU"/>
      <w14:ligatures w14:val="standardContextual"/>
    </w:rPr>
  </w:style>
  <w:style w:type="paragraph" w:customStyle="1" w:styleId="FFE2F05143334C7C9296A7D08EEF78CB">
    <w:name w:val="FFE2F05143334C7C9296A7D08EEF78CB"/>
    <w:rsid w:val="0006634A"/>
    <w:pPr>
      <w:spacing w:after="160" w:line="259" w:lineRule="auto"/>
    </w:pPr>
    <w:rPr>
      <w:kern w:val="2"/>
      <w:sz w:val="22"/>
      <w:szCs w:val="22"/>
      <w:lang w:eastAsia="en-AU"/>
      <w14:ligatures w14:val="standardContextual"/>
    </w:rPr>
  </w:style>
  <w:style w:type="paragraph" w:customStyle="1" w:styleId="ED4244640EEE4BD59E046614F2EA543C">
    <w:name w:val="ED4244640EEE4BD59E046614F2EA543C"/>
    <w:rsid w:val="0006634A"/>
    <w:pPr>
      <w:spacing w:after="160" w:line="259" w:lineRule="auto"/>
    </w:pPr>
    <w:rPr>
      <w:kern w:val="2"/>
      <w:sz w:val="22"/>
      <w:szCs w:val="22"/>
      <w:lang w:eastAsia="en-AU"/>
      <w14:ligatures w14:val="standardContextual"/>
    </w:rPr>
  </w:style>
  <w:style w:type="paragraph" w:customStyle="1" w:styleId="D29EA500CF46494E9BBE69B40ADA4701">
    <w:name w:val="D29EA500CF46494E9BBE69B40ADA4701"/>
    <w:rsid w:val="0006634A"/>
    <w:pPr>
      <w:spacing w:after="160" w:line="259" w:lineRule="auto"/>
    </w:pPr>
    <w:rPr>
      <w:kern w:val="2"/>
      <w:sz w:val="22"/>
      <w:szCs w:val="22"/>
      <w:lang w:eastAsia="en-AU"/>
      <w14:ligatures w14:val="standardContextual"/>
    </w:rPr>
  </w:style>
  <w:style w:type="paragraph" w:customStyle="1" w:styleId="A449D2CBFB54460CA8B95FC5042B50BF">
    <w:name w:val="A449D2CBFB54460CA8B95FC5042B50BF"/>
    <w:rsid w:val="0006634A"/>
    <w:pPr>
      <w:spacing w:after="160" w:line="259" w:lineRule="auto"/>
    </w:pPr>
    <w:rPr>
      <w:kern w:val="2"/>
      <w:sz w:val="22"/>
      <w:szCs w:val="22"/>
      <w:lang w:eastAsia="en-AU"/>
      <w14:ligatures w14:val="standardContextual"/>
    </w:rPr>
  </w:style>
  <w:style w:type="paragraph" w:customStyle="1" w:styleId="478E839F7432423CBA7A8BBEAC656AAC">
    <w:name w:val="478E839F7432423CBA7A8BBEAC656AAC"/>
    <w:rsid w:val="0006634A"/>
    <w:pPr>
      <w:spacing w:after="160" w:line="259" w:lineRule="auto"/>
    </w:pPr>
    <w:rPr>
      <w:kern w:val="2"/>
      <w:sz w:val="22"/>
      <w:szCs w:val="22"/>
      <w:lang w:eastAsia="en-AU"/>
      <w14:ligatures w14:val="standardContextual"/>
    </w:rPr>
  </w:style>
  <w:style w:type="paragraph" w:customStyle="1" w:styleId="219B0F4563B1444086C377C322A5862F">
    <w:name w:val="219B0F4563B1444086C377C322A5862F"/>
    <w:rsid w:val="0006634A"/>
    <w:pPr>
      <w:spacing w:after="160" w:line="259" w:lineRule="auto"/>
    </w:pPr>
    <w:rPr>
      <w:kern w:val="2"/>
      <w:sz w:val="22"/>
      <w:szCs w:val="22"/>
      <w:lang w:eastAsia="en-AU"/>
      <w14:ligatures w14:val="standardContextual"/>
    </w:rPr>
  </w:style>
  <w:style w:type="paragraph" w:customStyle="1" w:styleId="5DB605E46087469D983620274F0E2850">
    <w:name w:val="5DB605E46087469D983620274F0E2850"/>
    <w:rsid w:val="0006634A"/>
    <w:pPr>
      <w:spacing w:after="160" w:line="259" w:lineRule="auto"/>
    </w:pPr>
    <w:rPr>
      <w:kern w:val="2"/>
      <w:sz w:val="22"/>
      <w:szCs w:val="22"/>
      <w:lang w:eastAsia="en-AU"/>
      <w14:ligatures w14:val="standardContextual"/>
    </w:rPr>
  </w:style>
  <w:style w:type="paragraph" w:customStyle="1" w:styleId="FE3302EE1EF149D1A3BC8A097C1331F1">
    <w:name w:val="FE3302EE1EF149D1A3BC8A097C1331F1"/>
    <w:rsid w:val="0006634A"/>
    <w:pPr>
      <w:spacing w:after="160" w:line="259" w:lineRule="auto"/>
    </w:pPr>
    <w:rPr>
      <w:kern w:val="2"/>
      <w:sz w:val="22"/>
      <w:szCs w:val="22"/>
      <w:lang w:eastAsia="en-AU"/>
      <w14:ligatures w14:val="standardContextual"/>
    </w:rPr>
  </w:style>
  <w:style w:type="paragraph" w:customStyle="1" w:styleId="786F2FF93C544AC9B20071411C742C70">
    <w:name w:val="786F2FF93C544AC9B20071411C742C70"/>
    <w:rsid w:val="0006634A"/>
    <w:pPr>
      <w:spacing w:after="160" w:line="259" w:lineRule="auto"/>
    </w:pPr>
    <w:rPr>
      <w:kern w:val="2"/>
      <w:sz w:val="22"/>
      <w:szCs w:val="22"/>
      <w:lang w:eastAsia="en-AU"/>
      <w14:ligatures w14:val="standardContextual"/>
    </w:rPr>
  </w:style>
  <w:style w:type="paragraph" w:customStyle="1" w:styleId="C3969BDC38584506A066279507B2D6EF">
    <w:name w:val="C3969BDC38584506A066279507B2D6EF"/>
    <w:rsid w:val="0006634A"/>
    <w:pPr>
      <w:spacing w:after="160" w:line="259" w:lineRule="auto"/>
    </w:pPr>
    <w:rPr>
      <w:kern w:val="2"/>
      <w:sz w:val="22"/>
      <w:szCs w:val="22"/>
      <w:lang w:eastAsia="en-AU"/>
      <w14:ligatures w14:val="standardContextual"/>
    </w:rPr>
  </w:style>
  <w:style w:type="paragraph" w:customStyle="1" w:styleId="6F223A3E0E8C455185D59B29D69C8E3A">
    <w:name w:val="6F223A3E0E8C455185D59B29D69C8E3A"/>
    <w:rsid w:val="0006634A"/>
    <w:pPr>
      <w:spacing w:after="160" w:line="259" w:lineRule="auto"/>
    </w:pPr>
    <w:rPr>
      <w:kern w:val="2"/>
      <w:sz w:val="22"/>
      <w:szCs w:val="22"/>
      <w:lang w:eastAsia="en-AU"/>
      <w14:ligatures w14:val="standardContextual"/>
    </w:rPr>
  </w:style>
  <w:style w:type="paragraph" w:customStyle="1" w:styleId="E26F6A2559514D48B9A0CE7E7AE473F3">
    <w:name w:val="E26F6A2559514D48B9A0CE7E7AE473F3"/>
    <w:rsid w:val="0006634A"/>
    <w:pPr>
      <w:spacing w:after="160" w:line="259" w:lineRule="auto"/>
    </w:pPr>
    <w:rPr>
      <w:kern w:val="2"/>
      <w:sz w:val="22"/>
      <w:szCs w:val="22"/>
      <w:lang w:eastAsia="en-AU"/>
      <w14:ligatures w14:val="standardContextual"/>
    </w:rPr>
  </w:style>
  <w:style w:type="paragraph" w:customStyle="1" w:styleId="D46D72C5F6C348B992A75C73D3952A66">
    <w:name w:val="D46D72C5F6C348B992A75C73D3952A66"/>
    <w:rsid w:val="0006634A"/>
    <w:pPr>
      <w:spacing w:after="160" w:line="259" w:lineRule="auto"/>
    </w:pPr>
    <w:rPr>
      <w:kern w:val="2"/>
      <w:sz w:val="22"/>
      <w:szCs w:val="22"/>
      <w:lang w:eastAsia="en-AU"/>
      <w14:ligatures w14:val="standardContextual"/>
    </w:rPr>
  </w:style>
  <w:style w:type="paragraph" w:customStyle="1" w:styleId="F6580D4C69FD4656AF8FD7A9A06A6233">
    <w:name w:val="F6580D4C69FD4656AF8FD7A9A06A6233"/>
    <w:rsid w:val="0006634A"/>
    <w:pPr>
      <w:spacing w:after="160" w:line="259" w:lineRule="auto"/>
    </w:pPr>
    <w:rPr>
      <w:kern w:val="2"/>
      <w:sz w:val="22"/>
      <w:szCs w:val="22"/>
      <w:lang w:eastAsia="en-AU"/>
      <w14:ligatures w14:val="standardContextual"/>
    </w:rPr>
  </w:style>
  <w:style w:type="paragraph" w:customStyle="1" w:styleId="8ADC60C5A12E401F99F67F3B90D62AD9">
    <w:name w:val="8ADC60C5A12E401F99F67F3B90D62AD9"/>
    <w:rsid w:val="0006634A"/>
    <w:pPr>
      <w:spacing w:after="160" w:line="259" w:lineRule="auto"/>
    </w:pPr>
    <w:rPr>
      <w:kern w:val="2"/>
      <w:sz w:val="22"/>
      <w:szCs w:val="22"/>
      <w:lang w:eastAsia="en-AU"/>
      <w14:ligatures w14:val="standardContextual"/>
    </w:rPr>
  </w:style>
  <w:style w:type="paragraph" w:customStyle="1" w:styleId="26DE562127D340C68AB432F7EC05BAAB">
    <w:name w:val="26DE562127D340C68AB432F7EC05BAAB"/>
    <w:rsid w:val="0006634A"/>
    <w:pPr>
      <w:spacing w:after="160" w:line="259" w:lineRule="auto"/>
    </w:pPr>
    <w:rPr>
      <w:kern w:val="2"/>
      <w:sz w:val="22"/>
      <w:szCs w:val="22"/>
      <w:lang w:eastAsia="en-AU"/>
      <w14:ligatures w14:val="standardContextual"/>
    </w:rPr>
  </w:style>
  <w:style w:type="paragraph" w:customStyle="1" w:styleId="3A0254808E3F4743A8A6AED61DEEB3F6">
    <w:name w:val="3A0254808E3F4743A8A6AED61DEEB3F6"/>
    <w:rsid w:val="0006634A"/>
    <w:pPr>
      <w:spacing w:after="160" w:line="259" w:lineRule="auto"/>
    </w:pPr>
    <w:rPr>
      <w:kern w:val="2"/>
      <w:sz w:val="22"/>
      <w:szCs w:val="22"/>
      <w:lang w:eastAsia="en-AU"/>
      <w14:ligatures w14:val="standardContextual"/>
    </w:rPr>
  </w:style>
  <w:style w:type="paragraph" w:customStyle="1" w:styleId="CDEFAD057AB64AB49B8C9FE2EB484A05">
    <w:name w:val="CDEFAD057AB64AB49B8C9FE2EB484A05"/>
    <w:rsid w:val="0006634A"/>
    <w:pPr>
      <w:spacing w:after="160" w:line="259" w:lineRule="auto"/>
    </w:pPr>
    <w:rPr>
      <w:kern w:val="2"/>
      <w:sz w:val="22"/>
      <w:szCs w:val="22"/>
      <w:lang w:eastAsia="en-AU"/>
      <w14:ligatures w14:val="standardContextual"/>
    </w:rPr>
  </w:style>
  <w:style w:type="paragraph" w:customStyle="1" w:styleId="BCDC577A900A4B3BA6107A0163FB4661">
    <w:name w:val="BCDC577A900A4B3BA6107A0163FB4661"/>
    <w:rsid w:val="0006634A"/>
    <w:pPr>
      <w:spacing w:after="160" w:line="259" w:lineRule="auto"/>
    </w:pPr>
    <w:rPr>
      <w:kern w:val="2"/>
      <w:sz w:val="22"/>
      <w:szCs w:val="22"/>
      <w:lang w:eastAsia="en-AU"/>
      <w14:ligatures w14:val="standardContextual"/>
    </w:rPr>
  </w:style>
  <w:style w:type="paragraph" w:customStyle="1" w:styleId="3A5F680CCE7D4A459F4E9BE5649ED572">
    <w:name w:val="3A5F680CCE7D4A459F4E9BE5649ED572"/>
    <w:rsid w:val="0006634A"/>
    <w:pPr>
      <w:spacing w:after="160" w:line="259" w:lineRule="auto"/>
    </w:pPr>
    <w:rPr>
      <w:kern w:val="2"/>
      <w:sz w:val="22"/>
      <w:szCs w:val="22"/>
      <w:lang w:eastAsia="en-AU"/>
      <w14:ligatures w14:val="standardContextual"/>
    </w:rPr>
  </w:style>
  <w:style w:type="paragraph" w:customStyle="1" w:styleId="51EEFB8E94354DC187CFC067C9ECAFFA">
    <w:name w:val="51EEFB8E94354DC187CFC067C9ECAFFA"/>
    <w:rsid w:val="0006634A"/>
    <w:pPr>
      <w:spacing w:after="160" w:line="259" w:lineRule="auto"/>
    </w:pPr>
    <w:rPr>
      <w:kern w:val="2"/>
      <w:sz w:val="22"/>
      <w:szCs w:val="22"/>
      <w:lang w:eastAsia="en-AU"/>
      <w14:ligatures w14:val="standardContextual"/>
    </w:rPr>
  </w:style>
  <w:style w:type="paragraph" w:customStyle="1" w:styleId="A401EC00C29F4E8789C72E11CB5B6045">
    <w:name w:val="A401EC00C29F4E8789C72E11CB5B6045"/>
    <w:rsid w:val="0006634A"/>
    <w:pPr>
      <w:spacing w:after="160" w:line="259" w:lineRule="auto"/>
    </w:pPr>
    <w:rPr>
      <w:kern w:val="2"/>
      <w:sz w:val="22"/>
      <w:szCs w:val="22"/>
      <w:lang w:eastAsia="en-AU"/>
      <w14:ligatures w14:val="standardContextual"/>
    </w:rPr>
  </w:style>
  <w:style w:type="paragraph" w:customStyle="1" w:styleId="5AB2CCD24D5140E2B56D18E85548BCD5">
    <w:name w:val="5AB2CCD24D5140E2B56D18E85548BCD5"/>
    <w:rsid w:val="0006634A"/>
    <w:pPr>
      <w:spacing w:after="160" w:line="259" w:lineRule="auto"/>
    </w:pPr>
    <w:rPr>
      <w:kern w:val="2"/>
      <w:sz w:val="22"/>
      <w:szCs w:val="22"/>
      <w:lang w:eastAsia="en-AU"/>
      <w14:ligatures w14:val="standardContextual"/>
    </w:rPr>
  </w:style>
  <w:style w:type="paragraph" w:customStyle="1" w:styleId="B50A9E1FED774DE2B0752C9C539B4178">
    <w:name w:val="B50A9E1FED774DE2B0752C9C539B4178"/>
    <w:rsid w:val="0006634A"/>
    <w:pPr>
      <w:spacing w:after="160" w:line="259" w:lineRule="auto"/>
    </w:pPr>
    <w:rPr>
      <w:kern w:val="2"/>
      <w:sz w:val="22"/>
      <w:szCs w:val="22"/>
      <w:lang w:eastAsia="en-AU"/>
      <w14:ligatures w14:val="standardContextual"/>
    </w:rPr>
  </w:style>
  <w:style w:type="paragraph" w:customStyle="1" w:styleId="157651580FC94D7C9C54C945F3707586">
    <w:name w:val="157651580FC94D7C9C54C945F3707586"/>
    <w:rsid w:val="0006634A"/>
    <w:pPr>
      <w:spacing w:after="160" w:line="259" w:lineRule="auto"/>
    </w:pPr>
    <w:rPr>
      <w:kern w:val="2"/>
      <w:sz w:val="22"/>
      <w:szCs w:val="22"/>
      <w:lang w:eastAsia="en-AU"/>
      <w14:ligatures w14:val="standardContextual"/>
    </w:rPr>
  </w:style>
  <w:style w:type="paragraph" w:customStyle="1" w:styleId="A29D59C91B364ED78D30CB6044D5501E">
    <w:name w:val="A29D59C91B364ED78D30CB6044D5501E"/>
    <w:rsid w:val="0006634A"/>
    <w:pPr>
      <w:spacing w:after="160" w:line="259" w:lineRule="auto"/>
    </w:pPr>
    <w:rPr>
      <w:kern w:val="2"/>
      <w:sz w:val="22"/>
      <w:szCs w:val="22"/>
      <w:lang w:eastAsia="en-AU"/>
      <w14:ligatures w14:val="standardContextual"/>
    </w:rPr>
  </w:style>
  <w:style w:type="paragraph" w:customStyle="1" w:styleId="67C70C0596404F4F97D08A615C15BA60">
    <w:name w:val="67C70C0596404F4F97D08A615C15BA60"/>
    <w:rsid w:val="0006634A"/>
    <w:pPr>
      <w:spacing w:after="160" w:line="259" w:lineRule="auto"/>
    </w:pPr>
    <w:rPr>
      <w:kern w:val="2"/>
      <w:sz w:val="22"/>
      <w:szCs w:val="22"/>
      <w:lang w:eastAsia="en-AU"/>
      <w14:ligatures w14:val="standardContextual"/>
    </w:rPr>
  </w:style>
  <w:style w:type="paragraph" w:customStyle="1" w:styleId="778B2160B7574F6F83E7BC04D6264C59">
    <w:name w:val="778B2160B7574F6F83E7BC04D6264C59"/>
    <w:rsid w:val="0006634A"/>
    <w:pPr>
      <w:spacing w:after="160" w:line="259" w:lineRule="auto"/>
    </w:pPr>
    <w:rPr>
      <w:kern w:val="2"/>
      <w:sz w:val="22"/>
      <w:szCs w:val="22"/>
      <w:lang w:eastAsia="en-AU"/>
      <w14:ligatures w14:val="standardContextual"/>
    </w:rPr>
  </w:style>
  <w:style w:type="paragraph" w:customStyle="1" w:styleId="01FA685FDA9E4F8C8BF446CD63252AFF">
    <w:name w:val="01FA685FDA9E4F8C8BF446CD63252AFF"/>
    <w:rsid w:val="0006634A"/>
    <w:pPr>
      <w:spacing w:after="160" w:line="259" w:lineRule="auto"/>
    </w:pPr>
    <w:rPr>
      <w:kern w:val="2"/>
      <w:sz w:val="22"/>
      <w:szCs w:val="22"/>
      <w:lang w:eastAsia="en-AU"/>
      <w14:ligatures w14:val="standardContextual"/>
    </w:rPr>
  </w:style>
  <w:style w:type="paragraph" w:customStyle="1" w:styleId="2B18EC64919B444FA0325751FE7D306D">
    <w:name w:val="2B18EC64919B444FA0325751FE7D306D"/>
    <w:rsid w:val="0006634A"/>
    <w:pPr>
      <w:spacing w:after="160" w:line="259" w:lineRule="auto"/>
    </w:pPr>
    <w:rPr>
      <w:kern w:val="2"/>
      <w:sz w:val="22"/>
      <w:szCs w:val="22"/>
      <w:lang w:eastAsia="en-AU"/>
      <w14:ligatures w14:val="standardContextual"/>
    </w:rPr>
  </w:style>
  <w:style w:type="paragraph" w:customStyle="1" w:styleId="346CEB1A97CA4ED2A6AE17C37989941F">
    <w:name w:val="346CEB1A97CA4ED2A6AE17C37989941F"/>
    <w:rsid w:val="0006634A"/>
    <w:pPr>
      <w:spacing w:after="160" w:line="259" w:lineRule="auto"/>
    </w:pPr>
    <w:rPr>
      <w:kern w:val="2"/>
      <w:sz w:val="22"/>
      <w:szCs w:val="22"/>
      <w:lang w:eastAsia="en-AU"/>
      <w14:ligatures w14:val="standardContextual"/>
    </w:rPr>
  </w:style>
  <w:style w:type="paragraph" w:customStyle="1" w:styleId="6034629D53FB4478B053997D7D1D27DD">
    <w:name w:val="6034629D53FB4478B053997D7D1D27DD"/>
    <w:rsid w:val="0006634A"/>
    <w:pPr>
      <w:spacing w:after="160" w:line="259" w:lineRule="auto"/>
    </w:pPr>
    <w:rPr>
      <w:kern w:val="2"/>
      <w:sz w:val="22"/>
      <w:szCs w:val="22"/>
      <w:lang w:eastAsia="en-AU"/>
      <w14:ligatures w14:val="standardContextual"/>
    </w:rPr>
  </w:style>
  <w:style w:type="paragraph" w:customStyle="1" w:styleId="152D872DE7164B47B2CE4B7BD25A28F6">
    <w:name w:val="152D872DE7164B47B2CE4B7BD25A28F6"/>
    <w:rsid w:val="0006634A"/>
    <w:pPr>
      <w:spacing w:after="160" w:line="259" w:lineRule="auto"/>
    </w:pPr>
    <w:rPr>
      <w:kern w:val="2"/>
      <w:sz w:val="22"/>
      <w:szCs w:val="22"/>
      <w:lang w:eastAsia="en-AU"/>
      <w14:ligatures w14:val="standardContextual"/>
    </w:rPr>
  </w:style>
  <w:style w:type="paragraph" w:customStyle="1" w:styleId="11E2308A4BC74A689305C3B9A83350E1">
    <w:name w:val="11E2308A4BC74A689305C3B9A83350E1"/>
    <w:rsid w:val="0006634A"/>
    <w:pPr>
      <w:spacing w:after="160" w:line="259" w:lineRule="auto"/>
    </w:pPr>
    <w:rPr>
      <w:kern w:val="2"/>
      <w:sz w:val="22"/>
      <w:szCs w:val="22"/>
      <w:lang w:eastAsia="en-AU"/>
      <w14:ligatures w14:val="standardContextual"/>
    </w:rPr>
  </w:style>
  <w:style w:type="paragraph" w:customStyle="1" w:styleId="3BAB373FC99D40FC852BB6CC015D10E7">
    <w:name w:val="3BAB373FC99D40FC852BB6CC015D10E7"/>
    <w:rsid w:val="0006634A"/>
    <w:pPr>
      <w:spacing w:after="160" w:line="259" w:lineRule="auto"/>
    </w:pPr>
    <w:rPr>
      <w:kern w:val="2"/>
      <w:sz w:val="22"/>
      <w:szCs w:val="22"/>
      <w:lang w:eastAsia="en-AU"/>
      <w14:ligatures w14:val="standardContextual"/>
    </w:rPr>
  </w:style>
  <w:style w:type="paragraph" w:customStyle="1" w:styleId="1D10AE9C9EFA40CAA6789CABBAEB31BD">
    <w:name w:val="1D10AE9C9EFA40CAA6789CABBAEB31BD"/>
    <w:rsid w:val="0006634A"/>
    <w:pPr>
      <w:spacing w:after="160" w:line="259" w:lineRule="auto"/>
    </w:pPr>
    <w:rPr>
      <w:kern w:val="2"/>
      <w:sz w:val="22"/>
      <w:szCs w:val="22"/>
      <w:lang w:eastAsia="en-AU"/>
      <w14:ligatures w14:val="standardContextual"/>
    </w:rPr>
  </w:style>
  <w:style w:type="paragraph" w:customStyle="1" w:styleId="02A530BDD1AD492A9AE4C5240EB7702B">
    <w:name w:val="02A530BDD1AD492A9AE4C5240EB7702B"/>
    <w:rsid w:val="0006634A"/>
    <w:pPr>
      <w:spacing w:after="160" w:line="259" w:lineRule="auto"/>
    </w:pPr>
    <w:rPr>
      <w:kern w:val="2"/>
      <w:sz w:val="22"/>
      <w:szCs w:val="22"/>
      <w:lang w:eastAsia="en-AU"/>
      <w14:ligatures w14:val="standardContextual"/>
    </w:rPr>
  </w:style>
  <w:style w:type="paragraph" w:customStyle="1" w:styleId="BADF27FC63F447C084AA9CFABE220DBC">
    <w:name w:val="BADF27FC63F447C084AA9CFABE220DBC"/>
    <w:rsid w:val="0006634A"/>
    <w:pPr>
      <w:spacing w:after="160" w:line="259" w:lineRule="auto"/>
    </w:pPr>
    <w:rPr>
      <w:kern w:val="2"/>
      <w:sz w:val="22"/>
      <w:szCs w:val="22"/>
      <w:lang w:eastAsia="en-AU"/>
      <w14:ligatures w14:val="standardContextual"/>
    </w:rPr>
  </w:style>
  <w:style w:type="paragraph" w:customStyle="1" w:styleId="F0B0DAF1DDCA4BB38C7A51B2231580AD">
    <w:name w:val="F0B0DAF1DDCA4BB38C7A51B2231580AD"/>
    <w:rsid w:val="0006634A"/>
    <w:pPr>
      <w:spacing w:after="160" w:line="259" w:lineRule="auto"/>
    </w:pPr>
    <w:rPr>
      <w:kern w:val="2"/>
      <w:sz w:val="22"/>
      <w:szCs w:val="22"/>
      <w:lang w:eastAsia="en-AU"/>
      <w14:ligatures w14:val="standardContextual"/>
    </w:rPr>
  </w:style>
  <w:style w:type="paragraph" w:customStyle="1" w:styleId="6D13D649B5D14C6C83CAAFE51A303C01">
    <w:name w:val="6D13D649B5D14C6C83CAAFE51A303C01"/>
    <w:rsid w:val="0006634A"/>
    <w:pPr>
      <w:spacing w:after="160" w:line="259" w:lineRule="auto"/>
    </w:pPr>
    <w:rPr>
      <w:kern w:val="2"/>
      <w:sz w:val="22"/>
      <w:szCs w:val="22"/>
      <w:lang w:eastAsia="en-AU"/>
      <w14:ligatures w14:val="standardContextual"/>
    </w:rPr>
  </w:style>
  <w:style w:type="paragraph" w:customStyle="1" w:styleId="4B54E90C73E746178650626D8DAB01EA">
    <w:name w:val="4B54E90C73E746178650626D8DAB01EA"/>
    <w:rsid w:val="0006634A"/>
    <w:pPr>
      <w:spacing w:after="160" w:line="259" w:lineRule="auto"/>
    </w:pPr>
    <w:rPr>
      <w:kern w:val="2"/>
      <w:sz w:val="22"/>
      <w:szCs w:val="22"/>
      <w:lang w:eastAsia="en-AU"/>
      <w14:ligatures w14:val="standardContextual"/>
    </w:rPr>
  </w:style>
  <w:style w:type="paragraph" w:customStyle="1" w:styleId="A50F1D745BA04C1CB34EE97B381A06DC">
    <w:name w:val="A50F1D745BA04C1CB34EE97B381A06DC"/>
    <w:rsid w:val="0006634A"/>
    <w:pPr>
      <w:spacing w:after="160" w:line="259" w:lineRule="auto"/>
    </w:pPr>
    <w:rPr>
      <w:kern w:val="2"/>
      <w:sz w:val="22"/>
      <w:szCs w:val="22"/>
      <w:lang w:eastAsia="en-AU"/>
      <w14:ligatures w14:val="standardContextual"/>
    </w:rPr>
  </w:style>
  <w:style w:type="paragraph" w:customStyle="1" w:styleId="7F448BCE3EF24C808501BAFFC9CAE896">
    <w:name w:val="7F448BCE3EF24C808501BAFFC9CAE896"/>
    <w:rsid w:val="0006634A"/>
    <w:pPr>
      <w:spacing w:after="160" w:line="259" w:lineRule="auto"/>
    </w:pPr>
    <w:rPr>
      <w:kern w:val="2"/>
      <w:sz w:val="22"/>
      <w:szCs w:val="22"/>
      <w:lang w:eastAsia="en-AU"/>
      <w14:ligatures w14:val="standardContextual"/>
    </w:rPr>
  </w:style>
  <w:style w:type="paragraph" w:customStyle="1" w:styleId="8A7E4E3908EA440980B103F6F35D14B1">
    <w:name w:val="8A7E4E3908EA440980B103F6F35D14B1"/>
    <w:rsid w:val="0006634A"/>
    <w:pPr>
      <w:spacing w:after="160" w:line="259" w:lineRule="auto"/>
    </w:pPr>
    <w:rPr>
      <w:kern w:val="2"/>
      <w:sz w:val="22"/>
      <w:szCs w:val="22"/>
      <w:lang w:eastAsia="en-AU"/>
      <w14:ligatures w14:val="standardContextual"/>
    </w:rPr>
  </w:style>
  <w:style w:type="paragraph" w:customStyle="1" w:styleId="EEA1CA34C88D4EA0868FD8F7400498A6">
    <w:name w:val="EEA1CA34C88D4EA0868FD8F7400498A6"/>
    <w:rsid w:val="0006634A"/>
    <w:pPr>
      <w:spacing w:after="160" w:line="259" w:lineRule="auto"/>
    </w:pPr>
    <w:rPr>
      <w:kern w:val="2"/>
      <w:sz w:val="22"/>
      <w:szCs w:val="22"/>
      <w:lang w:eastAsia="en-AU"/>
      <w14:ligatures w14:val="standardContextual"/>
    </w:rPr>
  </w:style>
  <w:style w:type="paragraph" w:customStyle="1" w:styleId="D894D5D42C6F40CDB51005A5A450C480">
    <w:name w:val="D894D5D42C6F40CDB51005A5A450C480"/>
    <w:rsid w:val="0006634A"/>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30330C-F8D0-4B95-8BB4-BF4D057658BF}">
  <ds:schemaRefs>
    <ds:schemaRef ds:uri="http://schemas.microsoft.com/sharepoint/v3"/>
    <ds:schemaRef ds:uri="http://schemas.openxmlformats.org/package/2006/metadata/core-properties"/>
    <ds:schemaRef ds:uri="http://schemas.microsoft.com/office/infopath/2007/PartnerControls"/>
    <ds:schemaRef ds:uri="http://purl.org/dc/terms/"/>
    <ds:schemaRef ds:uri="http://schemas.microsoft.com/office/2006/documentManagement/types"/>
    <ds:schemaRef ds:uri="http://schemas.microsoft.com/office/2006/metadata/properties"/>
    <ds:schemaRef ds:uri="http://purl.org/dc/elements/1.1/"/>
    <ds:schemaRef ds:uri="1aab662d-a6b2-42d6-996b-a574723d1ad8"/>
    <ds:schemaRef ds:uri="http://www.w3.org/XML/1998/namespace"/>
    <ds:schemaRef ds:uri="http://purl.org/dc/dcmitype/"/>
  </ds:schemaRefs>
</ds:datastoreItem>
</file>

<file path=customXml/itemProps2.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3.xml><?xml version="1.0" encoding="utf-8"?>
<ds:datastoreItem xmlns:ds="http://schemas.openxmlformats.org/officeDocument/2006/customXml" ds:itemID="{4190695F-E849-497D-B6C1-718F2874E7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4F37878-3676-40C8-B108-FAF3DB7B6C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43</Pages>
  <Words>14122</Words>
  <Characters>80499</Characters>
  <Application>Microsoft Office Word</Application>
  <DocSecurity>0</DocSecurity>
  <Lines>670</Lines>
  <Paragraphs>188</Paragraphs>
  <ScaleCrop>false</ScaleCrop>
  <HeadingPairs>
    <vt:vector size="2" baseType="variant">
      <vt:variant>
        <vt:lpstr>Title</vt:lpstr>
      </vt:variant>
      <vt:variant>
        <vt:i4>1</vt:i4>
      </vt:variant>
    </vt:vector>
  </HeadingPairs>
  <TitlesOfParts>
    <vt:vector size="1" baseType="lpstr">
      <vt:lpstr>2025 VCE Khmer</vt:lpstr>
    </vt:vector>
  </TitlesOfParts>
  <LinksUpToDate>false</LinksUpToDate>
  <CharactersWithSpaces>94433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Khmer</dc:title>
  <dc:creator/>
  <cp:keywords>Khmer</cp:keywords>
  <cp:lastModifiedBy/>
  <cp:revision>2</cp:revision>
  <dcterms:created xsi:type="dcterms:W3CDTF">2024-07-09T05:30:00Z</dcterms:created>
  <dcterms:modified xsi:type="dcterms:W3CDTF">2025-03-03T03:02:00Z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