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_Toc398032631" w:displacedByCustomXml="next"/>
    <w:bookmarkStart w:id="1" w:name="_Toc398032444" w:displacedByCustomXml="next"/>
    <w:bookmarkStart w:id="2" w:name="doc_title" w:displacedByCustomXml="next"/>
    <w:bookmarkStart w:id="3" w:name="_Hlk190703656" w:displacedByCustomXml="next"/>
    <w:sdt>
      <w:sdtPr>
        <w:id w:val="-426587749"/>
        <w:lock w:val="contentLocked"/>
        <w:placeholder>
          <w:docPart w:val="4D6EBC2B732D48E4B2E4BD5E74B6EFC2"/>
        </w:placeholder>
        <w:group/>
      </w:sdtPr>
      <w:sdtEndPr/>
      <w:sdtContent>
        <w:p w14:paraId="3D3F5C02" w14:textId="72C03CDA" w:rsidR="00D30CCF" w:rsidRPr="004A22BC" w:rsidRDefault="00EF4924" w:rsidP="000150F1">
          <w:pPr>
            <w:pStyle w:val="Title"/>
          </w:pPr>
          <w:sdt>
            <w:sdtPr>
              <w:alias w:val="Title"/>
              <w:tag w:val=""/>
              <w:id w:val="1621577399"/>
              <w:placeholder>
                <w:docPart w:val="F4E6D10DD7BC469D98C2FD97651ADCBF"/>
              </w:placeholder>
              <w:dataBinding w:prefixMappings="xmlns:ns0='http://purl.org/dc/elements/1.1/' xmlns:ns1='http://schemas.openxmlformats.org/package/2006/metadata/core-properties' " w:xpath="/ns1:coreProperties[1]/ns0:title[1]" w:storeItemID="{6C3C8BC8-F283-45AE-878A-BAB7291924A1}"/>
              <w:text/>
            </w:sdtPr>
            <w:sdtEndPr/>
            <w:sdtContent>
              <w:r w:rsidR="00D30CCF">
                <w:t>2025 VCE Macedonian</w:t>
              </w:r>
            </w:sdtContent>
          </w:sdt>
        </w:p>
      </w:sdtContent>
    </w:sdt>
    <w:bookmarkEnd w:id="2"/>
    <w:bookmarkEnd w:id="1"/>
    <w:bookmarkEnd w:id="0"/>
    <w:p w14:paraId="42B99C28" w14:textId="77777777" w:rsidR="00D30CCF" w:rsidRPr="004A22BC" w:rsidRDefault="00D30CCF" w:rsidP="000150F1">
      <w:pPr>
        <w:pStyle w:val="Documentsubtitle"/>
        <w:ind w:right="3543"/>
      </w:pPr>
      <w:r w:rsidRPr="004A22BC">
        <w:drawing>
          <wp:anchor distT="0" distB="0" distL="114300" distR="114300" simplePos="0" relativeHeight="251682816" behindDoc="1" locked="1" layoutInCell="0" allowOverlap="0" wp14:anchorId="75841686" wp14:editId="67610A6A">
            <wp:simplePos x="0" y="0"/>
            <wp:positionH relativeFrom="page">
              <wp:posOffset>0</wp:posOffset>
            </wp:positionH>
            <wp:positionV relativeFrom="page">
              <wp:posOffset>3810</wp:posOffset>
            </wp:positionV>
            <wp:extent cx="7552055" cy="10666095"/>
            <wp:effectExtent l="0" t="0" r="0" b="1905"/>
            <wp:wrapNone/>
            <wp:docPr id="36" name="Picture 3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Picture 36">
                      <a:extLst>
                        <a:ext uri="{C183D7F6-B498-43B3-948B-1728B52AA6E4}">
                          <adec:decorative xmlns:adec="http://schemas.microsoft.com/office/drawing/2017/decorative" val="1"/>
                        </a:ext>
                      </a:extLst>
                    </pic:cNvPr>
                    <pic:cNvPicPr/>
                  </pic:nvPicPr>
                  <pic:blipFill>
                    <a:blip r:embed="rId11"/>
                    <a:stretch>
                      <a:fillRect/>
                    </a:stretch>
                  </pic:blipFill>
                  <pic:spPr>
                    <a:xfrm>
                      <a:off x="0" y="0"/>
                      <a:ext cx="7552055" cy="10666095"/>
                    </a:xfrm>
                    <a:prstGeom prst="rect">
                      <a:avLst/>
                    </a:prstGeom>
                  </pic:spPr>
                </pic:pic>
              </a:graphicData>
            </a:graphic>
            <wp14:sizeRelH relativeFrom="page">
              <wp14:pctWidth>0</wp14:pctWidth>
            </wp14:sizeRelH>
            <wp14:sizeRelV relativeFrom="page">
              <wp14:pctHeight>0</wp14:pctHeight>
            </wp14:sizeRelV>
          </wp:anchor>
        </w:drawing>
      </w:r>
      <w:r>
        <w:t>Teaching and Learning</w:t>
      </w:r>
    </w:p>
    <w:p w14:paraId="65A885CB" w14:textId="77777777" w:rsidR="00D30CCF" w:rsidRPr="00210AB7" w:rsidRDefault="00D30CCF" w:rsidP="000150F1">
      <w:pPr>
        <w:jc w:val="center"/>
        <w:rPr>
          <w:lang w:val="en-AU"/>
        </w:rPr>
        <w:sectPr w:rsidR="00D30CCF" w:rsidRPr="00210AB7" w:rsidSect="00D30CCF">
          <w:headerReference w:type="default" r:id="rId12"/>
          <w:footerReference w:type="first" r:id="rId13"/>
          <w:pgSz w:w="11907" w:h="16840" w:code="9"/>
          <w:pgMar w:top="0" w:right="567" w:bottom="567" w:left="567" w:header="794" w:footer="686" w:gutter="0"/>
          <w:cols w:space="708"/>
          <w:titlePg/>
          <w:docGrid w:linePitch="360"/>
        </w:sectPr>
      </w:pPr>
    </w:p>
    <w:p w14:paraId="0D219FBB" w14:textId="77777777" w:rsidR="00D30CCF" w:rsidRPr="000F5CEC" w:rsidRDefault="00D30CCF" w:rsidP="000150F1">
      <w:pPr>
        <w:rPr>
          <w:color w:val="0F7EB4"/>
          <w:sz w:val="48"/>
          <w:lang w:val="en-AU"/>
        </w:rPr>
      </w:pPr>
      <w:r>
        <w:rPr>
          <w:color w:val="0F7EB4"/>
          <w:sz w:val="48"/>
          <w:lang w:val="en-AU"/>
        </w:rPr>
        <w:lastRenderedPageBreak/>
        <w:t>C</w:t>
      </w:r>
      <w:r w:rsidRPr="000F5CEC">
        <w:rPr>
          <w:color w:val="0F7EB4"/>
          <w:sz w:val="48"/>
          <w:lang w:val="en-AU"/>
        </w:rPr>
        <w:t>ontents</w:t>
      </w:r>
    </w:p>
    <w:p w14:paraId="20D4015A" w14:textId="0ABDE2CE" w:rsidR="00EF4924" w:rsidRDefault="00D30CCF">
      <w:pPr>
        <w:pStyle w:val="TOC1"/>
        <w:rPr>
          <w:rFonts w:asciiTheme="minorHAnsi" w:eastAsiaTheme="minorEastAsia" w:hAnsiTheme="minorHAnsi" w:cstheme="minorBidi"/>
          <w:b w:val="0"/>
          <w:bCs w:val="0"/>
          <w:kern w:val="2"/>
          <w:sz w:val="22"/>
          <w:szCs w:val="22"/>
          <w14:ligatures w14:val="standardContextual"/>
        </w:rPr>
      </w:pPr>
      <w:r>
        <w:rPr>
          <w:b w:val="0"/>
          <w:bCs w:val="0"/>
          <w:sz w:val="24"/>
        </w:rPr>
        <w:fldChar w:fldCharType="begin"/>
      </w:r>
      <w:r>
        <w:rPr>
          <w:b w:val="0"/>
          <w:bCs w:val="0"/>
          <w:sz w:val="24"/>
        </w:rPr>
        <w:instrText xml:space="preserve"> TOC \o "1-3" \h \z \u </w:instrText>
      </w:r>
      <w:r>
        <w:rPr>
          <w:b w:val="0"/>
          <w:bCs w:val="0"/>
          <w:sz w:val="24"/>
        </w:rPr>
        <w:fldChar w:fldCharType="separate"/>
      </w:r>
      <w:hyperlink w:anchor="_Toc191905746" w:history="1">
        <w:r w:rsidR="00EF4924" w:rsidRPr="00B80883">
          <w:rPr>
            <w:rStyle w:val="Hyperlink"/>
          </w:rPr>
          <w:t>VCE Macedonian: Teaching and Learning Activities</w:t>
        </w:r>
        <w:r w:rsidR="00EF4924">
          <w:rPr>
            <w:webHidden/>
          </w:rPr>
          <w:tab/>
        </w:r>
        <w:r w:rsidR="00EF4924">
          <w:rPr>
            <w:webHidden/>
          </w:rPr>
          <w:fldChar w:fldCharType="begin"/>
        </w:r>
        <w:r w:rsidR="00EF4924">
          <w:rPr>
            <w:webHidden/>
          </w:rPr>
          <w:instrText xml:space="preserve"> PAGEREF _Toc191905746 \h </w:instrText>
        </w:r>
        <w:r w:rsidR="00EF4924">
          <w:rPr>
            <w:webHidden/>
          </w:rPr>
        </w:r>
        <w:r w:rsidR="00EF4924">
          <w:rPr>
            <w:webHidden/>
          </w:rPr>
          <w:fldChar w:fldCharType="separate"/>
        </w:r>
        <w:r w:rsidR="00EF4924">
          <w:rPr>
            <w:webHidden/>
          </w:rPr>
          <w:t>1</w:t>
        </w:r>
        <w:r w:rsidR="00EF4924">
          <w:rPr>
            <w:webHidden/>
          </w:rPr>
          <w:fldChar w:fldCharType="end"/>
        </w:r>
      </w:hyperlink>
    </w:p>
    <w:p w14:paraId="00449DA9" w14:textId="71552421" w:rsidR="00EF4924" w:rsidRDefault="00EF4924">
      <w:pPr>
        <w:pStyle w:val="TOC3"/>
        <w:rPr>
          <w:rFonts w:eastAsiaTheme="minorEastAsia"/>
          <w:kern w:val="2"/>
          <w:sz w:val="22"/>
          <w:lang w:val="en-AU" w:eastAsia="en-AU"/>
          <w14:ligatures w14:val="standardContextual"/>
        </w:rPr>
      </w:pPr>
      <w:hyperlink w:anchor="_Toc191905747" w:history="1">
        <w:r w:rsidRPr="00B80883">
          <w:rPr>
            <w:rStyle w:val="Hyperlink"/>
          </w:rPr>
          <w:t>Unit 1</w:t>
        </w:r>
        <w:r>
          <w:rPr>
            <w:webHidden/>
          </w:rPr>
          <w:tab/>
        </w:r>
        <w:r>
          <w:rPr>
            <w:webHidden/>
          </w:rPr>
          <w:fldChar w:fldCharType="begin"/>
        </w:r>
        <w:r>
          <w:rPr>
            <w:webHidden/>
          </w:rPr>
          <w:instrText xml:space="preserve"> PAGEREF _Toc191905747 \h </w:instrText>
        </w:r>
        <w:r>
          <w:rPr>
            <w:webHidden/>
          </w:rPr>
        </w:r>
        <w:r>
          <w:rPr>
            <w:webHidden/>
          </w:rPr>
          <w:fldChar w:fldCharType="separate"/>
        </w:r>
        <w:r>
          <w:rPr>
            <w:webHidden/>
          </w:rPr>
          <w:t>1</w:t>
        </w:r>
        <w:r>
          <w:rPr>
            <w:webHidden/>
          </w:rPr>
          <w:fldChar w:fldCharType="end"/>
        </w:r>
      </w:hyperlink>
    </w:p>
    <w:p w14:paraId="63610634" w14:textId="495A177D" w:rsidR="00EF4924" w:rsidRDefault="00EF4924">
      <w:pPr>
        <w:pStyle w:val="TOC2"/>
        <w:rPr>
          <w:rFonts w:asciiTheme="minorHAnsi" w:eastAsiaTheme="minorEastAsia" w:hAnsiTheme="minorHAnsi" w:cstheme="minorBidi"/>
          <w:kern w:val="2"/>
          <w:sz w:val="22"/>
          <w:szCs w:val="22"/>
          <w14:ligatures w14:val="standardContextual"/>
        </w:rPr>
      </w:pPr>
      <w:hyperlink w:anchor="_Toc191905748" w:history="1">
        <w:r w:rsidRPr="00B80883">
          <w:rPr>
            <w:rStyle w:val="Hyperlink"/>
          </w:rPr>
          <w:t>Outcome 1</w:t>
        </w:r>
        <w:r>
          <w:rPr>
            <w:webHidden/>
          </w:rPr>
          <w:tab/>
        </w:r>
        <w:r>
          <w:rPr>
            <w:webHidden/>
          </w:rPr>
          <w:fldChar w:fldCharType="begin"/>
        </w:r>
        <w:r>
          <w:rPr>
            <w:webHidden/>
          </w:rPr>
          <w:instrText xml:space="preserve"> PAGEREF _Toc191905748 \h </w:instrText>
        </w:r>
        <w:r>
          <w:rPr>
            <w:webHidden/>
          </w:rPr>
        </w:r>
        <w:r>
          <w:rPr>
            <w:webHidden/>
          </w:rPr>
          <w:fldChar w:fldCharType="separate"/>
        </w:r>
        <w:r>
          <w:rPr>
            <w:webHidden/>
          </w:rPr>
          <w:t>1</w:t>
        </w:r>
        <w:r>
          <w:rPr>
            <w:webHidden/>
          </w:rPr>
          <w:fldChar w:fldCharType="end"/>
        </w:r>
      </w:hyperlink>
    </w:p>
    <w:p w14:paraId="1C37E05F" w14:textId="040ED7CB" w:rsidR="00EF4924" w:rsidRDefault="00EF4924">
      <w:pPr>
        <w:pStyle w:val="TOC2"/>
        <w:rPr>
          <w:rFonts w:asciiTheme="minorHAnsi" w:eastAsiaTheme="minorEastAsia" w:hAnsiTheme="minorHAnsi" w:cstheme="minorBidi"/>
          <w:kern w:val="2"/>
          <w:sz w:val="22"/>
          <w:szCs w:val="22"/>
          <w14:ligatures w14:val="standardContextual"/>
        </w:rPr>
      </w:pPr>
      <w:hyperlink w:anchor="_Toc191905749" w:history="1">
        <w:r w:rsidRPr="00B80883">
          <w:rPr>
            <w:rStyle w:val="Hyperlink"/>
          </w:rPr>
          <w:t>Examples of learning activities</w:t>
        </w:r>
        <w:r>
          <w:rPr>
            <w:webHidden/>
          </w:rPr>
          <w:tab/>
        </w:r>
        <w:r>
          <w:rPr>
            <w:webHidden/>
          </w:rPr>
          <w:fldChar w:fldCharType="begin"/>
        </w:r>
        <w:r>
          <w:rPr>
            <w:webHidden/>
          </w:rPr>
          <w:instrText xml:space="preserve"> PAGEREF _Toc191905749 \h </w:instrText>
        </w:r>
        <w:r>
          <w:rPr>
            <w:webHidden/>
          </w:rPr>
        </w:r>
        <w:r>
          <w:rPr>
            <w:webHidden/>
          </w:rPr>
          <w:fldChar w:fldCharType="separate"/>
        </w:r>
        <w:r>
          <w:rPr>
            <w:webHidden/>
          </w:rPr>
          <w:t>1</w:t>
        </w:r>
        <w:r>
          <w:rPr>
            <w:webHidden/>
          </w:rPr>
          <w:fldChar w:fldCharType="end"/>
        </w:r>
      </w:hyperlink>
    </w:p>
    <w:p w14:paraId="26A75875" w14:textId="4E5420C1" w:rsidR="00EF4924" w:rsidRDefault="00EF4924">
      <w:pPr>
        <w:pStyle w:val="TOC2"/>
        <w:rPr>
          <w:rFonts w:asciiTheme="minorHAnsi" w:eastAsiaTheme="minorEastAsia" w:hAnsiTheme="minorHAnsi" w:cstheme="minorBidi"/>
          <w:kern w:val="2"/>
          <w:sz w:val="22"/>
          <w:szCs w:val="22"/>
          <w14:ligatures w14:val="standardContextual"/>
        </w:rPr>
      </w:pPr>
      <w:hyperlink w:anchor="_Toc191905750" w:history="1">
        <w:r w:rsidRPr="00B80883">
          <w:rPr>
            <w:rStyle w:val="Hyperlink"/>
            <w:b/>
            <w:bCs/>
          </w:rPr>
          <w:t>Detailed example</w:t>
        </w:r>
        <w:r>
          <w:rPr>
            <w:webHidden/>
          </w:rPr>
          <w:tab/>
        </w:r>
        <w:r>
          <w:rPr>
            <w:webHidden/>
          </w:rPr>
          <w:fldChar w:fldCharType="begin"/>
        </w:r>
        <w:r>
          <w:rPr>
            <w:webHidden/>
          </w:rPr>
          <w:instrText xml:space="preserve"> PAGEREF _Toc191905750 \h </w:instrText>
        </w:r>
        <w:r>
          <w:rPr>
            <w:webHidden/>
          </w:rPr>
        </w:r>
        <w:r>
          <w:rPr>
            <w:webHidden/>
          </w:rPr>
          <w:fldChar w:fldCharType="separate"/>
        </w:r>
        <w:r>
          <w:rPr>
            <w:webHidden/>
          </w:rPr>
          <w:t>3</w:t>
        </w:r>
        <w:r>
          <w:rPr>
            <w:webHidden/>
          </w:rPr>
          <w:fldChar w:fldCharType="end"/>
        </w:r>
      </w:hyperlink>
    </w:p>
    <w:p w14:paraId="7CF93FF7" w14:textId="531FF2ED" w:rsidR="00EF4924" w:rsidRDefault="00EF4924">
      <w:pPr>
        <w:pStyle w:val="TOC2"/>
        <w:rPr>
          <w:rFonts w:asciiTheme="minorHAnsi" w:eastAsiaTheme="minorEastAsia" w:hAnsiTheme="minorHAnsi" w:cstheme="minorBidi"/>
          <w:kern w:val="2"/>
          <w:sz w:val="22"/>
          <w:szCs w:val="22"/>
          <w14:ligatures w14:val="standardContextual"/>
        </w:rPr>
      </w:pPr>
      <w:hyperlink w:anchor="_Toc191905751" w:history="1">
        <w:r w:rsidRPr="00B80883">
          <w:rPr>
            <w:rStyle w:val="Hyperlink"/>
          </w:rPr>
          <w:t>Outcome 2</w:t>
        </w:r>
        <w:r>
          <w:rPr>
            <w:webHidden/>
          </w:rPr>
          <w:tab/>
        </w:r>
        <w:r>
          <w:rPr>
            <w:webHidden/>
          </w:rPr>
          <w:fldChar w:fldCharType="begin"/>
        </w:r>
        <w:r>
          <w:rPr>
            <w:webHidden/>
          </w:rPr>
          <w:instrText xml:space="preserve"> PAGEREF _Toc191905751 \h </w:instrText>
        </w:r>
        <w:r>
          <w:rPr>
            <w:webHidden/>
          </w:rPr>
        </w:r>
        <w:r>
          <w:rPr>
            <w:webHidden/>
          </w:rPr>
          <w:fldChar w:fldCharType="separate"/>
        </w:r>
        <w:r>
          <w:rPr>
            <w:webHidden/>
          </w:rPr>
          <w:t>3</w:t>
        </w:r>
        <w:r>
          <w:rPr>
            <w:webHidden/>
          </w:rPr>
          <w:fldChar w:fldCharType="end"/>
        </w:r>
      </w:hyperlink>
    </w:p>
    <w:p w14:paraId="0117E12B" w14:textId="12C05EA0" w:rsidR="00EF4924" w:rsidRDefault="00EF4924">
      <w:pPr>
        <w:pStyle w:val="TOC2"/>
        <w:rPr>
          <w:rFonts w:asciiTheme="minorHAnsi" w:eastAsiaTheme="minorEastAsia" w:hAnsiTheme="minorHAnsi" w:cstheme="minorBidi"/>
          <w:kern w:val="2"/>
          <w:sz w:val="22"/>
          <w:szCs w:val="22"/>
          <w14:ligatures w14:val="standardContextual"/>
        </w:rPr>
      </w:pPr>
      <w:hyperlink w:anchor="_Toc191905752" w:history="1">
        <w:r w:rsidRPr="00B80883">
          <w:rPr>
            <w:rStyle w:val="Hyperlink"/>
          </w:rPr>
          <w:t>Examples of learning activities</w:t>
        </w:r>
        <w:r>
          <w:rPr>
            <w:webHidden/>
          </w:rPr>
          <w:tab/>
        </w:r>
        <w:r>
          <w:rPr>
            <w:webHidden/>
          </w:rPr>
          <w:fldChar w:fldCharType="begin"/>
        </w:r>
        <w:r>
          <w:rPr>
            <w:webHidden/>
          </w:rPr>
          <w:instrText xml:space="preserve"> PAGEREF _Toc191905752 \h </w:instrText>
        </w:r>
        <w:r>
          <w:rPr>
            <w:webHidden/>
          </w:rPr>
        </w:r>
        <w:r>
          <w:rPr>
            <w:webHidden/>
          </w:rPr>
          <w:fldChar w:fldCharType="separate"/>
        </w:r>
        <w:r>
          <w:rPr>
            <w:webHidden/>
          </w:rPr>
          <w:t>4</w:t>
        </w:r>
        <w:r>
          <w:rPr>
            <w:webHidden/>
          </w:rPr>
          <w:fldChar w:fldCharType="end"/>
        </w:r>
      </w:hyperlink>
    </w:p>
    <w:p w14:paraId="0C25DA9C" w14:textId="4CFEAD61" w:rsidR="00EF4924" w:rsidRDefault="00EF4924">
      <w:pPr>
        <w:pStyle w:val="TOC2"/>
        <w:rPr>
          <w:rFonts w:asciiTheme="minorHAnsi" w:eastAsiaTheme="minorEastAsia" w:hAnsiTheme="minorHAnsi" w:cstheme="minorBidi"/>
          <w:kern w:val="2"/>
          <w:sz w:val="22"/>
          <w:szCs w:val="22"/>
          <w14:ligatures w14:val="standardContextual"/>
        </w:rPr>
      </w:pPr>
      <w:hyperlink w:anchor="_Toc191905753" w:history="1">
        <w:r w:rsidRPr="00B80883">
          <w:rPr>
            <w:rStyle w:val="Hyperlink"/>
            <w:b/>
            <w:bCs/>
          </w:rPr>
          <w:t>Detailed example</w:t>
        </w:r>
        <w:r>
          <w:rPr>
            <w:webHidden/>
          </w:rPr>
          <w:tab/>
        </w:r>
        <w:r>
          <w:rPr>
            <w:webHidden/>
          </w:rPr>
          <w:fldChar w:fldCharType="begin"/>
        </w:r>
        <w:r>
          <w:rPr>
            <w:webHidden/>
          </w:rPr>
          <w:instrText xml:space="preserve"> PAGEREF _Toc191905753 \h </w:instrText>
        </w:r>
        <w:r>
          <w:rPr>
            <w:webHidden/>
          </w:rPr>
        </w:r>
        <w:r>
          <w:rPr>
            <w:webHidden/>
          </w:rPr>
          <w:fldChar w:fldCharType="separate"/>
        </w:r>
        <w:r>
          <w:rPr>
            <w:webHidden/>
          </w:rPr>
          <w:t>5</w:t>
        </w:r>
        <w:r>
          <w:rPr>
            <w:webHidden/>
          </w:rPr>
          <w:fldChar w:fldCharType="end"/>
        </w:r>
      </w:hyperlink>
    </w:p>
    <w:p w14:paraId="234037B1" w14:textId="15C3FB62" w:rsidR="00EF4924" w:rsidRDefault="00EF4924">
      <w:pPr>
        <w:pStyle w:val="TOC2"/>
        <w:rPr>
          <w:rFonts w:asciiTheme="minorHAnsi" w:eastAsiaTheme="minorEastAsia" w:hAnsiTheme="minorHAnsi" w:cstheme="minorBidi"/>
          <w:kern w:val="2"/>
          <w:sz w:val="22"/>
          <w:szCs w:val="22"/>
          <w14:ligatures w14:val="standardContextual"/>
        </w:rPr>
      </w:pPr>
      <w:hyperlink w:anchor="_Toc191905754" w:history="1">
        <w:r w:rsidRPr="00B80883">
          <w:rPr>
            <w:rStyle w:val="Hyperlink"/>
          </w:rPr>
          <w:t>Outcome 3</w:t>
        </w:r>
        <w:r>
          <w:rPr>
            <w:webHidden/>
          </w:rPr>
          <w:tab/>
        </w:r>
        <w:r>
          <w:rPr>
            <w:webHidden/>
          </w:rPr>
          <w:fldChar w:fldCharType="begin"/>
        </w:r>
        <w:r>
          <w:rPr>
            <w:webHidden/>
          </w:rPr>
          <w:instrText xml:space="preserve"> PAGEREF _Toc191905754 \h </w:instrText>
        </w:r>
        <w:r>
          <w:rPr>
            <w:webHidden/>
          </w:rPr>
        </w:r>
        <w:r>
          <w:rPr>
            <w:webHidden/>
          </w:rPr>
          <w:fldChar w:fldCharType="separate"/>
        </w:r>
        <w:r>
          <w:rPr>
            <w:webHidden/>
          </w:rPr>
          <w:t>6</w:t>
        </w:r>
        <w:r>
          <w:rPr>
            <w:webHidden/>
          </w:rPr>
          <w:fldChar w:fldCharType="end"/>
        </w:r>
      </w:hyperlink>
    </w:p>
    <w:p w14:paraId="71A535EF" w14:textId="20069785" w:rsidR="00EF4924" w:rsidRDefault="00EF4924">
      <w:pPr>
        <w:pStyle w:val="TOC2"/>
        <w:rPr>
          <w:rFonts w:asciiTheme="minorHAnsi" w:eastAsiaTheme="minorEastAsia" w:hAnsiTheme="minorHAnsi" w:cstheme="minorBidi"/>
          <w:kern w:val="2"/>
          <w:sz w:val="22"/>
          <w:szCs w:val="22"/>
          <w14:ligatures w14:val="standardContextual"/>
        </w:rPr>
      </w:pPr>
      <w:hyperlink w:anchor="_Toc191905755" w:history="1">
        <w:r w:rsidRPr="00B80883">
          <w:rPr>
            <w:rStyle w:val="Hyperlink"/>
          </w:rPr>
          <w:t>Examples of learning activities</w:t>
        </w:r>
        <w:r>
          <w:rPr>
            <w:webHidden/>
          </w:rPr>
          <w:tab/>
        </w:r>
        <w:r>
          <w:rPr>
            <w:webHidden/>
          </w:rPr>
          <w:fldChar w:fldCharType="begin"/>
        </w:r>
        <w:r>
          <w:rPr>
            <w:webHidden/>
          </w:rPr>
          <w:instrText xml:space="preserve"> PAGEREF _Toc191905755 \h </w:instrText>
        </w:r>
        <w:r>
          <w:rPr>
            <w:webHidden/>
          </w:rPr>
        </w:r>
        <w:r>
          <w:rPr>
            <w:webHidden/>
          </w:rPr>
          <w:fldChar w:fldCharType="separate"/>
        </w:r>
        <w:r>
          <w:rPr>
            <w:webHidden/>
          </w:rPr>
          <w:t>6</w:t>
        </w:r>
        <w:r>
          <w:rPr>
            <w:webHidden/>
          </w:rPr>
          <w:fldChar w:fldCharType="end"/>
        </w:r>
      </w:hyperlink>
    </w:p>
    <w:p w14:paraId="6A1315F5" w14:textId="2C5432E7" w:rsidR="00EF4924" w:rsidRDefault="00EF4924">
      <w:pPr>
        <w:pStyle w:val="TOC2"/>
        <w:rPr>
          <w:rFonts w:asciiTheme="minorHAnsi" w:eastAsiaTheme="minorEastAsia" w:hAnsiTheme="minorHAnsi" w:cstheme="minorBidi"/>
          <w:kern w:val="2"/>
          <w:sz w:val="22"/>
          <w:szCs w:val="22"/>
          <w14:ligatures w14:val="standardContextual"/>
        </w:rPr>
      </w:pPr>
      <w:hyperlink w:anchor="_Toc191905756" w:history="1">
        <w:r w:rsidRPr="00B80883">
          <w:rPr>
            <w:rStyle w:val="Hyperlink"/>
            <w:b/>
            <w:bCs/>
          </w:rPr>
          <w:t>Detailed example</w:t>
        </w:r>
        <w:r>
          <w:rPr>
            <w:webHidden/>
          </w:rPr>
          <w:tab/>
        </w:r>
        <w:r>
          <w:rPr>
            <w:webHidden/>
          </w:rPr>
          <w:fldChar w:fldCharType="begin"/>
        </w:r>
        <w:r>
          <w:rPr>
            <w:webHidden/>
          </w:rPr>
          <w:instrText xml:space="preserve"> PAGEREF _Toc191905756 \h </w:instrText>
        </w:r>
        <w:r>
          <w:rPr>
            <w:webHidden/>
          </w:rPr>
        </w:r>
        <w:r>
          <w:rPr>
            <w:webHidden/>
          </w:rPr>
          <w:fldChar w:fldCharType="separate"/>
        </w:r>
        <w:r>
          <w:rPr>
            <w:webHidden/>
          </w:rPr>
          <w:t>8</w:t>
        </w:r>
        <w:r>
          <w:rPr>
            <w:webHidden/>
          </w:rPr>
          <w:fldChar w:fldCharType="end"/>
        </w:r>
      </w:hyperlink>
    </w:p>
    <w:p w14:paraId="793E5176" w14:textId="01407921" w:rsidR="00EF4924" w:rsidRDefault="00EF4924">
      <w:pPr>
        <w:pStyle w:val="TOC3"/>
        <w:rPr>
          <w:rFonts w:eastAsiaTheme="minorEastAsia"/>
          <w:kern w:val="2"/>
          <w:sz w:val="22"/>
          <w:lang w:val="en-AU" w:eastAsia="en-AU"/>
          <w14:ligatures w14:val="standardContextual"/>
        </w:rPr>
      </w:pPr>
      <w:hyperlink w:anchor="_Toc191905757" w:history="1">
        <w:r w:rsidRPr="00B80883">
          <w:rPr>
            <w:rStyle w:val="Hyperlink"/>
          </w:rPr>
          <w:t>Unit 2</w:t>
        </w:r>
        <w:r>
          <w:rPr>
            <w:webHidden/>
          </w:rPr>
          <w:tab/>
        </w:r>
        <w:r>
          <w:rPr>
            <w:webHidden/>
          </w:rPr>
          <w:fldChar w:fldCharType="begin"/>
        </w:r>
        <w:r>
          <w:rPr>
            <w:webHidden/>
          </w:rPr>
          <w:instrText xml:space="preserve"> PAGEREF _Toc191905757 \h </w:instrText>
        </w:r>
        <w:r>
          <w:rPr>
            <w:webHidden/>
          </w:rPr>
        </w:r>
        <w:r>
          <w:rPr>
            <w:webHidden/>
          </w:rPr>
          <w:fldChar w:fldCharType="separate"/>
        </w:r>
        <w:r>
          <w:rPr>
            <w:webHidden/>
          </w:rPr>
          <w:t>10</w:t>
        </w:r>
        <w:r>
          <w:rPr>
            <w:webHidden/>
          </w:rPr>
          <w:fldChar w:fldCharType="end"/>
        </w:r>
      </w:hyperlink>
    </w:p>
    <w:p w14:paraId="66C80690" w14:textId="47E1A270" w:rsidR="00EF4924" w:rsidRDefault="00EF4924">
      <w:pPr>
        <w:pStyle w:val="TOC2"/>
        <w:rPr>
          <w:rFonts w:asciiTheme="minorHAnsi" w:eastAsiaTheme="minorEastAsia" w:hAnsiTheme="minorHAnsi" w:cstheme="minorBidi"/>
          <w:kern w:val="2"/>
          <w:sz w:val="22"/>
          <w:szCs w:val="22"/>
          <w14:ligatures w14:val="standardContextual"/>
        </w:rPr>
      </w:pPr>
      <w:hyperlink w:anchor="_Toc191905758" w:history="1">
        <w:r w:rsidRPr="00B80883">
          <w:rPr>
            <w:rStyle w:val="Hyperlink"/>
          </w:rPr>
          <w:t>Outcome 1</w:t>
        </w:r>
        <w:r>
          <w:rPr>
            <w:webHidden/>
          </w:rPr>
          <w:tab/>
        </w:r>
        <w:r>
          <w:rPr>
            <w:webHidden/>
          </w:rPr>
          <w:fldChar w:fldCharType="begin"/>
        </w:r>
        <w:r>
          <w:rPr>
            <w:webHidden/>
          </w:rPr>
          <w:instrText xml:space="preserve"> PAGEREF _Toc191905758 \h </w:instrText>
        </w:r>
        <w:r>
          <w:rPr>
            <w:webHidden/>
          </w:rPr>
        </w:r>
        <w:r>
          <w:rPr>
            <w:webHidden/>
          </w:rPr>
          <w:fldChar w:fldCharType="separate"/>
        </w:r>
        <w:r>
          <w:rPr>
            <w:webHidden/>
          </w:rPr>
          <w:t>10</w:t>
        </w:r>
        <w:r>
          <w:rPr>
            <w:webHidden/>
          </w:rPr>
          <w:fldChar w:fldCharType="end"/>
        </w:r>
      </w:hyperlink>
    </w:p>
    <w:p w14:paraId="22B0B554" w14:textId="4D9167B5" w:rsidR="00EF4924" w:rsidRDefault="00EF4924">
      <w:pPr>
        <w:pStyle w:val="TOC2"/>
        <w:rPr>
          <w:rFonts w:asciiTheme="minorHAnsi" w:eastAsiaTheme="minorEastAsia" w:hAnsiTheme="minorHAnsi" w:cstheme="minorBidi"/>
          <w:kern w:val="2"/>
          <w:sz w:val="22"/>
          <w:szCs w:val="22"/>
          <w14:ligatures w14:val="standardContextual"/>
        </w:rPr>
      </w:pPr>
      <w:hyperlink w:anchor="_Toc191905759" w:history="1">
        <w:r w:rsidRPr="00B80883">
          <w:rPr>
            <w:rStyle w:val="Hyperlink"/>
          </w:rPr>
          <w:t>Examples of learning activities</w:t>
        </w:r>
        <w:r>
          <w:rPr>
            <w:webHidden/>
          </w:rPr>
          <w:tab/>
        </w:r>
        <w:r>
          <w:rPr>
            <w:webHidden/>
          </w:rPr>
          <w:fldChar w:fldCharType="begin"/>
        </w:r>
        <w:r>
          <w:rPr>
            <w:webHidden/>
          </w:rPr>
          <w:instrText xml:space="preserve"> PAGEREF _Toc191905759 \h </w:instrText>
        </w:r>
        <w:r>
          <w:rPr>
            <w:webHidden/>
          </w:rPr>
        </w:r>
        <w:r>
          <w:rPr>
            <w:webHidden/>
          </w:rPr>
          <w:fldChar w:fldCharType="separate"/>
        </w:r>
        <w:r>
          <w:rPr>
            <w:webHidden/>
          </w:rPr>
          <w:t>10</w:t>
        </w:r>
        <w:r>
          <w:rPr>
            <w:webHidden/>
          </w:rPr>
          <w:fldChar w:fldCharType="end"/>
        </w:r>
      </w:hyperlink>
    </w:p>
    <w:p w14:paraId="70292A62" w14:textId="7CD9244E" w:rsidR="00EF4924" w:rsidRDefault="00EF4924">
      <w:pPr>
        <w:pStyle w:val="TOC2"/>
        <w:rPr>
          <w:rFonts w:asciiTheme="minorHAnsi" w:eastAsiaTheme="minorEastAsia" w:hAnsiTheme="minorHAnsi" w:cstheme="minorBidi"/>
          <w:kern w:val="2"/>
          <w:sz w:val="22"/>
          <w:szCs w:val="22"/>
          <w14:ligatures w14:val="standardContextual"/>
        </w:rPr>
      </w:pPr>
      <w:hyperlink w:anchor="_Toc191905760" w:history="1">
        <w:r w:rsidRPr="00B80883">
          <w:rPr>
            <w:rStyle w:val="Hyperlink"/>
            <w:b/>
            <w:bCs/>
          </w:rPr>
          <w:t>Detailed example</w:t>
        </w:r>
        <w:r>
          <w:rPr>
            <w:webHidden/>
          </w:rPr>
          <w:tab/>
        </w:r>
        <w:r>
          <w:rPr>
            <w:webHidden/>
          </w:rPr>
          <w:fldChar w:fldCharType="begin"/>
        </w:r>
        <w:r>
          <w:rPr>
            <w:webHidden/>
          </w:rPr>
          <w:instrText xml:space="preserve"> PAGEREF _Toc191905760 \h </w:instrText>
        </w:r>
        <w:r>
          <w:rPr>
            <w:webHidden/>
          </w:rPr>
        </w:r>
        <w:r>
          <w:rPr>
            <w:webHidden/>
          </w:rPr>
          <w:fldChar w:fldCharType="separate"/>
        </w:r>
        <w:r>
          <w:rPr>
            <w:webHidden/>
          </w:rPr>
          <w:t>12</w:t>
        </w:r>
        <w:r>
          <w:rPr>
            <w:webHidden/>
          </w:rPr>
          <w:fldChar w:fldCharType="end"/>
        </w:r>
      </w:hyperlink>
    </w:p>
    <w:p w14:paraId="764BEDC1" w14:textId="5496A868" w:rsidR="00EF4924" w:rsidRDefault="00EF4924">
      <w:pPr>
        <w:pStyle w:val="TOC2"/>
        <w:rPr>
          <w:rFonts w:asciiTheme="minorHAnsi" w:eastAsiaTheme="minorEastAsia" w:hAnsiTheme="minorHAnsi" w:cstheme="minorBidi"/>
          <w:kern w:val="2"/>
          <w:sz w:val="22"/>
          <w:szCs w:val="22"/>
          <w14:ligatures w14:val="standardContextual"/>
        </w:rPr>
      </w:pPr>
      <w:hyperlink w:anchor="_Toc191905761" w:history="1">
        <w:r w:rsidRPr="00B80883">
          <w:rPr>
            <w:rStyle w:val="Hyperlink"/>
          </w:rPr>
          <w:t>Outcome 2</w:t>
        </w:r>
        <w:r>
          <w:rPr>
            <w:webHidden/>
          </w:rPr>
          <w:tab/>
        </w:r>
        <w:r>
          <w:rPr>
            <w:webHidden/>
          </w:rPr>
          <w:fldChar w:fldCharType="begin"/>
        </w:r>
        <w:r>
          <w:rPr>
            <w:webHidden/>
          </w:rPr>
          <w:instrText xml:space="preserve"> PAGEREF _Toc191905761 \h </w:instrText>
        </w:r>
        <w:r>
          <w:rPr>
            <w:webHidden/>
          </w:rPr>
        </w:r>
        <w:r>
          <w:rPr>
            <w:webHidden/>
          </w:rPr>
          <w:fldChar w:fldCharType="separate"/>
        </w:r>
        <w:r>
          <w:rPr>
            <w:webHidden/>
          </w:rPr>
          <w:t>13</w:t>
        </w:r>
        <w:r>
          <w:rPr>
            <w:webHidden/>
          </w:rPr>
          <w:fldChar w:fldCharType="end"/>
        </w:r>
      </w:hyperlink>
    </w:p>
    <w:p w14:paraId="59ED0491" w14:textId="10F2F542" w:rsidR="00EF4924" w:rsidRDefault="00EF4924">
      <w:pPr>
        <w:pStyle w:val="TOC2"/>
        <w:rPr>
          <w:rFonts w:asciiTheme="minorHAnsi" w:eastAsiaTheme="minorEastAsia" w:hAnsiTheme="minorHAnsi" w:cstheme="minorBidi"/>
          <w:kern w:val="2"/>
          <w:sz w:val="22"/>
          <w:szCs w:val="22"/>
          <w14:ligatures w14:val="standardContextual"/>
        </w:rPr>
      </w:pPr>
      <w:hyperlink w:anchor="_Toc191905762" w:history="1">
        <w:r w:rsidRPr="00B80883">
          <w:rPr>
            <w:rStyle w:val="Hyperlink"/>
          </w:rPr>
          <w:t>Examples of learning activities</w:t>
        </w:r>
        <w:r>
          <w:rPr>
            <w:webHidden/>
          </w:rPr>
          <w:tab/>
        </w:r>
        <w:r>
          <w:rPr>
            <w:webHidden/>
          </w:rPr>
          <w:fldChar w:fldCharType="begin"/>
        </w:r>
        <w:r>
          <w:rPr>
            <w:webHidden/>
          </w:rPr>
          <w:instrText xml:space="preserve"> PAGEREF _Toc191905762 \h </w:instrText>
        </w:r>
        <w:r>
          <w:rPr>
            <w:webHidden/>
          </w:rPr>
        </w:r>
        <w:r>
          <w:rPr>
            <w:webHidden/>
          </w:rPr>
          <w:fldChar w:fldCharType="separate"/>
        </w:r>
        <w:r>
          <w:rPr>
            <w:webHidden/>
          </w:rPr>
          <w:t>13</w:t>
        </w:r>
        <w:r>
          <w:rPr>
            <w:webHidden/>
          </w:rPr>
          <w:fldChar w:fldCharType="end"/>
        </w:r>
      </w:hyperlink>
    </w:p>
    <w:p w14:paraId="74D50777" w14:textId="799BB68F" w:rsidR="00EF4924" w:rsidRDefault="00EF4924">
      <w:pPr>
        <w:pStyle w:val="TOC2"/>
        <w:rPr>
          <w:rFonts w:asciiTheme="minorHAnsi" w:eastAsiaTheme="minorEastAsia" w:hAnsiTheme="minorHAnsi" w:cstheme="minorBidi"/>
          <w:kern w:val="2"/>
          <w:sz w:val="22"/>
          <w:szCs w:val="22"/>
          <w14:ligatures w14:val="standardContextual"/>
        </w:rPr>
      </w:pPr>
      <w:hyperlink w:anchor="_Toc191905763" w:history="1">
        <w:r w:rsidRPr="00B80883">
          <w:rPr>
            <w:rStyle w:val="Hyperlink"/>
            <w:b/>
            <w:bCs/>
          </w:rPr>
          <w:t>Detailed example</w:t>
        </w:r>
        <w:r>
          <w:rPr>
            <w:webHidden/>
          </w:rPr>
          <w:tab/>
        </w:r>
        <w:r>
          <w:rPr>
            <w:webHidden/>
          </w:rPr>
          <w:fldChar w:fldCharType="begin"/>
        </w:r>
        <w:r>
          <w:rPr>
            <w:webHidden/>
          </w:rPr>
          <w:instrText xml:space="preserve"> PAGEREF _Toc191905763 \h </w:instrText>
        </w:r>
        <w:r>
          <w:rPr>
            <w:webHidden/>
          </w:rPr>
        </w:r>
        <w:r>
          <w:rPr>
            <w:webHidden/>
          </w:rPr>
          <w:fldChar w:fldCharType="separate"/>
        </w:r>
        <w:r>
          <w:rPr>
            <w:webHidden/>
          </w:rPr>
          <w:t>15</w:t>
        </w:r>
        <w:r>
          <w:rPr>
            <w:webHidden/>
          </w:rPr>
          <w:fldChar w:fldCharType="end"/>
        </w:r>
      </w:hyperlink>
    </w:p>
    <w:p w14:paraId="2B8C4370" w14:textId="0986425F" w:rsidR="00EF4924" w:rsidRDefault="00EF4924">
      <w:pPr>
        <w:pStyle w:val="TOC2"/>
        <w:rPr>
          <w:rFonts w:asciiTheme="minorHAnsi" w:eastAsiaTheme="minorEastAsia" w:hAnsiTheme="minorHAnsi" w:cstheme="minorBidi"/>
          <w:kern w:val="2"/>
          <w:sz w:val="22"/>
          <w:szCs w:val="22"/>
          <w14:ligatures w14:val="standardContextual"/>
        </w:rPr>
      </w:pPr>
      <w:hyperlink w:anchor="_Toc191905764" w:history="1">
        <w:r w:rsidRPr="00B80883">
          <w:rPr>
            <w:rStyle w:val="Hyperlink"/>
          </w:rPr>
          <w:t>Outcome 3</w:t>
        </w:r>
        <w:r>
          <w:rPr>
            <w:webHidden/>
          </w:rPr>
          <w:tab/>
        </w:r>
        <w:r>
          <w:rPr>
            <w:webHidden/>
          </w:rPr>
          <w:fldChar w:fldCharType="begin"/>
        </w:r>
        <w:r>
          <w:rPr>
            <w:webHidden/>
          </w:rPr>
          <w:instrText xml:space="preserve"> PAGEREF _Toc191905764 \h </w:instrText>
        </w:r>
        <w:r>
          <w:rPr>
            <w:webHidden/>
          </w:rPr>
        </w:r>
        <w:r>
          <w:rPr>
            <w:webHidden/>
          </w:rPr>
          <w:fldChar w:fldCharType="separate"/>
        </w:r>
        <w:r>
          <w:rPr>
            <w:webHidden/>
          </w:rPr>
          <w:t>16</w:t>
        </w:r>
        <w:r>
          <w:rPr>
            <w:webHidden/>
          </w:rPr>
          <w:fldChar w:fldCharType="end"/>
        </w:r>
      </w:hyperlink>
    </w:p>
    <w:p w14:paraId="3F03E60C" w14:textId="0358307C" w:rsidR="00EF4924" w:rsidRDefault="00EF4924">
      <w:pPr>
        <w:pStyle w:val="TOC2"/>
        <w:rPr>
          <w:rFonts w:asciiTheme="minorHAnsi" w:eastAsiaTheme="minorEastAsia" w:hAnsiTheme="minorHAnsi" w:cstheme="minorBidi"/>
          <w:kern w:val="2"/>
          <w:sz w:val="22"/>
          <w:szCs w:val="22"/>
          <w14:ligatures w14:val="standardContextual"/>
        </w:rPr>
      </w:pPr>
      <w:hyperlink w:anchor="_Toc191905765" w:history="1">
        <w:r w:rsidRPr="00B80883">
          <w:rPr>
            <w:rStyle w:val="Hyperlink"/>
          </w:rPr>
          <w:t>Examples of learning activities</w:t>
        </w:r>
        <w:r>
          <w:rPr>
            <w:webHidden/>
          </w:rPr>
          <w:tab/>
        </w:r>
        <w:r>
          <w:rPr>
            <w:webHidden/>
          </w:rPr>
          <w:fldChar w:fldCharType="begin"/>
        </w:r>
        <w:r>
          <w:rPr>
            <w:webHidden/>
          </w:rPr>
          <w:instrText xml:space="preserve"> PAGEREF _Toc191905765 \h </w:instrText>
        </w:r>
        <w:r>
          <w:rPr>
            <w:webHidden/>
          </w:rPr>
        </w:r>
        <w:r>
          <w:rPr>
            <w:webHidden/>
          </w:rPr>
          <w:fldChar w:fldCharType="separate"/>
        </w:r>
        <w:r>
          <w:rPr>
            <w:webHidden/>
          </w:rPr>
          <w:t>16</w:t>
        </w:r>
        <w:r>
          <w:rPr>
            <w:webHidden/>
          </w:rPr>
          <w:fldChar w:fldCharType="end"/>
        </w:r>
      </w:hyperlink>
    </w:p>
    <w:p w14:paraId="139D2358" w14:textId="02597DE1" w:rsidR="00EF4924" w:rsidRDefault="00EF4924">
      <w:pPr>
        <w:pStyle w:val="TOC2"/>
        <w:rPr>
          <w:rFonts w:asciiTheme="minorHAnsi" w:eastAsiaTheme="minorEastAsia" w:hAnsiTheme="minorHAnsi" w:cstheme="minorBidi"/>
          <w:kern w:val="2"/>
          <w:sz w:val="22"/>
          <w:szCs w:val="22"/>
          <w14:ligatures w14:val="standardContextual"/>
        </w:rPr>
      </w:pPr>
      <w:hyperlink w:anchor="_Toc191905766" w:history="1">
        <w:r w:rsidRPr="00B80883">
          <w:rPr>
            <w:rStyle w:val="Hyperlink"/>
            <w:b/>
            <w:bCs/>
          </w:rPr>
          <w:t>Detailed example</w:t>
        </w:r>
        <w:r>
          <w:rPr>
            <w:webHidden/>
          </w:rPr>
          <w:tab/>
        </w:r>
        <w:r>
          <w:rPr>
            <w:webHidden/>
          </w:rPr>
          <w:fldChar w:fldCharType="begin"/>
        </w:r>
        <w:r>
          <w:rPr>
            <w:webHidden/>
          </w:rPr>
          <w:instrText xml:space="preserve"> PAGEREF _Toc191905766 \h </w:instrText>
        </w:r>
        <w:r>
          <w:rPr>
            <w:webHidden/>
          </w:rPr>
        </w:r>
        <w:r>
          <w:rPr>
            <w:webHidden/>
          </w:rPr>
          <w:fldChar w:fldCharType="separate"/>
        </w:r>
        <w:r>
          <w:rPr>
            <w:webHidden/>
          </w:rPr>
          <w:t>18</w:t>
        </w:r>
        <w:r>
          <w:rPr>
            <w:webHidden/>
          </w:rPr>
          <w:fldChar w:fldCharType="end"/>
        </w:r>
      </w:hyperlink>
    </w:p>
    <w:p w14:paraId="0E61974D" w14:textId="7DF7F9FE" w:rsidR="00EF4924" w:rsidRDefault="00EF4924">
      <w:pPr>
        <w:pStyle w:val="TOC3"/>
        <w:rPr>
          <w:rFonts w:eastAsiaTheme="minorEastAsia"/>
          <w:kern w:val="2"/>
          <w:sz w:val="22"/>
          <w:lang w:val="en-AU" w:eastAsia="en-AU"/>
          <w14:ligatures w14:val="standardContextual"/>
        </w:rPr>
      </w:pPr>
      <w:hyperlink w:anchor="_Toc191905767" w:history="1">
        <w:r w:rsidRPr="00B80883">
          <w:rPr>
            <w:rStyle w:val="Hyperlink"/>
          </w:rPr>
          <w:t>Unit 3</w:t>
        </w:r>
        <w:r>
          <w:rPr>
            <w:webHidden/>
          </w:rPr>
          <w:tab/>
        </w:r>
        <w:r>
          <w:rPr>
            <w:webHidden/>
          </w:rPr>
          <w:fldChar w:fldCharType="begin"/>
        </w:r>
        <w:r>
          <w:rPr>
            <w:webHidden/>
          </w:rPr>
          <w:instrText xml:space="preserve"> PAGEREF _Toc191905767 \h </w:instrText>
        </w:r>
        <w:r>
          <w:rPr>
            <w:webHidden/>
          </w:rPr>
        </w:r>
        <w:r>
          <w:rPr>
            <w:webHidden/>
          </w:rPr>
          <w:fldChar w:fldCharType="separate"/>
        </w:r>
        <w:r>
          <w:rPr>
            <w:webHidden/>
          </w:rPr>
          <w:t>20</w:t>
        </w:r>
        <w:r>
          <w:rPr>
            <w:webHidden/>
          </w:rPr>
          <w:fldChar w:fldCharType="end"/>
        </w:r>
      </w:hyperlink>
    </w:p>
    <w:p w14:paraId="50F61E84" w14:textId="1BE6756A" w:rsidR="00EF4924" w:rsidRDefault="00EF4924">
      <w:pPr>
        <w:pStyle w:val="TOC2"/>
        <w:rPr>
          <w:rFonts w:asciiTheme="minorHAnsi" w:eastAsiaTheme="minorEastAsia" w:hAnsiTheme="minorHAnsi" w:cstheme="minorBidi"/>
          <w:kern w:val="2"/>
          <w:sz w:val="22"/>
          <w:szCs w:val="22"/>
          <w14:ligatures w14:val="standardContextual"/>
        </w:rPr>
      </w:pPr>
      <w:hyperlink w:anchor="_Toc191905768" w:history="1">
        <w:r w:rsidRPr="00B80883">
          <w:rPr>
            <w:rStyle w:val="Hyperlink"/>
          </w:rPr>
          <w:t>Outcome 1</w:t>
        </w:r>
        <w:r>
          <w:rPr>
            <w:webHidden/>
          </w:rPr>
          <w:tab/>
        </w:r>
        <w:r>
          <w:rPr>
            <w:webHidden/>
          </w:rPr>
          <w:fldChar w:fldCharType="begin"/>
        </w:r>
        <w:r>
          <w:rPr>
            <w:webHidden/>
          </w:rPr>
          <w:instrText xml:space="preserve"> PAGEREF _Toc191905768 \h </w:instrText>
        </w:r>
        <w:r>
          <w:rPr>
            <w:webHidden/>
          </w:rPr>
        </w:r>
        <w:r>
          <w:rPr>
            <w:webHidden/>
          </w:rPr>
          <w:fldChar w:fldCharType="separate"/>
        </w:r>
        <w:r>
          <w:rPr>
            <w:webHidden/>
          </w:rPr>
          <w:t>20</w:t>
        </w:r>
        <w:r>
          <w:rPr>
            <w:webHidden/>
          </w:rPr>
          <w:fldChar w:fldCharType="end"/>
        </w:r>
      </w:hyperlink>
    </w:p>
    <w:p w14:paraId="0CFD9AFA" w14:textId="3A2E9915" w:rsidR="00EF4924" w:rsidRDefault="00EF4924">
      <w:pPr>
        <w:pStyle w:val="TOC2"/>
        <w:rPr>
          <w:rFonts w:asciiTheme="minorHAnsi" w:eastAsiaTheme="minorEastAsia" w:hAnsiTheme="minorHAnsi" w:cstheme="minorBidi"/>
          <w:kern w:val="2"/>
          <w:sz w:val="22"/>
          <w:szCs w:val="22"/>
          <w14:ligatures w14:val="standardContextual"/>
        </w:rPr>
      </w:pPr>
      <w:hyperlink w:anchor="_Toc191905769" w:history="1">
        <w:r w:rsidRPr="00B80883">
          <w:rPr>
            <w:rStyle w:val="Hyperlink"/>
          </w:rPr>
          <w:t>Examples of learning activities</w:t>
        </w:r>
        <w:r>
          <w:rPr>
            <w:webHidden/>
          </w:rPr>
          <w:tab/>
        </w:r>
        <w:r>
          <w:rPr>
            <w:webHidden/>
          </w:rPr>
          <w:fldChar w:fldCharType="begin"/>
        </w:r>
        <w:r>
          <w:rPr>
            <w:webHidden/>
          </w:rPr>
          <w:instrText xml:space="preserve"> PAGEREF _Toc191905769 \h </w:instrText>
        </w:r>
        <w:r>
          <w:rPr>
            <w:webHidden/>
          </w:rPr>
        </w:r>
        <w:r>
          <w:rPr>
            <w:webHidden/>
          </w:rPr>
          <w:fldChar w:fldCharType="separate"/>
        </w:r>
        <w:r>
          <w:rPr>
            <w:webHidden/>
          </w:rPr>
          <w:t>20</w:t>
        </w:r>
        <w:r>
          <w:rPr>
            <w:webHidden/>
          </w:rPr>
          <w:fldChar w:fldCharType="end"/>
        </w:r>
      </w:hyperlink>
    </w:p>
    <w:p w14:paraId="782F274F" w14:textId="6FC797C0" w:rsidR="00EF4924" w:rsidRDefault="00EF4924">
      <w:pPr>
        <w:pStyle w:val="TOC2"/>
        <w:rPr>
          <w:rFonts w:asciiTheme="minorHAnsi" w:eastAsiaTheme="minorEastAsia" w:hAnsiTheme="minorHAnsi" w:cstheme="minorBidi"/>
          <w:kern w:val="2"/>
          <w:sz w:val="22"/>
          <w:szCs w:val="22"/>
          <w14:ligatures w14:val="standardContextual"/>
        </w:rPr>
      </w:pPr>
      <w:hyperlink w:anchor="_Toc191905770" w:history="1">
        <w:r w:rsidRPr="00B80883">
          <w:rPr>
            <w:rStyle w:val="Hyperlink"/>
            <w:b/>
            <w:bCs/>
          </w:rPr>
          <w:t>Detailed example</w:t>
        </w:r>
        <w:r>
          <w:rPr>
            <w:webHidden/>
          </w:rPr>
          <w:tab/>
        </w:r>
        <w:r>
          <w:rPr>
            <w:webHidden/>
          </w:rPr>
          <w:fldChar w:fldCharType="begin"/>
        </w:r>
        <w:r>
          <w:rPr>
            <w:webHidden/>
          </w:rPr>
          <w:instrText xml:space="preserve"> PAGEREF _Toc191905770 \h </w:instrText>
        </w:r>
        <w:r>
          <w:rPr>
            <w:webHidden/>
          </w:rPr>
        </w:r>
        <w:r>
          <w:rPr>
            <w:webHidden/>
          </w:rPr>
          <w:fldChar w:fldCharType="separate"/>
        </w:r>
        <w:r>
          <w:rPr>
            <w:webHidden/>
          </w:rPr>
          <w:t>21</w:t>
        </w:r>
        <w:r>
          <w:rPr>
            <w:webHidden/>
          </w:rPr>
          <w:fldChar w:fldCharType="end"/>
        </w:r>
      </w:hyperlink>
    </w:p>
    <w:p w14:paraId="4403EE45" w14:textId="27968EA1" w:rsidR="00EF4924" w:rsidRDefault="00EF4924">
      <w:pPr>
        <w:pStyle w:val="TOC2"/>
        <w:rPr>
          <w:rFonts w:asciiTheme="minorHAnsi" w:eastAsiaTheme="minorEastAsia" w:hAnsiTheme="minorHAnsi" w:cstheme="minorBidi"/>
          <w:kern w:val="2"/>
          <w:sz w:val="22"/>
          <w:szCs w:val="22"/>
          <w14:ligatures w14:val="standardContextual"/>
        </w:rPr>
      </w:pPr>
      <w:hyperlink w:anchor="_Toc191905771" w:history="1">
        <w:r w:rsidRPr="00B80883">
          <w:rPr>
            <w:rStyle w:val="Hyperlink"/>
          </w:rPr>
          <w:t>Outcome 2</w:t>
        </w:r>
        <w:r>
          <w:rPr>
            <w:webHidden/>
          </w:rPr>
          <w:tab/>
        </w:r>
        <w:r>
          <w:rPr>
            <w:webHidden/>
          </w:rPr>
          <w:fldChar w:fldCharType="begin"/>
        </w:r>
        <w:r>
          <w:rPr>
            <w:webHidden/>
          </w:rPr>
          <w:instrText xml:space="preserve"> PAGEREF _Toc191905771 \h </w:instrText>
        </w:r>
        <w:r>
          <w:rPr>
            <w:webHidden/>
          </w:rPr>
        </w:r>
        <w:r>
          <w:rPr>
            <w:webHidden/>
          </w:rPr>
          <w:fldChar w:fldCharType="separate"/>
        </w:r>
        <w:r>
          <w:rPr>
            <w:webHidden/>
          </w:rPr>
          <w:t>22</w:t>
        </w:r>
        <w:r>
          <w:rPr>
            <w:webHidden/>
          </w:rPr>
          <w:fldChar w:fldCharType="end"/>
        </w:r>
      </w:hyperlink>
    </w:p>
    <w:p w14:paraId="65D8AE8C" w14:textId="6A1D8121" w:rsidR="00EF4924" w:rsidRDefault="00EF4924">
      <w:pPr>
        <w:pStyle w:val="TOC2"/>
        <w:rPr>
          <w:rFonts w:asciiTheme="minorHAnsi" w:eastAsiaTheme="minorEastAsia" w:hAnsiTheme="minorHAnsi" w:cstheme="minorBidi"/>
          <w:kern w:val="2"/>
          <w:sz w:val="22"/>
          <w:szCs w:val="22"/>
          <w14:ligatures w14:val="standardContextual"/>
        </w:rPr>
      </w:pPr>
      <w:hyperlink w:anchor="_Toc191905772" w:history="1">
        <w:r w:rsidRPr="00B80883">
          <w:rPr>
            <w:rStyle w:val="Hyperlink"/>
          </w:rPr>
          <w:t>Examples of learning activities</w:t>
        </w:r>
        <w:r>
          <w:rPr>
            <w:webHidden/>
          </w:rPr>
          <w:tab/>
        </w:r>
        <w:r>
          <w:rPr>
            <w:webHidden/>
          </w:rPr>
          <w:fldChar w:fldCharType="begin"/>
        </w:r>
        <w:r>
          <w:rPr>
            <w:webHidden/>
          </w:rPr>
          <w:instrText xml:space="preserve"> PAGEREF _Toc191905772 \h </w:instrText>
        </w:r>
        <w:r>
          <w:rPr>
            <w:webHidden/>
          </w:rPr>
        </w:r>
        <w:r>
          <w:rPr>
            <w:webHidden/>
          </w:rPr>
          <w:fldChar w:fldCharType="separate"/>
        </w:r>
        <w:r>
          <w:rPr>
            <w:webHidden/>
          </w:rPr>
          <w:t>23</w:t>
        </w:r>
        <w:r>
          <w:rPr>
            <w:webHidden/>
          </w:rPr>
          <w:fldChar w:fldCharType="end"/>
        </w:r>
      </w:hyperlink>
    </w:p>
    <w:p w14:paraId="44AD16C3" w14:textId="651BF1DB" w:rsidR="00EF4924" w:rsidRDefault="00EF4924">
      <w:pPr>
        <w:pStyle w:val="TOC2"/>
        <w:rPr>
          <w:rFonts w:asciiTheme="minorHAnsi" w:eastAsiaTheme="minorEastAsia" w:hAnsiTheme="minorHAnsi" w:cstheme="minorBidi"/>
          <w:kern w:val="2"/>
          <w:sz w:val="22"/>
          <w:szCs w:val="22"/>
          <w14:ligatures w14:val="standardContextual"/>
        </w:rPr>
      </w:pPr>
      <w:hyperlink w:anchor="_Toc191905773" w:history="1">
        <w:r w:rsidRPr="00B80883">
          <w:rPr>
            <w:rStyle w:val="Hyperlink"/>
            <w:b/>
            <w:bCs/>
          </w:rPr>
          <w:t>Detailed example</w:t>
        </w:r>
        <w:r>
          <w:rPr>
            <w:webHidden/>
          </w:rPr>
          <w:tab/>
        </w:r>
        <w:r>
          <w:rPr>
            <w:webHidden/>
          </w:rPr>
          <w:fldChar w:fldCharType="begin"/>
        </w:r>
        <w:r>
          <w:rPr>
            <w:webHidden/>
          </w:rPr>
          <w:instrText xml:space="preserve"> PAGEREF _Toc191905773 \h </w:instrText>
        </w:r>
        <w:r>
          <w:rPr>
            <w:webHidden/>
          </w:rPr>
        </w:r>
        <w:r>
          <w:rPr>
            <w:webHidden/>
          </w:rPr>
          <w:fldChar w:fldCharType="separate"/>
        </w:r>
        <w:r>
          <w:rPr>
            <w:webHidden/>
          </w:rPr>
          <w:t>25</w:t>
        </w:r>
        <w:r>
          <w:rPr>
            <w:webHidden/>
          </w:rPr>
          <w:fldChar w:fldCharType="end"/>
        </w:r>
      </w:hyperlink>
    </w:p>
    <w:p w14:paraId="3F4F11E1" w14:textId="2C101E6E" w:rsidR="00EF4924" w:rsidRDefault="00EF4924">
      <w:pPr>
        <w:pStyle w:val="TOC2"/>
        <w:rPr>
          <w:rFonts w:asciiTheme="minorHAnsi" w:eastAsiaTheme="minorEastAsia" w:hAnsiTheme="minorHAnsi" w:cstheme="minorBidi"/>
          <w:kern w:val="2"/>
          <w:sz w:val="22"/>
          <w:szCs w:val="22"/>
          <w14:ligatures w14:val="standardContextual"/>
        </w:rPr>
      </w:pPr>
      <w:hyperlink w:anchor="_Toc191905774" w:history="1">
        <w:r w:rsidRPr="00B80883">
          <w:rPr>
            <w:rStyle w:val="Hyperlink"/>
          </w:rPr>
          <w:t>Outcome 3</w:t>
        </w:r>
        <w:r>
          <w:rPr>
            <w:webHidden/>
          </w:rPr>
          <w:tab/>
        </w:r>
        <w:r>
          <w:rPr>
            <w:webHidden/>
          </w:rPr>
          <w:fldChar w:fldCharType="begin"/>
        </w:r>
        <w:r>
          <w:rPr>
            <w:webHidden/>
          </w:rPr>
          <w:instrText xml:space="preserve"> PAGEREF _Toc191905774 \h </w:instrText>
        </w:r>
        <w:r>
          <w:rPr>
            <w:webHidden/>
          </w:rPr>
        </w:r>
        <w:r>
          <w:rPr>
            <w:webHidden/>
          </w:rPr>
          <w:fldChar w:fldCharType="separate"/>
        </w:r>
        <w:r>
          <w:rPr>
            <w:webHidden/>
          </w:rPr>
          <w:t>26</w:t>
        </w:r>
        <w:r>
          <w:rPr>
            <w:webHidden/>
          </w:rPr>
          <w:fldChar w:fldCharType="end"/>
        </w:r>
      </w:hyperlink>
    </w:p>
    <w:p w14:paraId="576DB2D0" w14:textId="135004FE" w:rsidR="00EF4924" w:rsidRDefault="00EF4924">
      <w:pPr>
        <w:pStyle w:val="TOC2"/>
        <w:rPr>
          <w:rFonts w:asciiTheme="minorHAnsi" w:eastAsiaTheme="minorEastAsia" w:hAnsiTheme="minorHAnsi" w:cstheme="minorBidi"/>
          <w:kern w:val="2"/>
          <w:sz w:val="22"/>
          <w:szCs w:val="22"/>
          <w14:ligatures w14:val="standardContextual"/>
        </w:rPr>
      </w:pPr>
      <w:hyperlink w:anchor="_Toc191905775" w:history="1">
        <w:r w:rsidRPr="00B80883">
          <w:rPr>
            <w:rStyle w:val="Hyperlink"/>
          </w:rPr>
          <w:t>Examples of learning activities</w:t>
        </w:r>
        <w:r>
          <w:rPr>
            <w:webHidden/>
          </w:rPr>
          <w:tab/>
        </w:r>
        <w:r>
          <w:rPr>
            <w:webHidden/>
          </w:rPr>
          <w:fldChar w:fldCharType="begin"/>
        </w:r>
        <w:r>
          <w:rPr>
            <w:webHidden/>
          </w:rPr>
          <w:instrText xml:space="preserve"> PAGEREF _Toc191905775 \h </w:instrText>
        </w:r>
        <w:r>
          <w:rPr>
            <w:webHidden/>
          </w:rPr>
        </w:r>
        <w:r>
          <w:rPr>
            <w:webHidden/>
          </w:rPr>
          <w:fldChar w:fldCharType="separate"/>
        </w:r>
        <w:r>
          <w:rPr>
            <w:webHidden/>
          </w:rPr>
          <w:t>26</w:t>
        </w:r>
        <w:r>
          <w:rPr>
            <w:webHidden/>
          </w:rPr>
          <w:fldChar w:fldCharType="end"/>
        </w:r>
      </w:hyperlink>
    </w:p>
    <w:p w14:paraId="2671B9BE" w14:textId="2F0E6BAF" w:rsidR="00EF4924" w:rsidRDefault="00EF4924">
      <w:pPr>
        <w:pStyle w:val="TOC2"/>
        <w:rPr>
          <w:rFonts w:asciiTheme="minorHAnsi" w:eastAsiaTheme="minorEastAsia" w:hAnsiTheme="minorHAnsi" w:cstheme="minorBidi"/>
          <w:kern w:val="2"/>
          <w:sz w:val="22"/>
          <w:szCs w:val="22"/>
          <w14:ligatures w14:val="standardContextual"/>
        </w:rPr>
      </w:pPr>
      <w:hyperlink w:anchor="_Toc191905776" w:history="1">
        <w:r w:rsidRPr="00B80883">
          <w:rPr>
            <w:rStyle w:val="Hyperlink"/>
            <w:b/>
            <w:bCs/>
          </w:rPr>
          <w:t>Detailed example</w:t>
        </w:r>
        <w:r>
          <w:rPr>
            <w:webHidden/>
          </w:rPr>
          <w:tab/>
        </w:r>
        <w:r>
          <w:rPr>
            <w:webHidden/>
          </w:rPr>
          <w:fldChar w:fldCharType="begin"/>
        </w:r>
        <w:r>
          <w:rPr>
            <w:webHidden/>
          </w:rPr>
          <w:instrText xml:space="preserve"> PAGEREF _Toc191905776 \h </w:instrText>
        </w:r>
        <w:r>
          <w:rPr>
            <w:webHidden/>
          </w:rPr>
        </w:r>
        <w:r>
          <w:rPr>
            <w:webHidden/>
          </w:rPr>
          <w:fldChar w:fldCharType="separate"/>
        </w:r>
        <w:r>
          <w:rPr>
            <w:webHidden/>
          </w:rPr>
          <w:t>28</w:t>
        </w:r>
        <w:r>
          <w:rPr>
            <w:webHidden/>
          </w:rPr>
          <w:fldChar w:fldCharType="end"/>
        </w:r>
      </w:hyperlink>
    </w:p>
    <w:p w14:paraId="73EF823D" w14:textId="1FEEE417" w:rsidR="00EF4924" w:rsidRDefault="00EF4924">
      <w:pPr>
        <w:pStyle w:val="TOC3"/>
        <w:rPr>
          <w:rFonts w:eastAsiaTheme="minorEastAsia"/>
          <w:kern w:val="2"/>
          <w:sz w:val="22"/>
          <w:lang w:val="en-AU" w:eastAsia="en-AU"/>
          <w14:ligatures w14:val="standardContextual"/>
        </w:rPr>
      </w:pPr>
      <w:hyperlink w:anchor="_Toc191905777" w:history="1">
        <w:r w:rsidRPr="00B80883">
          <w:rPr>
            <w:rStyle w:val="Hyperlink"/>
          </w:rPr>
          <w:t>Unit 4</w:t>
        </w:r>
        <w:r>
          <w:rPr>
            <w:webHidden/>
          </w:rPr>
          <w:tab/>
        </w:r>
        <w:r>
          <w:rPr>
            <w:webHidden/>
          </w:rPr>
          <w:fldChar w:fldCharType="begin"/>
        </w:r>
        <w:r>
          <w:rPr>
            <w:webHidden/>
          </w:rPr>
          <w:instrText xml:space="preserve"> PAGEREF _Toc191905777 \h </w:instrText>
        </w:r>
        <w:r>
          <w:rPr>
            <w:webHidden/>
          </w:rPr>
        </w:r>
        <w:r>
          <w:rPr>
            <w:webHidden/>
          </w:rPr>
          <w:fldChar w:fldCharType="separate"/>
        </w:r>
        <w:r>
          <w:rPr>
            <w:webHidden/>
          </w:rPr>
          <w:t>30</w:t>
        </w:r>
        <w:r>
          <w:rPr>
            <w:webHidden/>
          </w:rPr>
          <w:fldChar w:fldCharType="end"/>
        </w:r>
      </w:hyperlink>
    </w:p>
    <w:p w14:paraId="466464A8" w14:textId="432798FE" w:rsidR="00EF4924" w:rsidRDefault="00EF4924">
      <w:pPr>
        <w:pStyle w:val="TOC2"/>
        <w:rPr>
          <w:rFonts w:asciiTheme="minorHAnsi" w:eastAsiaTheme="minorEastAsia" w:hAnsiTheme="minorHAnsi" w:cstheme="minorBidi"/>
          <w:kern w:val="2"/>
          <w:sz w:val="22"/>
          <w:szCs w:val="22"/>
          <w14:ligatures w14:val="standardContextual"/>
        </w:rPr>
      </w:pPr>
      <w:hyperlink w:anchor="_Toc191905778" w:history="1">
        <w:r w:rsidRPr="00B80883">
          <w:rPr>
            <w:rStyle w:val="Hyperlink"/>
          </w:rPr>
          <w:t>Outcome 1</w:t>
        </w:r>
        <w:r>
          <w:rPr>
            <w:webHidden/>
          </w:rPr>
          <w:tab/>
        </w:r>
        <w:r>
          <w:rPr>
            <w:webHidden/>
          </w:rPr>
          <w:fldChar w:fldCharType="begin"/>
        </w:r>
        <w:r>
          <w:rPr>
            <w:webHidden/>
          </w:rPr>
          <w:instrText xml:space="preserve"> PAGEREF _Toc191905778 \h </w:instrText>
        </w:r>
        <w:r>
          <w:rPr>
            <w:webHidden/>
          </w:rPr>
        </w:r>
        <w:r>
          <w:rPr>
            <w:webHidden/>
          </w:rPr>
          <w:fldChar w:fldCharType="separate"/>
        </w:r>
        <w:r>
          <w:rPr>
            <w:webHidden/>
          </w:rPr>
          <w:t>30</w:t>
        </w:r>
        <w:r>
          <w:rPr>
            <w:webHidden/>
          </w:rPr>
          <w:fldChar w:fldCharType="end"/>
        </w:r>
      </w:hyperlink>
    </w:p>
    <w:p w14:paraId="14765CAC" w14:textId="2E6107F8" w:rsidR="00EF4924" w:rsidRDefault="00EF4924">
      <w:pPr>
        <w:pStyle w:val="TOC2"/>
        <w:rPr>
          <w:rFonts w:asciiTheme="minorHAnsi" w:eastAsiaTheme="minorEastAsia" w:hAnsiTheme="minorHAnsi" w:cstheme="minorBidi"/>
          <w:kern w:val="2"/>
          <w:sz w:val="22"/>
          <w:szCs w:val="22"/>
          <w14:ligatures w14:val="standardContextual"/>
        </w:rPr>
      </w:pPr>
      <w:hyperlink w:anchor="_Toc191905779" w:history="1">
        <w:r w:rsidRPr="00B80883">
          <w:rPr>
            <w:rStyle w:val="Hyperlink"/>
          </w:rPr>
          <w:t>Examples of learning activities</w:t>
        </w:r>
        <w:r>
          <w:rPr>
            <w:webHidden/>
          </w:rPr>
          <w:tab/>
        </w:r>
        <w:r>
          <w:rPr>
            <w:webHidden/>
          </w:rPr>
          <w:fldChar w:fldCharType="begin"/>
        </w:r>
        <w:r>
          <w:rPr>
            <w:webHidden/>
          </w:rPr>
          <w:instrText xml:space="preserve"> PAGEREF _Toc191905779 \h </w:instrText>
        </w:r>
        <w:r>
          <w:rPr>
            <w:webHidden/>
          </w:rPr>
        </w:r>
        <w:r>
          <w:rPr>
            <w:webHidden/>
          </w:rPr>
          <w:fldChar w:fldCharType="separate"/>
        </w:r>
        <w:r>
          <w:rPr>
            <w:webHidden/>
          </w:rPr>
          <w:t>30</w:t>
        </w:r>
        <w:r>
          <w:rPr>
            <w:webHidden/>
          </w:rPr>
          <w:fldChar w:fldCharType="end"/>
        </w:r>
      </w:hyperlink>
    </w:p>
    <w:p w14:paraId="1BCDEB95" w14:textId="2BBC531F" w:rsidR="00EF4924" w:rsidRDefault="00EF4924">
      <w:pPr>
        <w:pStyle w:val="TOC2"/>
        <w:rPr>
          <w:rFonts w:asciiTheme="minorHAnsi" w:eastAsiaTheme="minorEastAsia" w:hAnsiTheme="minorHAnsi" w:cstheme="minorBidi"/>
          <w:kern w:val="2"/>
          <w:sz w:val="22"/>
          <w:szCs w:val="22"/>
          <w14:ligatures w14:val="standardContextual"/>
        </w:rPr>
      </w:pPr>
      <w:hyperlink w:anchor="_Toc191905780" w:history="1">
        <w:r w:rsidRPr="00B80883">
          <w:rPr>
            <w:rStyle w:val="Hyperlink"/>
            <w:b/>
            <w:bCs/>
          </w:rPr>
          <w:t>Detailed example</w:t>
        </w:r>
        <w:r>
          <w:rPr>
            <w:webHidden/>
          </w:rPr>
          <w:tab/>
        </w:r>
        <w:r>
          <w:rPr>
            <w:webHidden/>
          </w:rPr>
          <w:fldChar w:fldCharType="begin"/>
        </w:r>
        <w:r>
          <w:rPr>
            <w:webHidden/>
          </w:rPr>
          <w:instrText xml:space="preserve"> PAGEREF _Toc191905780 \h </w:instrText>
        </w:r>
        <w:r>
          <w:rPr>
            <w:webHidden/>
          </w:rPr>
        </w:r>
        <w:r>
          <w:rPr>
            <w:webHidden/>
          </w:rPr>
          <w:fldChar w:fldCharType="separate"/>
        </w:r>
        <w:r>
          <w:rPr>
            <w:webHidden/>
          </w:rPr>
          <w:t>32</w:t>
        </w:r>
        <w:r>
          <w:rPr>
            <w:webHidden/>
          </w:rPr>
          <w:fldChar w:fldCharType="end"/>
        </w:r>
      </w:hyperlink>
    </w:p>
    <w:p w14:paraId="45D37657" w14:textId="59F28C48" w:rsidR="00EF4924" w:rsidRDefault="00EF4924">
      <w:pPr>
        <w:pStyle w:val="TOC2"/>
        <w:rPr>
          <w:rFonts w:asciiTheme="minorHAnsi" w:eastAsiaTheme="minorEastAsia" w:hAnsiTheme="minorHAnsi" w:cstheme="minorBidi"/>
          <w:kern w:val="2"/>
          <w:sz w:val="22"/>
          <w:szCs w:val="22"/>
          <w14:ligatures w14:val="standardContextual"/>
        </w:rPr>
      </w:pPr>
      <w:hyperlink w:anchor="_Toc191905781" w:history="1">
        <w:r w:rsidRPr="00B80883">
          <w:rPr>
            <w:rStyle w:val="Hyperlink"/>
          </w:rPr>
          <w:t>Outcome 2</w:t>
        </w:r>
        <w:r>
          <w:rPr>
            <w:webHidden/>
          </w:rPr>
          <w:tab/>
        </w:r>
        <w:r>
          <w:rPr>
            <w:webHidden/>
          </w:rPr>
          <w:fldChar w:fldCharType="begin"/>
        </w:r>
        <w:r>
          <w:rPr>
            <w:webHidden/>
          </w:rPr>
          <w:instrText xml:space="preserve"> PAGEREF _Toc191905781 \h </w:instrText>
        </w:r>
        <w:r>
          <w:rPr>
            <w:webHidden/>
          </w:rPr>
        </w:r>
        <w:r>
          <w:rPr>
            <w:webHidden/>
          </w:rPr>
          <w:fldChar w:fldCharType="separate"/>
        </w:r>
        <w:r>
          <w:rPr>
            <w:webHidden/>
          </w:rPr>
          <w:t>33</w:t>
        </w:r>
        <w:r>
          <w:rPr>
            <w:webHidden/>
          </w:rPr>
          <w:fldChar w:fldCharType="end"/>
        </w:r>
      </w:hyperlink>
    </w:p>
    <w:p w14:paraId="5C6FBED2" w14:textId="74B8607C" w:rsidR="00EF4924" w:rsidRDefault="00EF4924">
      <w:pPr>
        <w:pStyle w:val="TOC2"/>
        <w:rPr>
          <w:rFonts w:asciiTheme="minorHAnsi" w:eastAsiaTheme="minorEastAsia" w:hAnsiTheme="minorHAnsi" w:cstheme="minorBidi"/>
          <w:kern w:val="2"/>
          <w:sz w:val="22"/>
          <w:szCs w:val="22"/>
          <w14:ligatures w14:val="standardContextual"/>
        </w:rPr>
      </w:pPr>
      <w:hyperlink w:anchor="_Toc191905782" w:history="1">
        <w:r w:rsidRPr="00B80883">
          <w:rPr>
            <w:rStyle w:val="Hyperlink"/>
          </w:rPr>
          <w:t>Examples of learning activities</w:t>
        </w:r>
        <w:r>
          <w:rPr>
            <w:webHidden/>
          </w:rPr>
          <w:tab/>
        </w:r>
        <w:r>
          <w:rPr>
            <w:webHidden/>
          </w:rPr>
          <w:fldChar w:fldCharType="begin"/>
        </w:r>
        <w:r>
          <w:rPr>
            <w:webHidden/>
          </w:rPr>
          <w:instrText xml:space="preserve"> PAGEREF _Toc191905782 \h </w:instrText>
        </w:r>
        <w:r>
          <w:rPr>
            <w:webHidden/>
          </w:rPr>
        </w:r>
        <w:r>
          <w:rPr>
            <w:webHidden/>
          </w:rPr>
          <w:fldChar w:fldCharType="separate"/>
        </w:r>
        <w:r>
          <w:rPr>
            <w:webHidden/>
          </w:rPr>
          <w:t>33</w:t>
        </w:r>
        <w:r>
          <w:rPr>
            <w:webHidden/>
          </w:rPr>
          <w:fldChar w:fldCharType="end"/>
        </w:r>
      </w:hyperlink>
    </w:p>
    <w:p w14:paraId="45F8689D" w14:textId="3D5365E6" w:rsidR="00EF4924" w:rsidRDefault="00EF4924">
      <w:pPr>
        <w:pStyle w:val="TOC2"/>
        <w:rPr>
          <w:rFonts w:asciiTheme="minorHAnsi" w:eastAsiaTheme="minorEastAsia" w:hAnsiTheme="minorHAnsi" w:cstheme="minorBidi"/>
          <w:kern w:val="2"/>
          <w:sz w:val="22"/>
          <w:szCs w:val="22"/>
          <w14:ligatures w14:val="standardContextual"/>
        </w:rPr>
      </w:pPr>
      <w:hyperlink w:anchor="_Toc191905783" w:history="1">
        <w:r w:rsidRPr="00B80883">
          <w:rPr>
            <w:rStyle w:val="Hyperlink"/>
            <w:b/>
            <w:bCs/>
          </w:rPr>
          <w:t>Detailed example</w:t>
        </w:r>
        <w:r>
          <w:rPr>
            <w:webHidden/>
          </w:rPr>
          <w:tab/>
        </w:r>
        <w:r>
          <w:rPr>
            <w:webHidden/>
          </w:rPr>
          <w:fldChar w:fldCharType="begin"/>
        </w:r>
        <w:r>
          <w:rPr>
            <w:webHidden/>
          </w:rPr>
          <w:instrText xml:space="preserve"> PAGEREF _Toc191905783 \h </w:instrText>
        </w:r>
        <w:r>
          <w:rPr>
            <w:webHidden/>
          </w:rPr>
        </w:r>
        <w:r>
          <w:rPr>
            <w:webHidden/>
          </w:rPr>
          <w:fldChar w:fldCharType="separate"/>
        </w:r>
        <w:r>
          <w:rPr>
            <w:webHidden/>
          </w:rPr>
          <w:t>35</w:t>
        </w:r>
        <w:r>
          <w:rPr>
            <w:webHidden/>
          </w:rPr>
          <w:fldChar w:fldCharType="end"/>
        </w:r>
      </w:hyperlink>
    </w:p>
    <w:p w14:paraId="65D21F35" w14:textId="31C43BAD" w:rsidR="00EF4924" w:rsidRDefault="00EF4924">
      <w:pPr>
        <w:pStyle w:val="TOC2"/>
        <w:rPr>
          <w:rFonts w:asciiTheme="minorHAnsi" w:eastAsiaTheme="minorEastAsia" w:hAnsiTheme="minorHAnsi" w:cstheme="minorBidi"/>
          <w:kern w:val="2"/>
          <w:sz w:val="22"/>
          <w:szCs w:val="22"/>
          <w14:ligatures w14:val="standardContextual"/>
        </w:rPr>
      </w:pPr>
      <w:hyperlink w:anchor="_Toc191905784" w:history="1">
        <w:r w:rsidRPr="00B80883">
          <w:rPr>
            <w:rStyle w:val="Hyperlink"/>
          </w:rPr>
          <w:t>Outcome 3</w:t>
        </w:r>
        <w:r>
          <w:rPr>
            <w:webHidden/>
          </w:rPr>
          <w:tab/>
        </w:r>
        <w:r>
          <w:rPr>
            <w:webHidden/>
          </w:rPr>
          <w:fldChar w:fldCharType="begin"/>
        </w:r>
        <w:r>
          <w:rPr>
            <w:webHidden/>
          </w:rPr>
          <w:instrText xml:space="preserve"> PAGEREF _Toc191905784 \h </w:instrText>
        </w:r>
        <w:r>
          <w:rPr>
            <w:webHidden/>
          </w:rPr>
        </w:r>
        <w:r>
          <w:rPr>
            <w:webHidden/>
          </w:rPr>
          <w:fldChar w:fldCharType="separate"/>
        </w:r>
        <w:r>
          <w:rPr>
            <w:webHidden/>
          </w:rPr>
          <w:t>37</w:t>
        </w:r>
        <w:r>
          <w:rPr>
            <w:webHidden/>
          </w:rPr>
          <w:fldChar w:fldCharType="end"/>
        </w:r>
      </w:hyperlink>
    </w:p>
    <w:p w14:paraId="49041BBB" w14:textId="0493B585" w:rsidR="00EF4924" w:rsidRDefault="00EF4924">
      <w:pPr>
        <w:pStyle w:val="TOC2"/>
        <w:rPr>
          <w:rFonts w:asciiTheme="minorHAnsi" w:eastAsiaTheme="minorEastAsia" w:hAnsiTheme="minorHAnsi" w:cstheme="minorBidi"/>
          <w:kern w:val="2"/>
          <w:sz w:val="22"/>
          <w:szCs w:val="22"/>
          <w14:ligatures w14:val="standardContextual"/>
        </w:rPr>
      </w:pPr>
      <w:hyperlink w:anchor="_Toc191905785" w:history="1">
        <w:r w:rsidRPr="00B80883">
          <w:rPr>
            <w:rStyle w:val="Hyperlink"/>
          </w:rPr>
          <w:t>Examples of learning activities</w:t>
        </w:r>
        <w:r>
          <w:rPr>
            <w:webHidden/>
          </w:rPr>
          <w:tab/>
        </w:r>
        <w:r>
          <w:rPr>
            <w:webHidden/>
          </w:rPr>
          <w:fldChar w:fldCharType="begin"/>
        </w:r>
        <w:r>
          <w:rPr>
            <w:webHidden/>
          </w:rPr>
          <w:instrText xml:space="preserve"> PAGEREF _Toc191905785 \h </w:instrText>
        </w:r>
        <w:r>
          <w:rPr>
            <w:webHidden/>
          </w:rPr>
        </w:r>
        <w:r>
          <w:rPr>
            <w:webHidden/>
          </w:rPr>
          <w:fldChar w:fldCharType="separate"/>
        </w:r>
        <w:r>
          <w:rPr>
            <w:webHidden/>
          </w:rPr>
          <w:t>37</w:t>
        </w:r>
        <w:r>
          <w:rPr>
            <w:webHidden/>
          </w:rPr>
          <w:fldChar w:fldCharType="end"/>
        </w:r>
      </w:hyperlink>
    </w:p>
    <w:p w14:paraId="3DA8A8DB" w14:textId="12E4377A" w:rsidR="00EF4924" w:rsidRDefault="00EF4924">
      <w:pPr>
        <w:pStyle w:val="TOC2"/>
        <w:rPr>
          <w:rFonts w:asciiTheme="minorHAnsi" w:eastAsiaTheme="minorEastAsia" w:hAnsiTheme="minorHAnsi" w:cstheme="minorBidi"/>
          <w:kern w:val="2"/>
          <w:sz w:val="22"/>
          <w:szCs w:val="22"/>
          <w14:ligatures w14:val="standardContextual"/>
        </w:rPr>
      </w:pPr>
      <w:hyperlink w:anchor="_Toc191905786" w:history="1">
        <w:r w:rsidRPr="00B80883">
          <w:rPr>
            <w:rStyle w:val="Hyperlink"/>
            <w:b/>
            <w:bCs/>
          </w:rPr>
          <w:t>Detailed example</w:t>
        </w:r>
        <w:r>
          <w:rPr>
            <w:webHidden/>
          </w:rPr>
          <w:tab/>
        </w:r>
        <w:r>
          <w:rPr>
            <w:webHidden/>
          </w:rPr>
          <w:fldChar w:fldCharType="begin"/>
        </w:r>
        <w:r>
          <w:rPr>
            <w:webHidden/>
          </w:rPr>
          <w:instrText xml:space="preserve"> PAGEREF _Toc191905786 \h </w:instrText>
        </w:r>
        <w:r>
          <w:rPr>
            <w:webHidden/>
          </w:rPr>
        </w:r>
        <w:r>
          <w:rPr>
            <w:webHidden/>
          </w:rPr>
          <w:fldChar w:fldCharType="separate"/>
        </w:r>
        <w:r>
          <w:rPr>
            <w:webHidden/>
          </w:rPr>
          <w:t>40</w:t>
        </w:r>
        <w:r>
          <w:rPr>
            <w:webHidden/>
          </w:rPr>
          <w:fldChar w:fldCharType="end"/>
        </w:r>
      </w:hyperlink>
    </w:p>
    <w:p w14:paraId="4A008796" w14:textId="0A629DD2" w:rsidR="00D30CCF" w:rsidRPr="000F5CEC" w:rsidRDefault="00D30CCF" w:rsidP="000150F1">
      <w:r>
        <w:rPr>
          <w:rFonts w:ascii="Arial" w:eastAsia="Times New Roman" w:hAnsi="Arial" w:cs="Arial"/>
          <w:b/>
          <w:bCs/>
          <w:noProof/>
          <w:sz w:val="24"/>
          <w:szCs w:val="24"/>
          <w:lang w:val="en-AU" w:eastAsia="en-AU"/>
        </w:rPr>
        <w:fldChar w:fldCharType="end"/>
      </w:r>
    </w:p>
    <w:p w14:paraId="115E694D" w14:textId="77777777" w:rsidR="00D30CCF" w:rsidRPr="000F5CEC" w:rsidRDefault="00D30CCF" w:rsidP="000150F1">
      <w:pPr>
        <w:rPr>
          <w:lang w:val="en-AU" w:eastAsia="en-AU"/>
        </w:rPr>
        <w:sectPr w:rsidR="00D30CCF" w:rsidRPr="000F5CEC" w:rsidSect="00D30CCF">
          <w:headerReference w:type="first" r:id="rId14"/>
          <w:footerReference w:type="first" r:id="rId15"/>
          <w:type w:val="oddPage"/>
          <w:pgSz w:w="11907" w:h="16840" w:code="9"/>
          <w:pgMar w:top="1644" w:right="1134" w:bottom="238" w:left="1134" w:header="709" w:footer="567" w:gutter="0"/>
          <w:pgNumType w:fmt="lowerRoman" w:start="1"/>
          <w:cols w:space="708"/>
          <w:titlePg/>
          <w:docGrid w:linePitch="360"/>
        </w:sectPr>
      </w:pPr>
    </w:p>
    <w:p w14:paraId="6DFA6059" w14:textId="5D715169" w:rsidR="00D30CCF" w:rsidRPr="000F5CEC" w:rsidRDefault="00D30CCF" w:rsidP="000150F1">
      <w:pPr>
        <w:pStyle w:val="Heading1"/>
      </w:pPr>
      <w:bookmarkStart w:id="4" w:name="_Toc191905746"/>
      <w:r>
        <w:lastRenderedPageBreak/>
        <w:t>VCE Macedonian: Teaching and Learning Activities</w:t>
      </w:r>
      <w:bookmarkEnd w:id="4"/>
    </w:p>
    <w:p w14:paraId="394F2B12" w14:textId="77777777" w:rsidR="00D30CCF" w:rsidRDefault="00D30CCF" w:rsidP="000150F1">
      <w:pPr>
        <w:pStyle w:val="Heading3"/>
      </w:pPr>
      <w:bookmarkStart w:id="5" w:name="_Toc191905747"/>
      <w:r>
        <w:t>Unit 1</w:t>
      </w:r>
      <w:bookmarkEnd w:id="5"/>
    </w:p>
    <w:p w14:paraId="2D342B61" w14:textId="77777777" w:rsidR="00D30CCF" w:rsidRPr="00B13D9B" w:rsidRDefault="00D30CCF" w:rsidP="000150F1">
      <w:pPr>
        <w:pStyle w:val="Heading4"/>
      </w:pPr>
      <w:bookmarkStart w:id="6" w:name="_Hlk179222517"/>
      <w:r w:rsidRPr="00B13D9B">
        <w:t>Unit 1</w:t>
      </w:r>
      <w:r>
        <w:t xml:space="preserve">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D30CCF" w:rsidRPr="00F040C4" w14:paraId="237159CF" w14:textId="77777777" w:rsidTr="000150F1">
        <w:trPr>
          <w:trHeight w:val="274"/>
        </w:trPr>
        <w:tc>
          <w:tcPr>
            <w:tcW w:w="2197" w:type="dxa"/>
            <w:shd w:val="clear" w:color="auto" w:fill="0F7EB4"/>
          </w:tcPr>
          <w:bookmarkEnd w:id="6"/>
          <w:p w14:paraId="4570F9E9" w14:textId="77777777" w:rsidR="00D30CCF" w:rsidRPr="00F040C4" w:rsidRDefault="00D30CCF" w:rsidP="000150F1">
            <w:pPr>
              <w:pStyle w:val="VCAAtablecondensedheading"/>
              <w:rPr>
                <w:b w:val="0"/>
              </w:rPr>
            </w:pPr>
            <w:r w:rsidRPr="00F040C4">
              <w:t xml:space="preserve">Concept </w:t>
            </w:r>
          </w:p>
        </w:tc>
        <w:tc>
          <w:tcPr>
            <w:tcW w:w="2197" w:type="dxa"/>
            <w:shd w:val="clear" w:color="auto" w:fill="0F7EB4"/>
          </w:tcPr>
          <w:p w14:paraId="1A303909" w14:textId="77777777" w:rsidR="00D30CCF" w:rsidRPr="00F040C4" w:rsidRDefault="00D30CCF" w:rsidP="000150F1">
            <w:pPr>
              <w:pStyle w:val="VCAAtablecondensedheading"/>
              <w:rPr>
                <w:b w:val="0"/>
              </w:rPr>
            </w:pPr>
            <w:r w:rsidRPr="00F040C4">
              <w:t>Perspective</w:t>
            </w:r>
          </w:p>
        </w:tc>
        <w:tc>
          <w:tcPr>
            <w:tcW w:w="2197" w:type="dxa"/>
            <w:shd w:val="clear" w:color="auto" w:fill="0F7EB4"/>
          </w:tcPr>
          <w:p w14:paraId="4708DC7F" w14:textId="77777777" w:rsidR="00D30CCF" w:rsidRPr="00F040C4" w:rsidRDefault="00D30CCF" w:rsidP="000150F1">
            <w:pPr>
              <w:pStyle w:val="VCAAtablecondensedheading"/>
              <w:rPr>
                <w:b w:val="0"/>
              </w:rPr>
            </w:pPr>
            <w:r w:rsidRPr="00F040C4">
              <w:t>Topic</w:t>
            </w:r>
          </w:p>
        </w:tc>
        <w:tc>
          <w:tcPr>
            <w:tcW w:w="2198" w:type="dxa"/>
            <w:shd w:val="clear" w:color="auto" w:fill="0F7EB4"/>
          </w:tcPr>
          <w:p w14:paraId="39FFBFE4" w14:textId="77777777" w:rsidR="00D30CCF" w:rsidRPr="00F040C4" w:rsidRDefault="00D30CCF" w:rsidP="000150F1">
            <w:pPr>
              <w:pStyle w:val="VCAAtablecondensedheading"/>
              <w:rPr>
                <w:b w:val="0"/>
              </w:rPr>
            </w:pPr>
            <w:r w:rsidRPr="00F040C4">
              <w:t>Subtopic</w:t>
            </w:r>
          </w:p>
        </w:tc>
      </w:tr>
      <w:tr w:rsidR="00D30CCF" w:rsidRPr="00F040C4" w14:paraId="04CE28A0" w14:textId="77777777" w:rsidTr="00EF4924">
        <w:trPr>
          <w:trHeight w:val="1701"/>
        </w:trPr>
        <w:tc>
          <w:tcPr>
            <w:tcW w:w="2197" w:type="dxa"/>
            <w:vAlign w:val="center"/>
          </w:tcPr>
          <w:p w14:paraId="4E8F14B8" w14:textId="77777777" w:rsidR="00D30CCF" w:rsidRPr="0094696C" w:rsidRDefault="00D30CCF" w:rsidP="000150F1">
            <w:pPr>
              <w:pStyle w:val="VCAAbody"/>
              <w:jc w:val="center"/>
            </w:pPr>
            <w:r w:rsidRPr="0094696C">
              <w:t>Identity</w:t>
            </w:r>
          </w:p>
        </w:tc>
        <w:tc>
          <w:tcPr>
            <w:tcW w:w="2197" w:type="dxa"/>
            <w:vAlign w:val="center"/>
          </w:tcPr>
          <w:p w14:paraId="621AAB5C" w14:textId="77777777" w:rsidR="00D30CCF" w:rsidRPr="000A7273" w:rsidRDefault="00D30CCF" w:rsidP="000150F1">
            <w:pPr>
              <w:pStyle w:val="VCAAbody"/>
              <w:jc w:val="center"/>
            </w:pPr>
            <w:r w:rsidRPr="000A7273">
              <w:t>Personal</w:t>
            </w:r>
          </w:p>
        </w:tc>
        <w:tc>
          <w:tcPr>
            <w:tcW w:w="2197" w:type="dxa"/>
            <w:vAlign w:val="center"/>
          </w:tcPr>
          <w:p w14:paraId="342CE46E" w14:textId="77777777" w:rsidR="00D30CCF" w:rsidRPr="0094696C" w:rsidRDefault="00D30CCF" w:rsidP="000150F1">
            <w:pPr>
              <w:pStyle w:val="VCAAbody"/>
              <w:jc w:val="center"/>
            </w:pPr>
            <w:r w:rsidRPr="000A7273">
              <w:t>Inclusivity, Diversity and Belonging</w:t>
            </w:r>
            <w:r w:rsidRPr="0094696C">
              <w:t xml:space="preserve"> </w:t>
            </w:r>
          </w:p>
        </w:tc>
        <w:tc>
          <w:tcPr>
            <w:tcW w:w="2198" w:type="dxa"/>
            <w:vAlign w:val="center"/>
          </w:tcPr>
          <w:p w14:paraId="39441B0A" w14:textId="77777777" w:rsidR="00D30CCF" w:rsidRPr="0094696C" w:rsidRDefault="00D30CCF" w:rsidP="000150F1">
            <w:pPr>
              <w:pStyle w:val="VCAAbody"/>
              <w:jc w:val="center"/>
            </w:pPr>
            <w:r w:rsidRPr="0094696C">
              <w:t>Watch your language! Impact of language use on personal image</w:t>
            </w:r>
          </w:p>
        </w:tc>
      </w:tr>
    </w:tbl>
    <w:p w14:paraId="73F93B5E" w14:textId="77777777" w:rsidR="00D30CCF" w:rsidRPr="00B13D9B" w:rsidRDefault="00D30CCF" w:rsidP="00D30CCF">
      <w:pPr>
        <w:pStyle w:val="Heading2"/>
        <w:rPr>
          <w:sz w:val="28"/>
        </w:rPr>
      </w:pPr>
      <w:bookmarkStart w:id="7" w:name="_Hlk179222526"/>
      <w:bookmarkStart w:id="8" w:name="_Toc191905748"/>
      <w:r w:rsidRPr="00B13D9B">
        <w:rPr>
          <w:sz w:val="28"/>
        </w:rPr>
        <w:t>Outcome 1</w:t>
      </w:r>
      <w:bookmarkEnd w:id="8"/>
    </w:p>
    <w:bookmarkEnd w:id="7"/>
    <w:p w14:paraId="3B677CA9" w14:textId="25E78284" w:rsidR="00D30CCF" w:rsidRDefault="00D30CCF" w:rsidP="00D30CCF">
      <w:pPr>
        <w:pStyle w:val="VCAAbody"/>
        <w:rPr>
          <w:shd w:val="clear" w:color="auto" w:fill="FFFFFF"/>
        </w:rPr>
      </w:pPr>
      <w:r w:rsidRPr="00BB1912">
        <w:rPr>
          <w:shd w:val="clear" w:color="auto" w:fill="FFFFFF"/>
        </w:rPr>
        <w:t xml:space="preserve">On completion of this unit the student should be able to exchange meaning in an informal, personal spoken interaction in </w:t>
      </w:r>
      <w:sdt>
        <w:sdtPr>
          <w:alias w:val="Keywords"/>
          <w:tag w:val=""/>
          <w:id w:val="306509599"/>
          <w:placeholder>
            <w:docPart w:val="48BF3D86B340478CAB32FD6600A7DC88"/>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BB1912">
        <w:rPr>
          <w:shd w:val="clear" w:color="auto" w:fill="FFFFFF"/>
        </w:rPr>
        <w:t xml:space="preserve">. </w:t>
      </w:r>
    </w:p>
    <w:p w14:paraId="0C262E73" w14:textId="77777777" w:rsidR="00D30CCF" w:rsidRPr="00753F1C" w:rsidRDefault="00D30CCF" w:rsidP="00D30CCF">
      <w:pPr>
        <w:pStyle w:val="Heading2"/>
        <w:rPr>
          <w:sz w:val="24"/>
          <w:szCs w:val="24"/>
        </w:rPr>
      </w:pPr>
      <w:bookmarkStart w:id="9" w:name="_Toc191905749"/>
      <w:r w:rsidRPr="00753F1C">
        <w:rPr>
          <w:sz w:val="24"/>
          <w:szCs w:val="24"/>
        </w:rPr>
        <w:t>Examples of learning activities</w:t>
      </w:r>
      <w:bookmarkEnd w:id="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30CCF" w14:paraId="704138BA" w14:textId="77777777" w:rsidTr="000150F1">
        <w:trPr>
          <w:cantSplit/>
        </w:trPr>
        <w:tc>
          <w:tcPr>
            <w:tcW w:w="9634" w:type="dxa"/>
          </w:tcPr>
          <w:p w14:paraId="2FD09718" w14:textId="77777777" w:rsidR="00D30CCF" w:rsidRPr="00F66F92" w:rsidRDefault="00D30CCF" w:rsidP="000150F1">
            <w:pPr>
              <w:pStyle w:val="VCAAbulletlevel2"/>
              <w:spacing w:after="0"/>
            </w:pPr>
            <w:r w:rsidRPr="00A76523">
              <w:t xml:space="preserve">Introduce yourself to a group or </w:t>
            </w:r>
            <w:r>
              <w:t xml:space="preserve">the </w:t>
            </w:r>
            <w:r w:rsidRPr="00A76523">
              <w:t>whole class, using informal spoken language. Share information about your interests and hobbies.</w:t>
            </w:r>
          </w:p>
        </w:tc>
      </w:tr>
      <w:tr w:rsidR="00D30CCF" w14:paraId="1797078D" w14:textId="77777777" w:rsidTr="000150F1">
        <w:trPr>
          <w:cantSplit/>
        </w:trPr>
        <w:tc>
          <w:tcPr>
            <w:tcW w:w="9634" w:type="dxa"/>
          </w:tcPr>
          <w:p w14:paraId="112A1C94" w14:textId="77777777" w:rsidR="00D30CCF" w:rsidRPr="00F66F92" w:rsidRDefault="00D30CCF" w:rsidP="000150F1">
            <w:pPr>
              <w:pStyle w:val="VCAAbulletlevel2"/>
              <w:spacing w:after="0"/>
            </w:pPr>
            <w:r w:rsidRPr="00A76523">
              <w:t xml:space="preserve">Watch a video clip of people sharing a personal story or </w:t>
            </w:r>
            <w:proofErr w:type="gramStart"/>
            <w:r w:rsidRPr="00A76523">
              <w:t>experience, and</w:t>
            </w:r>
            <w:proofErr w:type="gramEnd"/>
            <w:r w:rsidRPr="00A76523">
              <w:t xml:space="preserve"> </w:t>
            </w:r>
            <w:r>
              <w:t>identify</w:t>
            </w:r>
            <w:r w:rsidRPr="00A76523">
              <w:t xml:space="preserve"> as many story telling techniques as possible (e.g. sequencing words, descriptive language, tone). Discuss your findings with a partner, then share with the class, working collaboratively to create a mind map </w:t>
            </w:r>
            <w:r>
              <w:t xml:space="preserve">that </w:t>
            </w:r>
            <w:r w:rsidRPr="00A76523">
              <w:t>identif</w:t>
            </w:r>
            <w:r>
              <w:t xml:space="preserve">ies </w:t>
            </w:r>
            <w:r w:rsidRPr="00A76523">
              <w:t>examples of the different techniques.</w:t>
            </w:r>
          </w:p>
        </w:tc>
      </w:tr>
      <w:tr w:rsidR="00D30CCF" w14:paraId="3A8F48DD" w14:textId="77777777" w:rsidTr="000150F1">
        <w:trPr>
          <w:cantSplit/>
        </w:trPr>
        <w:tc>
          <w:tcPr>
            <w:tcW w:w="9634" w:type="dxa"/>
          </w:tcPr>
          <w:p w14:paraId="18095F07" w14:textId="77777777" w:rsidR="00D30CCF" w:rsidRPr="00F66F92" w:rsidRDefault="00D30CCF" w:rsidP="000150F1">
            <w:pPr>
              <w:pStyle w:val="VCAAbulletlevel2"/>
              <w:spacing w:after="0"/>
            </w:pPr>
            <w:r w:rsidRPr="00A76523">
              <w:t>Share a personal story or experience using the descriptive language and engaging storytelling techniques you have brainstormed as a class.</w:t>
            </w:r>
          </w:p>
        </w:tc>
      </w:tr>
      <w:tr w:rsidR="00D30CCF" w14:paraId="47FA2045" w14:textId="77777777" w:rsidTr="000150F1">
        <w:trPr>
          <w:cantSplit/>
        </w:trPr>
        <w:tc>
          <w:tcPr>
            <w:tcW w:w="9634" w:type="dxa"/>
          </w:tcPr>
          <w:p w14:paraId="25EB1E67" w14:textId="15A2D763" w:rsidR="00D30CCF" w:rsidRPr="00F66F92" w:rsidRDefault="00D30CCF" w:rsidP="000150F1">
            <w:pPr>
              <w:pStyle w:val="VCAAbulletlevel2"/>
            </w:pPr>
            <w:r w:rsidRPr="00A76523">
              <w:t xml:space="preserve">Create a </w:t>
            </w:r>
            <w:hyperlink r:id="rId16" w:anchor=":~:text=further%20plurilingual%20activities.-,Language%20portraits,-Teacher%3A%C2%A0Hien%20Webb" w:history="1">
              <w:r w:rsidRPr="00633101">
                <w:rPr>
                  <w:rStyle w:val="Hyperlink"/>
                  <w:rFonts w:eastAsiaTheme="minorEastAsia"/>
                  <w:kern w:val="2"/>
                  <w:lang w:eastAsia="zh-CN"/>
                  <w14:ligatures w14:val="standardContextual"/>
                </w:rPr>
                <w:t>language portrait</w:t>
              </w:r>
            </w:hyperlink>
            <w:r w:rsidRPr="00A76523">
              <w:t xml:space="preserve"> and view everyone’s portraits. Write positive messages about each person’s portrait in </w:t>
            </w:r>
            <w:sdt>
              <w:sdtPr>
                <w:alias w:val="Keywords"/>
                <w:tag w:val=""/>
                <w:id w:val="277151994"/>
                <w:placeholder>
                  <w:docPart w:val="8C5172F6DC554A2D83204469DE7029B5"/>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A76523">
              <w:t xml:space="preserve"> on a </w:t>
            </w:r>
            <w:r>
              <w:t>sticky</w:t>
            </w:r>
            <w:r w:rsidRPr="00A76523">
              <w:t xml:space="preserve"> note and stick these around the p</w:t>
            </w:r>
            <w:r>
              <w:t>ortraits</w:t>
            </w:r>
            <w:r w:rsidRPr="00A76523">
              <w:t>.</w:t>
            </w:r>
          </w:p>
        </w:tc>
      </w:tr>
      <w:tr w:rsidR="00D30CCF" w14:paraId="7362A78F" w14:textId="77777777" w:rsidTr="000150F1">
        <w:trPr>
          <w:cantSplit/>
        </w:trPr>
        <w:tc>
          <w:tcPr>
            <w:tcW w:w="9634" w:type="dxa"/>
          </w:tcPr>
          <w:p w14:paraId="61B4E283" w14:textId="77777777" w:rsidR="00D30CCF" w:rsidRPr="00F66F92" w:rsidRDefault="00D30CCF" w:rsidP="000150F1">
            <w:pPr>
              <w:pStyle w:val="VCAAbulletlevel2"/>
              <w:spacing w:after="0"/>
            </w:pPr>
            <w:r w:rsidRPr="00A76523">
              <w:t xml:space="preserve">Discuss </w:t>
            </w:r>
            <w:r w:rsidRPr="00633101">
              <w:rPr>
                <w:lang w:val="en-US"/>
              </w:rPr>
              <w:t>the role of language in shaping your personal values and beliefs. Collate information in dot points on the board.</w:t>
            </w:r>
          </w:p>
        </w:tc>
      </w:tr>
      <w:tr w:rsidR="00D30CCF" w14:paraId="18302FC9" w14:textId="77777777" w:rsidTr="000150F1">
        <w:trPr>
          <w:cantSplit/>
        </w:trPr>
        <w:tc>
          <w:tcPr>
            <w:tcW w:w="9634" w:type="dxa"/>
          </w:tcPr>
          <w:p w14:paraId="2AC30F56" w14:textId="77777777" w:rsidR="00D30CCF" w:rsidRPr="00F66F92" w:rsidRDefault="00D30CCF" w:rsidP="000150F1">
            <w:pPr>
              <w:pStyle w:val="VCAAbulletlevel2"/>
            </w:pPr>
            <w:r w:rsidRPr="00633101">
              <w:rPr>
                <w:lang w:val="en-US"/>
              </w:rPr>
              <w:t>Write a reflective text on your personal identity and its relationship to language.</w:t>
            </w:r>
          </w:p>
        </w:tc>
      </w:tr>
      <w:tr w:rsidR="00D30CCF" w14:paraId="76BB26CC" w14:textId="77777777" w:rsidTr="000150F1">
        <w:trPr>
          <w:cantSplit/>
        </w:trPr>
        <w:tc>
          <w:tcPr>
            <w:tcW w:w="9634" w:type="dxa"/>
          </w:tcPr>
          <w:p w14:paraId="0BA5E7D2" w14:textId="77777777" w:rsidR="00D30CCF" w:rsidRPr="00F66F92" w:rsidRDefault="00D30CCF" w:rsidP="000150F1">
            <w:pPr>
              <w:pStyle w:val="VCAAbulletlevel2"/>
              <w:spacing w:after="0"/>
            </w:pPr>
            <w:r w:rsidRPr="00A76523">
              <w:lastRenderedPageBreak/>
              <w:t xml:space="preserve">Complete a weekly reflection journal, documenting thoughts and experiences related to language use, and the impact of language on personal identity, </w:t>
            </w:r>
            <w:proofErr w:type="gramStart"/>
            <w:r w:rsidRPr="00A76523">
              <w:t>image</w:t>
            </w:r>
            <w:proofErr w:type="gramEnd"/>
            <w:r w:rsidRPr="00A76523">
              <w:t xml:space="preserve"> and inclusivity. Reflect on the use of informal language in this text type and identify texts or contexts where formal language would be required.</w:t>
            </w:r>
          </w:p>
        </w:tc>
      </w:tr>
      <w:tr w:rsidR="00D30CCF" w14:paraId="2DA0A55E" w14:textId="77777777" w:rsidTr="000150F1">
        <w:trPr>
          <w:cantSplit/>
        </w:trPr>
        <w:tc>
          <w:tcPr>
            <w:tcW w:w="9634" w:type="dxa"/>
          </w:tcPr>
          <w:p w14:paraId="04CC5334" w14:textId="71645C46" w:rsidR="00D30CCF" w:rsidRPr="00F66F92" w:rsidRDefault="00D30CCF" w:rsidP="000150F1">
            <w:pPr>
              <w:pStyle w:val="VCAAbulletlevel2"/>
              <w:spacing w:after="0"/>
            </w:pPr>
            <w:r>
              <w:t>W</w:t>
            </w:r>
            <w:r w:rsidRPr="00A76523">
              <w:t>orking in groups</w:t>
            </w:r>
            <w:r>
              <w:t>, c</w:t>
            </w:r>
            <w:r w:rsidRPr="00A76523">
              <w:t>reate a digital or paper-based word cloud on a</w:t>
            </w:r>
            <w:r>
              <w:t>n aspect of the</w:t>
            </w:r>
            <w:r w:rsidRPr="00A76523">
              <w:t xml:space="preserve"> </w:t>
            </w:r>
            <w:r>
              <w:t>sub</w:t>
            </w:r>
            <w:r w:rsidRPr="00A76523">
              <w:t xml:space="preserve">topic related to inclusivity, diversity or belonging. Read a word cloud from another group and discuss the similarities and differences, and any new words that appear. Brainstorm phrases you could use to share your findings, then share your observations with the class in </w:t>
            </w:r>
            <w:sdt>
              <w:sdtPr>
                <w:alias w:val="Keywords"/>
                <w:tag w:val=""/>
                <w:id w:val="146097510"/>
                <w:placeholder>
                  <w:docPart w:val="CAF0E235762F4BAAA840B4E33F104870"/>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A76523">
              <w:t>.</w:t>
            </w:r>
          </w:p>
        </w:tc>
      </w:tr>
      <w:tr w:rsidR="00D30CCF" w14:paraId="7A2EC9AD" w14:textId="77777777" w:rsidTr="000150F1">
        <w:trPr>
          <w:cantSplit/>
        </w:trPr>
        <w:tc>
          <w:tcPr>
            <w:tcW w:w="9634" w:type="dxa"/>
          </w:tcPr>
          <w:p w14:paraId="06F4D8D3" w14:textId="77777777" w:rsidR="00D30CCF" w:rsidRDefault="00D30CCF" w:rsidP="000150F1">
            <w:pPr>
              <w:pStyle w:val="VCAAbulletlevel2"/>
              <w:spacing w:after="0"/>
            </w:pPr>
            <w:r w:rsidRPr="00A76523">
              <w:t xml:space="preserve">Participate in a </w:t>
            </w:r>
            <w:hyperlink r:id="rId17" w:history="1">
              <w:r w:rsidRPr="00392B0A">
                <w:rPr>
                  <w:rStyle w:val="Hyperlink"/>
                  <w:rFonts w:eastAsiaTheme="minorEastAsia"/>
                  <w:kern w:val="2"/>
                  <w:lang w:eastAsia="zh-CN"/>
                  <w14:ligatures w14:val="standardContextual"/>
                </w:rPr>
                <w:t>gallery walk</w:t>
              </w:r>
            </w:hyperlink>
            <w:r>
              <w:t xml:space="preserve">, </w:t>
            </w:r>
            <w:r w:rsidRPr="00A76523">
              <w:t>collecting words and phrases for expressing opinions, then collect a</w:t>
            </w:r>
            <w:r>
              <w:t xml:space="preserve"> </w:t>
            </w:r>
            <w:r w:rsidRPr="00A76523">
              <w:t>new word cloud from another group and write a small opinion text on that</w:t>
            </w:r>
            <w:r>
              <w:t xml:space="preserve"> aspect of the</w:t>
            </w:r>
            <w:r w:rsidRPr="00A76523">
              <w:t xml:space="preserve"> </w:t>
            </w:r>
            <w:r>
              <w:t>sub</w:t>
            </w:r>
            <w:r w:rsidRPr="00A76523">
              <w:t>topic.</w:t>
            </w:r>
          </w:p>
        </w:tc>
      </w:tr>
      <w:tr w:rsidR="00D30CCF" w14:paraId="2DC42271" w14:textId="77777777" w:rsidTr="000150F1">
        <w:trPr>
          <w:cantSplit/>
        </w:trPr>
        <w:tc>
          <w:tcPr>
            <w:tcW w:w="9634" w:type="dxa"/>
          </w:tcPr>
          <w:p w14:paraId="6FFBE66F" w14:textId="77777777" w:rsidR="00D30CCF" w:rsidRPr="00A76523" w:rsidRDefault="00D30CCF" w:rsidP="000150F1">
            <w:pPr>
              <w:pStyle w:val="VCAAbulletlevel2"/>
              <w:spacing w:after="0"/>
            </w:pPr>
            <w:r w:rsidRPr="00A76523">
              <w:t xml:space="preserve">View a range of images portraying stereotypes. Brainstorm the vocabulary required to describe the image, then complete a </w:t>
            </w:r>
            <w:hyperlink r:id="rId18" w:history="1">
              <w:r w:rsidRPr="00183BDC">
                <w:rPr>
                  <w:rStyle w:val="Hyperlink"/>
                </w:rPr>
                <w:t>‘</w:t>
              </w:r>
            </w:hyperlink>
            <w:hyperlink r:id="rId19" w:history="1">
              <w:r w:rsidRPr="4D5FA7EA">
                <w:rPr>
                  <w:rStyle w:val="Hyperlink"/>
                </w:rPr>
                <w:t>What makes you say that?’</w:t>
              </w:r>
            </w:hyperlink>
            <w:r w:rsidRPr="00110181">
              <w:t xml:space="preserve"> thinking routine</w:t>
            </w:r>
            <w:r w:rsidRPr="00A76523">
              <w:t>. Engage in a class discussion on the impact</w:t>
            </w:r>
            <w:r>
              <w:t xml:space="preserve"> of </w:t>
            </w:r>
            <w:r w:rsidRPr="00A76523">
              <w:t>language associated with stereotypes and ways to promote inclusive and respectful communication.</w:t>
            </w:r>
          </w:p>
        </w:tc>
      </w:tr>
      <w:tr w:rsidR="00D30CCF" w14:paraId="78B86E4B" w14:textId="77777777" w:rsidTr="000150F1">
        <w:trPr>
          <w:cantSplit/>
        </w:trPr>
        <w:tc>
          <w:tcPr>
            <w:tcW w:w="9634" w:type="dxa"/>
          </w:tcPr>
          <w:p w14:paraId="586A151A" w14:textId="77777777" w:rsidR="00D30CCF" w:rsidRPr="00A76523" w:rsidRDefault="00D30CCF" w:rsidP="000150F1">
            <w:pPr>
              <w:pStyle w:val="VCAAbulletlevel2"/>
              <w:spacing w:after="0"/>
            </w:pPr>
            <w:r>
              <w:t>I</w:t>
            </w:r>
            <w:r w:rsidRPr="00A76523">
              <w:t>n small groups</w:t>
            </w:r>
            <w:r>
              <w:t>, c</w:t>
            </w:r>
            <w:r w:rsidRPr="00A76523">
              <w:t>reate posters that unpack and promote more inclusive and respectful communication.</w:t>
            </w:r>
          </w:p>
        </w:tc>
      </w:tr>
      <w:tr w:rsidR="00D30CCF" w14:paraId="0E9464D3" w14:textId="77777777" w:rsidTr="000150F1">
        <w:trPr>
          <w:cantSplit/>
        </w:trPr>
        <w:tc>
          <w:tcPr>
            <w:tcW w:w="9634" w:type="dxa"/>
          </w:tcPr>
          <w:p w14:paraId="566C2A02" w14:textId="77777777" w:rsidR="00D30CCF" w:rsidRPr="00A76523" w:rsidRDefault="00D30CCF" w:rsidP="000150F1">
            <w:pPr>
              <w:pStyle w:val="VCAAbulletlevel2"/>
              <w:spacing w:after="0"/>
            </w:pPr>
            <w:r w:rsidRPr="00A76523">
              <w:t xml:space="preserve">Read an article or watch a video that explores the connection between language, </w:t>
            </w:r>
            <w:proofErr w:type="gramStart"/>
            <w:r w:rsidRPr="00A76523">
              <w:t>power</w:t>
            </w:r>
            <w:proofErr w:type="gramEnd"/>
            <w:r w:rsidRPr="00A76523">
              <w:t xml:space="preserve"> and social hierarchies</w:t>
            </w:r>
            <w:r>
              <w:t>,</w:t>
            </w:r>
            <w:r w:rsidRPr="00A76523">
              <w:t xml:space="preserve"> and analyse the power dynamics inherent in language use. Write a reflection about how you use language. </w:t>
            </w:r>
          </w:p>
        </w:tc>
      </w:tr>
      <w:tr w:rsidR="00D30CCF" w14:paraId="28FC0531" w14:textId="77777777" w:rsidTr="000150F1">
        <w:trPr>
          <w:cantSplit/>
        </w:trPr>
        <w:tc>
          <w:tcPr>
            <w:tcW w:w="9634" w:type="dxa"/>
          </w:tcPr>
          <w:p w14:paraId="6DEC9AD0" w14:textId="46F6EE88" w:rsidR="00D30CCF" w:rsidRPr="00A76523" w:rsidRDefault="00D30CCF" w:rsidP="000150F1">
            <w:pPr>
              <w:pStyle w:val="VCAAbulletlevel2"/>
              <w:spacing w:after="0"/>
            </w:pPr>
            <w:bookmarkStart w:id="10" w:name="_Hlk139633649"/>
            <w:r w:rsidRPr="00A76523">
              <w:t xml:space="preserve">Discuss the use of </w:t>
            </w:r>
            <w:sdt>
              <w:sdtPr>
                <w:alias w:val="Keywords"/>
                <w:tag w:val=""/>
                <w:id w:val="125903447"/>
                <w:placeholder>
                  <w:docPart w:val="B5EB1A1702B64F8AB7A098831B14D05C"/>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A76523">
              <w:t xml:space="preserve"> between </w:t>
            </w:r>
            <w:r>
              <w:t>2</w:t>
            </w:r>
            <w:r w:rsidRPr="00A76523">
              <w:t xml:space="preserve"> different groups in </w:t>
            </w:r>
            <w:sdt>
              <w:sdtPr>
                <w:alias w:val="Keywords"/>
                <w:tag w:val=""/>
                <w:id w:val="667834847"/>
                <w:placeholder>
                  <w:docPart w:val="4FA7C5899B624E77B849F89DDE2C3A01"/>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A76523">
              <w:t>-speaking communities and reflect on their</w:t>
            </w:r>
            <w:r>
              <w:t xml:space="preserve"> language</w:t>
            </w:r>
            <w:r w:rsidRPr="00A76523">
              <w:t xml:space="preserve"> norms and standards. </w:t>
            </w:r>
            <w:bookmarkEnd w:id="10"/>
          </w:p>
        </w:tc>
      </w:tr>
      <w:tr w:rsidR="00D30CCF" w14:paraId="64C8D37F" w14:textId="77777777" w:rsidTr="000150F1">
        <w:trPr>
          <w:cantSplit/>
        </w:trPr>
        <w:tc>
          <w:tcPr>
            <w:tcW w:w="9634" w:type="dxa"/>
          </w:tcPr>
          <w:p w14:paraId="675FE45E" w14:textId="77777777" w:rsidR="00D30CCF" w:rsidRPr="00A76523" w:rsidRDefault="00D30CCF" w:rsidP="000150F1">
            <w:pPr>
              <w:pStyle w:val="VCAAbulletlevel2"/>
              <w:spacing w:after="0"/>
            </w:pPr>
            <w:r w:rsidRPr="00A76523">
              <w:t>Analyse the language used in social media posts, comments or online forums and group comments according to different elements (e.g. positive vs negative language, formal vs informal).</w:t>
            </w:r>
          </w:p>
        </w:tc>
      </w:tr>
      <w:tr w:rsidR="00D30CCF" w14:paraId="05DAD6E4" w14:textId="77777777" w:rsidTr="000150F1">
        <w:trPr>
          <w:cantSplit/>
        </w:trPr>
        <w:tc>
          <w:tcPr>
            <w:tcW w:w="9634" w:type="dxa"/>
          </w:tcPr>
          <w:p w14:paraId="076697D1" w14:textId="77777777" w:rsidR="00D30CCF" w:rsidRPr="00A76523" w:rsidRDefault="00D30CCF" w:rsidP="000150F1">
            <w:pPr>
              <w:pStyle w:val="VCAAbulletlevel2"/>
              <w:spacing w:after="0"/>
            </w:pPr>
            <w:r w:rsidRPr="00A76523">
              <w:t>Discuss the potential impact of language on shaping online communities</w:t>
            </w:r>
            <w:r>
              <w:t>,</w:t>
            </w:r>
            <w:r w:rsidRPr="00A76523">
              <w:t xml:space="preserve"> and the responsibility of individuals in promoting positive communication</w:t>
            </w:r>
            <w:r>
              <w:t>. W</w:t>
            </w:r>
            <w:r w:rsidRPr="00A76523">
              <w:t>rite an informative text for an online magazine</w:t>
            </w:r>
            <w:r>
              <w:t>.</w:t>
            </w:r>
          </w:p>
        </w:tc>
      </w:tr>
      <w:tr w:rsidR="00D30CCF" w14:paraId="414540A2" w14:textId="77777777" w:rsidTr="000150F1">
        <w:trPr>
          <w:cantSplit/>
        </w:trPr>
        <w:tc>
          <w:tcPr>
            <w:tcW w:w="9634" w:type="dxa"/>
          </w:tcPr>
          <w:p w14:paraId="37729184" w14:textId="77777777" w:rsidR="00D30CCF" w:rsidRPr="00A76523" w:rsidRDefault="00D30CCF" w:rsidP="000150F1">
            <w:pPr>
              <w:pStyle w:val="VCAAbulletlevel2"/>
              <w:spacing w:after="0"/>
            </w:pPr>
            <w:r w:rsidRPr="00A76523">
              <w:t>Discuss the strategies employed by advertisers promoting different products. View a selection of advertisements and</w:t>
            </w:r>
            <w:r>
              <w:t xml:space="preserve">, in pairs, </w:t>
            </w:r>
            <w:r w:rsidRPr="00A76523">
              <w:t>analyse the language used to promote products or services, then present your analysis to the class.</w:t>
            </w:r>
          </w:p>
        </w:tc>
      </w:tr>
      <w:tr w:rsidR="00D30CCF" w14:paraId="16E41BEE" w14:textId="77777777" w:rsidTr="000150F1">
        <w:trPr>
          <w:cantSplit/>
        </w:trPr>
        <w:tc>
          <w:tcPr>
            <w:tcW w:w="9634" w:type="dxa"/>
          </w:tcPr>
          <w:p w14:paraId="18CD4BDD" w14:textId="77777777" w:rsidR="00D30CCF" w:rsidRPr="00A76523" w:rsidRDefault="00D30CCF" w:rsidP="000150F1">
            <w:pPr>
              <w:pStyle w:val="VCAAbulletlevel2"/>
              <w:spacing w:after="0"/>
            </w:pPr>
            <w:r w:rsidRPr="00A76523">
              <w:t xml:space="preserve">Listen to a guest speaker sharing personal experiences related to language and personal image, then ask questions and share your personal experiences. </w:t>
            </w:r>
          </w:p>
        </w:tc>
      </w:tr>
      <w:tr w:rsidR="00D30CCF" w14:paraId="2EBE4EB1" w14:textId="77777777" w:rsidTr="000150F1">
        <w:trPr>
          <w:cantSplit/>
        </w:trPr>
        <w:tc>
          <w:tcPr>
            <w:tcW w:w="9634" w:type="dxa"/>
            <w:shd w:val="clear" w:color="auto" w:fill="D9D9D9" w:themeFill="background1" w:themeFillShade="D9"/>
          </w:tcPr>
          <w:p w14:paraId="4810273E" w14:textId="77777777" w:rsidR="00D30CCF" w:rsidRPr="00875BC2" w:rsidRDefault="00D30CCF" w:rsidP="000150F1">
            <w:pPr>
              <w:pStyle w:val="VCAAbulletlevel2"/>
              <w:shd w:val="clear" w:color="auto" w:fill="D9D9D9" w:themeFill="background1" w:themeFillShade="D9"/>
              <w:spacing w:after="0"/>
              <w:rPr>
                <w:b/>
              </w:rPr>
            </w:pPr>
            <w:r w:rsidRPr="00BB1912">
              <w:rPr>
                <w:noProof/>
              </w:rPr>
              <w:lastRenderedPageBreak/>
              <w:drawing>
                <wp:anchor distT="0" distB="0" distL="114300" distR="114300" simplePos="0" relativeHeight="251659264" behindDoc="0" locked="0" layoutInCell="1" allowOverlap="1" wp14:anchorId="10D9688A" wp14:editId="7F8C3C69">
                  <wp:simplePos x="0" y="0"/>
                  <wp:positionH relativeFrom="column">
                    <wp:posOffset>4961255</wp:posOffset>
                  </wp:positionH>
                  <wp:positionV relativeFrom="paragraph">
                    <wp:posOffset>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8966754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BB1912">
              <w:t xml:space="preserve"> </w:t>
            </w:r>
            <w:r w:rsidRPr="00875BC2">
              <w:rPr>
                <w:b/>
              </w:rPr>
              <w:t xml:space="preserve">Participate in a debate about the impact of language use on belonging. </w:t>
            </w:r>
          </w:p>
        </w:tc>
      </w:tr>
      <w:tr w:rsidR="00D30CCF" w14:paraId="15DD9E98" w14:textId="77777777" w:rsidTr="000150F1">
        <w:tc>
          <w:tcPr>
            <w:tcW w:w="9634" w:type="dxa"/>
            <w:tcBorders>
              <w:bottom w:val="single" w:sz="4" w:space="0" w:color="C6ECFF" w:themeColor="accent1" w:themeTint="33"/>
            </w:tcBorders>
            <w:shd w:val="clear" w:color="auto" w:fill="auto"/>
          </w:tcPr>
          <w:p w14:paraId="55DD959F" w14:textId="77777777" w:rsidR="00D30CCF" w:rsidRDefault="00D30CCF" w:rsidP="000150F1">
            <w:pPr>
              <w:pStyle w:val="VCAAbulletlevel2"/>
              <w:numPr>
                <w:ilvl w:val="0"/>
                <w:numId w:val="0"/>
              </w:numPr>
              <w:spacing w:after="0"/>
              <w:ind w:left="360"/>
            </w:pPr>
          </w:p>
          <w:p w14:paraId="30C1CCE1" w14:textId="77777777" w:rsidR="00D30CCF" w:rsidRPr="00BB1912" w:rsidRDefault="00D30CCF" w:rsidP="000150F1">
            <w:pPr>
              <w:pStyle w:val="VCAAbulletlevel2"/>
              <w:numPr>
                <w:ilvl w:val="0"/>
                <w:numId w:val="0"/>
              </w:numPr>
              <w:spacing w:after="0"/>
              <w:ind w:left="360"/>
            </w:pPr>
          </w:p>
        </w:tc>
      </w:tr>
      <w:tr w:rsidR="00D30CCF" w14:paraId="55DE951C" w14:textId="77777777" w:rsidTr="000150F1">
        <w:tblPrEx>
          <w:tblBorders>
            <w:left w:val="single" w:sz="4" w:space="0" w:color="auto"/>
            <w:right w:val="single" w:sz="4" w:space="0" w:color="auto"/>
          </w:tblBorders>
        </w:tblPrEx>
        <w:tc>
          <w:tcPr>
            <w:tcW w:w="9634"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7219F24D" w14:textId="77777777" w:rsidR="00D30CCF" w:rsidRPr="00AC53F0" w:rsidRDefault="00D30CCF" w:rsidP="000150F1">
            <w:pPr>
              <w:pStyle w:val="Heading2"/>
            </w:pPr>
            <w:bookmarkStart w:id="11" w:name="_Toc191905750"/>
            <w:r w:rsidRPr="00B13D9B">
              <w:rPr>
                <w:b/>
                <w:bCs/>
                <w:noProof/>
                <w:color w:val="004EA8"/>
              </w:rPr>
              <w:drawing>
                <wp:anchor distT="0" distB="0" distL="114300" distR="114300" simplePos="0" relativeHeight="251660288" behindDoc="0" locked="0" layoutInCell="1" allowOverlap="1" wp14:anchorId="41F696E2" wp14:editId="2C0736FE">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87317597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1"/>
            <w:r w:rsidRPr="00B13D9B">
              <w:rPr>
                <w:b/>
                <w:bCs/>
                <w:color w:val="004EA8"/>
              </w:rPr>
              <w:t xml:space="preserve"> </w:t>
            </w:r>
          </w:p>
          <w:p w14:paraId="68715FF1" w14:textId="77777777" w:rsidR="00D30CCF" w:rsidRDefault="00D30CCF" w:rsidP="000150F1">
            <w:pPr>
              <w:pStyle w:val="VCAAbulletlevel2"/>
              <w:numPr>
                <w:ilvl w:val="0"/>
                <w:numId w:val="0"/>
              </w:numPr>
              <w:spacing w:line="240" w:lineRule="auto"/>
              <w:rPr>
                <w:b/>
                <w:bCs/>
                <w:color w:val="004EA8"/>
                <w:sz w:val="32"/>
                <w:szCs w:val="32"/>
              </w:rPr>
            </w:pPr>
            <w:r w:rsidRPr="00BB1912">
              <w:rPr>
                <w:b/>
                <w:bCs/>
                <w:color w:val="004EA8"/>
                <w:sz w:val="32"/>
                <w:szCs w:val="32"/>
              </w:rPr>
              <w:t>A debate about the impact of language use on belonging.</w:t>
            </w:r>
          </w:p>
          <w:p w14:paraId="607A9703" w14:textId="77777777" w:rsidR="00D30CCF" w:rsidRDefault="00D30CCF" w:rsidP="000150F1">
            <w:pPr>
              <w:pStyle w:val="VCAAbulletlevel2"/>
              <w:numPr>
                <w:ilvl w:val="0"/>
                <w:numId w:val="0"/>
              </w:numPr>
              <w:rPr>
                <w:b/>
                <w:bCs/>
                <w:color w:val="004EA8"/>
                <w:sz w:val="32"/>
                <w:szCs w:val="32"/>
              </w:rPr>
            </w:pPr>
          </w:p>
          <w:p w14:paraId="5A002E99" w14:textId="77777777" w:rsidR="00D30CCF" w:rsidRPr="00A76523" w:rsidRDefault="00D30CCF" w:rsidP="000150F1">
            <w:pPr>
              <w:pStyle w:val="VCAAbulletlevel2"/>
              <w:spacing w:after="0"/>
            </w:pPr>
            <w:r w:rsidRPr="00A76523">
              <w:t>Watch a video of a debate and record useful expressions to use in your group’s debate.</w:t>
            </w:r>
            <w:r>
              <w:br/>
            </w:r>
          </w:p>
          <w:p w14:paraId="54087B9F" w14:textId="77777777" w:rsidR="00D30CCF" w:rsidRPr="00A76523" w:rsidRDefault="00D30CCF" w:rsidP="000150F1">
            <w:pPr>
              <w:pStyle w:val="VCAAbulletlevel2"/>
              <w:spacing w:after="0"/>
            </w:pPr>
            <w:r w:rsidRPr="00A76523">
              <w:t>Complete a ‘</w:t>
            </w:r>
            <w:r>
              <w:t>r</w:t>
            </w:r>
            <w:r w:rsidRPr="00A76523">
              <w:t xml:space="preserve">unning </w:t>
            </w:r>
            <w:r>
              <w:t>d</w:t>
            </w:r>
            <w:r w:rsidRPr="00A76523">
              <w:t xml:space="preserve">ictation’ activity, revising the use of </w:t>
            </w:r>
            <w:hyperlink r:id="rId22" w:history="1">
              <w:r w:rsidRPr="00A76523">
                <w:rPr>
                  <w:rStyle w:val="Hyperlink"/>
                </w:rPr>
                <w:t>debating phrases</w:t>
              </w:r>
            </w:hyperlink>
            <w:r w:rsidRPr="00A76523">
              <w:t>.</w:t>
            </w:r>
            <w:r>
              <w:br/>
            </w:r>
          </w:p>
          <w:p w14:paraId="647B6D02" w14:textId="77777777" w:rsidR="00D30CCF" w:rsidRPr="00A76523" w:rsidRDefault="00D30CCF" w:rsidP="000150F1">
            <w:pPr>
              <w:pStyle w:val="VCAAbulletlevel2"/>
              <w:spacing w:after="0"/>
            </w:pPr>
            <w:r w:rsidRPr="00A76523">
              <w:t>Collect a debate discussion card for your group and research the topic, taking notes and creating a glossary of key terms.</w:t>
            </w:r>
            <w:r>
              <w:br/>
            </w:r>
          </w:p>
          <w:p w14:paraId="6E11D54B" w14:textId="77777777" w:rsidR="00D30CCF" w:rsidRPr="00A76523" w:rsidRDefault="00D30CCF" w:rsidP="000150F1">
            <w:pPr>
              <w:pStyle w:val="VCAAbulletlevel2"/>
              <w:spacing w:after="0"/>
            </w:pPr>
            <w:r w:rsidRPr="00A76523">
              <w:t xml:space="preserve">Complete a </w:t>
            </w:r>
            <w:r>
              <w:t>'p</w:t>
            </w:r>
            <w:r w:rsidRPr="00A76523">
              <w:t>ro</w:t>
            </w:r>
            <w:r>
              <w:t>s</w:t>
            </w:r>
            <w:r w:rsidRPr="00A76523">
              <w:t xml:space="preserve"> and </w:t>
            </w:r>
            <w:r>
              <w:t>cons’</w:t>
            </w:r>
            <w:r w:rsidRPr="00A76523">
              <w:t xml:space="preserve"> table, identifying information supporting the </w:t>
            </w:r>
            <w:r>
              <w:t>2</w:t>
            </w:r>
            <w:r w:rsidRPr="00A76523">
              <w:t xml:space="preserve"> sides of the argument</w:t>
            </w:r>
            <w:r>
              <w:t>.</w:t>
            </w:r>
            <w:r w:rsidRPr="00A76523">
              <w:t xml:space="preserve"> </w:t>
            </w:r>
            <w:r>
              <w:br/>
            </w:r>
          </w:p>
          <w:p w14:paraId="3D3089D8" w14:textId="77777777" w:rsidR="00D30CCF" w:rsidRPr="00A76523" w:rsidRDefault="00D30CCF" w:rsidP="000150F1">
            <w:pPr>
              <w:pStyle w:val="VCAAbulletlevel2"/>
              <w:spacing w:after="0"/>
            </w:pPr>
            <w:r w:rsidRPr="00A76523">
              <w:t>Brainstorm useful persuasive devices and phrases for use during the debate and create a class</w:t>
            </w:r>
            <w:r>
              <w:t>-</w:t>
            </w:r>
            <w:r w:rsidRPr="00A76523">
              <w:t>generated online revision activity using these expressions.</w:t>
            </w:r>
            <w:r>
              <w:br/>
            </w:r>
          </w:p>
          <w:p w14:paraId="0A24F704" w14:textId="77777777" w:rsidR="00D30CCF" w:rsidRPr="00A76523" w:rsidRDefault="00D30CCF" w:rsidP="000150F1">
            <w:pPr>
              <w:pStyle w:val="VCAAbulletlevel2"/>
              <w:spacing w:after="0"/>
            </w:pPr>
            <w:r w:rsidRPr="00A76523">
              <w:t>Prepare arguments supporting your position and challenging the other team’s possible arguments.</w:t>
            </w:r>
            <w:r>
              <w:br/>
            </w:r>
          </w:p>
          <w:p w14:paraId="47251C3C" w14:textId="77777777" w:rsidR="00D30CCF" w:rsidRPr="00A76523" w:rsidRDefault="00D30CCF" w:rsidP="000150F1">
            <w:pPr>
              <w:pStyle w:val="VCAAbulletlevel2"/>
              <w:spacing w:after="0"/>
            </w:pPr>
            <w:r w:rsidRPr="00A76523">
              <w:t xml:space="preserve">Draft a script of the debate, using your </w:t>
            </w:r>
            <w:r>
              <w:t>‘</w:t>
            </w:r>
            <w:r w:rsidRPr="00A76523">
              <w:t>pro</w:t>
            </w:r>
            <w:r>
              <w:t>s</w:t>
            </w:r>
            <w:r w:rsidRPr="00A76523">
              <w:t xml:space="preserve"> and con</w:t>
            </w:r>
            <w:r>
              <w:t>s’</w:t>
            </w:r>
            <w:r w:rsidRPr="00A76523">
              <w:t xml:space="preserve"> table to anticipate the other team’s arguments and refute their statements, then edit your work based on feedback from your teacher.</w:t>
            </w:r>
            <w:r>
              <w:br/>
            </w:r>
          </w:p>
          <w:p w14:paraId="75B90415" w14:textId="77777777" w:rsidR="00D30CCF" w:rsidRPr="0066155E" w:rsidRDefault="00D30CCF" w:rsidP="000150F1">
            <w:pPr>
              <w:pStyle w:val="VCAAbulletlevel2"/>
              <w:spacing w:after="0"/>
            </w:pPr>
            <w:r w:rsidRPr="00A76523">
              <w:t xml:space="preserve">Engage in a structured </w:t>
            </w:r>
            <w:hyperlink r:id="rId23" w:history="1">
              <w:r w:rsidRPr="00392B0A">
                <w:rPr>
                  <w:rStyle w:val="Hyperlink"/>
                </w:rPr>
                <w:t>debate</w:t>
              </w:r>
            </w:hyperlink>
            <w:r w:rsidRPr="00A76523">
              <w:t xml:space="preserve">. </w:t>
            </w:r>
          </w:p>
        </w:tc>
      </w:tr>
    </w:tbl>
    <w:p w14:paraId="570B3A32" w14:textId="77777777" w:rsidR="00D30CCF" w:rsidRDefault="00D30CCF" w:rsidP="00D30CCF"/>
    <w:p w14:paraId="64C48700" w14:textId="77777777" w:rsidR="00D30CCF" w:rsidRDefault="00D30CCF" w:rsidP="00D30CCF"/>
    <w:p w14:paraId="627BE7FC" w14:textId="77777777" w:rsidR="00D30CCF" w:rsidRDefault="00D30CCF" w:rsidP="00D30CCF">
      <w:pPr>
        <w:pStyle w:val="Heading4"/>
      </w:pPr>
      <w:r>
        <w:t>Unit 1 - Area of Study 2</w:t>
      </w:r>
    </w:p>
    <w:tbl>
      <w:tblPr>
        <w:tblStyle w:val="TableGrid"/>
        <w:tblW w:w="8789" w:type="dxa"/>
        <w:tblInd w:w="-5" w:type="dxa"/>
        <w:tblLook w:val="04A0" w:firstRow="1" w:lastRow="0" w:firstColumn="1" w:lastColumn="0" w:noHBand="0" w:noVBand="1"/>
      </w:tblPr>
      <w:tblGrid>
        <w:gridCol w:w="2197"/>
        <w:gridCol w:w="2197"/>
        <w:gridCol w:w="2197"/>
        <w:gridCol w:w="2198"/>
      </w:tblGrid>
      <w:tr w:rsidR="00D30CCF" w:rsidRPr="00F201FE" w14:paraId="0805AE1F" w14:textId="77777777" w:rsidTr="000150F1">
        <w:trPr>
          <w:trHeight w:val="274"/>
        </w:trPr>
        <w:tc>
          <w:tcPr>
            <w:tcW w:w="2197" w:type="dxa"/>
            <w:shd w:val="clear" w:color="auto" w:fill="0F7EB4"/>
          </w:tcPr>
          <w:p w14:paraId="467F9858" w14:textId="77777777" w:rsidR="00D30CCF" w:rsidRPr="00F040C4" w:rsidRDefault="00D30CCF" w:rsidP="000150F1">
            <w:pPr>
              <w:pStyle w:val="VCAAtablecondensedheading"/>
              <w:rPr>
                <w:b w:val="0"/>
              </w:rPr>
            </w:pPr>
            <w:r w:rsidRPr="00F040C4">
              <w:t xml:space="preserve">Concept </w:t>
            </w:r>
          </w:p>
        </w:tc>
        <w:tc>
          <w:tcPr>
            <w:tcW w:w="2197" w:type="dxa"/>
            <w:shd w:val="clear" w:color="auto" w:fill="0F7EB4"/>
          </w:tcPr>
          <w:p w14:paraId="28045418" w14:textId="77777777" w:rsidR="00D30CCF" w:rsidRPr="00F040C4" w:rsidRDefault="00D30CCF" w:rsidP="000150F1">
            <w:pPr>
              <w:pStyle w:val="VCAAtablecondensedheading"/>
              <w:rPr>
                <w:b w:val="0"/>
              </w:rPr>
            </w:pPr>
            <w:r w:rsidRPr="00F040C4">
              <w:t>Perspective</w:t>
            </w:r>
          </w:p>
        </w:tc>
        <w:tc>
          <w:tcPr>
            <w:tcW w:w="2197" w:type="dxa"/>
            <w:shd w:val="clear" w:color="auto" w:fill="0F7EB4"/>
          </w:tcPr>
          <w:p w14:paraId="491AD451" w14:textId="77777777" w:rsidR="00D30CCF" w:rsidRPr="00F040C4" w:rsidRDefault="00D30CCF" w:rsidP="000150F1">
            <w:pPr>
              <w:pStyle w:val="VCAAtablecondensedheading"/>
              <w:rPr>
                <w:b w:val="0"/>
              </w:rPr>
            </w:pPr>
            <w:r w:rsidRPr="00F040C4">
              <w:t>Topic</w:t>
            </w:r>
          </w:p>
        </w:tc>
        <w:tc>
          <w:tcPr>
            <w:tcW w:w="2198" w:type="dxa"/>
            <w:shd w:val="clear" w:color="auto" w:fill="0F7EB4"/>
          </w:tcPr>
          <w:p w14:paraId="254FF8BA" w14:textId="77777777" w:rsidR="00D30CCF" w:rsidRPr="00F040C4" w:rsidRDefault="00D30CCF" w:rsidP="000150F1">
            <w:pPr>
              <w:pStyle w:val="VCAAtablecondensedheading"/>
              <w:rPr>
                <w:b w:val="0"/>
              </w:rPr>
            </w:pPr>
            <w:r w:rsidRPr="00F040C4">
              <w:t>Subtopic</w:t>
            </w:r>
          </w:p>
        </w:tc>
      </w:tr>
      <w:tr w:rsidR="00D30CCF" w:rsidRPr="00990040" w14:paraId="5AC0D647" w14:textId="77777777" w:rsidTr="00EF4924">
        <w:trPr>
          <w:trHeight w:val="1701"/>
        </w:trPr>
        <w:tc>
          <w:tcPr>
            <w:tcW w:w="2197" w:type="dxa"/>
            <w:vAlign w:val="center"/>
          </w:tcPr>
          <w:p w14:paraId="5CF597BA" w14:textId="77777777" w:rsidR="00D30CCF" w:rsidRPr="002256A5" w:rsidRDefault="00D30CCF" w:rsidP="000150F1">
            <w:pPr>
              <w:pStyle w:val="VCAAbody"/>
              <w:jc w:val="center"/>
            </w:pPr>
            <w:r w:rsidRPr="002256A5">
              <w:t>Sustainability</w:t>
            </w:r>
          </w:p>
        </w:tc>
        <w:tc>
          <w:tcPr>
            <w:tcW w:w="2197" w:type="dxa"/>
            <w:vAlign w:val="center"/>
          </w:tcPr>
          <w:p w14:paraId="54CAAAD0" w14:textId="77777777" w:rsidR="00D30CCF" w:rsidRPr="00F040C4" w:rsidRDefault="00D30CCF" w:rsidP="000150F1">
            <w:pPr>
              <w:pStyle w:val="VCAAbody"/>
              <w:jc w:val="center"/>
            </w:pPr>
            <w:r>
              <w:t>Community</w:t>
            </w:r>
          </w:p>
        </w:tc>
        <w:tc>
          <w:tcPr>
            <w:tcW w:w="2197" w:type="dxa"/>
            <w:vAlign w:val="center"/>
          </w:tcPr>
          <w:p w14:paraId="7E07CB25" w14:textId="77777777" w:rsidR="00D30CCF" w:rsidRPr="00F040C4" w:rsidRDefault="00D30CCF" w:rsidP="000150F1">
            <w:pPr>
              <w:pStyle w:val="VCAAbody"/>
              <w:jc w:val="center"/>
            </w:pPr>
            <w:r w:rsidRPr="002256A5">
              <w:t>Sustaining language and culture</w:t>
            </w:r>
          </w:p>
        </w:tc>
        <w:tc>
          <w:tcPr>
            <w:tcW w:w="2198" w:type="dxa"/>
            <w:vAlign w:val="center"/>
          </w:tcPr>
          <w:p w14:paraId="0C0945A1" w14:textId="77777777" w:rsidR="00D30CCF" w:rsidRPr="00F040C4" w:rsidRDefault="00D30CCF" w:rsidP="000150F1">
            <w:pPr>
              <w:pStyle w:val="VCAAbody"/>
              <w:jc w:val="center"/>
            </w:pPr>
            <w:r w:rsidRPr="002256A5">
              <w:t>Celebrating culture– specific community events</w:t>
            </w:r>
          </w:p>
        </w:tc>
      </w:tr>
    </w:tbl>
    <w:p w14:paraId="32E942C0" w14:textId="77777777" w:rsidR="00D30CCF" w:rsidRPr="00B13D9B" w:rsidRDefault="00D30CCF" w:rsidP="00D30CCF">
      <w:pPr>
        <w:pStyle w:val="Heading2"/>
        <w:rPr>
          <w:sz w:val="28"/>
        </w:rPr>
      </w:pPr>
      <w:bookmarkStart w:id="12" w:name="_Toc191905751"/>
      <w:r w:rsidRPr="1AB6DD3E">
        <w:rPr>
          <w:sz w:val="28"/>
        </w:rPr>
        <w:t>Outcome 2</w:t>
      </w:r>
      <w:bookmarkEnd w:id="12"/>
    </w:p>
    <w:p w14:paraId="39B29B3D" w14:textId="7E7FDCF5" w:rsidR="00D30CCF" w:rsidRPr="00FD4DAA" w:rsidRDefault="00D30CCF" w:rsidP="00D30CCF">
      <w:pPr>
        <w:pStyle w:val="VCAAbody"/>
        <w:rPr>
          <w:shd w:val="clear" w:color="auto" w:fill="FFFFFF"/>
        </w:rPr>
      </w:pPr>
      <w:r w:rsidRPr="00FD4DAA">
        <w:rPr>
          <w:shd w:val="clear" w:color="auto" w:fill="FFFFFF"/>
        </w:rPr>
        <w:lastRenderedPageBreak/>
        <w:t xml:space="preserve">On completion of this unit the student should be able to </w:t>
      </w:r>
      <w:proofErr w:type="spellStart"/>
      <w:r w:rsidRPr="00FD4DAA">
        <w:rPr>
          <w:shd w:val="clear" w:color="auto" w:fill="FFFFFF"/>
        </w:rPr>
        <w:t>analyse</w:t>
      </w:r>
      <w:proofErr w:type="spellEnd"/>
      <w:r w:rsidRPr="00FD4DAA">
        <w:rPr>
          <w:shd w:val="clear" w:color="auto" w:fill="FFFFFF"/>
        </w:rPr>
        <w:t xml:space="preserve"> information from texts in </w:t>
      </w:r>
      <w:sdt>
        <w:sdtPr>
          <w:alias w:val="Keywords"/>
          <w:tag w:val=""/>
          <w:id w:val="-929191950"/>
          <w:placeholder>
            <w:docPart w:val="88C6725B4FF843C8B47B351E65A9142C"/>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D4DAA">
        <w:rPr>
          <w:shd w:val="clear" w:color="auto" w:fill="FFFFFF"/>
        </w:rPr>
        <w:t xml:space="preserve"> related to different aspects of the subtopic studied and respond in writing to short-answer questions about the texts in English.</w:t>
      </w:r>
    </w:p>
    <w:p w14:paraId="13FA44AF" w14:textId="77777777" w:rsidR="00D30CCF" w:rsidRPr="00753F1C" w:rsidRDefault="00D30CCF" w:rsidP="00D30CCF">
      <w:pPr>
        <w:pStyle w:val="Heading2"/>
        <w:rPr>
          <w:sz w:val="24"/>
          <w:szCs w:val="24"/>
        </w:rPr>
      </w:pPr>
      <w:bookmarkStart w:id="13" w:name="_Toc191905752"/>
      <w:r w:rsidRPr="00633101">
        <w:rPr>
          <w:sz w:val="24"/>
          <w:szCs w:val="24"/>
        </w:rPr>
        <w:t>Examples of learning activities</w:t>
      </w:r>
      <w:bookmarkEnd w:id="13"/>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30CCF" w14:paraId="72AC1802" w14:textId="77777777" w:rsidTr="000150F1">
        <w:trPr>
          <w:cantSplit/>
        </w:trPr>
        <w:tc>
          <w:tcPr>
            <w:tcW w:w="8783" w:type="dxa"/>
          </w:tcPr>
          <w:p w14:paraId="0329B908" w14:textId="77777777" w:rsidR="00D30CCF" w:rsidRPr="00F66F92" w:rsidRDefault="00D30CCF" w:rsidP="000150F1">
            <w:pPr>
              <w:pStyle w:val="VCAAbulletlevel2"/>
            </w:pPr>
            <w:r>
              <w:t xml:space="preserve">Brainstorm a range of words, formulaic phrases and sentences related to cultural celebrations as a </w:t>
            </w:r>
            <w:proofErr w:type="gramStart"/>
            <w:r>
              <w:t>class, and</w:t>
            </w:r>
            <w:proofErr w:type="gramEnd"/>
            <w:r>
              <w:t xml:space="preserve"> create a vocabulary list.</w:t>
            </w:r>
          </w:p>
        </w:tc>
      </w:tr>
      <w:tr w:rsidR="00D30CCF" w14:paraId="64EAE0BE" w14:textId="77777777" w:rsidTr="000150F1">
        <w:trPr>
          <w:cantSplit/>
        </w:trPr>
        <w:tc>
          <w:tcPr>
            <w:tcW w:w="8783" w:type="dxa"/>
          </w:tcPr>
          <w:p w14:paraId="4F21F618" w14:textId="25E3CAA2" w:rsidR="00D30CCF" w:rsidRPr="00F66F92" w:rsidRDefault="00D30CCF" w:rsidP="000150F1">
            <w:pPr>
              <w:pStyle w:val="VCAAbulletlevel2"/>
              <w:spacing w:after="0"/>
            </w:pPr>
            <w:r>
              <w:t xml:space="preserve">Analyse a text related to a cultural event by annotating key features of the text. Re-read the text, and in a group of 3–4, retell the main points. Write a summary paragraph of the main points in </w:t>
            </w:r>
            <w:sdt>
              <w:sdtPr>
                <w:rPr>
                  <w:lang w:val="en-AU"/>
                </w:rPr>
                <w:alias w:val="Keywords"/>
                <w:tag w:val=""/>
                <w:id w:val="591674565"/>
                <w:placeholder>
                  <w:docPart w:val="7AB6B819A4BF4D028E0A3838D79F697D"/>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Macedonian</w:t>
                </w:r>
              </w:sdtContent>
            </w:sdt>
            <w:r>
              <w:t xml:space="preserve">. </w:t>
            </w:r>
          </w:p>
        </w:tc>
      </w:tr>
      <w:tr w:rsidR="00D30CCF" w14:paraId="5F463888" w14:textId="77777777" w:rsidTr="000150F1">
        <w:trPr>
          <w:cantSplit/>
        </w:trPr>
        <w:tc>
          <w:tcPr>
            <w:tcW w:w="8783" w:type="dxa"/>
          </w:tcPr>
          <w:p w14:paraId="21BCB3B0" w14:textId="77777777" w:rsidR="00D30CCF" w:rsidRPr="00F66F92" w:rsidRDefault="00D30CCF" w:rsidP="000150F1">
            <w:pPr>
              <w:pStyle w:val="VCAAbulletlevel2"/>
              <w:spacing w:after="0"/>
            </w:pPr>
            <w:r>
              <w:t xml:space="preserve">Watch a video about a cultural event and record useful vocabulary and expressions. Create a poster and write captions for a selection of stills and photos from the video. Present your poster to a small group and share your opinions and ideas. </w:t>
            </w:r>
          </w:p>
        </w:tc>
      </w:tr>
      <w:tr w:rsidR="00D30CCF" w14:paraId="5707D425" w14:textId="77777777" w:rsidTr="000150F1">
        <w:trPr>
          <w:cantSplit/>
        </w:trPr>
        <w:tc>
          <w:tcPr>
            <w:tcW w:w="8783" w:type="dxa"/>
          </w:tcPr>
          <w:p w14:paraId="23F3B231" w14:textId="3249F74E" w:rsidR="00D30CCF" w:rsidRPr="00F66F92" w:rsidRDefault="00D30CCF" w:rsidP="000150F1">
            <w:pPr>
              <w:pStyle w:val="VCAAbulletlevel2"/>
              <w:spacing w:after="0"/>
            </w:pPr>
            <w:r>
              <w:t xml:space="preserve">In pairs, look at an image related to a cultural celebration in a </w:t>
            </w:r>
            <w:sdt>
              <w:sdtPr>
                <w:rPr>
                  <w:lang w:val="en-AU"/>
                </w:rPr>
                <w:alias w:val="Keywords"/>
                <w:tag w:val=""/>
                <w:id w:val="-681590336"/>
                <w:placeholder>
                  <w:docPart w:val="C7CD0E0F4CC64882BF1D5D8EABC76BD0"/>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Macedonian</w:t>
                </w:r>
              </w:sdtContent>
            </w:sdt>
            <w:r>
              <w:t xml:space="preserve">-speaking community and describe what you see. Identify the audience and purpose of the image, then explain what is happening in </w:t>
            </w:r>
            <w:sdt>
              <w:sdtPr>
                <w:rPr>
                  <w:lang w:val="en-AU"/>
                </w:rPr>
                <w:alias w:val="Keywords"/>
                <w:tag w:val=""/>
                <w:id w:val="-1218978175"/>
                <w:placeholder>
                  <w:docPart w:val="DB3D2D8680844E8D99F387DBFFA4030F"/>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Macedonian</w:t>
                </w:r>
              </w:sdtContent>
            </w:sdt>
            <w:r>
              <w:t xml:space="preserve"> from the perspective of one of the people in the image.</w:t>
            </w:r>
          </w:p>
        </w:tc>
      </w:tr>
      <w:tr w:rsidR="00D30CCF" w14:paraId="7802B792" w14:textId="77777777" w:rsidTr="000150F1">
        <w:trPr>
          <w:cantSplit/>
        </w:trPr>
        <w:tc>
          <w:tcPr>
            <w:tcW w:w="8783" w:type="dxa"/>
          </w:tcPr>
          <w:p w14:paraId="6262812E" w14:textId="1A01412C" w:rsidR="00D30CCF" w:rsidRPr="00F66F92" w:rsidRDefault="00D30CCF" w:rsidP="000150F1">
            <w:pPr>
              <w:pStyle w:val="VCAAbulletlevel2"/>
              <w:spacing w:after="0"/>
            </w:pPr>
            <w:r>
              <w:t xml:space="preserve">Listen to a podcast in </w:t>
            </w:r>
            <w:sdt>
              <w:sdtPr>
                <w:rPr>
                  <w:lang w:val="en-AU"/>
                </w:rPr>
                <w:alias w:val="Keywords"/>
                <w:tag w:val=""/>
                <w:id w:val="1697965787"/>
                <w:placeholder>
                  <w:docPart w:val="0AFF7907E6814840A3BB1B6AB3EB5406"/>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Macedonian</w:t>
                </w:r>
              </w:sdtContent>
            </w:sdt>
            <w:r>
              <w:t xml:space="preserve"> and brainstorm relevant comprehension questions for this text. Develop a set of questions about the podcast</w:t>
            </w:r>
            <w:r w:rsidRPr="00427037">
              <w:t xml:space="preserve"> </w:t>
            </w:r>
            <w:r>
              <w:t xml:space="preserve">in </w:t>
            </w:r>
            <w:sdt>
              <w:sdtPr>
                <w:alias w:val="Keywords"/>
                <w:tag w:val=""/>
                <w:id w:val="216947965"/>
                <w:placeholder>
                  <w:docPart w:val="7B63216792164B9FBD7CC0A33D6F14DC"/>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 xml:space="preserve"> using the selected interrogatives, then answer the comprehension questions in </w:t>
            </w:r>
            <w:sdt>
              <w:sdtPr>
                <w:rPr>
                  <w:lang w:val="en-AU"/>
                </w:rPr>
                <w:alias w:val="Keywords"/>
                <w:tag w:val=""/>
                <w:id w:val="2098287835"/>
                <w:placeholder>
                  <w:docPart w:val="06B1E0F86DC24E47A51B5FC2D50AF8FE"/>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Macedonian</w:t>
                </w:r>
              </w:sdtContent>
            </w:sdt>
            <w:r>
              <w:t xml:space="preserve">. </w:t>
            </w:r>
          </w:p>
        </w:tc>
      </w:tr>
      <w:tr w:rsidR="00D30CCF" w14:paraId="66C97AB0" w14:textId="77777777" w:rsidTr="000150F1">
        <w:trPr>
          <w:cantSplit/>
        </w:trPr>
        <w:tc>
          <w:tcPr>
            <w:tcW w:w="8783" w:type="dxa"/>
          </w:tcPr>
          <w:p w14:paraId="1B495187" w14:textId="77777777" w:rsidR="00D30CCF" w:rsidRPr="00F66F92" w:rsidRDefault="00D30CCF" w:rsidP="000150F1">
            <w:pPr>
              <w:pStyle w:val="VCAAbulletlevel2"/>
              <w:spacing w:after="0"/>
            </w:pPr>
            <w:r>
              <w:t xml:space="preserve">Analyse 2 texts related to a festival (e.g. a written report and a spoken interview), identify the key information and create a Venn diagram to capture the content that is common to both texts and the content that is unique. </w:t>
            </w:r>
          </w:p>
        </w:tc>
      </w:tr>
      <w:tr w:rsidR="00D30CCF" w14:paraId="4625ABD1" w14:textId="77777777" w:rsidTr="000150F1">
        <w:trPr>
          <w:cantSplit/>
        </w:trPr>
        <w:tc>
          <w:tcPr>
            <w:tcW w:w="8783" w:type="dxa"/>
          </w:tcPr>
          <w:p w14:paraId="5A749930" w14:textId="77777777" w:rsidR="00D30CCF" w:rsidRPr="00F66F92" w:rsidRDefault="00D30CCF" w:rsidP="000150F1">
            <w:pPr>
              <w:pStyle w:val="VCAAbulletlevel2"/>
              <w:spacing w:after="0"/>
            </w:pPr>
            <w:r>
              <w:t>Read an article or a review about a cultural event, highlighting sentences that relate to opinions, then compare these with opinions expressed in a listening text.</w:t>
            </w:r>
            <w:r w:rsidRPr="00255330">
              <w:t xml:space="preserve"> </w:t>
            </w:r>
            <w:r>
              <w:t>Summarise the different opinions and ideas in a table</w:t>
            </w:r>
            <w:r w:rsidRPr="00255330">
              <w:t>.</w:t>
            </w:r>
          </w:p>
        </w:tc>
      </w:tr>
      <w:tr w:rsidR="00D30CCF" w14:paraId="048E1438" w14:textId="77777777" w:rsidTr="000150F1">
        <w:trPr>
          <w:cantSplit/>
        </w:trPr>
        <w:tc>
          <w:tcPr>
            <w:tcW w:w="8783" w:type="dxa"/>
            <w:shd w:val="clear" w:color="auto" w:fill="D9D9D9" w:themeFill="background1" w:themeFillShade="D9"/>
          </w:tcPr>
          <w:p w14:paraId="2E3D418D" w14:textId="01A85823" w:rsidR="00D30CCF" w:rsidRPr="00875BC2" w:rsidRDefault="00D30CCF" w:rsidP="000150F1">
            <w:pPr>
              <w:pStyle w:val="VCAAbulletlevel2"/>
              <w:spacing w:after="0"/>
              <w:rPr>
                <w:b/>
                <w:bCs/>
              </w:rPr>
            </w:pPr>
            <w:r w:rsidRPr="00875BC2">
              <w:rPr>
                <w:b/>
                <w:noProof/>
              </w:rPr>
              <w:drawing>
                <wp:anchor distT="0" distB="0" distL="114300" distR="114300" simplePos="0" relativeHeight="251661312" behindDoc="0" locked="0" layoutInCell="1" allowOverlap="1" wp14:anchorId="2BD56E6A" wp14:editId="35F99E91">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89672587"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rPr>
              <w:t xml:space="preserve">Present a 1 to 2–minute speech to the class about a cultural celebration in a </w:t>
            </w:r>
            <w:sdt>
              <w:sdtPr>
                <w:rPr>
                  <w:b/>
                </w:rPr>
                <w:alias w:val="Keywords"/>
                <w:tag w:val=""/>
                <w:id w:val="-1834751869"/>
                <w:placeholder>
                  <w:docPart w:val="F3714B050F724871BF07B7EC179FC628"/>
                </w:placeholder>
                <w:dataBinding w:prefixMappings="xmlns:ns0='http://purl.org/dc/elements/1.1/' xmlns:ns1='http://schemas.openxmlformats.org/package/2006/metadata/core-properties' " w:xpath="/ns1:coreProperties[1]/ns1:keywords[1]" w:storeItemID="{6C3C8BC8-F283-45AE-878A-BAB7291924A1}"/>
                <w:text/>
              </w:sdtPr>
              <w:sdtEndPr/>
              <w:sdtContent>
                <w:r>
                  <w:rPr>
                    <w:b/>
                  </w:rPr>
                  <w:t>Macedonian</w:t>
                </w:r>
              </w:sdtContent>
            </w:sdt>
            <w:r w:rsidRPr="00875BC2">
              <w:rPr>
                <w:b/>
              </w:rPr>
              <w:t>-speaking community.</w:t>
            </w:r>
            <w:r w:rsidRPr="00875BC2">
              <w:rPr>
                <w:b/>
                <w:bCs/>
              </w:rPr>
              <w:t xml:space="preserve"> </w:t>
            </w:r>
          </w:p>
          <w:p w14:paraId="7F0882C7" w14:textId="77777777" w:rsidR="00D30CCF" w:rsidRPr="00BB1912" w:rsidRDefault="00D30CCF" w:rsidP="000150F1">
            <w:pPr>
              <w:pStyle w:val="VCAAbulletlevel2"/>
              <w:numPr>
                <w:ilvl w:val="0"/>
                <w:numId w:val="0"/>
              </w:numPr>
              <w:shd w:val="clear" w:color="auto" w:fill="D9D9D9" w:themeFill="background1" w:themeFillShade="D9"/>
              <w:spacing w:after="0"/>
              <w:ind w:left="360"/>
            </w:pPr>
          </w:p>
        </w:tc>
      </w:tr>
      <w:tr w:rsidR="00D30CCF" w14:paraId="74B17A11" w14:textId="77777777" w:rsidTr="000150F1">
        <w:trPr>
          <w:cantSplit/>
        </w:trPr>
        <w:tc>
          <w:tcPr>
            <w:tcW w:w="8783" w:type="dxa"/>
            <w:shd w:val="clear" w:color="auto" w:fill="FFFFFF" w:themeFill="background1"/>
          </w:tcPr>
          <w:p w14:paraId="59AA48A3" w14:textId="77777777" w:rsidR="00D30CCF" w:rsidRPr="00BB1912" w:rsidRDefault="00D30CCF" w:rsidP="000150F1">
            <w:pPr>
              <w:pStyle w:val="VCAAbulletlevel2"/>
              <w:spacing w:after="0"/>
            </w:pPr>
            <w:r>
              <w:t xml:space="preserve">Brainstorm useful </w:t>
            </w:r>
            <w:hyperlink r:id="rId24" w:history="1">
              <w:r w:rsidRPr="009E7548">
                <w:rPr>
                  <w:rStyle w:val="Hyperlink"/>
                </w:rPr>
                <w:t>discourse markers</w:t>
              </w:r>
            </w:hyperlink>
            <w:r>
              <w:t xml:space="preserve"> and </w:t>
            </w:r>
            <w:r w:rsidRPr="00BB23CD">
              <w:t>backchannelling strategies</w:t>
            </w:r>
            <w:r>
              <w:t xml:space="preserve"> for use in a conversation or interview to maintain the flow of dialogue and express interest and attention. Practise using these in an informal conversation with a partner.</w:t>
            </w:r>
          </w:p>
        </w:tc>
      </w:tr>
      <w:tr w:rsidR="00D30CCF" w14:paraId="6802E2DE" w14:textId="77777777" w:rsidTr="000150F1">
        <w:trPr>
          <w:cantSplit/>
        </w:trPr>
        <w:tc>
          <w:tcPr>
            <w:tcW w:w="8783" w:type="dxa"/>
            <w:shd w:val="clear" w:color="auto" w:fill="FFFFFF" w:themeFill="background1"/>
          </w:tcPr>
          <w:p w14:paraId="57A4CABF" w14:textId="2F4FD8F1" w:rsidR="00D30CCF" w:rsidRDefault="00D30CCF" w:rsidP="000150F1">
            <w:pPr>
              <w:pStyle w:val="VCAAbulletlevel2"/>
              <w:spacing w:after="0"/>
            </w:pPr>
            <w:r>
              <w:t xml:space="preserve">Write a script for an interview with a local </w:t>
            </w:r>
            <w:sdt>
              <w:sdtPr>
                <w:rPr>
                  <w:lang w:val="en-AU"/>
                </w:rPr>
                <w:alias w:val="Keywords"/>
                <w:tag w:val=""/>
                <w:id w:val="-843475448"/>
                <w:placeholder>
                  <w:docPart w:val="6D0A442101584E45A57FA972336F09C4"/>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Macedonian</w:t>
                </w:r>
              </w:sdtContent>
            </w:sdt>
            <w:r>
              <w:t xml:space="preserve">-speaking community member asking them about an important cultural celebration. </w:t>
            </w:r>
          </w:p>
        </w:tc>
      </w:tr>
      <w:tr w:rsidR="00D30CCF" w14:paraId="3E40B043" w14:textId="77777777" w:rsidTr="000150F1">
        <w:trPr>
          <w:cantSplit/>
        </w:trPr>
        <w:tc>
          <w:tcPr>
            <w:tcW w:w="8783" w:type="dxa"/>
            <w:tcBorders>
              <w:bottom w:val="single" w:sz="4" w:space="0" w:color="auto"/>
            </w:tcBorders>
            <w:shd w:val="clear" w:color="auto" w:fill="FFFFFF" w:themeFill="background1"/>
          </w:tcPr>
          <w:p w14:paraId="51C6448D" w14:textId="73B5115B" w:rsidR="00D30CCF" w:rsidRDefault="00D30CCF" w:rsidP="000150F1">
            <w:pPr>
              <w:pStyle w:val="VCAAbulletlevel2"/>
              <w:spacing w:after="0"/>
            </w:pPr>
            <w:r>
              <w:lastRenderedPageBreak/>
              <w:t xml:space="preserve">Complete a </w:t>
            </w:r>
            <w:hyperlink r:id="rId25" w:history="1">
              <w:r w:rsidRPr="007D2E7A">
                <w:rPr>
                  <w:rStyle w:val="Hyperlink"/>
                  <w:lang w:val="en-AU"/>
                </w:rPr>
                <w:t>PMI chart</w:t>
              </w:r>
            </w:hyperlink>
            <w:r>
              <w:t xml:space="preserve"> about preserving an </w:t>
            </w:r>
            <w:sdt>
              <w:sdtPr>
                <w:rPr>
                  <w:lang w:val="en-AU"/>
                </w:rPr>
                <w:alias w:val="Keywords"/>
                <w:tag w:val=""/>
                <w:id w:val="842674756"/>
                <w:placeholder>
                  <w:docPart w:val="418EFD314DA44A95A7B894DF9491F55A"/>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Macedonian</w:t>
                </w:r>
              </w:sdtContent>
            </w:sdt>
            <w:r>
              <w:t xml:space="preserve">-speaking celebration in the local community. Write an informative article in </w:t>
            </w:r>
            <w:sdt>
              <w:sdtPr>
                <w:rPr>
                  <w:lang w:val="en-AU"/>
                </w:rPr>
                <w:alias w:val="Keywords"/>
                <w:tag w:val=""/>
                <w:id w:val="-208812138"/>
                <w:placeholder>
                  <w:docPart w:val="4AEB7568F5E94F16911A43938EB9E16B"/>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Macedonian</w:t>
                </w:r>
              </w:sdtContent>
            </w:sdt>
            <w:r>
              <w:t xml:space="preserve"> for the local community paper outlining the advantages and disadvantages of continuing to hold this event.</w:t>
            </w:r>
          </w:p>
        </w:tc>
      </w:tr>
      <w:tr w:rsidR="005D1814" w14:paraId="25DC2627" w14:textId="77777777" w:rsidTr="000150F1">
        <w:trPr>
          <w:cantSplit/>
        </w:trPr>
        <w:tc>
          <w:tcPr>
            <w:tcW w:w="8783" w:type="dxa"/>
            <w:tcBorders>
              <w:bottom w:val="single" w:sz="4" w:space="0" w:color="auto"/>
            </w:tcBorders>
            <w:shd w:val="clear" w:color="auto" w:fill="FFFFFF" w:themeFill="background1"/>
          </w:tcPr>
          <w:p w14:paraId="757508B6" w14:textId="32CB07B2" w:rsidR="005D1814" w:rsidRDefault="005D1814" w:rsidP="000150F1">
            <w:pPr>
              <w:pStyle w:val="VCAAbulletlevel2"/>
              <w:spacing w:after="0"/>
            </w:pPr>
            <w:r w:rsidRPr="005D1814">
              <w:t>Choose a cultural celebration and, in small groups, develop a plan to host this celebration at your school. Write a persuasive letter to your school principal providing the details of the event and outlining why it would be a valuable experience for students.</w:t>
            </w:r>
          </w:p>
        </w:tc>
      </w:tr>
      <w:tr w:rsidR="00D30CCF" w14:paraId="552A2A28" w14:textId="77777777" w:rsidTr="000150F1">
        <w:tc>
          <w:tcPr>
            <w:tcW w:w="8783" w:type="dxa"/>
            <w:tcBorders>
              <w:bottom w:val="single" w:sz="4" w:space="0" w:color="B5E2F1"/>
            </w:tcBorders>
            <w:shd w:val="clear" w:color="auto" w:fill="FFFFFF" w:themeFill="background1"/>
          </w:tcPr>
          <w:p w14:paraId="52B6C86A" w14:textId="77777777" w:rsidR="00D30CCF" w:rsidRDefault="00D30CCF" w:rsidP="000150F1">
            <w:pPr>
              <w:pStyle w:val="VCAAbulletlevel2"/>
              <w:numPr>
                <w:ilvl w:val="0"/>
                <w:numId w:val="0"/>
              </w:numPr>
              <w:spacing w:after="0"/>
              <w:ind w:left="360"/>
            </w:pPr>
          </w:p>
          <w:p w14:paraId="49336EB0" w14:textId="77777777" w:rsidR="00D30CCF" w:rsidRDefault="00D30CCF" w:rsidP="000150F1">
            <w:pPr>
              <w:pStyle w:val="VCAAbulletlevel2"/>
              <w:numPr>
                <w:ilvl w:val="0"/>
                <w:numId w:val="0"/>
              </w:numPr>
              <w:spacing w:after="0"/>
              <w:ind w:left="360" w:hanging="360"/>
            </w:pPr>
          </w:p>
        </w:tc>
      </w:tr>
      <w:tr w:rsidR="00D30CCF" w14:paraId="095062DD" w14:textId="77777777" w:rsidTr="000150F1">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4DA020AA" w14:textId="77777777" w:rsidR="00D30CCF" w:rsidRPr="0094696C" w:rsidRDefault="00D30CCF" w:rsidP="000150F1">
            <w:pPr>
              <w:pStyle w:val="Heading2"/>
              <w:rPr>
                <w:b/>
                <w:bCs/>
                <w:color w:val="004EA8"/>
              </w:rPr>
            </w:pPr>
            <w:bookmarkStart w:id="14" w:name="_Toc191905753"/>
            <w:r w:rsidRPr="00B13D9B">
              <w:rPr>
                <w:b/>
                <w:bCs/>
                <w:noProof/>
                <w:color w:val="004EA8"/>
              </w:rPr>
              <w:drawing>
                <wp:anchor distT="0" distB="0" distL="114300" distR="114300" simplePos="0" relativeHeight="251668480" behindDoc="0" locked="0" layoutInCell="1" allowOverlap="1" wp14:anchorId="4444F425" wp14:editId="2457169F">
                  <wp:simplePos x="0" y="0"/>
                  <wp:positionH relativeFrom="column">
                    <wp:posOffset>4616702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504055282"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14"/>
            <w:r w:rsidRPr="00B13D9B">
              <w:rPr>
                <w:b/>
                <w:bCs/>
                <w:color w:val="004EA8"/>
              </w:rPr>
              <w:t xml:space="preserve"> </w:t>
            </w:r>
          </w:p>
          <w:p w14:paraId="1311F553" w14:textId="31F301C5" w:rsidR="00D30CCF" w:rsidRDefault="00D30CCF" w:rsidP="000150F1">
            <w:pPr>
              <w:pStyle w:val="VCAAbulletlevel2"/>
              <w:numPr>
                <w:ilvl w:val="0"/>
                <w:numId w:val="0"/>
              </w:numPr>
              <w:spacing w:line="240" w:lineRule="auto"/>
              <w:rPr>
                <w:b/>
                <w:bCs/>
                <w:color w:val="004EA8"/>
                <w:sz w:val="32"/>
                <w:szCs w:val="32"/>
              </w:rPr>
            </w:pPr>
            <w:r w:rsidRPr="40C49421">
              <w:rPr>
                <w:b/>
                <w:bCs/>
                <w:color w:val="004EA8"/>
                <w:sz w:val="32"/>
                <w:szCs w:val="32"/>
              </w:rPr>
              <w:t xml:space="preserve">A 1 to 2–minute speech about a cultural celebration in a </w:t>
            </w:r>
            <w:sdt>
              <w:sdtPr>
                <w:rPr>
                  <w:b/>
                  <w:bCs/>
                  <w:color w:val="004EA8"/>
                  <w:sz w:val="32"/>
                  <w:szCs w:val="32"/>
                </w:rPr>
                <w:alias w:val="Keywords"/>
                <w:tag w:val=""/>
                <w:id w:val="1064066737"/>
                <w:placeholder>
                  <w:docPart w:val="1E6396536ECB409292848E33E2ACE793"/>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Macedonian</w:t>
                </w:r>
              </w:sdtContent>
            </w:sdt>
            <w:r w:rsidRPr="40C49421">
              <w:rPr>
                <w:b/>
                <w:bCs/>
                <w:color w:val="004EA8"/>
                <w:sz w:val="32"/>
                <w:szCs w:val="32"/>
              </w:rPr>
              <w:t xml:space="preserve">-speaking community. </w:t>
            </w:r>
          </w:p>
          <w:p w14:paraId="32FD2348" w14:textId="77777777" w:rsidR="00D30CCF" w:rsidRDefault="00D30CCF" w:rsidP="000150F1">
            <w:pPr>
              <w:pStyle w:val="VCAAbulletlevel2"/>
              <w:numPr>
                <w:ilvl w:val="0"/>
                <w:numId w:val="0"/>
              </w:numPr>
              <w:rPr>
                <w:b/>
                <w:bCs/>
                <w:color w:val="004EA8"/>
                <w:sz w:val="32"/>
                <w:szCs w:val="32"/>
              </w:rPr>
            </w:pPr>
          </w:p>
          <w:p w14:paraId="343F487D" w14:textId="5297AEB1" w:rsidR="00D30CCF" w:rsidRDefault="00D30CCF" w:rsidP="000150F1">
            <w:pPr>
              <w:pStyle w:val="VCAAbulletlevel2"/>
              <w:spacing w:after="0"/>
            </w:pPr>
            <w:r>
              <w:t xml:space="preserve">Choose a cultural celebration from a </w:t>
            </w:r>
            <w:sdt>
              <w:sdtPr>
                <w:rPr>
                  <w:lang w:val="en-AU"/>
                </w:rPr>
                <w:alias w:val="Keywords"/>
                <w:tag w:val=""/>
                <w:id w:val="-878237751"/>
                <w:placeholder>
                  <w:docPart w:val="7198AA008D9141C4B796582E8E033516"/>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Macedonian</w:t>
                </w:r>
              </w:sdtContent>
            </w:sdt>
            <w:r>
              <w:t>-speaking community and complete a ‘Know, wonder, learn’ table.</w:t>
            </w:r>
          </w:p>
          <w:p w14:paraId="7ACCBA40" w14:textId="77777777" w:rsidR="00D30CCF" w:rsidRDefault="00D30CCF" w:rsidP="000150F1">
            <w:pPr>
              <w:pStyle w:val="VCAAbulletlevel2"/>
              <w:numPr>
                <w:ilvl w:val="0"/>
                <w:numId w:val="0"/>
              </w:numPr>
              <w:spacing w:after="0"/>
              <w:ind w:left="360"/>
            </w:pPr>
          </w:p>
          <w:p w14:paraId="1B121719" w14:textId="77777777" w:rsidR="00D30CCF" w:rsidRPr="00A76523" w:rsidRDefault="00D30CCF" w:rsidP="000150F1">
            <w:pPr>
              <w:pStyle w:val="VCAAbulletlevel2"/>
              <w:spacing w:after="0"/>
            </w:pPr>
            <w:r>
              <w:t>Brainstorm target vocabulary required to present a speech to the class about the celebration. Create and run an online revision activity.</w:t>
            </w:r>
            <w:r>
              <w:br/>
            </w:r>
          </w:p>
          <w:p w14:paraId="200CD8A6" w14:textId="0DF6BD6C" w:rsidR="00D30CCF" w:rsidRPr="00A76523" w:rsidRDefault="00D30CCF" w:rsidP="000150F1">
            <w:pPr>
              <w:pStyle w:val="VCAAbulletlevel2"/>
              <w:spacing w:after="0"/>
            </w:pPr>
            <w:r>
              <w:t xml:space="preserve">Design and create a </w:t>
            </w:r>
            <w:hyperlink r:id="rId26" w:history="1">
              <w:r w:rsidRPr="00EC36CA">
                <w:rPr>
                  <w:rStyle w:val="Hyperlink"/>
                </w:rPr>
                <w:t>mind map</w:t>
              </w:r>
            </w:hyperlink>
            <w:r>
              <w:t xml:space="preserve"> in </w:t>
            </w:r>
            <w:sdt>
              <w:sdtPr>
                <w:rPr>
                  <w:lang w:val="en-AU"/>
                </w:rPr>
                <w:alias w:val="Keywords"/>
                <w:tag w:val=""/>
                <w:id w:val="-1807236649"/>
                <w:placeholder>
                  <w:docPart w:val="028FF36108D742E2B9B784577F84BF86"/>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Macedonian</w:t>
                </w:r>
              </w:sdtContent>
            </w:sdt>
            <w:r w:rsidRPr="007D2E7A">
              <w:rPr>
                <w:lang w:val="en-AU"/>
              </w:rPr>
              <w:t>,</w:t>
            </w:r>
            <w:r>
              <w:t xml:space="preserve"> identifying the different types of information you will require for your presentation.  </w:t>
            </w:r>
            <w:r>
              <w:br/>
            </w:r>
          </w:p>
          <w:p w14:paraId="27E0257C" w14:textId="4DB86637" w:rsidR="00D30CCF" w:rsidRDefault="00D30CCF" w:rsidP="000150F1">
            <w:pPr>
              <w:pStyle w:val="VCAAbulletlevel2"/>
              <w:spacing w:after="0"/>
            </w:pPr>
            <w:r>
              <w:t xml:space="preserve">Watch a documentary, video or film about the cultural celebration or event in </w:t>
            </w:r>
            <w:sdt>
              <w:sdtPr>
                <w:rPr>
                  <w:lang w:val="en-AU"/>
                </w:rPr>
                <w:alias w:val="Keywords"/>
                <w:tag w:val=""/>
                <w:id w:val="-2039040853"/>
                <w:placeholder>
                  <w:docPart w:val="B02A4DD9724D4556934C058904BEF542"/>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Macedonian</w:t>
                </w:r>
              </w:sdtContent>
            </w:sdt>
            <w:r>
              <w:t xml:space="preserve"> and identify the target vocabulary and main points conveyed in the text. Add this to your mind map.</w:t>
            </w:r>
          </w:p>
          <w:p w14:paraId="5D0ABCF8" w14:textId="77777777" w:rsidR="00D30CCF" w:rsidRDefault="00D30CCF" w:rsidP="000150F1">
            <w:pPr>
              <w:pStyle w:val="VCAAbulletlevel2"/>
              <w:numPr>
                <w:ilvl w:val="0"/>
                <w:numId w:val="0"/>
              </w:numPr>
              <w:spacing w:after="0"/>
            </w:pPr>
          </w:p>
          <w:p w14:paraId="00005568" w14:textId="2015AB1F" w:rsidR="00D30CCF" w:rsidRDefault="00D30CCF" w:rsidP="000150F1">
            <w:pPr>
              <w:pStyle w:val="VCAAbulletlevel2"/>
              <w:spacing w:after="0"/>
            </w:pPr>
            <w:r>
              <w:t xml:space="preserve">Revise question words in </w:t>
            </w:r>
            <w:sdt>
              <w:sdtPr>
                <w:rPr>
                  <w:lang w:val="en-AU"/>
                </w:rPr>
                <w:alias w:val="Keywords"/>
                <w:tag w:val=""/>
                <w:id w:val="-270709121"/>
                <w:placeholder>
                  <w:docPart w:val="8F6DF8262DB1468F8BF1773DC4BBF3FC"/>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Macedonian</w:t>
                </w:r>
              </w:sdtContent>
            </w:sdt>
            <w:r>
              <w:t xml:space="preserve"> and, in small groups, brainstorm a range of comprehension questions that could be used when interviewing someone about a cultural celebration in a </w:t>
            </w:r>
            <w:sdt>
              <w:sdtPr>
                <w:rPr>
                  <w:lang w:val="en-AU"/>
                </w:rPr>
                <w:alias w:val="Keywords"/>
                <w:tag w:val=""/>
                <w:id w:val="1581413317"/>
                <w:placeholder>
                  <w:docPart w:val="FDBF2B3858A44967AB657ECF6ADFDB29"/>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Macedonian</w:t>
                </w:r>
              </w:sdtContent>
            </w:sdt>
            <w:r>
              <w:t>-speaking community.</w:t>
            </w:r>
          </w:p>
          <w:p w14:paraId="27D92C0F" w14:textId="77777777" w:rsidR="00D30CCF" w:rsidRDefault="00D30CCF" w:rsidP="000150F1">
            <w:pPr>
              <w:pStyle w:val="VCAAbulletlevel2"/>
              <w:numPr>
                <w:ilvl w:val="0"/>
                <w:numId w:val="0"/>
              </w:numPr>
              <w:spacing w:after="0"/>
            </w:pPr>
          </w:p>
          <w:p w14:paraId="517BF48C" w14:textId="77777777" w:rsidR="00D30CCF" w:rsidRPr="00A76523" w:rsidRDefault="00D30CCF" w:rsidP="000150F1">
            <w:pPr>
              <w:pStyle w:val="VCAAbulletlevel2"/>
              <w:spacing w:after="0"/>
            </w:pPr>
            <w:r w:rsidRPr="005450E3">
              <w:t>Identify other students</w:t>
            </w:r>
            <w:r>
              <w:t xml:space="preserve"> who have chosen the same cultural celebration. In pairs or groups, complete </w:t>
            </w:r>
            <w:bookmarkStart w:id="15" w:name="_Int_3ieTZmd5"/>
            <w:r>
              <w:t>a</w:t>
            </w:r>
            <w:bookmarkEnd w:id="15"/>
            <w:r>
              <w:t xml:space="preserve"> </w:t>
            </w:r>
            <w:hyperlink r:id="rId27">
              <w:r w:rsidRPr="6F702DB1">
                <w:rPr>
                  <w:rStyle w:val="Hyperlink"/>
                </w:rPr>
                <w:t>question quadrants</w:t>
              </w:r>
            </w:hyperlink>
            <w:r>
              <w:t xml:space="preserve"> activity to analyse and select the most appropriate questions for an interview about a cultural celebration. Think about questioning techniques, interview format, </w:t>
            </w:r>
            <w:proofErr w:type="gramStart"/>
            <w:r>
              <w:t>style</w:t>
            </w:r>
            <w:proofErr w:type="gramEnd"/>
            <w:r>
              <w:t xml:space="preserve"> and the information you want to elicit. </w:t>
            </w:r>
            <w:r>
              <w:br/>
            </w:r>
          </w:p>
          <w:p w14:paraId="1B616FDC" w14:textId="77777777" w:rsidR="00D30CCF" w:rsidRPr="00A76523" w:rsidRDefault="00D30CCF" w:rsidP="000150F1">
            <w:pPr>
              <w:pStyle w:val="VCAAbulletlevel2"/>
              <w:spacing w:after="0"/>
            </w:pPr>
            <w:r>
              <w:t>Work with a partner from another group to participate in and record a mock interview. Ask questions about their chosen cultural celebration and answer questions about yours. Show interest and engagement by incorporating discourse markers and backchannelling strategies.</w:t>
            </w:r>
            <w:r>
              <w:br/>
            </w:r>
          </w:p>
          <w:p w14:paraId="040D0BF7" w14:textId="77777777" w:rsidR="00D30CCF" w:rsidRDefault="00D30CCF" w:rsidP="000150F1">
            <w:pPr>
              <w:pStyle w:val="VCAAbulletlevel2"/>
              <w:spacing w:after="0"/>
            </w:pPr>
            <w:r>
              <w:t xml:space="preserve">Reflect on your own part in the mock interview using a </w:t>
            </w:r>
            <w:hyperlink r:id="rId28" w:history="1">
              <w:r>
                <w:rPr>
                  <w:rStyle w:val="Hyperlink"/>
                </w:rPr>
                <w:t>v</w:t>
              </w:r>
              <w:r w:rsidRPr="0069557F">
                <w:rPr>
                  <w:rStyle w:val="Hyperlink"/>
                </w:rPr>
                <w:t xml:space="preserve">ideo </w:t>
              </w:r>
              <w:r>
                <w:rPr>
                  <w:rStyle w:val="Hyperlink"/>
                </w:rPr>
                <w:t>p</w:t>
              </w:r>
              <w:r w:rsidRPr="0069557F">
                <w:rPr>
                  <w:rStyle w:val="Hyperlink"/>
                </w:rPr>
                <w:t xml:space="preserve">erformance </w:t>
              </w:r>
              <w:r>
                <w:rPr>
                  <w:rStyle w:val="Hyperlink"/>
                </w:rPr>
                <w:t>r</w:t>
              </w:r>
              <w:r w:rsidRPr="0069557F">
                <w:rPr>
                  <w:rStyle w:val="Hyperlink"/>
                </w:rPr>
                <w:t>eflection</w:t>
              </w:r>
            </w:hyperlink>
            <w:r>
              <w:t xml:space="preserve"> and write goals for future improvement. </w:t>
            </w:r>
          </w:p>
          <w:p w14:paraId="0390A953" w14:textId="77777777" w:rsidR="00D30CCF" w:rsidRDefault="00D30CCF" w:rsidP="000150F1">
            <w:pPr>
              <w:pStyle w:val="VCAAbulletlevel2"/>
              <w:numPr>
                <w:ilvl w:val="0"/>
                <w:numId w:val="0"/>
              </w:numPr>
              <w:spacing w:after="0"/>
              <w:ind w:left="360" w:hanging="360"/>
            </w:pPr>
          </w:p>
          <w:p w14:paraId="5FBC772B" w14:textId="59E14DCA" w:rsidR="00D30CCF" w:rsidRDefault="00D30CCF" w:rsidP="000150F1">
            <w:pPr>
              <w:pStyle w:val="VCAAbulletlevel2"/>
              <w:spacing w:after="0"/>
            </w:pPr>
            <w:r>
              <w:lastRenderedPageBreak/>
              <w:t xml:space="preserve">Record your interview about the cultural celebration with a local </w:t>
            </w:r>
            <w:sdt>
              <w:sdtPr>
                <w:rPr>
                  <w:lang w:val="en-AU"/>
                </w:rPr>
                <w:alias w:val="Keywords"/>
                <w:tag w:val=""/>
                <w:id w:val="-696237148"/>
                <w:placeholder>
                  <w:docPart w:val="9E96674BC46C47AC88DCBDED95FE4348"/>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Macedonian</w:t>
                </w:r>
              </w:sdtContent>
            </w:sdt>
            <w:r>
              <w:t>-speaking community member, using the questions you have generated and actively listening and participating in the conversation.</w:t>
            </w:r>
          </w:p>
          <w:p w14:paraId="5C34984B" w14:textId="77777777" w:rsidR="00D30CCF" w:rsidRDefault="00D30CCF" w:rsidP="000150F1">
            <w:pPr>
              <w:pStyle w:val="VCAAbulletlevel2"/>
              <w:numPr>
                <w:ilvl w:val="0"/>
                <w:numId w:val="0"/>
              </w:numPr>
              <w:spacing w:after="0"/>
              <w:ind w:left="360" w:hanging="360"/>
            </w:pPr>
          </w:p>
          <w:p w14:paraId="68C34FC2" w14:textId="77777777" w:rsidR="00D30CCF" w:rsidRDefault="00D30CCF" w:rsidP="000150F1">
            <w:pPr>
              <w:pStyle w:val="VCAAbulletlevel2"/>
              <w:spacing w:after="0"/>
            </w:pPr>
            <w:r>
              <w:t>Watch the recording of the interview, making notes about key pieces of information, then write several quotes or anecdotes that can be incorporated into your presentation.</w:t>
            </w:r>
          </w:p>
          <w:p w14:paraId="27D7AF80" w14:textId="77777777" w:rsidR="00D30CCF" w:rsidRDefault="00D30CCF" w:rsidP="000150F1">
            <w:pPr>
              <w:pStyle w:val="VCAAbulletlevel2"/>
              <w:numPr>
                <w:ilvl w:val="0"/>
                <w:numId w:val="0"/>
              </w:numPr>
              <w:spacing w:after="0"/>
            </w:pPr>
          </w:p>
          <w:p w14:paraId="18749C2A" w14:textId="77777777" w:rsidR="00D30CCF" w:rsidRDefault="00D30CCF" w:rsidP="000150F1">
            <w:pPr>
              <w:pStyle w:val="VCAAbulletlevel2"/>
              <w:spacing w:after="0"/>
            </w:pPr>
            <w:r>
              <w:t>Write a draft script for your 1 to 2–minute speech and respond to feedback from your teacher to further improve your work.</w:t>
            </w:r>
          </w:p>
          <w:p w14:paraId="4C97C8DB" w14:textId="77777777" w:rsidR="00D30CCF" w:rsidRDefault="00D30CCF" w:rsidP="000150F1">
            <w:pPr>
              <w:pStyle w:val="VCAAbulletlevel2"/>
              <w:numPr>
                <w:ilvl w:val="0"/>
                <w:numId w:val="0"/>
              </w:numPr>
              <w:spacing w:after="0"/>
              <w:ind w:left="360"/>
            </w:pPr>
          </w:p>
          <w:p w14:paraId="76014BFA" w14:textId="7A529089" w:rsidR="00D30CCF" w:rsidRDefault="00D30CCF" w:rsidP="000150F1">
            <w:pPr>
              <w:pStyle w:val="VCAAbulletlevel2"/>
              <w:spacing w:after="0"/>
            </w:pPr>
            <w:r>
              <w:t xml:space="preserve">Present a 1 to 2–minute speech to the class about your chosen cultural celebration in a </w:t>
            </w:r>
            <w:sdt>
              <w:sdtPr>
                <w:rPr>
                  <w:lang w:val="en-AU"/>
                </w:rPr>
                <w:alias w:val="Keywords"/>
                <w:tag w:val=""/>
                <w:id w:val="1902938966"/>
                <w:placeholder>
                  <w:docPart w:val="157C560F82294256ACFC4A4E883E608D"/>
                </w:placeholder>
                <w:dataBinding w:prefixMappings="xmlns:ns0='http://purl.org/dc/elements/1.1/' xmlns:ns1='http://schemas.openxmlformats.org/package/2006/metadata/core-properties' " w:xpath="/ns1:coreProperties[1]/ns1:keywords[1]" w:storeItemID="{6C3C8BC8-F283-45AE-878A-BAB7291924A1}"/>
                <w:text/>
              </w:sdtPr>
              <w:sdtEndPr/>
              <w:sdtContent>
                <w:r>
                  <w:rPr>
                    <w:lang w:val="en-AU"/>
                  </w:rPr>
                  <w:t>Macedonian</w:t>
                </w:r>
              </w:sdtContent>
            </w:sdt>
            <w:r>
              <w:t>-speaking community.</w:t>
            </w:r>
          </w:p>
          <w:p w14:paraId="2ACCAE88" w14:textId="77777777" w:rsidR="00D30CCF" w:rsidRPr="0066155E" w:rsidRDefault="00D30CCF" w:rsidP="000150F1">
            <w:pPr>
              <w:pStyle w:val="VCAAbulletlevel2"/>
              <w:numPr>
                <w:ilvl w:val="0"/>
                <w:numId w:val="0"/>
              </w:numPr>
              <w:spacing w:after="0"/>
              <w:ind w:left="360" w:hanging="360"/>
            </w:pPr>
          </w:p>
        </w:tc>
      </w:tr>
    </w:tbl>
    <w:p w14:paraId="6BED6863" w14:textId="77777777" w:rsidR="00D30CCF" w:rsidRDefault="00D30CCF" w:rsidP="00D30CCF"/>
    <w:p w14:paraId="0DCA8F56" w14:textId="77777777" w:rsidR="00D30CCF" w:rsidRDefault="00D30CCF" w:rsidP="00D30CCF"/>
    <w:p w14:paraId="5B1DD82C" w14:textId="77777777" w:rsidR="00D30CCF" w:rsidRDefault="00D30CCF" w:rsidP="00D30CCF">
      <w:pPr>
        <w:pStyle w:val="Heading4"/>
      </w:pPr>
      <w:r>
        <w:t>Unit 1 - Area of Study 3</w:t>
      </w:r>
    </w:p>
    <w:tbl>
      <w:tblPr>
        <w:tblStyle w:val="TableGrid"/>
        <w:tblW w:w="8789" w:type="dxa"/>
        <w:tblInd w:w="-5" w:type="dxa"/>
        <w:tblLook w:val="04A0" w:firstRow="1" w:lastRow="0" w:firstColumn="1" w:lastColumn="0" w:noHBand="0" w:noVBand="1"/>
      </w:tblPr>
      <w:tblGrid>
        <w:gridCol w:w="2197"/>
        <w:gridCol w:w="2197"/>
        <w:gridCol w:w="2197"/>
        <w:gridCol w:w="2198"/>
      </w:tblGrid>
      <w:tr w:rsidR="00D30CCF" w:rsidRPr="00F040C4" w14:paraId="29C86B88" w14:textId="77777777" w:rsidTr="000150F1">
        <w:trPr>
          <w:trHeight w:val="274"/>
        </w:trPr>
        <w:tc>
          <w:tcPr>
            <w:tcW w:w="2197" w:type="dxa"/>
            <w:shd w:val="clear" w:color="auto" w:fill="0F7EB4"/>
          </w:tcPr>
          <w:p w14:paraId="22FB0147" w14:textId="77777777" w:rsidR="00D30CCF" w:rsidRPr="00F040C4" w:rsidRDefault="00D30CCF" w:rsidP="000150F1">
            <w:pPr>
              <w:pStyle w:val="VCAAtablecondensedheading"/>
              <w:rPr>
                <w:b w:val="0"/>
              </w:rPr>
            </w:pPr>
            <w:r w:rsidRPr="00F040C4">
              <w:t xml:space="preserve">Concept </w:t>
            </w:r>
          </w:p>
        </w:tc>
        <w:tc>
          <w:tcPr>
            <w:tcW w:w="2197" w:type="dxa"/>
            <w:shd w:val="clear" w:color="auto" w:fill="0F7EB4"/>
          </w:tcPr>
          <w:p w14:paraId="126CCCD9" w14:textId="77777777" w:rsidR="00D30CCF" w:rsidRPr="00F040C4" w:rsidRDefault="00D30CCF" w:rsidP="000150F1">
            <w:pPr>
              <w:pStyle w:val="VCAAtablecondensedheading"/>
              <w:rPr>
                <w:b w:val="0"/>
              </w:rPr>
            </w:pPr>
            <w:r w:rsidRPr="00F040C4">
              <w:t>Perspective</w:t>
            </w:r>
          </w:p>
        </w:tc>
        <w:tc>
          <w:tcPr>
            <w:tcW w:w="2197" w:type="dxa"/>
            <w:shd w:val="clear" w:color="auto" w:fill="0F7EB4"/>
          </w:tcPr>
          <w:p w14:paraId="72FB6251" w14:textId="77777777" w:rsidR="00D30CCF" w:rsidRPr="00F040C4" w:rsidRDefault="00D30CCF" w:rsidP="000150F1">
            <w:pPr>
              <w:pStyle w:val="VCAAtablecondensedheading"/>
              <w:rPr>
                <w:b w:val="0"/>
              </w:rPr>
            </w:pPr>
            <w:r w:rsidRPr="00F040C4">
              <w:t>Topic</w:t>
            </w:r>
          </w:p>
        </w:tc>
        <w:tc>
          <w:tcPr>
            <w:tcW w:w="2198" w:type="dxa"/>
            <w:shd w:val="clear" w:color="auto" w:fill="0F7EB4"/>
          </w:tcPr>
          <w:p w14:paraId="30F7B430" w14:textId="77777777" w:rsidR="00D30CCF" w:rsidRPr="00F040C4" w:rsidRDefault="00D30CCF" w:rsidP="000150F1">
            <w:pPr>
              <w:pStyle w:val="VCAAtablecondensedheading"/>
              <w:rPr>
                <w:b w:val="0"/>
              </w:rPr>
            </w:pPr>
            <w:r w:rsidRPr="00F040C4">
              <w:t>Subtopic</w:t>
            </w:r>
          </w:p>
        </w:tc>
      </w:tr>
      <w:tr w:rsidR="00D30CCF" w:rsidRPr="00F040C4" w14:paraId="42F1CC28" w14:textId="77777777" w:rsidTr="00EF4924">
        <w:trPr>
          <w:trHeight w:val="1701"/>
        </w:trPr>
        <w:tc>
          <w:tcPr>
            <w:tcW w:w="2197" w:type="dxa"/>
            <w:vAlign w:val="center"/>
          </w:tcPr>
          <w:p w14:paraId="08D20EEF" w14:textId="77777777" w:rsidR="00D30CCF" w:rsidRPr="002256A5" w:rsidRDefault="00D30CCF" w:rsidP="000150F1">
            <w:pPr>
              <w:pStyle w:val="VCAAbody"/>
              <w:jc w:val="center"/>
            </w:pPr>
            <w:r w:rsidRPr="00F040C4">
              <w:t>Identity</w:t>
            </w:r>
          </w:p>
        </w:tc>
        <w:tc>
          <w:tcPr>
            <w:tcW w:w="2197" w:type="dxa"/>
            <w:vAlign w:val="center"/>
          </w:tcPr>
          <w:p w14:paraId="7D93A815" w14:textId="77777777" w:rsidR="00D30CCF" w:rsidRPr="00F040C4" w:rsidRDefault="00D30CCF" w:rsidP="000150F1">
            <w:pPr>
              <w:pStyle w:val="VCAAbody"/>
              <w:jc w:val="center"/>
            </w:pPr>
            <w:r>
              <w:rPr>
                <w:lang w:val="en-AU"/>
              </w:rPr>
              <w:t>Community</w:t>
            </w:r>
          </w:p>
        </w:tc>
        <w:tc>
          <w:tcPr>
            <w:tcW w:w="2197" w:type="dxa"/>
            <w:vAlign w:val="center"/>
          </w:tcPr>
          <w:p w14:paraId="24A435DA" w14:textId="77777777" w:rsidR="00D30CCF" w:rsidRPr="00F040C4" w:rsidRDefault="00D30CCF" w:rsidP="000150F1">
            <w:pPr>
              <w:pStyle w:val="VCAAbody"/>
              <w:jc w:val="center"/>
            </w:pPr>
            <w:r w:rsidRPr="00F040C4">
              <w:t>Living in Australia</w:t>
            </w:r>
          </w:p>
        </w:tc>
        <w:tc>
          <w:tcPr>
            <w:tcW w:w="2198" w:type="dxa"/>
            <w:vAlign w:val="center"/>
          </w:tcPr>
          <w:p w14:paraId="4AB2A85D" w14:textId="77777777" w:rsidR="00D30CCF" w:rsidRPr="00F040C4" w:rsidRDefault="00D30CCF" w:rsidP="000150F1">
            <w:pPr>
              <w:pStyle w:val="VCAAbody"/>
              <w:jc w:val="center"/>
            </w:pPr>
            <w:r w:rsidRPr="008F6521">
              <w:rPr>
                <w:lang w:val="en-AU"/>
              </w:rPr>
              <w:t xml:space="preserve">Australian leaders in art, literature, music, </w:t>
            </w:r>
            <w:proofErr w:type="gramStart"/>
            <w:r w:rsidRPr="008F6521">
              <w:rPr>
                <w:lang w:val="en-AU"/>
              </w:rPr>
              <w:t>research</w:t>
            </w:r>
            <w:proofErr w:type="gramEnd"/>
            <w:r w:rsidRPr="008F6521">
              <w:rPr>
                <w:lang w:val="en-AU"/>
              </w:rPr>
              <w:t xml:space="preserve"> or technology</w:t>
            </w:r>
          </w:p>
        </w:tc>
      </w:tr>
    </w:tbl>
    <w:p w14:paraId="5131E23D" w14:textId="77777777" w:rsidR="00D30CCF" w:rsidRPr="00B13D9B" w:rsidRDefault="00D30CCF" w:rsidP="00D30CCF">
      <w:pPr>
        <w:pStyle w:val="Heading2"/>
        <w:rPr>
          <w:sz w:val="28"/>
        </w:rPr>
      </w:pPr>
      <w:bookmarkStart w:id="16" w:name="_Toc189485923"/>
      <w:bookmarkStart w:id="17" w:name="_Toc191905754"/>
      <w:r w:rsidRPr="00B13D9B">
        <w:rPr>
          <w:sz w:val="28"/>
        </w:rPr>
        <w:t>Outcome 3</w:t>
      </w:r>
      <w:bookmarkEnd w:id="16"/>
      <w:bookmarkEnd w:id="17"/>
    </w:p>
    <w:p w14:paraId="01C1117C" w14:textId="6B8F7BB6" w:rsidR="00D30CCF" w:rsidRPr="00387AF6" w:rsidRDefault="00D30CCF" w:rsidP="00D30CCF">
      <w:pPr>
        <w:pStyle w:val="VCAAbody"/>
        <w:rPr>
          <w:shd w:val="clear" w:color="auto" w:fill="FFFFFF"/>
        </w:rPr>
      </w:pPr>
      <w:r w:rsidRPr="00387AF6">
        <w:rPr>
          <w:shd w:val="clear" w:color="auto" w:fill="FFFFFF"/>
        </w:rPr>
        <w:t xml:space="preserve">On completion of this unit the student should be able to produce original writing in </w:t>
      </w:r>
      <w:sdt>
        <w:sdtPr>
          <w:alias w:val="Keywords"/>
          <w:tag w:val=""/>
          <w:id w:val="-152837662"/>
          <w:placeholder>
            <w:docPart w:val="8CCEF361F6AC4B00B96ED6C3C5415BF2"/>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387AF6">
        <w:rPr>
          <w:shd w:val="clear" w:color="auto" w:fill="FFFFFF"/>
        </w:rPr>
        <w:t xml:space="preserve"> on the subtopic studied that includes information to support ideas and opinions.</w:t>
      </w:r>
    </w:p>
    <w:p w14:paraId="66C874EC" w14:textId="77777777" w:rsidR="00D30CCF" w:rsidRPr="00753F1C" w:rsidRDefault="00D30CCF" w:rsidP="00D30CCF">
      <w:pPr>
        <w:pStyle w:val="Heading2"/>
        <w:rPr>
          <w:sz w:val="24"/>
          <w:szCs w:val="24"/>
        </w:rPr>
      </w:pPr>
      <w:bookmarkStart w:id="18" w:name="_Toc189485924"/>
      <w:bookmarkStart w:id="19" w:name="_Toc191905755"/>
      <w:r w:rsidRPr="00633101">
        <w:rPr>
          <w:sz w:val="24"/>
          <w:szCs w:val="24"/>
        </w:rPr>
        <w:t>Examples of learning activities</w:t>
      </w:r>
      <w:bookmarkEnd w:id="18"/>
      <w:bookmarkEnd w:id="1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30CCF" w14:paraId="026A2DE5" w14:textId="77777777" w:rsidTr="000150F1">
        <w:trPr>
          <w:cantSplit/>
        </w:trPr>
        <w:tc>
          <w:tcPr>
            <w:tcW w:w="9634" w:type="dxa"/>
          </w:tcPr>
          <w:p w14:paraId="333A6864" w14:textId="77777777" w:rsidR="00D30CCF" w:rsidRPr="00D37937" w:rsidRDefault="00D30CCF" w:rsidP="000150F1">
            <w:pPr>
              <w:pStyle w:val="VCAAbulletlevel2"/>
              <w:spacing w:after="0"/>
            </w:pPr>
            <w:r w:rsidRPr="00D37937">
              <w:t xml:space="preserve">Explore your own identity through a visual text by creating a </w:t>
            </w:r>
            <w:hyperlink r:id="rId29" w:history="1">
              <w:r w:rsidRPr="00D37937">
                <w:rPr>
                  <w:rStyle w:val="Hyperlink"/>
                </w:rPr>
                <w:t>language portrait</w:t>
              </w:r>
            </w:hyperlink>
            <w:r w:rsidRPr="00D37937">
              <w:t xml:space="preserve"> representing the languages you understand, are familiar with and/or speak.</w:t>
            </w:r>
          </w:p>
          <w:p w14:paraId="62C388F6" w14:textId="77777777" w:rsidR="00D30CCF" w:rsidRPr="00F66F92" w:rsidRDefault="00D30CCF" w:rsidP="000150F1">
            <w:pPr>
              <w:pStyle w:val="VCAAbulletlevel2"/>
              <w:numPr>
                <w:ilvl w:val="0"/>
                <w:numId w:val="0"/>
              </w:numPr>
              <w:spacing w:after="0"/>
              <w:ind w:left="360"/>
            </w:pPr>
          </w:p>
        </w:tc>
      </w:tr>
      <w:tr w:rsidR="00D30CCF" w14:paraId="53A5410F" w14:textId="77777777" w:rsidTr="000150F1">
        <w:trPr>
          <w:cantSplit/>
        </w:trPr>
        <w:tc>
          <w:tcPr>
            <w:tcW w:w="9634" w:type="dxa"/>
          </w:tcPr>
          <w:p w14:paraId="3E6F6C94" w14:textId="77777777" w:rsidR="00D30CCF" w:rsidRPr="00F66F92" w:rsidRDefault="00D30CCF" w:rsidP="000150F1">
            <w:pPr>
              <w:pStyle w:val="VCAAbulletlevel2"/>
              <w:spacing w:after="0"/>
            </w:pPr>
            <w:r w:rsidRPr="00870416">
              <w:t xml:space="preserve">Brainstorm key vocabulary or phrases required for the </w:t>
            </w:r>
            <w:r>
              <w:t>sub</w:t>
            </w:r>
            <w:r w:rsidRPr="00870416">
              <w:t>topic, then collaboratively create a vocabulary list for a classroom display or using an online revision tool.</w:t>
            </w:r>
          </w:p>
        </w:tc>
      </w:tr>
      <w:tr w:rsidR="00D30CCF" w14:paraId="5B3D7896" w14:textId="77777777" w:rsidTr="000150F1">
        <w:trPr>
          <w:cantSplit/>
        </w:trPr>
        <w:tc>
          <w:tcPr>
            <w:tcW w:w="9634" w:type="dxa"/>
          </w:tcPr>
          <w:p w14:paraId="05BDBE62" w14:textId="77777777" w:rsidR="00D30CCF" w:rsidRPr="00F66F92" w:rsidRDefault="00D30CCF" w:rsidP="000150F1">
            <w:pPr>
              <w:pStyle w:val="VCAAbulletlevel2"/>
              <w:spacing w:after="0"/>
            </w:pPr>
            <w:r w:rsidRPr="00F201FE">
              <w:t>Explore people’s identities and experiences of living in Australia, through various</w:t>
            </w:r>
            <w:r>
              <w:t xml:space="preserve"> writing styles and</w:t>
            </w:r>
            <w:r w:rsidRPr="00F201FE">
              <w:t xml:space="preserve"> text types such as poems, short </w:t>
            </w:r>
            <w:proofErr w:type="gramStart"/>
            <w:r w:rsidRPr="00F201FE">
              <w:t>stories</w:t>
            </w:r>
            <w:proofErr w:type="gramEnd"/>
            <w:r w:rsidRPr="00F201FE">
              <w:t xml:space="preserve"> or personal narratives. Read or view a text, then analyse and discuss what you understood with your peers.</w:t>
            </w:r>
          </w:p>
        </w:tc>
      </w:tr>
      <w:tr w:rsidR="00D30CCF" w14:paraId="447B70F2" w14:textId="77777777" w:rsidTr="000150F1">
        <w:trPr>
          <w:cantSplit/>
        </w:trPr>
        <w:tc>
          <w:tcPr>
            <w:tcW w:w="9634" w:type="dxa"/>
          </w:tcPr>
          <w:p w14:paraId="6047FB2A" w14:textId="77777777" w:rsidR="00D30CCF" w:rsidRPr="00F66F92" w:rsidRDefault="00D30CCF" w:rsidP="000150F1">
            <w:pPr>
              <w:pStyle w:val="VCAAbulletlevel2"/>
              <w:spacing w:after="0"/>
            </w:pPr>
            <w:r w:rsidRPr="00F201FE">
              <w:t xml:space="preserve">Research Australian pioneers in technology, literature, art, </w:t>
            </w:r>
            <w:proofErr w:type="gramStart"/>
            <w:r w:rsidRPr="00F201FE">
              <w:t>music</w:t>
            </w:r>
            <w:proofErr w:type="gramEnd"/>
            <w:r w:rsidRPr="00F201FE">
              <w:t xml:space="preserve"> or research and create a presentation showcasing how these leaders have contributed to shaping Australia’s cultural and technological landscape.</w:t>
            </w:r>
          </w:p>
        </w:tc>
      </w:tr>
      <w:tr w:rsidR="00D30CCF" w14:paraId="3B4C4969" w14:textId="77777777" w:rsidTr="000150F1">
        <w:trPr>
          <w:cantSplit/>
        </w:trPr>
        <w:tc>
          <w:tcPr>
            <w:tcW w:w="9634" w:type="dxa"/>
          </w:tcPr>
          <w:p w14:paraId="4EA8C2F6" w14:textId="77777777" w:rsidR="00D30CCF" w:rsidRPr="00F66F92" w:rsidRDefault="00D30CCF" w:rsidP="000150F1">
            <w:pPr>
              <w:pStyle w:val="VCAAbulletlevel2"/>
              <w:spacing w:after="0"/>
            </w:pPr>
            <w:r w:rsidRPr="00F201FE">
              <w:lastRenderedPageBreak/>
              <w:t>Listen to a presentation that provides an overview of various text types and discuss the characteristics, writing styles and purposes of each. Complete an online scavenger hunt, locating different text types and displaying annotated copies of these in the classroom for future reference.</w:t>
            </w:r>
            <w:r>
              <w:t xml:space="preserve"> </w:t>
            </w:r>
          </w:p>
        </w:tc>
      </w:tr>
      <w:tr w:rsidR="00D30CCF" w14:paraId="075DEB2D" w14:textId="77777777" w:rsidTr="000150F1">
        <w:trPr>
          <w:cantSplit/>
        </w:trPr>
        <w:tc>
          <w:tcPr>
            <w:tcW w:w="9634" w:type="dxa"/>
          </w:tcPr>
          <w:p w14:paraId="78A90626" w14:textId="3CE1DAB5" w:rsidR="00D30CCF" w:rsidRPr="00F66F92" w:rsidRDefault="00D30CCF" w:rsidP="000150F1">
            <w:pPr>
              <w:pStyle w:val="VCAAbulletlevel2"/>
              <w:spacing w:after="0"/>
            </w:pPr>
            <w:r w:rsidRPr="00F201FE">
              <w:t xml:space="preserve">In pairs or small groups, read a biography, highlight the text type </w:t>
            </w:r>
            <w:proofErr w:type="gramStart"/>
            <w:r w:rsidRPr="00F201FE">
              <w:t>features</w:t>
            </w:r>
            <w:proofErr w:type="gramEnd"/>
            <w:r w:rsidRPr="00F201FE">
              <w:t xml:space="preserve"> and </w:t>
            </w:r>
            <w:r w:rsidRPr="00631DDC">
              <w:t xml:space="preserve">discuss useful phrases. Use your findings to write a biography of one prominent </w:t>
            </w:r>
            <w:sdt>
              <w:sdtPr>
                <w:alias w:val="Keywords"/>
                <w:tag w:val=""/>
                <w:id w:val="2005621649"/>
                <w:placeholder>
                  <w:docPart w:val="B93090230DCB453C90EA8DB2B677C687"/>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631DDC">
              <w:t xml:space="preserve">-speaking leader in art, literature, music, </w:t>
            </w:r>
            <w:proofErr w:type="gramStart"/>
            <w:r w:rsidRPr="00631DDC">
              <w:t>research</w:t>
            </w:r>
            <w:proofErr w:type="gramEnd"/>
            <w:r w:rsidRPr="00631DDC">
              <w:t xml:space="preserve"> or technology. Describe their contribution to their respective field and discuss how their work reflects aspects of Australian culture and identity.</w:t>
            </w:r>
          </w:p>
        </w:tc>
      </w:tr>
      <w:tr w:rsidR="00D30CCF" w14:paraId="47648A27" w14:textId="77777777" w:rsidTr="000150F1">
        <w:trPr>
          <w:cantSplit/>
        </w:trPr>
        <w:tc>
          <w:tcPr>
            <w:tcW w:w="9634" w:type="dxa"/>
          </w:tcPr>
          <w:p w14:paraId="3913CB21" w14:textId="77777777" w:rsidR="00D30CCF" w:rsidRPr="00F66F92" w:rsidRDefault="00D30CCF" w:rsidP="000150F1">
            <w:pPr>
              <w:pStyle w:val="VCAAbulletlevel2"/>
              <w:spacing w:after="0"/>
            </w:pPr>
            <w:r w:rsidRPr="00631DDC">
              <w:t>Create an interactive timeline showcasing important milestones in Australian art, literature, music, research and/or technology. Reflect on and explain how these milestones have influenced the cultural and technological evolution of the nation</w:t>
            </w:r>
            <w:r>
              <w:t>.</w:t>
            </w:r>
          </w:p>
        </w:tc>
      </w:tr>
      <w:tr w:rsidR="00D30CCF" w14:paraId="75F6584F" w14:textId="77777777" w:rsidTr="000150F1">
        <w:trPr>
          <w:cantSplit/>
        </w:trPr>
        <w:tc>
          <w:tcPr>
            <w:tcW w:w="9634" w:type="dxa"/>
          </w:tcPr>
          <w:p w14:paraId="7714D9D9" w14:textId="38EA52D6" w:rsidR="00D30CCF" w:rsidRPr="00631DDC" w:rsidRDefault="00D30CCF" w:rsidP="000150F1">
            <w:pPr>
              <w:pStyle w:val="VCAAbulletlevel2"/>
              <w:spacing w:after="0"/>
            </w:pPr>
            <w:r w:rsidRPr="00631DDC">
              <w:t xml:space="preserve">Reflect on your understanding of multiculturalism and people from diverse backgrounds living in Australia and complete a </w:t>
            </w:r>
            <w:r>
              <w:t>‘K</w:t>
            </w:r>
            <w:r w:rsidRPr="00631DDC">
              <w:t>now</w:t>
            </w:r>
            <w:r>
              <w:t>, w</w:t>
            </w:r>
            <w:r w:rsidRPr="00631DDC">
              <w:t>onder</w:t>
            </w:r>
            <w:r>
              <w:t>, l</w:t>
            </w:r>
            <w:r w:rsidRPr="00631DDC">
              <w:t>earn</w:t>
            </w:r>
            <w:r>
              <w:t>’</w:t>
            </w:r>
            <w:r w:rsidRPr="00631DDC">
              <w:t xml:space="preserve"> chart. Working in pairs, brainstorm questions in </w:t>
            </w:r>
            <w:sdt>
              <w:sdtPr>
                <w:alias w:val="Keywords"/>
                <w:tag w:val=""/>
                <w:id w:val="519742300"/>
                <w:placeholder>
                  <w:docPart w:val="84AB7E1F2C4E4B13B1E9FB1CDF36BE22"/>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631DDC">
              <w:t xml:space="preserve"> that could be</w:t>
            </w:r>
            <w:r w:rsidRPr="00F201FE">
              <w:t xml:space="preserve"> asked in an interview.</w:t>
            </w:r>
          </w:p>
        </w:tc>
      </w:tr>
      <w:tr w:rsidR="00D30CCF" w14:paraId="461D5F88" w14:textId="77777777" w:rsidTr="000150F1">
        <w:trPr>
          <w:cantSplit/>
        </w:trPr>
        <w:tc>
          <w:tcPr>
            <w:tcW w:w="9634" w:type="dxa"/>
          </w:tcPr>
          <w:p w14:paraId="06A6BFEB" w14:textId="57FCD069" w:rsidR="00D30CCF" w:rsidRPr="00631DDC" w:rsidRDefault="00D30CCF" w:rsidP="000150F1">
            <w:pPr>
              <w:pStyle w:val="VCAAbulletlevel2"/>
              <w:spacing w:after="0"/>
            </w:pPr>
            <w:r w:rsidRPr="000D0B85">
              <w:t xml:space="preserve">Conduct interviews with individuals from diverse backgrounds living in Australia. Use </w:t>
            </w:r>
            <w:sdt>
              <w:sdtPr>
                <w:alias w:val="Keywords"/>
                <w:tag w:val=""/>
                <w:id w:val="-1959404542"/>
                <w:placeholder>
                  <w:docPart w:val="0D56F89E23D14FD7B20C9BCB00048CAA"/>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0D0B85">
              <w:t xml:space="preserve"> to write notes about how people’s lives in Australia have shaped their perspectives, </w:t>
            </w:r>
            <w:proofErr w:type="gramStart"/>
            <w:r w:rsidRPr="000D0B85">
              <w:t>experiences</w:t>
            </w:r>
            <w:proofErr w:type="gramEnd"/>
            <w:r w:rsidRPr="000D0B85">
              <w:t xml:space="preserve"> and identities.</w:t>
            </w:r>
          </w:p>
        </w:tc>
      </w:tr>
      <w:tr w:rsidR="00D30CCF" w14:paraId="00207F74" w14:textId="77777777" w:rsidTr="000150F1">
        <w:trPr>
          <w:cantSplit/>
        </w:trPr>
        <w:tc>
          <w:tcPr>
            <w:tcW w:w="9634" w:type="dxa"/>
          </w:tcPr>
          <w:p w14:paraId="6FE6B0FB" w14:textId="77777777" w:rsidR="00D30CCF" w:rsidRPr="000D0B85" w:rsidRDefault="00D30CCF" w:rsidP="000150F1">
            <w:pPr>
              <w:pStyle w:val="VCAAbulletlevel2"/>
              <w:spacing w:after="0"/>
            </w:pPr>
            <w:r w:rsidRPr="000D0B85">
              <w:t xml:space="preserve">Create a collage representing the diversity of Australian artistic expression, combining visual elements with quotes from influential artists, writers, musicians, </w:t>
            </w:r>
            <w:proofErr w:type="gramStart"/>
            <w:r w:rsidRPr="000D0B85">
              <w:t>researchers</w:t>
            </w:r>
            <w:proofErr w:type="gramEnd"/>
            <w:r w:rsidRPr="000D0B85">
              <w:t xml:space="preserve"> and technologists.</w:t>
            </w:r>
          </w:p>
        </w:tc>
      </w:tr>
      <w:tr w:rsidR="00D30CCF" w14:paraId="447C96D0" w14:textId="77777777" w:rsidTr="000150F1">
        <w:trPr>
          <w:cantSplit/>
        </w:trPr>
        <w:tc>
          <w:tcPr>
            <w:tcW w:w="9634" w:type="dxa"/>
          </w:tcPr>
          <w:p w14:paraId="79C638C3" w14:textId="77777777" w:rsidR="00D30CCF" w:rsidRPr="000D0B85" w:rsidRDefault="00D30CCF" w:rsidP="000150F1">
            <w:pPr>
              <w:pStyle w:val="VCAAbulletlevel2"/>
              <w:spacing w:after="0"/>
            </w:pPr>
            <w:r w:rsidRPr="000D0B85">
              <w:t xml:space="preserve">Complete a </w:t>
            </w:r>
            <w:hyperlink r:id="rId30" w:history="1">
              <w:r w:rsidRPr="00F040C4">
                <w:t>gallery walk</w:t>
              </w:r>
            </w:hyperlink>
            <w:r w:rsidRPr="000D0B85">
              <w:t xml:space="preserve">, viewing different texts or images, or listening to a piece of music created by Australian leaders. Record your learnings, </w:t>
            </w:r>
            <w:proofErr w:type="gramStart"/>
            <w:r w:rsidRPr="000D0B85">
              <w:t>observations</w:t>
            </w:r>
            <w:proofErr w:type="gramEnd"/>
            <w:r w:rsidRPr="000D0B85">
              <w:t xml:space="preserve"> and feelings about each item on the walk. Analyse and compare the different pieces, examining common themes that emerge and how they relate to Australian identity and culture.</w:t>
            </w:r>
          </w:p>
        </w:tc>
      </w:tr>
      <w:tr w:rsidR="00D30CCF" w14:paraId="40C13396" w14:textId="77777777" w:rsidTr="000150F1">
        <w:trPr>
          <w:cantSplit/>
        </w:trPr>
        <w:tc>
          <w:tcPr>
            <w:tcW w:w="9634" w:type="dxa"/>
            <w:shd w:val="clear" w:color="auto" w:fill="D9D9D9" w:themeFill="background1" w:themeFillShade="D9"/>
          </w:tcPr>
          <w:p w14:paraId="7AB28918" w14:textId="77777777" w:rsidR="00D30CCF" w:rsidRPr="00AB43C5" w:rsidRDefault="00D30CCF" w:rsidP="000150F1">
            <w:pPr>
              <w:pStyle w:val="VCAAbulletlevel2"/>
              <w:rPr>
                <w:b/>
                <w:bCs/>
              </w:rPr>
            </w:pPr>
            <w:r w:rsidRPr="00AB43C5">
              <w:rPr>
                <w:b/>
                <w:bCs/>
                <w:noProof/>
              </w:rPr>
              <w:drawing>
                <wp:anchor distT="0" distB="0" distL="114300" distR="114300" simplePos="0" relativeHeight="251693056" behindDoc="0" locked="0" layoutInCell="1" allowOverlap="1" wp14:anchorId="5ACAF202" wp14:editId="36B30BC5">
                  <wp:simplePos x="0" y="0"/>
                  <wp:positionH relativeFrom="column">
                    <wp:posOffset>4877232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2022699336"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AB43C5">
              <w:rPr>
                <w:b/>
                <w:bCs/>
              </w:rPr>
              <w:t xml:space="preserve">Explore your own identity and experiences of living in Australia, through art, music, </w:t>
            </w:r>
            <w:proofErr w:type="gramStart"/>
            <w:r w:rsidRPr="00AB43C5">
              <w:rPr>
                <w:b/>
                <w:bCs/>
              </w:rPr>
              <w:t>literature</w:t>
            </w:r>
            <w:proofErr w:type="gramEnd"/>
            <w:r w:rsidRPr="00AB43C5">
              <w:rPr>
                <w:b/>
                <w:bCs/>
              </w:rPr>
              <w:t xml:space="preserve"> or technology.  </w:t>
            </w:r>
          </w:p>
          <w:p w14:paraId="2E424E43" w14:textId="77777777" w:rsidR="00D30CCF" w:rsidRPr="00BB1912" w:rsidRDefault="00D30CCF" w:rsidP="000150F1">
            <w:pPr>
              <w:pStyle w:val="VCAAbulletlevel2"/>
              <w:numPr>
                <w:ilvl w:val="0"/>
                <w:numId w:val="0"/>
              </w:numPr>
              <w:shd w:val="clear" w:color="auto" w:fill="D9D9D9" w:themeFill="background1" w:themeFillShade="D9"/>
              <w:spacing w:after="0"/>
              <w:ind w:left="360"/>
            </w:pPr>
          </w:p>
        </w:tc>
      </w:tr>
      <w:tr w:rsidR="00D30CCF" w14:paraId="3B9CCA9D" w14:textId="77777777" w:rsidTr="000150F1">
        <w:trPr>
          <w:cantSplit/>
        </w:trPr>
        <w:tc>
          <w:tcPr>
            <w:tcW w:w="9634" w:type="dxa"/>
            <w:shd w:val="clear" w:color="auto" w:fill="FFFFFF" w:themeFill="background1"/>
          </w:tcPr>
          <w:p w14:paraId="4EE4D3C3" w14:textId="77777777" w:rsidR="00D30CCF" w:rsidRPr="00BB1912" w:rsidRDefault="00D30CCF" w:rsidP="000150F1">
            <w:pPr>
              <w:pStyle w:val="VCAAbulletlevel2"/>
              <w:spacing w:after="0"/>
            </w:pPr>
            <w:r w:rsidRPr="00F201FE">
              <w:t xml:space="preserve">Engage in a </w:t>
            </w:r>
            <w:hyperlink r:id="rId31" w:history="1">
              <w:r w:rsidRPr="00F040C4">
                <w:t>debate</w:t>
              </w:r>
            </w:hyperlink>
            <w:r w:rsidRPr="00F201FE">
              <w:t xml:space="preserve"> about the significance of cultural representation in Australian creative industries and the importance of diverse voices and perspectives in different forms of artistic expression.</w:t>
            </w:r>
          </w:p>
        </w:tc>
      </w:tr>
      <w:tr w:rsidR="00D30CCF" w14:paraId="21F347C8" w14:textId="77777777" w:rsidTr="000150F1">
        <w:trPr>
          <w:cantSplit/>
        </w:trPr>
        <w:tc>
          <w:tcPr>
            <w:tcW w:w="9634" w:type="dxa"/>
            <w:shd w:val="clear" w:color="auto" w:fill="FFFFFF" w:themeFill="background1"/>
          </w:tcPr>
          <w:p w14:paraId="0915BCA9" w14:textId="77777777" w:rsidR="00D30CCF" w:rsidRDefault="00D30CCF" w:rsidP="000150F1">
            <w:pPr>
              <w:pStyle w:val="VCAAbulletlevel2"/>
            </w:pPr>
            <w:r w:rsidRPr="0012328B">
              <w:t xml:space="preserve">Watch short video clips of different groups speaking about their fields of endeavour and identify the connection between language and identity. </w:t>
            </w:r>
          </w:p>
        </w:tc>
      </w:tr>
      <w:tr w:rsidR="00D30CCF" w14:paraId="10BB0926" w14:textId="77777777" w:rsidTr="000150F1">
        <w:trPr>
          <w:cantSplit/>
        </w:trPr>
        <w:tc>
          <w:tcPr>
            <w:tcW w:w="9634" w:type="dxa"/>
            <w:tcBorders>
              <w:bottom w:val="single" w:sz="4" w:space="0" w:color="auto"/>
            </w:tcBorders>
            <w:shd w:val="clear" w:color="auto" w:fill="FFFFFF" w:themeFill="background1"/>
          </w:tcPr>
          <w:p w14:paraId="0D1599D4" w14:textId="77777777" w:rsidR="00D30CCF" w:rsidRDefault="00D30CCF" w:rsidP="000150F1">
            <w:pPr>
              <w:pStyle w:val="VCAAbulletlevel2"/>
              <w:spacing w:after="0"/>
            </w:pPr>
            <w:r w:rsidRPr="000D0B85">
              <w:t>Explore how language influences the way you perceive yourself and others in the context of Australia’s multicultural society, then write a paragraph reflecting on your learning.</w:t>
            </w:r>
            <w:r>
              <w:t xml:space="preserve"> </w:t>
            </w:r>
          </w:p>
        </w:tc>
      </w:tr>
      <w:tr w:rsidR="00D30CCF" w14:paraId="1CB62D26" w14:textId="77777777" w:rsidTr="000150F1">
        <w:trPr>
          <w:cantSplit/>
        </w:trPr>
        <w:tc>
          <w:tcPr>
            <w:tcW w:w="9634" w:type="dxa"/>
            <w:tcBorders>
              <w:bottom w:val="single" w:sz="4" w:space="0" w:color="auto"/>
            </w:tcBorders>
            <w:shd w:val="clear" w:color="auto" w:fill="FFFFFF" w:themeFill="background1"/>
          </w:tcPr>
          <w:p w14:paraId="725AB3F2" w14:textId="77777777" w:rsidR="00D30CCF" w:rsidRPr="000D0B85" w:rsidRDefault="00D30CCF" w:rsidP="000150F1">
            <w:pPr>
              <w:pStyle w:val="VCAAbulletlevel2"/>
              <w:spacing w:after="0"/>
            </w:pPr>
            <w:r w:rsidRPr="000D0B85">
              <w:lastRenderedPageBreak/>
              <w:t xml:space="preserve">Watch songs being performed, reflecting on how they were inspired by Australian landscapes, </w:t>
            </w:r>
            <w:proofErr w:type="gramStart"/>
            <w:r w:rsidRPr="000D0B85">
              <w:t>history</w:t>
            </w:r>
            <w:proofErr w:type="gramEnd"/>
            <w:r w:rsidRPr="000D0B85">
              <w:t xml:space="preserve"> or cultural diversity, then compose a song of your own. Use language creatively to convey emotions and tell compelling stories through your lyrics.</w:t>
            </w:r>
            <w:r>
              <w:t xml:space="preserve"> </w:t>
            </w:r>
          </w:p>
        </w:tc>
      </w:tr>
      <w:tr w:rsidR="00D30CCF" w14:paraId="49CA1909" w14:textId="77777777" w:rsidTr="000150F1">
        <w:trPr>
          <w:cantSplit/>
        </w:trPr>
        <w:tc>
          <w:tcPr>
            <w:tcW w:w="9634" w:type="dxa"/>
            <w:tcBorders>
              <w:bottom w:val="single" w:sz="4" w:space="0" w:color="auto"/>
            </w:tcBorders>
            <w:shd w:val="clear" w:color="auto" w:fill="FFFFFF" w:themeFill="background1"/>
          </w:tcPr>
          <w:p w14:paraId="13EEC361" w14:textId="77777777" w:rsidR="00D30CCF" w:rsidRPr="000D0B85" w:rsidRDefault="00D30CCF" w:rsidP="000150F1">
            <w:pPr>
              <w:pStyle w:val="VCAAbulletlevel2"/>
              <w:spacing w:after="0"/>
            </w:pPr>
            <w:r w:rsidRPr="000D0B85">
              <w:t xml:space="preserve">Brainstorm how technology has influenced Australian society, exploring both positive and negative impacts. Analyse the role of technology in shaping modern Australian life by collecting resources about a chosen piece of technology and discuss these during a </w:t>
            </w:r>
            <w:r>
              <w:t>‘T</w:t>
            </w:r>
            <w:r w:rsidRPr="000D0B85">
              <w:t>hink</w:t>
            </w:r>
            <w:r>
              <w:t xml:space="preserve">, </w:t>
            </w:r>
            <w:r w:rsidRPr="000D0B85">
              <w:t>pair</w:t>
            </w:r>
            <w:r>
              <w:t xml:space="preserve">, </w:t>
            </w:r>
            <w:r w:rsidRPr="000D0B85">
              <w:t>share</w:t>
            </w:r>
            <w:r>
              <w:t>’</w:t>
            </w:r>
            <w:r w:rsidRPr="000D0B85">
              <w:t xml:space="preserve"> activity. Participate in a </w:t>
            </w:r>
            <w:hyperlink r:id="rId32" w:history="1">
              <w:r w:rsidRPr="00631DDC">
                <w:t>fishbowl activity</w:t>
              </w:r>
            </w:hyperlink>
            <w:r w:rsidRPr="000D0B85">
              <w:t>, facilitating discussions and sharing your knowledge</w:t>
            </w:r>
            <w:r>
              <w:t>.</w:t>
            </w:r>
          </w:p>
        </w:tc>
      </w:tr>
      <w:tr w:rsidR="00D30CCF" w14:paraId="541C80CB" w14:textId="77777777" w:rsidTr="000150F1">
        <w:trPr>
          <w:cantSplit/>
        </w:trPr>
        <w:tc>
          <w:tcPr>
            <w:tcW w:w="9634" w:type="dxa"/>
            <w:tcBorders>
              <w:bottom w:val="single" w:sz="4" w:space="0" w:color="auto"/>
            </w:tcBorders>
            <w:shd w:val="clear" w:color="auto" w:fill="FFFFFF" w:themeFill="background1"/>
          </w:tcPr>
          <w:p w14:paraId="692F3BF8" w14:textId="77777777" w:rsidR="00D30CCF" w:rsidRPr="000D0B85" w:rsidRDefault="00D30CCF" w:rsidP="000150F1">
            <w:pPr>
              <w:pStyle w:val="VCAAbulletlevel2"/>
              <w:spacing w:after="0"/>
            </w:pPr>
            <w:r w:rsidRPr="00D37937">
              <w:t xml:space="preserve">Write a reflective video blog post or journal entry about a piece of technology you have </w:t>
            </w:r>
            <w:r w:rsidRPr="001C55C4">
              <w:t>learned about, exchange drafts with peers to provide constructive feedback</w:t>
            </w:r>
            <w:r>
              <w:t>,</w:t>
            </w:r>
            <w:r w:rsidRPr="000D0B85">
              <w:t xml:space="preserve"> then publish your texts in a class journal or on a class blog</w:t>
            </w:r>
            <w:r w:rsidRPr="001C55C4">
              <w:t>.</w:t>
            </w:r>
          </w:p>
        </w:tc>
      </w:tr>
      <w:tr w:rsidR="00D30CCF" w14:paraId="7D38C34C" w14:textId="77777777" w:rsidTr="000150F1">
        <w:trPr>
          <w:cantSplit/>
        </w:trPr>
        <w:tc>
          <w:tcPr>
            <w:tcW w:w="9634" w:type="dxa"/>
            <w:tcBorders>
              <w:bottom w:val="single" w:sz="4" w:space="0" w:color="auto"/>
            </w:tcBorders>
            <w:shd w:val="clear" w:color="auto" w:fill="FFFFFF" w:themeFill="background1"/>
          </w:tcPr>
          <w:p w14:paraId="6485D492" w14:textId="578DBC2E" w:rsidR="00D30CCF" w:rsidRPr="000D0B85" w:rsidRDefault="00D30CCF" w:rsidP="000150F1">
            <w:pPr>
              <w:pStyle w:val="VCAAbulletlevel2"/>
              <w:spacing w:after="0"/>
            </w:pPr>
            <w:r w:rsidRPr="000D0B85">
              <w:t xml:space="preserve">Research and compare initiatives that promote </w:t>
            </w:r>
            <w:sdt>
              <w:sdtPr>
                <w:alias w:val="Keywords"/>
                <w:tag w:val=""/>
                <w:id w:val="-604340065"/>
                <w:placeholder>
                  <w:docPart w:val="E92FEA700E894F22BB2B5F3253CB51FF"/>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0D0B85">
              <w:t xml:space="preserve"> and/or Aboriginal and Torres Strait Islander languages, and the role these initiatives play in strengthening cultural identity. </w:t>
            </w:r>
          </w:p>
        </w:tc>
      </w:tr>
      <w:tr w:rsidR="00D30CCF" w14:paraId="4567F028" w14:textId="77777777" w:rsidTr="000150F1">
        <w:trPr>
          <w:cantSplit/>
        </w:trPr>
        <w:tc>
          <w:tcPr>
            <w:tcW w:w="9634" w:type="dxa"/>
            <w:tcBorders>
              <w:bottom w:val="single" w:sz="4" w:space="0" w:color="B5E2F1"/>
            </w:tcBorders>
            <w:shd w:val="clear" w:color="auto" w:fill="FFFFFF" w:themeFill="background1"/>
          </w:tcPr>
          <w:p w14:paraId="05A927C9" w14:textId="61C3959F" w:rsidR="00D30CCF" w:rsidRDefault="00D30CCF" w:rsidP="000150F1">
            <w:pPr>
              <w:pStyle w:val="VCAAbulletlevel2"/>
              <w:spacing w:after="0"/>
            </w:pPr>
            <w:r w:rsidRPr="000D0B85">
              <w:t>Write a report exploring how language</w:t>
            </w:r>
            <w:r w:rsidRPr="00F201FE">
              <w:t xml:space="preserve"> preserves and revitalises cultures, identifying links between communities in Australia and </w:t>
            </w:r>
            <w:sdt>
              <w:sdtPr>
                <w:alias w:val="Keywords"/>
                <w:tag w:val=""/>
                <w:id w:val="903641723"/>
                <w:placeholder>
                  <w:docPart w:val="A3DCB971A10F41B393FE393198327929"/>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201FE">
              <w:t xml:space="preserve">-speaking cultures here and around the world. </w:t>
            </w:r>
          </w:p>
        </w:tc>
      </w:tr>
      <w:tr w:rsidR="00D30CCF" w14:paraId="07DDA2FE" w14:textId="77777777" w:rsidTr="000150F1">
        <w:tc>
          <w:tcPr>
            <w:tcW w:w="9634" w:type="dxa"/>
            <w:tcBorders>
              <w:bottom w:val="single" w:sz="4" w:space="0" w:color="B5E2F1"/>
            </w:tcBorders>
            <w:shd w:val="clear" w:color="auto" w:fill="FFFFFF" w:themeFill="background1"/>
          </w:tcPr>
          <w:p w14:paraId="3F7519D4" w14:textId="77777777" w:rsidR="00D30CCF" w:rsidRDefault="00D30CCF" w:rsidP="000150F1">
            <w:pPr>
              <w:pStyle w:val="VCAAbulletlevel2"/>
              <w:numPr>
                <w:ilvl w:val="0"/>
                <w:numId w:val="0"/>
              </w:numPr>
              <w:spacing w:after="0"/>
              <w:ind w:left="360" w:hanging="360"/>
            </w:pPr>
          </w:p>
          <w:p w14:paraId="0A6CB80E" w14:textId="77777777" w:rsidR="00D30CCF" w:rsidRPr="000D0B85" w:rsidRDefault="00D30CCF" w:rsidP="000150F1">
            <w:pPr>
              <w:pStyle w:val="VCAAbulletlevel2"/>
              <w:numPr>
                <w:ilvl w:val="0"/>
                <w:numId w:val="0"/>
              </w:numPr>
              <w:spacing w:after="0"/>
              <w:ind w:left="360" w:hanging="360"/>
            </w:pPr>
          </w:p>
        </w:tc>
      </w:tr>
      <w:tr w:rsidR="00D30CCF" w14:paraId="0370EF97" w14:textId="77777777" w:rsidTr="000150F1">
        <w:tblPrEx>
          <w:tblBorders>
            <w:left w:val="single" w:sz="4" w:space="0" w:color="auto"/>
            <w:right w:val="single" w:sz="4" w:space="0" w:color="auto"/>
          </w:tblBorders>
        </w:tblPrEx>
        <w:tc>
          <w:tcPr>
            <w:tcW w:w="9634" w:type="dxa"/>
            <w:tcBorders>
              <w:top w:val="single" w:sz="4" w:space="0" w:color="B5E2F1"/>
              <w:left w:val="single" w:sz="4" w:space="0" w:color="B5E2F1"/>
              <w:bottom w:val="single" w:sz="4" w:space="0" w:color="B5E2F1"/>
              <w:right w:val="single" w:sz="4" w:space="0" w:color="B5E2F1"/>
            </w:tcBorders>
            <w:shd w:val="clear" w:color="auto" w:fill="F1FBFE"/>
          </w:tcPr>
          <w:p w14:paraId="5CC29CB3" w14:textId="77777777" w:rsidR="00D30CCF" w:rsidRPr="00AB43C5" w:rsidRDefault="00D30CCF" w:rsidP="000150F1">
            <w:pPr>
              <w:pStyle w:val="Heading2"/>
              <w:rPr>
                <w:b/>
                <w:bCs/>
                <w:color w:val="004EA8"/>
              </w:rPr>
            </w:pPr>
            <w:bookmarkStart w:id="20" w:name="_Toc189485925"/>
            <w:bookmarkStart w:id="21" w:name="_Toc191905756"/>
            <w:r w:rsidRPr="00B13D9B">
              <w:rPr>
                <w:b/>
                <w:bCs/>
                <w:noProof/>
                <w:color w:val="004EA8"/>
              </w:rPr>
              <w:drawing>
                <wp:anchor distT="0" distB="0" distL="114300" distR="114300" simplePos="0" relativeHeight="251694080" behindDoc="0" locked="0" layoutInCell="1" allowOverlap="1" wp14:anchorId="0DD764A1" wp14:editId="1B3C22B9">
                  <wp:simplePos x="0" y="0"/>
                  <wp:positionH relativeFrom="column">
                    <wp:posOffset>4611802</wp:posOffset>
                  </wp:positionH>
                  <wp:positionV relativeFrom="paragraph">
                    <wp:posOffset>159385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83510722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0"/>
            <w:bookmarkEnd w:id="21"/>
            <w:r w:rsidRPr="00B13D9B">
              <w:rPr>
                <w:b/>
                <w:bCs/>
                <w:color w:val="004EA8"/>
              </w:rPr>
              <w:t xml:space="preserve"> </w:t>
            </w:r>
          </w:p>
          <w:p w14:paraId="3102623C" w14:textId="77777777" w:rsidR="00D30CCF" w:rsidRDefault="00D30CCF" w:rsidP="000150F1">
            <w:pPr>
              <w:pStyle w:val="VCAAbulletlevel2"/>
              <w:numPr>
                <w:ilvl w:val="0"/>
                <w:numId w:val="0"/>
              </w:numPr>
              <w:spacing w:line="240" w:lineRule="auto"/>
              <w:rPr>
                <w:b/>
                <w:bCs/>
                <w:color w:val="004EA8"/>
                <w:sz w:val="32"/>
                <w:szCs w:val="32"/>
              </w:rPr>
            </w:pPr>
            <w:r w:rsidRPr="0012328B">
              <w:rPr>
                <w:b/>
                <w:bCs/>
                <w:color w:val="004EA8"/>
                <w:sz w:val="32"/>
                <w:szCs w:val="32"/>
              </w:rPr>
              <w:t xml:space="preserve">An exploration of identity and experiences of living in Australia, through art, music, </w:t>
            </w:r>
            <w:proofErr w:type="gramStart"/>
            <w:r w:rsidRPr="0012328B">
              <w:rPr>
                <w:b/>
                <w:bCs/>
                <w:color w:val="004EA8"/>
                <w:sz w:val="32"/>
                <w:szCs w:val="32"/>
              </w:rPr>
              <w:t>literature</w:t>
            </w:r>
            <w:proofErr w:type="gramEnd"/>
            <w:r w:rsidRPr="0012328B">
              <w:rPr>
                <w:b/>
                <w:bCs/>
                <w:color w:val="004EA8"/>
                <w:sz w:val="32"/>
                <w:szCs w:val="32"/>
              </w:rPr>
              <w:t xml:space="preserve"> or technology. </w:t>
            </w:r>
          </w:p>
          <w:p w14:paraId="437F5E28" w14:textId="77777777" w:rsidR="00D30CCF" w:rsidRDefault="00D30CCF" w:rsidP="000150F1">
            <w:pPr>
              <w:pStyle w:val="VCAAbulletlevel2"/>
              <w:numPr>
                <w:ilvl w:val="0"/>
                <w:numId w:val="0"/>
              </w:numPr>
              <w:rPr>
                <w:b/>
                <w:bCs/>
                <w:color w:val="004EA8"/>
                <w:sz w:val="32"/>
                <w:szCs w:val="32"/>
              </w:rPr>
            </w:pPr>
          </w:p>
          <w:p w14:paraId="084BED84" w14:textId="77777777" w:rsidR="00D30CCF" w:rsidRDefault="00D30CCF" w:rsidP="000150F1">
            <w:pPr>
              <w:pStyle w:val="VCAAbulletlevel2"/>
              <w:spacing w:after="0"/>
            </w:pPr>
            <w:r w:rsidRPr="00990040">
              <w:t>Brainstorm ideas about the concept of identity. Share what you think identity means and how it relates to your life and your experiences of living in Australia.</w:t>
            </w:r>
          </w:p>
          <w:p w14:paraId="63E39148" w14:textId="77777777" w:rsidR="00D30CCF" w:rsidRPr="00990040" w:rsidRDefault="00D30CCF" w:rsidP="000150F1">
            <w:pPr>
              <w:pStyle w:val="VCAAbulletlevel2"/>
              <w:numPr>
                <w:ilvl w:val="0"/>
                <w:numId w:val="0"/>
              </w:numPr>
              <w:spacing w:after="0"/>
              <w:ind w:left="360"/>
            </w:pPr>
          </w:p>
          <w:p w14:paraId="2C495711" w14:textId="77777777" w:rsidR="00D30CCF" w:rsidRDefault="00D30CCF" w:rsidP="000150F1">
            <w:pPr>
              <w:pStyle w:val="VCAAbulletlevel2"/>
              <w:spacing w:after="0"/>
            </w:pPr>
            <w:r w:rsidRPr="00990040">
              <w:t xml:space="preserve">Discuss ‘Australian culture’ and the diverse backgrounds of people living in </w:t>
            </w:r>
            <w:proofErr w:type="gramStart"/>
            <w:r w:rsidRPr="00990040">
              <w:t>Australia, and</w:t>
            </w:r>
            <w:proofErr w:type="gramEnd"/>
            <w:r w:rsidRPr="00990040">
              <w:t xml:space="preserve"> explore the significance of embracing and respecting various cultural identities.</w:t>
            </w:r>
          </w:p>
          <w:p w14:paraId="149DEDD6" w14:textId="77777777" w:rsidR="00D30CCF" w:rsidRPr="00990040" w:rsidRDefault="00D30CCF" w:rsidP="000150F1">
            <w:pPr>
              <w:pStyle w:val="VCAAbulletlevel2"/>
              <w:numPr>
                <w:ilvl w:val="0"/>
                <w:numId w:val="0"/>
              </w:numPr>
              <w:spacing w:after="0"/>
            </w:pPr>
          </w:p>
          <w:p w14:paraId="09B9E93C" w14:textId="549D6272" w:rsidR="00D30CCF" w:rsidRDefault="00D30CCF" w:rsidP="000150F1">
            <w:pPr>
              <w:pStyle w:val="VCAAbulletlevel2"/>
              <w:spacing w:after="0"/>
            </w:pPr>
            <w:r w:rsidRPr="00990040">
              <w:t xml:space="preserve">Watch a video clip or documentary about a </w:t>
            </w:r>
            <w:sdt>
              <w:sdtPr>
                <w:alias w:val="Keywords"/>
                <w:tag w:val=""/>
                <w:id w:val="-1537798579"/>
                <w:placeholder>
                  <w:docPart w:val="5BE7994975424290A67E7D52EF81C381"/>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990040">
              <w:t>-speaking person living in Australia and how their identity is impacted by their languages and cultures.</w:t>
            </w:r>
          </w:p>
          <w:p w14:paraId="3C356901" w14:textId="77777777" w:rsidR="00D30CCF" w:rsidRPr="00990040" w:rsidRDefault="00D30CCF" w:rsidP="000150F1">
            <w:pPr>
              <w:pStyle w:val="VCAAbulletlevel2"/>
              <w:numPr>
                <w:ilvl w:val="0"/>
                <w:numId w:val="0"/>
              </w:numPr>
              <w:spacing w:after="0"/>
            </w:pPr>
          </w:p>
          <w:p w14:paraId="680A2CC5" w14:textId="77777777" w:rsidR="00D30CCF" w:rsidRDefault="00D30CCF" w:rsidP="000150F1">
            <w:pPr>
              <w:pStyle w:val="VCAAbulletlevel2"/>
              <w:spacing w:after="0"/>
            </w:pPr>
            <w:r w:rsidRPr="00990040">
              <w:t xml:space="preserve">Choose a piece of art, music, </w:t>
            </w:r>
            <w:proofErr w:type="gramStart"/>
            <w:r w:rsidRPr="00990040">
              <w:t>literature</w:t>
            </w:r>
            <w:proofErr w:type="gramEnd"/>
            <w:r w:rsidRPr="00990040">
              <w:t xml:space="preserve"> or technology that interests or inspires you and identify the emotions, themes and links conveyed within the work.</w:t>
            </w:r>
          </w:p>
          <w:p w14:paraId="69646080" w14:textId="77777777" w:rsidR="00D30CCF" w:rsidRPr="00990040" w:rsidRDefault="00D30CCF" w:rsidP="000150F1">
            <w:pPr>
              <w:pStyle w:val="VCAAbulletlevel2"/>
              <w:numPr>
                <w:ilvl w:val="0"/>
                <w:numId w:val="0"/>
              </w:numPr>
              <w:spacing w:after="0"/>
            </w:pPr>
          </w:p>
          <w:p w14:paraId="4AD6EDA9" w14:textId="157D3607" w:rsidR="00D30CCF" w:rsidRDefault="00D30CCF" w:rsidP="000150F1">
            <w:pPr>
              <w:pStyle w:val="VCAAbulletlevel2"/>
              <w:spacing w:after="0"/>
            </w:pPr>
            <w:r w:rsidRPr="00990040">
              <w:t xml:space="preserve">Create your own piece of art, music, </w:t>
            </w:r>
            <w:proofErr w:type="gramStart"/>
            <w:r w:rsidRPr="00990040">
              <w:t>literature</w:t>
            </w:r>
            <w:proofErr w:type="gramEnd"/>
            <w:r w:rsidRPr="00990040">
              <w:t xml:space="preserve"> or technology (using </w:t>
            </w:r>
            <w:sdt>
              <w:sdtPr>
                <w:alias w:val="Keywords"/>
                <w:tag w:val=""/>
                <w:id w:val="1163968146"/>
                <w:placeholder>
                  <w:docPart w:val="D926B434A55343F387F51C939B88B667"/>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990040">
              <w:t xml:space="preserve"> where appropriate), considering the key information you want to convey about your identity.</w:t>
            </w:r>
          </w:p>
          <w:p w14:paraId="32683A19" w14:textId="77777777" w:rsidR="00D30CCF" w:rsidRPr="00990040" w:rsidRDefault="00D30CCF" w:rsidP="000150F1">
            <w:pPr>
              <w:pStyle w:val="VCAAbulletlevel2"/>
              <w:numPr>
                <w:ilvl w:val="0"/>
                <w:numId w:val="0"/>
              </w:numPr>
              <w:spacing w:after="0"/>
            </w:pPr>
          </w:p>
          <w:p w14:paraId="6389926B" w14:textId="77777777" w:rsidR="00D30CCF" w:rsidRDefault="00D30CCF" w:rsidP="000150F1">
            <w:pPr>
              <w:pStyle w:val="VCAAbulletlevel2"/>
              <w:spacing w:after="0"/>
            </w:pPr>
            <w:r w:rsidRPr="00990040">
              <w:lastRenderedPageBreak/>
              <w:t>Write a paragraph explaining why you chose this medium to express your identity and what you want the audience to learn about you.</w:t>
            </w:r>
          </w:p>
          <w:p w14:paraId="2FC2FBB2" w14:textId="77777777" w:rsidR="00D30CCF" w:rsidRPr="00990040" w:rsidRDefault="00D30CCF" w:rsidP="000150F1">
            <w:pPr>
              <w:pStyle w:val="VCAAbulletlevel2"/>
              <w:numPr>
                <w:ilvl w:val="0"/>
                <w:numId w:val="0"/>
              </w:numPr>
              <w:spacing w:after="0"/>
            </w:pPr>
          </w:p>
          <w:p w14:paraId="663EB9EC" w14:textId="77777777" w:rsidR="00D30CCF" w:rsidRDefault="00D30CCF" w:rsidP="000150F1">
            <w:pPr>
              <w:pStyle w:val="VCAAbulletlevel2"/>
              <w:spacing w:after="0"/>
            </w:pPr>
            <w:r w:rsidRPr="00990040">
              <w:t xml:space="preserve">Display work in the classroom ‘gallery’ and view, listen to, </w:t>
            </w:r>
            <w:proofErr w:type="gramStart"/>
            <w:r w:rsidRPr="00990040">
              <w:t>read</w:t>
            </w:r>
            <w:proofErr w:type="gramEnd"/>
            <w:r w:rsidRPr="00990040">
              <w:t xml:space="preserve"> or experience a piece of work randomly assigned to you. Write notes about what you learned and how the piece made you feel, then write questions about the piece and the creator on cue cards.</w:t>
            </w:r>
          </w:p>
          <w:p w14:paraId="0F6F7FE8" w14:textId="77777777" w:rsidR="00D30CCF" w:rsidRPr="00990040" w:rsidRDefault="00D30CCF" w:rsidP="000150F1">
            <w:pPr>
              <w:pStyle w:val="VCAAbulletlevel2"/>
              <w:numPr>
                <w:ilvl w:val="0"/>
                <w:numId w:val="0"/>
              </w:numPr>
              <w:spacing w:after="0"/>
            </w:pPr>
          </w:p>
          <w:p w14:paraId="438AB3B5" w14:textId="77777777" w:rsidR="00D30CCF" w:rsidRDefault="00D30CCF" w:rsidP="000150F1">
            <w:pPr>
              <w:pStyle w:val="VCAAbulletlevel2"/>
              <w:spacing w:after="0"/>
            </w:pPr>
            <w:r w:rsidRPr="00990040">
              <w:t xml:space="preserve">Brainstorm repair strategies that could be used in a conversation or interview and create a </w:t>
            </w:r>
            <w:r>
              <w:t>‘</w:t>
            </w:r>
            <w:r w:rsidRPr="00990040">
              <w:t>repair strategies</w:t>
            </w:r>
            <w:r>
              <w:t>’</w:t>
            </w:r>
            <w:r w:rsidRPr="00990040">
              <w:t xml:space="preserve"> revision list.</w:t>
            </w:r>
          </w:p>
          <w:p w14:paraId="3B1D0B15" w14:textId="77777777" w:rsidR="00D30CCF" w:rsidRPr="00990040" w:rsidRDefault="00D30CCF" w:rsidP="000150F1">
            <w:pPr>
              <w:pStyle w:val="VCAAbulletlevel2"/>
              <w:numPr>
                <w:ilvl w:val="0"/>
                <w:numId w:val="0"/>
              </w:numPr>
              <w:spacing w:after="0"/>
            </w:pPr>
          </w:p>
          <w:p w14:paraId="643F06C8" w14:textId="77777777" w:rsidR="00D30CCF" w:rsidRDefault="00D30CCF" w:rsidP="000150F1">
            <w:pPr>
              <w:pStyle w:val="VCAAbulletlevel2"/>
              <w:spacing w:after="0"/>
            </w:pPr>
            <w:r w:rsidRPr="00990040">
              <w:t>Watch an online interview and make notes about the key features, unique characteristics and language used. Discuss these features as a class, identifying the purpose and audience of each text.</w:t>
            </w:r>
          </w:p>
          <w:p w14:paraId="60F424E9" w14:textId="77777777" w:rsidR="00D30CCF" w:rsidRPr="00990040" w:rsidRDefault="00D30CCF" w:rsidP="000150F1">
            <w:pPr>
              <w:pStyle w:val="VCAAbulletlevel2"/>
              <w:numPr>
                <w:ilvl w:val="0"/>
                <w:numId w:val="0"/>
              </w:numPr>
              <w:spacing w:after="0"/>
              <w:ind w:left="360"/>
            </w:pPr>
          </w:p>
          <w:p w14:paraId="1138DAF6" w14:textId="77777777" w:rsidR="00D30CCF" w:rsidRDefault="00D30CCF" w:rsidP="000150F1">
            <w:pPr>
              <w:pStyle w:val="VCAAbulletlevel2"/>
              <w:spacing w:after="0"/>
            </w:pPr>
            <w:r w:rsidRPr="00631DDC">
              <w:t>Collect the cue cards containing questions about you and your work. Read the questions on the cue cards and write key words</w:t>
            </w:r>
            <w:r w:rsidRPr="00990040" w:rsidDel="00631DDC">
              <w:t xml:space="preserve"> </w:t>
            </w:r>
            <w:r w:rsidRPr="00990040">
              <w:t>on sticky notes</w:t>
            </w:r>
            <w:r w:rsidRPr="00990040" w:rsidDel="00631DDC">
              <w:t xml:space="preserve"> </w:t>
            </w:r>
            <w:r w:rsidRPr="00990040">
              <w:t>that you could use to respond to the questions. Consider appropriate language use based on your target audience (e.g. formal vs informal language).</w:t>
            </w:r>
          </w:p>
          <w:p w14:paraId="4D34BA73" w14:textId="77777777" w:rsidR="00D30CCF" w:rsidRPr="00990040" w:rsidRDefault="00D30CCF" w:rsidP="000150F1">
            <w:pPr>
              <w:pStyle w:val="VCAAbulletlevel2"/>
              <w:numPr>
                <w:ilvl w:val="0"/>
                <w:numId w:val="0"/>
              </w:numPr>
              <w:spacing w:after="0"/>
            </w:pPr>
          </w:p>
          <w:p w14:paraId="7AE1B89F" w14:textId="77777777" w:rsidR="00D30CCF" w:rsidRDefault="00D30CCF" w:rsidP="000150F1">
            <w:pPr>
              <w:pStyle w:val="VCAAbulletlevel2"/>
              <w:spacing w:after="0"/>
            </w:pPr>
            <w:r w:rsidRPr="00990040">
              <w:t>Participate in a pair or small group ‘hot seat’ activity, where someone reads the questions about your piece of work from the cue cards and you respond, using repair strategies and/or your sticky notes if required.</w:t>
            </w:r>
          </w:p>
          <w:p w14:paraId="4074ACB7" w14:textId="77777777" w:rsidR="00D30CCF" w:rsidRPr="00990040" w:rsidRDefault="00D30CCF" w:rsidP="000150F1">
            <w:pPr>
              <w:pStyle w:val="VCAAbulletlevel2"/>
              <w:numPr>
                <w:ilvl w:val="0"/>
                <w:numId w:val="0"/>
              </w:numPr>
              <w:spacing w:after="0"/>
            </w:pPr>
          </w:p>
          <w:p w14:paraId="5712B32F" w14:textId="77777777" w:rsidR="00D30CCF" w:rsidRPr="0066155E" w:rsidRDefault="00D30CCF" w:rsidP="000150F1">
            <w:pPr>
              <w:pStyle w:val="VCAAbulletlevel2"/>
              <w:spacing w:after="0"/>
            </w:pPr>
            <w:r w:rsidRPr="00990040">
              <w:t>Record a v</w:t>
            </w:r>
            <w:r>
              <w:t>ideo b</w:t>
            </w:r>
            <w:r w:rsidRPr="00990040">
              <w:t xml:space="preserve">log post exploring your own identity and your experiences of living in Australia, incorporating references to your piece of art, music, </w:t>
            </w:r>
            <w:proofErr w:type="gramStart"/>
            <w:r w:rsidRPr="00990040">
              <w:t>literature</w:t>
            </w:r>
            <w:proofErr w:type="gramEnd"/>
            <w:r w:rsidRPr="00990040">
              <w:t xml:space="preserve"> or technology.</w:t>
            </w:r>
          </w:p>
        </w:tc>
      </w:tr>
    </w:tbl>
    <w:p w14:paraId="1EA41B58" w14:textId="77777777" w:rsidR="00D30CCF" w:rsidRDefault="00D30CCF" w:rsidP="00D30CCF"/>
    <w:p w14:paraId="18B9CE3F" w14:textId="77777777" w:rsidR="00D30CCF" w:rsidRDefault="00D30CCF" w:rsidP="00D30CCF">
      <w:pPr>
        <w:pStyle w:val="Figures"/>
        <w:jc w:val="left"/>
        <w:rPr>
          <w:lang w:val="en-AU"/>
        </w:rPr>
      </w:pPr>
    </w:p>
    <w:p w14:paraId="2B2A011C" w14:textId="77777777" w:rsidR="00D30CCF" w:rsidRDefault="00D30CCF" w:rsidP="00D30CCF">
      <w:pPr>
        <w:pStyle w:val="Figures"/>
        <w:jc w:val="left"/>
        <w:rPr>
          <w:lang w:val="en-AU"/>
        </w:rPr>
      </w:pPr>
    </w:p>
    <w:p w14:paraId="057947D2" w14:textId="77777777" w:rsidR="00D30CCF" w:rsidRDefault="00D30CCF" w:rsidP="00D30CCF">
      <w:pPr>
        <w:pStyle w:val="Figures"/>
        <w:jc w:val="left"/>
        <w:rPr>
          <w:lang w:val="en-AU"/>
        </w:rPr>
      </w:pPr>
    </w:p>
    <w:p w14:paraId="18C5030E" w14:textId="77777777" w:rsidR="00D30CCF" w:rsidRDefault="00D30CCF" w:rsidP="00D30CCF">
      <w:pPr>
        <w:pStyle w:val="Figures"/>
        <w:jc w:val="left"/>
        <w:rPr>
          <w:lang w:val="en-AU"/>
        </w:rPr>
      </w:pPr>
    </w:p>
    <w:p w14:paraId="5912F9AA" w14:textId="77777777" w:rsidR="00D30CCF" w:rsidRDefault="00D30CCF" w:rsidP="00D30CCF">
      <w:pPr>
        <w:pStyle w:val="Figures"/>
        <w:jc w:val="left"/>
        <w:rPr>
          <w:lang w:val="en-AU"/>
        </w:rPr>
      </w:pPr>
    </w:p>
    <w:p w14:paraId="4800D6D5" w14:textId="77777777" w:rsidR="00D30CCF" w:rsidRDefault="00D30CCF" w:rsidP="00D30CCF">
      <w:pPr>
        <w:pStyle w:val="Figures"/>
        <w:jc w:val="left"/>
        <w:rPr>
          <w:lang w:val="en-AU"/>
        </w:rPr>
      </w:pPr>
    </w:p>
    <w:p w14:paraId="633E8EAE" w14:textId="77777777" w:rsidR="00D30CCF" w:rsidRDefault="00D30CCF" w:rsidP="00D30CCF">
      <w:pPr>
        <w:pStyle w:val="Figures"/>
        <w:jc w:val="left"/>
        <w:rPr>
          <w:lang w:val="en-AU"/>
        </w:rPr>
      </w:pPr>
    </w:p>
    <w:p w14:paraId="71F4993A" w14:textId="77777777" w:rsidR="00D30CCF" w:rsidRDefault="00D30CCF" w:rsidP="00D30CCF">
      <w:pPr>
        <w:pStyle w:val="Figures"/>
        <w:jc w:val="left"/>
        <w:rPr>
          <w:lang w:val="en-AU"/>
        </w:rPr>
        <w:sectPr w:rsidR="00D30CCF" w:rsidSect="00D30CCF">
          <w:headerReference w:type="default" r:id="rId33"/>
          <w:footerReference w:type="default" r:id="rId34"/>
          <w:headerReference w:type="first" r:id="rId35"/>
          <w:footerReference w:type="first" r:id="rId36"/>
          <w:pgSz w:w="11907" w:h="16840" w:code="9"/>
          <w:pgMar w:top="1430" w:right="1134" w:bottom="993" w:left="1985" w:header="392" w:footer="273" w:gutter="0"/>
          <w:pgNumType w:start="1"/>
          <w:cols w:space="708"/>
          <w:docGrid w:linePitch="360"/>
        </w:sectPr>
      </w:pPr>
    </w:p>
    <w:p w14:paraId="4FA7351D" w14:textId="77777777" w:rsidR="00D30CCF" w:rsidRPr="00B13D9B" w:rsidRDefault="00D30CCF" w:rsidP="00D30CCF">
      <w:pPr>
        <w:pStyle w:val="Heading3"/>
      </w:pPr>
      <w:bookmarkStart w:id="22" w:name="_Hlk179272074"/>
      <w:bookmarkStart w:id="23" w:name="_Toc191905757"/>
      <w:r w:rsidRPr="00B13D9B">
        <w:lastRenderedPageBreak/>
        <w:t>Unit 2</w:t>
      </w:r>
      <w:bookmarkEnd w:id="23"/>
    </w:p>
    <w:p w14:paraId="5CAD7ADE" w14:textId="77777777" w:rsidR="00D30CCF" w:rsidRDefault="00D30CCF" w:rsidP="00D30CCF">
      <w:pPr>
        <w:pStyle w:val="Heading4"/>
      </w:pPr>
      <w:r w:rsidRPr="008C6AA2">
        <w:t>Unit 2</w:t>
      </w:r>
      <w:r>
        <w:t xml:space="preserve"> </w:t>
      </w:r>
      <w:r w:rsidRPr="008C6AA2">
        <w:t>- Area of Study 1</w:t>
      </w:r>
    </w:p>
    <w:tbl>
      <w:tblPr>
        <w:tblStyle w:val="TableGrid"/>
        <w:tblW w:w="8647" w:type="dxa"/>
        <w:tblInd w:w="-5" w:type="dxa"/>
        <w:tblLook w:val="04A0" w:firstRow="1" w:lastRow="0" w:firstColumn="1" w:lastColumn="0" w:noHBand="0" w:noVBand="1"/>
      </w:tblPr>
      <w:tblGrid>
        <w:gridCol w:w="2161"/>
        <w:gridCol w:w="2162"/>
        <w:gridCol w:w="2162"/>
        <w:gridCol w:w="2162"/>
      </w:tblGrid>
      <w:tr w:rsidR="00D30CCF" w:rsidRPr="00F040C4" w14:paraId="1DDC6787" w14:textId="77777777" w:rsidTr="000150F1">
        <w:trPr>
          <w:trHeight w:val="274"/>
        </w:trPr>
        <w:tc>
          <w:tcPr>
            <w:tcW w:w="2161" w:type="dxa"/>
            <w:shd w:val="clear" w:color="auto" w:fill="0F7EB4"/>
          </w:tcPr>
          <w:p w14:paraId="064F6E9E" w14:textId="77777777" w:rsidR="00D30CCF" w:rsidRPr="00F040C4" w:rsidRDefault="00D30CCF" w:rsidP="000150F1">
            <w:pPr>
              <w:pStyle w:val="VCAAtablecondensedheading"/>
              <w:rPr>
                <w:b w:val="0"/>
              </w:rPr>
            </w:pPr>
            <w:r w:rsidRPr="00F040C4">
              <w:t xml:space="preserve">Concept </w:t>
            </w:r>
          </w:p>
        </w:tc>
        <w:tc>
          <w:tcPr>
            <w:tcW w:w="2162" w:type="dxa"/>
            <w:shd w:val="clear" w:color="auto" w:fill="0F7EB4"/>
          </w:tcPr>
          <w:p w14:paraId="30536051" w14:textId="77777777" w:rsidR="00D30CCF" w:rsidRPr="00F040C4" w:rsidRDefault="00D30CCF" w:rsidP="000150F1">
            <w:pPr>
              <w:pStyle w:val="VCAAtablecondensedheading"/>
              <w:rPr>
                <w:b w:val="0"/>
              </w:rPr>
            </w:pPr>
            <w:r w:rsidRPr="00F040C4">
              <w:t>Perspective</w:t>
            </w:r>
          </w:p>
        </w:tc>
        <w:tc>
          <w:tcPr>
            <w:tcW w:w="2162" w:type="dxa"/>
            <w:shd w:val="clear" w:color="auto" w:fill="0F7EB4"/>
          </w:tcPr>
          <w:p w14:paraId="09A2D0C1" w14:textId="77777777" w:rsidR="00D30CCF" w:rsidRPr="00F040C4" w:rsidRDefault="00D30CCF" w:rsidP="000150F1">
            <w:pPr>
              <w:pStyle w:val="VCAAtablecondensedheading"/>
              <w:rPr>
                <w:b w:val="0"/>
              </w:rPr>
            </w:pPr>
            <w:r w:rsidRPr="00F040C4">
              <w:t>Topic</w:t>
            </w:r>
          </w:p>
        </w:tc>
        <w:tc>
          <w:tcPr>
            <w:tcW w:w="2162" w:type="dxa"/>
            <w:shd w:val="clear" w:color="auto" w:fill="0F7EB4"/>
          </w:tcPr>
          <w:p w14:paraId="462F40F9" w14:textId="77777777" w:rsidR="00D30CCF" w:rsidRPr="00F040C4" w:rsidRDefault="00D30CCF" w:rsidP="000150F1">
            <w:pPr>
              <w:pStyle w:val="VCAAtablecondensedheading"/>
              <w:rPr>
                <w:b w:val="0"/>
              </w:rPr>
            </w:pPr>
            <w:r w:rsidRPr="00F040C4">
              <w:t>Subtopic</w:t>
            </w:r>
          </w:p>
        </w:tc>
      </w:tr>
      <w:tr w:rsidR="00D30CCF" w:rsidRPr="00F040C4" w14:paraId="2C3363F4" w14:textId="77777777" w:rsidTr="00EF4924">
        <w:trPr>
          <w:trHeight w:val="1701"/>
        </w:trPr>
        <w:tc>
          <w:tcPr>
            <w:tcW w:w="2161" w:type="dxa"/>
            <w:vAlign w:val="center"/>
          </w:tcPr>
          <w:p w14:paraId="5CE4D097" w14:textId="48DF78C5" w:rsidR="00D30CCF" w:rsidRPr="0094696C" w:rsidRDefault="00D30CCF" w:rsidP="00EF4924">
            <w:pPr>
              <w:pStyle w:val="VCAAbody"/>
              <w:jc w:val="center"/>
            </w:pPr>
            <w:r w:rsidRPr="0094696C">
              <w:t>Legacy</w:t>
            </w:r>
          </w:p>
        </w:tc>
        <w:tc>
          <w:tcPr>
            <w:tcW w:w="2162" w:type="dxa"/>
            <w:vAlign w:val="center"/>
          </w:tcPr>
          <w:p w14:paraId="51231795" w14:textId="77777777" w:rsidR="00D30CCF" w:rsidRPr="0094696C" w:rsidRDefault="00D30CCF" w:rsidP="00EF4924">
            <w:pPr>
              <w:pStyle w:val="VCAAbody"/>
              <w:jc w:val="center"/>
            </w:pPr>
            <w:r w:rsidRPr="0094696C">
              <w:t>Personal</w:t>
            </w:r>
          </w:p>
        </w:tc>
        <w:tc>
          <w:tcPr>
            <w:tcW w:w="2162" w:type="dxa"/>
            <w:vAlign w:val="center"/>
          </w:tcPr>
          <w:p w14:paraId="4A4C8A17" w14:textId="77777777" w:rsidR="00D30CCF" w:rsidRPr="0094696C" w:rsidRDefault="00D30CCF" w:rsidP="00EF4924">
            <w:pPr>
              <w:pStyle w:val="VCAAbody"/>
              <w:jc w:val="center"/>
            </w:pPr>
            <w:r w:rsidRPr="005A0EDD">
              <w:t>Innovation</w:t>
            </w:r>
          </w:p>
        </w:tc>
        <w:tc>
          <w:tcPr>
            <w:tcW w:w="2162" w:type="dxa"/>
            <w:vAlign w:val="center"/>
          </w:tcPr>
          <w:p w14:paraId="755A81D3" w14:textId="77777777" w:rsidR="00D30CCF" w:rsidRPr="0094696C" w:rsidRDefault="00D30CCF" w:rsidP="00EF4924">
            <w:pPr>
              <w:pStyle w:val="VCAAbody"/>
              <w:jc w:val="center"/>
            </w:pPr>
            <w:r w:rsidRPr="005A0EDD">
              <w:t>Innovations I can’t live without</w:t>
            </w:r>
          </w:p>
        </w:tc>
      </w:tr>
    </w:tbl>
    <w:p w14:paraId="4A8E5B7C" w14:textId="77777777" w:rsidR="00D30CCF" w:rsidRPr="00B13D9B" w:rsidRDefault="00D30CCF" w:rsidP="00D30CCF">
      <w:pPr>
        <w:pStyle w:val="Heading2"/>
        <w:rPr>
          <w:sz w:val="28"/>
        </w:rPr>
      </w:pPr>
      <w:bookmarkStart w:id="24" w:name="_Toc191905758"/>
      <w:r w:rsidRPr="00633101">
        <w:rPr>
          <w:sz w:val="28"/>
        </w:rPr>
        <w:t xml:space="preserve">Outcome </w:t>
      </w:r>
      <w:r>
        <w:rPr>
          <w:sz w:val="28"/>
        </w:rPr>
        <w:t>1</w:t>
      </w:r>
      <w:bookmarkEnd w:id="24"/>
      <w:r w:rsidRPr="00B13D9B">
        <w:rPr>
          <w:sz w:val="28"/>
        </w:rPr>
        <w:tab/>
      </w:r>
    </w:p>
    <w:p w14:paraId="525887B3" w14:textId="16CF2FC2" w:rsidR="00D30CCF" w:rsidRPr="00FD4DAA" w:rsidRDefault="00D30CCF" w:rsidP="00D30CCF">
      <w:pPr>
        <w:pStyle w:val="VCAAbody"/>
        <w:rPr>
          <w:shd w:val="clear" w:color="auto" w:fill="FFFFFF"/>
        </w:rPr>
      </w:pPr>
      <w:r w:rsidRPr="00FD4DAA">
        <w:rPr>
          <w:shd w:val="clear" w:color="auto" w:fill="FFFFFF"/>
        </w:rPr>
        <w:t xml:space="preserve">On completion of this unit the student will engage with the ideas, opinions and/or information raised in a listening text in </w:t>
      </w:r>
      <w:sdt>
        <w:sdtPr>
          <w:rPr>
            <w:shd w:val="clear" w:color="auto" w:fill="FFFFFF"/>
          </w:rPr>
          <w:alias w:val="Keywords"/>
          <w:tag w:val=""/>
          <w:id w:val="765665193"/>
          <w:placeholder>
            <w:docPart w:val="4E7BE52DE77E481CB66E471F860CFA7D"/>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Macedonian</w:t>
          </w:r>
        </w:sdtContent>
      </w:sdt>
      <w:r w:rsidRPr="00FD4DAA">
        <w:rPr>
          <w:shd w:val="clear" w:color="auto" w:fill="FFFFFF"/>
        </w:rPr>
        <w:t xml:space="preserve"> and develop the exchange through an extended response in writing in </w:t>
      </w:r>
      <w:sdt>
        <w:sdtPr>
          <w:rPr>
            <w:shd w:val="clear" w:color="auto" w:fill="FFFFFF"/>
          </w:rPr>
          <w:alias w:val="Keywords"/>
          <w:tag w:val=""/>
          <w:id w:val="-620232834"/>
          <w:placeholder>
            <w:docPart w:val="07D102829E9A4353B382EAC72D2FE13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Macedonian</w:t>
          </w:r>
        </w:sdtContent>
      </w:sdt>
      <w:r w:rsidRPr="00FD4DAA">
        <w:rPr>
          <w:shd w:val="clear" w:color="auto" w:fill="FFFFFF"/>
        </w:rPr>
        <w:t xml:space="preserve">. </w:t>
      </w:r>
    </w:p>
    <w:p w14:paraId="295ACE32" w14:textId="77777777" w:rsidR="00D30CCF" w:rsidRPr="00753F1C" w:rsidRDefault="00D30CCF" w:rsidP="00D30CCF">
      <w:pPr>
        <w:pStyle w:val="Heading2"/>
        <w:rPr>
          <w:sz w:val="24"/>
          <w:szCs w:val="24"/>
        </w:rPr>
      </w:pPr>
      <w:bookmarkStart w:id="25" w:name="_Toc191905759"/>
      <w:r w:rsidRPr="00633101">
        <w:rPr>
          <w:sz w:val="24"/>
          <w:szCs w:val="24"/>
        </w:rPr>
        <w:t>Examples of learning activities</w:t>
      </w:r>
      <w:bookmarkEnd w:id="25"/>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30CCF" w14:paraId="2A671399" w14:textId="77777777" w:rsidTr="000150F1">
        <w:trPr>
          <w:cantSplit/>
        </w:trPr>
        <w:tc>
          <w:tcPr>
            <w:tcW w:w="8783" w:type="dxa"/>
          </w:tcPr>
          <w:p w14:paraId="1BA52AC9" w14:textId="1C11D948" w:rsidR="00D30CCF" w:rsidRPr="00F66F92" w:rsidRDefault="00D30CCF" w:rsidP="000150F1">
            <w:pPr>
              <w:pStyle w:val="VCAAbulletlevel2"/>
              <w:spacing w:after="0"/>
            </w:pPr>
            <w:r>
              <w:t>C</w:t>
            </w:r>
            <w:r w:rsidRPr="00530117">
              <w:t xml:space="preserve">reate a list of innovations you cannot live without. </w:t>
            </w:r>
            <w:r>
              <w:t>P</w:t>
            </w:r>
            <w:r w:rsidRPr="00530117">
              <w:t xml:space="preserve">resent your top </w:t>
            </w:r>
            <w:r>
              <w:t>3</w:t>
            </w:r>
            <w:r w:rsidRPr="00530117">
              <w:t xml:space="preserve"> innovations</w:t>
            </w:r>
            <w:r>
              <w:t xml:space="preserve"> in </w:t>
            </w:r>
            <w:sdt>
              <w:sdtPr>
                <w:alias w:val="Keywords"/>
                <w:tag w:val=""/>
                <w:id w:val="1880509705"/>
                <w:placeholder>
                  <w:docPart w:val="8F2758ECEE2843DE8B09361842A418C5"/>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530117">
              <w:t xml:space="preserve"> and explain</w:t>
            </w:r>
            <w:r>
              <w:t xml:space="preserve"> why</w:t>
            </w:r>
            <w:r w:rsidRPr="00530117">
              <w:t xml:space="preserve"> they are essential to your life.</w:t>
            </w:r>
          </w:p>
        </w:tc>
      </w:tr>
      <w:tr w:rsidR="00D30CCF" w14:paraId="555970E6" w14:textId="77777777" w:rsidTr="000150F1">
        <w:trPr>
          <w:cantSplit/>
        </w:trPr>
        <w:tc>
          <w:tcPr>
            <w:tcW w:w="8783" w:type="dxa"/>
          </w:tcPr>
          <w:p w14:paraId="4F679F5C" w14:textId="0E3199FE" w:rsidR="00D30CCF" w:rsidRPr="00F66F92" w:rsidRDefault="00D30CCF" w:rsidP="000150F1">
            <w:pPr>
              <w:pStyle w:val="VCAAbulletlevel2"/>
            </w:pPr>
            <w:r>
              <w:t xml:space="preserve">Brainstorm key vocabulary then, in pairs, play a dictionary game, competing against other pairs to be first to find the target words in </w:t>
            </w:r>
            <w:sdt>
              <w:sdtPr>
                <w:alias w:val="Keywords"/>
                <w:tag w:val=""/>
                <w:id w:val="-1365741645"/>
                <w:placeholder>
                  <w:docPart w:val="7F455F57142C46139A3C9BC7D7F25C5E"/>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 Discuss why some words may not feature in your print dictionary. Learn and revise the words using an online revision tool.</w:t>
            </w:r>
          </w:p>
        </w:tc>
      </w:tr>
      <w:tr w:rsidR="00D30CCF" w14:paraId="1F910AF5" w14:textId="77777777" w:rsidTr="000150F1">
        <w:trPr>
          <w:cantSplit/>
        </w:trPr>
        <w:tc>
          <w:tcPr>
            <w:tcW w:w="8783" w:type="dxa"/>
          </w:tcPr>
          <w:p w14:paraId="634D17A5" w14:textId="6EDD1625" w:rsidR="00D30CCF" w:rsidRPr="00F66F92" w:rsidRDefault="00D30CCF" w:rsidP="000150F1">
            <w:pPr>
              <w:pStyle w:val="VCAAbulletlevel2"/>
              <w:spacing w:after="0"/>
            </w:pPr>
            <w:r w:rsidRPr="00530117">
              <w:t xml:space="preserve">Watch </w:t>
            </w:r>
            <w:r>
              <w:t>online</w:t>
            </w:r>
            <w:r w:rsidRPr="00530117">
              <w:t xml:space="preserve"> videos in </w:t>
            </w:r>
            <w:sdt>
              <w:sdtPr>
                <w:alias w:val="Keywords"/>
                <w:tag w:val=""/>
                <w:id w:val="-1080907557"/>
                <w:placeholder>
                  <w:docPart w:val="EA691B9F1F2D4EA88CB0A1819778B171"/>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530117">
              <w:t xml:space="preserve"> </w:t>
            </w:r>
            <w:r>
              <w:t xml:space="preserve">that </w:t>
            </w:r>
            <w:r w:rsidRPr="00530117">
              <w:t>focus on innovation and its role in shaping the future. Discuss</w:t>
            </w:r>
            <w:r>
              <w:t xml:space="preserve"> and</w:t>
            </w:r>
            <w:r w:rsidRPr="00530117">
              <w:t xml:space="preserve"> share your key takeaways and express your thoughts on the presented ideas.</w:t>
            </w:r>
          </w:p>
        </w:tc>
      </w:tr>
      <w:tr w:rsidR="00D30CCF" w14:paraId="258D36CC" w14:textId="77777777" w:rsidTr="000150F1">
        <w:trPr>
          <w:cantSplit/>
        </w:trPr>
        <w:tc>
          <w:tcPr>
            <w:tcW w:w="8783" w:type="dxa"/>
          </w:tcPr>
          <w:p w14:paraId="1A5E0FB4" w14:textId="5DE5ACE1" w:rsidR="00D30CCF" w:rsidRPr="00F66F92" w:rsidRDefault="00D30CCF" w:rsidP="000150F1">
            <w:pPr>
              <w:pStyle w:val="VCAAbulletlevel2"/>
              <w:spacing w:after="0"/>
            </w:pPr>
            <w:r w:rsidRPr="00530117">
              <w:t>Create a timeline of significant innovations throughout history</w:t>
            </w:r>
            <w:r w:rsidRPr="00C873EB">
              <w:t xml:space="preserve"> </w:t>
            </w:r>
            <w:r w:rsidRPr="00530117">
              <w:t xml:space="preserve">in </w:t>
            </w:r>
            <w:sdt>
              <w:sdtPr>
                <w:alias w:val="Keywords"/>
                <w:tag w:val=""/>
                <w:id w:val="380210614"/>
                <w:placeholder>
                  <w:docPart w:val="78C837B3B4FC42A7807119411C0AE562"/>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530117">
              <w:t xml:space="preserve">. Share your </w:t>
            </w:r>
            <w:r>
              <w:t>timeline</w:t>
            </w:r>
            <w:r w:rsidRPr="00530117">
              <w:t xml:space="preserve"> and explain the importance of specific innovations in the development of society and technology</w:t>
            </w:r>
            <w:r>
              <w:t>, and how these have impacted your life</w:t>
            </w:r>
            <w:r w:rsidRPr="00530117">
              <w:t xml:space="preserve">.   </w:t>
            </w:r>
          </w:p>
        </w:tc>
      </w:tr>
      <w:tr w:rsidR="00D30CCF" w14:paraId="6EF60AB8" w14:textId="77777777" w:rsidTr="000150F1">
        <w:trPr>
          <w:cantSplit/>
        </w:trPr>
        <w:tc>
          <w:tcPr>
            <w:tcW w:w="8783" w:type="dxa"/>
          </w:tcPr>
          <w:p w14:paraId="357BF1BF" w14:textId="77777777" w:rsidR="00D30CCF" w:rsidRPr="00F66F92" w:rsidRDefault="00D30CCF" w:rsidP="000150F1">
            <w:pPr>
              <w:pStyle w:val="VCAAbulletlevel2"/>
              <w:spacing w:after="0"/>
            </w:pPr>
            <w:r w:rsidRPr="002F6042">
              <w:t xml:space="preserve">Choose a renowned innovator and research their life and work. </w:t>
            </w:r>
            <w:r>
              <w:t>Write</w:t>
            </w:r>
            <w:r w:rsidRPr="002F6042">
              <w:t xml:space="preserve"> </w:t>
            </w:r>
            <w:r>
              <w:t>a biography about them</w:t>
            </w:r>
            <w:r w:rsidRPr="002F6042">
              <w:t>.</w:t>
            </w:r>
          </w:p>
        </w:tc>
      </w:tr>
      <w:tr w:rsidR="00D30CCF" w14:paraId="375F1401" w14:textId="77777777" w:rsidTr="000150F1">
        <w:trPr>
          <w:cantSplit/>
        </w:trPr>
        <w:tc>
          <w:tcPr>
            <w:tcW w:w="8783" w:type="dxa"/>
          </w:tcPr>
          <w:p w14:paraId="700628FB" w14:textId="77777777" w:rsidR="00D30CCF" w:rsidRPr="00F66F92" w:rsidRDefault="00D30CCF" w:rsidP="000150F1">
            <w:pPr>
              <w:pStyle w:val="VCAAbulletlevel2"/>
              <w:spacing w:after="0"/>
            </w:pPr>
            <w:r w:rsidRPr="00530117">
              <w:t>Research various innovative products, technologies or services that have significantly impacted modern life</w:t>
            </w:r>
            <w:r>
              <w:t xml:space="preserve">, then </w:t>
            </w:r>
            <w:r w:rsidRPr="00530117">
              <w:t>create a multimedia presentation showcasing</w:t>
            </w:r>
            <w:r>
              <w:t xml:space="preserve"> your findings</w:t>
            </w:r>
            <w:r w:rsidRPr="00530117">
              <w:t>. Present it to your class and engage in discussions about the importance and benefits of these innovations.</w:t>
            </w:r>
          </w:p>
        </w:tc>
      </w:tr>
      <w:tr w:rsidR="00D30CCF" w14:paraId="7232E7D7" w14:textId="77777777" w:rsidTr="000150F1">
        <w:trPr>
          <w:cantSplit/>
        </w:trPr>
        <w:tc>
          <w:tcPr>
            <w:tcW w:w="8783" w:type="dxa"/>
          </w:tcPr>
          <w:p w14:paraId="558F36B7" w14:textId="0544F184" w:rsidR="00D30CCF" w:rsidRPr="00F66F92" w:rsidRDefault="00D30CCF" w:rsidP="000150F1">
            <w:pPr>
              <w:pStyle w:val="VCAAbulletlevel2"/>
              <w:spacing w:after="0"/>
            </w:pPr>
            <w:bookmarkStart w:id="26" w:name="_Hlk144760449"/>
            <w:r>
              <w:lastRenderedPageBreak/>
              <w:t xml:space="preserve">Discuss vocabulary and grammatical structures that could be useful when expressing opinions in </w:t>
            </w:r>
            <w:sdt>
              <w:sdtPr>
                <w:alias w:val="Keywords"/>
                <w:tag w:val=""/>
                <w:id w:val="996622927"/>
                <w:placeholder>
                  <w:docPart w:val="009A4804E44C4C679FA26A415120E306"/>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 then participate in a ‘running dictation’ activity, focusing on revising this information.</w:t>
            </w:r>
            <w:bookmarkEnd w:id="26"/>
          </w:p>
        </w:tc>
      </w:tr>
      <w:tr w:rsidR="00D30CCF" w14:paraId="4475CC31" w14:textId="77777777" w:rsidTr="000150F1">
        <w:trPr>
          <w:cantSplit/>
        </w:trPr>
        <w:tc>
          <w:tcPr>
            <w:tcW w:w="8783" w:type="dxa"/>
          </w:tcPr>
          <w:p w14:paraId="25F50962" w14:textId="77777777" w:rsidR="00D30CCF" w:rsidRPr="00F66F92" w:rsidRDefault="00D30CCF" w:rsidP="000150F1">
            <w:pPr>
              <w:pStyle w:val="VCAAbulletlevel2"/>
              <w:spacing w:after="0"/>
            </w:pPr>
            <w:r>
              <w:t xml:space="preserve">Complete a ‘Think, pair, share’ activity, brainstorming </w:t>
            </w:r>
            <w:r w:rsidRPr="00530117">
              <w:t>whether rapid innovation is more beneficial or harmful to society</w:t>
            </w:r>
            <w:r>
              <w:t>. Brainstorm arguments that use persuasive devices to support a position, then participate in a class debate.</w:t>
            </w:r>
          </w:p>
        </w:tc>
      </w:tr>
      <w:tr w:rsidR="00D30CCF" w14:paraId="5ECBA7E0" w14:textId="77777777" w:rsidTr="000150F1">
        <w:trPr>
          <w:cantSplit/>
        </w:trPr>
        <w:tc>
          <w:tcPr>
            <w:tcW w:w="8783" w:type="dxa"/>
          </w:tcPr>
          <w:p w14:paraId="76275A99" w14:textId="77777777" w:rsidR="00D30CCF" w:rsidRDefault="00D30CCF" w:rsidP="000150F1">
            <w:pPr>
              <w:pStyle w:val="VCAAbulletlevel2"/>
              <w:spacing w:after="0"/>
            </w:pPr>
            <w:r>
              <w:t>I</w:t>
            </w:r>
            <w:r w:rsidRPr="00530117">
              <w:t>n small groups</w:t>
            </w:r>
            <w:r>
              <w:t>, present a</w:t>
            </w:r>
            <w:r w:rsidRPr="00530117">
              <w:t xml:space="preserve"> solution to</w:t>
            </w:r>
            <w:r>
              <w:t xml:space="preserve"> a</w:t>
            </w:r>
            <w:r w:rsidRPr="00530117">
              <w:t xml:space="preserve"> real-world problem</w:t>
            </w:r>
            <w:r>
              <w:t>, explaining the benefits of innovations to achieve this solution. L</w:t>
            </w:r>
            <w:r w:rsidRPr="00530117">
              <w:t>isten to feedback from your peers, and refine your ideas based on the feedback</w:t>
            </w:r>
            <w:r>
              <w:t xml:space="preserve"> you</w:t>
            </w:r>
            <w:r w:rsidRPr="00530117">
              <w:t xml:space="preserve"> receive.</w:t>
            </w:r>
          </w:p>
        </w:tc>
      </w:tr>
      <w:tr w:rsidR="00D30CCF" w14:paraId="425AF2C1" w14:textId="77777777" w:rsidTr="000150F1">
        <w:trPr>
          <w:cantSplit/>
        </w:trPr>
        <w:tc>
          <w:tcPr>
            <w:tcW w:w="8783" w:type="dxa"/>
          </w:tcPr>
          <w:p w14:paraId="45F425CD" w14:textId="1E3D6C87" w:rsidR="00D30CCF" w:rsidRDefault="00D30CCF" w:rsidP="000150F1">
            <w:pPr>
              <w:pStyle w:val="VCAAbulletlevel2"/>
              <w:spacing w:after="0"/>
            </w:pPr>
            <w:r>
              <w:t xml:space="preserve">Identify different ways of asking questions in </w:t>
            </w:r>
            <w:sdt>
              <w:sdtPr>
                <w:alias w:val="Keywords"/>
                <w:tag w:val=""/>
                <w:id w:val="45804127"/>
                <w:placeholder>
                  <w:docPart w:val="8D36ACC8EAF24DB289B77E9C59467B16"/>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 discussing both open and closed questions. Participate in a ‘</w:t>
            </w:r>
            <w:hyperlink r:id="rId37" w:history="1">
              <w:r w:rsidRPr="4C69F107">
                <w:rPr>
                  <w:rStyle w:val="Hyperlink"/>
                  <w:rFonts w:asciiTheme="majorHAnsi" w:hAnsiTheme="majorHAnsi" w:cstheme="majorBidi"/>
                  <w:sz w:val="24"/>
                  <w:szCs w:val="24"/>
                </w:rPr>
                <w:t>gallery walk activity,</w:t>
              </w:r>
            </w:hyperlink>
            <w:r>
              <w:t>’ walking around the room collecting the questions you would like to ask in an interview,</w:t>
            </w:r>
            <w:r w:rsidRPr="00C873EB">
              <w:t xml:space="preserve"> </w:t>
            </w:r>
            <w:r>
              <w:t xml:space="preserve">or brainstorm a list of questions you could ask an innovator during an interview. </w:t>
            </w:r>
          </w:p>
        </w:tc>
      </w:tr>
      <w:tr w:rsidR="00D30CCF" w14:paraId="76A2CCD9" w14:textId="77777777" w:rsidTr="000150F1">
        <w:trPr>
          <w:cantSplit/>
        </w:trPr>
        <w:tc>
          <w:tcPr>
            <w:tcW w:w="8783" w:type="dxa"/>
          </w:tcPr>
          <w:p w14:paraId="361FA251" w14:textId="77777777" w:rsidR="00D30CCF" w:rsidRDefault="00D30CCF" w:rsidP="000150F1">
            <w:pPr>
              <w:pStyle w:val="VCAAbulletlevel2"/>
              <w:spacing w:after="0"/>
            </w:pPr>
            <w:r>
              <w:t>C</w:t>
            </w:r>
            <w:r w:rsidRPr="00530117">
              <w:t xml:space="preserve">reate a </w:t>
            </w:r>
            <w:r>
              <w:t>video blog</w:t>
            </w:r>
            <w:r w:rsidRPr="00530117">
              <w:t xml:space="preserve"> interview</w:t>
            </w:r>
            <w:r>
              <w:t>ing an</w:t>
            </w:r>
            <w:r w:rsidRPr="00530117">
              <w:t xml:space="preserve"> expert</w:t>
            </w:r>
            <w:r>
              <w:t xml:space="preserve"> or</w:t>
            </w:r>
            <w:r w:rsidRPr="00530117">
              <w:t xml:space="preserve"> innovator</w:t>
            </w:r>
            <w:r>
              <w:t>,</w:t>
            </w:r>
            <w:r w:rsidRPr="00530117">
              <w:t xml:space="preserve"> or </w:t>
            </w:r>
            <w:r>
              <w:t>peers</w:t>
            </w:r>
            <w:r w:rsidRPr="00530117">
              <w:t xml:space="preserve"> playing</w:t>
            </w:r>
            <w:r>
              <w:t xml:space="preserve"> the role of</w:t>
            </w:r>
            <w:r w:rsidRPr="00530117">
              <w:t xml:space="preserve"> </w:t>
            </w:r>
            <w:r>
              <w:t>an</w:t>
            </w:r>
            <w:r w:rsidRPr="00530117">
              <w:t xml:space="preserve"> innovator. </w:t>
            </w:r>
          </w:p>
        </w:tc>
      </w:tr>
      <w:tr w:rsidR="00D30CCF" w14:paraId="441D468A" w14:textId="77777777" w:rsidTr="000150F1">
        <w:trPr>
          <w:cantSplit/>
        </w:trPr>
        <w:tc>
          <w:tcPr>
            <w:tcW w:w="8783" w:type="dxa"/>
          </w:tcPr>
          <w:p w14:paraId="5E998F5A" w14:textId="0463E1DD" w:rsidR="00D30CCF" w:rsidRDefault="00D30CCF" w:rsidP="000150F1">
            <w:pPr>
              <w:pStyle w:val="VCAAbulletlevel2"/>
              <w:spacing w:after="0"/>
            </w:pPr>
            <w:r w:rsidRPr="00530117">
              <w:t xml:space="preserve">Explore innovations that address environmental and social challenges. Listen to </w:t>
            </w:r>
            <w:r>
              <w:t xml:space="preserve">texts </w:t>
            </w:r>
            <w:r w:rsidRPr="00530117">
              <w:t xml:space="preserve">in </w:t>
            </w:r>
            <w:sdt>
              <w:sdtPr>
                <w:alias w:val="Keywords"/>
                <w:tag w:val=""/>
                <w:id w:val="1460067010"/>
                <w:placeholder>
                  <w:docPart w:val="C08EE47A060B4CA7AF827871A6CC1DDF"/>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 xml:space="preserve"> about</w:t>
            </w:r>
            <w:r w:rsidRPr="00530117">
              <w:t xml:space="preserve"> sustainable innovations and discuss their potential to create a positive impact on the world.</w:t>
            </w:r>
          </w:p>
        </w:tc>
      </w:tr>
      <w:tr w:rsidR="00D30CCF" w14:paraId="3F53E2D0" w14:textId="77777777" w:rsidTr="000150F1">
        <w:trPr>
          <w:cantSplit/>
        </w:trPr>
        <w:tc>
          <w:tcPr>
            <w:tcW w:w="8783" w:type="dxa"/>
          </w:tcPr>
          <w:p w14:paraId="3227E39E" w14:textId="77777777" w:rsidR="00D30CCF" w:rsidRDefault="00D30CCF" w:rsidP="000150F1">
            <w:pPr>
              <w:pStyle w:val="VCAAbulletlevel2"/>
              <w:spacing w:after="0"/>
            </w:pPr>
            <w:r w:rsidRPr="002F6042">
              <w:t xml:space="preserve">Listen to a short podcast </w:t>
            </w:r>
            <w:r>
              <w:t>or</w:t>
            </w:r>
            <w:r w:rsidRPr="002F6042">
              <w:t xml:space="preserve"> interview with experts or innovators and craft a reflective extended response</w:t>
            </w:r>
            <w:r>
              <w:t xml:space="preserve"> such as a journal entry,</w:t>
            </w:r>
            <w:r w:rsidRPr="002F6042">
              <w:t xml:space="preserve"> discussing the impact of the innovations.</w:t>
            </w:r>
          </w:p>
        </w:tc>
      </w:tr>
      <w:tr w:rsidR="00D30CCF" w14:paraId="4951CFC9" w14:textId="77777777" w:rsidTr="000150F1">
        <w:trPr>
          <w:cantSplit/>
        </w:trPr>
        <w:tc>
          <w:tcPr>
            <w:tcW w:w="8783" w:type="dxa"/>
          </w:tcPr>
          <w:p w14:paraId="10312B2B" w14:textId="77777777" w:rsidR="00D30CCF" w:rsidRDefault="00D30CCF" w:rsidP="000150F1">
            <w:pPr>
              <w:pStyle w:val="VCAAbulletlevel2"/>
              <w:spacing w:after="0"/>
            </w:pPr>
            <w:r w:rsidRPr="00530117">
              <w:t>Analyse how innovation is portrayed in popular culture, such as movies, TV shows or books. After viewing or reading, share your insights on the representation of innovation and its influence on society</w:t>
            </w:r>
            <w:r>
              <w:t xml:space="preserve"> in an online discussion board or shared space</w:t>
            </w:r>
            <w:r w:rsidRPr="00530117">
              <w:t>.</w:t>
            </w:r>
          </w:p>
        </w:tc>
      </w:tr>
      <w:tr w:rsidR="00D30CCF" w14:paraId="435D8072" w14:textId="77777777" w:rsidTr="000150F1">
        <w:trPr>
          <w:cantSplit/>
        </w:trPr>
        <w:tc>
          <w:tcPr>
            <w:tcW w:w="8783" w:type="dxa"/>
          </w:tcPr>
          <w:p w14:paraId="629D3094" w14:textId="77777777" w:rsidR="00D30CCF" w:rsidRDefault="00D30CCF" w:rsidP="000150F1">
            <w:pPr>
              <w:pStyle w:val="VCAAbulletlevel2"/>
              <w:spacing w:after="0"/>
            </w:pPr>
            <w:r w:rsidRPr="0009120F">
              <w:t>Read a letter to the editor, focusing on the negative impact of technology in schools.</w:t>
            </w:r>
          </w:p>
        </w:tc>
      </w:tr>
      <w:tr w:rsidR="00D30CCF" w14:paraId="539EB3AC" w14:textId="77777777" w:rsidTr="000150F1">
        <w:trPr>
          <w:cantSplit/>
        </w:trPr>
        <w:tc>
          <w:tcPr>
            <w:tcW w:w="8783" w:type="dxa"/>
            <w:tcBorders>
              <w:bottom w:val="single" w:sz="4" w:space="0" w:color="auto"/>
            </w:tcBorders>
            <w:shd w:val="clear" w:color="auto" w:fill="D9D9D9" w:themeFill="background1" w:themeFillShade="D9"/>
          </w:tcPr>
          <w:p w14:paraId="751577B8" w14:textId="77777777" w:rsidR="00D30CCF" w:rsidRPr="002E4CED" w:rsidRDefault="00D30CCF" w:rsidP="000150F1">
            <w:pPr>
              <w:pStyle w:val="VCAAbulletlevel2"/>
              <w:spacing w:after="0"/>
              <w:rPr>
                <w:b/>
                <w:noProof/>
              </w:rPr>
            </w:pPr>
            <w:r w:rsidRPr="002E4CED">
              <w:rPr>
                <w:b/>
                <w:noProof/>
              </w:rPr>
              <w:drawing>
                <wp:anchor distT="0" distB="0" distL="114300" distR="114300" simplePos="0" relativeHeight="251662336" behindDoc="0" locked="0" layoutInCell="1" allowOverlap="1" wp14:anchorId="6D0CC974" wp14:editId="1E995477">
                  <wp:simplePos x="0" y="0"/>
                  <wp:positionH relativeFrom="column">
                    <wp:posOffset>4956772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8777828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2E4CED">
              <w:rPr>
                <w:b/>
              </w:rPr>
              <w:t>Record a video blog post responding to the author’s letter, informing them of the impact an innovation has had on your life and the role it has played in shaping your future.</w:t>
            </w:r>
            <w:r w:rsidRPr="002E4CED">
              <w:rPr>
                <w:b/>
                <w:noProof/>
              </w:rPr>
              <w:t xml:space="preserve"> </w:t>
            </w:r>
          </w:p>
        </w:tc>
      </w:tr>
      <w:tr w:rsidR="00D30CCF" w14:paraId="11C876A8" w14:textId="77777777" w:rsidTr="000150F1">
        <w:trPr>
          <w:cantSplit/>
        </w:trPr>
        <w:tc>
          <w:tcPr>
            <w:tcW w:w="8783" w:type="dxa"/>
            <w:tcBorders>
              <w:bottom w:val="single" w:sz="4" w:space="0" w:color="B5E2F1"/>
            </w:tcBorders>
            <w:shd w:val="clear" w:color="auto" w:fill="FFFFFF" w:themeFill="background1"/>
          </w:tcPr>
          <w:p w14:paraId="0A5FA1A2" w14:textId="77777777" w:rsidR="00D30CCF" w:rsidRDefault="00D30CCF" w:rsidP="000150F1">
            <w:pPr>
              <w:pStyle w:val="VCAAbulletlevel2"/>
            </w:pPr>
            <w:r w:rsidRPr="00530117">
              <w:t xml:space="preserve">Discuss the ethical implications of certain innovations, such as AI, genetic </w:t>
            </w:r>
            <w:proofErr w:type="gramStart"/>
            <w:r w:rsidRPr="00530117">
              <w:t>engineering</w:t>
            </w:r>
            <w:proofErr w:type="gramEnd"/>
            <w:r w:rsidRPr="00530117">
              <w:t xml:space="preserve"> or surveillance technologies. Listen to diverse perspectives and participate in </w:t>
            </w:r>
            <w:r w:rsidRPr="008D1278">
              <w:rPr>
                <w:szCs w:val="22"/>
              </w:rPr>
              <w:t xml:space="preserve">a </w:t>
            </w:r>
            <w:hyperlink r:id="rId38" w:history="1">
              <w:r w:rsidRPr="0094696C">
                <w:rPr>
                  <w:rStyle w:val="Hyperlink"/>
                  <w:rFonts w:asciiTheme="majorHAnsi" w:hAnsiTheme="majorHAnsi" w:cstheme="majorHAnsi"/>
                  <w:szCs w:val="22"/>
                </w:rPr>
                <w:t>Socratic seminar-style discussion</w:t>
              </w:r>
            </w:hyperlink>
            <w:r w:rsidRPr="008D1278">
              <w:rPr>
                <w:szCs w:val="22"/>
              </w:rPr>
              <w:t xml:space="preserve"> to</w:t>
            </w:r>
            <w:r w:rsidRPr="00530117">
              <w:t xml:space="preserve"> explore the ethical challenges involved.</w:t>
            </w:r>
          </w:p>
        </w:tc>
      </w:tr>
      <w:tr w:rsidR="00D30CCF" w14:paraId="78DE5E6A" w14:textId="77777777" w:rsidTr="000150F1">
        <w:trPr>
          <w:cantSplit/>
        </w:trPr>
        <w:tc>
          <w:tcPr>
            <w:tcW w:w="8783" w:type="dxa"/>
            <w:tcBorders>
              <w:bottom w:val="single" w:sz="4" w:space="0" w:color="B5E2F1"/>
            </w:tcBorders>
            <w:shd w:val="clear" w:color="auto" w:fill="FFFFFF" w:themeFill="background1"/>
          </w:tcPr>
          <w:p w14:paraId="527CC45A" w14:textId="77777777" w:rsidR="00D30CCF" w:rsidRDefault="00D30CCF" w:rsidP="000150F1">
            <w:pPr>
              <w:pStyle w:val="VCAAbulletlevel2"/>
              <w:numPr>
                <w:ilvl w:val="0"/>
                <w:numId w:val="0"/>
              </w:numPr>
            </w:pPr>
          </w:p>
          <w:p w14:paraId="178588D0" w14:textId="77777777" w:rsidR="00D30CCF" w:rsidRPr="00530117" w:rsidRDefault="00D30CCF" w:rsidP="000150F1">
            <w:pPr>
              <w:pStyle w:val="VCAAbulletlevel2"/>
              <w:numPr>
                <w:ilvl w:val="0"/>
                <w:numId w:val="0"/>
              </w:numPr>
            </w:pPr>
          </w:p>
        </w:tc>
      </w:tr>
      <w:tr w:rsidR="00D30CCF" w14:paraId="556AA7C2" w14:textId="77777777" w:rsidTr="000150F1">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05D8F3F5" w14:textId="77777777" w:rsidR="00D30CCF" w:rsidRPr="00C836A8" w:rsidRDefault="00D30CCF" w:rsidP="000150F1">
            <w:pPr>
              <w:pStyle w:val="Heading2"/>
              <w:rPr>
                <w:b/>
                <w:bCs/>
                <w:color w:val="004EA8"/>
              </w:rPr>
            </w:pPr>
            <w:bookmarkStart w:id="27" w:name="_Toc191905760"/>
            <w:r w:rsidRPr="00B13D9B">
              <w:rPr>
                <w:b/>
                <w:bCs/>
                <w:noProof/>
                <w:color w:val="004EA8"/>
              </w:rPr>
              <w:lastRenderedPageBreak/>
              <w:drawing>
                <wp:anchor distT="0" distB="0" distL="114300" distR="114300" simplePos="0" relativeHeight="251669504" behindDoc="0" locked="0" layoutInCell="1" allowOverlap="1" wp14:anchorId="7B4A0D4D" wp14:editId="62ED4C64">
                  <wp:simplePos x="0" y="0"/>
                  <wp:positionH relativeFrom="column">
                    <wp:posOffset>4565650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9184344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27"/>
            <w:r w:rsidRPr="00B13D9B">
              <w:rPr>
                <w:b/>
                <w:bCs/>
                <w:color w:val="004EA8"/>
              </w:rPr>
              <w:t xml:space="preserve"> </w:t>
            </w:r>
          </w:p>
          <w:p w14:paraId="6F13C3C2" w14:textId="77777777" w:rsidR="00D30CCF" w:rsidRDefault="00D30CCF" w:rsidP="000150F1">
            <w:pPr>
              <w:pStyle w:val="VCAAbulletlevel2"/>
              <w:numPr>
                <w:ilvl w:val="0"/>
                <w:numId w:val="0"/>
              </w:numPr>
              <w:spacing w:line="240" w:lineRule="auto"/>
              <w:rPr>
                <w:b/>
                <w:bCs/>
                <w:color w:val="004EA8"/>
                <w:sz w:val="32"/>
                <w:szCs w:val="32"/>
              </w:rPr>
            </w:pPr>
            <w:r w:rsidRPr="00236B0A">
              <w:rPr>
                <w:b/>
                <w:bCs/>
                <w:color w:val="004EA8"/>
                <w:sz w:val="32"/>
                <w:szCs w:val="32"/>
              </w:rPr>
              <w:t xml:space="preserve">A video blog post responding to a letter about the impact an innovation has had and the role it has played in shaping the future. </w:t>
            </w:r>
          </w:p>
          <w:p w14:paraId="6449EDCC" w14:textId="77777777" w:rsidR="00D30CCF" w:rsidRDefault="00D30CCF" w:rsidP="000150F1">
            <w:pPr>
              <w:pStyle w:val="VCAAbulletlevel2"/>
              <w:numPr>
                <w:ilvl w:val="0"/>
                <w:numId w:val="0"/>
              </w:numPr>
              <w:rPr>
                <w:b/>
                <w:bCs/>
                <w:color w:val="004EA8"/>
                <w:sz w:val="32"/>
                <w:szCs w:val="32"/>
              </w:rPr>
            </w:pPr>
          </w:p>
          <w:p w14:paraId="0334A2EC" w14:textId="77777777" w:rsidR="00D30CCF" w:rsidRDefault="00D30CCF" w:rsidP="000150F1">
            <w:pPr>
              <w:pStyle w:val="VCAAbulletlevel2"/>
              <w:spacing w:after="0"/>
            </w:pPr>
            <w:r w:rsidRPr="002D4607">
              <w:t xml:space="preserve">Discuss and share your understanding of the concept of innovation and examples of innovative products, </w:t>
            </w:r>
            <w:proofErr w:type="gramStart"/>
            <w:r w:rsidRPr="002D4607">
              <w:t>services</w:t>
            </w:r>
            <w:proofErr w:type="gramEnd"/>
            <w:r w:rsidRPr="002D4607">
              <w:t xml:space="preserve"> or ideas.</w:t>
            </w:r>
          </w:p>
          <w:p w14:paraId="155AFC39" w14:textId="77777777" w:rsidR="00D30CCF" w:rsidRPr="002D4607" w:rsidRDefault="00D30CCF" w:rsidP="000150F1">
            <w:pPr>
              <w:pStyle w:val="VCAAbulletlevel2"/>
              <w:numPr>
                <w:ilvl w:val="0"/>
                <w:numId w:val="0"/>
              </w:numPr>
              <w:spacing w:after="0"/>
              <w:ind w:left="360"/>
            </w:pPr>
          </w:p>
          <w:p w14:paraId="5E8ACAEF" w14:textId="77777777" w:rsidR="00D30CCF" w:rsidRDefault="00D30CCF" w:rsidP="000150F1">
            <w:pPr>
              <w:pStyle w:val="VCAAbulletlevel2"/>
              <w:spacing w:after="0"/>
            </w:pPr>
            <w:r w:rsidRPr="002D4607">
              <w:t>Watch online talks about innovations and take notes using guided note-taking sheets.</w:t>
            </w:r>
          </w:p>
          <w:p w14:paraId="0D981476" w14:textId="77777777" w:rsidR="00D30CCF" w:rsidRPr="002D4607" w:rsidRDefault="00D30CCF" w:rsidP="000150F1">
            <w:pPr>
              <w:pStyle w:val="VCAAbulletlevel2"/>
              <w:numPr>
                <w:ilvl w:val="0"/>
                <w:numId w:val="0"/>
              </w:numPr>
              <w:spacing w:after="0"/>
            </w:pPr>
          </w:p>
          <w:p w14:paraId="1E5599FB" w14:textId="5F090327" w:rsidR="00D30CCF" w:rsidRDefault="00D30CCF" w:rsidP="000150F1">
            <w:pPr>
              <w:pStyle w:val="VCAAbulletlevel2"/>
              <w:spacing w:after="0"/>
            </w:pPr>
            <w:r w:rsidRPr="002D4607">
              <w:t xml:space="preserve">Discuss key information, memorable quotes and any new ideas or perspectives you gained from the online talks, then organise your notes using a mind map or </w:t>
            </w:r>
            <w:r>
              <w:t>‘</w:t>
            </w:r>
            <w:r w:rsidR="005D1814">
              <w:t>P</w:t>
            </w:r>
            <w:r w:rsidRPr="002D4607">
              <w:t>lus, minus, interesting</w:t>
            </w:r>
            <w:r>
              <w:t>’</w:t>
            </w:r>
            <w:r w:rsidRPr="002D4607">
              <w:t xml:space="preserve"> chart.</w:t>
            </w:r>
          </w:p>
          <w:p w14:paraId="550104FA" w14:textId="77777777" w:rsidR="00D30CCF" w:rsidRPr="002D4607" w:rsidRDefault="00D30CCF" w:rsidP="000150F1">
            <w:pPr>
              <w:pStyle w:val="VCAAbulletlevel2"/>
              <w:numPr>
                <w:ilvl w:val="0"/>
                <w:numId w:val="0"/>
              </w:numPr>
              <w:spacing w:after="0"/>
            </w:pPr>
          </w:p>
          <w:p w14:paraId="2328E003" w14:textId="77777777" w:rsidR="00D30CCF" w:rsidRDefault="00D30CCF" w:rsidP="000150F1">
            <w:pPr>
              <w:pStyle w:val="VCAAbulletlevel2"/>
              <w:spacing w:after="0"/>
            </w:pPr>
            <w:r w:rsidRPr="002D4607">
              <w:t xml:space="preserve">Identify how the concepts and innovations discussed in the talks relate to your own lives, </w:t>
            </w:r>
            <w:proofErr w:type="gramStart"/>
            <w:r w:rsidRPr="002D4607">
              <w:t>communities</w:t>
            </w:r>
            <w:proofErr w:type="gramEnd"/>
            <w:r w:rsidRPr="002D4607">
              <w:t xml:space="preserve"> or the world at large. </w:t>
            </w:r>
          </w:p>
          <w:p w14:paraId="722689DC" w14:textId="77777777" w:rsidR="00D30CCF" w:rsidRPr="002D4607" w:rsidRDefault="00D30CCF" w:rsidP="000150F1">
            <w:pPr>
              <w:pStyle w:val="VCAAbulletlevel2"/>
              <w:numPr>
                <w:ilvl w:val="0"/>
                <w:numId w:val="0"/>
              </w:numPr>
              <w:spacing w:after="0"/>
            </w:pPr>
          </w:p>
          <w:p w14:paraId="4B83B4A8" w14:textId="77777777" w:rsidR="00D30CCF" w:rsidRDefault="00D30CCF" w:rsidP="000150F1">
            <w:pPr>
              <w:pStyle w:val="VCAAbulletlevel2"/>
              <w:spacing w:after="0"/>
            </w:pPr>
            <w:r w:rsidRPr="002D4607">
              <w:t>Complete a class survey, identifying the innovations you couldn’t live without and</w:t>
            </w:r>
            <w:r>
              <w:t xml:space="preserve"> identify </w:t>
            </w:r>
            <w:r w:rsidRPr="002D4607">
              <w:t>trends in the data.</w:t>
            </w:r>
          </w:p>
          <w:p w14:paraId="16B67510" w14:textId="77777777" w:rsidR="00D30CCF" w:rsidRPr="002D4607" w:rsidRDefault="00D30CCF" w:rsidP="000150F1">
            <w:pPr>
              <w:pStyle w:val="VCAAbulletlevel2"/>
              <w:numPr>
                <w:ilvl w:val="0"/>
                <w:numId w:val="0"/>
              </w:numPr>
              <w:spacing w:after="0"/>
            </w:pPr>
          </w:p>
          <w:p w14:paraId="70B5AD18" w14:textId="77777777" w:rsidR="00D30CCF" w:rsidRDefault="00D30CCF" w:rsidP="000150F1">
            <w:pPr>
              <w:pStyle w:val="VCAAbulletlevel2"/>
              <w:spacing w:after="0"/>
            </w:pPr>
            <w:r w:rsidRPr="002D4607">
              <w:t>Read sample sentences</w:t>
            </w:r>
            <w:r>
              <w:t xml:space="preserve"> that</w:t>
            </w:r>
            <w:r w:rsidRPr="002D4607">
              <w:t xml:space="preserve"> provid</w:t>
            </w:r>
            <w:r>
              <w:t>e</w:t>
            </w:r>
            <w:r w:rsidRPr="002D4607">
              <w:t xml:space="preserve"> different ways of presenting data (e.g. statistics, fractions, </w:t>
            </w:r>
            <w:r>
              <w:t>‘</w:t>
            </w:r>
            <w:r w:rsidRPr="002D4607">
              <w:t>according to experts</w:t>
            </w:r>
            <w:r>
              <w:t>’</w:t>
            </w:r>
            <w:r w:rsidRPr="002D4607">
              <w:t xml:space="preserve">) and group them appropriately, then complete a </w:t>
            </w:r>
            <w:r>
              <w:t>‘T</w:t>
            </w:r>
            <w:r w:rsidRPr="002D4607">
              <w:t>hink</w:t>
            </w:r>
            <w:r>
              <w:t>, p</w:t>
            </w:r>
            <w:r w:rsidRPr="002D4607">
              <w:t>air</w:t>
            </w:r>
            <w:r>
              <w:t>,</w:t>
            </w:r>
            <w:r w:rsidRPr="002D4607">
              <w:t xml:space="preserve"> </w:t>
            </w:r>
            <w:r>
              <w:t>s</w:t>
            </w:r>
            <w:r w:rsidRPr="002D4607">
              <w:t>hare</w:t>
            </w:r>
            <w:r>
              <w:t>’</w:t>
            </w:r>
            <w:r w:rsidRPr="002D4607">
              <w:t xml:space="preserve"> task to identify and explain the grammatical structures required for each group of sentences. Use the grammatical structures to write sentences </w:t>
            </w:r>
            <w:r>
              <w:t xml:space="preserve">that present </w:t>
            </w:r>
            <w:r w:rsidRPr="002D4607">
              <w:t>the data from your class survey.</w:t>
            </w:r>
          </w:p>
          <w:p w14:paraId="04BE5A19" w14:textId="77777777" w:rsidR="00D30CCF" w:rsidRPr="002D4607" w:rsidRDefault="00D30CCF" w:rsidP="000150F1">
            <w:pPr>
              <w:pStyle w:val="VCAAbulletlevel2"/>
              <w:numPr>
                <w:ilvl w:val="0"/>
                <w:numId w:val="0"/>
              </w:numPr>
              <w:spacing w:after="0"/>
            </w:pPr>
          </w:p>
          <w:p w14:paraId="1593259C" w14:textId="77777777" w:rsidR="00D30CCF" w:rsidRDefault="00D30CCF" w:rsidP="000150F1">
            <w:pPr>
              <w:pStyle w:val="VCAAbulletlevel2"/>
              <w:spacing w:after="0"/>
            </w:pPr>
            <w:r w:rsidRPr="002D4607">
              <w:t xml:space="preserve">Participate in a jigsaw activity where each group reads about the negative impact of a different innovation and highlights the arguments against the technology, then brainstorm counter arguments. Present your findings to the </w:t>
            </w:r>
            <w:r>
              <w:t>other groups</w:t>
            </w:r>
            <w:r w:rsidRPr="002D4607">
              <w:t>.</w:t>
            </w:r>
          </w:p>
          <w:p w14:paraId="491691CF" w14:textId="77777777" w:rsidR="00D30CCF" w:rsidRPr="002D4607" w:rsidRDefault="00D30CCF" w:rsidP="000150F1">
            <w:pPr>
              <w:pStyle w:val="VCAAbulletlevel2"/>
              <w:numPr>
                <w:ilvl w:val="0"/>
                <w:numId w:val="0"/>
              </w:numPr>
              <w:spacing w:after="0"/>
            </w:pPr>
          </w:p>
          <w:p w14:paraId="01E49EA0" w14:textId="77777777" w:rsidR="00D30CCF" w:rsidRDefault="00D30CCF" w:rsidP="000150F1">
            <w:pPr>
              <w:pStyle w:val="VCAAbulletlevel2"/>
              <w:spacing w:after="0"/>
            </w:pPr>
            <w:r w:rsidRPr="002D4607">
              <w:t xml:space="preserve">Watch a debate and write down the different ways in which arguments can </w:t>
            </w:r>
            <w:r>
              <w:t xml:space="preserve">be </w:t>
            </w:r>
            <w:r w:rsidRPr="002D4607">
              <w:t xml:space="preserve">sequenced, ideas can be </w:t>
            </w:r>
            <w:proofErr w:type="gramStart"/>
            <w:r w:rsidRPr="002D4607">
              <w:t>linked</w:t>
            </w:r>
            <w:proofErr w:type="gramEnd"/>
            <w:r w:rsidRPr="002D4607">
              <w:t xml:space="preserve"> and statements can be refuted. Read </w:t>
            </w:r>
            <w:r>
              <w:t>a tran</w:t>
            </w:r>
            <w:r w:rsidRPr="002D4607">
              <w:t xml:space="preserve">script </w:t>
            </w:r>
            <w:r>
              <w:t>of</w:t>
            </w:r>
            <w:r w:rsidRPr="002D4607">
              <w:t xml:space="preserve"> the debate and highlight the sequencing and linking phrases in one colour and the phrases or grammatical structures used to refute statements in another colour. Compare your highlighting with the notes you made whil</w:t>
            </w:r>
            <w:r>
              <w:t>e</w:t>
            </w:r>
            <w:r w:rsidRPr="002D4607">
              <w:t xml:space="preserve"> watching the debate.</w:t>
            </w:r>
          </w:p>
          <w:p w14:paraId="3AA60D3C" w14:textId="77777777" w:rsidR="00D30CCF" w:rsidRPr="002D4607" w:rsidRDefault="00D30CCF" w:rsidP="000150F1">
            <w:pPr>
              <w:pStyle w:val="VCAAbulletlevel2"/>
              <w:numPr>
                <w:ilvl w:val="0"/>
                <w:numId w:val="0"/>
              </w:numPr>
              <w:spacing w:after="0"/>
            </w:pPr>
          </w:p>
          <w:p w14:paraId="0F56779E" w14:textId="77777777" w:rsidR="00D30CCF" w:rsidRDefault="00D30CCF" w:rsidP="000150F1">
            <w:pPr>
              <w:pStyle w:val="VCAAbulletlevel2"/>
              <w:spacing w:after="0"/>
            </w:pPr>
            <w:r w:rsidRPr="002D4607">
              <w:t xml:space="preserve">View an image of an innovation, identify key vocabulary required to discuss the image, then complete a </w:t>
            </w:r>
            <w:r>
              <w:t>‘</w:t>
            </w:r>
            <w:r w:rsidRPr="002D4607">
              <w:t>light</w:t>
            </w:r>
            <w:r>
              <w:t>n</w:t>
            </w:r>
            <w:r w:rsidRPr="002D4607">
              <w:t>ing</w:t>
            </w:r>
            <w:r>
              <w:t>’</w:t>
            </w:r>
            <w:r w:rsidRPr="002D4607">
              <w:t xml:space="preserve"> writing task</w:t>
            </w:r>
            <w:r>
              <w:t>,</w:t>
            </w:r>
            <w:r w:rsidRPr="002D4607">
              <w:t xml:space="preserve"> describing the innovation from different perspectives (e.g. an environmental activist, a student, a technology innovation designer)</w:t>
            </w:r>
            <w:r>
              <w:t xml:space="preserve"> within a limited time frame</w:t>
            </w:r>
            <w:r w:rsidRPr="002D4607">
              <w:t>.</w:t>
            </w:r>
          </w:p>
          <w:p w14:paraId="03379117" w14:textId="77777777" w:rsidR="00D30CCF" w:rsidRPr="002D4607" w:rsidRDefault="00D30CCF" w:rsidP="000150F1">
            <w:pPr>
              <w:pStyle w:val="VCAAbulletlevel2"/>
              <w:numPr>
                <w:ilvl w:val="0"/>
                <w:numId w:val="0"/>
              </w:numPr>
              <w:spacing w:after="0"/>
            </w:pPr>
          </w:p>
          <w:p w14:paraId="05C5C4AC" w14:textId="77777777" w:rsidR="00D30CCF" w:rsidRDefault="00D30CCF" w:rsidP="000150F1">
            <w:pPr>
              <w:pStyle w:val="VCAAbulletlevel2"/>
              <w:spacing w:after="0"/>
            </w:pPr>
            <w:r w:rsidRPr="002D4607">
              <w:t xml:space="preserve">Read a letter to the editor, focusing on the negative impact of technology in schools, </w:t>
            </w:r>
            <w:r>
              <w:t xml:space="preserve">and </w:t>
            </w:r>
            <w:r w:rsidRPr="002D4607">
              <w:t>highlight arguments against these innovations.</w:t>
            </w:r>
          </w:p>
          <w:p w14:paraId="0F16BF80" w14:textId="77777777" w:rsidR="00D30CCF" w:rsidRPr="002D4607" w:rsidRDefault="00D30CCF" w:rsidP="000150F1">
            <w:pPr>
              <w:pStyle w:val="VCAAbulletlevel2"/>
              <w:numPr>
                <w:ilvl w:val="0"/>
                <w:numId w:val="0"/>
              </w:numPr>
              <w:spacing w:after="0"/>
            </w:pPr>
          </w:p>
          <w:p w14:paraId="76BD40C4" w14:textId="77777777" w:rsidR="00D30CCF" w:rsidRPr="0066155E" w:rsidRDefault="00D30CCF" w:rsidP="000150F1">
            <w:pPr>
              <w:pStyle w:val="VCAAbulletlevel2"/>
              <w:spacing w:after="0"/>
            </w:pPr>
            <w:r w:rsidRPr="002D4607">
              <w:lastRenderedPageBreak/>
              <w:t>Record a v</w:t>
            </w:r>
            <w:r>
              <w:t>ideo b</w:t>
            </w:r>
            <w:r w:rsidRPr="002D4607">
              <w:t>log post responding to the letter</w:t>
            </w:r>
            <w:r>
              <w:t xml:space="preserve"> to the editor</w:t>
            </w:r>
            <w:r w:rsidRPr="002D4607">
              <w:t xml:space="preserve">, informing them of the impact an innovation has had </w:t>
            </w:r>
            <w:r>
              <w:t>o</w:t>
            </w:r>
            <w:r w:rsidRPr="002D4607">
              <w:t xml:space="preserve">n your life and </w:t>
            </w:r>
            <w:r>
              <w:t xml:space="preserve">the </w:t>
            </w:r>
            <w:r w:rsidRPr="002D4607">
              <w:t>role it has played in shaping your future.</w:t>
            </w:r>
          </w:p>
        </w:tc>
      </w:tr>
      <w:bookmarkEnd w:id="22"/>
    </w:tbl>
    <w:p w14:paraId="77B2AC24" w14:textId="77777777" w:rsidR="00D30CCF" w:rsidRDefault="00D30CCF" w:rsidP="00D30CCF"/>
    <w:p w14:paraId="1C82EC26" w14:textId="77777777" w:rsidR="00D30CCF" w:rsidRDefault="00D30CCF" w:rsidP="00D30CCF"/>
    <w:p w14:paraId="65AA2613" w14:textId="77777777" w:rsidR="00D30CCF" w:rsidRDefault="00D30CCF" w:rsidP="00D30CCF">
      <w:pPr>
        <w:pStyle w:val="Heading4"/>
      </w:pPr>
      <w:r w:rsidRPr="008C6AA2">
        <w:t>Unit 2</w:t>
      </w:r>
      <w:r>
        <w:t xml:space="preserve"> </w:t>
      </w:r>
      <w:r w:rsidRPr="008C6AA2">
        <w:t xml:space="preserve">- Area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D30CCF" w:rsidRPr="00F040C4" w14:paraId="6CCE5EAC" w14:textId="77777777" w:rsidTr="000150F1">
        <w:trPr>
          <w:trHeight w:val="274"/>
        </w:trPr>
        <w:tc>
          <w:tcPr>
            <w:tcW w:w="2197" w:type="dxa"/>
            <w:shd w:val="clear" w:color="auto" w:fill="0F7EB4"/>
          </w:tcPr>
          <w:p w14:paraId="4B83908D" w14:textId="77777777" w:rsidR="00D30CCF" w:rsidRPr="00F040C4" w:rsidRDefault="00D30CCF" w:rsidP="000150F1">
            <w:pPr>
              <w:pStyle w:val="VCAAtablecondensedheading"/>
              <w:rPr>
                <w:b w:val="0"/>
              </w:rPr>
            </w:pPr>
            <w:r w:rsidRPr="00F040C4">
              <w:t xml:space="preserve">Concept </w:t>
            </w:r>
          </w:p>
        </w:tc>
        <w:tc>
          <w:tcPr>
            <w:tcW w:w="2197" w:type="dxa"/>
            <w:shd w:val="clear" w:color="auto" w:fill="0F7EB4"/>
          </w:tcPr>
          <w:p w14:paraId="114D4F69" w14:textId="77777777" w:rsidR="00D30CCF" w:rsidRPr="00F040C4" w:rsidRDefault="00D30CCF" w:rsidP="000150F1">
            <w:pPr>
              <w:pStyle w:val="VCAAtablecondensedheading"/>
              <w:rPr>
                <w:b w:val="0"/>
              </w:rPr>
            </w:pPr>
            <w:r w:rsidRPr="00F040C4">
              <w:t>Perspective</w:t>
            </w:r>
          </w:p>
        </w:tc>
        <w:tc>
          <w:tcPr>
            <w:tcW w:w="2197" w:type="dxa"/>
            <w:shd w:val="clear" w:color="auto" w:fill="0F7EB4"/>
          </w:tcPr>
          <w:p w14:paraId="5DEC2EFB" w14:textId="77777777" w:rsidR="00D30CCF" w:rsidRPr="00F040C4" w:rsidRDefault="00D30CCF" w:rsidP="000150F1">
            <w:pPr>
              <w:pStyle w:val="VCAAtablecondensedheading"/>
              <w:rPr>
                <w:b w:val="0"/>
              </w:rPr>
            </w:pPr>
            <w:r w:rsidRPr="00F040C4">
              <w:t>Topic</w:t>
            </w:r>
          </w:p>
        </w:tc>
        <w:tc>
          <w:tcPr>
            <w:tcW w:w="2198" w:type="dxa"/>
            <w:shd w:val="clear" w:color="auto" w:fill="0F7EB4"/>
          </w:tcPr>
          <w:p w14:paraId="48D34A18" w14:textId="77777777" w:rsidR="00D30CCF" w:rsidRPr="00F040C4" w:rsidRDefault="00D30CCF" w:rsidP="000150F1">
            <w:pPr>
              <w:pStyle w:val="VCAAtablecondensedheading"/>
              <w:rPr>
                <w:b w:val="0"/>
              </w:rPr>
            </w:pPr>
            <w:r w:rsidRPr="00F040C4">
              <w:t>Subtopic</w:t>
            </w:r>
          </w:p>
        </w:tc>
      </w:tr>
      <w:tr w:rsidR="00D30CCF" w:rsidRPr="00F040C4" w14:paraId="17E4D9F7" w14:textId="77777777" w:rsidTr="00EF4924">
        <w:trPr>
          <w:trHeight w:val="1701"/>
        </w:trPr>
        <w:tc>
          <w:tcPr>
            <w:tcW w:w="2197" w:type="dxa"/>
            <w:vAlign w:val="center"/>
          </w:tcPr>
          <w:p w14:paraId="4412D22A" w14:textId="77777777" w:rsidR="00D30CCF" w:rsidRPr="005A0EDD" w:rsidRDefault="00D30CCF" w:rsidP="000150F1">
            <w:pPr>
              <w:pStyle w:val="VCAAbody"/>
              <w:jc w:val="center"/>
            </w:pPr>
            <w:r w:rsidRPr="005A0EDD">
              <w:t>Responsibility</w:t>
            </w:r>
          </w:p>
        </w:tc>
        <w:tc>
          <w:tcPr>
            <w:tcW w:w="2197" w:type="dxa"/>
            <w:vAlign w:val="center"/>
          </w:tcPr>
          <w:p w14:paraId="21155B78" w14:textId="77777777" w:rsidR="00D30CCF" w:rsidRPr="005A0EDD" w:rsidRDefault="00D30CCF" w:rsidP="000150F1">
            <w:pPr>
              <w:pStyle w:val="VCAAbody"/>
              <w:jc w:val="center"/>
            </w:pPr>
            <w:r w:rsidRPr="005A0EDD">
              <w:t>Community</w:t>
            </w:r>
          </w:p>
        </w:tc>
        <w:tc>
          <w:tcPr>
            <w:tcW w:w="2197" w:type="dxa"/>
            <w:vAlign w:val="center"/>
          </w:tcPr>
          <w:p w14:paraId="4B62C5A3" w14:textId="77777777" w:rsidR="00D30CCF" w:rsidRPr="005A0EDD" w:rsidRDefault="00D30CCF" w:rsidP="000150F1">
            <w:pPr>
              <w:pStyle w:val="VCAAbody"/>
              <w:jc w:val="center"/>
            </w:pPr>
            <w:r w:rsidRPr="005A0EDD">
              <w:t>Society</w:t>
            </w:r>
          </w:p>
        </w:tc>
        <w:tc>
          <w:tcPr>
            <w:tcW w:w="2198" w:type="dxa"/>
            <w:vAlign w:val="center"/>
          </w:tcPr>
          <w:p w14:paraId="2744DD27" w14:textId="77777777" w:rsidR="00D30CCF" w:rsidRPr="005A0EDD" w:rsidRDefault="00D30CCF" w:rsidP="000150F1">
            <w:pPr>
              <w:pStyle w:val="VCAAbody"/>
              <w:jc w:val="center"/>
            </w:pPr>
            <w:r w:rsidRPr="005A0EDD">
              <w:t>Attitudes to an aging population</w:t>
            </w:r>
          </w:p>
        </w:tc>
      </w:tr>
    </w:tbl>
    <w:p w14:paraId="418AA66E" w14:textId="77777777" w:rsidR="00D30CCF" w:rsidRPr="00633101" w:rsidRDefault="00D30CCF" w:rsidP="00D30CCF">
      <w:pPr>
        <w:pStyle w:val="Heading2"/>
        <w:rPr>
          <w:color w:val="004EA8"/>
          <w:sz w:val="28"/>
        </w:rPr>
      </w:pPr>
      <w:bookmarkStart w:id="28" w:name="_Toc191905761"/>
      <w:r w:rsidRPr="00633101">
        <w:rPr>
          <w:sz w:val="28"/>
        </w:rPr>
        <w:t xml:space="preserve">Outcome </w:t>
      </w:r>
      <w:r>
        <w:rPr>
          <w:sz w:val="28"/>
        </w:rPr>
        <w:t>2</w:t>
      </w:r>
      <w:bookmarkEnd w:id="28"/>
      <w:r w:rsidRPr="00633101">
        <w:rPr>
          <w:color w:val="004EA8"/>
          <w:sz w:val="28"/>
        </w:rPr>
        <w:tab/>
      </w:r>
    </w:p>
    <w:p w14:paraId="7F1FB1A8" w14:textId="5FD135C2" w:rsidR="00D30CCF" w:rsidRPr="00FD4DAA" w:rsidRDefault="00D30CCF" w:rsidP="00D30CCF">
      <w:pPr>
        <w:pStyle w:val="VCAAbody"/>
        <w:rPr>
          <w:shd w:val="clear" w:color="auto" w:fill="FFFFFF"/>
        </w:rPr>
      </w:pPr>
      <w:r w:rsidRPr="00FD4DAA">
        <w:rPr>
          <w:shd w:val="clear" w:color="auto" w:fill="FFFFFF"/>
        </w:rPr>
        <w:t xml:space="preserve">On completion of this unit the student should be able to produce writing in </w:t>
      </w:r>
      <w:sdt>
        <w:sdtPr>
          <w:alias w:val="Keywords"/>
          <w:tag w:val=""/>
          <w:id w:val="201071512"/>
          <w:placeholder>
            <w:docPart w:val="1BE575E8CF184FC2A494E3F9D015DD1F"/>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D4DAA">
        <w:rPr>
          <w:shd w:val="clear" w:color="auto" w:fill="FFFFFF"/>
        </w:rPr>
        <w:t xml:space="preserve"> for a specified purpose and audience, using relevant information from a reading text in </w:t>
      </w:r>
      <w:sdt>
        <w:sdtPr>
          <w:alias w:val="Keywords"/>
          <w:tag w:val=""/>
          <w:id w:val="1523976493"/>
          <w:placeholder>
            <w:docPart w:val="33C973C75847418FA69152A0048A4EAF"/>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w:t>
      </w:r>
    </w:p>
    <w:p w14:paraId="7DEF8937" w14:textId="77777777" w:rsidR="00D30CCF" w:rsidRPr="00753F1C" w:rsidRDefault="00D30CCF" w:rsidP="00D30CCF">
      <w:pPr>
        <w:pStyle w:val="Heading2"/>
        <w:rPr>
          <w:sz w:val="24"/>
          <w:szCs w:val="24"/>
        </w:rPr>
      </w:pPr>
      <w:bookmarkStart w:id="29" w:name="_Toc191905762"/>
      <w:r w:rsidRPr="00633101">
        <w:rPr>
          <w:sz w:val="24"/>
          <w:szCs w:val="24"/>
        </w:rPr>
        <w:t>Examples of learning activities</w:t>
      </w:r>
      <w:bookmarkEnd w:id="29"/>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30CCF" w14:paraId="09E36C11" w14:textId="77777777" w:rsidTr="000150F1">
        <w:trPr>
          <w:cantSplit/>
        </w:trPr>
        <w:tc>
          <w:tcPr>
            <w:tcW w:w="8783" w:type="dxa"/>
          </w:tcPr>
          <w:p w14:paraId="697007AD" w14:textId="77777777" w:rsidR="00D30CCF" w:rsidRPr="00F66F92" w:rsidRDefault="00D30CCF" w:rsidP="000150F1">
            <w:pPr>
              <w:pStyle w:val="VCAAbulletlevel2"/>
            </w:pPr>
            <w:r w:rsidRPr="008C6AA2">
              <w:t>Brainstorm a list of target vocabulary related to the subtopic ‘Attitudes to an aging population’ and play a dictionary game, competing individually or in teams to locate each word. Add the new words to a glossary list.</w:t>
            </w:r>
          </w:p>
        </w:tc>
      </w:tr>
      <w:tr w:rsidR="00D30CCF" w14:paraId="6FC03992" w14:textId="77777777" w:rsidTr="000150F1">
        <w:trPr>
          <w:cantSplit/>
        </w:trPr>
        <w:tc>
          <w:tcPr>
            <w:tcW w:w="8783" w:type="dxa"/>
          </w:tcPr>
          <w:p w14:paraId="74B57115" w14:textId="77777777" w:rsidR="00D30CCF" w:rsidRPr="00F66F92" w:rsidRDefault="00D30CCF" w:rsidP="000150F1">
            <w:pPr>
              <w:pStyle w:val="VCAAbulletlevel2"/>
              <w:spacing w:after="0"/>
            </w:pPr>
            <w:r w:rsidRPr="00FE7AA7">
              <w:t>Identify strategies for providing information and justifying responses, including grammatical structures and phrases, then read the transcript of a discussion, highlighting these</w:t>
            </w:r>
            <w:r>
              <w:t xml:space="preserve"> grammatical structures</w:t>
            </w:r>
            <w:r w:rsidRPr="00FE7AA7">
              <w:t>.</w:t>
            </w:r>
          </w:p>
        </w:tc>
      </w:tr>
      <w:tr w:rsidR="00D30CCF" w14:paraId="53F2D137" w14:textId="77777777" w:rsidTr="000150F1">
        <w:trPr>
          <w:cantSplit/>
        </w:trPr>
        <w:tc>
          <w:tcPr>
            <w:tcW w:w="8783" w:type="dxa"/>
          </w:tcPr>
          <w:p w14:paraId="3C6D9B7D" w14:textId="77777777" w:rsidR="00D30CCF" w:rsidRPr="00F66F92" w:rsidRDefault="00D30CCF" w:rsidP="000150F1">
            <w:pPr>
              <w:pStyle w:val="VCAAbulletlevel2"/>
            </w:pPr>
            <w:r w:rsidRPr="008C6AA2">
              <w:t>Create a list of common myths about aging, then research and present evidence-based arguments to counter these misconceptions.</w:t>
            </w:r>
          </w:p>
        </w:tc>
      </w:tr>
      <w:tr w:rsidR="00D30CCF" w14:paraId="33EFF2E5" w14:textId="77777777" w:rsidTr="000150F1">
        <w:trPr>
          <w:cantSplit/>
        </w:trPr>
        <w:tc>
          <w:tcPr>
            <w:tcW w:w="8783" w:type="dxa"/>
          </w:tcPr>
          <w:p w14:paraId="25511DC6" w14:textId="77777777" w:rsidR="00D30CCF" w:rsidRPr="00F66F92" w:rsidRDefault="00D30CCF" w:rsidP="000150F1">
            <w:pPr>
              <w:pStyle w:val="VCAAbulletlevel2"/>
              <w:spacing w:after="0"/>
            </w:pPr>
            <w:r w:rsidRPr="00FE7AA7">
              <w:t xml:space="preserve">View images that reflect attitudes to an aging population from different perspectives. </w:t>
            </w:r>
          </w:p>
        </w:tc>
      </w:tr>
      <w:tr w:rsidR="00D30CCF" w14:paraId="77E0B738" w14:textId="77777777" w:rsidTr="000150F1">
        <w:trPr>
          <w:cantSplit/>
        </w:trPr>
        <w:tc>
          <w:tcPr>
            <w:tcW w:w="8783" w:type="dxa"/>
          </w:tcPr>
          <w:p w14:paraId="17461D5A" w14:textId="3A31FC07" w:rsidR="00D30CCF" w:rsidRPr="00F66F92" w:rsidRDefault="00D30CCF" w:rsidP="000150F1">
            <w:pPr>
              <w:pStyle w:val="VCAAbulletlevel2"/>
              <w:spacing w:after="0"/>
            </w:pPr>
            <w:r>
              <w:t xml:space="preserve">In pairs, choose one image, </w:t>
            </w:r>
            <w:r w:rsidRPr="00FE7AA7">
              <w:t>brainstorm</w:t>
            </w:r>
            <w:r>
              <w:t xml:space="preserve"> </w:t>
            </w:r>
            <w:r w:rsidRPr="00FE7AA7">
              <w:t>the vocabulary required to describe the image, then complete a ‘</w:t>
            </w:r>
            <w:r w:rsidR="005D1814">
              <w:t>W</w:t>
            </w:r>
            <w:r w:rsidRPr="00FE7AA7">
              <w:t xml:space="preserve">ord, </w:t>
            </w:r>
            <w:r>
              <w:t>p</w:t>
            </w:r>
            <w:r w:rsidRPr="00FE7AA7">
              <w:t xml:space="preserve">hrase, </w:t>
            </w:r>
            <w:r>
              <w:t>s</w:t>
            </w:r>
            <w:r w:rsidRPr="00FE7AA7">
              <w:t xml:space="preserve">entence’ activity. </w:t>
            </w:r>
            <w:r>
              <w:t>W</w:t>
            </w:r>
            <w:r w:rsidRPr="00FE7AA7">
              <w:t>rite a paragraph describing what you see and how you think the people in the image feel, referencing the image to justify your opinion.</w:t>
            </w:r>
          </w:p>
        </w:tc>
      </w:tr>
      <w:tr w:rsidR="00D30CCF" w14:paraId="2EA8AB44" w14:textId="77777777" w:rsidTr="000150F1">
        <w:trPr>
          <w:cantSplit/>
        </w:trPr>
        <w:tc>
          <w:tcPr>
            <w:tcW w:w="8783" w:type="dxa"/>
          </w:tcPr>
          <w:p w14:paraId="02E1E206" w14:textId="77777777" w:rsidR="00D30CCF" w:rsidRPr="00F66F92" w:rsidRDefault="00D30CCF" w:rsidP="000150F1">
            <w:pPr>
              <w:pStyle w:val="VCAAbulletlevel2"/>
              <w:spacing w:after="0"/>
            </w:pPr>
            <w:r w:rsidRPr="00FE7AA7">
              <w:t xml:space="preserve">Watch a </w:t>
            </w:r>
            <w:r>
              <w:t xml:space="preserve">film or </w:t>
            </w:r>
            <w:r w:rsidRPr="00FE7AA7">
              <w:t>selection of films that feature older adult protagonists or themes related to aging.</w:t>
            </w:r>
            <w:r>
              <w:t xml:space="preserve"> I</w:t>
            </w:r>
            <w:r w:rsidRPr="00FE7AA7">
              <w:t xml:space="preserve">n groups or as a class, </w:t>
            </w:r>
            <w:r>
              <w:t xml:space="preserve">discuss </w:t>
            </w:r>
            <w:r w:rsidRPr="00FE7AA7">
              <w:t>the messages conveyed and the impact of these representations on society.</w:t>
            </w:r>
          </w:p>
        </w:tc>
      </w:tr>
      <w:tr w:rsidR="00D30CCF" w14:paraId="18766708" w14:textId="77777777" w:rsidTr="000150F1">
        <w:trPr>
          <w:cantSplit/>
        </w:trPr>
        <w:tc>
          <w:tcPr>
            <w:tcW w:w="8783" w:type="dxa"/>
          </w:tcPr>
          <w:p w14:paraId="17BF1431" w14:textId="3DED2391" w:rsidR="00D30CCF" w:rsidRPr="00F66F92" w:rsidRDefault="00D30CCF" w:rsidP="000150F1">
            <w:pPr>
              <w:pStyle w:val="VCAAbulletlevel2"/>
              <w:spacing w:after="0"/>
            </w:pPr>
            <w:r w:rsidRPr="00FE7AA7">
              <w:lastRenderedPageBreak/>
              <w:t xml:space="preserve">Read texts about </w:t>
            </w:r>
            <w:sdt>
              <w:sdtPr>
                <w:alias w:val="Keywords"/>
                <w:tag w:val=""/>
                <w:id w:val="1382205414"/>
                <w:placeholder>
                  <w:docPart w:val="4433C8B977754A49AD39E72DECBB4C08"/>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E7AA7">
              <w:t>-speaking individuals or communities dealing with advantages and challenges related to an aging population. Discuss the insights gained from these texts with your class. Compare your findings with the issues related to an aging population in Australia.</w:t>
            </w:r>
          </w:p>
        </w:tc>
      </w:tr>
      <w:tr w:rsidR="00D30CCF" w14:paraId="796A55F5" w14:textId="77777777" w:rsidTr="000150F1">
        <w:trPr>
          <w:cantSplit/>
        </w:trPr>
        <w:tc>
          <w:tcPr>
            <w:tcW w:w="8783" w:type="dxa"/>
          </w:tcPr>
          <w:p w14:paraId="115B5F79" w14:textId="31A0516F" w:rsidR="00D30CCF" w:rsidRPr="00F66F92" w:rsidRDefault="00D30CCF" w:rsidP="000150F1">
            <w:pPr>
              <w:pStyle w:val="VCAAbulletlevel2"/>
              <w:spacing w:after="0"/>
            </w:pPr>
            <w:r w:rsidRPr="00FE7AA7">
              <w:t>View examples of media texts (e.g. advertisements, articles, TV shows) in</w:t>
            </w:r>
            <w:r>
              <w:t xml:space="preserve"> </w:t>
            </w:r>
            <w:sdt>
              <w:sdtPr>
                <w:alias w:val="Keywords"/>
                <w:tag w:val=""/>
                <w:id w:val="1023206853"/>
                <w:placeholder>
                  <w:docPart w:val="A8990C6FF04B4E54A1888FF8EA5D64EA"/>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E7AA7">
              <w:t xml:space="preserve"> that feature older adults and analyse the messages, stereotypes and attitudes conveyed in these representations.</w:t>
            </w:r>
          </w:p>
        </w:tc>
      </w:tr>
      <w:tr w:rsidR="00D30CCF" w14:paraId="1C5B48B6" w14:textId="77777777" w:rsidTr="000150F1">
        <w:trPr>
          <w:cantSplit/>
        </w:trPr>
        <w:tc>
          <w:tcPr>
            <w:tcW w:w="8783" w:type="dxa"/>
          </w:tcPr>
          <w:p w14:paraId="7F709043" w14:textId="77777777" w:rsidR="00D30CCF" w:rsidRDefault="00D30CCF" w:rsidP="000150F1">
            <w:pPr>
              <w:pStyle w:val="VCAAbulletlevel2"/>
              <w:spacing w:after="0"/>
            </w:pPr>
            <w:r w:rsidRPr="00FE7AA7">
              <w:t>Complete a ‘</w:t>
            </w:r>
            <w:r>
              <w:t>g</w:t>
            </w:r>
            <w:r w:rsidRPr="00FE7AA7">
              <w:t xml:space="preserve">allery </w:t>
            </w:r>
            <w:r>
              <w:t>w</w:t>
            </w:r>
            <w:r w:rsidRPr="00FE7AA7">
              <w:t>alk’ to collate grammatical structures, ph</w:t>
            </w:r>
            <w:r>
              <w:t>r</w:t>
            </w:r>
            <w:r w:rsidRPr="00FE7AA7">
              <w:t xml:space="preserve">ases and vocabulary required to share information about data. </w:t>
            </w:r>
          </w:p>
        </w:tc>
      </w:tr>
      <w:tr w:rsidR="00D30CCF" w14:paraId="4AA8B0E7" w14:textId="77777777" w:rsidTr="000150F1">
        <w:trPr>
          <w:cantSplit/>
        </w:trPr>
        <w:tc>
          <w:tcPr>
            <w:tcW w:w="8783" w:type="dxa"/>
          </w:tcPr>
          <w:p w14:paraId="75013705" w14:textId="77777777" w:rsidR="00D30CCF" w:rsidRDefault="00D30CCF" w:rsidP="000150F1">
            <w:pPr>
              <w:pStyle w:val="VCAAbulletlevel2"/>
              <w:spacing w:after="0"/>
            </w:pPr>
            <w:r w:rsidRPr="00FE7AA7">
              <w:t>View, analyse and compare data on the aging populations in different countries to identify trends and potential implications for society</w:t>
            </w:r>
            <w:r>
              <w:t>. W</w:t>
            </w:r>
            <w:r w:rsidRPr="00FE7AA7">
              <w:t>rite short statements providing information about the data.</w:t>
            </w:r>
          </w:p>
        </w:tc>
      </w:tr>
      <w:tr w:rsidR="00D30CCF" w14:paraId="00FB3D90" w14:textId="77777777" w:rsidTr="000150F1">
        <w:trPr>
          <w:cantSplit/>
        </w:trPr>
        <w:tc>
          <w:tcPr>
            <w:tcW w:w="8783" w:type="dxa"/>
          </w:tcPr>
          <w:p w14:paraId="449771F3" w14:textId="77777777" w:rsidR="00D30CCF" w:rsidRDefault="00D30CCF" w:rsidP="000150F1">
            <w:pPr>
              <w:pStyle w:val="VCAAbulletlevel2"/>
              <w:spacing w:after="0"/>
            </w:pPr>
            <w:r>
              <w:t>In groups, d</w:t>
            </w:r>
            <w:r w:rsidRPr="00FE7AA7">
              <w:t>esign and conduct a survey to assess attitudes towards aging within your community or school. After collecting data, write a</w:t>
            </w:r>
            <w:r>
              <w:t>n informative</w:t>
            </w:r>
            <w:r w:rsidRPr="00FE7AA7">
              <w:t xml:space="preserve"> text</w:t>
            </w:r>
            <w:r>
              <w:t xml:space="preserve"> (e.g. an article, speech, report)</w:t>
            </w:r>
            <w:r w:rsidRPr="00FE7AA7">
              <w:t xml:space="preserve"> presenting your findings and potential factors influencing these attitudes.</w:t>
            </w:r>
          </w:p>
        </w:tc>
      </w:tr>
      <w:tr w:rsidR="00D30CCF" w14:paraId="53A26DF7" w14:textId="77777777" w:rsidTr="000150F1">
        <w:trPr>
          <w:cantSplit/>
        </w:trPr>
        <w:tc>
          <w:tcPr>
            <w:tcW w:w="8783" w:type="dxa"/>
            <w:tcBorders>
              <w:bottom w:val="single" w:sz="4" w:space="0" w:color="auto"/>
            </w:tcBorders>
            <w:shd w:val="clear" w:color="auto" w:fill="D9D9D9" w:themeFill="background1" w:themeFillShade="D9"/>
          </w:tcPr>
          <w:p w14:paraId="41757F53" w14:textId="4A047EBA" w:rsidR="00D30CCF" w:rsidRPr="008C6AA2" w:rsidRDefault="00D30CCF" w:rsidP="000150F1">
            <w:pPr>
              <w:pStyle w:val="VCAAbulletlevel2"/>
              <w:shd w:val="clear" w:color="auto" w:fill="D9D9D9" w:themeFill="background1" w:themeFillShade="D9"/>
              <w:spacing w:after="0"/>
              <w:rPr>
                <w:b/>
                <w:bCs/>
              </w:rPr>
            </w:pPr>
            <w:r>
              <w:rPr>
                <w:noProof/>
              </w:rPr>
              <w:drawing>
                <wp:anchor distT="0" distB="0" distL="114300" distR="114300" simplePos="0" relativeHeight="251663360" behindDoc="0" locked="0" layoutInCell="1" allowOverlap="1" wp14:anchorId="44987743" wp14:editId="28242480">
                  <wp:simplePos x="0" y="0"/>
                  <wp:positionH relativeFrom="column">
                    <wp:posOffset>4870450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408500472"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bookmarkStart w:id="30" w:name="_Hlk142083761"/>
            <w:r w:rsidRPr="00FE7AA7">
              <w:rPr>
                <w:b/>
                <w:bCs/>
              </w:rPr>
              <w:t xml:space="preserve">Organise an intergenerational dialogue event with older adults from the </w:t>
            </w:r>
            <w:sdt>
              <w:sdtPr>
                <w:rPr>
                  <w:b/>
                  <w:bCs/>
                </w:rPr>
                <w:alias w:val="Keywords"/>
                <w:tag w:val=""/>
                <w:id w:val="143407084"/>
                <w:placeholder>
                  <w:docPart w:val="577D4BF2B6584D568F7880FB0CDE09B2"/>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Macedonian</w:t>
                </w:r>
              </w:sdtContent>
            </w:sdt>
            <w:r w:rsidRPr="00FE7AA7">
              <w:rPr>
                <w:b/>
                <w:bCs/>
              </w:rPr>
              <w:t>-speaking community and discuss how their lives have changed over time.</w:t>
            </w:r>
            <w:bookmarkEnd w:id="30"/>
          </w:p>
        </w:tc>
      </w:tr>
      <w:tr w:rsidR="00D30CCF" w14:paraId="4DA0D318" w14:textId="77777777" w:rsidTr="000150F1">
        <w:trPr>
          <w:cantSplit/>
        </w:trPr>
        <w:tc>
          <w:tcPr>
            <w:tcW w:w="8783" w:type="dxa"/>
            <w:tcBorders>
              <w:bottom w:val="single" w:sz="4" w:space="0" w:color="auto"/>
            </w:tcBorders>
            <w:shd w:val="clear" w:color="auto" w:fill="auto"/>
          </w:tcPr>
          <w:p w14:paraId="196187BB" w14:textId="77777777" w:rsidR="00D30CCF" w:rsidRDefault="00D30CCF" w:rsidP="000150F1">
            <w:pPr>
              <w:pStyle w:val="VCAAbulletlevel2"/>
              <w:spacing w:after="0"/>
            </w:pPr>
            <w:r w:rsidRPr="00FE7AA7">
              <w:t>Explore how attitudes towards aging have evolved over time, by reading or conducting research on historical perspectives of aging and older adults. Create a timeline or visual representation to highlight changes in attitudes.</w:t>
            </w:r>
          </w:p>
        </w:tc>
      </w:tr>
      <w:tr w:rsidR="00D30CCF" w14:paraId="7F505AE2" w14:textId="77777777" w:rsidTr="000150F1">
        <w:trPr>
          <w:cantSplit/>
        </w:trPr>
        <w:tc>
          <w:tcPr>
            <w:tcW w:w="8783" w:type="dxa"/>
            <w:tcBorders>
              <w:bottom w:val="single" w:sz="4" w:space="0" w:color="auto"/>
            </w:tcBorders>
            <w:shd w:val="clear" w:color="auto" w:fill="auto"/>
          </w:tcPr>
          <w:p w14:paraId="2DCF2878" w14:textId="43DC2A51" w:rsidR="00D30CCF" w:rsidRPr="00FE7AA7" w:rsidRDefault="00D30CCF" w:rsidP="000150F1">
            <w:pPr>
              <w:pStyle w:val="VCAAbulletlevel2"/>
              <w:spacing w:after="0"/>
            </w:pPr>
            <w:r w:rsidRPr="00FE7AA7">
              <w:t xml:space="preserve">Analyse examples of ageist language in </w:t>
            </w:r>
            <w:sdt>
              <w:sdtPr>
                <w:alias w:val="Keywords"/>
                <w:tag w:val=""/>
                <w:id w:val="1144856130"/>
                <w:placeholder>
                  <w:docPart w:val="E06F5192110541D9A75E8DEB2C11BFDA"/>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E7AA7">
              <w:t xml:space="preserve"> and discuss how these linguistic choices perpetuate stereotypes. Suggest alternative, respectful ways to refer to older adults.</w:t>
            </w:r>
          </w:p>
        </w:tc>
      </w:tr>
      <w:tr w:rsidR="00D30CCF" w14:paraId="5C5FCBBE" w14:textId="77777777" w:rsidTr="000150F1">
        <w:trPr>
          <w:cantSplit/>
        </w:trPr>
        <w:tc>
          <w:tcPr>
            <w:tcW w:w="8783" w:type="dxa"/>
            <w:tcBorders>
              <w:bottom w:val="single" w:sz="4" w:space="0" w:color="auto"/>
            </w:tcBorders>
            <w:shd w:val="clear" w:color="auto" w:fill="auto"/>
          </w:tcPr>
          <w:p w14:paraId="48BB8165" w14:textId="77777777" w:rsidR="00D30CCF" w:rsidRPr="00FE7AA7" w:rsidRDefault="00D30CCF" w:rsidP="000150F1">
            <w:pPr>
              <w:pStyle w:val="VCAAbulletlevel2"/>
              <w:spacing w:after="0"/>
            </w:pPr>
            <w:r w:rsidRPr="00FE7AA7">
              <w:t xml:space="preserve">Research innovative technological solutions designed to enhance the quality of life for older adults, such as assistive devices and communication technologies, and create a blog post evaluating this technology. Read the blog posts written by your classmates, then write a comment with </w:t>
            </w:r>
            <w:r>
              <w:t>2</w:t>
            </w:r>
            <w:r w:rsidRPr="00FE7AA7">
              <w:t xml:space="preserve"> positive statements and one question.</w:t>
            </w:r>
          </w:p>
        </w:tc>
      </w:tr>
      <w:tr w:rsidR="00D30CCF" w14:paraId="528BA4C6" w14:textId="77777777" w:rsidTr="000150F1">
        <w:trPr>
          <w:cantSplit/>
        </w:trPr>
        <w:tc>
          <w:tcPr>
            <w:tcW w:w="8783" w:type="dxa"/>
            <w:tcBorders>
              <w:bottom w:val="single" w:sz="4" w:space="0" w:color="auto"/>
            </w:tcBorders>
            <w:shd w:val="clear" w:color="auto" w:fill="auto"/>
          </w:tcPr>
          <w:p w14:paraId="62181FDF" w14:textId="1BBB8439" w:rsidR="00D30CCF" w:rsidRPr="00FE7AA7" w:rsidRDefault="00D30CCF" w:rsidP="000150F1">
            <w:pPr>
              <w:pStyle w:val="VCAAbulletlevel2"/>
              <w:spacing w:after="0"/>
            </w:pPr>
            <w:r w:rsidRPr="00FE7AA7">
              <w:t>Reflect on what you have learned</w:t>
            </w:r>
            <w:r w:rsidR="005D1814">
              <w:t xml:space="preserve"> of work</w:t>
            </w:r>
            <w:r w:rsidRPr="00FE7AA7">
              <w:t xml:space="preserve"> </w:t>
            </w:r>
            <w:r w:rsidR="002634B9">
              <w:t xml:space="preserve">throughout this unit or work </w:t>
            </w:r>
            <w:r w:rsidRPr="00FE7AA7">
              <w:t xml:space="preserve">by completing a </w:t>
            </w:r>
            <w:hyperlink r:id="rId39" w:anchor=":~:text=THE%20CIRCLE%20OF%20VIEWPOINTS%20ROUTINE%201%201.%20Brainstorm,now%20have%20and%20what%20new%20questions%20have%20arisen." w:history="1">
              <w:r w:rsidRPr="0094696C">
                <w:rPr>
                  <w:rStyle w:val="Hyperlink"/>
                </w:rPr>
                <w:t>circle of viewpoints</w:t>
              </w:r>
            </w:hyperlink>
            <w:r w:rsidRPr="4D5FA7EA">
              <w:t xml:space="preserve"> thinking</w:t>
            </w:r>
            <w:r w:rsidRPr="00FE7AA7">
              <w:t xml:space="preserve"> routine. Consider the different perspectives when approaching attitudes to an aging population and create sentences to express viewpoints from the</w:t>
            </w:r>
            <w:r>
              <w:t>se</w:t>
            </w:r>
            <w:r w:rsidRPr="00FE7AA7">
              <w:t xml:space="preserve"> different perspectives.</w:t>
            </w:r>
          </w:p>
        </w:tc>
      </w:tr>
      <w:tr w:rsidR="00D30CCF" w14:paraId="0C7FD2D6" w14:textId="77777777" w:rsidTr="000150F1">
        <w:trPr>
          <w:cantSplit/>
        </w:trPr>
        <w:tc>
          <w:tcPr>
            <w:tcW w:w="8783" w:type="dxa"/>
            <w:tcBorders>
              <w:bottom w:val="single" w:sz="4" w:space="0" w:color="auto"/>
            </w:tcBorders>
            <w:shd w:val="clear" w:color="auto" w:fill="auto"/>
          </w:tcPr>
          <w:p w14:paraId="523D15F2" w14:textId="530D66C0" w:rsidR="00D30CCF" w:rsidRPr="00FE7AA7" w:rsidRDefault="00D30CCF" w:rsidP="000150F1">
            <w:pPr>
              <w:pStyle w:val="VCAAbulletlevel2"/>
              <w:spacing w:after="0"/>
            </w:pPr>
            <w:r w:rsidRPr="00FE7AA7">
              <w:t xml:space="preserve">Discuss vocabulary and grammatical structures that could be useful when expressing opinions, </w:t>
            </w:r>
            <w:proofErr w:type="gramStart"/>
            <w:r w:rsidRPr="00FE7AA7">
              <w:t>agreement</w:t>
            </w:r>
            <w:proofErr w:type="gramEnd"/>
            <w:r>
              <w:t xml:space="preserve"> and</w:t>
            </w:r>
            <w:r w:rsidRPr="00FE7AA7">
              <w:t xml:space="preserve"> disagreement</w:t>
            </w:r>
            <w:r>
              <w:t xml:space="preserve"> </w:t>
            </w:r>
            <w:r w:rsidRPr="00FE7AA7">
              <w:t xml:space="preserve">in </w:t>
            </w:r>
            <w:sdt>
              <w:sdtPr>
                <w:alias w:val="Keywords"/>
                <w:tag w:val=""/>
                <w:id w:val="1508866334"/>
                <w:placeholder>
                  <w:docPart w:val="67F8604E553A4C7F9136FE85F9AB1F77"/>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w:t>
            </w:r>
            <w:r w:rsidRPr="00FE7AA7">
              <w:t xml:space="preserve"> </w:t>
            </w:r>
            <w:r>
              <w:t>P</w:t>
            </w:r>
            <w:r w:rsidRPr="00FE7AA7">
              <w:t>articipate in a</w:t>
            </w:r>
            <w:r>
              <w:t>n</w:t>
            </w:r>
            <w:r w:rsidRPr="00FE7AA7">
              <w:t xml:space="preserve"> ‘</w:t>
            </w:r>
            <w:r>
              <w:t>e</w:t>
            </w:r>
            <w:r w:rsidRPr="00FE7AA7">
              <w:t xml:space="preserve">xpressions </w:t>
            </w:r>
            <w:r>
              <w:t>b</w:t>
            </w:r>
            <w:r w:rsidRPr="00FE7AA7">
              <w:t>ingo’ activity, focusing on revising this information.</w:t>
            </w:r>
          </w:p>
        </w:tc>
      </w:tr>
      <w:tr w:rsidR="00D30CCF" w14:paraId="7EABAA1A" w14:textId="77777777" w:rsidTr="000150F1">
        <w:trPr>
          <w:cantSplit/>
          <w:trHeight w:val="851"/>
        </w:trPr>
        <w:tc>
          <w:tcPr>
            <w:tcW w:w="8783" w:type="dxa"/>
            <w:tcBorders>
              <w:bottom w:val="single" w:sz="4" w:space="0" w:color="auto"/>
            </w:tcBorders>
            <w:shd w:val="clear" w:color="auto" w:fill="auto"/>
          </w:tcPr>
          <w:p w14:paraId="1EC82121" w14:textId="77777777" w:rsidR="00D30CCF" w:rsidRPr="00FE7AA7" w:rsidRDefault="00D30CCF" w:rsidP="000150F1">
            <w:pPr>
              <w:pStyle w:val="VCAAbulletlevel2"/>
              <w:spacing w:after="0"/>
            </w:pPr>
            <w:r w:rsidRPr="00FE7AA7">
              <w:lastRenderedPageBreak/>
              <w:t xml:space="preserve">Discuss or debate different scenarios that pose ethical challenges concerning aging, such as healthcare decisions, resource allocation and intergenerational equity. </w:t>
            </w:r>
          </w:p>
        </w:tc>
      </w:tr>
      <w:tr w:rsidR="00D30CCF" w14:paraId="7B602827" w14:textId="77777777" w:rsidTr="000150F1">
        <w:trPr>
          <w:cantSplit/>
        </w:trPr>
        <w:tc>
          <w:tcPr>
            <w:tcW w:w="8783" w:type="dxa"/>
            <w:tcBorders>
              <w:bottom w:val="nil"/>
            </w:tcBorders>
            <w:shd w:val="clear" w:color="auto" w:fill="FFFFFF" w:themeFill="background1"/>
          </w:tcPr>
          <w:p w14:paraId="1AA9B3B7" w14:textId="77777777" w:rsidR="00D30CCF" w:rsidRDefault="00D30CCF" w:rsidP="000150F1">
            <w:pPr>
              <w:pStyle w:val="VCAAbulletlevel2"/>
              <w:spacing w:after="0"/>
            </w:pPr>
            <w:r w:rsidRPr="00FE7AA7">
              <w:t xml:space="preserve">Write a short story envisioning how society may change as the population ages. </w:t>
            </w:r>
          </w:p>
        </w:tc>
      </w:tr>
      <w:tr w:rsidR="00D30CCF" w14:paraId="2A37295F" w14:textId="77777777" w:rsidTr="000150F1">
        <w:tc>
          <w:tcPr>
            <w:tcW w:w="8783" w:type="dxa"/>
            <w:tcBorders>
              <w:bottom w:val="single" w:sz="4" w:space="0" w:color="C6ECFF" w:themeColor="accent1" w:themeTint="33"/>
            </w:tcBorders>
            <w:shd w:val="clear" w:color="auto" w:fill="FFFFFF" w:themeFill="background1"/>
          </w:tcPr>
          <w:p w14:paraId="32F1549C" w14:textId="77777777" w:rsidR="00D30CCF" w:rsidRDefault="00D30CCF" w:rsidP="000150F1">
            <w:pPr>
              <w:pStyle w:val="VCAAbulletlevel2"/>
              <w:numPr>
                <w:ilvl w:val="0"/>
                <w:numId w:val="0"/>
              </w:numPr>
              <w:spacing w:after="0"/>
              <w:ind w:left="360"/>
            </w:pPr>
          </w:p>
          <w:p w14:paraId="6F47A2A3" w14:textId="77777777" w:rsidR="00D30CCF" w:rsidRPr="00FE7AA7" w:rsidRDefault="00D30CCF" w:rsidP="000150F1">
            <w:pPr>
              <w:pStyle w:val="VCAAbulletlevel2"/>
              <w:numPr>
                <w:ilvl w:val="0"/>
                <w:numId w:val="0"/>
              </w:numPr>
              <w:spacing w:after="0"/>
              <w:ind w:left="360" w:hanging="360"/>
            </w:pPr>
          </w:p>
        </w:tc>
      </w:tr>
      <w:tr w:rsidR="00D30CCF" w14:paraId="134CAD6D" w14:textId="77777777" w:rsidTr="000150F1">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213AF98E" w14:textId="77777777" w:rsidR="00D30CCF" w:rsidRPr="000A7273" w:rsidRDefault="00D30CCF" w:rsidP="000150F1">
            <w:pPr>
              <w:pStyle w:val="Heading2"/>
              <w:rPr>
                <w:b/>
                <w:bCs/>
                <w:color w:val="004EA8"/>
              </w:rPr>
            </w:pPr>
            <w:bookmarkStart w:id="31" w:name="_Toc191905763"/>
            <w:r>
              <w:rPr>
                <w:noProof/>
              </w:rPr>
              <w:drawing>
                <wp:anchor distT="0" distB="0" distL="114300" distR="114300" simplePos="0" relativeHeight="251670528" behindDoc="0" locked="0" layoutInCell="1" allowOverlap="1" wp14:anchorId="0D991034" wp14:editId="440F5C3A">
                  <wp:simplePos x="0" y="0"/>
                  <wp:positionH relativeFrom="column">
                    <wp:posOffset>4643862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9855156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31"/>
            <w:r>
              <w:t xml:space="preserve"> </w:t>
            </w:r>
          </w:p>
          <w:p w14:paraId="6E848078" w14:textId="18E4AA03" w:rsidR="00D30CCF" w:rsidRDefault="00D30CCF" w:rsidP="000150F1">
            <w:pPr>
              <w:pStyle w:val="VCAAbulletlevel2"/>
              <w:numPr>
                <w:ilvl w:val="0"/>
                <w:numId w:val="0"/>
              </w:numPr>
              <w:spacing w:line="240" w:lineRule="auto"/>
              <w:rPr>
                <w:b/>
                <w:bCs/>
                <w:color w:val="004EA8"/>
                <w:sz w:val="32"/>
                <w:szCs w:val="32"/>
              </w:rPr>
            </w:pPr>
            <w:r w:rsidRPr="008C6AA2">
              <w:rPr>
                <w:b/>
                <w:bCs/>
                <w:color w:val="004EA8"/>
                <w:sz w:val="32"/>
                <w:szCs w:val="32"/>
              </w:rPr>
              <w:t xml:space="preserve">An intergenerational dialogue event with older adults from a </w:t>
            </w:r>
            <w:sdt>
              <w:sdtPr>
                <w:rPr>
                  <w:b/>
                  <w:bCs/>
                  <w:color w:val="004EA8"/>
                  <w:sz w:val="32"/>
                  <w:szCs w:val="32"/>
                </w:rPr>
                <w:alias w:val="Keywords"/>
                <w:tag w:val=""/>
                <w:id w:val="-2050284306"/>
                <w:placeholder>
                  <w:docPart w:val="458B380BC63E4ED796D198793119C5C2"/>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Macedonian</w:t>
                </w:r>
              </w:sdtContent>
            </w:sdt>
            <w:r w:rsidRPr="008C6AA2">
              <w:rPr>
                <w:b/>
                <w:bCs/>
                <w:color w:val="004EA8"/>
                <w:sz w:val="32"/>
                <w:szCs w:val="32"/>
              </w:rPr>
              <w:t>-speaking community, discussing how their lives have changed over time.</w:t>
            </w:r>
          </w:p>
          <w:p w14:paraId="6C416B29" w14:textId="77777777" w:rsidR="00D30CCF" w:rsidRDefault="00D30CCF" w:rsidP="000150F1">
            <w:pPr>
              <w:pStyle w:val="VCAAbulletlevel2"/>
              <w:numPr>
                <w:ilvl w:val="0"/>
                <w:numId w:val="0"/>
              </w:numPr>
              <w:rPr>
                <w:b/>
                <w:bCs/>
                <w:color w:val="004EA8"/>
                <w:sz w:val="32"/>
                <w:szCs w:val="32"/>
              </w:rPr>
            </w:pPr>
          </w:p>
          <w:p w14:paraId="24B8EF92" w14:textId="77777777" w:rsidR="00D30CCF" w:rsidRDefault="00D30CCF" w:rsidP="000150F1">
            <w:pPr>
              <w:pStyle w:val="VCAAbulletlevel2"/>
              <w:spacing w:after="0"/>
            </w:pPr>
            <w:r w:rsidRPr="00FE7AA7">
              <w:t>Discuss the benefits of intergenerational connections and why it is essential to engage in meaningful dialogues with older adults. Share personal experiences you have had with older adults and the benefits of these interactions.</w:t>
            </w:r>
          </w:p>
          <w:p w14:paraId="65CB6843" w14:textId="77777777" w:rsidR="00D30CCF" w:rsidRPr="00FE7AA7" w:rsidRDefault="00D30CCF" w:rsidP="000150F1">
            <w:pPr>
              <w:pStyle w:val="VCAAbulletlevel2"/>
              <w:numPr>
                <w:ilvl w:val="0"/>
                <w:numId w:val="0"/>
              </w:numPr>
              <w:spacing w:after="0"/>
              <w:ind w:left="360"/>
            </w:pPr>
          </w:p>
          <w:p w14:paraId="476BC355" w14:textId="77777777" w:rsidR="00D30CCF" w:rsidRDefault="00D30CCF" w:rsidP="000150F1">
            <w:pPr>
              <w:pStyle w:val="VCAAbulletlevel2"/>
              <w:spacing w:after="0"/>
            </w:pPr>
            <w:r w:rsidRPr="00FE7AA7">
              <w:t>Brainstorm a list of thoughtful questions to ask the older adults during an intergenerational dialogue event. Consider topics such as life experiences, historical events, personal achievements, their impact on their community and their perspectives on societal changes.</w:t>
            </w:r>
          </w:p>
          <w:p w14:paraId="0C316A6D" w14:textId="77777777" w:rsidR="00D30CCF" w:rsidRPr="00FE7AA7" w:rsidRDefault="00D30CCF" w:rsidP="000150F1">
            <w:pPr>
              <w:pStyle w:val="VCAAbulletlevel2"/>
              <w:numPr>
                <w:ilvl w:val="0"/>
                <w:numId w:val="0"/>
              </w:numPr>
              <w:spacing w:after="0"/>
            </w:pPr>
          </w:p>
          <w:p w14:paraId="5ECC8334" w14:textId="786AC940" w:rsidR="00D30CCF" w:rsidRDefault="00D30CCF" w:rsidP="000150F1">
            <w:pPr>
              <w:pStyle w:val="VCAAbulletlevel2"/>
              <w:spacing w:after="0"/>
            </w:pPr>
            <w:r w:rsidRPr="00FE7AA7">
              <w:t xml:space="preserve">Select and write a set of questions in </w:t>
            </w:r>
            <w:sdt>
              <w:sdtPr>
                <w:alias w:val="Keywords"/>
                <w:tag w:val=""/>
                <w:id w:val="-1920397118"/>
                <w:placeholder>
                  <w:docPart w:val="71255A731DEA46CBB7C3CAB7AB843A06"/>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E7AA7">
              <w:t xml:space="preserve"> then share these questions with a partner, providing each other with feedback on the grammar, spelling, </w:t>
            </w:r>
            <w:proofErr w:type="gramStart"/>
            <w:r w:rsidRPr="00FE7AA7">
              <w:t>formality</w:t>
            </w:r>
            <w:proofErr w:type="gramEnd"/>
            <w:r w:rsidRPr="00FE7AA7">
              <w:t xml:space="preserve"> and style. Edit your questions in response to the feedback </w:t>
            </w:r>
            <w:r>
              <w:t xml:space="preserve">you </w:t>
            </w:r>
            <w:r w:rsidRPr="00FE7AA7">
              <w:t>receive.</w:t>
            </w:r>
          </w:p>
          <w:p w14:paraId="66D25727" w14:textId="77777777" w:rsidR="00D30CCF" w:rsidRPr="00FE7AA7" w:rsidRDefault="00D30CCF" w:rsidP="000150F1">
            <w:pPr>
              <w:pStyle w:val="VCAAbulletlevel2"/>
              <w:numPr>
                <w:ilvl w:val="0"/>
                <w:numId w:val="0"/>
              </w:numPr>
              <w:spacing w:after="0"/>
            </w:pPr>
          </w:p>
          <w:p w14:paraId="2E665746" w14:textId="77777777" w:rsidR="00D30CCF" w:rsidRDefault="00D30CCF" w:rsidP="000150F1">
            <w:pPr>
              <w:pStyle w:val="VCAAbulletlevel2"/>
              <w:spacing w:after="0"/>
            </w:pPr>
            <w:r w:rsidRPr="00FE7AA7">
              <w:t>Conduct and record mock discussions to practi</w:t>
            </w:r>
            <w:r>
              <w:t>s</w:t>
            </w:r>
            <w:r w:rsidRPr="00FE7AA7">
              <w:t xml:space="preserve">e asking questions and responding respectfully, then watch the recording, </w:t>
            </w:r>
            <w:r>
              <w:t>reflecting on</w:t>
            </w:r>
            <w:r w:rsidRPr="00FE7AA7">
              <w:t xml:space="preserve"> your pronunciation, body language and active listening cues when speaking.</w:t>
            </w:r>
          </w:p>
          <w:p w14:paraId="272EE5AF" w14:textId="77777777" w:rsidR="00D30CCF" w:rsidRPr="00FE7AA7" w:rsidRDefault="00D30CCF" w:rsidP="000150F1">
            <w:pPr>
              <w:pStyle w:val="VCAAbulletlevel2"/>
              <w:numPr>
                <w:ilvl w:val="0"/>
                <w:numId w:val="0"/>
              </w:numPr>
              <w:spacing w:after="0"/>
            </w:pPr>
          </w:p>
          <w:p w14:paraId="4D2E2877" w14:textId="594CE5F0" w:rsidR="00D30CCF" w:rsidRDefault="00D30CCF" w:rsidP="000150F1">
            <w:pPr>
              <w:pStyle w:val="VCAAbulletlevel2"/>
              <w:spacing w:after="0"/>
            </w:pPr>
            <w:r w:rsidRPr="00FE7AA7">
              <w:t xml:space="preserve">Invite local </w:t>
            </w:r>
            <w:sdt>
              <w:sdtPr>
                <w:alias w:val="Keywords"/>
                <w:tag w:val=""/>
                <w:id w:val="-282423197"/>
                <w:placeholder>
                  <w:docPart w:val="AE38EFD74106480A88E50FC4DBF6EFCB"/>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E7AA7">
              <w:t>-speaking community members to attend an intergenerational dialogue event. Ask your prepared questions, listening actively to the responses, and ask follow-up questions to deepen the discussion.</w:t>
            </w:r>
          </w:p>
          <w:p w14:paraId="7ED3386A" w14:textId="77777777" w:rsidR="00D30CCF" w:rsidRPr="00FE7AA7" w:rsidRDefault="00D30CCF" w:rsidP="000150F1">
            <w:pPr>
              <w:pStyle w:val="VCAAbulletlevel2"/>
              <w:numPr>
                <w:ilvl w:val="0"/>
                <w:numId w:val="0"/>
              </w:numPr>
              <w:spacing w:after="0"/>
            </w:pPr>
          </w:p>
          <w:p w14:paraId="08283CE3" w14:textId="77777777" w:rsidR="00D30CCF" w:rsidRDefault="00D30CCF" w:rsidP="000150F1">
            <w:pPr>
              <w:pStyle w:val="VCAAbulletlevel2"/>
              <w:spacing w:after="0"/>
            </w:pPr>
            <w:r w:rsidRPr="00FE7AA7">
              <w:t xml:space="preserve">Take notes during the </w:t>
            </w:r>
            <w:r>
              <w:t>interview</w:t>
            </w:r>
            <w:r w:rsidRPr="00FE7AA7">
              <w:t xml:space="preserve"> to capture key insights, memorable anecdotes and lessons learned.</w:t>
            </w:r>
          </w:p>
          <w:p w14:paraId="0AB4860B" w14:textId="77777777" w:rsidR="00D30CCF" w:rsidRPr="00FE7AA7" w:rsidRDefault="00D30CCF" w:rsidP="000150F1">
            <w:pPr>
              <w:pStyle w:val="VCAAbulletlevel2"/>
              <w:numPr>
                <w:ilvl w:val="0"/>
                <w:numId w:val="0"/>
              </w:numPr>
              <w:spacing w:after="0"/>
            </w:pPr>
          </w:p>
          <w:p w14:paraId="4A87029A" w14:textId="77777777" w:rsidR="00D30CCF" w:rsidRDefault="00D30CCF" w:rsidP="000150F1">
            <w:pPr>
              <w:pStyle w:val="VCAAbulletlevel2"/>
              <w:spacing w:after="0"/>
            </w:pPr>
            <w:r w:rsidRPr="00FE7AA7">
              <w:t>Complete a Venn</w:t>
            </w:r>
            <w:r>
              <w:t xml:space="preserve"> d</w:t>
            </w:r>
            <w:r w:rsidRPr="00FE7AA7">
              <w:t>iagram, including information about what their lives were like when they were young and what they are like now, identifying the similarities and differences.</w:t>
            </w:r>
          </w:p>
          <w:p w14:paraId="387BA709" w14:textId="77777777" w:rsidR="00D30CCF" w:rsidRPr="00FE7AA7" w:rsidRDefault="00D30CCF" w:rsidP="000150F1">
            <w:pPr>
              <w:pStyle w:val="VCAAbulletlevel2"/>
              <w:numPr>
                <w:ilvl w:val="0"/>
                <w:numId w:val="0"/>
              </w:numPr>
              <w:spacing w:after="0"/>
            </w:pPr>
          </w:p>
          <w:p w14:paraId="7AC3DCFB" w14:textId="77777777" w:rsidR="00D30CCF" w:rsidRDefault="00D30CCF" w:rsidP="000150F1">
            <w:pPr>
              <w:pStyle w:val="VCAAbulletlevel2"/>
              <w:spacing w:after="0"/>
            </w:pPr>
            <w:r w:rsidRPr="00FE7AA7">
              <w:t>Create a quote</w:t>
            </w:r>
            <w:r>
              <w:t>s</w:t>
            </w:r>
            <w:r w:rsidRPr="00FE7AA7">
              <w:t xml:space="preserve"> wall, identifying the ways in which the people you interviewed contributed to the community, and the impact </w:t>
            </w:r>
            <w:r>
              <w:t xml:space="preserve">that other </w:t>
            </w:r>
            <w:r w:rsidRPr="00FE7AA7">
              <w:t>people’s attitudes</w:t>
            </w:r>
            <w:r>
              <w:t xml:space="preserve"> to aging</w:t>
            </w:r>
            <w:r w:rsidRPr="00FE7AA7">
              <w:t xml:space="preserve"> have had on their contributions.</w:t>
            </w:r>
          </w:p>
          <w:p w14:paraId="47018BC9" w14:textId="77777777" w:rsidR="00D30CCF" w:rsidRPr="00FE7AA7" w:rsidRDefault="00D30CCF" w:rsidP="000150F1">
            <w:pPr>
              <w:pStyle w:val="VCAAbulletlevel2"/>
              <w:numPr>
                <w:ilvl w:val="0"/>
                <w:numId w:val="0"/>
              </w:numPr>
              <w:spacing w:after="0"/>
            </w:pPr>
          </w:p>
          <w:p w14:paraId="215C6893" w14:textId="77777777" w:rsidR="00D30CCF" w:rsidRDefault="00D30CCF" w:rsidP="000150F1">
            <w:pPr>
              <w:pStyle w:val="VCAAbulletlevel2"/>
              <w:spacing w:after="0"/>
            </w:pPr>
            <w:r w:rsidRPr="00FE7AA7">
              <w:t xml:space="preserve">Discuss your experiences after the dialogue event, </w:t>
            </w:r>
            <w:r>
              <w:t xml:space="preserve">consider </w:t>
            </w:r>
            <w:r w:rsidRPr="00FE7AA7">
              <w:t xml:space="preserve">how the event impacted your understanding of older adults' lives </w:t>
            </w:r>
            <w:r>
              <w:t xml:space="preserve">and </w:t>
            </w:r>
            <w:r w:rsidRPr="00FE7AA7">
              <w:t>share your key takeaways.</w:t>
            </w:r>
          </w:p>
          <w:p w14:paraId="71249EF9" w14:textId="77777777" w:rsidR="00D30CCF" w:rsidRPr="00FE7AA7" w:rsidRDefault="00D30CCF" w:rsidP="000150F1">
            <w:pPr>
              <w:pStyle w:val="VCAAbulletlevel2"/>
              <w:numPr>
                <w:ilvl w:val="0"/>
                <w:numId w:val="0"/>
              </w:numPr>
              <w:spacing w:after="0"/>
            </w:pPr>
          </w:p>
          <w:p w14:paraId="24F3B2EA" w14:textId="77777777" w:rsidR="00D30CCF" w:rsidRDefault="00D30CCF" w:rsidP="000150F1">
            <w:pPr>
              <w:pStyle w:val="VCAAbulletlevel2"/>
            </w:pPr>
            <w:r w:rsidRPr="00FE7AA7">
              <w:lastRenderedPageBreak/>
              <w:t>Write a reflective journal entry about the intergenerational dialogue event and explore the significance of such dialogues for fostering empathy and building stronger communities.</w:t>
            </w:r>
          </w:p>
          <w:p w14:paraId="3423899C" w14:textId="77777777" w:rsidR="00D30CCF" w:rsidRPr="00FE7AA7" w:rsidRDefault="00D30CCF" w:rsidP="000150F1">
            <w:pPr>
              <w:pStyle w:val="VCAAbulletlevel2"/>
              <w:numPr>
                <w:ilvl w:val="0"/>
                <w:numId w:val="0"/>
              </w:numPr>
            </w:pPr>
          </w:p>
          <w:p w14:paraId="5262EDE7" w14:textId="77777777" w:rsidR="00D30CCF" w:rsidRDefault="00D30CCF" w:rsidP="000150F1">
            <w:pPr>
              <w:pStyle w:val="VCAAbulletlevel2"/>
              <w:spacing w:after="0"/>
            </w:pPr>
            <w:r w:rsidRPr="00FE7AA7">
              <w:t>Share your reflections with the class, allowing for further discussions and insights.</w:t>
            </w:r>
          </w:p>
          <w:p w14:paraId="384D94A7" w14:textId="77777777" w:rsidR="00D30CCF" w:rsidRPr="0066155E" w:rsidRDefault="00D30CCF" w:rsidP="000150F1">
            <w:pPr>
              <w:pStyle w:val="VCAAbulletlevel2"/>
              <w:numPr>
                <w:ilvl w:val="0"/>
                <w:numId w:val="0"/>
              </w:numPr>
              <w:spacing w:after="0"/>
            </w:pPr>
          </w:p>
        </w:tc>
      </w:tr>
    </w:tbl>
    <w:p w14:paraId="7FA5F181" w14:textId="77777777" w:rsidR="00D30CCF" w:rsidRDefault="00D30CCF" w:rsidP="00D30CCF">
      <w:bookmarkStart w:id="32" w:name="_Hlk179282842"/>
    </w:p>
    <w:p w14:paraId="1C2EE9F0" w14:textId="77777777" w:rsidR="00D30CCF" w:rsidRDefault="00D30CCF" w:rsidP="00D30CCF">
      <w:pPr>
        <w:pStyle w:val="Heading4"/>
      </w:pPr>
      <w:r w:rsidRPr="008C6AA2">
        <w:t>Unit 2</w:t>
      </w:r>
      <w:r>
        <w:t xml:space="preserve"> </w:t>
      </w:r>
      <w:r w:rsidRPr="008C6AA2">
        <w:t xml:space="preserve">- Area of Study </w:t>
      </w:r>
      <w:r>
        <w:t>3</w:t>
      </w:r>
    </w:p>
    <w:tbl>
      <w:tblPr>
        <w:tblStyle w:val="TableGrid"/>
        <w:tblW w:w="8789" w:type="dxa"/>
        <w:tblInd w:w="-5" w:type="dxa"/>
        <w:tblLook w:val="04A0" w:firstRow="1" w:lastRow="0" w:firstColumn="1" w:lastColumn="0" w:noHBand="0" w:noVBand="1"/>
      </w:tblPr>
      <w:tblGrid>
        <w:gridCol w:w="2197"/>
        <w:gridCol w:w="2197"/>
        <w:gridCol w:w="2197"/>
        <w:gridCol w:w="2198"/>
      </w:tblGrid>
      <w:tr w:rsidR="00D30CCF" w:rsidRPr="00F040C4" w14:paraId="0D472BEC" w14:textId="77777777" w:rsidTr="000150F1">
        <w:trPr>
          <w:trHeight w:val="274"/>
        </w:trPr>
        <w:tc>
          <w:tcPr>
            <w:tcW w:w="2197" w:type="dxa"/>
            <w:shd w:val="clear" w:color="auto" w:fill="0F7EB4"/>
          </w:tcPr>
          <w:p w14:paraId="4ED14A45" w14:textId="77777777" w:rsidR="00D30CCF" w:rsidRPr="00F040C4" w:rsidRDefault="00D30CCF" w:rsidP="000150F1">
            <w:pPr>
              <w:pStyle w:val="VCAAtablecondensedheading"/>
              <w:rPr>
                <w:b w:val="0"/>
              </w:rPr>
            </w:pPr>
            <w:r w:rsidRPr="00F040C4">
              <w:t xml:space="preserve">Concept </w:t>
            </w:r>
          </w:p>
        </w:tc>
        <w:tc>
          <w:tcPr>
            <w:tcW w:w="2197" w:type="dxa"/>
            <w:shd w:val="clear" w:color="auto" w:fill="0F7EB4"/>
          </w:tcPr>
          <w:p w14:paraId="4E1B07BE" w14:textId="77777777" w:rsidR="00D30CCF" w:rsidRPr="00F040C4" w:rsidRDefault="00D30CCF" w:rsidP="000150F1">
            <w:pPr>
              <w:pStyle w:val="VCAAtablecondensedheading"/>
              <w:rPr>
                <w:b w:val="0"/>
              </w:rPr>
            </w:pPr>
            <w:r w:rsidRPr="00F040C4">
              <w:t>Perspective</w:t>
            </w:r>
          </w:p>
        </w:tc>
        <w:tc>
          <w:tcPr>
            <w:tcW w:w="2197" w:type="dxa"/>
            <w:shd w:val="clear" w:color="auto" w:fill="0F7EB4"/>
          </w:tcPr>
          <w:p w14:paraId="7E04D338" w14:textId="77777777" w:rsidR="00D30CCF" w:rsidRPr="00F040C4" w:rsidRDefault="00D30CCF" w:rsidP="000150F1">
            <w:pPr>
              <w:pStyle w:val="VCAAtablecondensedheading"/>
              <w:rPr>
                <w:b w:val="0"/>
              </w:rPr>
            </w:pPr>
            <w:r w:rsidRPr="00F040C4">
              <w:t>Topic</w:t>
            </w:r>
          </w:p>
        </w:tc>
        <w:tc>
          <w:tcPr>
            <w:tcW w:w="2198" w:type="dxa"/>
            <w:shd w:val="clear" w:color="auto" w:fill="0F7EB4"/>
          </w:tcPr>
          <w:p w14:paraId="1A280B53" w14:textId="77777777" w:rsidR="00D30CCF" w:rsidRPr="00F040C4" w:rsidRDefault="00D30CCF" w:rsidP="000150F1">
            <w:pPr>
              <w:pStyle w:val="VCAAtablecondensedheading"/>
              <w:rPr>
                <w:b w:val="0"/>
              </w:rPr>
            </w:pPr>
            <w:r w:rsidRPr="00F040C4">
              <w:t>Subtopic</w:t>
            </w:r>
          </w:p>
        </w:tc>
      </w:tr>
      <w:tr w:rsidR="00D30CCF" w:rsidRPr="00F040C4" w14:paraId="4FE21258" w14:textId="77777777" w:rsidTr="00EF4924">
        <w:trPr>
          <w:trHeight w:val="1701"/>
        </w:trPr>
        <w:tc>
          <w:tcPr>
            <w:tcW w:w="2197" w:type="dxa"/>
            <w:vAlign w:val="center"/>
          </w:tcPr>
          <w:p w14:paraId="7E6CBC1F" w14:textId="77777777" w:rsidR="00D30CCF" w:rsidRPr="002256A5" w:rsidRDefault="00D30CCF" w:rsidP="000150F1">
            <w:pPr>
              <w:pStyle w:val="VCAAbody"/>
              <w:jc w:val="center"/>
            </w:pPr>
            <w:r w:rsidRPr="007B1023">
              <w:t>Legacy</w:t>
            </w:r>
          </w:p>
        </w:tc>
        <w:tc>
          <w:tcPr>
            <w:tcW w:w="2197" w:type="dxa"/>
            <w:vAlign w:val="center"/>
          </w:tcPr>
          <w:p w14:paraId="2C79E4BA" w14:textId="77777777" w:rsidR="00D30CCF" w:rsidRPr="00F040C4" w:rsidRDefault="00D30CCF" w:rsidP="000150F1">
            <w:pPr>
              <w:pStyle w:val="VCAAbody"/>
              <w:jc w:val="center"/>
            </w:pPr>
            <w:r w:rsidRPr="00387AF6">
              <w:t>Community</w:t>
            </w:r>
          </w:p>
        </w:tc>
        <w:tc>
          <w:tcPr>
            <w:tcW w:w="2197" w:type="dxa"/>
            <w:vAlign w:val="center"/>
          </w:tcPr>
          <w:p w14:paraId="5B4889F6" w14:textId="77777777" w:rsidR="00D30CCF" w:rsidRPr="00F040C4" w:rsidRDefault="00D30CCF" w:rsidP="000150F1">
            <w:pPr>
              <w:pStyle w:val="VCAAbody"/>
              <w:jc w:val="center"/>
            </w:pPr>
            <w:r w:rsidRPr="00387AF6">
              <w:t>History and traditions</w:t>
            </w:r>
          </w:p>
        </w:tc>
        <w:tc>
          <w:tcPr>
            <w:tcW w:w="2198" w:type="dxa"/>
            <w:vAlign w:val="center"/>
          </w:tcPr>
          <w:p w14:paraId="08E18CC5" w14:textId="46A6A8A9" w:rsidR="00D30CCF" w:rsidRPr="00F040C4" w:rsidRDefault="00D30CCF" w:rsidP="000150F1">
            <w:pPr>
              <w:pStyle w:val="VCAAbody"/>
              <w:jc w:val="center"/>
            </w:pPr>
            <w:r w:rsidRPr="00387AF6">
              <w:t xml:space="preserve">Impact of a famous </w:t>
            </w:r>
            <w:sdt>
              <w:sdtPr>
                <w:alias w:val="Keywords"/>
                <w:tag w:val=""/>
                <w:id w:val="-2091535985"/>
                <w:placeholder>
                  <w:docPart w:val="14199C52B5664E23925E91AB8E6DD9AA"/>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387AF6">
              <w:t xml:space="preserve">-speaking person in their chosen </w:t>
            </w:r>
            <w:proofErr w:type="spellStart"/>
            <w:r w:rsidRPr="00387AF6">
              <w:t>endeavour</w:t>
            </w:r>
            <w:proofErr w:type="spellEnd"/>
            <w:r w:rsidRPr="00387AF6">
              <w:t xml:space="preserve"> and Australian society</w:t>
            </w:r>
          </w:p>
        </w:tc>
      </w:tr>
    </w:tbl>
    <w:p w14:paraId="2EE69D53" w14:textId="77777777" w:rsidR="00D30CCF" w:rsidRPr="007733F6" w:rsidRDefault="00D30CCF" w:rsidP="00D30CCF">
      <w:pPr>
        <w:pStyle w:val="Heading2"/>
        <w:rPr>
          <w:sz w:val="28"/>
        </w:rPr>
      </w:pPr>
      <w:bookmarkStart w:id="33" w:name="_Toc183082947"/>
      <w:bookmarkStart w:id="34" w:name="_Toc183089420"/>
      <w:bookmarkStart w:id="35" w:name="_Toc183090508"/>
      <w:bookmarkStart w:id="36" w:name="_Toc183091014"/>
      <w:bookmarkStart w:id="37" w:name="_Toc189485933"/>
      <w:bookmarkStart w:id="38" w:name="_Toc191905764"/>
      <w:r w:rsidRPr="00633101">
        <w:rPr>
          <w:sz w:val="28"/>
        </w:rPr>
        <w:t xml:space="preserve">Outcome </w:t>
      </w:r>
      <w:r>
        <w:rPr>
          <w:sz w:val="28"/>
        </w:rPr>
        <w:t>3</w:t>
      </w:r>
      <w:bookmarkEnd w:id="33"/>
      <w:bookmarkEnd w:id="34"/>
      <w:bookmarkEnd w:id="35"/>
      <w:bookmarkEnd w:id="36"/>
      <w:bookmarkEnd w:id="37"/>
      <w:bookmarkEnd w:id="38"/>
      <w:r w:rsidRPr="007733F6">
        <w:rPr>
          <w:sz w:val="28"/>
        </w:rPr>
        <w:tab/>
      </w:r>
    </w:p>
    <w:p w14:paraId="602E4D72" w14:textId="6C6763A1" w:rsidR="00D30CCF" w:rsidRPr="00387AF6" w:rsidRDefault="00D30CCF" w:rsidP="00D30CCF">
      <w:pPr>
        <w:pStyle w:val="VCAAbody"/>
        <w:rPr>
          <w:shd w:val="clear" w:color="auto" w:fill="FFFFFF"/>
        </w:rPr>
      </w:pPr>
      <w:r w:rsidRPr="00387AF6">
        <w:rPr>
          <w:shd w:val="clear" w:color="auto" w:fill="FFFFFF"/>
        </w:rPr>
        <w:t xml:space="preserve">On completion of this unit the student should be able to deliver a spoken presentation in </w:t>
      </w:r>
      <w:sdt>
        <w:sdtPr>
          <w:rPr>
            <w:shd w:val="clear" w:color="auto" w:fill="FFFFFF"/>
          </w:rPr>
          <w:alias w:val="Keywords"/>
          <w:tag w:val=""/>
          <w:id w:val="-865682936"/>
          <w:placeholder>
            <w:docPart w:val="8C829D92CFAD48ECA431D5D38FD617A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Macedonian</w:t>
          </w:r>
        </w:sdtContent>
      </w:sdt>
      <w:r w:rsidRPr="00387AF6">
        <w:rPr>
          <w:shd w:val="clear" w:color="auto" w:fill="FFFFFF"/>
        </w:rPr>
        <w:t xml:space="preserve"> that accurately expresses meaning to </w:t>
      </w:r>
      <w:sdt>
        <w:sdtPr>
          <w:rPr>
            <w:shd w:val="clear" w:color="auto" w:fill="FFFFFF"/>
          </w:rPr>
          <w:alias w:val="Keywords"/>
          <w:tag w:val=""/>
          <w:id w:val="1561131831"/>
          <w:placeholder>
            <w:docPart w:val="DC508504AE624B648887D2F31350985D"/>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Macedonian</w:t>
          </w:r>
        </w:sdtContent>
      </w:sdt>
      <w:r w:rsidRPr="00387AF6">
        <w:rPr>
          <w:shd w:val="clear" w:color="auto" w:fill="FFFFFF"/>
        </w:rPr>
        <w:t xml:space="preserve">-speakers on the subtopic related to Australia that has been studied. </w:t>
      </w:r>
    </w:p>
    <w:p w14:paraId="6B5DF583" w14:textId="77777777" w:rsidR="00D30CCF" w:rsidRPr="00753F1C" w:rsidRDefault="00D30CCF" w:rsidP="00D30CCF">
      <w:pPr>
        <w:pStyle w:val="Heading2"/>
        <w:rPr>
          <w:sz w:val="24"/>
          <w:szCs w:val="24"/>
        </w:rPr>
      </w:pPr>
      <w:bookmarkStart w:id="39" w:name="_Toc183082948"/>
      <w:bookmarkStart w:id="40" w:name="_Toc183089421"/>
      <w:bookmarkStart w:id="41" w:name="_Toc183090509"/>
      <w:bookmarkStart w:id="42" w:name="_Toc183091015"/>
      <w:bookmarkStart w:id="43" w:name="_Toc189485934"/>
      <w:bookmarkStart w:id="44" w:name="_Toc191905765"/>
      <w:r w:rsidRPr="00633101">
        <w:rPr>
          <w:sz w:val="24"/>
          <w:szCs w:val="24"/>
        </w:rPr>
        <w:t>Examples of learning activities</w:t>
      </w:r>
      <w:bookmarkEnd w:id="39"/>
      <w:bookmarkEnd w:id="40"/>
      <w:bookmarkEnd w:id="41"/>
      <w:bookmarkEnd w:id="42"/>
      <w:bookmarkEnd w:id="43"/>
      <w:bookmarkEnd w:id="44"/>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30CCF" w14:paraId="43361BA2" w14:textId="77777777" w:rsidTr="000150F1">
        <w:tc>
          <w:tcPr>
            <w:tcW w:w="8783" w:type="dxa"/>
          </w:tcPr>
          <w:p w14:paraId="0EA0A066" w14:textId="4762E1BC" w:rsidR="00D30CCF" w:rsidRPr="00F66F92" w:rsidRDefault="00D30CCF" w:rsidP="000150F1">
            <w:pPr>
              <w:pStyle w:val="VCAAbulletlevel2"/>
            </w:pPr>
            <w:r w:rsidRPr="007B1023">
              <w:t xml:space="preserve">Research and prepare a set of portraits of famous </w:t>
            </w:r>
            <w:sdt>
              <w:sdtPr>
                <w:rPr>
                  <w:rStyle w:val="VCAAbodyChar"/>
                  <w:sz w:val="22"/>
                  <w:szCs w:val="22"/>
                </w:rPr>
                <w:alias w:val="Keywords"/>
                <w:tag w:val=""/>
                <w:id w:val="-747656460"/>
                <w:placeholder>
                  <w:docPart w:val="9BA2E13F1D5A45769CD325AC918518C9"/>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Macedonian</w:t>
                </w:r>
              </w:sdtContent>
            </w:sdt>
            <w:r w:rsidRPr="007B1023">
              <w:t xml:space="preserve">-speaking individuals from various fields of endeavour, such as science, sports, literature, </w:t>
            </w:r>
            <w:proofErr w:type="gramStart"/>
            <w:r w:rsidRPr="007B1023">
              <w:t>music</w:t>
            </w:r>
            <w:proofErr w:type="gramEnd"/>
            <w:r w:rsidRPr="007B1023">
              <w:t xml:space="preserve"> or politics. Create a portrait recognition game in the classroom or an online space, matching the name, field of endeavour and portrait, and share your observations with your classmates.</w:t>
            </w:r>
          </w:p>
        </w:tc>
      </w:tr>
      <w:tr w:rsidR="00D30CCF" w14:paraId="548C64F7" w14:textId="77777777" w:rsidTr="000150F1">
        <w:tc>
          <w:tcPr>
            <w:tcW w:w="8783" w:type="dxa"/>
          </w:tcPr>
          <w:p w14:paraId="0DCEE0A2" w14:textId="7E6E66EC" w:rsidR="00D30CCF" w:rsidRPr="00F66F92" w:rsidRDefault="00D30CCF" w:rsidP="000150F1">
            <w:pPr>
              <w:pStyle w:val="VCAAbulletlevel2"/>
            </w:pPr>
            <w:r>
              <w:t xml:space="preserve">Brainstorm and write a glossary of words and expressions required for presenting a speech about the impact of a famous </w:t>
            </w:r>
            <w:sdt>
              <w:sdtPr>
                <w:rPr>
                  <w:rStyle w:val="VCAAbodyChar"/>
                  <w:sz w:val="22"/>
                  <w:szCs w:val="22"/>
                </w:rPr>
                <w:alias w:val="Keywords"/>
                <w:tag w:val=""/>
                <w:id w:val="1186327003"/>
                <w:placeholder>
                  <w:docPart w:val="B9CE443984C142C2B0C84A9B07685693"/>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Macedonian</w:t>
                </w:r>
              </w:sdtContent>
            </w:sdt>
            <w:r>
              <w:t xml:space="preserve"> speaking person in their chosen field, both in Australia and around the world.</w:t>
            </w:r>
          </w:p>
        </w:tc>
      </w:tr>
      <w:tr w:rsidR="00D30CCF" w14:paraId="0A72394E" w14:textId="77777777" w:rsidTr="000150F1">
        <w:tc>
          <w:tcPr>
            <w:tcW w:w="8783" w:type="dxa"/>
          </w:tcPr>
          <w:p w14:paraId="290A47D3" w14:textId="77777777" w:rsidR="00D30CCF" w:rsidRPr="00F66F92" w:rsidRDefault="00D30CCF" w:rsidP="000150F1">
            <w:pPr>
              <w:pStyle w:val="VCAAbulletlevel2"/>
            </w:pPr>
            <w:r w:rsidRPr="007B1023">
              <w:t>Participate in a grammar and spelling relay writing activity with a focus on structures that may appear within a bibliography or interview, where two teams correct deliberate grammar and spelling errors, passing the marker from one student to the next. The relay continues until all errors in each sentence are corrected. The team that finishes first with the most accurate sentence wins the round.</w:t>
            </w:r>
          </w:p>
        </w:tc>
      </w:tr>
      <w:tr w:rsidR="00D30CCF" w14:paraId="20F94FAD" w14:textId="77777777" w:rsidTr="000150F1">
        <w:tc>
          <w:tcPr>
            <w:tcW w:w="8783" w:type="dxa"/>
          </w:tcPr>
          <w:p w14:paraId="5B0D1C08" w14:textId="1164D82F" w:rsidR="00D30CCF" w:rsidRPr="00F66F92" w:rsidRDefault="00D30CCF" w:rsidP="000150F1">
            <w:pPr>
              <w:pStyle w:val="VCAAbulletlevel2"/>
            </w:pPr>
            <w:r w:rsidRPr="007B1023">
              <w:t xml:space="preserve">Create and display a digital presentation in </w:t>
            </w:r>
            <w:sdt>
              <w:sdtPr>
                <w:rPr>
                  <w:rStyle w:val="VCAAbodyChar"/>
                  <w:sz w:val="22"/>
                  <w:szCs w:val="22"/>
                </w:rPr>
                <w:alias w:val="Keywords"/>
                <w:tag w:val=""/>
                <w:id w:val="-1139331684"/>
                <w:placeholder>
                  <w:docPart w:val="AD623A8458A64D81B1574224F0DF634F"/>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Macedonian</w:t>
                </w:r>
              </w:sdtContent>
            </w:sdt>
            <w:r w:rsidRPr="007B1023">
              <w:t xml:space="preserve"> about a famous </w:t>
            </w:r>
            <w:sdt>
              <w:sdtPr>
                <w:rPr>
                  <w:rStyle w:val="VCAAbodyChar"/>
                  <w:sz w:val="22"/>
                  <w:szCs w:val="22"/>
                </w:rPr>
                <w:alias w:val="Keywords"/>
                <w:tag w:val=""/>
                <w:id w:val="-1456022146"/>
                <w:placeholder>
                  <w:docPart w:val="9FCE74D2C29A4594B1423278EDFE05F9"/>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Macedonian</w:t>
                </w:r>
              </w:sdtContent>
            </w:sdt>
            <w:r>
              <w:t>-</w:t>
            </w:r>
            <w:r w:rsidRPr="007B1023">
              <w:t xml:space="preserve">speaking person, highlighting their achievements and impact on society. Showcase the presentations in a class exhibition about the impact of famous </w:t>
            </w:r>
            <w:sdt>
              <w:sdtPr>
                <w:rPr>
                  <w:rStyle w:val="VCAAbodyChar"/>
                  <w:sz w:val="22"/>
                  <w:szCs w:val="22"/>
                </w:rPr>
                <w:alias w:val="Keywords"/>
                <w:tag w:val=""/>
                <w:id w:val="-679740674"/>
                <w:placeholder>
                  <w:docPart w:val="B34B9702061E46E8A4345EF50E8985AE"/>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Macedonian</w:t>
                </w:r>
              </w:sdtContent>
            </w:sdt>
            <w:r>
              <w:t>-</w:t>
            </w:r>
            <w:r w:rsidRPr="007B1023">
              <w:t xml:space="preserve">speaking people in their chosen field in Australia and around the world. Then, participate in a </w:t>
            </w:r>
            <w:hyperlink r:id="rId40" w:history="1">
              <w:r w:rsidRPr="007B1023">
                <w:rPr>
                  <w:rStyle w:val="Hyperlink"/>
                </w:rPr>
                <w:t>‘gallery walk’</w:t>
              </w:r>
            </w:hyperlink>
            <w:r w:rsidRPr="007B1023">
              <w:t>, viewing, reading or listening to information about each famous person and completing a worksheet, table or series of short-answer questions.</w:t>
            </w:r>
          </w:p>
        </w:tc>
      </w:tr>
      <w:tr w:rsidR="00D30CCF" w14:paraId="1A12B062" w14:textId="77777777" w:rsidTr="000150F1">
        <w:tc>
          <w:tcPr>
            <w:tcW w:w="8783" w:type="dxa"/>
          </w:tcPr>
          <w:p w14:paraId="1772617D" w14:textId="21952301" w:rsidR="00D30CCF" w:rsidRPr="00F66F92" w:rsidRDefault="00D30CCF" w:rsidP="000150F1">
            <w:pPr>
              <w:pStyle w:val="VCAAbulletlevel2"/>
            </w:pPr>
            <w:r w:rsidRPr="007B1023">
              <w:lastRenderedPageBreak/>
              <w:t xml:space="preserve">Create an infographic illustrating the impact of </w:t>
            </w:r>
            <w:sdt>
              <w:sdtPr>
                <w:rPr>
                  <w:rStyle w:val="VCAAbodyChar"/>
                  <w:sz w:val="22"/>
                  <w:szCs w:val="22"/>
                </w:rPr>
                <w:alias w:val="Keywords"/>
                <w:tag w:val=""/>
                <w:id w:val="87201429"/>
                <w:placeholder>
                  <w:docPart w:val="309C7E7B8C934BBCA88C4E46317996ED"/>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Macedonian</w:t>
                </w:r>
              </w:sdtContent>
            </w:sdt>
            <w:r w:rsidRPr="007B1023">
              <w:t xml:space="preserve">-speaking individuals in their field, using information collated from the exhibition. Use statistics, graphs, </w:t>
            </w:r>
            <w:proofErr w:type="gramStart"/>
            <w:r w:rsidRPr="007B1023">
              <w:t>images</w:t>
            </w:r>
            <w:proofErr w:type="gramEnd"/>
            <w:r w:rsidRPr="007B1023">
              <w:t xml:space="preserve"> and examples that highlight the significant accomplishments, breakthroughs, contributions, awards, or other relevant facts that reflect the importance of their achievements around the world, and how these are or can be applicable to Australia.</w:t>
            </w:r>
          </w:p>
        </w:tc>
      </w:tr>
      <w:tr w:rsidR="00D30CCF" w14:paraId="1D41EA8C" w14:textId="77777777" w:rsidTr="000150F1">
        <w:tc>
          <w:tcPr>
            <w:tcW w:w="8783" w:type="dxa"/>
          </w:tcPr>
          <w:p w14:paraId="5A056D60" w14:textId="01D56AB8" w:rsidR="00D30CCF" w:rsidRPr="00F66F92" w:rsidRDefault="00D30CCF" w:rsidP="000150F1">
            <w:pPr>
              <w:pStyle w:val="VCAAbulletlevel2"/>
              <w:spacing w:after="0"/>
            </w:pPr>
            <w:r>
              <w:t>R</w:t>
            </w:r>
            <w:r w:rsidRPr="004870BC">
              <w:t xml:space="preserve">ead biographies or view short documentaries about famous </w:t>
            </w:r>
            <w:sdt>
              <w:sdtPr>
                <w:rPr>
                  <w:rStyle w:val="VCAAbodyChar"/>
                  <w:sz w:val="22"/>
                  <w:szCs w:val="22"/>
                </w:rPr>
                <w:alias w:val="Keywords"/>
                <w:tag w:val=""/>
                <w:id w:val="-1245562574"/>
                <w:placeholder>
                  <w:docPart w:val="25A86EA3EE8E46CC8D0BC80D5DB836E5"/>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Macedonian</w:t>
                </w:r>
              </w:sdtContent>
            </w:sdt>
            <w:r w:rsidRPr="004870BC">
              <w:t xml:space="preserve">-speaking people throughout history. Compare one </w:t>
            </w:r>
            <w:sdt>
              <w:sdtPr>
                <w:rPr>
                  <w:rStyle w:val="VCAAbodyChar"/>
                  <w:sz w:val="22"/>
                  <w:szCs w:val="22"/>
                </w:rPr>
                <w:alias w:val="Keywords"/>
                <w:tag w:val=""/>
                <w:id w:val="-753042568"/>
                <w:placeholder>
                  <w:docPart w:val="7C6E0E5F50FF45428AF32B609714D1F3"/>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Macedonian</w:t>
                </w:r>
              </w:sdtContent>
            </w:sdt>
            <w:r w:rsidRPr="004870BC">
              <w:t xml:space="preserve">-speaking person’s achievements to a person from a similar field of endeavour in Australia. Analyse their achievements and the impacts they had in their fields of endeavour using a </w:t>
            </w:r>
            <w:hyperlink r:id="rId41" w:history="1">
              <w:r w:rsidRPr="004870BC">
                <w:rPr>
                  <w:rStyle w:val="Hyperlink"/>
                </w:rPr>
                <w:t>KWHL chart</w:t>
              </w:r>
            </w:hyperlink>
            <w:r w:rsidRPr="004870BC">
              <w:t>.</w:t>
            </w:r>
          </w:p>
        </w:tc>
      </w:tr>
      <w:tr w:rsidR="00D30CCF" w14:paraId="304D722A" w14:textId="77777777" w:rsidTr="000150F1">
        <w:tc>
          <w:tcPr>
            <w:tcW w:w="8783" w:type="dxa"/>
          </w:tcPr>
          <w:p w14:paraId="04CFBB34" w14:textId="27F92CA2" w:rsidR="00D30CCF" w:rsidRPr="00F66F92" w:rsidRDefault="00D30CCF" w:rsidP="000150F1">
            <w:pPr>
              <w:pStyle w:val="VCAAbulletlevel2"/>
              <w:spacing w:after="0"/>
            </w:pPr>
            <w:r w:rsidRPr="004870BC">
              <w:t xml:space="preserve">Listen to and view a speech about a famous </w:t>
            </w:r>
            <w:sdt>
              <w:sdtPr>
                <w:rPr>
                  <w:rStyle w:val="VCAAbodyChar"/>
                  <w:sz w:val="22"/>
                  <w:szCs w:val="22"/>
                </w:rPr>
                <w:alias w:val="Keywords"/>
                <w:tag w:val=""/>
                <w:id w:val="584033613"/>
                <w:placeholder>
                  <w:docPart w:val="FFB62BE5C877411EA8721743AB69FCB3"/>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Macedonian</w:t>
                </w:r>
              </w:sdtContent>
            </w:sdt>
            <w:r w:rsidRPr="004870BC">
              <w:t xml:space="preserve">-speaking </w:t>
            </w:r>
            <w:proofErr w:type="gramStart"/>
            <w:r w:rsidRPr="004870BC">
              <w:t>person, and</w:t>
            </w:r>
            <w:proofErr w:type="gramEnd"/>
            <w:r w:rsidRPr="004870BC">
              <w:t xml:space="preserve"> identify the main characteristics of this text type. Create a list of unique language or mannerisms that are used by the </w:t>
            </w:r>
            <w:sdt>
              <w:sdtPr>
                <w:rPr>
                  <w:rStyle w:val="VCAAbodyChar"/>
                  <w:sz w:val="22"/>
                  <w:szCs w:val="22"/>
                </w:rPr>
                <w:alias w:val="Keywords"/>
                <w:tag w:val=""/>
                <w:id w:val="1593978364"/>
                <w:placeholder>
                  <w:docPart w:val="C6C27DE890CC465AB94C064B3D500C04"/>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Macedonian</w:t>
                </w:r>
              </w:sdtContent>
            </w:sdt>
            <w:r w:rsidRPr="004870BC">
              <w:t>-speaking person throughout the speech.</w:t>
            </w:r>
          </w:p>
        </w:tc>
      </w:tr>
      <w:tr w:rsidR="00D30CCF" w14:paraId="6D1A4AAE" w14:textId="77777777" w:rsidTr="000150F1">
        <w:tc>
          <w:tcPr>
            <w:tcW w:w="8783" w:type="dxa"/>
          </w:tcPr>
          <w:p w14:paraId="2621788C" w14:textId="77777777" w:rsidR="00D30CCF" w:rsidRPr="00F66F92" w:rsidRDefault="00D30CCF" w:rsidP="000150F1">
            <w:pPr>
              <w:pStyle w:val="VCAAbulletlevel2"/>
              <w:spacing w:after="0"/>
            </w:pPr>
            <w:r w:rsidRPr="004870BC">
              <w:t>Discuss the effectiveness of the text type features, language use and body language in conveying information within the speech. Compare vocabulary and expressions used in the speech with your glossary and add any new words or phrases</w:t>
            </w:r>
            <w:r w:rsidRPr="00FE7AA7">
              <w:t>.</w:t>
            </w:r>
          </w:p>
        </w:tc>
      </w:tr>
      <w:tr w:rsidR="00D30CCF" w14:paraId="0981420F" w14:textId="77777777" w:rsidTr="000150F1">
        <w:tc>
          <w:tcPr>
            <w:tcW w:w="8783" w:type="dxa"/>
          </w:tcPr>
          <w:p w14:paraId="24AFDB6A" w14:textId="77777777" w:rsidR="00D30CCF" w:rsidRDefault="00D30CCF" w:rsidP="000150F1">
            <w:pPr>
              <w:pStyle w:val="VCAAbulletlevel2"/>
              <w:spacing w:after="0"/>
            </w:pPr>
            <w:r w:rsidRPr="004870BC">
              <w:t>View a video clip or listen to a podcast interview, then discuss active listening strategies and effective questioning skills that can be used during interviews and discussions. Create a list of different strategies you could implement when engaging in a conversation</w:t>
            </w:r>
            <w:r w:rsidRPr="00FE7AA7">
              <w:t xml:space="preserve">. </w:t>
            </w:r>
          </w:p>
        </w:tc>
      </w:tr>
      <w:tr w:rsidR="00D30CCF" w14:paraId="4B45204F" w14:textId="77777777" w:rsidTr="000150F1">
        <w:tc>
          <w:tcPr>
            <w:tcW w:w="8783" w:type="dxa"/>
          </w:tcPr>
          <w:p w14:paraId="3ECFF70A" w14:textId="2E9CDD51" w:rsidR="00D30CCF" w:rsidRDefault="00D30CCF" w:rsidP="000150F1">
            <w:pPr>
              <w:pStyle w:val="VCAAbulletlevel2"/>
            </w:pPr>
            <w:r w:rsidRPr="004870BC">
              <w:t xml:space="preserve">Participate in a </w:t>
            </w:r>
            <w:hyperlink r:id="rId42" w:anchor="link87" w:history="1">
              <w:r w:rsidRPr="004870BC">
                <w:rPr>
                  <w:rStyle w:val="Hyperlink"/>
                </w:rPr>
                <w:t>‘hot seat’ activity</w:t>
              </w:r>
            </w:hyperlink>
            <w:r w:rsidRPr="004870BC">
              <w:t xml:space="preserve"> where you assume</w:t>
            </w:r>
            <w:r w:rsidR="005D1814">
              <w:t xml:space="preserve"> </w:t>
            </w:r>
            <w:r w:rsidR="005D1814" w:rsidRPr="004870BC">
              <w:t>either</w:t>
            </w:r>
            <w:r w:rsidRPr="004870BC">
              <w:t xml:space="preserve"> the role of a famous </w:t>
            </w:r>
            <w:sdt>
              <w:sdtPr>
                <w:rPr>
                  <w:rStyle w:val="VCAAbodyChar"/>
                  <w:sz w:val="22"/>
                  <w:szCs w:val="22"/>
                </w:rPr>
                <w:alias w:val="Keywords"/>
                <w:tag w:val=""/>
                <w:id w:val="1023130550"/>
                <w:placeholder>
                  <w:docPart w:val="48A06084CAFB4278A5412394AF5AF4E5"/>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Macedonian</w:t>
                </w:r>
              </w:sdtContent>
            </w:sdt>
            <w:r w:rsidRPr="004870BC">
              <w:t xml:space="preserve">-speaking person or </w:t>
            </w:r>
            <w:r>
              <w:t>conduct the</w:t>
            </w:r>
            <w:r w:rsidRPr="004870BC">
              <w:t xml:space="preserve"> interview</w:t>
            </w:r>
            <w:r>
              <w:t>,</w:t>
            </w:r>
            <w:r w:rsidRPr="004870BC">
              <w:t xml:space="preserve"> ask</w:t>
            </w:r>
            <w:r>
              <w:t>ing</w:t>
            </w:r>
            <w:r w:rsidRPr="004870BC">
              <w:t xml:space="preserve"> the ‘famous person’ questions about their life and achievements. Answer questions in a way that emulates the speech and mannerisms of the famous person.</w:t>
            </w:r>
          </w:p>
        </w:tc>
      </w:tr>
      <w:tr w:rsidR="00D30CCF" w14:paraId="21EB4F9B" w14:textId="77777777" w:rsidTr="000150F1">
        <w:tc>
          <w:tcPr>
            <w:tcW w:w="8783" w:type="dxa"/>
          </w:tcPr>
          <w:p w14:paraId="35F56332" w14:textId="52E34AFC" w:rsidR="00D30CCF" w:rsidRDefault="00D30CCF" w:rsidP="000150F1">
            <w:pPr>
              <w:pStyle w:val="VCAAbulletlevel2"/>
            </w:pPr>
            <w:r w:rsidRPr="004F1F91">
              <w:t xml:space="preserve">Create and perform a short role-play or interview recounting a key moment in a famous </w:t>
            </w:r>
            <w:sdt>
              <w:sdtPr>
                <w:rPr>
                  <w:rStyle w:val="VCAAbodyChar"/>
                  <w:sz w:val="22"/>
                  <w:szCs w:val="22"/>
                </w:rPr>
                <w:alias w:val="Keywords"/>
                <w:tag w:val=""/>
                <w:id w:val="869881786"/>
                <w:placeholder>
                  <w:docPart w:val="92242227038D43099051D810965B9F61"/>
                </w:placeholder>
                <w:dataBinding w:prefixMappings="xmlns:ns0='http://purl.org/dc/elements/1.1/' xmlns:ns1='http://schemas.openxmlformats.org/package/2006/metadata/core-properties' " w:xpath="/ns1:coreProperties[1]/ns1:keywords[1]" w:storeItemID="{6C3C8BC8-F283-45AE-878A-BAB7291924A1}"/>
                <w:text/>
              </w:sdtPr>
              <w:sdtEndPr>
                <w:rPr>
                  <w:rStyle w:val="VCAAbodyChar"/>
                </w:rPr>
              </w:sdtEndPr>
              <w:sdtContent>
                <w:r>
                  <w:rPr>
                    <w:rStyle w:val="VCAAbodyChar"/>
                    <w:sz w:val="22"/>
                    <w:szCs w:val="22"/>
                  </w:rPr>
                  <w:t>Macedonian</w:t>
                </w:r>
              </w:sdtContent>
            </w:sdt>
            <w:r w:rsidRPr="004F1F91">
              <w:t>-speaking person's life or showcasing their impact in their chosen field. Incorporate historical details and dialogue to showcase their contributions in an Australia</w:t>
            </w:r>
            <w:r w:rsidR="005D1814">
              <w:t>n</w:t>
            </w:r>
            <w:r w:rsidRPr="004F1F91">
              <w:t xml:space="preserve"> and/or global </w:t>
            </w:r>
            <w:proofErr w:type="gramStart"/>
            <w:r w:rsidRPr="004F1F91">
              <w:t>context, and</w:t>
            </w:r>
            <w:proofErr w:type="gramEnd"/>
            <w:r w:rsidRPr="004F1F91">
              <w:t xml:space="preserve"> use gestures and body language to bring the person to life.</w:t>
            </w:r>
          </w:p>
        </w:tc>
      </w:tr>
      <w:tr w:rsidR="00D30CCF" w14:paraId="19DBA0C9" w14:textId="77777777" w:rsidTr="000150F1">
        <w:tc>
          <w:tcPr>
            <w:tcW w:w="8783" w:type="dxa"/>
          </w:tcPr>
          <w:p w14:paraId="5B59AA00" w14:textId="6596CC86" w:rsidR="00D30CCF" w:rsidRPr="004F1F91" w:rsidRDefault="00D30CCF" w:rsidP="000150F1">
            <w:pPr>
              <w:pStyle w:val="VCAAbulletlevel2"/>
              <w:rPr>
                <w:shd w:val="clear" w:color="auto" w:fill="FFFFFF"/>
              </w:rPr>
            </w:pPr>
            <w:r w:rsidRPr="001A73A1">
              <w:rPr>
                <w:shd w:val="clear" w:color="auto" w:fill="FFFFFF"/>
              </w:rPr>
              <w:t xml:space="preserve">Participate in an online text type scavenger hunt, using the internet to locate specific </w:t>
            </w:r>
            <w:sdt>
              <w:sdtPr>
                <w:alias w:val="Keywords"/>
                <w:tag w:val=""/>
                <w:id w:val="335425796"/>
                <w:placeholder>
                  <w:docPart w:val="3BC3372596FA40A6AF697FF3C3DC1E22"/>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1A73A1">
              <w:rPr>
                <w:shd w:val="clear" w:color="auto" w:fill="FFFFFF"/>
              </w:rPr>
              <w:t xml:space="preserve"> text types on a task sheet. Take screenshots of the text types, share your </w:t>
            </w:r>
            <w:proofErr w:type="gramStart"/>
            <w:r w:rsidRPr="001A73A1">
              <w:rPr>
                <w:shd w:val="clear" w:color="auto" w:fill="FFFFFF"/>
              </w:rPr>
              <w:t>finding</w:t>
            </w:r>
            <w:proofErr w:type="gramEnd"/>
            <w:r w:rsidRPr="001A73A1">
              <w:rPr>
                <w:shd w:val="clear" w:color="auto" w:fill="FFFFFF"/>
              </w:rPr>
              <w:t xml:space="preserve"> and compare them with other students. Discuss features, conventions and phrases that helped you identify each text type.</w:t>
            </w:r>
          </w:p>
        </w:tc>
      </w:tr>
      <w:tr w:rsidR="00D30CCF" w14:paraId="2BDFF078" w14:textId="77777777" w:rsidTr="000150F1">
        <w:tc>
          <w:tcPr>
            <w:tcW w:w="8783" w:type="dxa"/>
          </w:tcPr>
          <w:p w14:paraId="19B4103F" w14:textId="2B14B0E9" w:rsidR="00D30CCF" w:rsidRPr="004F1F91" w:rsidRDefault="00D30CCF" w:rsidP="000150F1">
            <w:pPr>
              <w:pStyle w:val="VCAAbulletlevel2"/>
              <w:rPr>
                <w:shd w:val="clear" w:color="auto" w:fill="FFFFFF"/>
              </w:rPr>
            </w:pPr>
            <w:r w:rsidRPr="004F1F91">
              <w:rPr>
                <w:shd w:val="clear" w:color="auto" w:fill="FFFFFF"/>
              </w:rPr>
              <w:t xml:space="preserve">Re-write a text about a famous </w:t>
            </w:r>
            <w:sdt>
              <w:sdtPr>
                <w:alias w:val="Keywords"/>
                <w:tag w:val=""/>
                <w:id w:val="1159884506"/>
                <w:placeholder>
                  <w:docPart w:val="8646C71240004A60921E75AC3F81806D"/>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4F1F91">
              <w:rPr>
                <w:shd w:val="clear" w:color="auto" w:fill="FFFFFF"/>
              </w:rPr>
              <w:t xml:space="preserve">-speaking person. For example, rewrite a biography into a speech, news report or interview. Adapt the content, considering the specific features and conventions associated with the text type. Use relevant vocabulary </w:t>
            </w:r>
            <w:r w:rsidRPr="004F1F91">
              <w:rPr>
                <w:shd w:val="clear" w:color="auto" w:fill="FFFFFF"/>
              </w:rPr>
              <w:lastRenderedPageBreak/>
              <w:t>and grammar to effectively convey information and engage the readers through your re-imagined text.</w:t>
            </w:r>
          </w:p>
        </w:tc>
      </w:tr>
      <w:tr w:rsidR="00D30CCF" w14:paraId="5C299094" w14:textId="77777777" w:rsidTr="000150F1">
        <w:tc>
          <w:tcPr>
            <w:tcW w:w="8783" w:type="dxa"/>
            <w:tcBorders>
              <w:bottom w:val="single" w:sz="4" w:space="0" w:color="auto"/>
            </w:tcBorders>
            <w:shd w:val="clear" w:color="auto" w:fill="D9D9D9" w:themeFill="background1" w:themeFillShade="D9"/>
          </w:tcPr>
          <w:p w14:paraId="4918EC2F" w14:textId="7BB44B3C" w:rsidR="00D30CCF" w:rsidRPr="008C6AA2" w:rsidRDefault="00D30CCF" w:rsidP="000150F1">
            <w:pPr>
              <w:pStyle w:val="VCAAbulletlevel2"/>
              <w:shd w:val="clear" w:color="auto" w:fill="D9D9D9" w:themeFill="background1" w:themeFillShade="D9"/>
              <w:spacing w:after="0"/>
              <w:rPr>
                <w:b/>
                <w:bCs/>
              </w:rPr>
            </w:pPr>
            <w:r>
              <w:rPr>
                <w:noProof/>
              </w:rPr>
              <w:lastRenderedPageBreak/>
              <w:drawing>
                <wp:anchor distT="0" distB="0" distL="114300" distR="114300" simplePos="0" relativeHeight="251695104" behindDoc="0" locked="0" layoutInCell="1" allowOverlap="1" wp14:anchorId="1C5205E6" wp14:editId="11B90074">
                  <wp:simplePos x="0" y="0"/>
                  <wp:positionH relativeFrom="column">
                    <wp:posOffset>4897552</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16827735"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Pr>
                <w:b/>
                <w:bCs/>
              </w:rPr>
              <w:t xml:space="preserve">Prepare and deliver a speech for a virtual museum tour about the impact of a famous </w:t>
            </w:r>
            <w:sdt>
              <w:sdtPr>
                <w:rPr>
                  <w:b/>
                  <w:bCs/>
                </w:rPr>
                <w:alias w:val="Keywords"/>
                <w:tag w:val=""/>
                <w:id w:val="-1472973984"/>
                <w:placeholder>
                  <w:docPart w:val="EB15CADE588C4AD3BFDEE9E012317E9F"/>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Macedonian</w:t>
                </w:r>
              </w:sdtContent>
            </w:sdt>
            <w:r>
              <w:rPr>
                <w:b/>
                <w:bCs/>
              </w:rPr>
              <w:t>-speaking person in their field of endeavour in Australia.</w:t>
            </w:r>
          </w:p>
        </w:tc>
      </w:tr>
      <w:tr w:rsidR="00D30CCF" w14:paraId="7B576D4B" w14:textId="77777777" w:rsidTr="000150F1">
        <w:tc>
          <w:tcPr>
            <w:tcW w:w="8783" w:type="dxa"/>
            <w:tcBorders>
              <w:bottom w:val="single" w:sz="4" w:space="0" w:color="B5E2F1"/>
            </w:tcBorders>
            <w:shd w:val="clear" w:color="auto" w:fill="FFFFFF" w:themeFill="background1"/>
          </w:tcPr>
          <w:p w14:paraId="419C5EDF" w14:textId="77777777" w:rsidR="00D30CCF" w:rsidRDefault="00D30CCF" w:rsidP="000150F1">
            <w:pPr>
              <w:pStyle w:val="VCAAbulletlevel2"/>
              <w:numPr>
                <w:ilvl w:val="0"/>
                <w:numId w:val="0"/>
              </w:numPr>
              <w:spacing w:after="0"/>
              <w:ind w:left="360"/>
            </w:pPr>
          </w:p>
          <w:p w14:paraId="26F07A70" w14:textId="77777777" w:rsidR="00D30CCF" w:rsidRDefault="00D30CCF" w:rsidP="000150F1">
            <w:pPr>
              <w:pStyle w:val="VCAAbulletlevel2"/>
              <w:numPr>
                <w:ilvl w:val="0"/>
                <w:numId w:val="0"/>
              </w:numPr>
              <w:spacing w:after="0"/>
              <w:ind w:left="360"/>
            </w:pPr>
          </w:p>
          <w:p w14:paraId="7295E3F7" w14:textId="77777777" w:rsidR="00D30CCF" w:rsidRDefault="00D30CCF" w:rsidP="000150F1">
            <w:pPr>
              <w:pStyle w:val="VCAAbulletlevel2"/>
              <w:numPr>
                <w:ilvl w:val="0"/>
                <w:numId w:val="0"/>
              </w:numPr>
              <w:spacing w:after="0"/>
              <w:ind w:left="360"/>
            </w:pPr>
          </w:p>
        </w:tc>
      </w:tr>
      <w:tr w:rsidR="00D30CCF" w14:paraId="756EA310" w14:textId="77777777" w:rsidTr="000150F1">
        <w:tblPrEx>
          <w:tblBorders>
            <w:left w:val="single" w:sz="4" w:space="0" w:color="auto"/>
            <w:right w:val="single" w:sz="4" w:space="0" w:color="auto"/>
          </w:tblBorders>
        </w:tblPrEx>
        <w:tc>
          <w:tcPr>
            <w:tcW w:w="8783" w:type="dxa"/>
            <w:tcBorders>
              <w:top w:val="single" w:sz="4" w:space="0" w:color="B5E2F1"/>
              <w:left w:val="single" w:sz="4" w:space="0" w:color="B5E2F1"/>
              <w:bottom w:val="single" w:sz="4" w:space="0" w:color="B5E2F1"/>
              <w:right w:val="single" w:sz="4" w:space="0" w:color="B5E2F1"/>
            </w:tcBorders>
            <w:shd w:val="clear" w:color="auto" w:fill="F1FBFE"/>
          </w:tcPr>
          <w:p w14:paraId="6408CC1B" w14:textId="77777777" w:rsidR="00D30CCF" w:rsidRPr="00AB43C5" w:rsidRDefault="00D30CCF" w:rsidP="000150F1">
            <w:pPr>
              <w:pStyle w:val="Heading2"/>
              <w:rPr>
                <w:b/>
                <w:bCs/>
                <w:color w:val="004EA8"/>
              </w:rPr>
            </w:pPr>
            <w:bookmarkStart w:id="45" w:name="_Toc183082949"/>
            <w:bookmarkStart w:id="46" w:name="_Toc183089422"/>
            <w:bookmarkStart w:id="47" w:name="_Toc183090510"/>
            <w:bookmarkStart w:id="48" w:name="_Toc183091016"/>
            <w:bookmarkStart w:id="49" w:name="_Toc189485935"/>
            <w:bookmarkStart w:id="50" w:name="_Toc191905766"/>
            <w:r>
              <w:rPr>
                <w:noProof/>
              </w:rPr>
              <w:drawing>
                <wp:anchor distT="0" distB="0" distL="114300" distR="114300" simplePos="0" relativeHeight="251696128" behindDoc="0" locked="0" layoutInCell="1" allowOverlap="1" wp14:anchorId="015328F4" wp14:editId="6E56BEB4">
                  <wp:simplePos x="0" y="0"/>
                  <wp:positionH relativeFrom="column">
                    <wp:posOffset>4601642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98365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45"/>
            <w:bookmarkEnd w:id="46"/>
            <w:bookmarkEnd w:id="47"/>
            <w:bookmarkEnd w:id="48"/>
            <w:bookmarkEnd w:id="49"/>
            <w:bookmarkEnd w:id="50"/>
            <w:r>
              <w:t xml:space="preserve"> </w:t>
            </w:r>
          </w:p>
          <w:p w14:paraId="408B1D5F" w14:textId="63536149" w:rsidR="00D30CCF" w:rsidRDefault="00D30CCF" w:rsidP="000150F1">
            <w:pPr>
              <w:pStyle w:val="VCAAbulletlevel2"/>
              <w:numPr>
                <w:ilvl w:val="0"/>
                <w:numId w:val="0"/>
              </w:numPr>
              <w:spacing w:line="240" w:lineRule="auto"/>
              <w:rPr>
                <w:b/>
                <w:bCs/>
                <w:color w:val="004EA8"/>
                <w:sz w:val="32"/>
                <w:szCs w:val="32"/>
              </w:rPr>
            </w:pPr>
            <w:r w:rsidRPr="004F1F91">
              <w:rPr>
                <w:b/>
                <w:bCs/>
                <w:color w:val="004EA8"/>
                <w:sz w:val="32"/>
                <w:szCs w:val="32"/>
              </w:rPr>
              <w:t xml:space="preserve">A speech for a virtual museum tour about the impact of a famous </w:t>
            </w:r>
            <w:sdt>
              <w:sdtPr>
                <w:rPr>
                  <w:b/>
                  <w:bCs/>
                  <w:color w:val="004EA8"/>
                  <w:sz w:val="32"/>
                  <w:szCs w:val="32"/>
                </w:rPr>
                <w:alias w:val="Keywords"/>
                <w:tag w:val=""/>
                <w:id w:val="933103987"/>
                <w:placeholder>
                  <w:docPart w:val="CC17DCD0AFBD45FA8CEB9031D4ABE75A"/>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Macedonian</w:t>
                </w:r>
              </w:sdtContent>
            </w:sdt>
            <w:r w:rsidRPr="004F1F91">
              <w:rPr>
                <w:b/>
                <w:bCs/>
                <w:color w:val="004EA8"/>
                <w:sz w:val="32"/>
                <w:szCs w:val="32"/>
              </w:rPr>
              <w:t xml:space="preserve">-speaking person in their field of endeavour in Australia.  </w:t>
            </w:r>
          </w:p>
          <w:p w14:paraId="33F29F21" w14:textId="77777777" w:rsidR="00D30CCF" w:rsidRDefault="00D30CCF" w:rsidP="000150F1">
            <w:pPr>
              <w:pStyle w:val="VCAAbulletlevel2"/>
              <w:numPr>
                <w:ilvl w:val="0"/>
                <w:numId w:val="0"/>
              </w:numPr>
              <w:rPr>
                <w:b/>
                <w:bCs/>
                <w:color w:val="004EA8"/>
                <w:sz w:val="32"/>
                <w:szCs w:val="32"/>
              </w:rPr>
            </w:pPr>
          </w:p>
          <w:p w14:paraId="7DCF71C0" w14:textId="65DA7A10" w:rsidR="00D30CCF" w:rsidRPr="004F1F91" w:rsidRDefault="00D30CCF" w:rsidP="000150F1">
            <w:pPr>
              <w:pStyle w:val="VCAAbulletlevel2"/>
            </w:pPr>
            <w:r w:rsidRPr="004F1F91">
              <w:t xml:space="preserve">Listen to and read a speech about a significant historical figure in </w:t>
            </w:r>
            <w:sdt>
              <w:sdtPr>
                <w:alias w:val="Keywords"/>
                <w:tag w:val=""/>
                <w:id w:val="-536511195"/>
                <w:placeholder>
                  <w:docPart w:val="038CC86FA4D1455BAFD4E02388FE12C1"/>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4F1F91">
              <w:t xml:space="preserve">. Analyse and write notes about the text type structures and language features used, such as engaging openings, emotive language, storytelling techniques, rhetorical </w:t>
            </w:r>
            <w:proofErr w:type="gramStart"/>
            <w:r w:rsidRPr="004F1F91">
              <w:t>devices</w:t>
            </w:r>
            <w:proofErr w:type="gramEnd"/>
            <w:r w:rsidRPr="004F1F91">
              <w:t xml:space="preserve"> and clear transitions.</w:t>
            </w:r>
          </w:p>
          <w:p w14:paraId="1A4BDEDE" w14:textId="77777777" w:rsidR="00D30CCF" w:rsidRPr="00FE7AA7" w:rsidRDefault="00D30CCF" w:rsidP="000150F1">
            <w:pPr>
              <w:pStyle w:val="VCAAbulletlevel2"/>
              <w:numPr>
                <w:ilvl w:val="0"/>
                <w:numId w:val="0"/>
              </w:numPr>
              <w:spacing w:after="0"/>
              <w:ind w:left="360"/>
            </w:pPr>
          </w:p>
          <w:p w14:paraId="6BB1B7E6" w14:textId="03626342" w:rsidR="00D30CCF" w:rsidRPr="004F1F91" w:rsidRDefault="00D30CCF" w:rsidP="000150F1">
            <w:pPr>
              <w:pStyle w:val="VCAAbulletlevel2"/>
            </w:pPr>
            <w:r w:rsidRPr="004F1F91">
              <w:t xml:space="preserve">Research a famous </w:t>
            </w:r>
            <w:sdt>
              <w:sdtPr>
                <w:alias w:val="Keywords"/>
                <w:tag w:val=""/>
                <w:id w:val="-1527247210"/>
                <w:placeholder>
                  <w:docPart w:val="CFF8BD9AD340413F88FFBADD49D9D77F"/>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4F1F91">
              <w:t>-speaking person, their field of endeavour, the impact they have made, and relevant artefacts. Create a timeline of significant milestones in their life and then make specific connections to their contribution in Australia, whether direct or indirect, by creating and annotating a timeline.</w:t>
            </w:r>
          </w:p>
          <w:p w14:paraId="1BE8D6D0" w14:textId="77777777" w:rsidR="00D30CCF" w:rsidRPr="00FE7AA7" w:rsidRDefault="00D30CCF" w:rsidP="000150F1">
            <w:pPr>
              <w:pStyle w:val="VCAAbulletlevel2"/>
              <w:numPr>
                <w:ilvl w:val="0"/>
                <w:numId w:val="0"/>
              </w:numPr>
              <w:spacing w:after="0"/>
            </w:pPr>
          </w:p>
          <w:p w14:paraId="4E859E89" w14:textId="75A0A379" w:rsidR="00D30CCF" w:rsidRPr="004F1F91" w:rsidRDefault="00D30CCF" w:rsidP="000150F1">
            <w:pPr>
              <w:pStyle w:val="VCAAbulletlevel2"/>
            </w:pPr>
            <w:r w:rsidRPr="004F1F91">
              <w:t xml:space="preserve">Identify and select quotes and anecdotes related to the famous </w:t>
            </w:r>
            <w:sdt>
              <w:sdtPr>
                <w:alias w:val="Keywords"/>
                <w:tag w:val=""/>
                <w:id w:val="-1613512085"/>
                <w:placeholder>
                  <w:docPart w:val="6E2FAFB3D3584C42BFD8D5831D96B1A7"/>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4F1F91">
              <w:t xml:space="preserve">-speaking person, their </w:t>
            </w:r>
            <w:proofErr w:type="gramStart"/>
            <w:r w:rsidRPr="004F1F91">
              <w:t>influence</w:t>
            </w:r>
            <w:proofErr w:type="gramEnd"/>
            <w:r w:rsidRPr="004F1F91">
              <w:t xml:space="preserve"> and their significant achievements in their field. Annotate and analyse the language used in these quotes and anecdotes and brainstorm how they may be useful within different text types and contexts, and for different purposes and audiences.</w:t>
            </w:r>
          </w:p>
          <w:p w14:paraId="771FD7B7" w14:textId="77777777" w:rsidR="00D30CCF" w:rsidRPr="00FE7AA7" w:rsidRDefault="00D30CCF" w:rsidP="000150F1">
            <w:pPr>
              <w:pStyle w:val="VCAAbulletlevel2"/>
              <w:numPr>
                <w:ilvl w:val="0"/>
                <w:numId w:val="0"/>
              </w:numPr>
              <w:spacing w:after="0"/>
            </w:pPr>
          </w:p>
          <w:p w14:paraId="1BA3818B" w14:textId="77777777" w:rsidR="00D30CCF" w:rsidRPr="004F1F91" w:rsidRDefault="00D30CCF" w:rsidP="000150F1">
            <w:pPr>
              <w:pStyle w:val="VCAAbulletlevel2"/>
            </w:pPr>
            <w:r w:rsidRPr="004F1F91">
              <w:t xml:space="preserve">Identify the intended context, </w:t>
            </w:r>
            <w:proofErr w:type="gramStart"/>
            <w:r w:rsidRPr="004F1F91">
              <w:t>purpose</w:t>
            </w:r>
            <w:proofErr w:type="gramEnd"/>
            <w:r w:rsidRPr="004F1F91">
              <w:t xml:space="preserve"> and audience for your tour, and then discuss the importance of using an appropriate register (e.g. formal or informal) and selecting appropriate vocabulary and grammatical structures for the context. Brainstorm sentence starters, grammatical structures and vocabulary that would be useful, and then plan your virtual museum tour. </w:t>
            </w:r>
          </w:p>
          <w:p w14:paraId="6AAD60EC" w14:textId="77777777" w:rsidR="00D30CCF" w:rsidRPr="00FE7AA7" w:rsidRDefault="00D30CCF" w:rsidP="000150F1">
            <w:pPr>
              <w:pStyle w:val="VCAAbulletlevel2"/>
              <w:numPr>
                <w:ilvl w:val="0"/>
                <w:numId w:val="0"/>
              </w:numPr>
              <w:spacing w:after="0"/>
            </w:pPr>
          </w:p>
          <w:p w14:paraId="186C3D1D" w14:textId="77777777" w:rsidR="00D30CCF" w:rsidRDefault="00D30CCF" w:rsidP="000150F1">
            <w:pPr>
              <w:pStyle w:val="VCAAbulletlevel2"/>
            </w:pPr>
            <w:r w:rsidRPr="004F1F91">
              <w:t>Write the script for your museum tour using the timeline of your famous person’s life to help you structure the text, identifying their impact both in their field of endeavour and within Australian society.</w:t>
            </w:r>
          </w:p>
          <w:p w14:paraId="0B715349" w14:textId="77777777" w:rsidR="00D30CCF" w:rsidRPr="00FE7AA7" w:rsidRDefault="00D30CCF" w:rsidP="000150F1">
            <w:pPr>
              <w:pStyle w:val="VCAAbulletlevel2"/>
              <w:numPr>
                <w:ilvl w:val="0"/>
                <w:numId w:val="0"/>
              </w:numPr>
              <w:spacing w:after="0"/>
            </w:pPr>
          </w:p>
          <w:p w14:paraId="1594D184" w14:textId="1936FB61" w:rsidR="00D30CCF" w:rsidRDefault="00D30CCF" w:rsidP="000150F1">
            <w:pPr>
              <w:pStyle w:val="VCAAbulletlevel2"/>
            </w:pPr>
            <w:r w:rsidRPr="004F1F91">
              <w:t xml:space="preserve">View a range of images related to the famous </w:t>
            </w:r>
            <w:sdt>
              <w:sdtPr>
                <w:alias w:val="Keywords"/>
                <w:tag w:val=""/>
                <w:id w:val="-1813091752"/>
                <w:placeholder>
                  <w:docPart w:val="60E2B84D950C4D07B9D5F44AB5D973D1"/>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4F1F91">
              <w:t xml:space="preserve">-speaking person and their achievements. Select several images for use in your virtual </w:t>
            </w:r>
            <w:proofErr w:type="gramStart"/>
            <w:r w:rsidRPr="004F1F91">
              <w:t>tour, and</w:t>
            </w:r>
            <w:proofErr w:type="gramEnd"/>
            <w:r w:rsidRPr="004F1F91">
              <w:t xml:space="preserve"> identify why you chose these images and how they will add value to the text; then discuss your selections with a partner. Complete a ‘</w:t>
            </w:r>
            <w:r w:rsidR="005D1814">
              <w:t>W</w:t>
            </w:r>
            <w:r w:rsidRPr="004F1F91">
              <w:t xml:space="preserve">ord, phrase, sentence’ activity identifying key information in </w:t>
            </w:r>
            <w:sdt>
              <w:sdtPr>
                <w:alias w:val="Keywords"/>
                <w:tag w:val=""/>
                <w:id w:val="-1755586871"/>
                <w:placeholder>
                  <w:docPart w:val="BA594C6ADEAF4BDBBE4AB1F6DA9FF6B3"/>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4F1F91">
              <w:t>, and add references to the images within your script text.</w:t>
            </w:r>
          </w:p>
          <w:p w14:paraId="09367F10" w14:textId="77777777" w:rsidR="00D30CCF" w:rsidRPr="00FE7AA7" w:rsidRDefault="00D30CCF" w:rsidP="000150F1">
            <w:pPr>
              <w:pStyle w:val="VCAAbulletlevel2"/>
              <w:numPr>
                <w:ilvl w:val="0"/>
                <w:numId w:val="0"/>
              </w:numPr>
            </w:pPr>
          </w:p>
          <w:p w14:paraId="0AB52E94" w14:textId="77777777" w:rsidR="00D30CCF" w:rsidRPr="004F1F91" w:rsidRDefault="00D30CCF" w:rsidP="000150F1">
            <w:pPr>
              <w:pStyle w:val="VCAAbulletlevel2"/>
            </w:pPr>
            <w:r w:rsidRPr="004F1F91">
              <w:t>Create a digital or virtual presentation to accompany your museum tour, using appropriate text and images to engage the audience.</w:t>
            </w:r>
          </w:p>
          <w:p w14:paraId="63C8AC38" w14:textId="77777777" w:rsidR="00D30CCF" w:rsidRPr="00FE7AA7" w:rsidRDefault="00D30CCF" w:rsidP="000150F1">
            <w:pPr>
              <w:pStyle w:val="VCAAbulletlevel2"/>
              <w:numPr>
                <w:ilvl w:val="0"/>
                <w:numId w:val="0"/>
              </w:numPr>
              <w:spacing w:after="0"/>
            </w:pPr>
          </w:p>
          <w:p w14:paraId="2483D2FC" w14:textId="77777777" w:rsidR="00D30CCF" w:rsidRPr="004F1F91" w:rsidRDefault="00D30CCF" w:rsidP="000150F1">
            <w:pPr>
              <w:pStyle w:val="VCAAbulletlevel2"/>
            </w:pPr>
            <w:r w:rsidRPr="004F1F91">
              <w:t xml:space="preserve">Participate in a peer review, exchanging scripts and presentations with a partner and providing feedback about grammar, punctuation, spelling, clarity, </w:t>
            </w:r>
            <w:proofErr w:type="gramStart"/>
            <w:r w:rsidRPr="004F1F91">
              <w:t>sequencing</w:t>
            </w:r>
            <w:proofErr w:type="gramEnd"/>
            <w:r w:rsidRPr="004F1F91">
              <w:t xml:space="preserve"> and visual elements. Use the feedback and make relevant improvements to the script and presentation.</w:t>
            </w:r>
          </w:p>
          <w:p w14:paraId="7041E3F0" w14:textId="77777777" w:rsidR="00D30CCF" w:rsidRPr="00FE7AA7" w:rsidRDefault="00D30CCF" w:rsidP="000150F1">
            <w:pPr>
              <w:pStyle w:val="VCAAbulletlevel2"/>
              <w:numPr>
                <w:ilvl w:val="0"/>
                <w:numId w:val="0"/>
              </w:numPr>
              <w:spacing w:after="0"/>
            </w:pPr>
          </w:p>
          <w:p w14:paraId="2AD25896" w14:textId="77777777" w:rsidR="00D30CCF" w:rsidRDefault="00D30CCF" w:rsidP="000150F1">
            <w:pPr>
              <w:pStyle w:val="VCAAbulletlevel2"/>
            </w:pPr>
            <w:r w:rsidRPr="004F1F91">
              <w:t xml:space="preserve">Record a draft of your museum tour and then complete a self-assessment activity, reflecting on your presentation (e.g. pronunciation, intonation, rhythm, body language). Write three suggestions for </w:t>
            </w:r>
            <w:proofErr w:type="gramStart"/>
            <w:r w:rsidRPr="004F1F91">
              <w:t>improvement, and</w:t>
            </w:r>
            <w:proofErr w:type="gramEnd"/>
            <w:r w:rsidRPr="004F1F91">
              <w:t xml:space="preserve"> re-record your presentation adopting those changes.</w:t>
            </w:r>
          </w:p>
          <w:p w14:paraId="629D49A2" w14:textId="77777777" w:rsidR="00D30CCF" w:rsidRPr="004F1F91" w:rsidRDefault="00D30CCF" w:rsidP="000150F1">
            <w:pPr>
              <w:pStyle w:val="VCAAbulletlevel2"/>
              <w:numPr>
                <w:ilvl w:val="0"/>
                <w:numId w:val="0"/>
              </w:numPr>
            </w:pPr>
          </w:p>
          <w:p w14:paraId="471EAF35" w14:textId="77777777" w:rsidR="00D30CCF" w:rsidRPr="004F1F91" w:rsidRDefault="00D30CCF" w:rsidP="000150F1">
            <w:pPr>
              <w:pStyle w:val="VCAAbulletlevel2"/>
            </w:pPr>
            <w:r w:rsidRPr="004F1F91">
              <w:t xml:space="preserve">Brainstorm potential questions the audience may have about the person or their impact at the conclusion of your virtual tour. Prepare thoughtful and well-informed responses to address these questions. </w:t>
            </w:r>
          </w:p>
          <w:p w14:paraId="7F34588B" w14:textId="77777777" w:rsidR="00D30CCF" w:rsidRPr="00FE7AA7" w:rsidRDefault="00D30CCF" w:rsidP="000150F1">
            <w:pPr>
              <w:pStyle w:val="VCAAbulletlevel2"/>
              <w:numPr>
                <w:ilvl w:val="0"/>
                <w:numId w:val="0"/>
              </w:numPr>
            </w:pPr>
          </w:p>
          <w:p w14:paraId="1635D9F7" w14:textId="77777777" w:rsidR="00D30CCF" w:rsidRPr="004F1F91" w:rsidRDefault="00D30CCF" w:rsidP="000150F1">
            <w:pPr>
              <w:pStyle w:val="VCAAbulletlevel2"/>
            </w:pPr>
            <w:r w:rsidRPr="004F1F91">
              <w:t>Present the final recording of your museum tour in small groups, allowing time for questions at the end of your presentation. Once all presentations have finished, complete a TQE chart about your thoughts, questions, and epiphanies (newly learnt information) to be researched in future.</w:t>
            </w:r>
          </w:p>
          <w:p w14:paraId="2AF789CF" w14:textId="77777777" w:rsidR="00D30CCF" w:rsidRPr="0066155E" w:rsidRDefault="00D30CCF" w:rsidP="000150F1">
            <w:pPr>
              <w:pStyle w:val="VCAAbulletlevel2"/>
              <w:numPr>
                <w:ilvl w:val="0"/>
                <w:numId w:val="0"/>
              </w:numPr>
              <w:spacing w:after="0"/>
            </w:pPr>
          </w:p>
        </w:tc>
      </w:tr>
    </w:tbl>
    <w:p w14:paraId="307286FD" w14:textId="77777777" w:rsidR="00D30CCF" w:rsidRDefault="00D30CCF" w:rsidP="00D30CCF">
      <w:pPr>
        <w:pStyle w:val="Figures"/>
        <w:jc w:val="left"/>
        <w:rPr>
          <w:lang w:val="en-AU"/>
        </w:rPr>
      </w:pPr>
    </w:p>
    <w:p w14:paraId="34B15A39" w14:textId="77777777" w:rsidR="00D30CCF" w:rsidRDefault="00D30CCF" w:rsidP="00D30CCF"/>
    <w:p w14:paraId="06CE55EF" w14:textId="3633776D" w:rsidR="00D30CCF" w:rsidRDefault="00D30CCF" w:rsidP="00D30CCF">
      <w:pPr>
        <w:pStyle w:val="Heading3"/>
        <w:sectPr w:rsidR="00D30CCF" w:rsidSect="005D1814">
          <w:pgSz w:w="11907" w:h="16840" w:code="9"/>
          <w:pgMar w:top="1430" w:right="1134" w:bottom="993" w:left="1985" w:header="392" w:footer="273" w:gutter="0"/>
          <w:cols w:space="708"/>
          <w:docGrid w:linePitch="360"/>
        </w:sectPr>
      </w:pPr>
      <w:bookmarkStart w:id="51" w:name="_Toc188440469"/>
      <w:bookmarkEnd w:id="32"/>
      <w:r>
        <w:br/>
      </w:r>
      <w:r>
        <w:br/>
      </w:r>
    </w:p>
    <w:p w14:paraId="34C3575D" w14:textId="77777777" w:rsidR="00D30CCF" w:rsidRDefault="00D30CCF" w:rsidP="00D30CCF">
      <w:pPr>
        <w:pStyle w:val="Heading3"/>
      </w:pPr>
      <w:bookmarkStart w:id="52" w:name="_Toc191905767"/>
      <w:r>
        <w:lastRenderedPageBreak/>
        <w:t>Unit 3</w:t>
      </w:r>
      <w:bookmarkEnd w:id="51"/>
      <w:bookmarkEnd w:id="52"/>
    </w:p>
    <w:p w14:paraId="44FB64B3" w14:textId="77777777" w:rsidR="00D30CCF" w:rsidRDefault="00D30CCF" w:rsidP="00D30CCF">
      <w:pPr>
        <w:pStyle w:val="Heading4"/>
      </w:pPr>
      <w:r w:rsidRPr="00B13D9B">
        <w:t xml:space="preserve">Unit </w:t>
      </w:r>
      <w:r>
        <w:t xml:space="preserve">3 </w:t>
      </w:r>
      <w:r w:rsidRPr="00B13D9B">
        <w:t>- Area of Study 1</w:t>
      </w:r>
    </w:p>
    <w:tbl>
      <w:tblPr>
        <w:tblStyle w:val="TableGrid"/>
        <w:tblW w:w="8789" w:type="dxa"/>
        <w:tblInd w:w="-5" w:type="dxa"/>
        <w:tblLook w:val="04A0" w:firstRow="1" w:lastRow="0" w:firstColumn="1" w:lastColumn="0" w:noHBand="0" w:noVBand="1"/>
      </w:tblPr>
      <w:tblGrid>
        <w:gridCol w:w="2197"/>
        <w:gridCol w:w="2197"/>
        <w:gridCol w:w="2197"/>
        <w:gridCol w:w="2198"/>
      </w:tblGrid>
      <w:tr w:rsidR="00D30CCF" w:rsidRPr="007B23FE" w14:paraId="01B0B3D2" w14:textId="77777777" w:rsidTr="000150F1">
        <w:trPr>
          <w:trHeight w:val="274"/>
        </w:trPr>
        <w:tc>
          <w:tcPr>
            <w:tcW w:w="2197" w:type="dxa"/>
            <w:shd w:val="clear" w:color="auto" w:fill="0F7EB4"/>
          </w:tcPr>
          <w:p w14:paraId="7B52FFAA" w14:textId="77777777" w:rsidR="00D30CCF" w:rsidRPr="007B23FE" w:rsidRDefault="00D30CCF"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3A271864" w14:textId="77777777" w:rsidR="00D30CCF" w:rsidRPr="007B23FE" w:rsidRDefault="00D30CCF"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08DF8315" w14:textId="77777777" w:rsidR="00D30CCF" w:rsidRPr="007B23FE" w:rsidRDefault="00D30CCF"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01B46C70" w14:textId="77777777" w:rsidR="00D30CCF" w:rsidRPr="007B23FE" w:rsidRDefault="00D30CCF"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D30CCF" w:rsidRPr="007B23FE" w14:paraId="78C52C79" w14:textId="77777777" w:rsidTr="00EF4924">
        <w:trPr>
          <w:trHeight w:val="1701"/>
        </w:trPr>
        <w:tc>
          <w:tcPr>
            <w:tcW w:w="2197" w:type="dxa"/>
            <w:vAlign w:val="center"/>
          </w:tcPr>
          <w:p w14:paraId="72EF3C6E" w14:textId="77777777" w:rsidR="00D30CCF" w:rsidRPr="007B23FE" w:rsidRDefault="00D30CCF" w:rsidP="000150F1">
            <w:pPr>
              <w:pStyle w:val="VCAAbody"/>
              <w:jc w:val="center"/>
            </w:pPr>
            <w:r w:rsidRPr="007B23FE">
              <w:t>Sustainability</w:t>
            </w:r>
          </w:p>
        </w:tc>
        <w:tc>
          <w:tcPr>
            <w:tcW w:w="2197" w:type="dxa"/>
            <w:vAlign w:val="center"/>
          </w:tcPr>
          <w:p w14:paraId="5EEE4130" w14:textId="77777777" w:rsidR="00D30CCF" w:rsidRPr="007B23FE" w:rsidRDefault="00D30CCF" w:rsidP="000150F1">
            <w:pPr>
              <w:pStyle w:val="VCAAbody"/>
              <w:jc w:val="center"/>
            </w:pPr>
            <w:r w:rsidRPr="00E4335C">
              <w:t>Personal</w:t>
            </w:r>
          </w:p>
        </w:tc>
        <w:tc>
          <w:tcPr>
            <w:tcW w:w="2197" w:type="dxa"/>
            <w:vAlign w:val="center"/>
          </w:tcPr>
          <w:p w14:paraId="7547C319" w14:textId="77777777" w:rsidR="00D30CCF" w:rsidRPr="007B23FE" w:rsidRDefault="00D30CCF" w:rsidP="000150F1">
            <w:pPr>
              <w:pStyle w:val="VCAAbody"/>
              <w:jc w:val="center"/>
            </w:pPr>
            <w:r w:rsidRPr="00E4335C">
              <w:t>Sustaining language and culture</w:t>
            </w:r>
          </w:p>
        </w:tc>
        <w:tc>
          <w:tcPr>
            <w:tcW w:w="2198" w:type="dxa"/>
            <w:vAlign w:val="center"/>
          </w:tcPr>
          <w:p w14:paraId="5D148F2A" w14:textId="77777777" w:rsidR="00D30CCF" w:rsidRPr="007B23FE" w:rsidRDefault="00D30CCF" w:rsidP="000150F1">
            <w:pPr>
              <w:pStyle w:val="VCAAbody"/>
              <w:jc w:val="center"/>
            </w:pPr>
            <w:r w:rsidRPr="00E4335C">
              <w:t>A cultural tradition I will keep in the future</w:t>
            </w:r>
          </w:p>
        </w:tc>
      </w:tr>
    </w:tbl>
    <w:p w14:paraId="3F482594" w14:textId="77777777" w:rsidR="00D30CCF" w:rsidRPr="00B13D9B" w:rsidRDefault="00D30CCF" w:rsidP="00D30CCF">
      <w:pPr>
        <w:pStyle w:val="Heading2"/>
        <w:rPr>
          <w:sz w:val="28"/>
        </w:rPr>
      </w:pPr>
      <w:bookmarkStart w:id="53" w:name="_Toc188440470"/>
      <w:bookmarkStart w:id="54" w:name="_Toc191905768"/>
      <w:r w:rsidRPr="00B13D9B">
        <w:rPr>
          <w:sz w:val="28"/>
        </w:rPr>
        <w:t>Outcome 1</w:t>
      </w:r>
      <w:bookmarkEnd w:id="53"/>
      <w:bookmarkEnd w:id="54"/>
    </w:p>
    <w:p w14:paraId="4DD66FEA" w14:textId="49237A27" w:rsidR="00D30CCF" w:rsidRDefault="00D30CCF" w:rsidP="00D30CCF">
      <w:pPr>
        <w:pStyle w:val="VCAAbody"/>
        <w:rPr>
          <w:shd w:val="clear" w:color="auto" w:fill="FFFFFF"/>
        </w:rPr>
      </w:pPr>
      <w:r w:rsidRPr="006B27C6">
        <w:rPr>
          <w:shd w:val="clear" w:color="auto" w:fill="FFFFFF"/>
        </w:rPr>
        <w:t xml:space="preserve">On completion of this unit the student should be able to participate in a spoken role-play in </w:t>
      </w:r>
      <w:sdt>
        <w:sdtPr>
          <w:rPr>
            <w:shd w:val="clear" w:color="auto" w:fill="FFFFFF"/>
          </w:rPr>
          <w:alias w:val="Keywords"/>
          <w:tag w:val=""/>
          <w:id w:val="101772606"/>
          <w:placeholder>
            <w:docPart w:val="3ED61507FABA4DEAAA009F0D3DC853E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Macedonian</w:t>
          </w:r>
        </w:sdtContent>
      </w:sdt>
      <w:r>
        <w:rPr>
          <w:shd w:val="clear" w:color="auto" w:fill="FFFFFF"/>
        </w:rPr>
        <w:t xml:space="preserve"> </w:t>
      </w:r>
      <w:r w:rsidRPr="006B27C6">
        <w:rPr>
          <w:shd w:val="clear" w:color="auto" w:fill="FFFFFF"/>
        </w:rPr>
        <w:t>to negotiate an agreed future action related to an aspect of the subtopic studied</w:t>
      </w:r>
      <w:r>
        <w:rPr>
          <w:shd w:val="clear" w:color="auto" w:fill="FFFFFF"/>
        </w:rPr>
        <w:t>.</w:t>
      </w:r>
    </w:p>
    <w:p w14:paraId="369032FC" w14:textId="77777777" w:rsidR="00D30CCF" w:rsidRPr="00753F1C" w:rsidRDefault="00D30CCF" w:rsidP="00D30CCF">
      <w:pPr>
        <w:pStyle w:val="Heading2"/>
        <w:rPr>
          <w:sz w:val="24"/>
          <w:szCs w:val="24"/>
        </w:rPr>
      </w:pPr>
      <w:bookmarkStart w:id="55" w:name="_Toc188440471"/>
      <w:bookmarkStart w:id="56" w:name="_Toc191905769"/>
      <w:r w:rsidRPr="00753F1C">
        <w:rPr>
          <w:sz w:val="24"/>
          <w:szCs w:val="24"/>
        </w:rPr>
        <w:t>Examples of learning activities</w:t>
      </w:r>
      <w:bookmarkEnd w:id="55"/>
      <w:bookmarkEnd w:id="56"/>
    </w:p>
    <w:tbl>
      <w:tblPr>
        <w:tblStyle w:val="TableGrid"/>
        <w:tblW w:w="0" w:type="auto"/>
        <w:tblBorders>
          <w:left w:val="none" w:sz="0" w:space="0" w:color="auto"/>
          <w:right w:val="single" w:sz="4" w:space="0" w:color="FFFFFF" w:themeColor="background1"/>
        </w:tblBorders>
        <w:tblLook w:val="04A0" w:firstRow="1" w:lastRow="0" w:firstColumn="1" w:lastColumn="0" w:noHBand="0" w:noVBand="1"/>
      </w:tblPr>
      <w:tblGrid>
        <w:gridCol w:w="8783"/>
      </w:tblGrid>
      <w:tr w:rsidR="00D30CCF" w14:paraId="16C3571C" w14:textId="77777777" w:rsidTr="000150F1">
        <w:trPr>
          <w:cantSplit/>
        </w:trPr>
        <w:tc>
          <w:tcPr>
            <w:tcW w:w="8783" w:type="dxa"/>
          </w:tcPr>
          <w:p w14:paraId="5500B241" w14:textId="6D5677B3" w:rsidR="00D30CCF" w:rsidRPr="00F66F92" w:rsidRDefault="00D30CCF" w:rsidP="000150F1">
            <w:pPr>
              <w:pStyle w:val="VCAAbulletlevel2"/>
            </w:pPr>
            <w:r w:rsidRPr="00E4335C">
              <w:t xml:space="preserve">Research a </w:t>
            </w:r>
            <w:sdt>
              <w:sdtPr>
                <w:rPr>
                  <w:shd w:val="clear" w:color="auto" w:fill="FFFFFF"/>
                </w:rPr>
                <w:alias w:val="Keywords"/>
                <w:tag w:val=""/>
                <w:id w:val="312455101"/>
                <w:placeholder>
                  <w:docPart w:val="F6EBA16F26B549C98BE7C0BCCFBC6611"/>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Macedonian</w:t>
                </w:r>
              </w:sdtContent>
            </w:sdt>
            <w:r>
              <w:rPr>
                <w:shd w:val="clear" w:color="auto" w:fill="FFFFFF"/>
              </w:rPr>
              <w:t xml:space="preserve"> </w:t>
            </w:r>
            <w:r w:rsidRPr="00E4335C">
              <w:t xml:space="preserve">cultural tradition and its </w:t>
            </w:r>
            <w:proofErr w:type="gramStart"/>
            <w:r w:rsidRPr="00E4335C">
              <w:t>significance, and</w:t>
            </w:r>
            <w:proofErr w:type="gramEnd"/>
            <w:r w:rsidRPr="00E4335C">
              <w:t xml:space="preserve"> create a vocabulary list with important words and phrases.</w:t>
            </w:r>
          </w:p>
        </w:tc>
      </w:tr>
      <w:tr w:rsidR="00D30CCF" w14:paraId="737F1F5A" w14:textId="77777777" w:rsidTr="000150F1">
        <w:trPr>
          <w:cantSplit/>
        </w:trPr>
        <w:tc>
          <w:tcPr>
            <w:tcW w:w="8783" w:type="dxa"/>
          </w:tcPr>
          <w:p w14:paraId="5EF18B70" w14:textId="77777777" w:rsidR="00D30CCF" w:rsidRPr="00E4335C" w:rsidRDefault="00D30CCF" w:rsidP="000150F1">
            <w:pPr>
              <w:pStyle w:val="VCAAbulletlevel2"/>
              <w:rPr>
                <w:color w:val="212121"/>
                <w:shd w:val="clear" w:color="auto" w:fill="FFFFFF"/>
              </w:rPr>
            </w:pPr>
            <w:r w:rsidRPr="00F40190">
              <w:rPr>
                <w:shd w:val="clear" w:color="auto" w:fill="FFFFFF"/>
              </w:rPr>
              <w:t xml:space="preserve">Participate in a </w:t>
            </w:r>
            <w:hyperlink r:id="rId43" w:history="1">
              <w:r w:rsidRPr="00F40190">
                <w:rPr>
                  <w:rStyle w:val="Hyperlink"/>
                </w:rPr>
                <w:t>‘gallery walk’</w:t>
              </w:r>
            </w:hyperlink>
            <w:r w:rsidRPr="00F40190">
              <w:rPr>
                <w:shd w:val="clear" w:color="auto" w:fill="FFFFFF"/>
              </w:rPr>
              <w:t xml:space="preserve"> activity:</w:t>
            </w:r>
            <w:r w:rsidRPr="00C518AC">
              <w:rPr>
                <w:shd w:val="clear" w:color="auto" w:fill="FFFFFF"/>
              </w:rPr>
              <w:t xml:space="preserve"> walk</w:t>
            </w:r>
            <w:r w:rsidRPr="007D1144">
              <w:rPr>
                <w:shd w:val="clear" w:color="auto" w:fill="FFFFFF"/>
              </w:rPr>
              <w:t xml:space="preserve"> </w:t>
            </w:r>
            <w:r>
              <w:rPr>
                <w:color w:val="212121"/>
                <w:shd w:val="clear" w:color="auto" w:fill="FFFFFF"/>
              </w:rPr>
              <w:t xml:space="preserve">around the room viewing displayed visual materials related to the cultural tradition; alternatively, do a virtual tour of a museum. Write down your observations, </w:t>
            </w:r>
            <w:proofErr w:type="gramStart"/>
            <w:r>
              <w:rPr>
                <w:color w:val="212121"/>
                <w:shd w:val="clear" w:color="auto" w:fill="FFFFFF"/>
              </w:rPr>
              <w:t>questions</w:t>
            </w:r>
            <w:proofErr w:type="gramEnd"/>
            <w:r>
              <w:rPr>
                <w:color w:val="212121"/>
                <w:shd w:val="clear" w:color="auto" w:fill="FFFFFF"/>
              </w:rPr>
              <w:t xml:space="preserve"> and reactions. Then, participate in a class discussion to share your thoughts. </w:t>
            </w:r>
          </w:p>
        </w:tc>
      </w:tr>
      <w:tr w:rsidR="00D30CCF" w14:paraId="09258C1F" w14:textId="77777777" w:rsidTr="000150F1">
        <w:trPr>
          <w:cantSplit/>
        </w:trPr>
        <w:tc>
          <w:tcPr>
            <w:tcW w:w="8783" w:type="dxa"/>
          </w:tcPr>
          <w:p w14:paraId="6EE2AD76" w14:textId="2B4367A1" w:rsidR="00D30CCF" w:rsidRDefault="00D30CCF" w:rsidP="000150F1">
            <w:pPr>
              <w:pStyle w:val="VCAAbulletlevel2"/>
              <w:rPr>
                <w:shd w:val="clear" w:color="auto" w:fill="FFFFFF"/>
              </w:rPr>
            </w:pPr>
            <w:r>
              <w:rPr>
                <w:shd w:val="clear" w:color="auto" w:fill="FFFFFF"/>
              </w:rPr>
              <w:t>Brainstorm question words and question stems that could be used to interview someone about a cultural tradition. Plan the structure of the interview; then, i</w:t>
            </w:r>
            <w:r w:rsidRPr="00B24062">
              <w:rPr>
                <w:shd w:val="clear" w:color="auto" w:fill="FFFFFF"/>
              </w:rPr>
              <w:t xml:space="preserve">nterview </w:t>
            </w:r>
            <w:r w:rsidRPr="001A078B">
              <w:rPr>
                <w:shd w:val="clear" w:color="auto" w:fill="FFFFFF"/>
              </w:rPr>
              <w:t>a</w:t>
            </w:r>
            <w:r>
              <w:rPr>
                <w:shd w:val="clear" w:color="auto" w:fill="FFFFFF"/>
              </w:rPr>
              <w:t xml:space="preserve"> knowledgeable</w:t>
            </w:r>
            <w:r w:rsidRPr="001A078B">
              <w:rPr>
                <w:shd w:val="clear" w:color="auto" w:fill="FFFFFF"/>
              </w:rPr>
              <w:t xml:space="preserve"> </w:t>
            </w:r>
            <w:sdt>
              <w:sdtPr>
                <w:rPr>
                  <w:shd w:val="clear" w:color="auto" w:fill="FFFFFF"/>
                </w:rPr>
                <w:alias w:val="Keywords"/>
                <w:tag w:val=""/>
                <w:id w:val="1022360824"/>
                <w:placeholder>
                  <w:docPart w:val="DF87D66315854BC495DD79B08C0A19D9"/>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Macedonian</w:t>
                </w:r>
              </w:sdtContent>
            </w:sdt>
            <w:r w:rsidRPr="00B24062">
              <w:rPr>
                <w:shd w:val="clear" w:color="auto" w:fill="FFFFFF"/>
              </w:rPr>
              <w:t xml:space="preserve"> speaker about </w:t>
            </w:r>
            <w:r>
              <w:rPr>
                <w:shd w:val="clear" w:color="auto" w:fill="FFFFFF"/>
              </w:rPr>
              <w:t>their</w:t>
            </w:r>
            <w:r w:rsidRPr="00B24062">
              <w:rPr>
                <w:shd w:val="clear" w:color="auto" w:fill="FFFFFF"/>
              </w:rPr>
              <w:t xml:space="preserve"> memories and perception</w:t>
            </w:r>
            <w:r>
              <w:rPr>
                <w:shd w:val="clear" w:color="auto" w:fill="FFFFFF"/>
              </w:rPr>
              <w:t>s</w:t>
            </w:r>
            <w:r w:rsidRPr="00B24062">
              <w:rPr>
                <w:shd w:val="clear" w:color="auto" w:fill="FFFFFF"/>
              </w:rPr>
              <w:t xml:space="preserve"> of </w:t>
            </w:r>
            <w:r>
              <w:rPr>
                <w:shd w:val="clear" w:color="auto" w:fill="FFFFFF"/>
              </w:rPr>
              <w:t>the</w:t>
            </w:r>
            <w:r w:rsidRPr="00B24062">
              <w:rPr>
                <w:shd w:val="clear" w:color="auto" w:fill="FFFFFF"/>
              </w:rPr>
              <w:t xml:space="preserve"> cultural tradition</w:t>
            </w:r>
            <w:r>
              <w:rPr>
                <w:shd w:val="clear" w:color="auto" w:fill="FFFFFF"/>
              </w:rPr>
              <w:t>.</w:t>
            </w:r>
          </w:p>
        </w:tc>
      </w:tr>
      <w:tr w:rsidR="00D30CCF" w14:paraId="5C0CE2F9" w14:textId="77777777" w:rsidTr="000150F1">
        <w:trPr>
          <w:cantSplit/>
        </w:trPr>
        <w:tc>
          <w:tcPr>
            <w:tcW w:w="8783" w:type="dxa"/>
          </w:tcPr>
          <w:p w14:paraId="007D254E" w14:textId="293B0876" w:rsidR="00D30CCF" w:rsidRPr="00EF154E" w:rsidRDefault="00D30CCF" w:rsidP="000150F1">
            <w:pPr>
              <w:pStyle w:val="VCAAbulletlevel2"/>
              <w:spacing w:after="0"/>
            </w:pPr>
            <w:r w:rsidRPr="4C69F107">
              <w:rPr>
                <w:rFonts w:asciiTheme="majorHAnsi" w:eastAsia="Times New Roman" w:hAnsiTheme="majorHAnsi" w:cstheme="majorBidi"/>
                <w:lang w:eastAsia="en-GB"/>
              </w:rPr>
              <w:t>Complete a ‘</w:t>
            </w:r>
            <w:r w:rsidRPr="4C69F107">
              <w:t xml:space="preserve">Think, </w:t>
            </w:r>
            <w:r w:rsidRPr="4C69F107">
              <w:rPr>
                <w:rFonts w:asciiTheme="majorHAnsi" w:eastAsia="Times New Roman" w:hAnsiTheme="majorHAnsi" w:cstheme="majorBidi"/>
                <w:lang w:eastAsia="en-GB"/>
              </w:rPr>
              <w:t>p</w:t>
            </w:r>
            <w:r w:rsidRPr="4C69F107">
              <w:t>air,</w:t>
            </w:r>
            <w:r w:rsidRPr="4C69F107">
              <w:rPr>
                <w:rFonts w:asciiTheme="majorHAnsi" w:eastAsia="Times New Roman" w:hAnsiTheme="majorHAnsi" w:cstheme="majorBidi"/>
                <w:lang w:eastAsia="en-GB"/>
              </w:rPr>
              <w:t xml:space="preserve"> s</w:t>
            </w:r>
            <w:r w:rsidRPr="4C69F107">
              <w:t>hare</w:t>
            </w:r>
            <w:r>
              <w:t>’</w:t>
            </w:r>
            <w:r w:rsidRPr="4C69F107">
              <w:t xml:space="preserve"> activity</w:t>
            </w:r>
            <w:r w:rsidRPr="4C69F107">
              <w:rPr>
                <w:rFonts w:asciiTheme="majorHAnsi" w:eastAsia="Times New Roman" w:hAnsiTheme="majorHAnsi" w:cstheme="majorBidi"/>
                <w:lang w:eastAsia="en-GB"/>
              </w:rPr>
              <w:t xml:space="preserve">; first, reflecting individually on a prompt related to a </w:t>
            </w:r>
            <w:sdt>
              <w:sdtPr>
                <w:rPr>
                  <w:shd w:val="clear" w:color="auto" w:fill="FFFFFF"/>
                </w:rPr>
                <w:alias w:val="Keywords"/>
                <w:tag w:val=""/>
                <w:id w:val="-729604993"/>
                <w:placeholder>
                  <w:docPart w:val="179120CE3EAE425DBDFFBFE7EDBEA812"/>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Macedonian</w:t>
                </w:r>
              </w:sdtContent>
            </w:sdt>
            <w:r w:rsidRPr="00B24062">
              <w:rPr>
                <w:shd w:val="clear" w:color="auto" w:fill="FFFFFF"/>
              </w:rPr>
              <w:t xml:space="preserve"> </w:t>
            </w:r>
            <w:r w:rsidRPr="4C69F107">
              <w:rPr>
                <w:rFonts w:asciiTheme="majorHAnsi" w:hAnsiTheme="majorHAnsi" w:cstheme="majorBidi"/>
                <w:color w:val="212121"/>
                <w:shd w:val="clear" w:color="auto" w:fill="FFFFFF"/>
              </w:rPr>
              <w:t>cultural tradition; then pairing up with a partner to discuss thoughts; and finally sharing these with the class</w:t>
            </w:r>
            <w:r w:rsidRPr="00EF154E">
              <w:rPr>
                <w:szCs w:val="22"/>
              </w:rPr>
              <w:t>.</w:t>
            </w:r>
          </w:p>
        </w:tc>
      </w:tr>
      <w:tr w:rsidR="00D30CCF" w14:paraId="56316CFC" w14:textId="77777777" w:rsidTr="000150F1">
        <w:trPr>
          <w:cantSplit/>
        </w:trPr>
        <w:tc>
          <w:tcPr>
            <w:tcW w:w="8783" w:type="dxa"/>
          </w:tcPr>
          <w:p w14:paraId="756C48CA" w14:textId="77777777" w:rsidR="00D30CCF" w:rsidRPr="00F66F92" w:rsidRDefault="00D30CCF" w:rsidP="000150F1">
            <w:pPr>
              <w:pStyle w:val="VCAAbulletlevel2"/>
              <w:spacing w:after="0"/>
            </w:pPr>
            <w:r w:rsidRPr="00EF154E">
              <w:t xml:space="preserve">Research a specific aspect of the cultural tradition in detail as part of a group. Then, swap with a different group of students who researched other aspects, share your </w:t>
            </w:r>
            <w:proofErr w:type="gramStart"/>
            <w:r w:rsidRPr="00EF154E">
              <w:t>findings</w:t>
            </w:r>
            <w:proofErr w:type="gramEnd"/>
            <w:r w:rsidRPr="00EF154E">
              <w:t xml:space="preserve"> and ask questions about their research</w:t>
            </w:r>
            <w:r w:rsidRPr="00633101">
              <w:rPr>
                <w:lang w:val="en-US"/>
              </w:rPr>
              <w:t>.</w:t>
            </w:r>
          </w:p>
        </w:tc>
      </w:tr>
      <w:tr w:rsidR="00D30CCF" w14:paraId="3F44E665" w14:textId="77777777" w:rsidTr="000150F1">
        <w:trPr>
          <w:cantSplit/>
        </w:trPr>
        <w:tc>
          <w:tcPr>
            <w:tcW w:w="8783" w:type="dxa"/>
          </w:tcPr>
          <w:p w14:paraId="412EE646" w14:textId="77777777" w:rsidR="00D30CCF" w:rsidRPr="00F66F92" w:rsidRDefault="00D30CCF" w:rsidP="000150F1">
            <w:pPr>
              <w:pStyle w:val="VCAAbulletlevel2"/>
              <w:spacing w:after="0"/>
            </w:pPr>
            <w:r w:rsidRPr="00EF154E">
              <w:rPr>
                <w:lang w:val="en-US"/>
              </w:rPr>
              <w:t>Read an article about a famous folk-music singer or musician, where they share their views on preservation of a traditional instrument or traditional music. Discuss new and unknown vocabulary and phrases</w:t>
            </w:r>
            <w:r w:rsidRPr="00633101">
              <w:rPr>
                <w:lang w:val="en-US"/>
              </w:rPr>
              <w:t>.</w:t>
            </w:r>
          </w:p>
        </w:tc>
      </w:tr>
      <w:tr w:rsidR="00D30CCF" w14:paraId="3DCBB569" w14:textId="77777777" w:rsidTr="000150F1">
        <w:trPr>
          <w:cantSplit/>
        </w:trPr>
        <w:tc>
          <w:tcPr>
            <w:tcW w:w="8783" w:type="dxa"/>
          </w:tcPr>
          <w:p w14:paraId="514777CC" w14:textId="77777777" w:rsidR="00D30CCF" w:rsidRPr="00F66F92" w:rsidRDefault="00D30CCF" w:rsidP="000150F1">
            <w:pPr>
              <w:pStyle w:val="VCAAbulletlevel2"/>
              <w:spacing w:after="0"/>
            </w:pPr>
            <w:r w:rsidRPr="00EF154E">
              <w:lastRenderedPageBreak/>
              <w:t>View a selection of photos showcasing the works of modern designers (e.g. fashion, interior and architectural designers) and analyse how they incorporate elements of traditional culture in their creations. Explore the meaning and significance of these elements from the past and how they are being used in contemporary designs. Write a report about your findings, including examples and images of modern designs that incorporate traditional elements, and reflect on the ways in which modern designers are preserving and adapting cultural traditions</w:t>
            </w:r>
            <w:r w:rsidRPr="00A76523">
              <w:t>.</w:t>
            </w:r>
          </w:p>
        </w:tc>
      </w:tr>
      <w:tr w:rsidR="00D30CCF" w14:paraId="265EDD91" w14:textId="77777777" w:rsidTr="000150F1">
        <w:trPr>
          <w:cantSplit/>
        </w:trPr>
        <w:tc>
          <w:tcPr>
            <w:tcW w:w="8783" w:type="dxa"/>
          </w:tcPr>
          <w:p w14:paraId="4AFB50FD" w14:textId="58C06936" w:rsidR="00D30CCF" w:rsidRPr="00F66F92" w:rsidRDefault="00D30CCF" w:rsidP="000150F1">
            <w:pPr>
              <w:pStyle w:val="VCAAbulletlevel2"/>
              <w:spacing w:after="0"/>
            </w:pPr>
            <w:r w:rsidRPr="00EF154E">
              <w:t>Plan a</w:t>
            </w:r>
            <w:r w:rsidRPr="00E4335C">
              <w:rPr>
                <w:shd w:val="clear" w:color="auto" w:fill="FFFFFF"/>
              </w:rPr>
              <w:t xml:space="preserve"> </w:t>
            </w:r>
            <w:sdt>
              <w:sdtPr>
                <w:rPr>
                  <w:shd w:val="clear" w:color="auto" w:fill="FFFFFF"/>
                </w:rPr>
                <w:alias w:val="Keywords"/>
                <w:tag w:val=""/>
                <w:id w:val="-711495874"/>
                <w:placeholder>
                  <w:docPart w:val="546774AE55104E8AA56AEF7924770CFC"/>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Macedonian</w:t>
                </w:r>
              </w:sdtContent>
            </w:sdt>
            <w:r w:rsidRPr="00EF154E">
              <w:t xml:space="preserve"> cultural celebration in your school with the purpose of promoting the culture and educating students about </w:t>
            </w:r>
            <w:sdt>
              <w:sdtPr>
                <w:rPr>
                  <w:shd w:val="clear" w:color="auto" w:fill="FFFFFF"/>
                </w:rPr>
                <w:alias w:val="Keywords"/>
                <w:tag w:val=""/>
                <w:id w:val="2081323258"/>
                <w:placeholder>
                  <w:docPart w:val="3BBFC77563D34DE5B5AE1A8835260253"/>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Macedonian</w:t>
                </w:r>
              </w:sdtContent>
            </w:sdt>
            <w:r w:rsidRPr="00EF154E">
              <w:t xml:space="preserve"> traditions, </w:t>
            </w:r>
            <w:proofErr w:type="gramStart"/>
            <w:r w:rsidRPr="00EF154E">
              <w:t>customs</w:t>
            </w:r>
            <w:proofErr w:type="gramEnd"/>
            <w:r w:rsidRPr="00EF154E">
              <w:t xml:space="preserve"> and values. Brainstorm various activities involving customs, games, attire, music, dance, cuisine and/or other cultural elements. Create a flyer or social media post to engage the community and promote the event</w:t>
            </w:r>
          </w:p>
        </w:tc>
      </w:tr>
      <w:tr w:rsidR="00D30CCF" w14:paraId="22E5BE4E" w14:textId="77777777" w:rsidTr="000150F1">
        <w:trPr>
          <w:cantSplit/>
        </w:trPr>
        <w:tc>
          <w:tcPr>
            <w:tcW w:w="8783" w:type="dxa"/>
          </w:tcPr>
          <w:p w14:paraId="2066CD7B" w14:textId="77777777" w:rsidR="00D30CCF" w:rsidRPr="00EF154E" w:rsidRDefault="00D30CCF" w:rsidP="000150F1">
            <w:pPr>
              <w:pStyle w:val="VCAAbulletlevel2"/>
              <w:rPr>
                <w:shd w:val="clear" w:color="auto" w:fill="FFFFFF"/>
              </w:rPr>
            </w:pPr>
            <w:r>
              <w:rPr>
                <w:shd w:val="clear" w:color="auto" w:fill="FFFFFF"/>
              </w:rPr>
              <w:t xml:space="preserve">Create a video-diary about a community event dedicated to a particular tradition. Record your commentary about the event, </w:t>
            </w:r>
            <w:proofErr w:type="gramStart"/>
            <w:r>
              <w:rPr>
                <w:shd w:val="clear" w:color="auto" w:fill="FFFFFF"/>
              </w:rPr>
              <w:t>taking into account</w:t>
            </w:r>
            <w:proofErr w:type="gramEnd"/>
            <w:r>
              <w:rPr>
                <w:shd w:val="clear" w:color="auto" w:fill="FFFFFF"/>
              </w:rPr>
              <w:t xml:space="preserve"> your future audience. Work on correct pronunciation, </w:t>
            </w:r>
            <w:proofErr w:type="gramStart"/>
            <w:r>
              <w:rPr>
                <w:shd w:val="clear" w:color="auto" w:fill="FFFFFF"/>
              </w:rPr>
              <w:t>intonation</w:t>
            </w:r>
            <w:proofErr w:type="gramEnd"/>
            <w:r>
              <w:rPr>
                <w:shd w:val="clear" w:color="auto" w:fill="FFFFFF"/>
              </w:rPr>
              <w:t xml:space="preserve"> and non-verbal communication strategies.</w:t>
            </w:r>
          </w:p>
        </w:tc>
      </w:tr>
      <w:tr w:rsidR="00D30CCF" w14:paraId="573FA3C9" w14:textId="77777777" w:rsidTr="000150F1">
        <w:trPr>
          <w:cantSplit/>
        </w:trPr>
        <w:tc>
          <w:tcPr>
            <w:tcW w:w="8783" w:type="dxa"/>
            <w:shd w:val="clear" w:color="auto" w:fill="D9D9D9" w:themeFill="background1" w:themeFillShade="D9"/>
          </w:tcPr>
          <w:p w14:paraId="62C268E9" w14:textId="68912E5B" w:rsidR="00D30CCF" w:rsidRPr="00875BC2" w:rsidRDefault="00D30CCF" w:rsidP="000150F1">
            <w:pPr>
              <w:pStyle w:val="VCAAbulletlevel2"/>
              <w:shd w:val="clear" w:color="auto" w:fill="D9D9D9" w:themeFill="background1" w:themeFillShade="D9"/>
              <w:spacing w:after="0"/>
              <w:rPr>
                <w:b/>
                <w:bCs/>
              </w:rPr>
            </w:pPr>
            <w:r w:rsidRPr="00875BC2">
              <w:rPr>
                <w:b/>
                <w:bCs/>
                <w:noProof/>
              </w:rPr>
              <w:drawing>
                <wp:anchor distT="0" distB="0" distL="114300" distR="114300" simplePos="0" relativeHeight="251671552" behindDoc="0" locked="0" layoutInCell="1" allowOverlap="1" wp14:anchorId="7BB4BBF3" wp14:editId="5F9B61B8">
                  <wp:simplePos x="0" y="0"/>
                  <wp:positionH relativeFrom="column">
                    <wp:posOffset>4875530</wp:posOffset>
                  </wp:positionH>
                  <wp:positionV relativeFrom="paragraph">
                    <wp:posOffset>57150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494356519"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875BC2">
              <w:rPr>
                <w:b/>
                <w:bCs/>
              </w:rPr>
              <w:t xml:space="preserve">Prepare and participate in debates, arguing for or against the importance of preserving a </w:t>
            </w:r>
            <w:sdt>
              <w:sdtPr>
                <w:rPr>
                  <w:b/>
                  <w:bCs/>
                  <w:shd w:val="clear" w:color="auto" w:fill="D9D9D9" w:themeFill="background1" w:themeFillShade="D9"/>
                </w:rPr>
                <w:alias w:val="Keywords"/>
                <w:tag w:val=""/>
                <w:id w:val="-1052849022"/>
                <w:placeholder>
                  <w:docPart w:val="E05BDCFFBF524A6D8B80B427C21D20E2"/>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hd w:val="clear" w:color="auto" w:fill="D9D9D9" w:themeFill="background1" w:themeFillShade="D9"/>
                  </w:rPr>
                  <w:t>Macedonian</w:t>
                </w:r>
              </w:sdtContent>
            </w:sdt>
            <w:r w:rsidRPr="00875BC2">
              <w:rPr>
                <w:b/>
                <w:bCs/>
              </w:rPr>
              <w:t xml:space="preserve"> cultural tradition, and </w:t>
            </w:r>
            <w:r>
              <w:rPr>
                <w:b/>
                <w:bCs/>
              </w:rPr>
              <w:t>e</w:t>
            </w:r>
            <w:r w:rsidRPr="00875BC2">
              <w:rPr>
                <w:b/>
                <w:bCs/>
              </w:rPr>
              <w:t xml:space="preserve">xpressing your opinion. </w:t>
            </w:r>
          </w:p>
        </w:tc>
      </w:tr>
      <w:tr w:rsidR="00D30CCF" w14:paraId="75800A3A" w14:textId="77777777" w:rsidTr="000150F1">
        <w:trPr>
          <w:cantSplit/>
        </w:trPr>
        <w:tc>
          <w:tcPr>
            <w:tcW w:w="8783" w:type="dxa"/>
            <w:shd w:val="clear" w:color="auto" w:fill="FFFFFF" w:themeFill="background1"/>
          </w:tcPr>
          <w:p w14:paraId="3F7B3A80" w14:textId="77777777" w:rsidR="00D30CCF" w:rsidRPr="006C0BD9" w:rsidRDefault="00D30CCF" w:rsidP="000150F1">
            <w:pPr>
              <w:pStyle w:val="VCAAbulletlevel2"/>
              <w:rPr>
                <w:shd w:val="clear" w:color="auto" w:fill="FFFFFF"/>
              </w:rPr>
            </w:pPr>
            <w:r>
              <w:rPr>
                <w:shd w:val="clear" w:color="auto" w:fill="FFFFFF"/>
              </w:rPr>
              <w:t>Write an imaginary dialogue between a carrier of the cultural tradition of the past and a contemporary individual who is curious about the tradition. In the dialogue, compare how the tradition was practised in the past and how it has been modernised or changed over time.</w:t>
            </w:r>
          </w:p>
        </w:tc>
      </w:tr>
      <w:tr w:rsidR="00D30CCF" w14:paraId="3AE23B93" w14:textId="77777777" w:rsidTr="000150F1">
        <w:tc>
          <w:tcPr>
            <w:tcW w:w="8783" w:type="dxa"/>
            <w:tcBorders>
              <w:bottom w:val="single" w:sz="4" w:space="0" w:color="C6ECFF" w:themeColor="accent1" w:themeTint="33"/>
            </w:tcBorders>
            <w:shd w:val="clear" w:color="auto" w:fill="auto"/>
          </w:tcPr>
          <w:p w14:paraId="4C154915" w14:textId="77777777" w:rsidR="00D30CCF" w:rsidRDefault="00D30CCF" w:rsidP="000150F1">
            <w:pPr>
              <w:pStyle w:val="VCAAbulletlevel2"/>
              <w:numPr>
                <w:ilvl w:val="0"/>
                <w:numId w:val="0"/>
              </w:numPr>
            </w:pPr>
          </w:p>
          <w:p w14:paraId="67A187C3" w14:textId="77777777" w:rsidR="00D30CCF" w:rsidRPr="00BB1912" w:rsidRDefault="00D30CCF" w:rsidP="000150F1">
            <w:pPr>
              <w:pStyle w:val="VCAAbulletlevel2"/>
              <w:numPr>
                <w:ilvl w:val="0"/>
                <w:numId w:val="0"/>
              </w:numPr>
            </w:pPr>
          </w:p>
        </w:tc>
      </w:tr>
      <w:tr w:rsidR="00D30CCF" w14:paraId="3463B13A" w14:textId="77777777" w:rsidTr="000150F1">
        <w:tblPrEx>
          <w:tblBorders>
            <w:left w:val="single" w:sz="4" w:space="0" w:color="auto"/>
            <w:right w:val="single" w:sz="4" w:space="0" w:color="auto"/>
          </w:tblBorders>
        </w:tblPrEx>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14145A49" w14:textId="77777777" w:rsidR="00D30CCF" w:rsidRPr="002E4CED" w:rsidRDefault="00D30CCF" w:rsidP="000150F1">
            <w:pPr>
              <w:pStyle w:val="Heading2"/>
              <w:rPr>
                <w:b/>
                <w:bCs/>
                <w:color w:val="004EA8"/>
              </w:rPr>
            </w:pPr>
            <w:bookmarkStart w:id="57" w:name="_Toc188440472"/>
            <w:bookmarkStart w:id="58" w:name="_Toc191905770"/>
            <w:r w:rsidRPr="00B13D9B">
              <w:rPr>
                <w:b/>
                <w:bCs/>
                <w:noProof/>
                <w:color w:val="004EA8"/>
              </w:rPr>
              <w:drawing>
                <wp:anchor distT="0" distB="0" distL="114300" distR="114300" simplePos="0" relativeHeight="251672576" behindDoc="0" locked="0" layoutInCell="1" allowOverlap="1" wp14:anchorId="6700C734" wp14:editId="23E6FD4B">
                  <wp:simplePos x="0" y="0"/>
                  <wp:positionH relativeFrom="column">
                    <wp:posOffset>4575175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505765920"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57"/>
            <w:bookmarkEnd w:id="58"/>
            <w:r w:rsidRPr="00B13D9B">
              <w:rPr>
                <w:b/>
                <w:bCs/>
                <w:color w:val="004EA8"/>
              </w:rPr>
              <w:t xml:space="preserve"> </w:t>
            </w:r>
          </w:p>
          <w:p w14:paraId="6BD85ADD" w14:textId="24AC4EEC" w:rsidR="00D30CCF" w:rsidRDefault="00D30CCF" w:rsidP="000150F1">
            <w:pPr>
              <w:pStyle w:val="VCAAbulletlevel2"/>
              <w:numPr>
                <w:ilvl w:val="0"/>
                <w:numId w:val="0"/>
              </w:numPr>
              <w:spacing w:line="240" w:lineRule="auto"/>
              <w:rPr>
                <w:b/>
                <w:bCs/>
                <w:color w:val="004EA8"/>
                <w:sz w:val="32"/>
                <w:szCs w:val="32"/>
              </w:rPr>
            </w:pPr>
            <w:r w:rsidRPr="006C0BD9">
              <w:rPr>
                <w:b/>
                <w:bCs/>
                <w:color w:val="004EA8"/>
                <w:sz w:val="32"/>
                <w:szCs w:val="32"/>
              </w:rPr>
              <w:t xml:space="preserve">Prepare and participate in debates, arguing for or against the importance of preserving a </w:t>
            </w:r>
            <w:sdt>
              <w:sdtPr>
                <w:rPr>
                  <w:b/>
                  <w:bCs/>
                  <w:color w:val="004EA8"/>
                  <w:sz w:val="32"/>
                  <w:szCs w:val="32"/>
                </w:rPr>
                <w:alias w:val="Keywords"/>
                <w:tag w:val=""/>
                <w:id w:val="-1266992840"/>
                <w:placeholder>
                  <w:docPart w:val="D0A12A43B1934EB89D6F8BFE262BB572"/>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Macedonian</w:t>
                </w:r>
              </w:sdtContent>
            </w:sdt>
            <w:r w:rsidRPr="006C0BD9">
              <w:rPr>
                <w:b/>
                <w:bCs/>
                <w:color w:val="004EA8"/>
                <w:sz w:val="32"/>
                <w:szCs w:val="32"/>
              </w:rPr>
              <w:t xml:space="preserve"> cultural tradition, and expressing your opinion</w:t>
            </w:r>
            <w:r w:rsidRPr="00BB1912">
              <w:rPr>
                <w:b/>
                <w:bCs/>
                <w:color w:val="004EA8"/>
                <w:sz w:val="32"/>
                <w:szCs w:val="32"/>
              </w:rPr>
              <w:t>.</w:t>
            </w:r>
          </w:p>
          <w:p w14:paraId="6622C0E6" w14:textId="77777777" w:rsidR="00D30CCF" w:rsidRDefault="00D30CCF" w:rsidP="000150F1">
            <w:pPr>
              <w:pStyle w:val="VCAAbulletlevel2"/>
              <w:numPr>
                <w:ilvl w:val="0"/>
                <w:numId w:val="0"/>
              </w:numPr>
              <w:rPr>
                <w:b/>
                <w:bCs/>
                <w:color w:val="004EA8"/>
                <w:sz w:val="32"/>
                <w:szCs w:val="32"/>
              </w:rPr>
            </w:pPr>
          </w:p>
          <w:p w14:paraId="5E4F380E" w14:textId="77777777" w:rsidR="00D30CCF" w:rsidRPr="00A76523" w:rsidRDefault="00D30CCF" w:rsidP="000150F1">
            <w:pPr>
              <w:pStyle w:val="VCAAbulletlevel2"/>
            </w:pPr>
            <w:r>
              <w:t xml:space="preserve">Work through a list of words, looking up unknown words in the dictionary (e.g. meaning, pronunciation, word classification). Update your glossary with words, </w:t>
            </w:r>
            <w:proofErr w:type="gramStart"/>
            <w:r>
              <w:t>expressions</w:t>
            </w:r>
            <w:proofErr w:type="gramEnd"/>
            <w:r>
              <w:t xml:space="preserve"> or structures you consider useful for the future debate.</w:t>
            </w:r>
            <w:r>
              <w:br/>
            </w:r>
          </w:p>
          <w:p w14:paraId="20265EA2" w14:textId="77777777" w:rsidR="00D30CCF" w:rsidRPr="00A76523" w:rsidRDefault="00D30CCF" w:rsidP="000150F1">
            <w:pPr>
              <w:pStyle w:val="VCAAbulletlevel2"/>
            </w:pPr>
            <w:r>
              <w:t xml:space="preserve">Prepare questions and survey your classmates, </w:t>
            </w:r>
            <w:proofErr w:type="gramStart"/>
            <w:r>
              <w:t>friends</w:t>
            </w:r>
            <w:proofErr w:type="gramEnd"/>
            <w:r>
              <w:t xml:space="preserve"> or parents about their favourite cultural tradition.</w:t>
            </w:r>
            <w:r>
              <w:br/>
            </w:r>
          </w:p>
          <w:p w14:paraId="7B0935C1" w14:textId="6E6B683B" w:rsidR="00D30CCF" w:rsidRPr="00A76523" w:rsidRDefault="00D30CCF" w:rsidP="000150F1">
            <w:pPr>
              <w:pStyle w:val="VCAAbulletlevel2"/>
            </w:pPr>
            <w:r w:rsidRPr="00603480">
              <w:t>Create a chart, graph or diagram</w:t>
            </w:r>
            <w:r>
              <w:t xml:space="preserve"> </w:t>
            </w:r>
            <w:proofErr w:type="gramStart"/>
            <w:r w:rsidR="005D1814">
              <w:t xml:space="preserve">summarising </w:t>
            </w:r>
            <w:r w:rsidRPr="00603480">
              <w:t>responses</w:t>
            </w:r>
            <w:proofErr w:type="gramEnd"/>
            <w:r w:rsidRPr="00603480">
              <w:t xml:space="preserve"> from your survey. Brainstorm phrases you could use in the debate to </w:t>
            </w:r>
            <w:r>
              <w:t xml:space="preserve">describe the visual aids you have created and </w:t>
            </w:r>
            <w:r>
              <w:lastRenderedPageBreak/>
              <w:t xml:space="preserve">use them to </w:t>
            </w:r>
            <w:r w:rsidRPr="00603480">
              <w:t xml:space="preserve">support your arguments. </w:t>
            </w:r>
            <w:r>
              <w:br/>
            </w:r>
          </w:p>
          <w:p w14:paraId="2B602334" w14:textId="77777777" w:rsidR="00D30CCF" w:rsidRPr="00A76523" w:rsidRDefault="00D30CCF" w:rsidP="000150F1">
            <w:pPr>
              <w:pStyle w:val="VCAAbulletlevel2"/>
            </w:pPr>
            <w:r w:rsidRPr="00B32CD1">
              <w:t xml:space="preserve">Write a short blog post expressing your opinion about a cultural tradition that is important to you. Use persuasive language to encourage your readers to engage in a discussion. </w:t>
            </w:r>
            <w:r>
              <w:t>C</w:t>
            </w:r>
            <w:r w:rsidRPr="00B32CD1">
              <w:t>reate an engaging post</w:t>
            </w:r>
            <w:r>
              <w:t xml:space="preserve"> by </w:t>
            </w:r>
            <w:r w:rsidRPr="00B32CD1">
              <w:t>includ</w:t>
            </w:r>
            <w:r>
              <w:t>ing</w:t>
            </w:r>
            <w:r w:rsidRPr="00B32CD1">
              <w:t xml:space="preserve"> personal experiences related to the tradition, as well as </w:t>
            </w:r>
            <w:proofErr w:type="gramStart"/>
            <w:r w:rsidRPr="00B32CD1">
              <w:t>factual information</w:t>
            </w:r>
            <w:proofErr w:type="gramEnd"/>
            <w:r w:rsidRPr="00B32CD1">
              <w:t>.</w:t>
            </w:r>
            <w:r>
              <w:t xml:space="preserve"> Write </w:t>
            </w:r>
            <w:proofErr w:type="gramStart"/>
            <w:r>
              <w:t>mock-comments</w:t>
            </w:r>
            <w:proofErr w:type="gramEnd"/>
            <w:r>
              <w:t xml:space="preserve"> from imaginary readers, who share their own varied thoughts and experiences.</w:t>
            </w:r>
            <w:r w:rsidRPr="00B32CD1">
              <w:t xml:space="preserve"> </w:t>
            </w:r>
            <w:r>
              <w:br/>
            </w:r>
          </w:p>
          <w:p w14:paraId="22333F8F" w14:textId="77777777" w:rsidR="00D30CCF" w:rsidRPr="00A76523" w:rsidRDefault="00D30CCF" w:rsidP="000150F1">
            <w:pPr>
              <w:pStyle w:val="VCAAbulletlevel2"/>
            </w:pPr>
            <w:r w:rsidRPr="006D0061">
              <w:t>Create a portfolio of visual materials that demonstrate the preservation of cultural tradition</w:t>
            </w:r>
            <w:r>
              <w:t>s</w:t>
            </w:r>
            <w:r w:rsidRPr="006D0061">
              <w:t>, as well as examples of how people have modified the tradition, resulting in the loss of its original meaning.</w:t>
            </w:r>
            <w:r w:rsidRPr="00DC379A">
              <w:t xml:space="preserve"> </w:t>
            </w:r>
            <w:r w:rsidRPr="006D0061">
              <w:t xml:space="preserve">Write captions or short descriptions for each visual in your portfolio, highlighting the key aspects and explaining the cultural context. </w:t>
            </w:r>
            <w:r>
              <w:br/>
            </w:r>
          </w:p>
          <w:p w14:paraId="231A173C" w14:textId="77777777" w:rsidR="00D30CCF" w:rsidRPr="00A76523" w:rsidRDefault="00D30CCF" w:rsidP="000150F1">
            <w:pPr>
              <w:pStyle w:val="VCAAbulletlevel2"/>
            </w:pPr>
            <w:r>
              <w:t>View the images in your portfolio and use</w:t>
            </w:r>
            <w:r w:rsidRPr="006D0061">
              <w:t xml:space="preserve"> critical thinking skills to analyse and reflect on the implications of the changes on cultural heritage. Consider the motivations behind </w:t>
            </w:r>
            <w:r>
              <w:t xml:space="preserve">changes and </w:t>
            </w:r>
            <w:r w:rsidRPr="006D0061">
              <w:t>modifications</w:t>
            </w:r>
            <w:r>
              <w:t>,</w:t>
            </w:r>
            <w:r w:rsidRPr="006D0061">
              <w:t xml:space="preserve"> and the potential consequences for future generations. </w:t>
            </w:r>
            <w:r>
              <w:br/>
            </w:r>
          </w:p>
          <w:p w14:paraId="3AFA1ACF" w14:textId="77777777" w:rsidR="00D30CCF" w:rsidRPr="00A76523" w:rsidRDefault="00D30CCF" w:rsidP="000150F1">
            <w:pPr>
              <w:pStyle w:val="VCAAbulletlevel2"/>
            </w:pPr>
            <w:r>
              <w:t>View a video of people talking and participating in debates, paying close attention to how the speakers communicate with each other, including non-verbal communication and negotiation strategies. Discuss your observations with your classmates or in a group.</w:t>
            </w:r>
            <w:r>
              <w:br/>
            </w:r>
          </w:p>
          <w:p w14:paraId="27E35204" w14:textId="77777777" w:rsidR="00D30CCF" w:rsidRDefault="00D30CCF" w:rsidP="000150F1">
            <w:pPr>
              <w:pStyle w:val="VCAAbulletlevel2"/>
            </w:pPr>
            <w:r>
              <w:t>Practise active listening in pairs: paraphrase what your partner says and/or ask questions to clarify understanding, then swap roles.</w:t>
            </w:r>
          </w:p>
          <w:p w14:paraId="56CE1C9F" w14:textId="77777777" w:rsidR="00D30CCF" w:rsidRDefault="00D30CCF" w:rsidP="000150F1">
            <w:pPr>
              <w:pStyle w:val="VCAAbulletlevel2"/>
              <w:numPr>
                <w:ilvl w:val="0"/>
                <w:numId w:val="0"/>
              </w:numPr>
              <w:ind w:left="360" w:hanging="360"/>
            </w:pPr>
          </w:p>
          <w:p w14:paraId="3C2CF04E" w14:textId="77777777" w:rsidR="00D30CCF" w:rsidRDefault="00D30CCF" w:rsidP="000150F1">
            <w:pPr>
              <w:pStyle w:val="VCAAbulletlevel2"/>
            </w:pPr>
            <w:r w:rsidRPr="006B27C6">
              <w:t xml:space="preserve">Play negotiation games (e.g. </w:t>
            </w:r>
            <w:hyperlink r:id="rId44" w:history="1">
              <w:r w:rsidRPr="006B27C6">
                <w:rPr>
                  <w:rStyle w:val="Hyperlink"/>
                </w:rPr>
                <w:t>The 2-Dollar Game</w:t>
              </w:r>
            </w:hyperlink>
            <w:r w:rsidRPr="006B27C6">
              <w:t xml:space="preserve"> or </w:t>
            </w:r>
            <w:hyperlink r:id="rId45" w:anchor="games-for-presenting-negotiating-language" w:history="1">
              <w:r w:rsidRPr="006B27C6">
                <w:rPr>
                  <w:rStyle w:val="Hyperlink"/>
                </w:rPr>
                <w:t>other games for presenting negotiating language</w:t>
              </w:r>
            </w:hyperlink>
            <w:r w:rsidRPr="006B27C6">
              <w:t>), applying different strategies, such as compromise, appeal to shared values or positive language</w:t>
            </w:r>
            <w:r>
              <w:t>.</w:t>
            </w:r>
          </w:p>
          <w:p w14:paraId="230BB36F" w14:textId="77777777" w:rsidR="00D30CCF" w:rsidRDefault="00D30CCF" w:rsidP="000150F1">
            <w:pPr>
              <w:pStyle w:val="VCAAbulletlevel2"/>
              <w:numPr>
                <w:ilvl w:val="0"/>
                <w:numId w:val="0"/>
              </w:numPr>
              <w:ind w:left="360" w:hanging="360"/>
            </w:pPr>
          </w:p>
          <w:p w14:paraId="12EF6DA9" w14:textId="77777777" w:rsidR="00D30CCF" w:rsidRDefault="00D30CCF" w:rsidP="000150F1">
            <w:pPr>
              <w:pStyle w:val="VCAAbulletlevel2"/>
            </w:pPr>
            <w:r w:rsidRPr="006B27C6">
              <w:t>Brainstorm arguments both for and against the preservation of cultural traditions and provide supporting evidence to justify each position.</w:t>
            </w:r>
          </w:p>
          <w:p w14:paraId="064EB90D" w14:textId="77777777" w:rsidR="00D30CCF" w:rsidRDefault="00D30CCF" w:rsidP="000150F1">
            <w:pPr>
              <w:pStyle w:val="VCAAbulletlevel2"/>
              <w:numPr>
                <w:ilvl w:val="0"/>
                <w:numId w:val="0"/>
              </w:numPr>
              <w:ind w:left="360" w:hanging="360"/>
            </w:pPr>
          </w:p>
          <w:p w14:paraId="151DD43C" w14:textId="77777777" w:rsidR="00D30CCF" w:rsidRPr="0066155E" w:rsidRDefault="00D30CCF" w:rsidP="000150F1">
            <w:pPr>
              <w:pStyle w:val="VCAAbulletlevel2"/>
            </w:pPr>
            <w:r w:rsidRPr="006B27C6">
              <w:t>Participate in a debate</w:t>
            </w:r>
            <w:r>
              <w:t>.</w:t>
            </w:r>
          </w:p>
        </w:tc>
      </w:tr>
    </w:tbl>
    <w:p w14:paraId="6F92D715" w14:textId="77777777" w:rsidR="00D30CCF" w:rsidRDefault="00D30CCF" w:rsidP="00D30CCF">
      <w:pPr>
        <w:rPr>
          <w:lang w:val="en-AU"/>
        </w:rPr>
      </w:pPr>
    </w:p>
    <w:p w14:paraId="452D23FC" w14:textId="77777777" w:rsidR="00D30CCF" w:rsidRDefault="00D30CCF" w:rsidP="00D30CCF">
      <w:pPr>
        <w:rPr>
          <w:lang w:val="en-AU"/>
        </w:rPr>
      </w:pPr>
      <w:bookmarkStart w:id="59" w:name="_Toc188440475"/>
    </w:p>
    <w:p w14:paraId="6FCA63D2" w14:textId="77777777" w:rsidR="00D30CCF" w:rsidRDefault="00D30CCF" w:rsidP="00D30CCF">
      <w:pPr>
        <w:pStyle w:val="Heading4"/>
      </w:pPr>
      <w:r w:rsidRPr="00B13D9B">
        <w:t xml:space="preserve">Unit </w:t>
      </w:r>
      <w:proofErr w:type="gramStart"/>
      <w:r>
        <w:t>3  -</w:t>
      </w:r>
      <w:proofErr w:type="gramEnd"/>
      <w:r>
        <w:t xml:space="preserve"> Area</w:t>
      </w:r>
      <w:r w:rsidRPr="00B13D9B">
        <w:t xml:space="preserve"> of Study </w:t>
      </w:r>
      <w:r>
        <w:t>2</w:t>
      </w:r>
    </w:p>
    <w:tbl>
      <w:tblPr>
        <w:tblStyle w:val="TableGrid"/>
        <w:tblW w:w="8789" w:type="dxa"/>
        <w:tblInd w:w="-5" w:type="dxa"/>
        <w:tblLook w:val="04A0" w:firstRow="1" w:lastRow="0" w:firstColumn="1" w:lastColumn="0" w:noHBand="0" w:noVBand="1"/>
      </w:tblPr>
      <w:tblGrid>
        <w:gridCol w:w="2197"/>
        <w:gridCol w:w="2197"/>
        <w:gridCol w:w="2197"/>
        <w:gridCol w:w="2198"/>
      </w:tblGrid>
      <w:tr w:rsidR="00D30CCF" w:rsidRPr="007B23FE" w14:paraId="32389F76" w14:textId="77777777" w:rsidTr="000150F1">
        <w:trPr>
          <w:trHeight w:val="274"/>
        </w:trPr>
        <w:tc>
          <w:tcPr>
            <w:tcW w:w="2197" w:type="dxa"/>
            <w:shd w:val="clear" w:color="auto" w:fill="0F7EB4"/>
          </w:tcPr>
          <w:p w14:paraId="426450FF" w14:textId="77777777" w:rsidR="00D30CCF" w:rsidRPr="007B23FE" w:rsidRDefault="00D30CCF"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1D841B15" w14:textId="77777777" w:rsidR="00D30CCF" w:rsidRPr="007B23FE" w:rsidRDefault="00D30CCF"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700FC34D" w14:textId="77777777" w:rsidR="00D30CCF" w:rsidRPr="007B23FE" w:rsidRDefault="00D30CCF"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27C45689" w14:textId="77777777" w:rsidR="00D30CCF" w:rsidRPr="007B23FE" w:rsidRDefault="00D30CCF"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D30CCF" w:rsidRPr="007B23FE" w14:paraId="25B70F6F" w14:textId="77777777" w:rsidTr="00EF4924">
        <w:trPr>
          <w:trHeight w:val="1701"/>
        </w:trPr>
        <w:tc>
          <w:tcPr>
            <w:tcW w:w="2197" w:type="dxa"/>
            <w:vAlign w:val="center"/>
          </w:tcPr>
          <w:p w14:paraId="414A359A" w14:textId="77777777" w:rsidR="00D30CCF" w:rsidRPr="007B23FE" w:rsidRDefault="00D30CCF" w:rsidP="000150F1">
            <w:pPr>
              <w:spacing w:before="120" w:after="120" w:line="280" w:lineRule="exact"/>
              <w:jc w:val="center"/>
              <w:rPr>
                <w:rFonts w:ascii="Arial" w:hAnsi="Arial" w:cs="Arial"/>
                <w:color w:val="000000" w:themeColor="text1"/>
                <w:sz w:val="20"/>
              </w:rPr>
            </w:pPr>
            <w:r>
              <w:rPr>
                <w:rFonts w:ascii="Arial" w:hAnsi="Arial" w:cs="Arial"/>
                <w:color w:val="000000" w:themeColor="text1"/>
                <w:sz w:val="20"/>
              </w:rPr>
              <w:t>Identity</w:t>
            </w:r>
          </w:p>
        </w:tc>
        <w:tc>
          <w:tcPr>
            <w:tcW w:w="2197" w:type="dxa"/>
            <w:vAlign w:val="center"/>
          </w:tcPr>
          <w:p w14:paraId="56F73693" w14:textId="77777777" w:rsidR="00D30CCF" w:rsidRPr="007B23FE" w:rsidRDefault="00D30CCF" w:rsidP="000150F1">
            <w:pPr>
              <w:spacing w:before="120" w:after="120" w:line="280" w:lineRule="exact"/>
              <w:jc w:val="center"/>
              <w:rPr>
                <w:rFonts w:ascii="Arial" w:hAnsi="Arial" w:cs="Arial"/>
                <w:color w:val="000000" w:themeColor="text1"/>
                <w:sz w:val="20"/>
              </w:rPr>
            </w:pPr>
            <w:r w:rsidRPr="00E4335C">
              <w:rPr>
                <w:rFonts w:ascii="Arial" w:hAnsi="Arial" w:cs="Arial"/>
                <w:color w:val="000000" w:themeColor="text1"/>
                <w:sz w:val="20"/>
              </w:rPr>
              <w:t>Personal</w:t>
            </w:r>
          </w:p>
        </w:tc>
        <w:tc>
          <w:tcPr>
            <w:tcW w:w="2197" w:type="dxa"/>
            <w:vAlign w:val="center"/>
          </w:tcPr>
          <w:p w14:paraId="64F5993D" w14:textId="77777777" w:rsidR="00D30CCF" w:rsidRPr="007B23FE" w:rsidRDefault="00D30CCF" w:rsidP="000150F1">
            <w:pPr>
              <w:spacing w:before="120" w:after="120" w:line="280" w:lineRule="exact"/>
              <w:jc w:val="center"/>
              <w:rPr>
                <w:rFonts w:ascii="Arial" w:hAnsi="Arial" w:cs="Arial"/>
                <w:color w:val="000000" w:themeColor="text1"/>
                <w:sz w:val="20"/>
                <w:lang w:val="en-AU"/>
              </w:rPr>
            </w:pPr>
          </w:p>
          <w:p w14:paraId="3D04B252" w14:textId="77777777" w:rsidR="00D30CCF" w:rsidRDefault="00D30CCF" w:rsidP="000150F1">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 xml:space="preserve">Living in Australia </w:t>
            </w:r>
          </w:p>
          <w:p w14:paraId="7839C29C" w14:textId="77777777" w:rsidR="00D30CCF" w:rsidRPr="007B23FE" w:rsidRDefault="00D30CCF" w:rsidP="000150F1">
            <w:pPr>
              <w:spacing w:before="120" w:after="120" w:line="280" w:lineRule="exact"/>
              <w:jc w:val="center"/>
              <w:rPr>
                <w:rFonts w:ascii="Arial" w:hAnsi="Arial" w:cs="Arial"/>
                <w:color w:val="000000" w:themeColor="text1"/>
                <w:sz w:val="20"/>
              </w:rPr>
            </w:pPr>
          </w:p>
        </w:tc>
        <w:tc>
          <w:tcPr>
            <w:tcW w:w="2198" w:type="dxa"/>
            <w:vAlign w:val="center"/>
          </w:tcPr>
          <w:p w14:paraId="5AEBDE2B" w14:textId="77777777" w:rsidR="00D30CCF" w:rsidRPr="007B23FE" w:rsidRDefault="00D30CCF" w:rsidP="000150F1">
            <w:pPr>
              <w:spacing w:before="120" w:after="120" w:line="280" w:lineRule="exact"/>
              <w:jc w:val="center"/>
              <w:rPr>
                <w:rFonts w:ascii="Arial" w:hAnsi="Arial" w:cs="Arial"/>
                <w:color w:val="000000" w:themeColor="text1"/>
                <w:sz w:val="20"/>
              </w:rPr>
            </w:pPr>
            <w:r w:rsidRPr="006476F9">
              <w:rPr>
                <w:rFonts w:ascii="Arial" w:hAnsi="Arial" w:cs="Arial"/>
                <w:color w:val="000000" w:themeColor="text1"/>
                <w:sz w:val="20"/>
              </w:rPr>
              <w:t>What multicultural Australia means to me</w:t>
            </w:r>
          </w:p>
        </w:tc>
      </w:tr>
    </w:tbl>
    <w:p w14:paraId="7AD7D9CE" w14:textId="77777777" w:rsidR="00D30CCF" w:rsidRPr="00B13D9B" w:rsidRDefault="00D30CCF" w:rsidP="00D30CCF">
      <w:pPr>
        <w:pStyle w:val="Heading2"/>
        <w:rPr>
          <w:sz w:val="28"/>
        </w:rPr>
      </w:pPr>
      <w:bookmarkStart w:id="60" w:name="_Toc188440476"/>
      <w:bookmarkStart w:id="61" w:name="_Toc189124133"/>
      <w:bookmarkStart w:id="62" w:name="_Toc191905771"/>
      <w:r w:rsidRPr="00B13D9B">
        <w:rPr>
          <w:sz w:val="28"/>
        </w:rPr>
        <w:t xml:space="preserve">Outcome </w:t>
      </w:r>
      <w:bookmarkEnd w:id="60"/>
      <w:bookmarkEnd w:id="61"/>
      <w:r>
        <w:rPr>
          <w:sz w:val="28"/>
        </w:rPr>
        <w:t>2</w:t>
      </w:r>
      <w:bookmarkEnd w:id="62"/>
    </w:p>
    <w:p w14:paraId="45CBB4CA" w14:textId="0D0662F8" w:rsidR="00D30CCF" w:rsidRDefault="00D30CCF" w:rsidP="00D30CCF">
      <w:pPr>
        <w:pStyle w:val="VCAAbody"/>
        <w:rPr>
          <w:shd w:val="clear" w:color="auto" w:fill="FFFFFF"/>
        </w:rPr>
      </w:pPr>
      <w:r w:rsidRPr="006476F9">
        <w:rPr>
          <w:shd w:val="clear" w:color="auto" w:fill="FFFFFF"/>
        </w:rPr>
        <w:lastRenderedPageBreak/>
        <w:t xml:space="preserve">On completion of this unit the student should be able to </w:t>
      </w:r>
      <w:proofErr w:type="spellStart"/>
      <w:r w:rsidRPr="006476F9">
        <w:rPr>
          <w:shd w:val="clear" w:color="auto" w:fill="FFFFFF"/>
        </w:rPr>
        <w:t>analyse</w:t>
      </w:r>
      <w:proofErr w:type="spellEnd"/>
      <w:r w:rsidRPr="006476F9">
        <w:rPr>
          <w:shd w:val="clear" w:color="auto" w:fill="FFFFFF"/>
        </w:rPr>
        <w:t xml:space="preserve"> and </w:t>
      </w:r>
      <w:proofErr w:type="spellStart"/>
      <w:r w:rsidRPr="006476F9">
        <w:rPr>
          <w:shd w:val="clear" w:color="auto" w:fill="FFFFFF"/>
        </w:rPr>
        <w:t>synthesise</w:t>
      </w:r>
      <w:proofErr w:type="spellEnd"/>
      <w:r w:rsidRPr="006476F9">
        <w:rPr>
          <w:shd w:val="clear" w:color="auto" w:fill="FFFFFF"/>
        </w:rPr>
        <w:t xml:space="preserve"> information from texts in </w:t>
      </w:r>
      <w:sdt>
        <w:sdtPr>
          <w:rPr>
            <w:shd w:val="clear" w:color="auto" w:fill="FFFFFF"/>
          </w:rPr>
          <w:alias w:val="Keywords"/>
          <w:tag w:val=""/>
          <w:id w:val="1559053098"/>
          <w:placeholder>
            <w:docPart w:val="054D2ADB8F0D4D40BDDB8EF27E5BB56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Macedonian</w:t>
          </w:r>
        </w:sdtContent>
      </w:sdt>
      <w:r>
        <w:rPr>
          <w:shd w:val="clear" w:color="auto" w:fill="FFFFFF"/>
        </w:rPr>
        <w:t xml:space="preserve"> </w:t>
      </w:r>
      <w:r w:rsidRPr="00A8426F">
        <w:rPr>
          <w:shd w:val="clear" w:color="auto" w:fill="FFFFFF"/>
        </w:rPr>
        <w:t xml:space="preserve">related to different aspects of the subtopic studied and respond to short-answer questions about the texts in </w:t>
      </w:r>
      <w:sdt>
        <w:sdtPr>
          <w:rPr>
            <w:shd w:val="clear" w:color="auto" w:fill="FFFFFF"/>
          </w:rPr>
          <w:alias w:val="Keywords"/>
          <w:tag w:val=""/>
          <w:id w:val="-244339689"/>
          <w:placeholder>
            <w:docPart w:val="BDC08FAFFB064BAD93ADCBFF95B09211"/>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Macedonian</w:t>
          </w:r>
        </w:sdtContent>
      </w:sdt>
      <w:r w:rsidRPr="00A8426F">
        <w:rPr>
          <w:shd w:val="clear" w:color="auto" w:fill="FFFFFF"/>
        </w:rPr>
        <w:t>.</w:t>
      </w:r>
    </w:p>
    <w:p w14:paraId="32E37416" w14:textId="77777777" w:rsidR="00D30CCF" w:rsidRDefault="00D30CCF" w:rsidP="00D30CCF">
      <w:pPr>
        <w:pStyle w:val="Heading2"/>
        <w:rPr>
          <w:sz w:val="24"/>
          <w:szCs w:val="24"/>
        </w:rPr>
      </w:pPr>
      <w:bookmarkStart w:id="63" w:name="_Toc188440477"/>
      <w:bookmarkStart w:id="64" w:name="_Toc189124134"/>
      <w:bookmarkStart w:id="65" w:name="_Toc191905772"/>
      <w:r w:rsidRPr="00753F1C">
        <w:rPr>
          <w:sz w:val="24"/>
          <w:szCs w:val="24"/>
        </w:rPr>
        <w:t>Examples of learning activities</w:t>
      </w:r>
      <w:bookmarkEnd w:id="63"/>
      <w:bookmarkEnd w:id="64"/>
      <w:bookmarkEnd w:id="65"/>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D30CCF" w:rsidRPr="006476F9" w14:paraId="434F1BB7" w14:textId="77777777" w:rsidTr="000150F1">
        <w:trPr>
          <w:cantSplit/>
        </w:trPr>
        <w:tc>
          <w:tcPr>
            <w:tcW w:w="8778" w:type="dxa"/>
          </w:tcPr>
          <w:p w14:paraId="5AE94D80" w14:textId="740E6F51" w:rsidR="00D30CCF" w:rsidRPr="00D159A5" w:rsidRDefault="00D30CCF" w:rsidP="000150F1">
            <w:pPr>
              <w:pStyle w:val="VCAAbulletlevel2"/>
            </w:pPr>
            <w:r w:rsidRPr="00D159A5">
              <w:t xml:space="preserve">Discuss the meaning of multiculturalism and where or how we can see it in society. Identify key words or phrases from the discussion and, using a dictionary, create a word cloud in </w:t>
            </w:r>
            <w:sdt>
              <w:sdtPr>
                <w:alias w:val="Keywords"/>
                <w:tag w:val=""/>
                <w:id w:val="-451025349"/>
                <w:placeholder>
                  <w:docPart w:val="1120A6770D194AB9B4D6A3564B244231"/>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w:t>
            </w:r>
          </w:p>
        </w:tc>
      </w:tr>
      <w:tr w:rsidR="00D30CCF" w:rsidRPr="006476F9" w14:paraId="56946EB2" w14:textId="77777777" w:rsidTr="000150F1">
        <w:trPr>
          <w:cantSplit/>
        </w:trPr>
        <w:tc>
          <w:tcPr>
            <w:tcW w:w="8778" w:type="dxa"/>
          </w:tcPr>
          <w:p w14:paraId="4CE70AC1" w14:textId="77777777" w:rsidR="00D30CCF" w:rsidRPr="00D159A5" w:rsidRDefault="00D30CCF" w:rsidP="000150F1">
            <w:pPr>
              <w:pStyle w:val="VCAAbulletlevel2"/>
            </w:pPr>
            <w:r w:rsidRPr="00D159A5">
              <w:t>Create an interactive vocabulary game or a sentence-building activity in an online space to practise using challenging words or expressions connected to multiculturalism.</w:t>
            </w:r>
          </w:p>
        </w:tc>
      </w:tr>
      <w:tr w:rsidR="00D30CCF" w:rsidRPr="006476F9" w14:paraId="78E6899C" w14:textId="77777777" w:rsidTr="000150F1">
        <w:trPr>
          <w:cantSplit/>
        </w:trPr>
        <w:tc>
          <w:tcPr>
            <w:tcW w:w="8778" w:type="dxa"/>
          </w:tcPr>
          <w:p w14:paraId="176781AD" w14:textId="77777777" w:rsidR="00D30CCF" w:rsidRPr="00D159A5" w:rsidRDefault="00D30CCF" w:rsidP="000150F1">
            <w:pPr>
              <w:pStyle w:val="VCAAbulletlevel2"/>
            </w:pPr>
            <w:r w:rsidRPr="00D159A5">
              <w:t>With a partner, brainstorm and research factors that have contributed to multiculturalism in Australia. Create a diagram or visual representation to effectively structure and categorise these factors. Write short captions, annotations or sentences that describe the diagram or visual.</w:t>
            </w:r>
          </w:p>
        </w:tc>
      </w:tr>
      <w:tr w:rsidR="00D30CCF" w:rsidRPr="006476F9" w14:paraId="325C1043" w14:textId="77777777" w:rsidTr="000150F1">
        <w:trPr>
          <w:cantSplit/>
        </w:trPr>
        <w:tc>
          <w:tcPr>
            <w:tcW w:w="8778" w:type="dxa"/>
          </w:tcPr>
          <w:p w14:paraId="3F3A159D" w14:textId="77777777" w:rsidR="00D30CCF" w:rsidRPr="00D159A5" w:rsidRDefault="00D30CCF" w:rsidP="000150F1">
            <w:pPr>
              <w:pStyle w:val="VCAAbulletlevel2"/>
            </w:pPr>
            <w:r w:rsidRPr="00D159A5">
              <w:t>Revise grammar patterns and phrases used to express and justify ideas and personal opinions (e.g. ‘I think …,’ ‘according to …’, ‘this is because …’) and then view a series of images focusing on different aspects of multiculturalism in Australia. Complete a ‘Word, phrase, sentence’ activity, and use this to write dot-points on sticky-notes about what aspects of multiculturalism are being shown, adding a justification for your choices. Display the images and sticky-notes around the room.</w:t>
            </w:r>
          </w:p>
        </w:tc>
      </w:tr>
      <w:tr w:rsidR="00D30CCF" w:rsidRPr="006476F9" w14:paraId="4863D0C2" w14:textId="77777777" w:rsidTr="000150F1">
        <w:trPr>
          <w:cantSplit/>
        </w:trPr>
        <w:tc>
          <w:tcPr>
            <w:tcW w:w="8778" w:type="dxa"/>
          </w:tcPr>
          <w:p w14:paraId="10E8A738" w14:textId="77777777" w:rsidR="00D30CCF" w:rsidRPr="00D159A5" w:rsidRDefault="00D30CCF" w:rsidP="000150F1">
            <w:pPr>
              <w:pStyle w:val="VCAAbulletlevel2"/>
            </w:pPr>
            <w:r w:rsidRPr="00D159A5">
              <w:t xml:space="preserve">Visit the website of the </w:t>
            </w:r>
            <w:hyperlink r:id="rId46" w:history="1">
              <w:r w:rsidRPr="00042D94">
                <w:rPr>
                  <w:rStyle w:val="Hyperlink"/>
                </w:rPr>
                <w:t>Immigration Museum</w:t>
              </w:r>
            </w:hyperlink>
            <w:r w:rsidRPr="00D159A5">
              <w:t xml:space="preserve"> and read or view texts related to culture and identity. Reflect on the significance of texts and/or artefacts and their connection to multiculturalism. Share your thoughts, </w:t>
            </w:r>
            <w:proofErr w:type="gramStart"/>
            <w:r w:rsidRPr="00D159A5">
              <w:t>emotions</w:t>
            </w:r>
            <w:proofErr w:type="gramEnd"/>
            <w:r w:rsidRPr="00D159A5">
              <w:t xml:space="preserve"> and observations about each one, identifying the narrative each showcases about diversity in Australia.</w:t>
            </w:r>
          </w:p>
        </w:tc>
      </w:tr>
      <w:tr w:rsidR="00D30CCF" w:rsidRPr="006476F9" w14:paraId="66D47D6B" w14:textId="77777777" w:rsidTr="000150F1">
        <w:trPr>
          <w:cantSplit/>
        </w:trPr>
        <w:tc>
          <w:tcPr>
            <w:tcW w:w="8778" w:type="dxa"/>
          </w:tcPr>
          <w:p w14:paraId="384C6BE8" w14:textId="4548411A" w:rsidR="00D30CCF" w:rsidRPr="00D159A5" w:rsidRDefault="00D30CCF" w:rsidP="000150F1">
            <w:pPr>
              <w:pStyle w:val="VCAAbulletlevel2"/>
            </w:pPr>
            <w:r w:rsidRPr="00D159A5">
              <w:t xml:space="preserve">Listen to an online talk in </w:t>
            </w:r>
            <w:sdt>
              <w:sdtPr>
                <w:alias w:val="Keywords"/>
                <w:tag w:val=""/>
                <w:id w:val="-1779176131"/>
                <w:placeholder>
                  <w:docPart w:val="9E5C8F10C9504829A6B701751BC73C65"/>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D159A5">
              <w:t xml:space="preserve"> about the impact of multiculturalism on identity. Discuss the information presented in the talk, and then reflect on your own understanding and interactions with different people, </w:t>
            </w:r>
            <w:proofErr w:type="gramStart"/>
            <w:r w:rsidRPr="00D159A5">
              <w:t>languages</w:t>
            </w:r>
            <w:proofErr w:type="gramEnd"/>
            <w:r w:rsidRPr="00D159A5">
              <w:t xml:space="preserve"> and cultures. Create a collage using images that display how language and culture has impacted your life and/or identity.</w:t>
            </w:r>
          </w:p>
        </w:tc>
      </w:tr>
      <w:tr w:rsidR="00D30CCF" w:rsidRPr="006476F9" w14:paraId="214554C7" w14:textId="77777777" w:rsidTr="000150F1">
        <w:trPr>
          <w:cantSplit/>
        </w:trPr>
        <w:tc>
          <w:tcPr>
            <w:tcW w:w="8778" w:type="dxa"/>
          </w:tcPr>
          <w:p w14:paraId="00DC5F6C" w14:textId="77777777" w:rsidR="00D30CCF" w:rsidRPr="00D159A5" w:rsidRDefault="00D30CCF" w:rsidP="000150F1">
            <w:pPr>
              <w:pStyle w:val="VCAAbulletlevel2"/>
            </w:pPr>
            <w:r w:rsidRPr="00D159A5">
              <w:t>Conduct a ‘</w:t>
            </w:r>
            <w:hyperlink r:id="rId47" w:history="1">
              <w:r w:rsidRPr="00042D94">
                <w:rPr>
                  <w:rStyle w:val="Hyperlink"/>
                </w:rPr>
                <w:t>gallery walk</w:t>
              </w:r>
            </w:hyperlink>
            <w:r w:rsidRPr="00D159A5">
              <w:t>’ with the collages and complete a ‘</w:t>
            </w:r>
            <w:hyperlink r:id="rId48" w:history="1">
              <w:r w:rsidRPr="00042D94">
                <w:rPr>
                  <w:rStyle w:val="Hyperlink"/>
                </w:rPr>
                <w:t>See, think, wonder</w:t>
              </w:r>
            </w:hyperlink>
            <w:r w:rsidRPr="00D159A5">
              <w:t>’ worksheet about the different perspectives and ways multiculturalism has been experienced by students in the class. Use your observations, the information from the online talk and the Immigration Museum texts to write a reflective journal entry about the different ways multiculturalism can impact people, including yourself.</w:t>
            </w:r>
          </w:p>
        </w:tc>
      </w:tr>
      <w:tr w:rsidR="00D30CCF" w:rsidRPr="006476F9" w14:paraId="480956FC" w14:textId="77777777" w:rsidTr="000150F1">
        <w:trPr>
          <w:cantSplit/>
        </w:trPr>
        <w:tc>
          <w:tcPr>
            <w:tcW w:w="8778" w:type="dxa"/>
          </w:tcPr>
          <w:p w14:paraId="7BD22604" w14:textId="77777777" w:rsidR="00D30CCF" w:rsidRPr="00D159A5" w:rsidRDefault="00D30CCF" w:rsidP="000150F1">
            <w:pPr>
              <w:pStyle w:val="VCAAbulletlevel2"/>
            </w:pPr>
            <w:r w:rsidRPr="00D159A5">
              <w:lastRenderedPageBreak/>
              <w:t>Read a series of questions for a reading comprehension task, annotate the command terms or question words, and highlight the key information within each question. Re-read your annotations, then skim read the reading comprehension task and locate and identify the relevant sections of the text. Complete a close read of the text, using your annotations as guidance, and respond to the reading comprehension questions by paraphrasing the information you have identified. Share your answers with a partner and discuss other strategies that can be used to locate information in texts.</w:t>
            </w:r>
          </w:p>
        </w:tc>
      </w:tr>
      <w:tr w:rsidR="00D30CCF" w:rsidRPr="006476F9" w14:paraId="1CE73EEA" w14:textId="77777777" w:rsidTr="000150F1">
        <w:trPr>
          <w:cantSplit/>
        </w:trPr>
        <w:tc>
          <w:tcPr>
            <w:tcW w:w="8778" w:type="dxa"/>
          </w:tcPr>
          <w:p w14:paraId="295AD698" w14:textId="29984A2F" w:rsidR="00D30CCF" w:rsidRPr="00D159A5" w:rsidRDefault="00D30CCF" w:rsidP="000150F1">
            <w:pPr>
              <w:pStyle w:val="VCAAbulletlevel2"/>
            </w:pPr>
            <w:r w:rsidRPr="00D159A5">
              <w:t xml:space="preserve">Read an excerpt from a biography, </w:t>
            </w:r>
            <w:proofErr w:type="gramStart"/>
            <w:r w:rsidRPr="00D159A5">
              <w:t>letter</w:t>
            </w:r>
            <w:proofErr w:type="gramEnd"/>
            <w:r w:rsidRPr="00D159A5">
              <w:t xml:space="preserve"> or journal about a migrant from a </w:t>
            </w:r>
            <w:sdt>
              <w:sdtPr>
                <w:alias w:val="Keywords"/>
                <w:tag w:val=""/>
                <w:id w:val="47345833"/>
                <w:placeholder>
                  <w:docPart w:val="90F928E2C5B64B9AB4C35BB19316E6F6"/>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D159A5">
              <w:t>-speaking country</w:t>
            </w:r>
            <w:r>
              <w:t xml:space="preserve"> or community</w:t>
            </w:r>
            <w:r w:rsidRPr="00D159A5">
              <w:t xml:space="preserve"> and their experiences of living in Australia. In small groups, identify and discuss the main characteristics of the text type, the context in which the text was written and the intended audience. Identify the author's purpose and how it influences the style and register of the text, recording information on a guided note-taking sheet. </w:t>
            </w:r>
          </w:p>
        </w:tc>
      </w:tr>
      <w:tr w:rsidR="00D30CCF" w:rsidRPr="006476F9" w14:paraId="43DDCF8F" w14:textId="77777777" w:rsidTr="000150F1">
        <w:trPr>
          <w:cantSplit/>
        </w:trPr>
        <w:tc>
          <w:tcPr>
            <w:tcW w:w="8778" w:type="dxa"/>
          </w:tcPr>
          <w:p w14:paraId="6E656B99" w14:textId="77777777" w:rsidR="00D30CCF" w:rsidRPr="00D159A5" w:rsidRDefault="00D30CCF" w:rsidP="000150F1">
            <w:pPr>
              <w:pStyle w:val="VCAAbulletlevel2"/>
            </w:pPr>
            <w:r w:rsidRPr="00D159A5">
              <w:t>In small groups, analyse examples of written text types allocated by the teacher, and identify key text type features and conventions. Create a poster about the features and conventions for your allocated text type, including examples from your texts, to be used as a reference for your peers in class.</w:t>
            </w:r>
          </w:p>
        </w:tc>
      </w:tr>
      <w:tr w:rsidR="00D30CCF" w:rsidRPr="006476F9" w14:paraId="064F09A6" w14:textId="77777777" w:rsidTr="000150F1">
        <w:trPr>
          <w:cantSplit/>
        </w:trPr>
        <w:tc>
          <w:tcPr>
            <w:tcW w:w="8778" w:type="dxa"/>
          </w:tcPr>
          <w:p w14:paraId="2F7067E8" w14:textId="77777777" w:rsidR="00D30CCF" w:rsidRPr="00D159A5" w:rsidRDefault="00D30CCF" w:rsidP="000150F1">
            <w:pPr>
              <w:pStyle w:val="VCAAbulletlevel2"/>
            </w:pPr>
            <w:r w:rsidRPr="00D159A5">
              <w:t>Read or listen to a text about multiculturalism in Victoria and rewrite the main points of a reading or listening text into a different text type, such as presenting discussion points from an interview as points in a mock report or conveying the main ideas of an informative article through an email or personal letter.</w:t>
            </w:r>
          </w:p>
        </w:tc>
      </w:tr>
      <w:tr w:rsidR="00D30CCF" w:rsidRPr="006476F9" w14:paraId="10AC7E74" w14:textId="77777777" w:rsidTr="000150F1">
        <w:trPr>
          <w:cantSplit/>
        </w:trPr>
        <w:tc>
          <w:tcPr>
            <w:tcW w:w="8778" w:type="dxa"/>
          </w:tcPr>
          <w:p w14:paraId="2131DB08" w14:textId="77777777" w:rsidR="00D30CCF" w:rsidRPr="00D159A5" w:rsidRDefault="00D30CCF" w:rsidP="000150F1">
            <w:pPr>
              <w:pStyle w:val="VCAAbulletlevel2"/>
            </w:pPr>
            <w:r w:rsidRPr="00D159A5">
              <w:t>Revise grammatical elements that could be useful when comparing and contrasting, and then collect sentences on the topic from your teacher. Use various grammatical structures and vocabulary to modify the sentences to effectively contrast and compare information or points of view; for example, using comparative and superlative forms of adjectives and adverbs, comparative conjunctions (e.g. but, however, while) or comparative phrases and clauses (e.g. in contrast to, while it is true that, on the contrary).</w:t>
            </w:r>
          </w:p>
        </w:tc>
      </w:tr>
      <w:tr w:rsidR="00D30CCF" w:rsidRPr="006476F9" w14:paraId="5D4C1D97" w14:textId="77777777" w:rsidTr="000150F1">
        <w:trPr>
          <w:cantSplit/>
        </w:trPr>
        <w:tc>
          <w:tcPr>
            <w:tcW w:w="8778" w:type="dxa"/>
          </w:tcPr>
          <w:p w14:paraId="447BD2A0" w14:textId="77777777" w:rsidR="00D30CCF" w:rsidRPr="00D159A5" w:rsidRDefault="00D30CCF" w:rsidP="000150F1">
            <w:pPr>
              <w:pStyle w:val="VCAAbulletlevel2"/>
            </w:pPr>
            <w:r w:rsidRPr="00D159A5">
              <w:t xml:space="preserve">Discuss questioning strategies and use of formal and informal language when interviewing people within the community, then create a series of questions that can explore and unpack people’s concepts of multiculturalism in Australia. </w:t>
            </w:r>
          </w:p>
        </w:tc>
      </w:tr>
      <w:tr w:rsidR="00D30CCF" w:rsidRPr="006476F9" w14:paraId="4FA05D5A" w14:textId="77777777" w:rsidTr="000150F1">
        <w:trPr>
          <w:cantSplit/>
        </w:trPr>
        <w:tc>
          <w:tcPr>
            <w:tcW w:w="8778" w:type="dxa"/>
          </w:tcPr>
          <w:p w14:paraId="4C17FF0C" w14:textId="3081A72F" w:rsidR="00D30CCF" w:rsidRPr="00D159A5" w:rsidRDefault="00D30CCF" w:rsidP="000150F1">
            <w:pPr>
              <w:pStyle w:val="VCAAbulletlevel2"/>
            </w:pPr>
            <w:r w:rsidRPr="00D159A5">
              <w:t xml:space="preserve">Interview people in the community with diverse perspectives reflective of the broader society. Collate and summarise your interview data in </w:t>
            </w:r>
            <w:sdt>
              <w:sdtPr>
                <w:alias w:val="Keywords"/>
                <w:tag w:val=""/>
                <w:id w:val="1411423373"/>
                <w:placeholder>
                  <w:docPart w:val="F8C365DDF0FF42E7B32AD31D2FC61177"/>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D159A5">
              <w:t>.</w:t>
            </w:r>
          </w:p>
        </w:tc>
      </w:tr>
      <w:tr w:rsidR="00D30CCF" w:rsidRPr="006476F9" w14:paraId="2CC2F182" w14:textId="77777777" w:rsidTr="000150F1">
        <w:trPr>
          <w:cantSplit/>
        </w:trPr>
        <w:tc>
          <w:tcPr>
            <w:tcW w:w="8778" w:type="dxa"/>
            <w:shd w:val="clear" w:color="auto" w:fill="D9D9D9" w:themeFill="background1" w:themeFillShade="D9"/>
          </w:tcPr>
          <w:p w14:paraId="562A3869" w14:textId="4A816AE4" w:rsidR="00D30CCF" w:rsidRPr="00920126" w:rsidRDefault="00D30CCF" w:rsidP="000150F1">
            <w:pPr>
              <w:pStyle w:val="VCAAbulletlevel2"/>
              <w:rPr>
                <w:b/>
                <w:bCs/>
              </w:rPr>
            </w:pPr>
            <w:r w:rsidRPr="00920126">
              <w:rPr>
                <w:b/>
                <w:bCs/>
                <w:noProof/>
              </w:rPr>
              <w:drawing>
                <wp:anchor distT="0" distB="0" distL="114300" distR="114300" simplePos="0" relativeHeight="251691008" behindDoc="0" locked="0" layoutInCell="1" allowOverlap="1" wp14:anchorId="2B29667A" wp14:editId="6E4D1A0E">
                  <wp:simplePos x="0" y="0"/>
                  <wp:positionH relativeFrom="column">
                    <wp:posOffset>4924425</wp:posOffset>
                  </wp:positionH>
                  <wp:positionV relativeFrom="paragraph">
                    <wp:posOffset>112395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202758660"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920126">
              <w:rPr>
                <w:b/>
                <w:bCs/>
              </w:rPr>
              <w:t xml:space="preserve">Create a short story for young speakers of </w:t>
            </w:r>
            <w:sdt>
              <w:sdtPr>
                <w:rPr>
                  <w:b/>
                  <w:bCs/>
                </w:rPr>
                <w:alias w:val="Keywords"/>
                <w:tag w:val=""/>
                <w:id w:val="10885148"/>
                <w:placeholder>
                  <w:docPart w:val="DB1C357CAA434BE4883E4FC350B704D1"/>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Macedonian</w:t>
                </w:r>
              </w:sdtContent>
            </w:sdt>
            <w:r w:rsidRPr="00920126">
              <w:rPr>
                <w:b/>
                <w:bCs/>
              </w:rPr>
              <w:t xml:space="preserve"> to explain the importance of multiculturalism in Australia by combining the information from various texts and your own experiences. </w:t>
            </w:r>
          </w:p>
        </w:tc>
      </w:tr>
    </w:tbl>
    <w:p w14:paraId="4DB7C824" w14:textId="77777777" w:rsidR="00D30CCF" w:rsidRDefault="00D30CCF" w:rsidP="00D30CCF">
      <w:pPr>
        <w:rPr>
          <w:lang w:val="en-AU"/>
        </w:rPr>
      </w:pPr>
    </w:p>
    <w:tbl>
      <w:tblPr>
        <w:tblStyle w:val="TableGrid"/>
        <w:tblW w:w="0" w:type="auto"/>
        <w:tblInd w:w="-5" w:type="dxa"/>
        <w:tblLook w:val="04A0" w:firstRow="1" w:lastRow="0" w:firstColumn="1" w:lastColumn="0" w:noHBand="0" w:noVBand="1"/>
      </w:tblPr>
      <w:tblGrid>
        <w:gridCol w:w="8783"/>
      </w:tblGrid>
      <w:tr w:rsidR="00D30CCF" w14:paraId="632C8F65" w14:textId="77777777" w:rsidTr="000150F1">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1E85E499" w14:textId="77777777" w:rsidR="00D30CCF" w:rsidRPr="00805F90" w:rsidRDefault="00D30CCF" w:rsidP="000150F1">
            <w:pPr>
              <w:pStyle w:val="Heading2"/>
              <w:rPr>
                <w:b/>
                <w:bCs/>
                <w:color w:val="004EA8"/>
              </w:rPr>
            </w:pPr>
            <w:bookmarkStart w:id="66" w:name="_Toc189124135"/>
            <w:bookmarkStart w:id="67" w:name="_Toc191905773"/>
            <w:r w:rsidRPr="00B13D9B">
              <w:rPr>
                <w:b/>
                <w:bCs/>
                <w:noProof/>
                <w:color w:val="004EA8"/>
              </w:rPr>
              <w:lastRenderedPageBreak/>
              <w:drawing>
                <wp:anchor distT="0" distB="0" distL="114300" distR="114300" simplePos="0" relativeHeight="251692032" behindDoc="0" locked="0" layoutInCell="1" allowOverlap="1" wp14:anchorId="1EED6CB8" wp14:editId="15709C66">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49091227"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66"/>
            <w:bookmarkEnd w:id="67"/>
            <w:r w:rsidRPr="00B13D9B">
              <w:rPr>
                <w:b/>
                <w:bCs/>
                <w:color w:val="004EA8"/>
              </w:rPr>
              <w:t xml:space="preserve"> </w:t>
            </w:r>
          </w:p>
          <w:p w14:paraId="119F7B0E" w14:textId="147239A9" w:rsidR="00D30CCF" w:rsidRDefault="00D30CCF" w:rsidP="000150F1">
            <w:pPr>
              <w:pStyle w:val="VCAAbulletlevel2"/>
              <w:numPr>
                <w:ilvl w:val="0"/>
                <w:numId w:val="0"/>
              </w:numPr>
              <w:rPr>
                <w:b/>
                <w:bCs/>
                <w:color w:val="004EA8"/>
                <w:sz w:val="32"/>
                <w:szCs w:val="32"/>
              </w:rPr>
            </w:pPr>
            <w:r w:rsidRPr="00F67EAE">
              <w:rPr>
                <w:b/>
                <w:bCs/>
                <w:color w:val="004EA8"/>
                <w:sz w:val="32"/>
                <w:szCs w:val="32"/>
              </w:rPr>
              <w:t>A short story in</w:t>
            </w:r>
            <w:r w:rsidRPr="00FD7181">
              <w:rPr>
                <w:b/>
                <w:bCs/>
                <w:color w:val="004EA8"/>
                <w:sz w:val="32"/>
                <w:szCs w:val="32"/>
              </w:rPr>
              <w:t xml:space="preserve"> </w:t>
            </w:r>
            <w:sdt>
              <w:sdtPr>
                <w:rPr>
                  <w:b/>
                  <w:bCs/>
                  <w:color w:val="004EA8"/>
                  <w:sz w:val="32"/>
                  <w:szCs w:val="32"/>
                </w:rPr>
                <w:alias w:val="Keywords"/>
                <w:tag w:val=""/>
                <w:id w:val="305979318"/>
                <w:placeholder>
                  <w:docPart w:val="DD6A127F18A749C391F6C54E4F6AB3CA"/>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Macedonian</w:t>
                </w:r>
              </w:sdtContent>
            </w:sdt>
            <w:r w:rsidRPr="00FD7181">
              <w:rPr>
                <w:b/>
                <w:bCs/>
                <w:color w:val="004EA8"/>
                <w:sz w:val="32"/>
                <w:szCs w:val="32"/>
              </w:rPr>
              <w:t xml:space="preserve"> </w:t>
            </w:r>
            <w:r w:rsidRPr="00F67EAE">
              <w:rPr>
                <w:b/>
                <w:bCs/>
                <w:color w:val="004EA8"/>
                <w:sz w:val="32"/>
                <w:szCs w:val="32"/>
              </w:rPr>
              <w:t>explaining the importance of multiculturalism in Australia</w:t>
            </w:r>
            <w:r w:rsidRPr="00FD7181">
              <w:rPr>
                <w:b/>
                <w:bCs/>
                <w:color w:val="004EA8"/>
                <w:sz w:val="32"/>
                <w:szCs w:val="32"/>
              </w:rPr>
              <w:t>.</w:t>
            </w:r>
          </w:p>
          <w:p w14:paraId="2E4087C7" w14:textId="77777777" w:rsidR="00D30CCF" w:rsidRDefault="00D30CCF" w:rsidP="000150F1">
            <w:pPr>
              <w:pStyle w:val="VCAAbulletlevel2"/>
              <w:numPr>
                <w:ilvl w:val="0"/>
                <w:numId w:val="0"/>
              </w:numPr>
              <w:rPr>
                <w:b/>
                <w:bCs/>
                <w:color w:val="004EA8"/>
                <w:sz w:val="32"/>
                <w:szCs w:val="32"/>
              </w:rPr>
            </w:pPr>
          </w:p>
          <w:p w14:paraId="7CA59FE7" w14:textId="77777777" w:rsidR="00D30CCF" w:rsidRDefault="00D30CCF" w:rsidP="000150F1">
            <w:pPr>
              <w:pStyle w:val="VCAAbulletlevel2"/>
            </w:pPr>
            <w:r>
              <w:t>Discuss the key text type features and conventions of short stories, such as different narrative structures, or the use of literary devices (e.g. point of view, imagery, figurative language, repetition, flashback).</w:t>
            </w:r>
            <w:r>
              <w:br/>
            </w:r>
          </w:p>
          <w:p w14:paraId="78F44D1C" w14:textId="77777777" w:rsidR="00D30CCF" w:rsidRDefault="00D30CCF" w:rsidP="000150F1">
            <w:pPr>
              <w:pStyle w:val="VCAAbulletlevel2"/>
            </w:pPr>
            <w:r>
              <w:t xml:space="preserve">Create a list of vocabulary and expressions related to expressing thoughts and feelings, such as emotive and figurative language. Use the list to complete a fill-the-blank exercise using the new or challenging </w:t>
            </w:r>
            <w:proofErr w:type="gramStart"/>
            <w:r>
              <w:t>vocabulary, or</w:t>
            </w:r>
            <w:proofErr w:type="gramEnd"/>
            <w:r>
              <w:t xml:space="preserve"> incorporate this vocabulary into sentences about possible shared or lived experiences focusing on multiculturalism.  </w:t>
            </w:r>
            <w:r>
              <w:br/>
            </w:r>
          </w:p>
          <w:p w14:paraId="4F3F3677" w14:textId="085DCC64" w:rsidR="00D30CCF" w:rsidRDefault="00D30CCF" w:rsidP="000150F1">
            <w:pPr>
              <w:pStyle w:val="VCAAbulletlevel2"/>
            </w:pPr>
            <w:r>
              <w:t xml:space="preserve">Analyse excerpts of articles and letters written by individuals from the </w:t>
            </w:r>
            <w:sdt>
              <w:sdtPr>
                <w:alias w:val="Keywords"/>
                <w:tag w:val=""/>
                <w:id w:val="432785598"/>
                <w:placeholder>
                  <w:docPart w:val="D50B4CAA44D44250AF1A97C3CA80549C"/>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-speaking community, focusing on their experiences of living in a different country. Identify the tone of the pieces and the language choices that help in creating the tone. Identify the audience and the purpose of the text and how language varies depending on the intended target audience and purpose.</w:t>
            </w:r>
            <w:r>
              <w:br/>
            </w:r>
          </w:p>
          <w:p w14:paraId="4719407B" w14:textId="1569F007" w:rsidR="00D30CCF" w:rsidRDefault="00D30CCF" w:rsidP="000150F1">
            <w:pPr>
              <w:pStyle w:val="VCAAbulletlevel2"/>
            </w:pPr>
            <w:r>
              <w:t xml:space="preserve">Read a children’s book or short story about immigration to Australia in </w:t>
            </w:r>
            <w:sdt>
              <w:sdtPr>
                <w:alias w:val="Keywords"/>
                <w:tag w:val=""/>
                <w:id w:val="-1986379067"/>
                <w:placeholder>
                  <w:docPart w:val="834EC62E5B7246E2866B4F5B2C0BBD40"/>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 Compare language choice in the text to the articles and letters previously analysed and compare the use of language depending on the audience and purpose.</w:t>
            </w:r>
            <w:r>
              <w:br/>
            </w:r>
          </w:p>
          <w:p w14:paraId="2ECB92F0" w14:textId="77777777" w:rsidR="00D30CCF" w:rsidRDefault="00D30CCF" w:rsidP="000150F1">
            <w:pPr>
              <w:pStyle w:val="VCAAbulletlevel2"/>
            </w:pPr>
            <w:r>
              <w:t>Reread the excerpts, letters and stories and identify the main ideas and supporting information within the texts. Summarise, compare, and contrast the information using a mind map or Venn Diagram, and then discuss your findings with a partner.</w:t>
            </w:r>
            <w:r>
              <w:br/>
            </w:r>
          </w:p>
          <w:p w14:paraId="52D0DC60" w14:textId="77777777" w:rsidR="00D30CCF" w:rsidRDefault="00D30CCF" w:rsidP="000150F1">
            <w:pPr>
              <w:pStyle w:val="VCAAbulletlevel2"/>
            </w:pPr>
            <w:r>
              <w:t>Create a list of your experiences with multiculturalism in Australia. Rank them in order of most to least impactful in your life. Choose one experience as the basis of your children’s story, and then brainstorm a list of words or phrases appropriate for the audience and purpose that can be used in your story.</w:t>
            </w:r>
            <w:r>
              <w:br/>
            </w:r>
          </w:p>
          <w:p w14:paraId="31A32AE3" w14:textId="77777777" w:rsidR="00D30CCF" w:rsidRDefault="00D30CCF" w:rsidP="000150F1">
            <w:pPr>
              <w:pStyle w:val="VCAAbulletlevel2"/>
            </w:pPr>
            <w:r>
              <w:t xml:space="preserve">Complete a planning sheet for your short story, providing the main ideas (e.g. What is multiculturalism? What does it mean to me?), target audience, and purpose of your piece. Incorporate ideas from the texts you have viewed, </w:t>
            </w:r>
            <w:proofErr w:type="gramStart"/>
            <w:r>
              <w:t>read</w:t>
            </w:r>
            <w:proofErr w:type="gramEnd"/>
            <w:r>
              <w:t xml:space="preserve"> and listened to, in addition to examples from your own experience. </w:t>
            </w:r>
            <w:r>
              <w:br/>
            </w:r>
          </w:p>
          <w:p w14:paraId="5BB12267" w14:textId="1250E5D1" w:rsidR="00D30CCF" w:rsidRDefault="00D30CCF" w:rsidP="000150F1">
            <w:pPr>
              <w:pStyle w:val="VCAAbulletlevel2"/>
            </w:pPr>
            <w:r>
              <w:t xml:space="preserve">Write the draft for your short story in </w:t>
            </w:r>
            <w:sdt>
              <w:sdtPr>
                <w:alias w:val="Keywords"/>
                <w:tag w:val=""/>
                <w:id w:val="-1232377704"/>
                <w:placeholder>
                  <w:docPart w:val="D44659CE969F41699F2BDAE65E99BC67"/>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 xml:space="preserve"> using your planning sheet to sequence information and incorporate relevant content, vocabulary, grammatical </w:t>
            </w:r>
            <w:proofErr w:type="gramStart"/>
            <w:r>
              <w:t>structures</w:t>
            </w:r>
            <w:proofErr w:type="gramEnd"/>
            <w:r>
              <w:t xml:space="preserve"> and text type conventions.</w:t>
            </w:r>
            <w:r>
              <w:br/>
            </w:r>
          </w:p>
          <w:p w14:paraId="35819E63" w14:textId="77777777" w:rsidR="00D30CCF" w:rsidRDefault="00D30CCF" w:rsidP="000150F1">
            <w:pPr>
              <w:pStyle w:val="VCAAbulletlevel2"/>
            </w:pPr>
            <w:r>
              <w:t xml:space="preserve">Participate in a peer review session, exchanging your written texts with a partner and providing constructive feedback to each other. Discuss which ideas from other texts are evident in your draft, and reflect on your own experiences with multiculturalism in Australia by applying </w:t>
            </w:r>
            <w:hyperlink r:id="rId49" w:history="1">
              <w:r w:rsidRPr="00F67EAE">
                <w:rPr>
                  <w:rStyle w:val="Hyperlink"/>
                </w:rPr>
                <w:t>critical thinking techniques</w:t>
              </w:r>
            </w:hyperlink>
            <w:r>
              <w:t>, such as logical reasoning, evidence evaluation and perspective analysis.</w:t>
            </w:r>
            <w:r>
              <w:br/>
            </w:r>
          </w:p>
          <w:p w14:paraId="48A6150E" w14:textId="77777777" w:rsidR="00D30CCF" w:rsidRDefault="00D30CCF" w:rsidP="000150F1">
            <w:pPr>
              <w:pStyle w:val="VCAAbulletlevel2"/>
            </w:pPr>
            <w:r>
              <w:lastRenderedPageBreak/>
              <w:t xml:space="preserve">Revisit your draft </w:t>
            </w:r>
            <w:proofErr w:type="gramStart"/>
            <w:r>
              <w:t>and,</w:t>
            </w:r>
            <w:proofErr w:type="gramEnd"/>
            <w:r>
              <w:t xml:space="preserve"> based on peer feedback, tailor the content, language and tone to resonate with your specific audience. Revise and edit your draft to ensure it effectively communicates your message to the intended audience.</w:t>
            </w:r>
            <w:r>
              <w:br/>
            </w:r>
          </w:p>
          <w:p w14:paraId="268292CE" w14:textId="77777777" w:rsidR="00D30CCF" w:rsidRDefault="00D30CCF" w:rsidP="000150F1">
            <w:pPr>
              <w:pStyle w:val="VCAAbulletlevel2"/>
            </w:pPr>
            <w:r>
              <w:t xml:space="preserve">Create a series of multiple-choice, </w:t>
            </w:r>
            <w:proofErr w:type="gramStart"/>
            <w:r>
              <w:t>open-ended</w:t>
            </w:r>
            <w:proofErr w:type="gramEnd"/>
            <w:r>
              <w:t xml:space="preserve"> and short-answer questions and an accompanying answer key based on your story.</w:t>
            </w:r>
            <w:r>
              <w:br/>
            </w:r>
          </w:p>
          <w:p w14:paraId="7A469EB5" w14:textId="77777777" w:rsidR="00D30CCF" w:rsidRDefault="00D30CCF" w:rsidP="000150F1">
            <w:pPr>
              <w:pStyle w:val="VCAAbulletlevel2"/>
            </w:pPr>
            <w:r>
              <w:t xml:space="preserve">Exchange stories with at least two partners, then read their texts and respond to their questions. Exchange answer keys and discuss what an ideal response for each question could look like and how the writing reflects the text type conventions and the target audience. </w:t>
            </w:r>
            <w:r>
              <w:br/>
            </w:r>
          </w:p>
          <w:p w14:paraId="0243769A" w14:textId="77777777" w:rsidR="00D30CCF" w:rsidRDefault="00D30CCF" w:rsidP="000150F1">
            <w:pPr>
              <w:pStyle w:val="VCAAbulletlevel2"/>
            </w:pPr>
            <w:r>
              <w:t>View your mind map about the excerpts and stories you have read and add any new information you have learnt from your peers’ stories. Write a short reflection that synthesises your learnings about multiculturalism from the different texts.</w:t>
            </w:r>
          </w:p>
          <w:p w14:paraId="71299456" w14:textId="77777777" w:rsidR="00D30CCF" w:rsidRPr="0066155E" w:rsidRDefault="00D30CCF" w:rsidP="000150F1">
            <w:pPr>
              <w:pStyle w:val="VCAAbulletlevel2"/>
              <w:numPr>
                <w:ilvl w:val="0"/>
                <w:numId w:val="0"/>
              </w:numPr>
              <w:ind w:left="360"/>
            </w:pPr>
          </w:p>
        </w:tc>
      </w:tr>
    </w:tbl>
    <w:p w14:paraId="3F85F2AE" w14:textId="77777777" w:rsidR="00D30CCF" w:rsidRDefault="00D30CCF" w:rsidP="00D30CCF">
      <w:pPr>
        <w:spacing w:after="0" w:afterAutospacing="1" w:line="240" w:lineRule="auto"/>
        <w:textAlignment w:val="baseline"/>
        <w:rPr>
          <w:rFonts w:ascii="Arial" w:eastAsia="Times New Roman" w:hAnsi="Arial" w:cs="Arial"/>
          <w:color w:val="000000"/>
          <w:lang w:val="en-AU" w:eastAsia="en-AU"/>
        </w:rPr>
      </w:pPr>
      <w:r w:rsidRPr="007A6451">
        <w:rPr>
          <w:rFonts w:ascii="Arial" w:eastAsia="Times New Roman" w:hAnsi="Arial" w:cs="Arial"/>
          <w:color w:val="000000"/>
          <w:lang w:val="en-AU" w:eastAsia="en-AU"/>
        </w:rPr>
        <w:lastRenderedPageBreak/>
        <w:t> </w:t>
      </w:r>
    </w:p>
    <w:p w14:paraId="10BBC0A6" w14:textId="77777777" w:rsidR="00D30CCF" w:rsidRPr="005A0EDD" w:rsidRDefault="00D30CCF" w:rsidP="00D30CCF">
      <w:pPr>
        <w:rPr>
          <w:lang w:val="en-AU"/>
        </w:rPr>
      </w:pPr>
    </w:p>
    <w:bookmarkEnd w:id="59"/>
    <w:p w14:paraId="0DDA6611" w14:textId="77777777" w:rsidR="00D30CCF" w:rsidRDefault="00D30CCF" w:rsidP="00D30CCF">
      <w:pPr>
        <w:pStyle w:val="Heading4"/>
      </w:pPr>
      <w:r>
        <w:t>U</w:t>
      </w:r>
      <w:r w:rsidRPr="00B13D9B">
        <w:t xml:space="preserve">nit </w:t>
      </w:r>
      <w:r>
        <w:t xml:space="preserve">3 </w:t>
      </w:r>
      <w:r w:rsidRPr="00B13D9B">
        <w:t xml:space="preserve">- Area of Study </w:t>
      </w:r>
      <w:r>
        <w:t xml:space="preserve">3 </w:t>
      </w:r>
    </w:p>
    <w:tbl>
      <w:tblPr>
        <w:tblStyle w:val="TableGrid"/>
        <w:tblW w:w="9356" w:type="dxa"/>
        <w:tblInd w:w="-5" w:type="dxa"/>
        <w:tblLook w:val="04A0" w:firstRow="1" w:lastRow="0" w:firstColumn="1" w:lastColumn="0" w:noHBand="0" w:noVBand="1"/>
      </w:tblPr>
      <w:tblGrid>
        <w:gridCol w:w="2339"/>
        <w:gridCol w:w="2339"/>
        <w:gridCol w:w="2339"/>
        <w:gridCol w:w="2339"/>
      </w:tblGrid>
      <w:tr w:rsidR="00D30CCF" w:rsidRPr="007B23FE" w14:paraId="416A2A55" w14:textId="77777777" w:rsidTr="000150F1">
        <w:trPr>
          <w:trHeight w:val="274"/>
        </w:trPr>
        <w:tc>
          <w:tcPr>
            <w:tcW w:w="2339" w:type="dxa"/>
            <w:shd w:val="clear" w:color="auto" w:fill="0F7EB4"/>
          </w:tcPr>
          <w:p w14:paraId="0E8A51C7" w14:textId="77777777" w:rsidR="00D30CCF" w:rsidRPr="007B23FE" w:rsidRDefault="00D30CCF"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339" w:type="dxa"/>
            <w:shd w:val="clear" w:color="auto" w:fill="0F7EB4"/>
          </w:tcPr>
          <w:p w14:paraId="6B6FEA39" w14:textId="77777777" w:rsidR="00D30CCF" w:rsidRPr="007B23FE" w:rsidRDefault="00D30CCF"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339" w:type="dxa"/>
            <w:shd w:val="clear" w:color="auto" w:fill="0F7EB4"/>
          </w:tcPr>
          <w:p w14:paraId="3F798FFB" w14:textId="77777777" w:rsidR="00D30CCF" w:rsidRPr="007B23FE" w:rsidRDefault="00D30CCF"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339" w:type="dxa"/>
            <w:shd w:val="clear" w:color="auto" w:fill="0F7EB4"/>
          </w:tcPr>
          <w:p w14:paraId="35957304" w14:textId="77777777" w:rsidR="00D30CCF" w:rsidRPr="007B23FE" w:rsidRDefault="00D30CCF"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D30CCF" w:rsidRPr="007B23FE" w14:paraId="5C675584" w14:textId="77777777" w:rsidTr="00EF4924">
        <w:trPr>
          <w:trHeight w:val="1701"/>
        </w:trPr>
        <w:tc>
          <w:tcPr>
            <w:tcW w:w="2339" w:type="dxa"/>
            <w:vAlign w:val="center"/>
          </w:tcPr>
          <w:p w14:paraId="20E6DC77" w14:textId="77777777" w:rsidR="00D30CCF" w:rsidRPr="007B23FE" w:rsidRDefault="00D30CCF" w:rsidP="000150F1">
            <w:pPr>
              <w:pStyle w:val="VCAAbody"/>
              <w:jc w:val="center"/>
            </w:pPr>
            <w:r>
              <w:t>Responsibility</w:t>
            </w:r>
          </w:p>
        </w:tc>
        <w:tc>
          <w:tcPr>
            <w:tcW w:w="2339" w:type="dxa"/>
            <w:vAlign w:val="center"/>
          </w:tcPr>
          <w:p w14:paraId="53A4960C" w14:textId="77777777" w:rsidR="00D30CCF" w:rsidRPr="007B23FE" w:rsidRDefault="00D30CCF" w:rsidP="000150F1">
            <w:pPr>
              <w:pStyle w:val="VCAAbody"/>
              <w:jc w:val="center"/>
            </w:pPr>
            <w:r>
              <w:t>Healthy Lifestyles</w:t>
            </w:r>
          </w:p>
        </w:tc>
        <w:tc>
          <w:tcPr>
            <w:tcW w:w="2339" w:type="dxa"/>
            <w:vAlign w:val="center"/>
          </w:tcPr>
          <w:p w14:paraId="6C1D3BE0" w14:textId="77777777" w:rsidR="00D30CCF" w:rsidRPr="007B23FE" w:rsidRDefault="00D30CCF" w:rsidP="000150F1">
            <w:pPr>
              <w:pStyle w:val="VCAAbody"/>
              <w:jc w:val="center"/>
            </w:pPr>
            <w:r>
              <w:t>Youth</w:t>
            </w:r>
          </w:p>
        </w:tc>
        <w:tc>
          <w:tcPr>
            <w:tcW w:w="2339" w:type="dxa"/>
            <w:vAlign w:val="center"/>
          </w:tcPr>
          <w:p w14:paraId="388EE155" w14:textId="77777777" w:rsidR="00D30CCF" w:rsidRPr="007B23FE" w:rsidRDefault="00D30CCF" w:rsidP="000150F1">
            <w:pPr>
              <w:pStyle w:val="VCAAbody"/>
              <w:jc w:val="center"/>
            </w:pPr>
            <w:r>
              <w:t>Personal</w:t>
            </w:r>
          </w:p>
        </w:tc>
      </w:tr>
    </w:tbl>
    <w:p w14:paraId="0348886A" w14:textId="77777777" w:rsidR="00D30CCF" w:rsidRPr="00B13D9B" w:rsidRDefault="00D30CCF" w:rsidP="00D30CCF">
      <w:pPr>
        <w:pStyle w:val="Heading2"/>
        <w:rPr>
          <w:sz w:val="28"/>
        </w:rPr>
      </w:pPr>
      <w:bookmarkStart w:id="68" w:name="_Toc191905774"/>
      <w:r w:rsidRPr="00B13D9B">
        <w:rPr>
          <w:sz w:val="28"/>
        </w:rPr>
        <w:t xml:space="preserve">Outcome </w:t>
      </w:r>
      <w:r>
        <w:rPr>
          <w:sz w:val="28"/>
        </w:rPr>
        <w:t>3</w:t>
      </w:r>
      <w:bookmarkEnd w:id="68"/>
    </w:p>
    <w:p w14:paraId="10A60DB9" w14:textId="2665914B" w:rsidR="00D30CCF" w:rsidRPr="000A7273" w:rsidRDefault="00D30CCF" w:rsidP="00D30CCF">
      <w:pPr>
        <w:pStyle w:val="VCAAbody"/>
        <w:rPr>
          <w:shd w:val="clear" w:color="auto" w:fill="FFFFFF"/>
        </w:rPr>
      </w:pPr>
      <w:r w:rsidRPr="000A7273">
        <w:rPr>
          <w:shd w:val="clear" w:color="auto" w:fill="FFFFFF"/>
        </w:rPr>
        <w:t xml:space="preserve">On completion of this unit the student should be able to write in </w:t>
      </w:r>
      <w:sdt>
        <w:sdtPr>
          <w:rPr>
            <w:shd w:val="clear" w:color="auto" w:fill="FFFFFF"/>
          </w:rPr>
          <w:alias w:val="Keywords"/>
          <w:tag w:val=""/>
          <w:id w:val="-528719201"/>
          <w:placeholder>
            <w:docPart w:val="7AC582B0BED845BEA691E948C0612747"/>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Macedonian</w:t>
          </w:r>
        </w:sdtContent>
      </w:sdt>
      <w:r w:rsidRPr="000A7273">
        <w:rPr>
          <w:shd w:val="clear" w:color="auto" w:fill="FFFFFF"/>
        </w:rPr>
        <w:t xml:space="preserve"> for a specific context, </w:t>
      </w:r>
      <w:proofErr w:type="gramStart"/>
      <w:r w:rsidRPr="000A7273">
        <w:rPr>
          <w:shd w:val="clear" w:color="auto" w:fill="FFFFFF"/>
        </w:rPr>
        <w:t>purpose</w:t>
      </w:r>
      <w:proofErr w:type="gramEnd"/>
      <w:r w:rsidRPr="000A7273">
        <w:rPr>
          <w:shd w:val="clear" w:color="auto" w:fill="FFFFFF"/>
        </w:rPr>
        <w:t xml:space="preserve"> and audience, using appropriate text features and information to support ideas and opinions.</w:t>
      </w:r>
    </w:p>
    <w:p w14:paraId="4D692310" w14:textId="77777777" w:rsidR="00D30CCF" w:rsidRDefault="00D30CCF" w:rsidP="00D30CCF">
      <w:pPr>
        <w:pStyle w:val="Heading2"/>
        <w:rPr>
          <w:sz w:val="24"/>
          <w:szCs w:val="24"/>
        </w:rPr>
      </w:pPr>
      <w:bookmarkStart w:id="69" w:name="_Toc191905775"/>
      <w:r w:rsidRPr="00753F1C">
        <w:rPr>
          <w:sz w:val="24"/>
          <w:szCs w:val="24"/>
        </w:rPr>
        <w:t>Examples of learning activities</w:t>
      </w:r>
      <w:bookmarkEnd w:id="69"/>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D30CCF" w:rsidRPr="006D4EF4" w14:paraId="36985467" w14:textId="77777777" w:rsidTr="000150F1">
        <w:trPr>
          <w:cantSplit/>
        </w:trPr>
        <w:tc>
          <w:tcPr>
            <w:tcW w:w="8783" w:type="dxa"/>
          </w:tcPr>
          <w:p w14:paraId="5572F7C6" w14:textId="77777777" w:rsidR="00D30CCF" w:rsidRPr="00FD4DAA" w:rsidRDefault="00D30CCF" w:rsidP="000150F1">
            <w:pPr>
              <w:pStyle w:val="VCAAbulletlevel2"/>
            </w:pPr>
            <w:r w:rsidRPr="00FD4DAA">
              <w:t xml:space="preserve">Research and collate information about different aspects of a healthy lifestyle. Use the findings to create a glossary that includes key terms and definitions related to nutrition, exercise, mental </w:t>
            </w:r>
            <w:proofErr w:type="gramStart"/>
            <w:r w:rsidRPr="00FD4DAA">
              <w:t>wellbeing</w:t>
            </w:r>
            <w:proofErr w:type="gramEnd"/>
            <w:r w:rsidRPr="00FD4DAA">
              <w:t xml:space="preserve"> and other relevant topics.</w:t>
            </w:r>
          </w:p>
        </w:tc>
      </w:tr>
      <w:tr w:rsidR="00D30CCF" w:rsidRPr="006D4EF4" w14:paraId="233C37E8" w14:textId="77777777" w:rsidTr="000150F1">
        <w:trPr>
          <w:cantSplit/>
        </w:trPr>
        <w:tc>
          <w:tcPr>
            <w:tcW w:w="8783" w:type="dxa"/>
          </w:tcPr>
          <w:p w14:paraId="0CEAB55C" w14:textId="77777777" w:rsidR="00D30CCF" w:rsidRPr="00FD4DAA" w:rsidRDefault="00D30CCF" w:rsidP="000150F1">
            <w:pPr>
              <w:pStyle w:val="VCAAbulletlevel2"/>
            </w:pPr>
            <w:r w:rsidRPr="00FD4DAA">
              <w:t>Use a vocabulary building worksheet or activity, focusing on health-related words and expressions; for example, matching games, fill-the-</w:t>
            </w:r>
            <w:proofErr w:type="gramStart"/>
            <w:r w:rsidRPr="00FD4DAA">
              <w:t>gap</w:t>
            </w:r>
            <w:proofErr w:type="gramEnd"/>
            <w:r w:rsidRPr="00FD4DAA">
              <w:t xml:space="preserve"> or word association exercises.</w:t>
            </w:r>
          </w:p>
        </w:tc>
      </w:tr>
      <w:tr w:rsidR="00D30CCF" w:rsidRPr="006D4EF4" w14:paraId="306CDD35" w14:textId="77777777" w:rsidTr="000150F1">
        <w:trPr>
          <w:cantSplit/>
        </w:trPr>
        <w:tc>
          <w:tcPr>
            <w:tcW w:w="8783" w:type="dxa"/>
          </w:tcPr>
          <w:p w14:paraId="58397C92" w14:textId="77777777" w:rsidR="00D30CCF" w:rsidRPr="00555A56" w:rsidRDefault="00D30CCF" w:rsidP="000150F1">
            <w:pPr>
              <w:pStyle w:val="VCAAbulletlevel2"/>
            </w:pPr>
            <w:r w:rsidRPr="00FD4DAA">
              <w:lastRenderedPageBreak/>
              <w:t xml:space="preserve">Participate in the </w:t>
            </w:r>
            <w:hyperlink r:id="rId50" w:history="1">
              <w:r w:rsidRPr="00FD4DAA">
                <w:rPr>
                  <w:rStyle w:val="Hyperlink"/>
                </w:rPr>
                <w:t>Snowball</w:t>
              </w:r>
            </w:hyperlink>
            <w:r w:rsidRPr="00FD4DAA">
              <w:t xml:space="preserve"> game where you build upon sentence prompts related to a healthy lifestyle. Begin by saying a sentence prompt, such as ‘I enjoy staying active by ...’ or ‘I manage stress by ...’, then adding your own idea to the sentence, before passing the sentence to the next person who repeats the previous ideas and adds their own. Continue the process, creating a collaborative chain of ideas that promote language practice and creativity in expressing personal thoughts about healthy living.</w:t>
            </w:r>
          </w:p>
        </w:tc>
      </w:tr>
      <w:tr w:rsidR="00D30CCF" w:rsidRPr="006D4EF4" w14:paraId="4EE713F3" w14:textId="77777777" w:rsidTr="000150F1">
        <w:trPr>
          <w:cantSplit/>
        </w:trPr>
        <w:tc>
          <w:tcPr>
            <w:tcW w:w="8783" w:type="dxa"/>
          </w:tcPr>
          <w:p w14:paraId="5B6F10DF" w14:textId="77777777" w:rsidR="00D30CCF" w:rsidRPr="00FD4DAA" w:rsidRDefault="00D30CCF" w:rsidP="000150F1">
            <w:pPr>
              <w:pStyle w:val="VCAAbulletlevel2"/>
            </w:pPr>
            <w:r w:rsidRPr="00FD4DAA">
              <w:t xml:space="preserve">Listen to a podcast where young people discuss their experiences of juggling school commitments, recreational </w:t>
            </w:r>
            <w:proofErr w:type="gramStart"/>
            <w:r w:rsidRPr="00FD4DAA">
              <w:t>activities</w:t>
            </w:r>
            <w:proofErr w:type="gramEnd"/>
            <w:r w:rsidRPr="00FD4DAA">
              <w:t xml:space="preserve"> and part-time work. As you listen, compile a list of the valuable tips and insights shared by the speakers.</w:t>
            </w:r>
          </w:p>
        </w:tc>
      </w:tr>
      <w:tr w:rsidR="00D30CCF" w:rsidRPr="006D4EF4" w14:paraId="0901E75B" w14:textId="77777777" w:rsidTr="000150F1">
        <w:trPr>
          <w:cantSplit/>
        </w:trPr>
        <w:tc>
          <w:tcPr>
            <w:tcW w:w="8783" w:type="dxa"/>
          </w:tcPr>
          <w:p w14:paraId="11F5426C" w14:textId="5665B039" w:rsidR="00D30CCF" w:rsidRPr="00FD4DAA" w:rsidRDefault="00D30CCF" w:rsidP="000150F1">
            <w:pPr>
              <w:pStyle w:val="VCAAbulletlevel2"/>
            </w:pPr>
            <w:r w:rsidRPr="00FD4DAA">
              <w:t xml:space="preserve">Create a Healthy Lifestyle online space in </w:t>
            </w:r>
            <w:sdt>
              <w:sdtPr>
                <w:alias w:val="Keywords"/>
                <w:tag w:val=""/>
                <w:id w:val="253946069"/>
                <w:placeholder>
                  <w:docPart w:val="4ECAD0614A3F4E71910BA5C4221D8422"/>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D4DAA">
              <w:t>, and share information and thoughts on various healthy lifestyle topics, such as healthy recipes, workout routines, stress management techniques or personal anecdotes related to maintaining a healthy lifestyle.</w:t>
            </w:r>
          </w:p>
        </w:tc>
      </w:tr>
      <w:tr w:rsidR="00D30CCF" w:rsidRPr="006D4EF4" w14:paraId="2D15F23F" w14:textId="77777777" w:rsidTr="000150F1">
        <w:trPr>
          <w:cantSplit/>
        </w:trPr>
        <w:tc>
          <w:tcPr>
            <w:tcW w:w="8783" w:type="dxa"/>
          </w:tcPr>
          <w:p w14:paraId="2915316D" w14:textId="00579F89" w:rsidR="00D30CCF" w:rsidRPr="00FD4DAA" w:rsidRDefault="00D30CCF" w:rsidP="000150F1">
            <w:pPr>
              <w:pStyle w:val="VCAAbulletlevel2"/>
            </w:pPr>
            <w:r w:rsidRPr="00FD4DAA">
              <w:t xml:space="preserve">Run a mini health fair exhibition in </w:t>
            </w:r>
            <w:sdt>
              <w:sdtPr>
                <w:alias w:val="Keywords"/>
                <w:tag w:val=""/>
                <w:id w:val="1886756325"/>
                <w:placeholder>
                  <w:docPart w:val="77175873E5174BF79FF6F41A88C27AC1"/>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D4DAA">
              <w:t xml:space="preserve"> showcasing your knowledge of healthy living. Prepare informative displays, interactive </w:t>
            </w:r>
            <w:proofErr w:type="gramStart"/>
            <w:r w:rsidRPr="00FD4DAA">
              <w:t>activities</w:t>
            </w:r>
            <w:proofErr w:type="gramEnd"/>
            <w:r w:rsidRPr="00FD4DAA">
              <w:t xml:space="preserve"> or presentations on different aspects of a healthy lifestyle. Engage the class or </w:t>
            </w:r>
            <w:sdt>
              <w:sdtPr>
                <w:alias w:val="Keywords"/>
                <w:tag w:val=""/>
                <w:id w:val="130761833"/>
                <w:placeholder>
                  <w:docPart w:val="206F492599134E639AC10B8E80A0505E"/>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D4DAA">
              <w:t xml:space="preserve"> speaking visitors, explain key concepts and provide practical tips for incorporating healthy habits into daily life.</w:t>
            </w:r>
          </w:p>
        </w:tc>
      </w:tr>
      <w:tr w:rsidR="00D30CCF" w:rsidRPr="006D4EF4" w14:paraId="699E2FAE" w14:textId="77777777" w:rsidTr="000150F1">
        <w:trPr>
          <w:cantSplit/>
        </w:trPr>
        <w:tc>
          <w:tcPr>
            <w:tcW w:w="8783" w:type="dxa"/>
          </w:tcPr>
          <w:p w14:paraId="3DFB37F3" w14:textId="450E55F7" w:rsidR="00D30CCF" w:rsidRPr="00FD4DAA" w:rsidRDefault="00D30CCF" w:rsidP="000150F1">
            <w:pPr>
              <w:pStyle w:val="VCAAbulletlevel2"/>
            </w:pPr>
            <w:r w:rsidRPr="00FD4DAA">
              <w:t xml:space="preserve">Create a personal health plan in </w:t>
            </w:r>
            <w:sdt>
              <w:sdtPr>
                <w:alias w:val="Keywords"/>
                <w:tag w:val=""/>
                <w:id w:val="-635173282"/>
                <w:placeholder>
                  <w:docPart w:val="243DF85669DB476E8527B04C4CE1F526"/>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D4DAA">
              <w:t xml:space="preserve">. Reflect on your current habits and set realistic goals for improving your physical, </w:t>
            </w:r>
            <w:proofErr w:type="gramStart"/>
            <w:r w:rsidRPr="00FD4DAA">
              <w:t>mental</w:t>
            </w:r>
            <w:proofErr w:type="gramEnd"/>
            <w:r w:rsidRPr="00FD4DAA">
              <w:t xml:space="preserve"> or emotional wellbeing. Outline specific actions, create a </w:t>
            </w:r>
            <w:proofErr w:type="gramStart"/>
            <w:r w:rsidRPr="00FD4DAA">
              <w:t>timeline</w:t>
            </w:r>
            <w:proofErr w:type="gramEnd"/>
            <w:r w:rsidRPr="00FD4DAA">
              <w:t xml:space="preserve"> and track your progress throughout the unit or term.</w:t>
            </w:r>
          </w:p>
        </w:tc>
      </w:tr>
      <w:tr w:rsidR="00D30CCF" w:rsidRPr="006D4EF4" w14:paraId="08660BF5" w14:textId="77777777" w:rsidTr="000150F1">
        <w:trPr>
          <w:cantSplit/>
        </w:trPr>
        <w:tc>
          <w:tcPr>
            <w:tcW w:w="8783" w:type="dxa"/>
          </w:tcPr>
          <w:p w14:paraId="74980E35" w14:textId="7717C910" w:rsidR="00D30CCF" w:rsidRPr="00FD4DAA" w:rsidRDefault="00D30CCF" w:rsidP="000150F1">
            <w:pPr>
              <w:pStyle w:val="VCAAbulletlevel2"/>
            </w:pPr>
            <w:r w:rsidRPr="00FD4DAA">
              <w:t xml:space="preserve">Research and gather evidence to support arguments about topics, such as the impact of technology on physical activity, then engage in a structured debate or open discussion presenting your viewpoints and counter arguments in </w:t>
            </w:r>
            <w:sdt>
              <w:sdtPr>
                <w:alias w:val="Keywords"/>
                <w:tag w:val=""/>
                <w:id w:val="1146779798"/>
                <w:placeholder>
                  <w:docPart w:val="B562C609D1B641BBBE3EF1D77DA96ACD"/>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D4DAA">
              <w:t>.</w:t>
            </w:r>
          </w:p>
        </w:tc>
      </w:tr>
      <w:tr w:rsidR="00D30CCF" w:rsidRPr="006D4EF4" w14:paraId="73407A0B" w14:textId="77777777" w:rsidTr="000150F1">
        <w:trPr>
          <w:cantSplit/>
        </w:trPr>
        <w:tc>
          <w:tcPr>
            <w:tcW w:w="8783" w:type="dxa"/>
          </w:tcPr>
          <w:p w14:paraId="4DE55D7E" w14:textId="298AA050" w:rsidR="00D30CCF" w:rsidRPr="00555A56" w:rsidRDefault="00D30CCF" w:rsidP="000150F1">
            <w:pPr>
              <w:pStyle w:val="VCAAbulletlevel2"/>
            </w:pPr>
            <w:r w:rsidRPr="00FD4DAA">
              <w:t xml:space="preserve">Collaborate with a </w:t>
            </w:r>
            <w:sdt>
              <w:sdtPr>
                <w:alias w:val="Keywords"/>
                <w:tag w:val=""/>
                <w:id w:val="619572478"/>
                <w:placeholder>
                  <w:docPart w:val="A9F3B55710D9408AAD55F730538804FC"/>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D4DAA">
              <w:t xml:space="preserve">-speaking fitness instructor or wellness professional and participate in a hands-on workshop or demonstration in </w:t>
            </w:r>
            <w:sdt>
              <w:sdtPr>
                <w:alias w:val="Keywords"/>
                <w:tag w:val=""/>
                <w:id w:val="-1348246523"/>
                <w:placeholder>
                  <w:docPart w:val="00EB890A61FA4F8E8A4ABE88190FE6B1"/>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D4DAA">
              <w:t>. Write an email to the person thanking them for the session and explaining the benefits for your health.</w:t>
            </w:r>
          </w:p>
        </w:tc>
      </w:tr>
      <w:tr w:rsidR="00D30CCF" w:rsidRPr="006D4EF4" w14:paraId="3ABF42A3" w14:textId="77777777" w:rsidTr="000150F1">
        <w:trPr>
          <w:cantSplit/>
        </w:trPr>
        <w:tc>
          <w:tcPr>
            <w:tcW w:w="8783" w:type="dxa"/>
          </w:tcPr>
          <w:p w14:paraId="0B96FEF2" w14:textId="77777777" w:rsidR="00D30CCF" w:rsidRPr="00555A56" w:rsidRDefault="00D30CCF" w:rsidP="000150F1">
            <w:pPr>
              <w:pStyle w:val="VCAAbulletlevel2"/>
            </w:pPr>
            <w:r w:rsidRPr="00FD4DAA">
              <w:t xml:space="preserve">Revise language and grammatical structures related to asking for and giving advice, and complete a </w:t>
            </w:r>
            <w:hyperlink r:id="rId51" w:history="1">
              <w:r w:rsidRPr="00FD4DAA">
                <w:rPr>
                  <w:rStyle w:val="Hyperlink"/>
                </w:rPr>
                <w:t>Running Dictation</w:t>
              </w:r>
            </w:hyperlink>
            <w:r w:rsidRPr="00FD4DAA">
              <w:t xml:space="preserve"> activity to practise using these elements in sentences. Then, collect cards featuring some healthy lifestyle challenges young people might face, such as stress or the impact of technology on physical activity, and work with a partner to role-play asking for and giving advice.</w:t>
            </w:r>
            <w:r w:rsidRPr="00555A56">
              <w:t xml:space="preserve"> </w:t>
            </w:r>
          </w:p>
        </w:tc>
      </w:tr>
      <w:tr w:rsidR="00D30CCF" w:rsidRPr="006D4EF4" w14:paraId="0F2B88BD" w14:textId="77777777" w:rsidTr="000150F1">
        <w:trPr>
          <w:cantSplit/>
        </w:trPr>
        <w:tc>
          <w:tcPr>
            <w:tcW w:w="8783" w:type="dxa"/>
          </w:tcPr>
          <w:p w14:paraId="566C2DF2" w14:textId="4634E0B9" w:rsidR="00D30CCF" w:rsidRPr="00FD4DAA" w:rsidRDefault="00D30CCF" w:rsidP="000150F1">
            <w:pPr>
              <w:pStyle w:val="VCAAbulletlevel2"/>
            </w:pPr>
            <w:r w:rsidRPr="00FD4DAA">
              <w:t xml:space="preserve">Prepare a list of interview questions in advance and then conduct a live or virtual interview with a </w:t>
            </w:r>
            <w:sdt>
              <w:sdtPr>
                <w:alias w:val="Keywords"/>
                <w:tag w:val=""/>
                <w:id w:val="-1019311490"/>
                <w:placeholder>
                  <w:docPart w:val="98DA892134D4427DBFDE3D6676678621"/>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D4DAA">
              <w:t>-speaking health expert. Ask the expert about the importance of healthy living, effective strategies for maintaining a balanced lifestyle and the expert's personal insights and advice.</w:t>
            </w:r>
          </w:p>
        </w:tc>
      </w:tr>
      <w:tr w:rsidR="00D30CCF" w:rsidRPr="006D4EF4" w14:paraId="16A38D2C" w14:textId="77777777" w:rsidTr="000150F1">
        <w:trPr>
          <w:cantSplit/>
        </w:trPr>
        <w:tc>
          <w:tcPr>
            <w:tcW w:w="8783" w:type="dxa"/>
            <w:shd w:val="clear" w:color="auto" w:fill="D9D9D9" w:themeFill="background1" w:themeFillShade="D9"/>
          </w:tcPr>
          <w:p w14:paraId="14297CC0" w14:textId="686F7A98" w:rsidR="00D30CCF" w:rsidRPr="00FD4DAA" w:rsidRDefault="00D30CCF" w:rsidP="000150F1">
            <w:pPr>
              <w:pStyle w:val="VCAAbulletlevel2"/>
              <w:rPr>
                <w:b/>
                <w:bCs/>
              </w:rPr>
            </w:pPr>
            <w:r w:rsidRPr="00FD4DAA">
              <w:rPr>
                <w:b/>
                <w:bCs/>
                <w:noProof/>
              </w:rPr>
              <w:lastRenderedPageBreak/>
              <w:drawing>
                <wp:anchor distT="0" distB="0" distL="114300" distR="114300" simplePos="0" relativeHeight="251681792" behindDoc="0" locked="0" layoutInCell="1" allowOverlap="1" wp14:anchorId="1C2CA875" wp14:editId="78475B34">
                  <wp:simplePos x="0" y="0"/>
                  <wp:positionH relativeFrom="column">
                    <wp:posOffset>4752596</wp:posOffset>
                  </wp:positionH>
                  <wp:positionV relativeFrom="paragraph">
                    <wp:posOffset>100775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78189382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FD4DAA">
              <w:rPr>
                <w:b/>
                <w:bCs/>
              </w:rPr>
              <w:t xml:space="preserve">Create a reflective video-diary, ‘My Ideal Day’ in </w:t>
            </w:r>
            <w:sdt>
              <w:sdtPr>
                <w:rPr>
                  <w:b/>
                  <w:bCs/>
                </w:rPr>
                <w:alias w:val="Keywords"/>
                <w:tag w:val=""/>
                <w:id w:val="-1885007197"/>
                <w:placeholder>
                  <w:docPart w:val="F7ED8A5D1DF64945AEB4A295F0DAB43F"/>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Macedonian</w:t>
                </w:r>
              </w:sdtContent>
            </w:sdt>
            <w:r w:rsidRPr="00FD4DAA">
              <w:rPr>
                <w:b/>
                <w:bCs/>
              </w:rPr>
              <w:t xml:space="preserve"> documenting and sharing your vision of a perfect day, incorporating healthy lifestyle choices. </w:t>
            </w:r>
          </w:p>
        </w:tc>
      </w:tr>
    </w:tbl>
    <w:p w14:paraId="1B6B8609" w14:textId="77777777" w:rsidR="00D30CCF" w:rsidRDefault="00D30CCF" w:rsidP="00D30CCF">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D30CCF" w14:paraId="59CFF1E2" w14:textId="77777777" w:rsidTr="000150F1">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0701D1D4" w14:textId="77777777" w:rsidR="00D30CCF" w:rsidRPr="000A7273" w:rsidRDefault="00D30CCF" w:rsidP="000150F1">
            <w:pPr>
              <w:pStyle w:val="Heading2"/>
              <w:rPr>
                <w:b/>
                <w:bCs/>
                <w:color w:val="004EA8"/>
              </w:rPr>
            </w:pPr>
            <w:bookmarkStart w:id="70" w:name="_Toc191905776"/>
            <w:r w:rsidRPr="00B13D9B">
              <w:rPr>
                <w:b/>
                <w:bCs/>
                <w:noProof/>
                <w:color w:val="004EA8"/>
              </w:rPr>
              <w:drawing>
                <wp:anchor distT="0" distB="0" distL="114300" distR="114300" simplePos="0" relativeHeight="251674624" behindDoc="0" locked="0" layoutInCell="1" allowOverlap="1" wp14:anchorId="6482DDC3" wp14:editId="0B82760F">
                  <wp:simplePos x="0" y="0"/>
                  <wp:positionH relativeFrom="column">
                    <wp:posOffset>4594225</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89296151"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0"/>
            <w:r w:rsidRPr="00B13D9B">
              <w:rPr>
                <w:b/>
                <w:bCs/>
                <w:color w:val="004EA8"/>
              </w:rPr>
              <w:t xml:space="preserve"> </w:t>
            </w:r>
          </w:p>
          <w:p w14:paraId="6BDB5B39" w14:textId="28BED536" w:rsidR="00D30CCF" w:rsidRDefault="00D30CCF" w:rsidP="000150F1">
            <w:pPr>
              <w:pStyle w:val="VCAAbulletlevel2"/>
              <w:numPr>
                <w:ilvl w:val="0"/>
                <w:numId w:val="0"/>
              </w:numPr>
              <w:spacing w:line="240" w:lineRule="auto"/>
              <w:rPr>
                <w:b/>
                <w:bCs/>
                <w:color w:val="004EA8"/>
                <w:sz w:val="32"/>
                <w:szCs w:val="32"/>
              </w:rPr>
            </w:pPr>
            <w:r w:rsidRPr="006D4EF4">
              <w:rPr>
                <w:b/>
                <w:bCs/>
                <w:color w:val="004EA8"/>
                <w:sz w:val="32"/>
                <w:szCs w:val="32"/>
              </w:rPr>
              <w:t xml:space="preserve">Create a reflective video-diary, </w:t>
            </w:r>
            <w:r>
              <w:rPr>
                <w:b/>
                <w:bCs/>
                <w:color w:val="004EA8"/>
                <w:sz w:val="32"/>
                <w:szCs w:val="32"/>
              </w:rPr>
              <w:t>‘</w:t>
            </w:r>
            <w:r w:rsidRPr="006D4EF4">
              <w:rPr>
                <w:b/>
                <w:bCs/>
                <w:color w:val="004EA8"/>
                <w:sz w:val="32"/>
                <w:szCs w:val="32"/>
              </w:rPr>
              <w:t>My Ideal Day</w:t>
            </w:r>
            <w:r>
              <w:rPr>
                <w:b/>
                <w:bCs/>
                <w:color w:val="004EA8"/>
                <w:sz w:val="32"/>
                <w:szCs w:val="32"/>
              </w:rPr>
              <w:t>’,</w:t>
            </w:r>
            <w:r w:rsidRPr="006D4EF4">
              <w:rPr>
                <w:b/>
                <w:bCs/>
                <w:color w:val="004EA8"/>
                <w:sz w:val="32"/>
                <w:szCs w:val="32"/>
              </w:rPr>
              <w:t xml:space="preserve"> in </w:t>
            </w:r>
            <w:r w:rsidRPr="00FD7181">
              <w:rPr>
                <w:b/>
                <w:bCs/>
                <w:color w:val="004EA8"/>
                <w:sz w:val="32"/>
                <w:szCs w:val="32"/>
              </w:rPr>
              <w:t xml:space="preserve"> </w:t>
            </w:r>
            <w:sdt>
              <w:sdtPr>
                <w:rPr>
                  <w:b/>
                  <w:bCs/>
                  <w:color w:val="004EA8"/>
                  <w:sz w:val="32"/>
                  <w:szCs w:val="32"/>
                </w:rPr>
                <w:alias w:val="Keywords"/>
                <w:tag w:val=""/>
                <w:id w:val="1423834120"/>
                <w:placeholder>
                  <w:docPart w:val="3FA3587195834D558793B548D9D9FEFE"/>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Macedonian</w:t>
                </w:r>
              </w:sdtContent>
            </w:sdt>
            <w:r w:rsidRPr="006D4EF4">
              <w:rPr>
                <w:b/>
                <w:bCs/>
                <w:color w:val="004EA8"/>
                <w:sz w:val="32"/>
                <w:szCs w:val="32"/>
              </w:rPr>
              <w:t>, documenting and sharing your vision of a perfect day incorporating healthy lifestyle choices</w:t>
            </w:r>
            <w:r w:rsidRPr="00FD7181">
              <w:rPr>
                <w:b/>
                <w:bCs/>
                <w:color w:val="004EA8"/>
                <w:sz w:val="32"/>
                <w:szCs w:val="32"/>
              </w:rPr>
              <w:t>.</w:t>
            </w:r>
          </w:p>
          <w:p w14:paraId="59479629" w14:textId="77777777" w:rsidR="00D30CCF" w:rsidRDefault="00D30CCF" w:rsidP="000150F1">
            <w:pPr>
              <w:pStyle w:val="VCAAbulletlevel2"/>
              <w:numPr>
                <w:ilvl w:val="0"/>
                <w:numId w:val="0"/>
              </w:numPr>
              <w:rPr>
                <w:b/>
                <w:bCs/>
                <w:color w:val="004EA8"/>
                <w:sz w:val="32"/>
                <w:szCs w:val="32"/>
              </w:rPr>
            </w:pPr>
          </w:p>
          <w:p w14:paraId="2A5897DC" w14:textId="77777777" w:rsidR="00D30CCF" w:rsidRDefault="00D30CCF" w:rsidP="000150F1">
            <w:pPr>
              <w:pStyle w:val="VCAAbulletlevel2"/>
            </w:pPr>
            <w:r>
              <w:t>Watch examples of vlogs and analyse different approaches to storytelling. Discuss the elements that make these videos engaging and impactful.</w:t>
            </w:r>
            <w:r>
              <w:br/>
            </w:r>
          </w:p>
          <w:p w14:paraId="23C69B28" w14:textId="77777777" w:rsidR="00D30CCF" w:rsidRDefault="00D30CCF" w:rsidP="000150F1">
            <w:pPr>
              <w:pStyle w:val="VCAAbulletlevel2"/>
            </w:pPr>
            <w:r>
              <w:t xml:space="preserve">Create a list of health-related words and phrases that you will use in your video-diary. Explore synonyms, antonyms and idiomatic expressions related to healthy lifestyle choices to enhance the richness of the language. </w:t>
            </w:r>
            <w:r>
              <w:br/>
            </w:r>
          </w:p>
          <w:p w14:paraId="153B04E8" w14:textId="77777777" w:rsidR="00D30CCF" w:rsidRDefault="00D30CCF" w:rsidP="000150F1">
            <w:pPr>
              <w:pStyle w:val="VCAAbulletlevel2"/>
            </w:pPr>
            <w:r>
              <w:t>Create a mind-map showing the different healthy lifestyle elements you need to represent in your video-</w:t>
            </w:r>
            <w:proofErr w:type="gramStart"/>
            <w:r>
              <w:t>blog, and</w:t>
            </w:r>
            <w:proofErr w:type="gramEnd"/>
            <w:r>
              <w:t xml:space="preserve"> add examples for each category.</w:t>
            </w:r>
            <w:r>
              <w:br/>
            </w:r>
          </w:p>
          <w:p w14:paraId="1437F4AD" w14:textId="77777777" w:rsidR="00D30CCF" w:rsidRDefault="00D30CCF" w:rsidP="000150F1">
            <w:pPr>
              <w:pStyle w:val="VCAAbulletlevel2"/>
            </w:pPr>
            <w:r>
              <w:t xml:space="preserve">Use a </w:t>
            </w:r>
            <w:hyperlink r:id="rId52" w:history="1">
              <w:r w:rsidRPr="006D4EF4">
                <w:rPr>
                  <w:rStyle w:val="Hyperlink"/>
                </w:rPr>
                <w:t>storyboarding</w:t>
              </w:r>
            </w:hyperlink>
            <w:r>
              <w:t xml:space="preserve"> technique to plan out your ideas. Consider visuals, </w:t>
            </w:r>
            <w:proofErr w:type="gramStart"/>
            <w:r>
              <w:t>narrations</w:t>
            </w:r>
            <w:proofErr w:type="gramEnd"/>
            <w:r>
              <w:t xml:space="preserve"> and any additional elements you want to incorporate.</w:t>
            </w:r>
            <w:r>
              <w:br/>
            </w:r>
          </w:p>
          <w:p w14:paraId="41B253C2" w14:textId="77777777" w:rsidR="00D30CCF" w:rsidRDefault="00D30CCF" w:rsidP="000150F1">
            <w:pPr>
              <w:pStyle w:val="VCAAbulletlevel2"/>
            </w:pPr>
            <w:r>
              <w:t xml:space="preserve">Revise reported speech structures, then read a short text and highlight this grammatical structure. Collect an excerpt from a different </w:t>
            </w:r>
            <w:proofErr w:type="gramStart"/>
            <w:r>
              <w:t>text, and</w:t>
            </w:r>
            <w:proofErr w:type="gramEnd"/>
            <w:r>
              <w:t xml:space="preserve"> re-write this text using reported speech. </w:t>
            </w:r>
            <w:r>
              <w:br/>
            </w:r>
          </w:p>
          <w:p w14:paraId="71441B2E" w14:textId="77777777" w:rsidR="00D30CCF" w:rsidRDefault="00D30CCF" w:rsidP="000150F1">
            <w:pPr>
              <w:pStyle w:val="VCAAbulletlevel2"/>
            </w:pPr>
            <w:r>
              <w:t xml:space="preserve">Brainstorm personal anecdotes, stories or experiences related to lifestyle choices to make your video more relatable and captivating for the </w:t>
            </w:r>
            <w:proofErr w:type="gramStart"/>
            <w:r>
              <w:t>audience, and</w:t>
            </w:r>
            <w:proofErr w:type="gramEnd"/>
            <w:r>
              <w:t xml:space="preserve"> write sentences or paragraphs to share this information.</w:t>
            </w:r>
            <w:r>
              <w:br/>
            </w:r>
          </w:p>
          <w:p w14:paraId="5CD3AE84" w14:textId="77777777" w:rsidR="00D30CCF" w:rsidRDefault="00D30CCF" w:rsidP="000150F1">
            <w:pPr>
              <w:pStyle w:val="VCAAbulletlevel2"/>
            </w:pPr>
            <w:r>
              <w:t>Write the draft for your video-diary, incorporating the information from your mind-map, storyboard, vocabulary list and the grammatical structures.</w:t>
            </w:r>
            <w:r>
              <w:br/>
            </w:r>
          </w:p>
          <w:p w14:paraId="3FDAF311" w14:textId="77777777" w:rsidR="00D30CCF" w:rsidRDefault="00D30CCF" w:rsidP="000150F1">
            <w:pPr>
              <w:pStyle w:val="VCAAbulletlevel2"/>
            </w:pPr>
            <w:r>
              <w:t xml:space="preserve">Participate in peer collaboration and feedback sessions, reviewing each other’s scripts or outlines, exchanging </w:t>
            </w:r>
            <w:proofErr w:type="gramStart"/>
            <w:r>
              <w:t>ideas</w:t>
            </w:r>
            <w:proofErr w:type="gramEnd"/>
            <w:r>
              <w:t xml:space="preserve"> and providing constructive feedback on the language used.</w:t>
            </w:r>
            <w:r>
              <w:br/>
            </w:r>
          </w:p>
          <w:p w14:paraId="4DABA958" w14:textId="77777777" w:rsidR="00D30CCF" w:rsidRDefault="00D30CCF" w:rsidP="000150F1">
            <w:pPr>
              <w:pStyle w:val="VCAAbulletlevel2"/>
            </w:pPr>
            <w:r>
              <w:t xml:space="preserve">Incorporate any edits, </w:t>
            </w:r>
            <w:proofErr w:type="gramStart"/>
            <w:r>
              <w:t>updates</w:t>
            </w:r>
            <w:proofErr w:type="gramEnd"/>
            <w:r>
              <w:t xml:space="preserve"> and suggestions from your collaborative groups.</w:t>
            </w:r>
            <w:r>
              <w:br/>
            </w:r>
          </w:p>
          <w:p w14:paraId="4D8C6A76" w14:textId="77777777" w:rsidR="00D30CCF" w:rsidRDefault="00D30CCF" w:rsidP="000150F1">
            <w:pPr>
              <w:pStyle w:val="VCAAbulletlevel2"/>
            </w:pPr>
            <w:r>
              <w:t xml:space="preserve">Record your video diaries, focusing on pronunciation, intonation, </w:t>
            </w:r>
            <w:proofErr w:type="gramStart"/>
            <w:r>
              <w:t>tone</w:t>
            </w:r>
            <w:proofErr w:type="gramEnd"/>
            <w:r>
              <w:t xml:space="preserve"> and fluency.</w:t>
            </w:r>
            <w:r>
              <w:br/>
            </w:r>
          </w:p>
          <w:p w14:paraId="1EDD1460" w14:textId="77777777" w:rsidR="00D30CCF" w:rsidRDefault="00D30CCF" w:rsidP="000150F1">
            <w:pPr>
              <w:pStyle w:val="VCAAbulletlevel2"/>
            </w:pPr>
            <w:r>
              <w:lastRenderedPageBreak/>
              <w:t>Share your video-diaries in a small group. Provide feedback and positive comments to your peers.</w:t>
            </w:r>
            <w:r>
              <w:br/>
            </w:r>
          </w:p>
          <w:p w14:paraId="226362BF" w14:textId="77777777" w:rsidR="00D30CCF" w:rsidRPr="0066155E" w:rsidRDefault="00D30CCF" w:rsidP="000150F1">
            <w:pPr>
              <w:pStyle w:val="VCAAbulletlevel2"/>
            </w:pPr>
            <w:r>
              <w:t xml:space="preserve">Participate in a reflection session, where you share your experience, </w:t>
            </w:r>
            <w:proofErr w:type="gramStart"/>
            <w:r>
              <w:t>challenges</w:t>
            </w:r>
            <w:proofErr w:type="gramEnd"/>
            <w:r>
              <w:t xml:space="preserve"> and key takeaways from the project.</w:t>
            </w:r>
          </w:p>
        </w:tc>
      </w:tr>
    </w:tbl>
    <w:p w14:paraId="197F434B" w14:textId="77777777" w:rsidR="00D30CCF" w:rsidRDefault="00D30CCF" w:rsidP="00D30CCF">
      <w:pPr>
        <w:rPr>
          <w:lang w:val="en-AU"/>
        </w:rPr>
      </w:pPr>
    </w:p>
    <w:p w14:paraId="42456611" w14:textId="77777777" w:rsidR="00D30CCF" w:rsidRDefault="00D30CCF" w:rsidP="00D30CCF">
      <w:pPr>
        <w:rPr>
          <w:lang w:val="en-AU"/>
        </w:rPr>
      </w:pPr>
    </w:p>
    <w:p w14:paraId="3C1BB112" w14:textId="77777777" w:rsidR="00D30CCF" w:rsidRDefault="00D30CCF" w:rsidP="00D30CCF">
      <w:pPr>
        <w:rPr>
          <w:lang w:val="en-AU"/>
        </w:rPr>
      </w:pPr>
    </w:p>
    <w:p w14:paraId="0D64E572" w14:textId="77777777" w:rsidR="00D30CCF" w:rsidRDefault="00D30CCF" w:rsidP="00D30CCF">
      <w:pPr>
        <w:rPr>
          <w:lang w:val="en-AU"/>
        </w:rPr>
      </w:pPr>
    </w:p>
    <w:p w14:paraId="72C2FB16" w14:textId="77777777" w:rsidR="00D30CCF" w:rsidRDefault="00D30CCF" w:rsidP="00D30CCF">
      <w:pPr>
        <w:rPr>
          <w:lang w:val="en-AU"/>
        </w:rPr>
      </w:pPr>
    </w:p>
    <w:p w14:paraId="3D276F6E" w14:textId="77777777" w:rsidR="00D30CCF" w:rsidRDefault="00D30CCF" w:rsidP="00D30CCF">
      <w:pPr>
        <w:pStyle w:val="Heading3"/>
        <w:sectPr w:rsidR="00D30CCF" w:rsidSect="005D1814">
          <w:pgSz w:w="11907" w:h="16840" w:code="9"/>
          <w:pgMar w:top="1430" w:right="1134" w:bottom="993" w:left="1985" w:header="392" w:footer="273" w:gutter="0"/>
          <w:cols w:space="708"/>
          <w:docGrid w:linePitch="360"/>
        </w:sectPr>
      </w:pPr>
    </w:p>
    <w:p w14:paraId="2CEAB34B" w14:textId="77777777" w:rsidR="00D30CCF" w:rsidRDefault="00D30CCF" w:rsidP="00D30CCF">
      <w:pPr>
        <w:pStyle w:val="Heading3"/>
      </w:pPr>
      <w:bookmarkStart w:id="71" w:name="_Toc191905777"/>
      <w:r>
        <w:lastRenderedPageBreak/>
        <w:t>Unit 4</w:t>
      </w:r>
      <w:bookmarkEnd w:id="71"/>
    </w:p>
    <w:p w14:paraId="42ED000A" w14:textId="77777777" w:rsidR="00D30CCF" w:rsidRDefault="00D30CCF" w:rsidP="00D30CCF">
      <w:pPr>
        <w:pStyle w:val="Heading4"/>
      </w:pPr>
      <w:r w:rsidRPr="00B13D9B">
        <w:t xml:space="preserve">Unit </w:t>
      </w:r>
      <w:r>
        <w:t xml:space="preserve">4 </w:t>
      </w:r>
      <w:r w:rsidRPr="00B13D9B">
        <w:t xml:space="preserve">- Area of Study </w:t>
      </w:r>
      <w:r>
        <w:t xml:space="preserve">1 </w:t>
      </w:r>
    </w:p>
    <w:tbl>
      <w:tblPr>
        <w:tblStyle w:val="TableGrid"/>
        <w:tblW w:w="8789" w:type="dxa"/>
        <w:tblInd w:w="-5" w:type="dxa"/>
        <w:tblLook w:val="04A0" w:firstRow="1" w:lastRow="0" w:firstColumn="1" w:lastColumn="0" w:noHBand="0" w:noVBand="1"/>
      </w:tblPr>
      <w:tblGrid>
        <w:gridCol w:w="2197"/>
        <w:gridCol w:w="2197"/>
        <w:gridCol w:w="2197"/>
        <w:gridCol w:w="2198"/>
      </w:tblGrid>
      <w:tr w:rsidR="00D30CCF" w:rsidRPr="007B23FE" w14:paraId="15BE29E4" w14:textId="77777777" w:rsidTr="000150F1">
        <w:trPr>
          <w:trHeight w:val="274"/>
        </w:trPr>
        <w:tc>
          <w:tcPr>
            <w:tcW w:w="2197" w:type="dxa"/>
            <w:shd w:val="clear" w:color="auto" w:fill="0F7EB4"/>
          </w:tcPr>
          <w:p w14:paraId="19275787" w14:textId="77777777" w:rsidR="00D30CCF" w:rsidRPr="007B23FE" w:rsidRDefault="00D30CCF"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15558BFF" w14:textId="77777777" w:rsidR="00D30CCF" w:rsidRPr="007B23FE" w:rsidRDefault="00D30CCF"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0DE860B9" w14:textId="77777777" w:rsidR="00D30CCF" w:rsidRPr="007B23FE" w:rsidRDefault="00D30CCF"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26D35DB1" w14:textId="77777777" w:rsidR="00D30CCF" w:rsidRPr="007B23FE" w:rsidRDefault="00D30CCF"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D30CCF" w:rsidRPr="007B23FE" w14:paraId="131523E7" w14:textId="77777777" w:rsidTr="00EF4924">
        <w:trPr>
          <w:trHeight w:val="1701"/>
        </w:trPr>
        <w:tc>
          <w:tcPr>
            <w:tcW w:w="2197" w:type="dxa"/>
            <w:vAlign w:val="center"/>
          </w:tcPr>
          <w:p w14:paraId="3B59DA75" w14:textId="77777777" w:rsidR="00D30CCF" w:rsidRPr="007B23FE" w:rsidRDefault="00D30CCF" w:rsidP="000150F1">
            <w:pPr>
              <w:pStyle w:val="VCAAbody"/>
              <w:jc w:val="center"/>
            </w:pPr>
            <w:r w:rsidRPr="0009743F">
              <w:t>Responsibility</w:t>
            </w:r>
          </w:p>
        </w:tc>
        <w:tc>
          <w:tcPr>
            <w:tcW w:w="2197" w:type="dxa"/>
            <w:vAlign w:val="center"/>
          </w:tcPr>
          <w:p w14:paraId="011E910D" w14:textId="77777777" w:rsidR="00D30CCF" w:rsidRPr="007B23FE" w:rsidRDefault="00D30CCF" w:rsidP="000150F1">
            <w:pPr>
              <w:pStyle w:val="VCAAbody"/>
              <w:jc w:val="center"/>
            </w:pPr>
            <w:r w:rsidRPr="0009743F">
              <w:t>Global</w:t>
            </w:r>
          </w:p>
        </w:tc>
        <w:tc>
          <w:tcPr>
            <w:tcW w:w="2197" w:type="dxa"/>
            <w:vAlign w:val="center"/>
          </w:tcPr>
          <w:p w14:paraId="0CAF4B56" w14:textId="77777777" w:rsidR="00D30CCF" w:rsidRPr="007B23FE" w:rsidRDefault="00D30CCF" w:rsidP="000150F1">
            <w:pPr>
              <w:pStyle w:val="VCAAbody"/>
              <w:jc w:val="center"/>
            </w:pPr>
            <w:r w:rsidRPr="0009743F">
              <w:t>Society</w:t>
            </w:r>
          </w:p>
        </w:tc>
        <w:tc>
          <w:tcPr>
            <w:tcW w:w="2198" w:type="dxa"/>
            <w:vAlign w:val="center"/>
          </w:tcPr>
          <w:p w14:paraId="3BE9CAC8" w14:textId="77777777" w:rsidR="00D30CCF" w:rsidRPr="007B23FE" w:rsidRDefault="00D30CCF" w:rsidP="000150F1">
            <w:pPr>
              <w:pStyle w:val="VCAAbody"/>
              <w:jc w:val="center"/>
            </w:pPr>
            <w:r w:rsidRPr="0009743F">
              <w:t>Staying connected locally and globally</w:t>
            </w:r>
          </w:p>
        </w:tc>
      </w:tr>
    </w:tbl>
    <w:p w14:paraId="2D0F0A6B" w14:textId="77777777" w:rsidR="00D30CCF" w:rsidRPr="00B13D9B" w:rsidRDefault="00D30CCF" w:rsidP="00D30CCF">
      <w:pPr>
        <w:pStyle w:val="Heading2"/>
        <w:rPr>
          <w:sz w:val="28"/>
        </w:rPr>
      </w:pPr>
      <w:bookmarkStart w:id="72" w:name="_Toc191905778"/>
      <w:r w:rsidRPr="1AB6DD3E">
        <w:rPr>
          <w:sz w:val="28"/>
        </w:rPr>
        <w:t>Outcome 1</w:t>
      </w:r>
      <w:bookmarkEnd w:id="72"/>
    </w:p>
    <w:p w14:paraId="350F78DF" w14:textId="4B27B218" w:rsidR="00D30CCF" w:rsidRDefault="00D30CCF" w:rsidP="00D30CCF">
      <w:pPr>
        <w:pStyle w:val="VCAAbody"/>
        <w:rPr>
          <w:shd w:val="clear" w:color="auto" w:fill="FFFFFF"/>
        </w:rPr>
      </w:pPr>
      <w:r w:rsidRPr="000A7273">
        <w:rPr>
          <w:shd w:val="clear" w:color="auto" w:fill="FFFFFF"/>
        </w:rPr>
        <w:t xml:space="preserve">On completion of this unit the student should be able to present information in a spoken presentation and participate in a discussion about the content of the presentation in </w:t>
      </w:r>
      <w:sdt>
        <w:sdtPr>
          <w:rPr>
            <w:shd w:val="clear" w:color="auto" w:fill="FFFFFF"/>
          </w:rPr>
          <w:alias w:val="Keywords"/>
          <w:tag w:val=""/>
          <w:id w:val="-807478781"/>
          <w:placeholder>
            <w:docPart w:val="79CC32335D4A4B98A1BDDE8AE0D1BB4F"/>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Macedonian</w:t>
          </w:r>
        </w:sdtContent>
      </w:sdt>
      <w:r w:rsidRPr="000A7273">
        <w:rPr>
          <w:shd w:val="clear" w:color="auto" w:fill="FFFFFF"/>
        </w:rPr>
        <w:t>.</w:t>
      </w:r>
    </w:p>
    <w:p w14:paraId="2D9CE039" w14:textId="77777777" w:rsidR="00D30CCF" w:rsidRDefault="00D30CCF" w:rsidP="00D30CCF">
      <w:pPr>
        <w:pStyle w:val="Heading2"/>
        <w:tabs>
          <w:tab w:val="left" w:pos="3632"/>
        </w:tabs>
        <w:rPr>
          <w:sz w:val="24"/>
          <w:szCs w:val="24"/>
        </w:rPr>
      </w:pPr>
      <w:bookmarkStart w:id="73" w:name="_Toc191905779"/>
      <w:r w:rsidRPr="00753F1C">
        <w:rPr>
          <w:sz w:val="24"/>
          <w:szCs w:val="24"/>
        </w:rPr>
        <w:t>Examples of learning activities</w:t>
      </w:r>
      <w:bookmarkEnd w:id="73"/>
      <w:r>
        <w:rPr>
          <w:sz w:val="24"/>
          <w:szCs w:val="24"/>
        </w:rPr>
        <w:tab/>
      </w:r>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D30CCF" w:rsidRPr="0009743F" w14:paraId="6011831E" w14:textId="77777777" w:rsidTr="000150F1">
        <w:trPr>
          <w:cantSplit/>
        </w:trPr>
        <w:tc>
          <w:tcPr>
            <w:tcW w:w="8783" w:type="dxa"/>
          </w:tcPr>
          <w:p w14:paraId="7652C30B" w14:textId="338D79F7" w:rsidR="00D30CCF" w:rsidRPr="00FD4DAA" w:rsidRDefault="00D30CCF" w:rsidP="000150F1">
            <w:pPr>
              <w:pStyle w:val="VCAAbulletlevel2"/>
            </w:pPr>
            <w:r w:rsidRPr="00FD4DAA">
              <w:t xml:space="preserve">Brainstorm the different methods people use to stay connected (e.g. face-to-face conversations, emails and letters, social media, </w:t>
            </w:r>
            <w:proofErr w:type="gramStart"/>
            <w:r w:rsidRPr="00FD4DAA">
              <w:t>phone</w:t>
            </w:r>
            <w:proofErr w:type="gramEnd"/>
            <w:r w:rsidRPr="00FD4DAA">
              <w:t xml:space="preserve"> or video calls), both locally and globally. As a class, create a word wall with the different methods in </w:t>
            </w:r>
            <w:sdt>
              <w:sdtPr>
                <w:alias w:val="Keywords"/>
                <w:tag w:val=""/>
                <w:id w:val="-1506125740"/>
                <w:placeholder>
                  <w:docPart w:val="28D1DBF195E34600BB06254B625F71C4"/>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D4DAA">
              <w:t>; then, record and listen to yourself saying the words, reflecting on your own pronunciation and seeking feedback from your partner.</w:t>
            </w:r>
          </w:p>
        </w:tc>
      </w:tr>
      <w:tr w:rsidR="00D30CCF" w:rsidRPr="0009743F" w14:paraId="1CCBEE06" w14:textId="77777777" w:rsidTr="000150F1">
        <w:trPr>
          <w:cantSplit/>
        </w:trPr>
        <w:tc>
          <w:tcPr>
            <w:tcW w:w="8783" w:type="dxa"/>
          </w:tcPr>
          <w:p w14:paraId="1ADFF523" w14:textId="77777777" w:rsidR="00D30CCF" w:rsidRPr="00FD4DAA" w:rsidRDefault="00D30CCF" w:rsidP="000150F1">
            <w:pPr>
              <w:pStyle w:val="VCAAbulletlevel2"/>
            </w:pPr>
            <w:r w:rsidRPr="00FD4DAA">
              <w:t>Read, listen to and/or view texts and explore how methods used to stay connected, both locally and globally, have changed over time. Develop a glossary of words and expressions related to these methods.</w:t>
            </w:r>
          </w:p>
        </w:tc>
      </w:tr>
      <w:tr w:rsidR="00D30CCF" w:rsidRPr="0009743F" w14:paraId="321620E4" w14:textId="77777777" w:rsidTr="000150F1">
        <w:trPr>
          <w:cantSplit/>
        </w:trPr>
        <w:tc>
          <w:tcPr>
            <w:tcW w:w="8783" w:type="dxa"/>
          </w:tcPr>
          <w:p w14:paraId="56771965" w14:textId="77777777" w:rsidR="00D30CCF" w:rsidRPr="00FD4DAA" w:rsidRDefault="00D30CCF" w:rsidP="000150F1">
            <w:pPr>
              <w:pStyle w:val="VCAAbulletlevel2"/>
            </w:pPr>
            <w:r w:rsidRPr="00FD4DAA">
              <w:t>Identify logos from different social media by playing an online game; then, discuss how people use these applications to maintain connections locally and globally. Identify key vocabulary and phrases related to different social media applications and create a word map to show interconnection between language used for social media.</w:t>
            </w:r>
          </w:p>
        </w:tc>
      </w:tr>
      <w:tr w:rsidR="00D30CCF" w:rsidRPr="0009743F" w14:paraId="7EF4843D" w14:textId="77777777" w:rsidTr="000150F1">
        <w:trPr>
          <w:cantSplit/>
        </w:trPr>
        <w:tc>
          <w:tcPr>
            <w:tcW w:w="8783" w:type="dxa"/>
          </w:tcPr>
          <w:p w14:paraId="15F8A592" w14:textId="43D9C01C" w:rsidR="00D30CCF" w:rsidRPr="00FD4DAA" w:rsidRDefault="00D30CCF" w:rsidP="000150F1">
            <w:pPr>
              <w:pStyle w:val="VCAAbulletlevel2"/>
            </w:pPr>
            <w:r w:rsidRPr="00FD4DAA">
              <w:t xml:space="preserve">Create a simulated profile in </w:t>
            </w:r>
            <w:sdt>
              <w:sdtPr>
                <w:alias w:val="Keywords"/>
                <w:tag w:val=""/>
                <w:id w:val="1278986307"/>
                <w:placeholder>
                  <w:docPart w:val="E042DC8941F54386A05F68C7F653F600"/>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D4DAA">
              <w:t xml:space="preserve"> using a social media template worksheet, to communicate short status updates (e.g. including handles or hashtags). Hang the profiles around the room and write short responses to the status update and use stickers to ‘like’ profiles. Discuss the effectiveness of using social media to communicate with others and, as a class, compare this to traditional forms of communication. Then, write a short reflection about your observations, making connections to your own life and use of social media.</w:t>
            </w:r>
          </w:p>
        </w:tc>
      </w:tr>
      <w:tr w:rsidR="00D30CCF" w:rsidRPr="0009743F" w14:paraId="6932CD72" w14:textId="77777777" w:rsidTr="000150F1">
        <w:trPr>
          <w:cantSplit/>
        </w:trPr>
        <w:tc>
          <w:tcPr>
            <w:tcW w:w="8783" w:type="dxa"/>
          </w:tcPr>
          <w:p w14:paraId="05820CD4" w14:textId="77777777" w:rsidR="00D30CCF" w:rsidRPr="00FD4DAA" w:rsidRDefault="00D30CCF" w:rsidP="000150F1">
            <w:pPr>
              <w:pStyle w:val="VCAAbulletlevel2"/>
            </w:pPr>
            <w:r w:rsidRPr="00FD4DAA">
              <w:lastRenderedPageBreak/>
              <w:t xml:space="preserve">Study statistics, trends or infographics reflecting social media use across different age groups in Australia. Annotate the texts using a ’See, think, wonder’ table. In small groups, choose and discuss a ‘wondering’ using a </w:t>
            </w:r>
            <w:hyperlink r:id="rId53" w:history="1">
              <w:r w:rsidRPr="00FD4DAA">
                <w:t>Placemat</w:t>
              </w:r>
            </w:hyperlink>
            <w:r w:rsidRPr="00FD4DAA">
              <w:t xml:space="preserve"> graphic organiser to reflect on your observations.</w:t>
            </w:r>
          </w:p>
        </w:tc>
      </w:tr>
      <w:tr w:rsidR="00D30CCF" w:rsidRPr="0009743F" w14:paraId="77C58814" w14:textId="77777777" w:rsidTr="000150F1">
        <w:trPr>
          <w:cantSplit/>
        </w:trPr>
        <w:tc>
          <w:tcPr>
            <w:tcW w:w="8783" w:type="dxa"/>
          </w:tcPr>
          <w:p w14:paraId="5D00839A" w14:textId="77777777" w:rsidR="00D30CCF" w:rsidRPr="00FD4DAA" w:rsidRDefault="00D30CCF" w:rsidP="000150F1">
            <w:pPr>
              <w:pStyle w:val="VCAAbulletlevel2"/>
            </w:pPr>
            <w:r w:rsidRPr="00FD4DAA">
              <w:t>Read an article or report about how technology has improved global communication. Highlight and annotate key vocabulary, ideas, and text type features. Then, summarise the information in the text.</w:t>
            </w:r>
          </w:p>
        </w:tc>
      </w:tr>
      <w:tr w:rsidR="00D30CCF" w:rsidRPr="0009743F" w14:paraId="26036708" w14:textId="77777777" w:rsidTr="000150F1">
        <w:trPr>
          <w:cantSplit/>
        </w:trPr>
        <w:tc>
          <w:tcPr>
            <w:tcW w:w="8783" w:type="dxa"/>
          </w:tcPr>
          <w:p w14:paraId="70025F00" w14:textId="6386AA30" w:rsidR="00D30CCF" w:rsidRPr="00FD4DAA" w:rsidRDefault="00D30CCF" w:rsidP="000150F1">
            <w:pPr>
              <w:pStyle w:val="VCAAbulletlevel2"/>
            </w:pPr>
            <w:r w:rsidRPr="00FD4DAA">
              <w:t xml:space="preserve">Research current words or phrases that are unique to the </w:t>
            </w:r>
            <w:sdt>
              <w:sdtPr>
                <w:alias w:val="Keywords"/>
                <w:tag w:val=""/>
                <w:id w:val="1476253084"/>
                <w:placeholder>
                  <w:docPart w:val="30D7085A2CA543668FA5B2D3025BE1BD"/>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D4DAA">
              <w:t xml:space="preserve">-speaking community (e.g. slang, abbreviations, acronyms). Interview members of the </w:t>
            </w:r>
            <w:sdt>
              <w:sdtPr>
                <w:alias w:val="Keywords"/>
                <w:tag w:val=""/>
                <w:id w:val="1226185796"/>
                <w:placeholder>
                  <w:docPart w:val="CA105E8AEB054CAD934F85F7FD57015D"/>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D4DAA">
              <w:t>-speaking community in Australia about unique words or phrases that they have used in the past. Compare and contrast these words or phrases using a Venn Diagram and write down any interesting observations you make in dot-points.</w:t>
            </w:r>
          </w:p>
        </w:tc>
      </w:tr>
      <w:tr w:rsidR="00D30CCF" w:rsidRPr="0009743F" w14:paraId="36D74DAF" w14:textId="77777777" w:rsidTr="000150F1">
        <w:trPr>
          <w:cantSplit/>
        </w:trPr>
        <w:tc>
          <w:tcPr>
            <w:tcW w:w="8783" w:type="dxa"/>
          </w:tcPr>
          <w:p w14:paraId="6B946443" w14:textId="4FE163EE" w:rsidR="00D30CCF" w:rsidRPr="00FD4DAA" w:rsidRDefault="00D30CCF" w:rsidP="000150F1">
            <w:pPr>
              <w:pStyle w:val="VCAAbulletlevel2"/>
            </w:pPr>
            <w:r w:rsidRPr="00FD4DAA">
              <w:t xml:space="preserve">Research different ways you could meet members of the </w:t>
            </w:r>
            <w:sdt>
              <w:sdtPr>
                <w:alias w:val="Keywords"/>
                <w:tag w:val=""/>
                <w:id w:val="1890369977"/>
                <w:placeholder>
                  <w:docPart w:val="316C8E9F5DA54B1AA68319B7EE32651B"/>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D4DAA">
              <w:t xml:space="preserve">-speaking community in Victoria and/or Australia and where this information can be located. Compile a detailed list of the various methods individuals could use to meet other members of the </w:t>
            </w:r>
            <w:sdt>
              <w:sdtPr>
                <w:alias w:val="Keywords"/>
                <w:tag w:val=""/>
                <w:id w:val="1378197368"/>
                <w:placeholder>
                  <w:docPart w:val="69F78861785647278BAEEF7C56FB6FF3"/>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D4DAA">
              <w:t>-speaking community (e.g. upcoming community events, online forums, community centres).</w:t>
            </w:r>
          </w:p>
        </w:tc>
      </w:tr>
      <w:tr w:rsidR="00D30CCF" w:rsidRPr="0009743F" w14:paraId="3A92155A" w14:textId="77777777" w:rsidTr="000150F1">
        <w:trPr>
          <w:cantSplit/>
        </w:trPr>
        <w:tc>
          <w:tcPr>
            <w:tcW w:w="8783" w:type="dxa"/>
          </w:tcPr>
          <w:p w14:paraId="7CCC096A" w14:textId="77777777" w:rsidR="00D30CCF" w:rsidRPr="00FD4DAA" w:rsidRDefault="00D30CCF" w:rsidP="000150F1">
            <w:pPr>
              <w:pStyle w:val="VCAAbulletlevel2"/>
            </w:pPr>
            <w:r w:rsidRPr="00FD4DAA">
              <w:t>Watch short segments from past and modern television programs (e.g. game shows, cartoons, interviews, sitcoms) and identify features of spontaneous spoken language, and the importance of body language (e.g. gestures, facial expressions, posture) and linguistic cues (e.g. tone, intonation, volume, pauses). Compare and discuss how communication has changed over time and then write a dot-point summary of the key changes you observe.</w:t>
            </w:r>
          </w:p>
        </w:tc>
      </w:tr>
      <w:tr w:rsidR="00D30CCF" w:rsidRPr="0009743F" w14:paraId="5F53814D" w14:textId="77777777" w:rsidTr="000150F1">
        <w:trPr>
          <w:cantSplit/>
        </w:trPr>
        <w:tc>
          <w:tcPr>
            <w:tcW w:w="8783" w:type="dxa"/>
          </w:tcPr>
          <w:p w14:paraId="114A02A0" w14:textId="2A371F8D" w:rsidR="00D30CCF" w:rsidRPr="00FD4DAA" w:rsidRDefault="00D30CCF" w:rsidP="000150F1">
            <w:pPr>
              <w:pStyle w:val="VCAAbulletlevel2"/>
            </w:pPr>
            <w:r w:rsidRPr="00FD4DAA">
              <w:t xml:space="preserve">Analyse a TED-style talk about changes in the way people communicate, identifying the context, </w:t>
            </w:r>
            <w:proofErr w:type="gramStart"/>
            <w:r w:rsidRPr="00FD4DAA">
              <w:t>purpose</w:t>
            </w:r>
            <w:proofErr w:type="gramEnd"/>
            <w:r w:rsidRPr="00FD4DAA">
              <w:t xml:space="preserve"> and audience. Reflect on how you would change the presentation if </w:t>
            </w:r>
            <w:sdt>
              <w:sdtPr>
                <w:alias w:val="Keywords"/>
                <w:tag w:val=""/>
                <w:id w:val="-1767459379"/>
                <w:placeholder>
                  <w:docPart w:val="6C9FCD7468E44319A4DEA897F04E466F"/>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D4DAA">
              <w:t>-speaking primary school students were the target audience. Using the information from the online talk, modify the language and simplify the concepts to make it more accessible and engaging for young learners.</w:t>
            </w:r>
          </w:p>
        </w:tc>
      </w:tr>
      <w:tr w:rsidR="00D30CCF" w:rsidRPr="0009743F" w14:paraId="500B7749" w14:textId="77777777" w:rsidTr="000150F1">
        <w:trPr>
          <w:cantSplit/>
        </w:trPr>
        <w:tc>
          <w:tcPr>
            <w:tcW w:w="8783" w:type="dxa"/>
          </w:tcPr>
          <w:p w14:paraId="21944443" w14:textId="0EA3D599" w:rsidR="00D30CCF" w:rsidRPr="00FD4DAA" w:rsidRDefault="00D30CCF" w:rsidP="000150F1">
            <w:pPr>
              <w:pStyle w:val="VCAAbulletlevel2"/>
            </w:pPr>
            <w:r w:rsidRPr="00FD4DAA">
              <w:t xml:space="preserve">Plan and record a series of short video clips that highlight the way </w:t>
            </w:r>
            <w:sdt>
              <w:sdtPr>
                <w:alias w:val="Keywords"/>
                <w:tag w:val=""/>
                <w:id w:val="-337854237"/>
                <w:placeholder>
                  <w:docPart w:val="3CDD8454488C4736B7CE7E651779B208"/>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D4DAA">
              <w:t xml:space="preserve"> varies according to the method of communication. Play the recordings to the class and complete a scavenger hunt worksheet, identifying the different methods of communication and the identifying features of the method of communication presented in each video clip.</w:t>
            </w:r>
          </w:p>
        </w:tc>
      </w:tr>
      <w:tr w:rsidR="00D30CCF" w:rsidRPr="0009743F" w14:paraId="13DB68FE" w14:textId="77777777" w:rsidTr="000150F1">
        <w:trPr>
          <w:cantSplit/>
        </w:trPr>
        <w:tc>
          <w:tcPr>
            <w:tcW w:w="8783" w:type="dxa"/>
          </w:tcPr>
          <w:p w14:paraId="62EC0728" w14:textId="7119D4EF" w:rsidR="00D30CCF" w:rsidRPr="00FD4DAA" w:rsidRDefault="00D30CCF" w:rsidP="000150F1">
            <w:pPr>
              <w:pStyle w:val="VCAAbulletlevel2"/>
            </w:pPr>
            <w:r w:rsidRPr="00FD4DAA">
              <w:t xml:space="preserve">Assign and role-play specific scenarios that reflect the complexities of staying connected locally and globally (e.g. communicating with family in the same suburb in Australia or in the </w:t>
            </w:r>
            <w:sdt>
              <w:sdtPr>
                <w:alias w:val="Keywords"/>
                <w:tag w:val=""/>
                <w:id w:val="1341208085"/>
                <w:placeholder>
                  <w:docPart w:val="50575F2BA06F49D68A9CC2F6FA0B270C"/>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D4DAA">
              <w:t xml:space="preserve">-speaking country or community). Write notes about the hurdles individuals may encounter in a local and global context, and brainstorm possible solutions as a class. </w:t>
            </w:r>
          </w:p>
        </w:tc>
      </w:tr>
      <w:tr w:rsidR="00D30CCF" w:rsidRPr="0009743F" w14:paraId="32F4BB44" w14:textId="77777777" w:rsidTr="000150F1">
        <w:trPr>
          <w:cantSplit/>
        </w:trPr>
        <w:tc>
          <w:tcPr>
            <w:tcW w:w="8783" w:type="dxa"/>
          </w:tcPr>
          <w:p w14:paraId="63579B7B" w14:textId="627E0F0B" w:rsidR="00D30CCF" w:rsidRPr="00FD4DAA" w:rsidRDefault="00D30CCF" w:rsidP="000150F1">
            <w:pPr>
              <w:pStyle w:val="VCAAbulletlevel2"/>
            </w:pPr>
            <w:r w:rsidRPr="00FD4DAA">
              <w:lastRenderedPageBreak/>
              <w:t xml:space="preserve">Write an informative article for newly arrived </w:t>
            </w:r>
            <w:sdt>
              <w:sdtPr>
                <w:alias w:val="Keywords"/>
                <w:tag w:val=""/>
                <w:id w:val="267049237"/>
                <w:placeholder>
                  <w:docPart w:val="E2B807762BFB404FA8A00E5692E14604"/>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D4DAA">
              <w:t xml:space="preserve">-speaking individuals detailing effective ways to get in contact with other </w:t>
            </w:r>
            <w:sdt>
              <w:sdtPr>
                <w:alias w:val="Keywords"/>
                <w:tag w:val=""/>
                <w:id w:val="1087037972"/>
                <w:placeholder>
                  <w:docPart w:val="9D710CA608324FDE9C8A62AF2AD4ACCF"/>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D4DAA">
              <w:t xml:space="preserve">-speaking individuals in Victoria or to maintain contact with friends and family in an </w:t>
            </w:r>
            <w:sdt>
              <w:sdtPr>
                <w:alias w:val="Keywords"/>
                <w:tag w:val=""/>
                <w:id w:val="-202019704"/>
                <w:placeholder>
                  <w:docPart w:val="6CA47543C0D7407C89335602C829AFDF"/>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FD4DAA">
              <w:t>-speaking country or community.</w:t>
            </w:r>
          </w:p>
        </w:tc>
      </w:tr>
      <w:tr w:rsidR="00D30CCF" w:rsidRPr="0009743F" w14:paraId="0FEAC0EF" w14:textId="77777777" w:rsidTr="000150F1">
        <w:trPr>
          <w:cantSplit/>
        </w:trPr>
        <w:tc>
          <w:tcPr>
            <w:tcW w:w="8783" w:type="dxa"/>
            <w:shd w:val="clear" w:color="auto" w:fill="D9D9D9" w:themeFill="background1" w:themeFillShade="D9"/>
          </w:tcPr>
          <w:p w14:paraId="71C0E3A9" w14:textId="77777777" w:rsidR="00D30CCF" w:rsidRPr="005A0EDD" w:rsidRDefault="00D30CCF" w:rsidP="000150F1">
            <w:pPr>
              <w:pStyle w:val="VCAAbulletlevel2"/>
              <w:rPr>
                <w:b/>
              </w:rPr>
            </w:pPr>
            <w:r w:rsidRPr="005A0EDD">
              <w:rPr>
                <w:b/>
                <w:noProof/>
              </w:rPr>
              <w:drawing>
                <wp:anchor distT="0" distB="0" distL="114300" distR="114300" simplePos="0" relativeHeight="251675648" behindDoc="0" locked="0" layoutInCell="1" allowOverlap="1" wp14:anchorId="4B3E9C28" wp14:editId="3BF9929B">
                  <wp:simplePos x="0" y="0"/>
                  <wp:positionH relativeFrom="column">
                    <wp:posOffset>4851400</wp:posOffset>
                  </wp:positionH>
                  <wp:positionV relativeFrom="paragraph">
                    <wp:posOffset>28575</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7823816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5A0EDD">
              <w:rPr>
                <w:b/>
              </w:rPr>
              <w:t xml:space="preserve">Record and present a role-play inviting someone from a local or global context to an upcoming event in Melbourne. </w:t>
            </w:r>
          </w:p>
        </w:tc>
      </w:tr>
    </w:tbl>
    <w:p w14:paraId="3BF85216" w14:textId="77777777" w:rsidR="00D30CCF" w:rsidRPr="0009743F" w:rsidRDefault="00D30CCF" w:rsidP="00D30CCF">
      <w:pPr>
        <w:rPr>
          <w:lang w:val="en-AU"/>
        </w:rPr>
      </w:pPr>
    </w:p>
    <w:tbl>
      <w:tblPr>
        <w:tblStyle w:val="TableGrid"/>
        <w:tblW w:w="0" w:type="auto"/>
        <w:tblInd w:w="-5" w:type="dxa"/>
        <w:tblLook w:val="04A0" w:firstRow="1" w:lastRow="0" w:firstColumn="1" w:lastColumn="0" w:noHBand="0" w:noVBand="1"/>
      </w:tblPr>
      <w:tblGrid>
        <w:gridCol w:w="8783"/>
      </w:tblGrid>
      <w:tr w:rsidR="00D30CCF" w14:paraId="784AAD44" w14:textId="77777777" w:rsidTr="000150F1">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4071F7D9" w14:textId="77777777" w:rsidR="00D30CCF" w:rsidRPr="009E1C82" w:rsidRDefault="00D30CCF" w:rsidP="000150F1">
            <w:pPr>
              <w:pStyle w:val="Heading2"/>
              <w:rPr>
                <w:b/>
                <w:bCs/>
                <w:color w:val="004EA8"/>
              </w:rPr>
            </w:pPr>
            <w:bookmarkStart w:id="74" w:name="_Toc191905780"/>
            <w:r w:rsidRPr="00B13D9B">
              <w:rPr>
                <w:b/>
                <w:bCs/>
                <w:noProof/>
                <w:color w:val="004EA8"/>
              </w:rPr>
              <w:drawing>
                <wp:anchor distT="0" distB="0" distL="114300" distR="114300" simplePos="0" relativeHeight="251676672" behindDoc="0" locked="0" layoutInCell="1" allowOverlap="1" wp14:anchorId="707A299C" wp14:editId="199B35B1">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322971505"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4"/>
            <w:r w:rsidRPr="00B13D9B">
              <w:rPr>
                <w:b/>
                <w:bCs/>
                <w:color w:val="004EA8"/>
              </w:rPr>
              <w:t xml:space="preserve"> </w:t>
            </w:r>
          </w:p>
          <w:p w14:paraId="6F3E2236" w14:textId="77777777" w:rsidR="00D30CCF" w:rsidRDefault="00D30CCF" w:rsidP="000150F1">
            <w:pPr>
              <w:pStyle w:val="VCAAbulletlevel2"/>
              <w:numPr>
                <w:ilvl w:val="0"/>
                <w:numId w:val="0"/>
              </w:numPr>
              <w:spacing w:line="240" w:lineRule="auto"/>
              <w:rPr>
                <w:b/>
                <w:bCs/>
                <w:color w:val="004EA8"/>
                <w:sz w:val="32"/>
                <w:szCs w:val="32"/>
              </w:rPr>
            </w:pPr>
            <w:r w:rsidRPr="003A206F">
              <w:rPr>
                <w:b/>
                <w:bCs/>
                <w:color w:val="004EA8"/>
                <w:sz w:val="32"/>
                <w:szCs w:val="32"/>
              </w:rPr>
              <w:t xml:space="preserve">A </w:t>
            </w:r>
            <w:r>
              <w:rPr>
                <w:b/>
                <w:bCs/>
                <w:color w:val="004EA8"/>
                <w:sz w:val="32"/>
                <w:szCs w:val="32"/>
              </w:rPr>
              <w:t>role-play</w:t>
            </w:r>
            <w:r w:rsidRPr="003A206F">
              <w:rPr>
                <w:b/>
                <w:bCs/>
                <w:color w:val="004EA8"/>
                <w:sz w:val="32"/>
                <w:szCs w:val="32"/>
              </w:rPr>
              <w:t xml:space="preserve"> inviting someone from a local or global context to an upcoming event in Melbourne</w:t>
            </w:r>
            <w:r w:rsidRPr="00FD7181">
              <w:rPr>
                <w:b/>
                <w:bCs/>
                <w:color w:val="004EA8"/>
                <w:sz w:val="32"/>
                <w:szCs w:val="32"/>
              </w:rPr>
              <w:t>.</w:t>
            </w:r>
          </w:p>
          <w:p w14:paraId="3DB35E6A" w14:textId="77777777" w:rsidR="00D30CCF" w:rsidRDefault="00D30CCF" w:rsidP="000150F1">
            <w:pPr>
              <w:pStyle w:val="VCAAbulletlevel2"/>
              <w:numPr>
                <w:ilvl w:val="0"/>
                <w:numId w:val="0"/>
              </w:numPr>
              <w:rPr>
                <w:b/>
                <w:bCs/>
                <w:color w:val="004EA8"/>
                <w:sz w:val="32"/>
                <w:szCs w:val="32"/>
              </w:rPr>
            </w:pPr>
          </w:p>
          <w:p w14:paraId="2539D875" w14:textId="77777777" w:rsidR="00D30CCF" w:rsidRDefault="00D30CCF" w:rsidP="000150F1">
            <w:pPr>
              <w:pStyle w:val="VCAAbulletlevel2"/>
            </w:pPr>
            <w:r>
              <w:t xml:space="preserve">Rank the methods you use to stay connected to others at a local and global level from most to least </w:t>
            </w:r>
            <w:proofErr w:type="gramStart"/>
            <w:r>
              <w:t>effective, and</w:t>
            </w:r>
            <w:proofErr w:type="gramEnd"/>
            <w:r>
              <w:t xml:space="preserve"> provide a summary of how you use each method.</w:t>
            </w:r>
            <w:r>
              <w:br/>
            </w:r>
          </w:p>
          <w:p w14:paraId="3731D313" w14:textId="258BF35E" w:rsidR="00D30CCF" w:rsidRDefault="00D30CCF" w:rsidP="000150F1">
            <w:pPr>
              <w:pStyle w:val="VCAAbulletlevel2"/>
            </w:pPr>
            <w:r>
              <w:t xml:space="preserve">Read, </w:t>
            </w:r>
            <w:proofErr w:type="gramStart"/>
            <w:r>
              <w:t>view</w:t>
            </w:r>
            <w:proofErr w:type="gramEnd"/>
            <w:r>
              <w:t xml:space="preserve"> or listen to a range of texts such as articles, infographics, statistics, interviews or podcasts in </w:t>
            </w:r>
            <w:sdt>
              <w:sdtPr>
                <w:alias w:val="Keywords"/>
                <w:tag w:val=""/>
                <w:id w:val="1255872261"/>
                <w:placeholder>
                  <w:docPart w:val="497A766585A04B9AA6303DE7C6605C21"/>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 and take notes comparing the strengths and weaknesses of different methods of communication.</w:t>
            </w:r>
            <w:r>
              <w:br/>
            </w:r>
          </w:p>
          <w:p w14:paraId="0D7B6030" w14:textId="77777777" w:rsidR="00D30CCF" w:rsidRDefault="00D30CCF" w:rsidP="000150F1">
            <w:pPr>
              <w:pStyle w:val="VCAAbulletlevel2"/>
            </w:pPr>
            <w:r>
              <w:t>Choose one medium of communication and brainstorm different ways in which it could be used to invite someone to an upcoming event in either a local or global context.</w:t>
            </w:r>
          </w:p>
          <w:p w14:paraId="5125D493" w14:textId="77777777" w:rsidR="00D30CCF" w:rsidRDefault="00D30CCF" w:rsidP="000150F1">
            <w:pPr>
              <w:pStyle w:val="VCAAbulletlevel2"/>
              <w:numPr>
                <w:ilvl w:val="0"/>
                <w:numId w:val="0"/>
              </w:numPr>
              <w:ind w:left="360"/>
            </w:pPr>
          </w:p>
          <w:p w14:paraId="3358DBA7" w14:textId="23875C51" w:rsidR="00D30CCF" w:rsidRDefault="00D30CCF" w:rsidP="000150F1">
            <w:pPr>
              <w:pStyle w:val="VCAAbulletlevel2"/>
            </w:pPr>
            <w:r>
              <w:t xml:space="preserve">Brainstorm different scenarios and target audiences for your role-play (e.g. inviting your </w:t>
            </w:r>
            <w:sdt>
              <w:sdtPr>
                <w:alias w:val="Keywords"/>
                <w:tag w:val=""/>
                <w:id w:val="1398006997"/>
                <w:placeholder>
                  <w:docPart w:val="340144F291BE4C45BA1F55CC522E2EE3"/>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 xml:space="preserve">-speaking cousin to your 18th birthday). Choose one scenario and write the language features, including non-verbal communication, that may be appropriate for the context, </w:t>
            </w:r>
            <w:proofErr w:type="gramStart"/>
            <w:r>
              <w:t>purpose</w:t>
            </w:r>
            <w:proofErr w:type="gramEnd"/>
            <w:r>
              <w:t xml:space="preserve"> and audience.</w:t>
            </w:r>
            <w:r>
              <w:br/>
            </w:r>
          </w:p>
          <w:p w14:paraId="72EF5DBF" w14:textId="77777777" w:rsidR="00D30CCF" w:rsidRDefault="00D30CCF" w:rsidP="000150F1">
            <w:pPr>
              <w:pStyle w:val="VCAAbulletlevel2"/>
            </w:pPr>
            <w:r>
              <w:t>Draft your role-play using a flow chart annotating the characteristics and complexities of your chosen medium of communication in this context.</w:t>
            </w:r>
            <w:r>
              <w:br/>
              <w:t xml:space="preserve"> </w:t>
            </w:r>
          </w:p>
          <w:p w14:paraId="63EC5E8C" w14:textId="77777777" w:rsidR="00D30CCF" w:rsidRDefault="00D30CCF" w:rsidP="000150F1">
            <w:pPr>
              <w:pStyle w:val="VCAAbulletlevel2"/>
            </w:pPr>
            <w:r>
              <w:t>Exchange scripts with your classmates and provide and receive constructive feedback on the content, organisation and language used. Then, edit your draft with any suggestions you think are appropriate and finalise your role-play script.</w:t>
            </w:r>
            <w:r>
              <w:br/>
            </w:r>
          </w:p>
          <w:p w14:paraId="7DF40BEE" w14:textId="3FCDE581" w:rsidR="00D30CCF" w:rsidRDefault="00D30CCF" w:rsidP="000150F1">
            <w:pPr>
              <w:pStyle w:val="VCAAbulletlevel2"/>
            </w:pPr>
            <w:r>
              <w:t xml:space="preserve">Record a practice role-play in </w:t>
            </w:r>
            <w:sdt>
              <w:sdtPr>
                <w:alias w:val="Keywords"/>
                <w:tag w:val=""/>
                <w:id w:val="-1080296189"/>
                <w:placeholder>
                  <w:docPart w:val="92C85854226B4BB0923A6C3094B69721"/>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 xml:space="preserve"> and review your group’s use of non-verbal communication (e.g. tone, intonation, volume, body language, gestures). Watch your recording, reflecting on what you did well and areas for improvement; then, make relevant changes, before recording a final version of your role-play.</w:t>
            </w:r>
            <w:r>
              <w:br/>
            </w:r>
          </w:p>
          <w:p w14:paraId="167A98F5" w14:textId="77777777" w:rsidR="00D30CCF" w:rsidRPr="0066155E" w:rsidRDefault="00D30CCF" w:rsidP="000150F1">
            <w:pPr>
              <w:pStyle w:val="VCAAbulletlevel2"/>
            </w:pPr>
            <w:r>
              <w:t xml:space="preserve">Watch each group’s role-play and complete a worksheet on the purpose, audience, medium of communication, and advantages and disadvantages of the chosen medium. </w:t>
            </w:r>
            <w:r>
              <w:lastRenderedPageBreak/>
              <w:t>Share your findings with your group and discuss how you would approach one of the scenarios presented.</w:t>
            </w:r>
          </w:p>
        </w:tc>
      </w:tr>
    </w:tbl>
    <w:p w14:paraId="63E607BB" w14:textId="77777777" w:rsidR="00D30CCF" w:rsidRDefault="00D30CCF" w:rsidP="00D30CCF"/>
    <w:p w14:paraId="0AC37EDB" w14:textId="77777777" w:rsidR="00D30CCF" w:rsidRDefault="00D30CCF" w:rsidP="00D30CCF"/>
    <w:p w14:paraId="08E65CF2" w14:textId="77777777" w:rsidR="00D30CCF" w:rsidRDefault="00D30CCF" w:rsidP="00D30CCF"/>
    <w:p w14:paraId="6163A790" w14:textId="77777777" w:rsidR="00D30CCF" w:rsidRDefault="00D30CCF" w:rsidP="00D30CCF">
      <w:pPr>
        <w:pStyle w:val="Heading4"/>
      </w:pPr>
      <w:r w:rsidRPr="00B13D9B">
        <w:t xml:space="preserve">Unit </w:t>
      </w:r>
      <w:proofErr w:type="gramStart"/>
      <w:r>
        <w:t>4  -</w:t>
      </w:r>
      <w:proofErr w:type="gramEnd"/>
      <w:r>
        <w:t xml:space="preserve"> Area</w:t>
      </w:r>
      <w:r w:rsidRPr="00B13D9B">
        <w:t xml:space="preserve"> of Study </w:t>
      </w:r>
      <w:r>
        <w:t xml:space="preserve">2 </w:t>
      </w:r>
    </w:p>
    <w:tbl>
      <w:tblPr>
        <w:tblStyle w:val="TableGrid"/>
        <w:tblW w:w="8789" w:type="dxa"/>
        <w:tblInd w:w="-5" w:type="dxa"/>
        <w:tblLook w:val="04A0" w:firstRow="1" w:lastRow="0" w:firstColumn="1" w:lastColumn="0" w:noHBand="0" w:noVBand="1"/>
      </w:tblPr>
      <w:tblGrid>
        <w:gridCol w:w="2197"/>
        <w:gridCol w:w="2197"/>
        <w:gridCol w:w="2197"/>
        <w:gridCol w:w="2198"/>
      </w:tblGrid>
      <w:tr w:rsidR="00D30CCF" w:rsidRPr="007B23FE" w14:paraId="51E5A1F4" w14:textId="77777777" w:rsidTr="000150F1">
        <w:trPr>
          <w:trHeight w:val="274"/>
        </w:trPr>
        <w:tc>
          <w:tcPr>
            <w:tcW w:w="2197" w:type="dxa"/>
            <w:shd w:val="clear" w:color="auto" w:fill="0F7EB4"/>
          </w:tcPr>
          <w:p w14:paraId="47202CEF" w14:textId="77777777" w:rsidR="00D30CCF" w:rsidRPr="007B23FE" w:rsidRDefault="00D30CCF"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197" w:type="dxa"/>
            <w:shd w:val="clear" w:color="auto" w:fill="0F7EB4"/>
          </w:tcPr>
          <w:p w14:paraId="38689CB3" w14:textId="77777777" w:rsidR="00D30CCF" w:rsidRPr="007B23FE" w:rsidRDefault="00D30CCF"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197" w:type="dxa"/>
            <w:shd w:val="clear" w:color="auto" w:fill="0F7EB4"/>
          </w:tcPr>
          <w:p w14:paraId="20504AA2" w14:textId="77777777" w:rsidR="00D30CCF" w:rsidRPr="007B23FE" w:rsidRDefault="00D30CCF"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198" w:type="dxa"/>
            <w:shd w:val="clear" w:color="auto" w:fill="0F7EB4"/>
          </w:tcPr>
          <w:p w14:paraId="434BE6E4" w14:textId="77777777" w:rsidR="00D30CCF" w:rsidRPr="007B23FE" w:rsidRDefault="00D30CCF"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D30CCF" w:rsidRPr="007B23FE" w14:paraId="01980C1F" w14:textId="77777777" w:rsidTr="00EF4924">
        <w:trPr>
          <w:trHeight w:val="1701"/>
        </w:trPr>
        <w:tc>
          <w:tcPr>
            <w:tcW w:w="2197" w:type="dxa"/>
            <w:vAlign w:val="center"/>
          </w:tcPr>
          <w:p w14:paraId="7182E168" w14:textId="77777777" w:rsidR="00D30CCF" w:rsidRPr="007B23FE" w:rsidRDefault="00D30CCF" w:rsidP="000150F1">
            <w:pPr>
              <w:pStyle w:val="VCAAbody"/>
              <w:jc w:val="center"/>
            </w:pPr>
            <w:r w:rsidRPr="00B000F7">
              <w:t>Legacy</w:t>
            </w:r>
          </w:p>
        </w:tc>
        <w:tc>
          <w:tcPr>
            <w:tcW w:w="2197" w:type="dxa"/>
            <w:vAlign w:val="center"/>
          </w:tcPr>
          <w:p w14:paraId="450E55D5" w14:textId="77777777" w:rsidR="00D30CCF" w:rsidRPr="007B23FE" w:rsidRDefault="00D30CCF" w:rsidP="000150F1">
            <w:pPr>
              <w:pStyle w:val="VCAAbody"/>
              <w:jc w:val="center"/>
            </w:pPr>
            <w:r w:rsidRPr="00B000F7">
              <w:t>Global</w:t>
            </w:r>
          </w:p>
        </w:tc>
        <w:tc>
          <w:tcPr>
            <w:tcW w:w="2197" w:type="dxa"/>
            <w:vAlign w:val="center"/>
          </w:tcPr>
          <w:p w14:paraId="51FF9A61" w14:textId="77777777" w:rsidR="00D30CCF" w:rsidRPr="007B23FE" w:rsidRDefault="00D30CCF" w:rsidP="000150F1">
            <w:pPr>
              <w:pStyle w:val="VCAAbody"/>
              <w:jc w:val="center"/>
            </w:pPr>
            <w:r>
              <w:t>History and Traditions</w:t>
            </w:r>
          </w:p>
        </w:tc>
        <w:tc>
          <w:tcPr>
            <w:tcW w:w="2198" w:type="dxa"/>
            <w:vAlign w:val="center"/>
          </w:tcPr>
          <w:p w14:paraId="55D25873" w14:textId="77777777" w:rsidR="00D30CCF" w:rsidRPr="007B23FE" w:rsidRDefault="00D30CCF" w:rsidP="000150F1">
            <w:pPr>
              <w:pStyle w:val="VCAAbody"/>
              <w:jc w:val="center"/>
            </w:pPr>
            <w:r w:rsidRPr="00B000F7">
              <w:t>Traditions that have stood the test of time</w:t>
            </w:r>
          </w:p>
        </w:tc>
      </w:tr>
    </w:tbl>
    <w:p w14:paraId="4115BAA8" w14:textId="77777777" w:rsidR="00D30CCF" w:rsidRPr="00B13D9B" w:rsidRDefault="00D30CCF" w:rsidP="00D30CCF">
      <w:pPr>
        <w:pStyle w:val="Heading2"/>
        <w:rPr>
          <w:sz w:val="28"/>
        </w:rPr>
      </w:pPr>
      <w:bookmarkStart w:id="75" w:name="_Toc189124143"/>
      <w:bookmarkStart w:id="76" w:name="_Toc191905781"/>
      <w:r w:rsidRPr="00B13D9B">
        <w:rPr>
          <w:sz w:val="28"/>
        </w:rPr>
        <w:t xml:space="preserve">Outcome </w:t>
      </w:r>
      <w:r>
        <w:rPr>
          <w:sz w:val="28"/>
        </w:rPr>
        <w:t>2</w:t>
      </w:r>
      <w:bookmarkEnd w:id="75"/>
      <w:bookmarkEnd w:id="76"/>
    </w:p>
    <w:p w14:paraId="79A69E1D" w14:textId="6258EF83" w:rsidR="00D30CCF" w:rsidRDefault="00D30CCF" w:rsidP="00D30CCF">
      <w:pPr>
        <w:pStyle w:val="VCAAbody"/>
        <w:rPr>
          <w:shd w:val="clear" w:color="auto" w:fill="FFFFFF"/>
        </w:rPr>
      </w:pPr>
      <w:r w:rsidRPr="006F2769">
        <w:rPr>
          <w:shd w:val="clear" w:color="auto" w:fill="FFFFFF"/>
        </w:rPr>
        <w:t xml:space="preserve">On completion of this unit the student should be able to identify information from texts in </w:t>
      </w:r>
      <w:sdt>
        <w:sdtPr>
          <w:rPr>
            <w:shd w:val="clear" w:color="auto" w:fill="FFFFFF"/>
          </w:rPr>
          <w:alias w:val="Keywords"/>
          <w:tag w:val=""/>
          <w:id w:val="-1592620372"/>
          <w:placeholder>
            <w:docPart w:val="0A276CC81DF64245AC3EB9A32E33B535"/>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Macedonian</w:t>
          </w:r>
        </w:sdtContent>
      </w:sdt>
      <w:r w:rsidRPr="006F2769">
        <w:rPr>
          <w:shd w:val="clear" w:color="auto" w:fill="FFFFFF"/>
        </w:rPr>
        <w:t xml:space="preserve"> related to different aspects of the subtopic studied and use relevant information to write an extended response for a specific context, </w:t>
      </w:r>
      <w:proofErr w:type="gramStart"/>
      <w:r w:rsidRPr="006F2769">
        <w:rPr>
          <w:shd w:val="clear" w:color="auto" w:fill="FFFFFF"/>
        </w:rPr>
        <w:t>purpose</w:t>
      </w:r>
      <w:proofErr w:type="gramEnd"/>
      <w:r w:rsidRPr="006F2769">
        <w:rPr>
          <w:shd w:val="clear" w:color="auto" w:fill="FFFFFF"/>
        </w:rPr>
        <w:t xml:space="preserve"> and audience in </w:t>
      </w:r>
      <w:sdt>
        <w:sdtPr>
          <w:rPr>
            <w:shd w:val="clear" w:color="auto" w:fill="FFFFFF"/>
          </w:rPr>
          <w:alias w:val="Keywords"/>
          <w:tag w:val=""/>
          <w:id w:val="-191070450"/>
          <w:placeholder>
            <w:docPart w:val="FB3C79FE1A5C4A1B96A25C910C320E2A"/>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Macedonian</w:t>
          </w:r>
        </w:sdtContent>
      </w:sdt>
      <w:r w:rsidRPr="006F2769">
        <w:rPr>
          <w:shd w:val="clear" w:color="auto" w:fill="FFFFFF"/>
        </w:rPr>
        <w:t>.</w:t>
      </w:r>
    </w:p>
    <w:p w14:paraId="080CB719" w14:textId="77777777" w:rsidR="00D30CCF" w:rsidRPr="00B000F7" w:rsidRDefault="00D30CCF" w:rsidP="00D30CCF">
      <w:pPr>
        <w:pStyle w:val="Heading2"/>
        <w:rPr>
          <w:sz w:val="24"/>
          <w:szCs w:val="24"/>
        </w:rPr>
      </w:pPr>
      <w:bookmarkStart w:id="77" w:name="_Toc189124144"/>
      <w:bookmarkStart w:id="78" w:name="_Toc191905782"/>
      <w:r w:rsidRPr="00753F1C">
        <w:rPr>
          <w:sz w:val="24"/>
          <w:szCs w:val="24"/>
        </w:rPr>
        <w:t>Examples of learning activities</w:t>
      </w:r>
      <w:bookmarkEnd w:id="77"/>
      <w:bookmarkEnd w:id="78"/>
    </w:p>
    <w:tbl>
      <w:tblPr>
        <w:tblStyle w:val="TableGrid"/>
        <w:tblW w:w="0" w:type="auto"/>
        <w:tblBorders>
          <w:left w:val="none" w:sz="0" w:space="0" w:color="auto"/>
          <w:right w:val="none" w:sz="0" w:space="0" w:color="auto"/>
        </w:tblBorders>
        <w:tblLook w:val="04A0" w:firstRow="1" w:lastRow="0" w:firstColumn="1" w:lastColumn="0" w:noHBand="0" w:noVBand="1"/>
      </w:tblPr>
      <w:tblGrid>
        <w:gridCol w:w="8778"/>
      </w:tblGrid>
      <w:tr w:rsidR="00D30CCF" w:rsidRPr="00B000F7" w14:paraId="209F874B" w14:textId="77777777" w:rsidTr="000150F1">
        <w:trPr>
          <w:cantSplit/>
        </w:trPr>
        <w:tc>
          <w:tcPr>
            <w:tcW w:w="8778" w:type="dxa"/>
          </w:tcPr>
          <w:p w14:paraId="6AD8F799" w14:textId="68DB877C" w:rsidR="00D30CCF" w:rsidRPr="00B000F7" w:rsidRDefault="00D30CCF" w:rsidP="000150F1">
            <w:pPr>
              <w:pStyle w:val="VCAAbulletlevel2"/>
            </w:pPr>
            <w:r w:rsidRPr="00B000F7">
              <w:t xml:space="preserve">Research information on different </w:t>
            </w:r>
            <w:sdt>
              <w:sdtPr>
                <w:alias w:val="Keywords"/>
                <w:tag w:val=""/>
                <w:id w:val="953686519"/>
                <w:placeholder>
                  <w:docPart w:val="F6D4D21E5B1A4FFD83C168DCEACACCBF"/>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B000F7">
              <w:t xml:space="preserve"> traditions and celebrations and the </w:t>
            </w:r>
            <w:proofErr w:type="gramStart"/>
            <w:r w:rsidRPr="00B000F7">
              <w:t>time period</w:t>
            </w:r>
            <w:proofErr w:type="gramEnd"/>
            <w:r w:rsidRPr="00B000F7">
              <w:t xml:space="preserve"> they originated from. Organise information using a timeline and write a short explanation about the significance of the event at the time, and if applicable, </w:t>
            </w:r>
            <w:r>
              <w:t xml:space="preserve">in </w:t>
            </w:r>
            <w:r w:rsidRPr="00B000F7">
              <w:t xml:space="preserve">the modern day. </w:t>
            </w:r>
          </w:p>
        </w:tc>
      </w:tr>
      <w:tr w:rsidR="00D30CCF" w:rsidRPr="00B000F7" w14:paraId="20D09291" w14:textId="77777777" w:rsidTr="000150F1">
        <w:trPr>
          <w:cantSplit/>
        </w:trPr>
        <w:tc>
          <w:tcPr>
            <w:tcW w:w="8778" w:type="dxa"/>
          </w:tcPr>
          <w:p w14:paraId="23161281" w14:textId="4A2BAC1D" w:rsidR="00D30CCF" w:rsidRPr="00B000F7" w:rsidRDefault="00D30CCF" w:rsidP="000150F1">
            <w:pPr>
              <w:pStyle w:val="VCAAbulletlevel2"/>
            </w:pPr>
            <w:r w:rsidRPr="00B000F7">
              <w:t xml:space="preserve">Research current celebrations in </w:t>
            </w:r>
            <w:sdt>
              <w:sdtPr>
                <w:alias w:val="Keywords"/>
                <w:tag w:val=""/>
                <w:id w:val="-1375918579"/>
                <w:placeholder>
                  <w:docPart w:val="605C873F54D944F987AECF06591C45E3"/>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B000F7">
              <w:t xml:space="preserve">-speaking countries and communities and write these on a class calendar. View images of the different celebrations and write observations, </w:t>
            </w:r>
            <w:proofErr w:type="gramStart"/>
            <w:r w:rsidRPr="00B000F7">
              <w:t>interpretations</w:t>
            </w:r>
            <w:proofErr w:type="gramEnd"/>
            <w:r w:rsidRPr="00B000F7">
              <w:t xml:space="preserve"> and questions on sticky-notes, placing them around each image. As a class, discuss the comments and questions on the sticky-notes and write down any new information on separate sticky-notes.</w:t>
            </w:r>
          </w:p>
        </w:tc>
      </w:tr>
      <w:tr w:rsidR="00D30CCF" w:rsidRPr="00B000F7" w14:paraId="425DEBDB" w14:textId="77777777" w:rsidTr="000150F1">
        <w:trPr>
          <w:cantSplit/>
        </w:trPr>
        <w:tc>
          <w:tcPr>
            <w:tcW w:w="8778" w:type="dxa"/>
          </w:tcPr>
          <w:p w14:paraId="7C9384E3" w14:textId="77777777" w:rsidR="00D30CCF" w:rsidRPr="00B000F7" w:rsidRDefault="00D30CCF" w:rsidP="000150F1">
            <w:pPr>
              <w:pStyle w:val="VCAAbulletlevel2"/>
            </w:pPr>
            <w:r w:rsidRPr="00B000F7">
              <w:t>Brainstorm useful vocabulary or phrases required to discuss traditions and celebrations and their importance in modern society. Play Pictionary, forming groups and taking turns to draw the images and guess the key vocabulary or phrases.</w:t>
            </w:r>
          </w:p>
        </w:tc>
      </w:tr>
      <w:tr w:rsidR="00D30CCF" w:rsidRPr="00B000F7" w14:paraId="07BF4ED6" w14:textId="77777777" w:rsidTr="000150F1">
        <w:trPr>
          <w:cantSplit/>
        </w:trPr>
        <w:tc>
          <w:tcPr>
            <w:tcW w:w="8778" w:type="dxa"/>
          </w:tcPr>
          <w:p w14:paraId="282DFFE9" w14:textId="087B0E70" w:rsidR="00D30CCF" w:rsidRPr="00B000F7" w:rsidRDefault="00D30CCF" w:rsidP="000150F1">
            <w:pPr>
              <w:pStyle w:val="VCAAbulletlevel2"/>
            </w:pPr>
            <w:r w:rsidRPr="00B000F7">
              <w:t xml:space="preserve">Reflect on the importance and impact that a </w:t>
            </w:r>
            <w:sdt>
              <w:sdtPr>
                <w:alias w:val="Keywords"/>
                <w:tag w:val=""/>
                <w:id w:val="-1120137808"/>
                <w:placeholder>
                  <w:docPart w:val="1148F5F1D6AA4822B855A34770558B79"/>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B000F7">
              <w:t xml:space="preserve"> tradition or celebration has had in your life, or that you would like to experience in the future. Write a short journal entry or personal reflection about why this tradition or festival is important to you. </w:t>
            </w:r>
          </w:p>
        </w:tc>
      </w:tr>
      <w:tr w:rsidR="00D30CCF" w:rsidRPr="00B000F7" w14:paraId="23894335" w14:textId="77777777" w:rsidTr="000150F1">
        <w:trPr>
          <w:cantSplit/>
        </w:trPr>
        <w:tc>
          <w:tcPr>
            <w:tcW w:w="8778" w:type="dxa"/>
          </w:tcPr>
          <w:p w14:paraId="51401C44" w14:textId="59072DC6" w:rsidR="00D30CCF" w:rsidRPr="00B000F7" w:rsidRDefault="00D30CCF" w:rsidP="000150F1">
            <w:pPr>
              <w:pStyle w:val="VCAAbulletlevel2"/>
            </w:pPr>
            <w:r w:rsidRPr="00B000F7">
              <w:lastRenderedPageBreak/>
              <w:t xml:space="preserve">Watch a documentary and read an article about a tradition or celebration from a </w:t>
            </w:r>
            <w:sdt>
              <w:sdtPr>
                <w:alias w:val="Keywords"/>
                <w:tag w:val=""/>
                <w:id w:val="1394317577"/>
                <w:placeholder>
                  <w:docPart w:val="3388C2BCCBDF4EB3B94CE097A92C0B30"/>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B000F7">
              <w:t xml:space="preserve">-speaking country or community that is celebrated in other countries around the world. Write key ideas and information about both texts in </w:t>
            </w:r>
            <w:sdt>
              <w:sdtPr>
                <w:alias w:val="Keywords"/>
                <w:tag w:val=""/>
                <w:id w:val="1366093855"/>
                <w:placeholder>
                  <w:docPart w:val="A711F2F542734E4B982E37E4151D262D"/>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B000F7">
              <w:t xml:space="preserve"> on a guided note-taking sheet or in your book. Use an online graphic tool (e.g. mind map, Tree Chart, Sequence of Events Chain) to organise and compare the information presented in the two texts. Then, discuss your work with a partner.</w:t>
            </w:r>
          </w:p>
        </w:tc>
      </w:tr>
      <w:tr w:rsidR="00D30CCF" w:rsidRPr="00B000F7" w14:paraId="3F05E688" w14:textId="77777777" w:rsidTr="000150F1">
        <w:trPr>
          <w:cantSplit/>
        </w:trPr>
        <w:tc>
          <w:tcPr>
            <w:tcW w:w="8778" w:type="dxa"/>
          </w:tcPr>
          <w:p w14:paraId="63E40E4F" w14:textId="68EDE4FD" w:rsidR="00D30CCF" w:rsidRPr="00B000F7" w:rsidRDefault="00D30CCF" w:rsidP="000150F1">
            <w:pPr>
              <w:pStyle w:val="VCAAbulletlevel2"/>
            </w:pPr>
            <w:r w:rsidRPr="00B000F7">
              <w:t xml:space="preserve">Research traditions or celebrations from </w:t>
            </w:r>
            <w:sdt>
              <w:sdtPr>
                <w:rPr>
                  <w:szCs w:val="22"/>
                </w:rPr>
                <w:alias w:val="Keywords"/>
                <w:tag w:val=""/>
                <w:id w:val="128451470"/>
                <w:placeholder>
                  <w:docPart w:val="68FF7E6E40BC4E4490558B220F2BAE90"/>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Macedonian</w:t>
                </w:r>
              </w:sdtContent>
            </w:sdt>
            <w:r w:rsidRPr="00B000F7">
              <w:t xml:space="preserve">-speaking countries or communities that are practised in Australia. Identify the similarities and differences between how these traditions or celebrations are practised in the two locations using information from your timeline, class calendar, </w:t>
            </w:r>
            <w:proofErr w:type="gramStart"/>
            <w:r w:rsidRPr="00B000F7">
              <w:t>documentary</w:t>
            </w:r>
            <w:proofErr w:type="gramEnd"/>
            <w:r w:rsidRPr="00B000F7">
              <w:t xml:space="preserve"> and article. Summarise your observations or interpretations in dot-points in </w:t>
            </w:r>
            <w:sdt>
              <w:sdtPr>
                <w:rPr>
                  <w:szCs w:val="22"/>
                </w:rPr>
                <w:alias w:val="Keywords"/>
                <w:tag w:val=""/>
                <w:id w:val="-2073646710"/>
                <w:placeholder>
                  <w:docPart w:val="3D6260D50C56460F95498E347F4390BE"/>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Macedonian</w:t>
                </w:r>
              </w:sdtContent>
            </w:sdt>
            <w:r w:rsidRPr="00B000F7">
              <w:t>. Complete a ‘Think, pair, share’ activity with your classmates, and reflect on why some traditions and celebrations are practised in Australia, and others are not.</w:t>
            </w:r>
          </w:p>
        </w:tc>
      </w:tr>
      <w:tr w:rsidR="00D30CCF" w:rsidRPr="00B000F7" w14:paraId="5759F08A" w14:textId="77777777" w:rsidTr="000150F1">
        <w:trPr>
          <w:cantSplit/>
        </w:trPr>
        <w:tc>
          <w:tcPr>
            <w:tcW w:w="8778" w:type="dxa"/>
          </w:tcPr>
          <w:p w14:paraId="6069D695" w14:textId="1D65C7CA" w:rsidR="00D30CCF" w:rsidRPr="00B000F7" w:rsidRDefault="00D30CCF" w:rsidP="000150F1">
            <w:pPr>
              <w:pStyle w:val="VCAAbulletlevel2"/>
            </w:pPr>
            <w:r w:rsidRPr="00B000F7">
              <w:t xml:space="preserve">Read an article, blog post, review, or report about a tradition or celebration from a </w:t>
            </w:r>
            <w:sdt>
              <w:sdtPr>
                <w:rPr>
                  <w:szCs w:val="22"/>
                </w:rPr>
                <w:alias w:val="Keywords"/>
                <w:tag w:val=""/>
                <w:id w:val="-2102482131"/>
                <w:placeholder>
                  <w:docPart w:val="C67610DC48DE45E98B09D5AF6B284EFC"/>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Macedonian</w:t>
                </w:r>
              </w:sdtContent>
            </w:sdt>
            <w:r w:rsidRPr="00B000F7">
              <w:t xml:space="preserve">-speaking country or community. Annotate the text, identifying key vocabulary and information, then use the </w:t>
            </w:r>
            <w:r>
              <w:t>‘W</w:t>
            </w:r>
            <w:r w:rsidRPr="00B000F7">
              <w:t>ord</w:t>
            </w:r>
            <w:r>
              <w:t>, p</w:t>
            </w:r>
            <w:r w:rsidRPr="00B000F7">
              <w:t>hrase</w:t>
            </w:r>
            <w:r>
              <w:t>, s</w:t>
            </w:r>
            <w:r w:rsidRPr="00B000F7">
              <w:t>entence</w:t>
            </w:r>
            <w:r>
              <w:t>’</w:t>
            </w:r>
            <w:r w:rsidRPr="00B000F7">
              <w:t xml:space="preserve"> thinking strategy to explain your annotations.  </w:t>
            </w:r>
          </w:p>
        </w:tc>
      </w:tr>
      <w:tr w:rsidR="00D30CCF" w:rsidRPr="00B000F7" w14:paraId="7B7425EB" w14:textId="77777777" w:rsidTr="000150F1">
        <w:trPr>
          <w:cantSplit/>
        </w:trPr>
        <w:tc>
          <w:tcPr>
            <w:tcW w:w="8778" w:type="dxa"/>
          </w:tcPr>
          <w:p w14:paraId="306DB2E1" w14:textId="77777777" w:rsidR="00D30CCF" w:rsidRPr="00B000F7" w:rsidRDefault="00D30CCF" w:rsidP="000150F1">
            <w:pPr>
              <w:pStyle w:val="VCAAbulletlevel2"/>
            </w:pPr>
            <w:r w:rsidRPr="00B000F7">
              <w:t>As a class, create a table of different written text types and brainstorm common text type conventions (e.g. text structure, openings and endings, salutations, rebuttals) and language features (e.g. tense, passive voice, descriptive or persuasive language) for each. Create a mix-and-match activity with the table and revise in small groups. Identify which text types you would like to further revise.</w:t>
            </w:r>
          </w:p>
        </w:tc>
      </w:tr>
      <w:tr w:rsidR="00D30CCF" w:rsidRPr="00B000F7" w14:paraId="6E020DBF" w14:textId="77777777" w:rsidTr="000150F1">
        <w:trPr>
          <w:cantSplit/>
        </w:trPr>
        <w:tc>
          <w:tcPr>
            <w:tcW w:w="8778" w:type="dxa"/>
          </w:tcPr>
          <w:p w14:paraId="31DFB3D0" w14:textId="151F41A9" w:rsidR="00D30CCF" w:rsidRPr="00B000F7" w:rsidRDefault="00D30CCF" w:rsidP="000150F1">
            <w:pPr>
              <w:pStyle w:val="VCAAbulletlevel2"/>
            </w:pPr>
            <w:r w:rsidRPr="00B000F7">
              <w:t xml:space="preserve">Read a text that contains intentional grammatical, punctuation and spelling errors. Identify the mistakes and then make corrections, either individually or in pairs. Explain the reasons for your corrections and discuss any challenging aspects of the text with the class. Reread the text about a </w:t>
            </w:r>
            <w:sdt>
              <w:sdtPr>
                <w:rPr>
                  <w:szCs w:val="22"/>
                </w:rPr>
                <w:alias w:val="Keywords"/>
                <w:tag w:val=""/>
                <w:id w:val="-423418546"/>
                <w:placeholder>
                  <w:docPart w:val="BC8DB9C40B01485E8C93C08C76717077"/>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Macedonian</w:t>
                </w:r>
              </w:sdtContent>
            </w:sdt>
            <w:r w:rsidRPr="00B000F7">
              <w:t xml:space="preserve"> tradition or celebration that is celebrated in other countries around the world and tell a partner what you learnt.</w:t>
            </w:r>
          </w:p>
        </w:tc>
      </w:tr>
      <w:tr w:rsidR="00D30CCF" w:rsidRPr="00B000F7" w14:paraId="3D64C6C7" w14:textId="77777777" w:rsidTr="000150F1">
        <w:trPr>
          <w:cantSplit/>
        </w:trPr>
        <w:tc>
          <w:tcPr>
            <w:tcW w:w="8778" w:type="dxa"/>
          </w:tcPr>
          <w:p w14:paraId="5FD65AC3" w14:textId="1784662D" w:rsidR="00D30CCF" w:rsidRPr="00B000F7" w:rsidRDefault="00D30CCF" w:rsidP="000150F1">
            <w:pPr>
              <w:pStyle w:val="VCAAbulletlevel2"/>
            </w:pPr>
            <w:r w:rsidRPr="00B000F7">
              <w:t xml:space="preserve">Listen to and/or read and discuss opinion pieces (e.g. blogs, editorials, conversations, podcasts) in </w:t>
            </w:r>
            <w:sdt>
              <w:sdtPr>
                <w:rPr>
                  <w:szCs w:val="22"/>
                </w:rPr>
                <w:alias w:val="Keywords"/>
                <w:tag w:val=""/>
                <w:id w:val="979048275"/>
                <w:placeholder>
                  <w:docPart w:val="8E7E9C33B9D147839A8A85D4F714FB1A"/>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Macedonian</w:t>
                </w:r>
              </w:sdtContent>
            </w:sdt>
            <w:r w:rsidRPr="00B000F7">
              <w:t xml:space="preserve"> related to the importance of maintaining traditions or celebrations. Identify the purpose, context, </w:t>
            </w:r>
            <w:proofErr w:type="gramStart"/>
            <w:r w:rsidRPr="00B000F7">
              <w:t>audience</w:t>
            </w:r>
            <w:proofErr w:type="gramEnd"/>
            <w:r w:rsidRPr="00B000F7">
              <w:t xml:space="preserve"> and different viewpoints in the texts and provide examples that support the different points of view. Then, discuss your findings in pairs or small groups.</w:t>
            </w:r>
          </w:p>
        </w:tc>
      </w:tr>
      <w:tr w:rsidR="00D30CCF" w:rsidRPr="00B000F7" w14:paraId="22AD046F" w14:textId="77777777" w:rsidTr="000150F1">
        <w:trPr>
          <w:cantSplit/>
        </w:trPr>
        <w:tc>
          <w:tcPr>
            <w:tcW w:w="8778" w:type="dxa"/>
          </w:tcPr>
          <w:p w14:paraId="5E2A9543" w14:textId="2840A985" w:rsidR="00D30CCF" w:rsidRPr="00B000F7" w:rsidRDefault="00D30CCF" w:rsidP="000150F1">
            <w:pPr>
              <w:pStyle w:val="VCAAbulletlevel2"/>
            </w:pPr>
            <w:r w:rsidRPr="00B000F7">
              <w:t xml:space="preserve">View historical and modern images showing how </w:t>
            </w:r>
            <w:sdt>
              <w:sdtPr>
                <w:rPr>
                  <w:szCs w:val="22"/>
                </w:rPr>
                <w:alias w:val="Keywords"/>
                <w:tag w:val=""/>
                <w:id w:val="-1447918372"/>
                <w:placeholder>
                  <w:docPart w:val="C01C91D8048C47ACB887DB895474B598"/>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Macedonian</w:t>
                </w:r>
              </w:sdtContent>
            </w:sdt>
            <w:r w:rsidRPr="00B000F7">
              <w:t xml:space="preserve"> traditions or celebrations have been celebrated in countries around the world. Use a thinking routine (e.g. ‘See, think, me, we’ or ‘Same and different’) to explore the similarities, </w:t>
            </w:r>
            <w:proofErr w:type="gramStart"/>
            <w:r w:rsidRPr="00B000F7">
              <w:t>differences</w:t>
            </w:r>
            <w:proofErr w:type="gramEnd"/>
            <w:r w:rsidRPr="00B000F7">
              <w:t xml:space="preserve"> and connections within and between one of the traditions or celebrations in the two different time periods. Write a statement reflecting on and comparing the pair of images you view. As a class, participate in a game, matching the statements with the corresponding images, and discussing your reasoning.</w:t>
            </w:r>
          </w:p>
        </w:tc>
      </w:tr>
      <w:tr w:rsidR="00D30CCF" w:rsidRPr="00B000F7" w14:paraId="41127116" w14:textId="77777777" w:rsidTr="000150F1">
        <w:trPr>
          <w:cantSplit/>
        </w:trPr>
        <w:tc>
          <w:tcPr>
            <w:tcW w:w="8778" w:type="dxa"/>
          </w:tcPr>
          <w:p w14:paraId="628FC8AD" w14:textId="77777777" w:rsidR="00D30CCF" w:rsidRPr="00B000F7" w:rsidRDefault="00D30CCF" w:rsidP="000150F1">
            <w:pPr>
              <w:pStyle w:val="VCAAbulletlevel2"/>
            </w:pPr>
            <w:r w:rsidRPr="00B000F7">
              <w:lastRenderedPageBreak/>
              <w:t xml:space="preserve">Use the images and key statements of various traditions and celebrations to conduct a </w:t>
            </w:r>
            <w:hyperlink r:id="rId54" w:anchor="/asset2" w:history="1">
              <w:r w:rsidRPr="0009743F">
                <w:rPr>
                  <w:rStyle w:val="Hyperlink"/>
                </w:rPr>
                <w:t>Socratic seminar</w:t>
              </w:r>
            </w:hyperlink>
            <w:r w:rsidRPr="00B000F7">
              <w:t xml:space="preserve"> about the importance of maintaining traditions versus adapting to modern expectations. Summarise the positives and possible challenges of maintaining traditions, using the information from the round-table discussion.</w:t>
            </w:r>
          </w:p>
        </w:tc>
      </w:tr>
      <w:tr w:rsidR="00D30CCF" w:rsidRPr="00B000F7" w14:paraId="5722A190" w14:textId="77777777" w:rsidTr="000150F1">
        <w:trPr>
          <w:cantSplit/>
        </w:trPr>
        <w:tc>
          <w:tcPr>
            <w:tcW w:w="8778" w:type="dxa"/>
          </w:tcPr>
          <w:p w14:paraId="7B892378" w14:textId="74CF3372" w:rsidR="00D30CCF" w:rsidRPr="00B000F7" w:rsidRDefault="00D30CCF" w:rsidP="000150F1">
            <w:pPr>
              <w:pStyle w:val="VCAAbulletlevel2"/>
            </w:pPr>
            <w:r w:rsidRPr="00B000F7">
              <w:t xml:space="preserve">Identify ways in which the </w:t>
            </w:r>
            <w:sdt>
              <w:sdtPr>
                <w:rPr>
                  <w:szCs w:val="22"/>
                </w:rPr>
                <w:alias w:val="Keywords"/>
                <w:tag w:val=""/>
                <w:id w:val="-1756279523"/>
                <w:placeholder>
                  <w:docPart w:val="B9550D8EAF5943CCAC9C035C81916307"/>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Macedonian</w:t>
                </w:r>
              </w:sdtContent>
            </w:sdt>
            <w:r w:rsidRPr="00B000F7">
              <w:t xml:space="preserve"> language changes in formal and informal texts. Analyse spoken, written and digital texts (e.g. an invitation to a local event, a politician’s greeting during a festival, a greeting card on a social media website) related to traditions or celebrations in a </w:t>
            </w:r>
            <w:sdt>
              <w:sdtPr>
                <w:rPr>
                  <w:szCs w:val="22"/>
                </w:rPr>
                <w:alias w:val="Keywords"/>
                <w:tag w:val=""/>
                <w:id w:val="1376581412"/>
                <w:placeholder>
                  <w:docPart w:val="8844A8272457417393F89D699FA9EB42"/>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Macedonian</w:t>
                </w:r>
              </w:sdtContent>
            </w:sdt>
            <w:r w:rsidRPr="00B000F7">
              <w:t>-speaking country or community and arrange them from most to least formal. Discuss how the structure and content of these texts is influenced by the situational and cultural contexts.</w:t>
            </w:r>
          </w:p>
        </w:tc>
      </w:tr>
      <w:tr w:rsidR="00D30CCF" w:rsidRPr="00B000F7" w14:paraId="2D074811" w14:textId="77777777" w:rsidTr="000150F1">
        <w:trPr>
          <w:cantSplit/>
        </w:trPr>
        <w:tc>
          <w:tcPr>
            <w:tcW w:w="8778" w:type="dxa"/>
          </w:tcPr>
          <w:p w14:paraId="669CEB99" w14:textId="77FAFE88" w:rsidR="00D30CCF" w:rsidRPr="00B000F7" w:rsidRDefault="00D30CCF" w:rsidP="000150F1">
            <w:pPr>
              <w:pStyle w:val="VCAAbulletlevel2"/>
            </w:pPr>
            <w:r w:rsidRPr="00B000F7">
              <w:t xml:space="preserve">Listen to a talk or engage in a conversation with a person who actively participates in initiatives to promote traditions and celebrations in the </w:t>
            </w:r>
            <w:sdt>
              <w:sdtPr>
                <w:rPr>
                  <w:szCs w:val="22"/>
                </w:rPr>
                <w:alias w:val="Keywords"/>
                <w:tag w:val=""/>
                <w:id w:val="-350573313"/>
                <w:placeholder>
                  <w:docPart w:val="DAAF10812E6842079B279EDC72CD08BD"/>
                </w:placeholder>
                <w:dataBinding w:prefixMappings="xmlns:ns0='http://purl.org/dc/elements/1.1/' xmlns:ns1='http://schemas.openxmlformats.org/package/2006/metadata/core-properties' " w:xpath="/ns1:coreProperties[1]/ns1:keywords[1]" w:storeItemID="{6C3C8BC8-F283-45AE-878A-BAB7291924A1}"/>
                <w:text/>
              </w:sdtPr>
              <w:sdtEndPr/>
              <w:sdtContent>
                <w:r>
                  <w:rPr>
                    <w:szCs w:val="22"/>
                  </w:rPr>
                  <w:t>Macedonian</w:t>
                </w:r>
              </w:sdtContent>
            </w:sdt>
            <w:r w:rsidRPr="00B000F7">
              <w:t xml:space="preserve">-speaking community in Australia. Use the information to write an informed report discussing the impact of such community initiatives on individuals and </w:t>
            </w:r>
            <w:proofErr w:type="gramStart"/>
            <w:r w:rsidRPr="00B000F7">
              <w:t>society as a whole</w:t>
            </w:r>
            <w:proofErr w:type="gramEnd"/>
            <w:r w:rsidRPr="00B000F7">
              <w:t>.</w:t>
            </w:r>
          </w:p>
        </w:tc>
      </w:tr>
      <w:tr w:rsidR="00D30CCF" w:rsidRPr="00B000F7" w14:paraId="27E32C95" w14:textId="77777777" w:rsidTr="000150F1">
        <w:trPr>
          <w:cantSplit/>
        </w:trPr>
        <w:tc>
          <w:tcPr>
            <w:tcW w:w="8778" w:type="dxa"/>
            <w:shd w:val="clear" w:color="auto" w:fill="D9D9D9" w:themeFill="background1" w:themeFillShade="D9"/>
          </w:tcPr>
          <w:p w14:paraId="0B6474D8" w14:textId="057A706B" w:rsidR="00D30CCF" w:rsidRPr="003E507E" w:rsidRDefault="00D30CCF" w:rsidP="000150F1">
            <w:pPr>
              <w:pStyle w:val="VCAAbulletlevel2"/>
              <w:rPr>
                <w:b/>
                <w:bCs/>
              </w:rPr>
            </w:pPr>
            <w:r w:rsidRPr="003E507E">
              <w:rPr>
                <w:b/>
                <w:bCs/>
                <w:noProof/>
              </w:rPr>
              <w:drawing>
                <wp:anchor distT="0" distB="0" distL="114300" distR="114300" simplePos="0" relativeHeight="251687936" behindDoc="0" locked="0" layoutInCell="1" allowOverlap="1" wp14:anchorId="44915CBD" wp14:editId="179F9D13">
                  <wp:simplePos x="0" y="0"/>
                  <wp:positionH relativeFrom="column">
                    <wp:posOffset>4749421</wp:posOffset>
                  </wp:positionH>
                  <wp:positionV relativeFrom="paragraph">
                    <wp:posOffset>190073</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364043523"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3E507E">
              <w:rPr>
                <w:b/>
                <w:bCs/>
              </w:rPr>
              <w:t xml:space="preserve">Create a short story or picture book on a specific </w:t>
            </w:r>
            <w:sdt>
              <w:sdtPr>
                <w:rPr>
                  <w:b/>
                  <w:bCs/>
                  <w:szCs w:val="22"/>
                </w:rPr>
                <w:alias w:val="Keywords"/>
                <w:tag w:val=""/>
                <w:id w:val="263664904"/>
                <w:placeholder>
                  <w:docPart w:val="2981A9A2203F4C3F89BD457A8D40A12C"/>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Macedonian</w:t>
                </w:r>
              </w:sdtContent>
            </w:sdt>
            <w:r w:rsidRPr="003E507E">
              <w:rPr>
                <w:b/>
                <w:bCs/>
              </w:rPr>
              <w:t xml:space="preserve"> tradition or celebration for children of the </w:t>
            </w:r>
            <w:sdt>
              <w:sdtPr>
                <w:rPr>
                  <w:b/>
                  <w:bCs/>
                  <w:szCs w:val="22"/>
                </w:rPr>
                <w:alias w:val="Keywords"/>
                <w:tag w:val=""/>
                <w:id w:val="1189878319"/>
                <w:placeholder>
                  <w:docPart w:val="726BF50188054E069938C82E2D5E991F"/>
                </w:placeholder>
                <w:dataBinding w:prefixMappings="xmlns:ns0='http://purl.org/dc/elements/1.1/' xmlns:ns1='http://schemas.openxmlformats.org/package/2006/metadata/core-properties' " w:xpath="/ns1:coreProperties[1]/ns1:keywords[1]" w:storeItemID="{6C3C8BC8-F283-45AE-878A-BAB7291924A1}"/>
                <w:text/>
              </w:sdtPr>
              <w:sdtEndPr/>
              <w:sdtContent>
                <w:r>
                  <w:rPr>
                    <w:b/>
                    <w:bCs/>
                    <w:szCs w:val="22"/>
                  </w:rPr>
                  <w:t>Macedonian</w:t>
                </w:r>
              </w:sdtContent>
            </w:sdt>
            <w:r w:rsidRPr="003E507E">
              <w:rPr>
                <w:b/>
                <w:bCs/>
              </w:rPr>
              <w:t>-speaking community in Australia to help promote the importance of maintaining the tradition or celebration.</w:t>
            </w:r>
            <w:r w:rsidRPr="003E507E">
              <w:rPr>
                <w:b/>
                <w:bCs/>
                <w:noProof/>
              </w:rPr>
              <w:t xml:space="preserve"> </w:t>
            </w:r>
          </w:p>
        </w:tc>
      </w:tr>
    </w:tbl>
    <w:p w14:paraId="513206C0" w14:textId="77777777" w:rsidR="00D30CCF" w:rsidRDefault="00D30CCF" w:rsidP="00D30CCF">
      <w:pPr>
        <w:rPr>
          <w:lang w:val="en-AU"/>
        </w:rPr>
      </w:pPr>
    </w:p>
    <w:tbl>
      <w:tblPr>
        <w:tblStyle w:val="TableGrid"/>
        <w:tblW w:w="0" w:type="auto"/>
        <w:tblInd w:w="-5" w:type="dxa"/>
        <w:tblLook w:val="04A0" w:firstRow="1" w:lastRow="0" w:firstColumn="1" w:lastColumn="0" w:noHBand="0" w:noVBand="1"/>
      </w:tblPr>
      <w:tblGrid>
        <w:gridCol w:w="8783"/>
      </w:tblGrid>
      <w:tr w:rsidR="00D30CCF" w14:paraId="5E81D8E5" w14:textId="77777777" w:rsidTr="000150F1">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0739DD8D" w14:textId="77777777" w:rsidR="00D30CCF" w:rsidRPr="001A0960" w:rsidRDefault="00D30CCF" w:rsidP="000150F1">
            <w:pPr>
              <w:pStyle w:val="Heading2"/>
              <w:rPr>
                <w:b/>
                <w:bCs/>
                <w:color w:val="004EA8"/>
              </w:rPr>
            </w:pPr>
            <w:bookmarkStart w:id="79" w:name="_Toc189124145"/>
            <w:bookmarkStart w:id="80" w:name="_Toc191905783"/>
            <w:r w:rsidRPr="00B13D9B">
              <w:rPr>
                <w:b/>
                <w:bCs/>
                <w:noProof/>
                <w:color w:val="004EA8"/>
              </w:rPr>
              <w:drawing>
                <wp:anchor distT="0" distB="0" distL="114300" distR="114300" simplePos="0" relativeHeight="251686912" behindDoc="0" locked="0" layoutInCell="1" allowOverlap="1" wp14:anchorId="61599048" wp14:editId="440104B4">
                  <wp:simplePos x="0" y="0"/>
                  <wp:positionH relativeFrom="column">
                    <wp:posOffset>4671022</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2102333543"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79"/>
            <w:bookmarkEnd w:id="80"/>
            <w:r w:rsidRPr="00B13D9B">
              <w:rPr>
                <w:b/>
                <w:bCs/>
                <w:color w:val="004EA8"/>
              </w:rPr>
              <w:t xml:space="preserve"> </w:t>
            </w:r>
          </w:p>
          <w:p w14:paraId="51F52FFB" w14:textId="32B43ABD" w:rsidR="00D30CCF" w:rsidRDefault="00D30CCF" w:rsidP="000150F1">
            <w:pPr>
              <w:pStyle w:val="VCAAbulletlevel2"/>
              <w:numPr>
                <w:ilvl w:val="0"/>
                <w:numId w:val="0"/>
              </w:numPr>
              <w:rPr>
                <w:b/>
                <w:bCs/>
                <w:color w:val="004EA8"/>
                <w:sz w:val="32"/>
                <w:szCs w:val="32"/>
              </w:rPr>
            </w:pPr>
            <w:r w:rsidRPr="0009743F">
              <w:rPr>
                <w:b/>
                <w:bCs/>
                <w:color w:val="004EA8"/>
                <w:sz w:val="32"/>
                <w:szCs w:val="32"/>
              </w:rPr>
              <w:t>A short story or picture book on a specific</w:t>
            </w:r>
            <w:r w:rsidRPr="00FD7181">
              <w:rPr>
                <w:b/>
                <w:bCs/>
                <w:color w:val="004EA8"/>
                <w:sz w:val="32"/>
                <w:szCs w:val="32"/>
              </w:rPr>
              <w:t xml:space="preserve"> </w:t>
            </w:r>
            <w:sdt>
              <w:sdtPr>
                <w:rPr>
                  <w:b/>
                  <w:bCs/>
                  <w:color w:val="004EA8"/>
                  <w:sz w:val="32"/>
                  <w:szCs w:val="32"/>
                </w:rPr>
                <w:alias w:val="Keywords"/>
                <w:tag w:val=""/>
                <w:id w:val="-1725748774"/>
                <w:placeholder>
                  <w:docPart w:val="55D8C934312248CE85DF17F69ACEC754"/>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Macedonian</w:t>
                </w:r>
              </w:sdtContent>
            </w:sdt>
            <w:r w:rsidRPr="00FD7181">
              <w:rPr>
                <w:b/>
                <w:bCs/>
                <w:color w:val="004EA8"/>
                <w:sz w:val="32"/>
                <w:szCs w:val="32"/>
              </w:rPr>
              <w:t xml:space="preserve"> </w:t>
            </w:r>
            <w:r w:rsidRPr="0009743F">
              <w:rPr>
                <w:b/>
                <w:bCs/>
                <w:color w:val="004EA8"/>
                <w:sz w:val="32"/>
                <w:szCs w:val="32"/>
              </w:rPr>
              <w:t>tradition or celebration for children of the</w:t>
            </w:r>
            <w:r>
              <w:rPr>
                <w:b/>
                <w:bCs/>
                <w:color w:val="004EA8"/>
                <w:sz w:val="32"/>
                <w:szCs w:val="32"/>
              </w:rPr>
              <w:t xml:space="preserve"> </w:t>
            </w:r>
            <w:sdt>
              <w:sdtPr>
                <w:rPr>
                  <w:b/>
                  <w:bCs/>
                  <w:color w:val="004EA8"/>
                  <w:sz w:val="32"/>
                  <w:szCs w:val="32"/>
                </w:rPr>
                <w:alias w:val="Keywords"/>
                <w:tag w:val=""/>
                <w:id w:val="-1128461674"/>
                <w:placeholder>
                  <w:docPart w:val="3F24BD1474AB4D2F939FA3044D5B21E4"/>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Macedonian</w:t>
                </w:r>
              </w:sdtContent>
            </w:sdt>
            <w:r w:rsidRPr="0009743F">
              <w:rPr>
                <w:b/>
                <w:bCs/>
                <w:color w:val="004EA8"/>
                <w:sz w:val="32"/>
                <w:szCs w:val="32"/>
              </w:rPr>
              <w:t>-speaking community in Australia to help promote the importance of maintaining the tradition or celebration</w:t>
            </w:r>
            <w:r>
              <w:rPr>
                <w:b/>
                <w:bCs/>
                <w:color w:val="004EA8"/>
                <w:sz w:val="32"/>
                <w:szCs w:val="32"/>
              </w:rPr>
              <w:t>.</w:t>
            </w:r>
          </w:p>
          <w:p w14:paraId="463E8E25" w14:textId="77777777" w:rsidR="00D30CCF" w:rsidRDefault="00D30CCF" w:rsidP="000150F1">
            <w:pPr>
              <w:pStyle w:val="VCAAbulletlevel2"/>
              <w:numPr>
                <w:ilvl w:val="0"/>
                <w:numId w:val="0"/>
              </w:numPr>
            </w:pPr>
          </w:p>
          <w:p w14:paraId="68DFF2BD" w14:textId="5850DBF0" w:rsidR="00D30CCF" w:rsidRDefault="00D30CCF" w:rsidP="000150F1">
            <w:pPr>
              <w:pStyle w:val="VCAAbulletlevel2"/>
            </w:pPr>
            <w:r>
              <w:t xml:space="preserve">Read a selection of news articles about specific traditions or celebrations from </w:t>
            </w:r>
            <w:sdt>
              <w:sdtPr>
                <w:alias w:val="Keywords"/>
                <w:tag w:val=""/>
                <w:id w:val="1056744969"/>
                <w:placeholder>
                  <w:docPart w:val="06F36D24486841B3B80A86810DDAEAF6"/>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 xml:space="preserve">-speaking countries or communities. Annotate the texts, identifying vocabulary, key </w:t>
            </w:r>
            <w:proofErr w:type="gramStart"/>
            <w:r>
              <w:t>information</w:t>
            </w:r>
            <w:proofErr w:type="gramEnd"/>
            <w:r>
              <w:t xml:space="preserve"> and purpose of the articles.</w:t>
            </w:r>
            <w:r>
              <w:br/>
            </w:r>
          </w:p>
          <w:p w14:paraId="72701992" w14:textId="31EA0895" w:rsidR="00D30CCF" w:rsidRDefault="00D30CCF" w:rsidP="000150F1">
            <w:pPr>
              <w:pStyle w:val="VCAAbulletlevel2"/>
            </w:pPr>
            <w:r>
              <w:t xml:space="preserve">Listen to short interviews with </w:t>
            </w:r>
            <w:sdt>
              <w:sdtPr>
                <w:alias w:val="Keywords"/>
                <w:tag w:val=""/>
                <w:id w:val="1192412317"/>
                <w:placeholder>
                  <w:docPart w:val="10CE891B8B1A42C98F5365EE11A2D3FE"/>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-speaking individuals at various events or celebrations (e.g. a cultural celebration, a music festival, a family gathering) and identify the purpose and contention of each interview. Analyse question structures: how the interviewer uses open-ended or specific questions for a particular purpose and the different responses these questions prompt.</w:t>
            </w:r>
            <w:r>
              <w:br/>
            </w:r>
          </w:p>
          <w:p w14:paraId="5191D8DE" w14:textId="1A42CA2C" w:rsidR="00D30CCF" w:rsidRDefault="00D30CCF" w:rsidP="000150F1">
            <w:pPr>
              <w:pStyle w:val="VCAAbulletlevel2"/>
            </w:pPr>
            <w:r>
              <w:t>Brainstorm relevant words and expressions required for an interview about someone’s experiences with cultural traditions and celebrations, including as many different question</w:t>
            </w:r>
            <w:r w:rsidR="005D1814">
              <w:t>s</w:t>
            </w:r>
            <w:r>
              <w:t xml:space="preserve"> words and questioning strategies as possible.</w:t>
            </w:r>
            <w:r>
              <w:br/>
            </w:r>
          </w:p>
          <w:p w14:paraId="6339ACF7" w14:textId="77777777" w:rsidR="00D30CCF" w:rsidRDefault="00D30CCF" w:rsidP="000150F1">
            <w:pPr>
              <w:pStyle w:val="VCAAbulletlevel2"/>
            </w:pPr>
            <w:r>
              <w:lastRenderedPageBreak/>
              <w:t>Participate in the ‘Question Chain’ activity: start with a random open-ended question and have one student respond. The next student asks an open-ended question related to the previous response, and so on, avoiding repetition of questions or responses.</w:t>
            </w:r>
            <w:r>
              <w:br/>
            </w:r>
          </w:p>
          <w:p w14:paraId="36AD6449" w14:textId="35967743" w:rsidR="00D30CCF" w:rsidRDefault="00D30CCF" w:rsidP="000150F1">
            <w:pPr>
              <w:pStyle w:val="VCAAbulletlevel2"/>
            </w:pPr>
            <w:r>
              <w:t xml:space="preserve">Practise active listening in pairs by speaking in </w:t>
            </w:r>
            <w:sdt>
              <w:sdtPr>
                <w:alias w:val="Keywords"/>
                <w:tag w:val=""/>
                <w:id w:val="-670256705"/>
                <w:placeholder>
                  <w:docPart w:val="3ED8D743C44E485389DD37074157765A"/>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 xml:space="preserve"> about traditions or celebrations that you participate in, as your partner listens carefully. Your partner then paraphrases what your said and/or asks questions to clarify their understanding. Swap roles and repeat the activity.</w:t>
            </w:r>
            <w:r>
              <w:br/>
            </w:r>
          </w:p>
          <w:p w14:paraId="34ED1538" w14:textId="7C10791B" w:rsidR="00D30CCF" w:rsidRDefault="00D30CCF" w:rsidP="000150F1">
            <w:pPr>
              <w:pStyle w:val="VCAAbulletlevel2"/>
            </w:pPr>
            <w:r>
              <w:t xml:space="preserve">In small groups, brainstorm questions for interviews with members of the </w:t>
            </w:r>
            <w:sdt>
              <w:sdtPr>
                <w:alias w:val="Keywords"/>
                <w:tag w:val=""/>
                <w:id w:val="-519005494"/>
                <w:placeholder>
                  <w:docPart w:val="E9505976BB0C4C058E7F6F09AE64DD28"/>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 xml:space="preserve">-speaking community about a cultural tradition or celebration that continues to be important to them. Create a list of questions that focus on experiences, memories, </w:t>
            </w:r>
            <w:proofErr w:type="gramStart"/>
            <w:r>
              <w:t>emotions</w:t>
            </w:r>
            <w:proofErr w:type="gramEnd"/>
            <w:r>
              <w:t xml:space="preserve"> and identity. Select the five questions you think will elicit the most thought-provoking responses.</w:t>
            </w:r>
            <w:r>
              <w:br/>
            </w:r>
          </w:p>
          <w:p w14:paraId="0653D0E0" w14:textId="052D3586" w:rsidR="00D30CCF" w:rsidRDefault="00D30CCF" w:rsidP="000150F1">
            <w:pPr>
              <w:pStyle w:val="VCAAbulletlevel2"/>
            </w:pPr>
            <w:r>
              <w:t xml:space="preserve">Interview different members of the </w:t>
            </w:r>
            <w:sdt>
              <w:sdtPr>
                <w:alias w:val="Keywords"/>
                <w:tag w:val=""/>
                <w:id w:val="4252041"/>
                <w:placeholder>
                  <w:docPart w:val="0634382F9EC04E85A5FB133FAD535E16"/>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-speaking community about cultural traditions or celebrations that continue to be important to them using the questions you created in small groups. Write your notes in a T-chart with the questions on the left and answers on the right.</w:t>
            </w:r>
            <w:r>
              <w:br/>
            </w:r>
          </w:p>
          <w:p w14:paraId="5880D872" w14:textId="77777777" w:rsidR="00D30CCF" w:rsidRDefault="00D30CCF" w:rsidP="000150F1">
            <w:pPr>
              <w:pStyle w:val="VCAAbulletlevel2"/>
            </w:pPr>
            <w:r>
              <w:t xml:space="preserve">Collate your findings by creating an affinity chart and grouping information under appropriate subheadings (e.g. connections to childhood, identity, </w:t>
            </w:r>
            <w:proofErr w:type="gramStart"/>
            <w:r>
              <w:t>family</w:t>
            </w:r>
            <w:proofErr w:type="gramEnd"/>
            <w:r>
              <w:t xml:space="preserve"> or cultural values). Then, add your own observations and interpretations of the information from the interview.</w:t>
            </w:r>
            <w:r>
              <w:br/>
            </w:r>
          </w:p>
          <w:p w14:paraId="61FC7AA8" w14:textId="244B7842" w:rsidR="00D30CCF" w:rsidRDefault="00D30CCF" w:rsidP="000150F1">
            <w:pPr>
              <w:pStyle w:val="VCAAbulletlevel2"/>
            </w:pPr>
            <w:r>
              <w:t xml:space="preserve">Reflect on similarities and differences between how </w:t>
            </w:r>
            <w:sdt>
              <w:sdtPr>
                <w:alias w:val="Keywords"/>
                <w:tag w:val=""/>
                <w:id w:val="348221544"/>
                <w:placeholder>
                  <w:docPart w:val="2028A47AFEDF459E8AEBCB0B4270250B"/>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 xml:space="preserve"> traditions and celebrations have been practised over time, and their importance, comparing your findings to your own experiences and previous readings. Discuss with a partner what you have learnt, what similarities and differences you identified and what you gained from the interviews during a ‘Turn and talk’ activity.</w:t>
            </w:r>
            <w:r>
              <w:br/>
              <w:t xml:space="preserve"> </w:t>
            </w:r>
          </w:p>
          <w:p w14:paraId="2DFA78CB" w14:textId="2CD0021C" w:rsidR="00D30CCF" w:rsidRDefault="00D30CCF" w:rsidP="000150F1">
            <w:pPr>
              <w:pStyle w:val="VCAAbulletlevel2"/>
            </w:pPr>
            <w:r>
              <w:t xml:space="preserve">Draft a short story or picture book on a specific </w:t>
            </w:r>
            <w:sdt>
              <w:sdtPr>
                <w:alias w:val="Keywords"/>
                <w:tag w:val=""/>
                <w:id w:val="-1858887562"/>
                <w:placeholder>
                  <w:docPart w:val="AE578DC6A8604F23A5F9B9E60923B2AB"/>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 xml:space="preserve"> tradition or celebration for children of </w:t>
            </w:r>
            <w:sdt>
              <w:sdtPr>
                <w:alias w:val="Keywords"/>
                <w:tag w:val=""/>
                <w:id w:val="-47222463"/>
                <w:placeholder>
                  <w:docPart w:val="C4985D98272A459483FFD0D049DF7A53"/>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 xml:space="preserve">-speaking communities in Australia, using a storyboard with suitable images. Use the information from your interviews, your own </w:t>
            </w:r>
            <w:proofErr w:type="gramStart"/>
            <w:r>
              <w:t>reflections</w:t>
            </w:r>
            <w:proofErr w:type="gramEnd"/>
            <w:r>
              <w:t xml:space="preserve"> and discussions with your peers, to explain how a tradition or celebration was practised in the past, is currently practised, and its importance within the </w:t>
            </w:r>
            <w:sdt>
              <w:sdtPr>
                <w:alias w:val="Keywords"/>
                <w:tag w:val=""/>
                <w:id w:val="-729147374"/>
                <w:placeholder>
                  <w:docPart w:val="F4C08E47C61142FA8682AEE7B07792B7"/>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-speaking community.</w:t>
            </w:r>
            <w:r>
              <w:br/>
            </w:r>
          </w:p>
          <w:p w14:paraId="7CF8BD96" w14:textId="77777777" w:rsidR="00D30CCF" w:rsidRDefault="00D30CCF" w:rsidP="000150F1">
            <w:pPr>
              <w:pStyle w:val="VCAAbulletlevel2"/>
            </w:pPr>
            <w:r>
              <w:t>Exchange storyboards within a small group and provide and receive feedback on content, language structures, and suitability for purpose and target audience. Implement any suggestions that can improve your short story or picture book.</w:t>
            </w:r>
            <w:r>
              <w:br/>
            </w:r>
          </w:p>
          <w:p w14:paraId="6D8E2C62" w14:textId="53DE5983" w:rsidR="00D30CCF" w:rsidRDefault="00D30CCF" w:rsidP="000150F1">
            <w:pPr>
              <w:pStyle w:val="VCAAbulletlevel2"/>
            </w:pPr>
            <w:r>
              <w:t xml:space="preserve">Write a preface for your book, explaining why you wrote the book and why maintaining </w:t>
            </w:r>
            <w:sdt>
              <w:sdtPr>
                <w:alias w:val="Keywords"/>
                <w:tag w:val=""/>
                <w:id w:val="492069109"/>
                <w:placeholder>
                  <w:docPart w:val="1ACAB63A6E204CECA1892CB4E7814E6D"/>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 xml:space="preserve"> traditions or celebrations is important.</w:t>
            </w:r>
            <w:r>
              <w:br/>
            </w:r>
          </w:p>
          <w:p w14:paraId="0249A66A" w14:textId="77777777" w:rsidR="00D30CCF" w:rsidRPr="0066155E" w:rsidRDefault="00D30CCF" w:rsidP="000150F1">
            <w:pPr>
              <w:pStyle w:val="VCAAbulletlevel2"/>
            </w:pPr>
            <w:r>
              <w:t xml:space="preserve">Read your short story or picture book to your small group using appropriate verbal and non-verbal language, then create a personal reflection on what you have learnt from </w:t>
            </w:r>
            <w:r>
              <w:lastRenderedPageBreak/>
              <w:t>your peers’ short stories or picture books. Make connections to your own experiences, research, and classroom discussions.</w:t>
            </w:r>
          </w:p>
        </w:tc>
      </w:tr>
    </w:tbl>
    <w:p w14:paraId="366A9F5D" w14:textId="77777777" w:rsidR="00D30CCF" w:rsidRDefault="00D30CCF" w:rsidP="00D30CCF">
      <w:pPr>
        <w:rPr>
          <w:lang w:val="en-AU"/>
        </w:rPr>
      </w:pPr>
    </w:p>
    <w:p w14:paraId="337078EB" w14:textId="77777777" w:rsidR="00D30CCF" w:rsidRDefault="00D30CCF" w:rsidP="00D30CCF">
      <w:pPr>
        <w:rPr>
          <w:lang w:val="en-AU"/>
        </w:rPr>
      </w:pPr>
    </w:p>
    <w:p w14:paraId="5BB482F7" w14:textId="77777777" w:rsidR="00D30CCF" w:rsidRDefault="00D30CCF" w:rsidP="00D30CCF">
      <w:pPr>
        <w:pStyle w:val="Heading4"/>
      </w:pPr>
      <w:r w:rsidRPr="00B13D9B">
        <w:t xml:space="preserve">Unit </w:t>
      </w:r>
      <w:proofErr w:type="gramStart"/>
      <w:r>
        <w:t>4  -</w:t>
      </w:r>
      <w:proofErr w:type="gramEnd"/>
      <w:r>
        <w:t xml:space="preserve"> Area</w:t>
      </w:r>
      <w:r w:rsidRPr="00B13D9B">
        <w:t xml:space="preserve"> of Study </w:t>
      </w:r>
      <w:r>
        <w:t xml:space="preserve">3 </w:t>
      </w:r>
    </w:p>
    <w:tbl>
      <w:tblPr>
        <w:tblStyle w:val="TableGrid"/>
        <w:tblW w:w="9356" w:type="dxa"/>
        <w:tblInd w:w="-5" w:type="dxa"/>
        <w:tblLook w:val="04A0" w:firstRow="1" w:lastRow="0" w:firstColumn="1" w:lastColumn="0" w:noHBand="0" w:noVBand="1"/>
      </w:tblPr>
      <w:tblGrid>
        <w:gridCol w:w="2339"/>
        <w:gridCol w:w="2339"/>
        <w:gridCol w:w="2339"/>
        <w:gridCol w:w="2339"/>
      </w:tblGrid>
      <w:tr w:rsidR="00D30CCF" w:rsidRPr="007B23FE" w14:paraId="271FE62E" w14:textId="77777777" w:rsidTr="000150F1">
        <w:trPr>
          <w:trHeight w:val="274"/>
        </w:trPr>
        <w:tc>
          <w:tcPr>
            <w:tcW w:w="2339" w:type="dxa"/>
            <w:shd w:val="clear" w:color="auto" w:fill="0F7EB4"/>
          </w:tcPr>
          <w:p w14:paraId="37112848" w14:textId="77777777" w:rsidR="00D30CCF" w:rsidRPr="007B23FE" w:rsidRDefault="00D30CCF"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 xml:space="preserve">Concept </w:t>
            </w:r>
          </w:p>
        </w:tc>
        <w:tc>
          <w:tcPr>
            <w:tcW w:w="2339" w:type="dxa"/>
            <w:shd w:val="clear" w:color="auto" w:fill="0F7EB4"/>
          </w:tcPr>
          <w:p w14:paraId="284310DF" w14:textId="77777777" w:rsidR="00D30CCF" w:rsidRPr="007B23FE" w:rsidRDefault="00D30CCF"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Perspective</w:t>
            </w:r>
          </w:p>
        </w:tc>
        <w:tc>
          <w:tcPr>
            <w:tcW w:w="2339" w:type="dxa"/>
            <w:shd w:val="clear" w:color="auto" w:fill="0F7EB4"/>
          </w:tcPr>
          <w:p w14:paraId="2FEB1620" w14:textId="77777777" w:rsidR="00D30CCF" w:rsidRPr="007B23FE" w:rsidRDefault="00D30CCF"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Topic</w:t>
            </w:r>
          </w:p>
        </w:tc>
        <w:tc>
          <w:tcPr>
            <w:tcW w:w="2339" w:type="dxa"/>
            <w:shd w:val="clear" w:color="auto" w:fill="0F7EB4"/>
          </w:tcPr>
          <w:p w14:paraId="68BC9EAB" w14:textId="77777777" w:rsidR="00D30CCF" w:rsidRPr="007B23FE" w:rsidRDefault="00D30CCF" w:rsidP="000150F1">
            <w:pPr>
              <w:spacing w:before="80" w:after="80" w:line="280" w:lineRule="exact"/>
              <w:jc w:val="center"/>
              <w:rPr>
                <w:rFonts w:ascii="Arial Narrow" w:hAnsi="Arial Narrow" w:cs="Arial"/>
                <w:color w:val="FFFFFF" w:themeColor="background1"/>
                <w14:ligatures w14:val="standardContextual"/>
              </w:rPr>
            </w:pPr>
            <w:r w:rsidRPr="007B23FE">
              <w:rPr>
                <w:rFonts w:ascii="Arial Narrow" w:hAnsi="Arial Narrow" w:cs="Arial"/>
                <w:b/>
                <w:color w:val="FFFFFF" w:themeColor="background1"/>
                <w14:ligatures w14:val="standardContextual"/>
              </w:rPr>
              <w:t>Subtopic</w:t>
            </w:r>
          </w:p>
        </w:tc>
      </w:tr>
      <w:tr w:rsidR="00D30CCF" w:rsidRPr="007B23FE" w14:paraId="26B2A4FC" w14:textId="77777777" w:rsidTr="00EF4924">
        <w:trPr>
          <w:trHeight w:val="1701"/>
        </w:trPr>
        <w:tc>
          <w:tcPr>
            <w:tcW w:w="2339" w:type="dxa"/>
            <w:vAlign w:val="center"/>
          </w:tcPr>
          <w:p w14:paraId="0DCE474F" w14:textId="77777777" w:rsidR="00D30CCF" w:rsidRPr="006F2769" w:rsidRDefault="00D30CCF" w:rsidP="000150F1">
            <w:pPr>
              <w:pStyle w:val="VCAAbody"/>
              <w:jc w:val="center"/>
            </w:pPr>
            <w:r w:rsidRPr="006F2769">
              <w:t>Sustainability</w:t>
            </w:r>
          </w:p>
        </w:tc>
        <w:tc>
          <w:tcPr>
            <w:tcW w:w="2339" w:type="dxa"/>
            <w:vAlign w:val="center"/>
          </w:tcPr>
          <w:p w14:paraId="3D9257F3" w14:textId="77777777" w:rsidR="00D30CCF" w:rsidRPr="006F2769" w:rsidRDefault="00D30CCF" w:rsidP="000150F1">
            <w:pPr>
              <w:pStyle w:val="VCAAbody"/>
              <w:jc w:val="center"/>
            </w:pPr>
            <w:r w:rsidRPr="006F2769">
              <w:t>Personal</w:t>
            </w:r>
          </w:p>
        </w:tc>
        <w:tc>
          <w:tcPr>
            <w:tcW w:w="2339" w:type="dxa"/>
            <w:vAlign w:val="center"/>
          </w:tcPr>
          <w:p w14:paraId="3244CC3C" w14:textId="77777777" w:rsidR="00D30CCF" w:rsidRPr="006F2769" w:rsidRDefault="00D30CCF" w:rsidP="000150F1">
            <w:pPr>
              <w:pStyle w:val="VCAAbody"/>
              <w:jc w:val="center"/>
            </w:pPr>
            <w:r w:rsidRPr="006F2769">
              <w:t xml:space="preserve">Natural Environment </w:t>
            </w:r>
          </w:p>
        </w:tc>
        <w:tc>
          <w:tcPr>
            <w:tcW w:w="2339" w:type="dxa"/>
            <w:vAlign w:val="center"/>
          </w:tcPr>
          <w:p w14:paraId="145BF42A" w14:textId="77777777" w:rsidR="00D30CCF" w:rsidRPr="006F2769" w:rsidRDefault="00D30CCF" w:rsidP="000150F1">
            <w:pPr>
              <w:pStyle w:val="VCAAbody"/>
              <w:jc w:val="center"/>
            </w:pPr>
            <w:r w:rsidRPr="006F2769">
              <w:t>Personal responsibilities towards our natural environment</w:t>
            </w:r>
          </w:p>
        </w:tc>
      </w:tr>
    </w:tbl>
    <w:p w14:paraId="2E701417" w14:textId="77777777" w:rsidR="00D30CCF" w:rsidRPr="00B13D9B" w:rsidRDefault="00D30CCF" w:rsidP="00D30CCF">
      <w:pPr>
        <w:pStyle w:val="Heading2"/>
        <w:rPr>
          <w:sz w:val="28"/>
        </w:rPr>
      </w:pPr>
      <w:bookmarkStart w:id="81" w:name="_Toc189124146"/>
      <w:bookmarkStart w:id="82" w:name="_Toc191905784"/>
      <w:r w:rsidRPr="00B13D9B">
        <w:rPr>
          <w:sz w:val="28"/>
        </w:rPr>
        <w:t xml:space="preserve">Outcome </w:t>
      </w:r>
      <w:r>
        <w:rPr>
          <w:sz w:val="28"/>
        </w:rPr>
        <w:t>3</w:t>
      </w:r>
      <w:bookmarkEnd w:id="81"/>
      <w:bookmarkEnd w:id="82"/>
    </w:p>
    <w:p w14:paraId="1CBF8735" w14:textId="785D633C" w:rsidR="00D30CCF" w:rsidRDefault="00D30CCF" w:rsidP="00D30CCF">
      <w:pPr>
        <w:pStyle w:val="VCAAbody"/>
        <w:rPr>
          <w:shd w:val="clear" w:color="auto" w:fill="FFFFFF"/>
        </w:rPr>
      </w:pPr>
      <w:r w:rsidRPr="006F2769">
        <w:rPr>
          <w:shd w:val="clear" w:color="auto" w:fill="FFFFFF"/>
        </w:rPr>
        <w:t xml:space="preserve">On completion of this unit the student should be able to produce an extended piece of original writing in </w:t>
      </w:r>
      <w:sdt>
        <w:sdtPr>
          <w:rPr>
            <w:shd w:val="clear" w:color="auto" w:fill="FFFFFF"/>
          </w:rPr>
          <w:alias w:val="Keywords"/>
          <w:tag w:val=""/>
          <w:id w:val="1605002138"/>
          <w:placeholder>
            <w:docPart w:val="8B2C9B69DB894595AE5EEBA0B5224C81"/>
          </w:placeholder>
          <w:dataBinding w:prefixMappings="xmlns:ns0='http://purl.org/dc/elements/1.1/' xmlns:ns1='http://schemas.openxmlformats.org/package/2006/metadata/core-properties' " w:xpath="/ns1:coreProperties[1]/ns1:keywords[1]" w:storeItemID="{6C3C8BC8-F283-45AE-878A-BAB7291924A1}"/>
          <w:text/>
        </w:sdtPr>
        <w:sdtEndPr/>
        <w:sdtContent>
          <w:r>
            <w:rPr>
              <w:shd w:val="clear" w:color="auto" w:fill="FFFFFF"/>
            </w:rPr>
            <w:t>Macedonian</w:t>
          </w:r>
        </w:sdtContent>
      </w:sdt>
      <w:r w:rsidRPr="006F2769">
        <w:rPr>
          <w:shd w:val="clear" w:color="auto" w:fill="FFFFFF"/>
        </w:rPr>
        <w:t xml:space="preserve"> in response to a task.</w:t>
      </w:r>
    </w:p>
    <w:p w14:paraId="7AB2AF5A" w14:textId="77777777" w:rsidR="00D30CCF" w:rsidRDefault="00D30CCF" w:rsidP="00D30CCF">
      <w:pPr>
        <w:pStyle w:val="Heading2"/>
        <w:rPr>
          <w:sz w:val="24"/>
          <w:szCs w:val="24"/>
        </w:rPr>
      </w:pPr>
      <w:bookmarkStart w:id="83" w:name="_Toc189124147"/>
      <w:bookmarkStart w:id="84" w:name="_Toc191905785"/>
      <w:r w:rsidRPr="00753F1C">
        <w:rPr>
          <w:sz w:val="24"/>
          <w:szCs w:val="24"/>
        </w:rPr>
        <w:t>Examples of learning activities</w:t>
      </w:r>
      <w:bookmarkEnd w:id="83"/>
      <w:bookmarkEnd w:id="84"/>
    </w:p>
    <w:tbl>
      <w:tblPr>
        <w:tblStyle w:val="TableGrid"/>
        <w:tblW w:w="0" w:type="auto"/>
        <w:tblInd w:w="-5" w:type="dxa"/>
        <w:tblBorders>
          <w:left w:val="none" w:sz="0" w:space="0" w:color="auto"/>
          <w:right w:val="none" w:sz="0" w:space="0" w:color="auto"/>
        </w:tblBorders>
        <w:tblLook w:val="04A0" w:firstRow="1" w:lastRow="0" w:firstColumn="1" w:lastColumn="0" w:noHBand="0" w:noVBand="1"/>
      </w:tblPr>
      <w:tblGrid>
        <w:gridCol w:w="8783"/>
      </w:tblGrid>
      <w:tr w:rsidR="00D30CCF" w:rsidRPr="00A36965" w14:paraId="34028452" w14:textId="77777777" w:rsidTr="000150F1">
        <w:trPr>
          <w:cantSplit/>
        </w:trPr>
        <w:tc>
          <w:tcPr>
            <w:tcW w:w="8783" w:type="dxa"/>
          </w:tcPr>
          <w:p w14:paraId="33FE0B41" w14:textId="34558C92" w:rsidR="00D30CCF" w:rsidRPr="00D66A44" w:rsidRDefault="00D30CCF" w:rsidP="000150F1">
            <w:pPr>
              <w:pStyle w:val="VCAAbulletlevel2"/>
            </w:pPr>
            <w:r w:rsidRPr="00D66A44">
              <w:t>View five images showing examples of a range</w:t>
            </w:r>
            <w:r>
              <w:t xml:space="preserve"> of</w:t>
            </w:r>
            <w:r w:rsidRPr="00D66A44">
              <w:t xml:space="preserve"> natural resources and environments, such as trees, animals, </w:t>
            </w:r>
            <w:proofErr w:type="gramStart"/>
            <w:r w:rsidRPr="00D66A44">
              <w:t>waterways</w:t>
            </w:r>
            <w:proofErr w:type="gramEnd"/>
            <w:r w:rsidRPr="00D66A44">
              <w:t xml:space="preserve"> and national parks. In small groups, discuss the importance of the natural resources. Then, brainstorm words to describe the images and build a shared online glossary in </w:t>
            </w:r>
            <w:sdt>
              <w:sdtPr>
                <w:alias w:val="Keywords"/>
                <w:tag w:val=""/>
                <w:id w:val="1140455678"/>
                <w:placeholder>
                  <w:docPart w:val="3DE9428A50804B6499AC6DA1DF69E026"/>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D66A44">
              <w:t>.</w:t>
            </w:r>
          </w:p>
        </w:tc>
      </w:tr>
      <w:tr w:rsidR="00D30CCF" w:rsidRPr="00A36965" w14:paraId="5AEC3869" w14:textId="77777777" w:rsidTr="000150F1">
        <w:trPr>
          <w:cantSplit/>
        </w:trPr>
        <w:tc>
          <w:tcPr>
            <w:tcW w:w="8783" w:type="dxa"/>
          </w:tcPr>
          <w:p w14:paraId="5F9B111C" w14:textId="77777777" w:rsidR="00D30CCF" w:rsidRPr="00D66A44" w:rsidRDefault="00D30CCF" w:rsidP="000150F1">
            <w:pPr>
              <w:pStyle w:val="VCAAbulletlevel2"/>
            </w:pPr>
            <w:r w:rsidRPr="00D66A44">
              <w:t>Write sentences that create vivid imagery using figurative language (</w:t>
            </w:r>
            <w:r>
              <w:t>e.g.</w:t>
            </w:r>
            <w:r w:rsidRPr="00D66A44">
              <w:t xml:space="preserve"> metaphors, </w:t>
            </w:r>
            <w:proofErr w:type="gramStart"/>
            <w:r w:rsidRPr="00D66A44">
              <w:t>similes</w:t>
            </w:r>
            <w:proofErr w:type="gramEnd"/>
            <w:r w:rsidRPr="00D66A44">
              <w:t xml:space="preserve"> or alliteration) and using vocabulary from the shared online glossary.</w:t>
            </w:r>
          </w:p>
        </w:tc>
      </w:tr>
      <w:tr w:rsidR="00D30CCF" w:rsidRPr="00A36965" w14:paraId="456E381B" w14:textId="77777777" w:rsidTr="000150F1">
        <w:trPr>
          <w:cantSplit/>
        </w:trPr>
        <w:tc>
          <w:tcPr>
            <w:tcW w:w="8783" w:type="dxa"/>
          </w:tcPr>
          <w:p w14:paraId="333CFACC" w14:textId="0EF70F8D" w:rsidR="00D30CCF" w:rsidRPr="00D66A44" w:rsidRDefault="00D30CCF" w:rsidP="000150F1">
            <w:pPr>
              <w:pStyle w:val="VCAAbulletlevel2"/>
            </w:pPr>
            <w:r w:rsidRPr="00D66A44">
              <w:t xml:space="preserve">View a short video or documentary in </w:t>
            </w:r>
            <w:sdt>
              <w:sdtPr>
                <w:alias w:val="Keywords"/>
                <w:tag w:val=""/>
                <w:id w:val="646711941"/>
                <w:placeholder>
                  <w:docPart w:val="74335C1B80A549B7BE58CD29637BDFC5"/>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D66A44">
              <w:t xml:space="preserve"> about the importance of recycling and the different ways people can recycle in Australia or a </w:t>
            </w:r>
            <w:sdt>
              <w:sdtPr>
                <w:alias w:val="Keywords"/>
                <w:tag w:val=""/>
                <w:id w:val="-258223308"/>
                <w:placeholder>
                  <w:docPart w:val="7C8D711A7C714466B08801FE4D9461AE"/>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D66A44">
              <w:t>-speaking country. Complete a jumbled text comprehension activity, using sequencing words (e.g. first, then, next, finally). Reconstruct and organise a text about recycling, based on the information from the video or documentary. Compare your sequence with your classmates.</w:t>
            </w:r>
          </w:p>
        </w:tc>
      </w:tr>
      <w:tr w:rsidR="00D30CCF" w:rsidRPr="00A36965" w14:paraId="1AF85433" w14:textId="77777777" w:rsidTr="000150F1">
        <w:trPr>
          <w:cantSplit/>
        </w:trPr>
        <w:tc>
          <w:tcPr>
            <w:tcW w:w="8783" w:type="dxa"/>
          </w:tcPr>
          <w:p w14:paraId="306B2F0A" w14:textId="1895BC3D" w:rsidR="00D30CCF" w:rsidRPr="00D66A44" w:rsidRDefault="00D30CCF" w:rsidP="000150F1">
            <w:pPr>
              <w:pStyle w:val="VCAAbulletlevel2"/>
            </w:pPr>
            <w:r w:rsidRPr="00D66A44">
              <w:lastRenderedPageBreak/>
              <w:t xml:space="preserve">In small groups, play a game of Snap, racing to be the fastest to ‘snap’ the card containing the correct image, as the teacher calls out different waste products in </w:t>
            </w:r>
            <w:sdt>
              <w:sdtPr>
                <w:alias w:val="Keywords"/>
                <w:tag w:val=""/>
                <w:id w:val="-2141099368"/>
                <w:placeholder>
                  <w:docPart w:val="3726EC51608D45D584E8203E258837EC"/>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D66A44">
              <w:t xml:space="preserve">. Then, categorise each of the cards according to how you separate each item of rubbish in your family, </w:t>
            </w:r>
            <w:proofErr w:type="gramStart"/>
            <w:r w:rsidRPr="00D66A44">
              <w:t>school</w:t>
            </w:r>
            <w:proofErr w:type="gramEnd"/>
            <w:r w:rsidRPr="00D66A44">
              <w:t xml:space="preserve"> or community. Watch a video about sorting rubbish in a </w:t>
            </w:r>
            <w:sdt>
              <w:sdtPr>
                <w:alias w:val="Keywords"/>
                <w:tag w:val=""/>
                <w:id w:val="622263080"/>
                <w:placeholder>
                  <w:docPart w:val="80935E12F93D42769457F1581EF56A95"/>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D66A44">
              <w:t>-speaking country or community and, based on the information provided, re-sort the cards into ‘disposal groups’ (e.g. recycling, garden waste, compost, general rubbish, paper). Discuss and then use a Venn diagram to record the similarities and differences between the two countries or communities.</w:t>
            </w:r>
          </w:p>
        </w:tc>
      </w:tr>
      <w:tr w:rsidR="00D30CCF" w:rsidRPr="00A36965" w14:paraId="2520084E" w14:textId="77777777" w:rsidTr="000150F1">
        <w:trPr>
          <w:cantSplit/>
        </w:trPr>
        <w:tc>
          <w:tcPr>
            <w:tcW w:w="8783" w:type="dxa"/>
          </w:tcPr>
          <w:p w14:paraId="43C2D988" w14:textId="77777777" w:rsidR="00D30CCF" w:rsidRPr="00D66A44" w:rsidRDefault="00D30CCF" w:rsidP="000150F1">
            <w:pPr>
              <w:pStyle w:val="VCAAbulletlevel2"/>
            </w:pPr>
            <w:r w:rsidRPr="00D66A44">
              <w:t>Reflect on a time where you have taken personal responsibility for something in the natural environment (e.g. planting trees, picking up rubbish, caring for injured wildlife). Write a short paragraph detailing what you did and how this was effective in protecting the environment. Share your reflection with the class and use a class mind map to collate the information. Then, elaborate on the positive effects that</w:t>
            </w:r>
            <w:r>
              <w:t xml:space="preserve"> your</w:t>
            </w:r>
            <w:r w:rsidRPr="00D66A44">
              <w:t xml:space="preserve"> actions have had on the environment.</w:t>
            </w:r>
          </w:p>
        </w:tc>
      </w:tr>
      <w:tr w:rsidR="00D30CCF" w:rsidRPr="00A36965" w14:paraId="58D8F8ED" w14:textId="77777777" w:rsidTr="000150F1">
        <w:trPr>
          <w:cantSplit/>
        </w:trPr>
        <w:tc>
          <w:tcPr>
            <w:tcW w:w="8783" w:type="dxa"/>
          </w:tcPr>
          <w:p w14:paraId="58EB6044" w14:textId="0F52ACF0" w:rsidR="00D30CCF" w:rsidRPr="00D66A44" w:rsidRDefault="00D30CCF" w:rsidP="000150F1">
            <w:pPr>
              <w:pStyle w:val="VCAAbulletlevel2"/>
            </w:pPr>
            <w:r w:rsidRPr="00D66A44">
              <w:t xml:space="preserve">Read a range of opinion pieces or evaluative articles in the news evaluating different sustainable practices, for example using e-scooters, and highlight the vocabulary and grammatical structures used to evaluate. Then, in </w:t>
            </w:r>
            <w:sdt>
              <w:sdtPr>
                <w:alias w:val="Keywords"/>
                <w:tag w:val=""/>
                <w:id w:val="60837587"/>
                <w:placeholder>
                  <w:docPart w:val="06F154A20F224ED5A959046734B65715"/>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 xml:space="preserve"> w</w:t>
            </w:r>
            <w:r w:rsidRPr="00D66A44">
              <w:t xml:space="preserve">rite your own evaluations about a sustainable practice allocated to you by the teacher. In small groups, share your evaluations with students who evaluated a different sustainable practice.  </w:t>
            </w:r>
          </w:p>
        </w:tc>
      </w:tr>
      <w:tr w:rsidR="00D30CCF" w:rsidRPr="00A36965" w14:paraId="26D1BE05" w14:textId="77777777" w:rsidTr="000150F1">
        <w:trPr>
          <w:cantSplit/>
        </w:trPr>
        <w:tc>
          <w:tcPr>
            <w:tcW w:w="8783" w:type="dxa"/>
          </w:tcPr>
          <w:p w14:paraId="16D28F57" w14:textId="249FD0AB" w:rsidR="00D30CCF" w:rsidRPr="00D66A44" w:rsidRDefault="00D30CCF" w:rsidP="000150F1">
            <w:pPr>
              <w:pStyle w:val="VCAAbulletlevel2"/>
            </w:pPr>
            <w:r w:rsidRPr="00D66A44">
              <w:t xml:space="preserve">Read a children’s short story or picture book in </w:t>
            </w:r>
            <w:sdt>
              <w:sdtPr>
                <w:alias w:val="Keywords"/>
                <w:tag w:val=""/>
                <w:id w:val="-709030453"/>
                <w:placeholder>
                  <w:docPart w:val="0CF0EE4F4E6243889A21BA76FFCE13B8"/>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w:t>
            </w:r>
            <w:r w:rsidRPr="00D66A44">
              <w:t xml:space="preserve"> Choose one that informs a younger audience about how to act on an environmental issue. Make notes about the use of language, including word choice and grammatical structures relevant to the target audience. Identify the similarities and differences between the vocabulary and grammatical structures you identified when reading this informative text, and those used in the evaluative texts. Discuss your observations with a partner.</w:t>
            </w:r>
          </w:p>
        </w:tc>
      </w:tr>
      <w:tr w:rsidR="00D30CCF" w:rsidRPr="00A36965" w14:paraId="074B3E07" w14:textId="77777777" w:rsidTr="000150F1">
        <w:trPr>
          <w:cantSplit/>
        </w:trPr>
        <w:tc>
          <w:tcPr>
            <w:tcW w:w="8783" w:type="dxa"/>
          </w:tcPr>
          <w:p w14:paraId="57738F3F" w14:textId="77777777" w:rsidR="00D30CCF" w:rsidRPr="00D66A44" w:rsidRDefault="00D30CCF" w:rsidP="000150F1">
            <w:pPr>
              <w:pStyle w:val="VCAAbulletlevel2"/>
            </w:pPr>
            <w:r w:rsidRPr="00D66A44">
              <w:t xml:space="preserve">Working with a partner, match cards containing persuasive devices (e.g. repetition, rhetorical question, anecdote), their definitions, and examples relevant to the environment. Alternatively, compete against one another in timed races to see who can be the fastest to match the words, </w:t>
            </w:r>
            <w:proofErr w:type="gramStart"/>
            <w:r w:rsidRPr="00D66A44">
              <w:t>definitions</w:t>
            </w:r>
            <w:proofErr w:type="gramEnd"/>
            <w:r w:rsidRPr="00D66A44">
              <w:t xml:space="preserve"> and examples.</w:t>
            </w:r>
          </w:p>
        </w:tc>
      </w:tr>
      <w:tr w:rsidR="00D30CCF" w:rsidRPr="00A36965" w14:paraId="0559FD7B" w14:textId="77777777" w:rsidTr="000150F1">
        <w:trPr>
          <w:cantSplit/>
        </w:trPr>
        <w:tc>
          <w:tcPr>
            <w:tcW w:w="8783" w:type="dxa"/>
          </w:tcPr>
          <w:p w14:paraId="6C9759B9" w14:textId="1666DE1B" w:rsidR="00D30CCF" w:rsidRPr="00D66A44" w:rsidRDefault="00D30CCF" w:rsidP="000150F1">
            <w:pPr>
              <w:pStyle w:val="VCAAbulletlevel2"/>
            </w:pPr>
            <w:r w:rsidRPr="00D66A44">
              <w:t xml:space="preserve">Listen to or view video clips in </w:t>
            </w:r>
            <w:sdt>
              <w:sdtPr>
                <w:alias w:val="Keywords"/>
                <w:tag w:val=""/>
                <w:id w:val="-1136727769"/>
                <w:placeholder>
                  <w:docPart w:val="741E88C9A4CD4DE883E5F60C4BD1C79D"/>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D66A44">
              <w:t xml:space="preserve"> that persuade an audience to act on an environmental issue as a class. Write examples of persuasive devices from the text on separate sticky-notes and create a class poster, collating each example under the heading of the appropriate persuasive device.</w:t>
            </w:r>
          </w:p>
        </w:tc>
      </w:tr>
      <w:tr w:rsidR="00D30CCF" w:rsidRPr="00A36965" w14:paraId="795DC6E5" w14:textId="77777777" w:rsidTr="000150F1">
        <w:trPr>
          <w:cantSplit/>
        </w:trPr>
        <w:tc>
          <w:tcPr>
            <w:tcW w:w="8783" w:type="dxa"/>
          </w:tcPr>
          <w:p w14:paraId="685E011E" w14:textId="09503079" w:rsidR="00D30CCF" w:rsidRPr="00D66A44" w:rsidRDefault="00D30CCF" w:rsidP="000150F1">
            <w:pPr>
              <w:pStyle w:val="VCAAbulletlevel2"/>
            </w:pPr>
            <w:r w:rsidRPr="00D66A44">
              <w:t xml:space="preserve">Participate in a </w:t>
            </w:r>
            <w:hyperlink r:id="rId55" w:history="1">
              <w:r w:rsidRPr="00F23158">
                <w:rPr>
                  <w:rStyle w:val="Hyperlink"/>
                </w:rPr>
                <w:t>'Yes, but…</w:t>
              </w:r>
            </w:hyperlink>
            <w:r w:rsidRPr="00D66A44">
              <w:t xml:space="preserve">' or </w:t>
            </w:r>
            <w:hyperlink r:id="rId56" w:history="1">
              <w:r w:rsidRPr="00F23158">
                <w:rPr>
                  <w:rStyle w:val="Hyperlink"/>
                </w:rPr>
                <w:t>'Yes, and...</w:t>
              </w:r>
            </w:hyperlink>
            <w:r w:rsidRPr="00D66A44">
              <w:t xml:space="preserve">' language game in </w:t>
            </w:r>
            <w:sdt>
              <w:sdtPr>
                <w:alias w:val="Keywords"/>
                <w:tag w:val=""/>
                <w:id w:val="-848637487"/>
                <w:placeholder>
                  <w:docPart w:val="C7B3BEE23CE646DBAFBAEEC907443F41"/>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D66A44">
              <w:t xml:space="preserve"> to practise creating sentences with counterarguments or additional information. Use open statements related to the environment or environmental issues, for example ‘Reducing the amount of plastic we use is important to protect the environment’ or ‘Our natural landmarks should be admired from afar’.</w:t>
            </w:r>
          </w:p>
        </w:tc>
      </w:tr>
      <w:tr w:rsidR="00D30CCF" w:rsidRPr="00A36965" w14:paraId="3D94804E" w14:textId="77777777" w:rsidTr="000150F1">
        <w:trPr>
          <w:cantSplit/>
        </w:trPr>
        <w:tc>
          <w:tcPr>
            <w:tcW w:w="8783" w:type="dxa"/>
          </w:tcPr>
          <w:p w14:paraId="1DA427B8" w14:textId="57494B1B" w:rsidR="00D30CCF" w:rsidRPr="00D66A44" w:rsidRDefault="00D30CCF" w:rsidP="000150F1">
            <w:pPr>
              <w:pStyle w:val="VCAAbulletlevel2"/>
            </w:pPr>
            <w:r w:rsidRPr="00D66A44">
              <w:lastRenderedPageBreak/>
              <w:t xml:space="preserve">Read an informative text about a natural resource in a </w:t>
            </w:r>
            <w:sdt>
              <w:sdtPr>
                <w:alias w:val="Keywords"/>
                <w:tag w:val=""/>
                <w:id w:val="-671028431"/>
                <w:placeholder>
                  <w:docPart w:val="3B127AFF61E045CF8E254AC730171CFF"/>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D66A44">
              <w:t>-speaking country or community. Underline key ideas from the text and rewrite the sentences in your own words. Use the paraphrased information to create an infographic for tourists about the importance of this natural resource.</w:t>
            </w:r>
          </w:p>
        </w:tc>
      </w:tr>
      <w:tr w:rsidR="00D30CCF" w:rsidRPr="00A36965" w14:paraId="143BCA64" w14:textId="77777777" w:rsidTr="000150F1">
        <w:trPr>
          <w:cantSplit/>
        </w:trPr>
        <w:tc>
          <w:tcPr>
            <w:tcW w:w="8783" w:type="dxa"/>
          </w:tcPr>
          <w:p w14:paraId="050B0E9A" w14:textId="77777777" w:rsidR="00D30CCF" w:rsidRPr="00D66A44" w:rsidRDefault="00D30CCF" w:rsidP="000150F1">
            <w:pPr>
              <w:pStyle w:val="VCAAbulletlevel2"/>
            </w:pPr>
            <w:r w:rsidRPr="00D66A44">
              <w:t xml:space="preserve">Research a topic on sustainability, for example waste reduction, recycling, </w:t>
            </w:r>
            <w:proofErr w:type="gramStart"/>
            <w:r w:rsidRPr="00D66A44">
              <w:t>upcycling</w:t>
            </w:r>
            <w:proofErr w:type="gramEnd"/>
            <w:r w:rsidRPr="00D66A44">
              <w:t xml:space="preserve"> or e-waste, by reading and/or viewing informative texts. Collate the information in a mind map. Create a table outlining the challenges and benefits associated with sustainability efforts for your chosen topic, then plan an evaluative article using your research.</w:t>
            </w:r>
          </w:p>
        </w:tc>
      </w:tr>
      <w:tr w:rsidR="00D30CCF" w:rsidRPr="00A36965" w14:paraId="51051271" w14:textId="77777777" w:rsidTr="000150F1">
        <w:trPr>
          <w:cantSplit/>
        </w:trPr>
        <w:tc>
          <w:tcPr>
            <w:tcW w:w="8783" w:type="dxa"/>
          </w:tcPr>
          <w:p w14:paraId="54D02AC1" w14:textId="18814102" w:rsidR="00D30CCF" w:rsidRPr="00D66A44" w:rsidRDefault="00D30CCF" w:rsidP="000150F1">
            <w:pPr>
              <w:pStyle w:val="VCAAbulletlevel2"/>
            </w:pPr>
            <w:r w:rsidRPr="00D66A44">
              <w:t xml:space="preserve">Read an article, view an image, and/or watch a short video about issues relating to the environment (e.g. deforestation) and collate a list of vocabulary and phrases in </w:t>
            </w:r>
            <w:sdt>
              <w:sdtPr>
                <w:alias w:val="Keywords"/>
                <w:tag w:val=""/>
                <w:id w:val="-23249795"/>
                <w:placeholder>
                  <w:docPart w:val="0C5CDE3DF71D4379A329D1A1C5E0FAD9"/>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D66A44">
              <w:t xml:space="preserve"> to add to your shared glossary. Create a </w:t>
            </w:r>
            <w:r>
              <w:t>‘</w:t>
            </w:r>
            <w:r w:rsidRPr="00D66A44">
              <w:t>Plus</w:t>
            </w:r>
            <w:r>
              <w:t>, m</w:t>
            </w:r>
            <w:r w:rsidRPr="00D66A44">
              <w:t>inus</w:t>
            </w:r>
            <w:r>
              <w:t>, i</w:t>
            </w:r>
            <w:r w:rsidRPr="00D66A44">
              <w:t>nteresting</w:t>
            </w:r>
            <w:r>
              <w:t>’</w:t>
            </w:r>
            <w:r w:rsidRPr="00D66A44">
              <w:t xml:space="preserve"> Chart (PMI) to collate the information obtained from the texts.</w:t>
            </w:r>
          </w:p>
        </w:tc>
      </w:tr>
      <w:tr w:rsidR="00D30CCF" w:rsidRPr="00A36965" w14:paraId="2B34D825" w14:textId="77777777" w:rsidTr="000150F1">
        <w:trPr>
          <w:cantSplit/>
        </w:trPr>
        <w:tc>
          <w:tcPr>
            <w:tcW w:w="8783" w:type="dxa"/>
          </w:tcPr>
          <w:p w14:paraId="4AA15B35" w14:textId="6DE4DA5E" w:rsidR="00D30CCF" w:rsidRPr="00A36965" w:rsidRDefault="00D30CCF" w:rsidP="000150F1">
            <w:pPr>
              <w:pStyle w:val="VCAAbulletlevel2"/>
              <w:rPr>
                <w:rFonts w:cstheme="minorHAnsi"/>
              </w:rPr>
            </w:pPr>
            <w:r w:rsidRPr="00D66A44">
              <w:t xml:space="preserve">Participate in a </w:t>
            </w:r>
            <w:hyperlink r:id="rId57" w:history="1">
              <w:r w:rsidRPr="00D66A44">
                <w:rPr>
                  <w:rStyle w:val="Hyperlink"/>
                </w:rPr>
                <w:t>gallery walk</w:t>
              </w:r>
            </w:hyperlink>
            <w:r w:rsidRPr="00D66A44">
              <w:t xml:space="preserve"> with conventions and grammatical structures related to persuasive, evaluative, imaginative or reflective language displayed around the room, each with a short explanation and an example sentence in </w:t>
            </w:r>
            <w:sdt>
              <w:sdtPr>
                <w:alias w:val="Keywords"/>
                <w:tag w:val=""/>
                <w:id w:val="1508869483"/>
                <w:placeholder>
                  <w:docPart w:val="91759B1D8F084EF7B11370DB0B04CB46"/>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rsidRPr="00D66A44">
              <w:t>. Complete a worksheet, adding information about the conventions, grammatical structures and examples that may be appropriate for one or more of the styles of writing.</w:t>
            </w:r>
            <w:r w:rsidRPr="00A36965">
              <w:rPr>
                <w:rFonts w:cstheme="minorHAnsi"/>
              </w:rPr>
              <w:t xml:space="preserve"> </w:t>
            </w:r>
          </w:p>
        </w:tc>
      </w:tr>
      <w:tr w:rsidR="00D30CCF" w:rsidRPr="00A36965" w14:paraId="4418C08F" w14:textId="77777777" w:rsidTr="000150F1">
        <w:trPr>
          <w:cantSplit/>
        </w:trPr>
        <w:tc>
          <w:tcPr>
            <w:tcW w:w="8783" w:type="dxa"/>
          </w:tcPr>
          <w:p w14:paraId="2554DFC1" w14:textId="77777777" w:rsidR="00D30CCF" w:rsidRPr="00D66A44" w:rsidRDefault="00D30CCF" w:rsidP="000150F1">
            <w:pPr>
              <w:pStyle w:val="VCAAbulletlevel2"/>
            </w:pPr>
            <w:r w:rsidRPr="00D66A44">
              <w:t>Read a text and highlight the persuasive techniques used. Use these structures to present a speech, convincing your classmates to join you in a local environmental day (e.g. ‘Clean up our suburb’).</w:t>
            </w:r>
          </w:p>
        </w:tc>
      </w:tr>
      <w:tr w:rsidR="00D30CCF" w:rsidRPr="00A36965" w14:paraId="0CE424B3" w14:textId="77777777" w:rsidTr="000150F1">
        <w:trPr>
          <w:cantSplit/>
        </w:trPr>
        <w:tc>
          <w:tcPr>
            <w:tcW w:w="8783" w:type="dxa"/>
          </w:tcPr>
          <w:p w14:paraId="04A018CD" w14:textId="77777777" w:rsidR="00D30CCF" w:rsidRPr="00D66A44" w:rsidRDefault="00D30CCF" w:rsidP="000150F1">
            <w:pPr>
              <w:pStyle w:val="VCAAbulletlevel2"/>
            </w:pPr>
            <w:r w:rsidRPr="00D66A44">
              <w:t>Research facts and statistics relating to an environmental issue (e.g. recycling), including innovations and the impacts these efforts are having on the environment. Create a video blog post informing your followers of these recent innovations and upload it to a shared online space. Watch three video blog posts from other students and make comments.</w:t>
            </w:r>
          </w:p>
        </w:tc>
      </w:tr>
      <w:tr w:rsidR="00D30CCF" w:rsidRPr="00A36965" w14:paraId="438C5093" w14:textId="77777777" w:rsidTr="000150F1">
        <w:trPr>
          <w:cantSplit/>
        </w:trPr>
        <w:tc>
          <w:tcPr>
            <w:tcW w:w="8783" w:type="dxa"/>
          </w:tcPr>
          <w:p w14:paraId="2760B1A8" w14:textId="7EE8ABD7" w:rsidR="00D30CCF" w:rsidRPr="00D66A44" w:rsidRDefault="00D30CCF" w:rsidP="000150F1">
            <w:pPr>
              <w:pStyle w:val="VCAAbulletlevel2"/>
            </w:pPr>
            <w:r w:rsidRPr="00A36965">
              <w:t xml:space="preserve">In small groups, create an online space dedicated to sharing knowledge and raising awareness about an environmental issue relevant to the </w:t>
            </w:r>
            <w:sdt>
              <w:sdtPr>
                <w:alias w:val="Keywords"/>
                <w:tag w:val=""/>
                <w:id w:val="-1237401706"/>
                <w:placeholder>
                  <w:docPart w:val="06C14CA1ABCE4A0B930FC49835A5EF9E"/>
                </w:placeholder>
                <w:dataBinding w:prefixMappings="xmlns:ns0='http://purl.org/dc/elements/1.1/' xmlns:ns1='http://schemas.openxmlformats.org/package/2006/metadata/core-properties' " w:xpath="/ns1:coreProperties[1]/ns1:keywords[1]" w:storeItemID="{6C3C8BC8-F283-45AE-878A-BAB7291924A1}"/>
                <w:text/>
              </w:sdtPr>
              <w:sdtEndPr/>
              <w:sdtContent>
                <w:r>
                  <w:t>Macedonian</w:t>
                </w:r>
              </w:sdtContent>
            </w:sdt>
            <w:r>
              <w:t>-</w:t>
            </w:r>
            <w:r w:rsidRPr="00A36965">
              <w:t>speaking community</w:t>
            </w:r>
            <w:r w:rsidRPr="00DA3056">
              <w:t>.</w:t>
            </w:r>
          </w:p>
        </w:tc>
      </w:tr>
      <w:tr w:rsidR="00D30CCF" w:rsidRPr="00DA3056" w14:paraId="7334D6C6" w14:textId="77777777" w:rsidTr="000150F1">
        <w:trPr>
          <w:cantSplit/>
        </w:trPr>
        <w:tc>
          <w:tcPr>
            <w:tcW w:w="8783" w:type="dxa"/>
            <w:shd w:val="clear" w:color="auto" w:fill="D9D9D9" w:themeFill="background1" w:themeFillShade="D9"/>
          </w:tcPr>
          <w:p w14:paraId="78FBE95F" w14:textId="1DF7F44F" w:rsidR="00D30CCF" w:rsidRPr="006E7D7F" w:rsidRDefault="00D30CCF" w:rsidP="000150F1">
            <w:pPr>
              <w:pStyle w:val="VCAAbulletlevel2"/>
              <w:rPr>
                <w:b/>
                <w:bCs/>
              </w:rPr>
            </w:pPr>
            <w:r w:rsidRPr="006E7D7F">
              <w:rPr>
                <w:b/>
                <w:bCs/>
                <w:noProof/>
              </w:rPr>
              <w:drawing>
                <wp:anchor distT="0" distB="0" distL="114300" distR="114300" simplePos="0" relativeHeight="251684864" behindDoc="0" locked="0" layoutInCell="1" allowOverlap="1" wp14:anchorId="2CD36437" wp14:editId="44B86E98">
                  <wp:simplePos x="0" y="0"/>
                  <wp:positionH relativeFrom="column">
                    <wp:posOffset>4851400</wp:posOffset>
                  </wp:positionH>
                  <wp:positionV relativeFrom="paragraph">
                    <wp:posOffset>132080</wp:posOffset>
                  </wp:positionV>
                  <wp:extent cx="476250" cy="476250"/>
                  <wp:effectExtent l="0" t="0" r="0" b="0"/>
                  <wp:wrapThrough wrapText="bothSides">
                    <wp:wrapPolygon edited="0">
                      <wp:start x="4320" y="0"/>
                      <wp:lineTo x="0" y="4320"/>
                      <wp:lineTo x="0" y="16416"/>
                      <wp:lineTo x="4320" y="20736"/>
                      <wp:lineTo x="16416" y="20736"/>
                      <wp:lineTo x="20736" y="16416"/>
                      <wp:lineTo x="20736" y="4320"/>
                      <wp:lineTo x="16416" y="0"/>
                      <wp:lineTo x="4320" y="0"/>
                    </wp:wrapPolygon>
                  </wp:wrapThrough>
                  <wp:docPr id="1694706031" name="Picture 1"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xample icon for advice for teachers"/>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76250" cy="476250"/>
                          </a:xfrm>
                          <a:prstGeom prst="rect">
                            <a:avLst/>
                          </a:prstGeom>
                          <a:noFill/>
                          <a:ln>
                            <a:noFill/>
                          </a:ln>
                        </pic:spPr>
                      </pic:pic>
                    </a:graphicData>
                  </a:graphic>
                </wp:anchor>
              </w:drawing>
            </w:r>
            <w:r w:rsidRPr="006E7D7F">
              <w:rPr>
                <w:b/>
                <w:bCs/>
                <w:noProof/>
              </w:rPr>
              <w:t xml:space="preserve">In small groups, create an online space dedicated to sharing knowledge and raising awareness about an environmental issue relevant to the </w:t>
            </w:r>
            <w:sdt>
              <w:sdtPr>
                <w:rPr>
                  <w:b/>
                  <w:bCs/>
                </w:rPr>
                <w:alias w:val="Keywords"/>
                <w:tag w:val=""/>
                <w:id w:val="-626931529"/>
                <w:placeholder>
                  <w:docPart w:val="C303D6082F4145C5A935662C0FB99570"/>
                </w:placeholder>
                <w:dataBinding w:prefixMappings="xmlns:ns0='http://purl.org/dc/elements/1.1/' xmlns:ns1='http://schemas.openxmlformats.org/package/2006/metadata/core-properties' " w:xpath="/ns1:coreProperties[1]/ns1:keywords[1]" w:storeItemID="{6C3C8BC8-F283-45AE-878A-BAB7291924A1}"/>
                <w:text/>
              </w:sdtPr>
              <w:sdtEndPr/>
              <w:sdtContent>
                <w:r>
                  <w:rPr>
                    <w:b/>
                    <w:bCs/>
                  </w:rPr>
                  <w:t>Macedonian</w:t>
                </w:r>
              </w:sdtContent>
            </w:sdt>
            <w:r w:rsidRPr="006E7D7F">
              <w:rPr>
                <w:b/>
                <w:bCs/>
              </w:rPr>
              <w:t xml:space="preserve">-speaking community. </w:t>
            </w:r>
          </w:p>
        </w:tc>
      </w:tr>
    </w:tbl>
    <w:p w14:paraId="4D204E1C" w14:textId="77777777" w:rsidR="00D30CCF" w:rsidRDefault="00D30CCF" w:rsidP="00D30CCF">
      <w:pPr>
        <w:rPr>
          <w:lang w:val="en-AU"/>
        </w:rPr>
      </w:pPr>
      <w:r>
        <w:rPr>
          <w:lang w:val="en-AU"/>
        </w:rPr>
        <w:br/>
      </w:r>
    </w:p>
    <w:tbl>
      <w:tblPr>
        <w:tblStyle w:val="TableGrid"/>
        <w:tblW w:w="0" w:type="auto"/>
        <w:tblInd w:w="-5" w:type="dxa"/>
        <w:tblLook w:val="04A0" w:firstRow="1" w:lastRow="0" w:firstColumn="1" w:lastColumn="0" w:noHBand="0" w:noVBand="1"/>
      </w:tblPr>
      <w:tblGrid>
        <w:gridCol w:w="8783"/>
      </w:tblGrid>
      <w:tr w:rsidR="00D30CCF" w14:paraId="75FF4865" w14:textId="77777777" w:rsidTr="000150F1">
        <w:tc>
          <w:tcPr>
            <w:tcW w:w="8783" w:type="dxa"/>
            <w:tcBorders>
              <w:top w:val="single" w:sz="4" w:space="0" w:color="C6ECFF" w:themeColor="accent1" w:themeTint="33"/>
              <w:left w:val="single" w:sz="4" w:space="0" w:color="B5E2F1"/>
              <w:bottom w:val="single" w:sz="4" w:space="0" w:color="B5E2F1"/>
              <w:right w:val="single" w:sz="4" w:space="0" w:color="B5E2F1"/>
            </w:tcBorders>
            <w:shd w:val="clear" w:color="auto" w:fill="F1FBFE"/>
          </w:tcPr>
          <w:p w14:paraId="6B615C77" w14:textId="77777777" w:rsidR="00D30CCF" w:rsidRPr="003E507E" w:rsidRDefault="00D30CCF" w:rsidP="000150F1">
            <w:pPr>
              <w:pStyle w:val="Heading2"/>
              <w:rPr>
                <w:b/>
                <w:bCs/>
                <w:color w:val="004EA8"/>
              </w:rPr>
            </w:pPr>
            <w:bookmarkStart w:id="85" w:name="_Toc189124148"/>
            <w:bookmarkStart w:id="86" w:name="_Toc191905786"/>
            <w:r w:rsidRPr="00B13D9B">
              <w:rPr>
                <w:b/>
                <w:bCs/>
                <w:noProof/>
                <w:color w:val="004EA8"/>
              </w:rPr>
              <w:lastRenderedPageBreak/>
              <w:drawing>
                <wp:anchor distT="0" distB="0" distL="114300" distR="114300" simplePos="0" relativeHeight="251685888" behindDoc="0" locked="0" layoutInCell="1" allowOverlap="1" wp14:anchorId="7277842C" wp14:editId="6E168CB5">
                  <wp:simplePos x="0" y="0"/>
                  <wp:positionH relativeFrom="column">
                    <wp:posOffset>4584700</wp:posOffset>
                  </wp:positionH>
                  <wp:positionV relativeFrom="paragraph">
                    <wp:posOffset>188595</wp:posOffset>
                  </wp:positionV>
                  <wp:extent cx="762000" cy="762000"/>
                  <wp:effectExtent l="0" t="0" r="0" b="0"/>
                  <wp:wrapThrough wrapText="bothSides">
                    <wp:wrapPolygon edited="0">
                      <wp:start x="6480" y="0"/>
                      <wp:lineTo x="0" y="3240"/>
                      <wp:lineTo x="0" y="14580"/>
                      <wp:lineTo x="1080" y="17820"/>
                      <wp:lineTo x="5400" y="21060"/>
                      <wp:lineTo x="5940" y="21060"/>
                      <wp:lineTo x="15120" y="21060"/>
                      <wp:lineTo x="15660" y="21060"/>
                      <wp:lineTo x="20520" y="17280"/>
                      <wp:lineTo x="21060" y="14580"/>
                      <wp:lineTo x="21060" y="3780"/>
                      <wp:lineTo x="15120" y="0"/>
                      <wp:lineTo x="6480" y="0"/>
                    </wp:wrapPolygon>
                  </wp:wrapThrough>
                  <wp:docPr id="1472916896" name="Picture 3" descr="Example icon for advice for teach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Example icon for advice for teachers"/>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762000" cy="762000"/>
                          </a:xfrm>
                          <a:prstGeom prst="rect">
                            <a:avLst/>
                          </a:prstGeom>
                          <a:noFill/>
                          <a:ln>
                            <a:noFill/>
                          </a:ln>
                        </pic:spPr>
                      </pic:pic>
                    </a:graphicData>
                  </a:graphic>
                  <wp14:sizeRelH relativeFrom="page">
                    <wp14:pctWidth>0</wp14:pctWidth>
                  </wp14:sizeRelH>
                  <wp14:sizeRelV relativeFrom="page">
                    <wp14:pctHeight>0</wp14:pctHeight>
                  </wp14:sizeRelV>
                </wp:anchor>
              </w:drawing>
            </w:r>
            <w:r w:rsidRPr="00AC53F0">
              <w:rPr>
                <w:b/>
                <w:bCs/>
                <w:color w:val="004EA8"/>
              </w:rPr>
              <w:t>Detailed example</w:t>
            </w:r>
            <w:bookmarkEnd w:id="85"/>
            <w:bookmarkEnd w:id="86"/>
            <w:r w:rsidRPr="00B13D9B">
              <w:rPr>
                <w:b/>
                <w:bCs/>
                <w:color w:val="004EA8"/>
              </w:rPr>
              <w:t xml:space="preserve"> </w:t>
            </w:r>
          </w:p>
          <w:p w14:paraId="11252856" w14:textId="5B8A763E" w:rsidR="00D30CCF" w:rsidRPr="003E507E" w:rsidRDefault="00D30CCF" w:rsidP="000150F1">
            <w:pPr>
              <w:pStyle w:val="VCAAbulletlevel2"/>
              <w:numPr>
                <w:ilvl w:val="0"/>
                <w:numId w:val="0"/>
              </w:numPr>
              <w:rPr>
                <w:b/>
                <w:bCs/>
                <w:color w:val="004EA8"/>
                <w:sz w:val="32"/>
                <w:szCs w:val="32"/>
              </w:rPr>
            </w:pPr>
            <w:r w:rsidRPr="00F23158">
              <w:rPr>
                <w:b/>
                <w:bCs/>
                <w:color w:val="004EA8"/>
                <w:sz w:val="32"/>
                <w:szCs w:val="32"/>
              </w:rPr>
              <w:t>Create an online space dedicated to sharing knowledge and raising awareness about an environmental issue relevant to the</w:t>
            </w:r>
            <w:r w:rsidRPr="00FD7181">
              <w:rPr>
                <w:b/>
                <w:bCs/>
                <w:color w:val="004EA8"/>
                <w:sz w:val="32"/>
                <w:szCs w:val="32"/>
              </w:rPr>
              <w:t xml:space="preserve"> </w:t>
            </w:r>
            <w:sdt>
              <w:sdtPr>
                <w:rPr>
                  <w:b/>
                  <w:bCs/>
                  <w:color w:val="004EA8"/>
                  <w:sz w:val="32"/>
                  <w:szCs w:val="32"/>
                </w:rPr>
                <w:alias w:val="Keywords"/>
                <w:tag w:val=""/>
                <w:id w:val="1894386865"/>
                <w:placeholder>
                  <w:docPart w:val="C44D3BB99D274E2F97CC2B0ECF8008F5"/>
                </w:placeholder>
                <w:dataBinding w:prefixMappings="xmlns:ns0='http://purl.org/dc/elements/1.1/' xmlns:ns1='http://schemas.openxmlformats.org/package/2006/metadata/core-properties' " w:xpath="/ns1:coreProperties[1]/ns1:keywords[1]" w:storeItemID="{6C3C8BC8-F283-45AE-878A-BAB7291924A1}"/>
                <w:text/>
              </w:sdtPr>
              <w:sdtEndPr/>
              <w:sdtContent>
                <w:r>
                  <w:rPr>
                    <w:b/>
                    <w:bCs/>
                    <w:color w:val="004EA8"/>
                    <w:sz w:val="32"/>
                    <w:szCs w:val="32"/>
                  </w:rPr>
                  <w:t>Macedonian</w:t>
                </w:r>
              </w:sdtContent>
            </w:sdt>
            <w:r>
              <w:rPr>
                <w:b/>
                <w:bCs/>
                <w:color w:val="004EA8"/>
                <w:sz w:val="32"/>
                <w:szCs w:val="32"/>
              </w:rPr>
              <w:t>-</w:t>
            </w:r>
            <w:r w:rsidRPr="00F23158">
              <w:rPr>
                <w:b/>
                <w:bCs/>
                <w:color w:val="004EA8"/>
                <w:sz w:val="32"/>
                <w:szCs w:val="32"/>
              </w:rPr>
              <w:t>speaking community</w:t>
            </w:r>
            <w:r w:rsidRPr="00FD7181">
              <w:rPr>
                <w:b/>
                <w:bCs/>
                <w:color w:val="004EA8"/>
                <w:sz w:val="32"/>
                <w:szCs w:val="32"/>
              </w:rPr>
              <w:t>.</w:t>
            </w:r>
          </w:p>
          <w:p w14:paraId="59891C52" w14:textId="1267664B" w:rsidR="00D30CCF" w:rsidRPr="003E507E" w:rsidRDefault="00D30CCF" w:rsidP="00D30CCF">
            <w:pPr>
              <w:pStyle w:val="ListParagraph"/>
              <w:numPr>
                <w:ilvl w:val="0"/>
                <w:numId w:val="171"/>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Participate in a class survey in </w:t>
            </w:r>
            <w:sdt>
              <w:sdtPr>
                <w:rPr>
                  <w:rFonts w:ascii="Arial" w:eastAsia="Arial" w:hAnsi="Arial" w:cs="Arial"/>
                  <w:color w:val="000000"/>
                  <w:w w:val="95"/>
                  <w:kern w:val="22"/>
                  <w:szCs w:val="20"/>
                  <w:lang w:val="en-GB" w:eastAsia="ja-JP"/>
                </w:rPr>
                <w:alias w:val="Keywords"/>
                <w:tag w:val=""/>
                <w:id w:val="-1269536337"/>
                <w:placeholder>
                  <w:docPart w:val="CDF0D5366FFE462BBE864C154AC575F5"/>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Macedonian</w:t>
                </w:r>
              </w:sdtContent>
            </w:sdt>
            <w:r w:rsidRPr="005D641C">
              <w:rPr>
                <w:rFonts w:ascii="Arial" w:eastAsia="Arial" w:hAnsi="Arial" w:cs="Arial"/>
                <w:color w:val="000000"/>
                <w:w w:val="95"/>
                <w:kern w:val="22"/>
                <w:szCs w:val="20"/>
                <w:lang w:val="en-GB" w:eastAsia="ja-JP"/>
              </w:rPr>
              <w:t>, identifying environmental issues that are of most concern, and what members of the class and their families do to be more environmentally friendly (e.g. use a worm farm, recycle, buy local fruit and vegetables). View graphs and statistics representing the data and discuss the patterns and the surprises.</w:t>
            </w:r>
            <w:r>
              <w:rPr>
                <w:rFonts w:cstheme="minorHAnsi"/>
              </w:rPr>
              <w:br/>
            </w:r>
          </w:p>
          <w:p w14:paraId="7C104EA7" w14:textId="5C41E006" w:rsidR="00D30CCF" w:rsidRPr="003E507E" w:rsidRDefault="00D30CCF" w:rsidP="00D30CCF">
            <w:pPr>
              <w:pStyle w:val="ListParagraph"/>
              <w:numPr>
                <w:ilvl w:val="0"/>
                <w:numId w:val="171"/>
              </w:numPr>
              <w:spacing w:after="160" w:line="259" w:lineRule="auto"/>
              <w:rPr>
                <w:rFonts w:cstheme="minorHAnsi"/>
              </w:rPr>
            </w:pPr>
            <w:r w:rsidRPr="005D641C">
              <w:rPr>
                <w:rFonts w:ascii="Arial" w:eastAsia="Arial" w:hAnsi="Arial" w:cs="Arial"/>
                <w:color w:val="000000"/>
                <w:w w:val="95"/>
                <w:kern w:val="22"/>
                <w:szCs w:val="20"/>
                <w:lang w:val="en-GB" w:eastAsia="ja-JP"/>
              </w:rPr>
              <w:t xml:space="preserve">In small groups, brainstorm the environmental issues that are important to the </w:t>
            </w:r>
            <w:sdt>
              <w:sdtPr>
                <w:rPr>
                  <w:rFonts w:ascii="Arial" w:eastAsia="Arial" w:hAnsi="Arial" w:cs="Arial"/>
                  <w:color w:val="000000"/>
                  <w:w w:val="95"/>
                  <w:kern w:val="22"/>
                  <w:szCs w:val="20"/>
                  <w:lang w:val="en-GB" w:eastAsia="ja-JP"/>
                </w:rPr>
                <w:alias w:val="Keywords"/>
                <w:tag w:val=""/>
                <w:id w:val="1060986546"/>
                <w:placeholder>
                  <w:docPart w:val="013F8767BD2B468F87CD069D3F808DB7"/>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Macedonian</w:t>
                </w:r>
              </w:sdtContent>
            </w:sdt>
            <w:r w:rsidRPr="005D641C">
              <w:rPr>
                <w:rFonts w:ascii="Arial" w:eastAsia="Arial" w:hAnsi="Arial" w:cs="Arial"/>
                <w:color w:val="000000"/>
                <w:w w:val="95"/>
                <w:kern w:val="22"/>
                <w:szCs w:val="20"/>
                <w:lang w:val="en-GB" w:eastAsia="ja-JP"/>
              </w:rPr>
              <w:t xml:space="preserve">-speaking community; then vote for the nine most important issues. Rank each of the nine most important issues, expressing and justifying your opinion for each ranking. Then, work collaboratively to organise the issues from most to least important by completing a </w:t>
            </w:r>
            <w:hyperlink r:id="rId58" w:anchor=":~:text=Performing%20Diamond%20Ranking%20in%204%20Steps%201%20The,for%20a%20consensus%20amongst%20themselves.%20...%20More%20items" w:history="1">
              <w:r w:rsidRPr="005D641C">
                <w:rPr>
                  <w:rStyle w:val="Hyperlink"/>
                  <w:rFonts w:ascii="Arial" w:eastAsia="Arial" w:hAnsi="Arial" w:cs="Arial"/>
                  <w:w w:val="95"/>
                  <w:kern w:val="22"/>
                  <w:szCs w:val="20"/>
                  <w:lang w:val="en-GB" w:eastAsia="ja-JP"/>
                </w:rPr>
                <w:t>Diamond Ranking Activity</w:t>
              </w:r>
            </w:hyperlink>
            <w:r w:rsidRPr="005D641C">
              <w:rPr>
                <w:rFonts w:ascii="Arial" w:eastAsia="Arial" w:hAnsi="Arial" w:cs="Arial"/>
                <w:color w:val="000000"/>
                <w:w w:val="95"/>
                <w:kern w:val="22"/>
                <w:szCs w:val="20"/>
                <w:lang w:val="en-GB" w:eastAsia="ja-JP"/>
              </w:rPr>
              <w:t>.</w:t>
            </w:r>
            <w:r>
              <w:rPr>
                <w:rStyle w:val="Hyperlink"/>
                <w:rFonts w:cstheme="minorHAnsi"/>
              </w:rPr>
              <w:br/>
            </w:r>
          </w:p>
          <w:p w14:paraId="18A646D8" w14:textId="1D09E7AB" w:rsidR="00D30CCF" w:rsidRPr="003E507E" w:rsidRDefault="00D30CCF" w:rsidP="00D30CCF">
            <w:pPr>
              <w:pStyle w:val="ListParagraph"/>
              <w:numPr>
                <w:ilvl w:val="0"/>
                <w:numId w:val="171"/>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Choose an environmental issue from your list and find a series of images illustrating the issue, as well as the actions people are taking in </w:t>
            </w:r>
            <w:sdt>
              <w:sdtPr>
                <w:rPr>
                  <w:rFonts w:ascii="Arial" w:eastAsia="Arial" w:hAnsi="Arial" w:cs="Arial"/>
                  <w:color w:val="000000"/>
                  <w:w w:val="95"/>
                  <w:kern w:val="22"/>
                  <w:szCs w:val="20"/>
                  <w:lang w:val="en-GB" w:eastAsia="ja-JP"/>
                </w:rPr>
                <w:alias w:val="Keywords"/>
                <w:tag w:val=""/>
                <w:id w:val="-103429426"/>
                <w:placeholder>
                  <w:docPart w:val="CFAF981C7F914468A66B0544D2E38A50"/>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Macedonian</w:t>
                </w:r>
              </w:sdtContent>
            </w:sdt>
            <w:r w:rsidRPr="006F2769">
              <w:rPr>
                <w:rFonts w:ascii="Arial" w:eastAsia="Arial" w:hAnsi="Arial" w:cs="Arial"/>
                <w:color w:val="000000"/>
                <w:w w:val="95"/>
                <w:kern w:val="22"/>
                <w:szCs w:val="20"/>
                <w:lang w:val="en-GB" w:eastAsia="ja-JP"/>
              </w:rPr>
              <w:t xml:space="preserve">-speaking countries and around the world. In small groups, complete a </w:t>
            </w:r>
            <w:hyperlink r:id="rId59" w:anchor=":~:text=connections%20with%20SWC.-,SEE%20THINK%20ME%20WE,-Our%20second%20thinking" w:history="1">
              <w:r w:rsidRPr="006F2769">
                <w:rPr>
                  <w:rStyle w:val="Hyperlink"/>
                  <w:rFonts w:ascii="Arial" w:eastAsia="Arial" w:hAnsi="Arial" w:cs="Arial"/>
                  <w:w w:val="95"/>
                  <w:kern w:val="22"/>
                  <w:szCs w:val="20"/>
                  <w:lang w:val="en-GB" w:eastAsia="ja-JP"/>
                </w:rPr>
                <w:t>‘See, think, we, me’</w:t>
              </w:r>
            </w:hyperlink>
            <w:r w:rsidRPr="006F2769">
              <w:rPr>
                <w:rFonts w:ascii="Arial" w:eastAsia="Arial" w:hAnsi="Arial" w:cs="Arial"/>
                <w:color w:val="000000"/>
                <w:w w:val="95"/>
                <w:kern w:val="22"/>
                <w:szCs w:val="20"/>
                <w:lang w:val="en-GB" w:eastAsia="ja-JP"/>
              </w:rPr>
              <w:t xml:space="preserve"> thinking routine to unpack the images, the environmental issues, the impacts and possible solutions.</w:t>
            </w:r>
            <w:r>
              <w:rPr>
                <w:rFonts w:cstheme="minorHAnsi"/>
              </w:rPr>
              <w:br/>
            </w:r>
          </w:p>
          <w:p w14:paraId="3DF88EC8" w14:textId="77777777" w:rsidR="00D30CCF" w:rsidRPr="006F2769" w:rsidRDefault="00D30CCF" w:rsidP="00D30CCF">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Reflect on your own connection to the environmental issue. Then, as a group, discuss what steps you could take to minimise your impact on the environment.</w:t>
            </w:r>
            <w:r w:rsidRPr="006F2769">
              <w:rPr>
                <w:rFonts w:ascii="Arial" w:eastAsia="Arial" w:hAnsi="Arial" w:cs="Arial"/>
                <w:color w:val="000000"/>
                <w:w w:val="95"/>
                <w:kern w:val="22"/>
                <w:szCs w:val="20"/>
                <w:lang w:val="en-GB" w:eastAsia="ja-JP"/>
              </w:rPr>
              <w:br/>
            </w:r>
          </w:p>
          <w:p w14:paraId="038A5EFC" w14:textId="77777777" w:rsidR="00D30CCF" w:rsidRPr="006F2769" w:rsidRDefault="00D30CCF" w:rsidP="00D30CCF">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Use the text type (e.g. vlog/blog entry, article, interview, narrative) and style of writing (e.g. informative, persuasive, personal) your teacher has provided your group, and collaboratively plan the layout and content appropriate for your text and environmental issue.</w:t>
            </w:r>
            <w:r w:rsidRPr="006F2769">
              <w:rPr>
                <w:rFonts w:ascii="Arial" w:eastAsia="Arial" w:hAnsi="Arial" w:cs="Arial"/>
                <w:color w:val="000000"/>
                <w:w w:val="95"/>
                <w:kern w:val="22"/>
                <w:szCs w:val="20"/>
                <w:lang w:val="en-GB" w:eastAsia="ja-JP"/>
              </w:rPr>
              <w:br/>
            </w:r>
          </w:p>
          <w:p w14:paraId="6E6A923B" w14:textId="39CCA733" w:rsidR="00D30CCF" w:rsidRPr="006F2769" w:rsidRDefault="00D30CCF" w:rsidP="00D30CCF">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Research examples of the text type the group has been allocated in </w:t>
            </w:r>
            <w:sdt>
              <w:sdtPr>
                <w:rPr>
                  <w:rFonts w:ascii="Arial" w:eastAsia="Arial" w:hAnsi="Arial" w:cs="Arial"/>
                  <w:color w:val="000000"/>
                  <w:w w:val="95"/>
                  <w:kern w:val="22"/>
                  <w:szCs w:val="20"/>
                  <w:lang w:val="en-GB" w:eastAsia="ja-JP"/>
                </w:rPr>
                <w:alias w:val="Keywords"/>
                <w:tag w:val=""/>
                <w:id w:val="853535939"/>
                <w:placeholder>
                  <w:docPart w:val="8D5A2446D32640FF97FD3DE0478AD82B"/>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Macedonian</w:t>
                </w:r>
              </w:sdtContent>
            </w:sdt>
            <w:r w:rsidRPr="006F2769">
              <w:rPr>
                <w:rFonts w:ascii="Arial" w:eastAsia="Arial" w:hAnsi="Arial" w:cs="Arial"/>
                <w:color w:val="000000"/>
                <w:w w:val="95"/>
                <w:kern w:val="22"/>
                <w:szCs w:val="20"/>
                <w:lang w:val="en-GB" w:eastAsia="ja-JP"/>
              </w:rPr>
              <w:t xml:space="preserve">. Discuss and identify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for your text, and add this information into your planning document.</w:t>
            </w:r>
            <w:r w:rsidRPr="006F2769">
              <w:rPr>
                <w:rFonts w:ascii="Arial" w:eastAsia="Arial" w:hAnsi="Arial" w:cs="Arial"/>
                <w:color w:val="000000"/>
                <w:w w:val="95"/>
                <w:kern w:val="22"/>
                <w:szCs w:val="20"/>
                <w:lang w:val="en-GB" w:eastAsia="ja-JP"/>
              </w:rPr>
              <w:br/>
            </w:r>
          </w:p>
          <w:p w14:paraId="0978D37A" w14:textId="77777777" w:rsidR="00D30CCF" w:rsidRPr="006F2769" w:rsidRDefault="00D30CCF" w:rsidP="00D30CCF">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Analyse the language features used in the example texts and consider how they effectively engage the intended audience and </w:t>
            </w:r>
            <w:proofErr w:type="spellStart"/>
            <w:r w:rsidRPr="006F2769">
              <w:rPr>
                <w:rFonts w:ascii="Arial" w:eastAsia="Arial" w:hAnsi="Arial" w:cs="Arial"/>
                <w:color w:val="000000"/>
                <w:w w:val="95"/>
                <w:kern w:val="22"/>
                <w:szCs w:val="20"/>
                <w:lang w:val="en-GB" w:eastAsia="ja-JP"/>
              </w:rPr>
              <w:t>fulfill</w:t>
            </w:r>
            <w:proofErr w:type="spellEnd"/>
            <w:r w:rsidRPr="006F2769">
              <w:rPr>
                <w:rFonts w:ascii="Arial" w:eastAsia="Arial" w:hAnsi="Arial" w:cs="Arial"/>
                <w:color w:val="000000"/>
                <w:w w:val="95"/>
                <w:kern w:val="22"/>
                <w:szCs w:val="20"/>
                <w:lang w:val="en-GB" w:eastAsia="ja-JP"/>
              </w:rPr>
              <w:t xml:space="preserve"> the purpose. Identify key language features that you could incorporate into your own writing to enhance its effectiveness and impact, annotating your group’s planning document as appropriate.</w:t>
            </w:r>
            <w:r w:rsidRPr="006F2769">
              <w:rPr>
                <w:rFonts w:ascii="Arial" w:eastAsia="Arial" w:hAnsi="Arial" w:cs="Arial"/>
                <w:color w:val="000000"/>
                <w:w w:val="95"/>
                <w:kern w:val="22"/>
                <w:szCs w:val="20"/>
                <w:lang w:val="en-GB" w:eastAsia="ja-JP"/>
              </w:rPr>
              <w:br/>
            </w:r>
          </w:p>
          <w:p w14:paraId="7B55B47A" w14:textId="0911AD22" w:rsidR="00D30CCF" w:rsidRPr="006F2769" w:rsidRDefault="00D30CCF" w:rsidP="00D30CCF">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Read sentences presenting data, </w:t>
            </w:r>
            <w:proofErr w:type="gramStart"/>
            <w:r w:rsidRPr="006F2769">
              <w:rPr>
                <w:rFonts w:ascii="Arial" w:eastAsia="Arial" w:hAnsi="Arial" w:cs="Arial"/>
                <w:color w:val="000000"/>
                <w:w w:val="95"/>
                <w:kern w:val="22"/>
                <w:szCs w:val="20"/>
                <w:lang w:val="en-GB" w:eastAsia="ja-JP"/>
              </w:rPr>
              <w:t>statistics</w:t>
            </w:r>
            <w:proofErr w:type="gramEnd"/>
            <w:r w:rsidRPr="006F2769">
              <w:rPr>
                <w:rFonts w:ascii="Arial" w:eastAsia="Arial" w:hAnsi="Arial" w:cs="Arial"/>
                <w:color w:val="000000"/>
                <w:w w:val="95"/>
                <w:kern w:val="22"/>
                <w:szCs w:val="20"/>
                <w:lang w:val="en-GB" w:eastAsia="ja-JP"/>
              </w:rPr>
              <w:t xml:space="preserve"> and facts in </w:t>
            </w:r>
            <w:sdt>
              <w:sdtPr>
                <w:rPr>
                  <w:rFonts w:ascii="Arial" w:eastAsia="Arial" w:hAnsi="Arial" w:cs="Arial"/>
                  <w:color w:val="000000"/>
                  <w:w w:val="95"/>
                  <w:kern w:val="22"/>
                  <w:szCs w:val="20"/>
                  <w:lang w:val="en-GB" w:eastAsia="ja-JP"/>
                </w:rPr>
                <w:alias w:val="Keywords"/>
                <w:tag w:val=""/>
                <w:id w:val="1180172436"/>
                <w:placeholder>
                  <w:docPart w:val="1A6627186A90430AA738465F8CD83883"/>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Macedonian</w:t>
                </w:r>
              </w:sdtContent>
            </w:sdt>
            <w:r w:rsidRPr="006F2769">
              <w:rPr>
                <w:rFonts w:ascii="Arial" w:eastAsia="Arial" w:hAnsi="Arial" w:cs="Arial"/>
                <w:color w:val="000000"/>
                <w:w w:val="95"/>
                <w:kern w:val="22"/>
                <w:szCs w:val="20"/>
                <w:lang w:val="en-GB" w:eastAsia="ja-JP"/>
              </w:rPr>
              <w:t>, and identify the grammatical structures and phrases used to convey this information. Using these grammatical structures and phrases, write sentences presenting the findings of your class survey.</w:t>
            </w:r>
            <w:r w:rsidRPr="006F2769">
              <w:rPr>
                <w:rFonts w:ascii="Arial" w:eastAsia="Arial" w:hAnsi="Arial" w:cs="Arial"/>
                <w:color w:val="000000"/>
                <w:w w:val="95"/>
                <w:kern w:val="22"/>
                <w:szCs w:val="20"/>
                <w:lang w:val="en-GB" w:eastAsia="ja-JP"/>
              </w:rPr>
              <w:br/>
            </w:r>
          </w:p>
          <w:p w14:paraId="21F99F43" w14:textId="5EF22D50" w:rsidR="00D30CCF" w:rsidRPr="006F2769" w:rsidRDefault="00D30CCF" w:rsidP="00D30CCF">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lastRenderedPageBreak/>
              <w:t xml:space="preserve">Draft the text for your online space in </w:t>
            </w:r>
            <w:sdt>
              <w:sdtPr>
                <w:rPr>
                  <w:rFonts w:ascii="Arial" w:eastAsia="Arial" w:hAnsi="Arial" w:cs="Arial"/>
                  <w:color w:val="000000"/>
                  <w:w w:val="95"/>
                  <w:kern w:val="22"/>
                  <w:szCs w:val="20"/>
                  <w:lang w:val="en-GB" w:eastAsia="ja-JP"/>
                </w:rPr>
                <w:alias w:val="Keywords"/>
                <w:tag w:val=""/>
                <w:id w:val="682400838"/>
                <w:placeholder>
                  <w:docPart w:val="0E36C019B29D45549B8F4F343F1A331A"/>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Macedonian</w:t>
                </w:r>
              </w:sdtContent>
            </w:sdt>
            <w:r w:rsidRPr="006F2769">
              <w:rPr>
                <w:rFonts w:ascii="Arial" w:eastAsia="Arial" w:hAnsi="Arial" w:cs="Arial"/>
                <w:color w:val="000000"/>
                <w:w w:val="95"/>
                <w:kern w:val="22"/>
                <w:szCs w:val="20"/>
                <w:lang w:val="en-GB" w:eastAsia="ja-JP"/>
              </w:rPr>
              <w:t xml:space="preserve">. Then, discuss and evaluate the language choices made, ensuring they align with the context, </w:t>
            </w:r>
            <w:proofErr w:type="gramStart"/>
            <w:r w:rsidRPr="006F2769">
              <w:rPr>
                <w:rFonts w:ascii="Arial" w:eastAsia="Arial" w:hAnsi="Arial" w:cs="Arial"/>
                <w:color w:val="000000"/>
                <w:w w:val="95"/>
                <w:kern w:val="22"/>
                <w:szCs w:val="20"/>
                <w:lang w:val="en-GB" w:eastAsia="ja-JP"/>
              </w:rPr>
              <w:t>audience</w:t>
            </w:r>
            <w:proofErr w:type="gramEnd"/>
            <w:r w:rsidRPr="006F2769">
              <w:rPr>
                <w:rFonts w:ascii="Arial" w:eastAsia="Arial" w:hAnsi="Arial" w:cs="Arial"/>
                <w:color w:val="000000"/>
                <w:w w:val="95"/>
                <w:kern w:val="22"/>
                <w:szCs w:val="20"/>
                <w:lang w:val="en-GB" w:eastAsia="ja-JP"/>
              </w:rPr>
              <w:t xml:space="preserve"> and purpose you have identified. Consider the vocabulary, sentence structure, tone and techniques that will resonate with your target audience and effectively communicate your message.</w:t>
            </w:r>
            <w:r w:rsidRPr="006F2769">
              <w:rPr>
                <w:rFonts w:ascii="Arial" w:eastAsia="Arial" w:hAnsi="Arial" w:cs="Arial"/>
                <w:color w:val="000000"/>
                <w:w w:val="95"/>
                <w:kern w:val="22"/>
                <w:szCs w:val="20"/>
                <w:lang w:val="en-GB" w:eastAsia="ja-JP"/>
              </w:rPr>
              <w:br/>
              <w:t xml:space="preserve"> </w:t>
            </w:r>
          </w:p>
          <w:p w14:paraId="005F9965" w14:textId="77777777" w:rsidR="00D30CCF" w:rsidRPr="006F2769" w:rsidRDefault="00D30CCF" w:rsidP="00D30CCF">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Choose effective visuals (e.g. photographs, drawings, graphs, charts) that complement your text and enhance viewers’ understanding and engagement. Identify key information in the image; then reference this additional content in your text.</w:t>
            </w:r>
            <w:r w:rsidRPr="006F2769">
              <w:rPr>
                <w:rFonts w:ascii="Arial" w:eastAsia="Arial" w:hAnsi="Arial" w:cs="Arial"/>
                <w:color w:val="000000"/>
                <w:w w:val="95"/>
                <w:kern w:val="22"/>
                <w:szCs w:val="20"/>
                <w:lang w:val="en-GB" w:eastAsia="ja-JP"/>
              </w:rPr>
              <w:br/>
            </w:r>
          </w:p>
          <w:p w14:paraId="6E8C792D" w14:textId="77777777" w:rsidR="00D30CCF" w:rsidRPr="00F23158" w:rsidRDefault="00D30CCF" w:rsidP="00D30CCF">
            <w:pPr>
              <w:pStyle w:val="ListParagraph"/>
              <w:numPr>
                <w:ilvl w:val="0"/>
                <w:numId w:val="171"/>
              </w:numPr>
              <w:spacing w:after="160" w:line="259" w:lineRule="auto"/>
              <w:rPr>
                <w:rFonts w:cstheme="minorHAnsi"/>
              </w:rPr>
            </w:pPr>
            <w:r w:rsidRPr="006F2769">
              <w:rPr>
                <w:rFonts w:ascii="Arial" w:eastAsia="Arial" w:hAnsi="Arial" w:cs="Arial"/>
                <w:color w:val="000000"/>
                <w:w w:val="95"/>
                <w:kern w:val="22"/>
                <w:szCs w:val="20"/>
                <w:lang w:val="en-GB" w:eastAsia="ja-JP"/>
              </w:rPr>
              <w:t xml:space="preserve">Use the </w:t>
            </w:r>
            <w:hyperlink r:id="rId60" w:history="1">
              <w:r w:rsidRPr="006F2769">
                <w:rPr>
                  <w:rStyle w:val="Hyperlink"/>
                  <w:rFonts w:ascii="Arial" w:eastAsia="Arial" w:hAnsi="Arial" w:cs="Arial"/>
                  <w:w w:val="95"/>
                  <w:kern w:val="22"/>
                  <w:szCs w:val="20"/>
                  <w:lang w:val="en-GB" w:eastAsia="ja-JP"/>
                </w:rPr>
                <w:t>SWOT analysis</w:t>
              </w:r>
            </w:hyperlink>
            <w:r w:rsidRPr="006F2769">
              <w:rPr>
                <w:rFonts w:ascii="Arial" w:eastAsia="Arial" w:hAnsi="Arial" w:cs="Arial"/>
                <w:color w:val="000000"/>
                <w:w w:val="95"/>
                <w:kern w:val="22"/>
                <w:szCs w:val="20"/>
                <w:lang w:val="en-GB" w:eastAsia="ja-JP"/>
              </w:rPr>
              <w:t xml:space="preserve"> method and re-read your text as a group, making revisions and adjustments as needed to achieve clarity, coherence and the desired impact.</w:t>
            </w:r>
            <w:r>
              <w:rPr>
                <w:rFonts w:cstheme="minorHAnsi"/>
              </w:rPr>
              <w:br/>
            </w:r>
          </w:p>
          <w:p w14:paraId="1E11AA1D" w14:textId="74A5DED3" w:rsidR="00D30CCF" w:rsidRPr="006F2769" w:rsidRDefault="00D30CCF" w:rsidP="00D30CCF">
            <w:pPr>
              <w:pStyle w:val="ListParagraph"/>
              <w:numPr>
                <w:ilvl w:val="0"/>
                <w:numId w:val="171"/>
              </w:numPr>
              <w:spacing w:after="160" w:line="259" w:lineRule="auto"/>
              <w:rPr>
                <w:rFonts w:ascii="Arial" w:eastAsia="Arial" w:hAnsi="Arial" w:cs="Arial"/>
                <w:color w:val="000000"/>
                <w:w w:val="95"/>
                <w:kern w:val="22"/>
                <w:szCs w:val="20"/>
                <w:lang w:val="en-GB" w:eastAsia="ja-JP"/>
              </w:rPr>
            </w:pPr>
            <w:r w:rsidRPr="006F2769">
              <w:rPr>
                <w:rFonts w:ascii="Arial" w:eastAsia="Arial" w:hAnsi="Arial" w:cs="Arial"/>
                <w:color w:val="000000"/>
                <w:w w:val="95"/>
                <w:kern w:val="22"/>
                <w:szCs w:val="20"/>
                <w:lang w:val="en-GB" w:eastAsia="ja-JP"/>
              </w:rPr>
              <w:t xml:space="preserve">Review the final product as a group, making any necessary adjustments to maintain effective language style, and add your revised texts to the online space. Read texts from other </w:t>
            </w:r>
            <w:proofErr w:type="gramStart"/>
            <w:r w:rsidRPr="006F2769">
              <w:rPr>
                <w:rFonts w:ascii="Arial" w:eastAsia="Arial" w:hAnsi="Arial" w:cs="Arial"/>
                <w:color w:val="000000"/>
                <w:w w:val="95"/>
                <w:kern w:val="22"/>
                <w:szCs w:val="20"/>
                <w:lang w:val="en-GB" w:eastAsia="ja-JP"/>
              </w:rPr>
              <w:t>groups, and</w:t>
            </w:r>
            <w:proofErr w:type="gramEnd"/>
            <w:r w:rsidRPr="006F2769">
              <w:rPr>
                <w:rFonts w:ascii="Arial" w:eastAsia="Arial" w:hAnsi="Arial" w:cs="Arial"/>
                <w:color w:val="000000"/>
                <w:w w:val="95"/>
                <w:kern w:val="22"/>
                <w:szCs w:val="20"/>
                <w:lang w:val="en-GB" w:eastAsia="ja-JP"/>
              </w:rPr>
              <w:t xml:space="preserve"> write a comment in </w:t>
            </w:r>
            <w:sdt>
              <w:sdtPr>
                <w:rPr>
                  <w:rFonts w:ascii="Arial" w:eastAsia="Arial" w:hAnsi="Arial" w:cs="Arial"/>
                  <w:color w:val="000000"/>
                  <w:w w:val="95"/>
                  <w:kern w:val="22"/>
                  <w:szCs w:val="20"/>
                  <w:lang w:val="en-GB" w:eastAsia="ja-JP"/>
                </w:rPr>
                <w:alias w:val="Keywords"/>
                <w:tag w:val=""/>
                <w:id w:val="-1865199317"/>
                <w:placeholder>
                  <w:docPart w:val="81F8AC6345F44645BC1FAC9CC5CE3D83"/>
                </w:placeholder>
                <w:dataBinding w:prefixMappings="xmlns:ns0='http://purl.org/dc/elements/1.1/' xmlns:ns1='http://schemas.openxmlformats.org/package/2006/metadata/core-properties' " w:xpath="/ns1:coreProperties[1]/ns1:keywords[1]" w:storeItemID="{6C3C8BC8-F283-45AE-878A-BAB7291924A1}"/>
                <w:text/>
              </w:sdtPr>
              <w:sdtEndPr/>
              <w:sdtContent>
                <w:r>
                  <w:rPr>
                    <w:rFonts w:ascii="Arial" w:eastAsia="Arial" w:hAnsi="Arial" w:cs="Arial"/>
                    <w:color w:val="000000"/>
                    <w:w w:val="95"/>
                    <w:kern w:val="22"/>
                    <w:szCs w:val="20"/>
                    <w:lang w:val="en-GB" w:eastAsia="ja-JP"/>
                  </w:rPr>
                  <w:t>Macedonian</w:t>
                </w:r>
              </w:sdtContent>
            </w:sdt>
            <w:r w:rsidRPr="006F2769">
              <w:rPr>
                <w:rFonts w:ascii="Arial" w:eastAsia="Arial" w:hAnsi="Arial" w:cs="Arial"/>
                <w:color w:val="000000"/>
                <w:w w:val="95"/>
                <w:kern w:val="22"/>
                <w:szCs w:val="20"/>
                <w:lang w:val="en-GB" w:eastAsia="ja-JP"/>
              </w:rPr>
              <w:t xml:space="preserve"> about what you have learnt about the different environmental issues or what actions you might take to be more environmentally friendly. </w:t>
            </w:r>
          </w:p>
          <w:p w14:paraId="26B7D8A7" w14:textId="77777777" w:rsidR="00D30CCF" w:rsidRPr="0066155E" w:rsidRDefault="00D30CCF" w:rsidP="000150F1">
            <w:pPr>
              <w:pStyle w:val="VCAAbulletlevel2"/>
              <w:numPr>
                <w:ilvl w:val="0"/>
                <w:numId w:val="0"/>
              </w:numPr>
              <w:ind w:left="360"/>
            </w:pPr>
          </w:p>
        </w:tc>
      </w:tr>
      <w:bookmarkEnd w:id="3"/>
    </w:tbl>
    <w:p w14:paraId="2B75076A" w14:textId="77777777" w:rsidR="00692C42" w:rsidRPr="00D30CCF" w:rsidRDefault="00692C42" w:rsidP="00D30CCF"/>
    <w:sectPr w:rsidR="00692C42" w:rsidRPr="00D30CCF" w:rsidSect="005D1814">
      <w:headerReference w:type="default" r:id="rId61"/>
      <w:footerReference w:type="default" r:id="rId62"/>
      <w:headerReference w:type="first" r:id="rId63"/>
      <w:footerReference w:type="first" r:id="rId64"/>
      <w:pgSz w:w="11907" w:h="16840" w:code="9"/>
      <w:pgMar w:top="1430" w:right="1134" w:bottom="1434" w:left="1985" w:header="392" w:footer="27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4CC96C9" w14:textId="77777777" w:rsidR="00350E9A" w:rsidRDefault="00350E9A" w:rsidP="00304EA1">
      <w:pPr>
        <w:spacing w:after="0" w:line="240" w:lineRule="auto"/>
      </w:pPr>
      <w:r>
        <w:separator/>
      </w:r>
    </w:p>
  </w:endnote>
  <w:endnote w:type="continuationSeparator" w:id="0">
    <w:p w14:paraId="672FC29B" w14:textId="77777777" w:rsidR="00350E9A" w:rsidRDefault="00350E9A" w:rsidP="00304EA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E4F2DD" w14:textId="77777777" w:rsidR="00D30CCF" w:rsidRDefault="00D30CCF" w:rsidP="00D652E8">
    <w:pPr>
      <w:pStyle w:val="Footer"/>
      <w:tabs>
        <w:tab w:val="clear" w:pos="9026"/>
        <w:tab w:val="left" w:pos="567"/>
        <w:tab w:val="right" w:pos="11340"/>
      </w:tabs>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13"/>
      <w:gridCol w:w="3213"/>
      <w:gridCol w:w="3213"/>
    </w:tblGrid>
    <w:tr w:rsidR="00D30CCF" w:rsidRPr="00D0381D" w14:paraId="30DA30EF" w14:textId="77777777" w:rsidTr="00D0381D">
      <w:tc>
        <w:tcPr>
          <w:tcW w:w="1665" w:type="pct"/>
          <w:tcMar>
            <w:left w:w="0" w:type="dxa"/>
            <w:right w:w="0" w:type="dxa"/>
          </w:tcMar>
        </w:tcPr>
        <w:p w14:paraId="35D923EC" w14:textId="77777777" w:rsidR="00D30CCF" w:rsidRPr="00D0381D" w:rsidRDefault="00D30CCF" w:rsidP="00D0381D">
          <w:pPr>
            <w:tabs>
              <w:tab w:val="right" w:pos="9639"/>
            </w:tabs>
            <w:rPr>
              <w:color w:val="999999" w:themeColor="accent2"/>
              <w:sz w:val="18"/>
              <w:szCs w:val="18"/>
            </w:rPr>
          </w:pPr>
          <w:r w:rsidRPr="009B3B87">
            <w:rPr>
              <w:sz w:val="18"/>
              <w:szCs w:val="18"/>
            </w:rPr>
            <w:t xml:space="preserve">© </w:t>
          </w:r>
          <w:hyperlink r:id="rId1" w:history="1">
            <w:r w:rsidRPr="00D0381D">
              <w:rPr>
                <w:rStyle w:val="Hyperlink"/>
                <w:sz w:val="18"/>
                <w:szCs w:val="18"/>
              </w:rPr>
              <w:t>VCAA</w:t>
            </w:r>
          </w:hyperlink>
        </w:p>
      </w:tc>
      <w:tc>
        <w:tcPr>
          <w:tcW w:w="1665" w:type="pct"/>
          <w:tcMar>
            <w:left w:w="0" w:type="dxa"/>
            <w:right w:w="0" w:type="dxa"/>
          </w:tcMar>
        </w:tcPr>
        <w:p w14:paraId="6643ED73" w14:textId="77777777" w:rsidR="00D30CCF" w:rsidRPr="00D0381D" w:rsidRDefault="00D30CCF" w:rsidP="00D0381D">
          <w:pPr>
            <w:tabs>
              <w:tab w:val="right" w:pos="9639"/>
            </w:tabs>
            <w:rPr>
              <w:color w:val="999999" w:themeColor="accent2"/>
              <w:sz w:val="18"/>
              <w:szCs w:val="18"/>
            </w:rPr>
          </w:pPr>
        </w:p>
      </w:tc>
      <w:tc>
        <w:tcPr>
          <w:tcW w:w="1665" w:type="pct"/>
          <w:tcMar>
            <w:left w:w="0" w:type="dxa"/>
            <w:right w:w="0" w:type="dxa"/>
          </w:tcMar>
        </w:tcPr>
        <w:p w14:paraId="56F93103" w14:textId="77777777" w:rsidR="00D30CCF" w:rsidRPr="009B3B87" w:rsidRDefault="00D30CCF"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i</w:t>
          </w:r>
          <w:r w:rsidRPr="009B3B87">
            <w:rPr>
              <w:sz w:val="18"/>
              <w:szCs w:val="18"/>
            </w:rPr>
            <w:fldChar w:fldCharType="end"/>
          </w:r>
        </w:p>
      </w:tc>
    </w:tr>
  </w:tbl>
  <w:p w14:paraId="3D94096E" w14:textId="77777777" w:rsidR="00D30CCF" w:rsidRPr="00534253" w:rsidRDefault="00D30CCF" w:rsidP="00534253">
    <w:pPr>
      <w:pStyle w:val="Captionsandfootnotes"/>
      <w:spacing w:before="0" w:after="0" w:line="20" w:lineRule="exact"/>
      <w:rPr>
        <w:sz w:val="16"/>
        <w:szCs w:val="16"/>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1"/>
      <w:gridCol w:w="2894"/>
      <w:gridCol w:w="2943"/>
    </w:tblGrid>
    <w:tr w:rsidR="00D30CCF" w:rsidRPr="00D0381D" w14:paraId="40DC4E68" w14:textId="77777777" w:rsidTr="00D0381D">
      <w:tc>
        <w:tcPr>
          <w:tcW w:w="3285" w:type="dxa"/>
          <w:tcMar>
            <w:left w:w="0" w:type="dxa"/>
            <w:right w:w="0" w:type="dxa"/>
          </w:tcMar>
        </w:tcPr>
        <w:p w14:paraId="22B9DA7E" w14:textId="77777777" w:rsidR="00D30CCF" w:rsidRPr="00D0381D" w:rsidRDefault="00D30CCF"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4EFFC9CC" w14:textId="77777777" w:rsidR="00D30CCF" w:rsidRPr="00D0381D" w:rsidRDefault="00D30CCF" w:rsidP="00D0381D">
          <w:pPr>
            <w:tabs>
              <w:tab w:val="right" w:pos="9639"/>
            </w:tabs>
            <w:rPr>
              <w:color w:val="999999" w:themeColor="accent2"/>
              <w:sz w:val="18"/>
              <w:szCs w:val="18"/>
            </w:rPr>
          </w:pPr>
        </w:p>
      </w:tc>
      <w:tc>
        <w:tcPr>
          <w:tcW w:w="3285" w:type="dxa"/>
          <w:tcMar>
            <w:left w:w="0" w:type="dxa"/>
            <w:right w:w="0" w:type="dxa"/>
          </w:tcMar>
        </w:tcPr>
        <w:p w14:paraId="45ED6F86" w14:textId="77777777" w:rsidR="00D30CCF" w:rsidRPr="009B3B87" w:rsidRDefault="00D30CCF"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Pr="009B3B87">
            <w:rPr>
              <w:noProof/>
              <w:sz w:val="18"/>
              <w:szCs w:val="18"/>
            </w:rPr>
            <w:t>1</w:t>
          </w:r>
          <w:r w:rsidRPr="009B3B87">
            <w:rPr>
              <w:sz w:val="18"/>
              <w:szCs w:val="18"/>
            </w:rPr>
            <w:fldChar w:fldCharType="end"/>
          </w:r>
        </w:p>
      </w:tc>
    </w:tr>
  </w:tbl>
  <w:p w14:paraId="5EB8C6BE" w14:textId="77777777" w:rsidR="00D30CCF" w:rsidRPr="00534253" w:rsidRDefault="00D30CCF"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61312" behindDoc="1" locked="1" layoutInCell="1" allowOverlap="1" wp14:anchorId="0E09C418" wp14:editId="27B4836B">
          <wp:simplePos x="0" y="0"/>
          <wp:positionH relativeFrom="column">
            <wp:posOffset>-1303020</wp:posOffset>
          </wp:positionH>
          <wp:positionV relativeFrom="page">
            <wp:posOffset>10073005</wp:posOffset>
          </wp:positionV>
          <wp:extent cx="8797290" cy="624205"/>
          <wp:effectExtent l="0" t="0" r="3810" b="0"/>
          <wp:wrapNone/>
          <wp:docPr id="90859312" name="Picture 908593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D30CCF" w14:paraId="49B5AC63" w14:textId="77777777" w:rsidTr="00707E68">
      <w:tc>
        <w:tcPr>
          <w:tcW w:w="3285" w:type="dxa"/>
          <w:vAlign w:val="center"/>
        </w:tcPr>
        <w:p w14:paraId="2E9B98CD" w14:textId="77777777" w:rsidR="00D30CCF" w:rsidRDefault="00EF4924" w:rsidP="007619E0">
          <w:pPr>
            <w:pStyle w:val="Captionsandfootnotes"/>
            <w:tabs>
              <w:tab w:val="right" w:pos="9639"/>
            </w:tabs>
            <w:spacing w:line="240" w:lineRule="auto"/>
            <w:rPr>
              <w:color w:val="999999" w:themeColor="accent2"/>
            </w:rPr>
          </w:pPr>
          <w:hyperlink r:id="rId1" w:history="1">
            <w:r w:rsidR="00D30CCF">
              <w:rPr>
                <w:rStyle w:val="Hyperlink"/>
              </w:rPr>
              <w:t>VCAA</w:t>
            </w:r>
          </w:hyperlink>
        </w:p>
      </w:tc>
      <w:tc>
        <w:tcPr>
          <w:tcW w:w="3285" w:type="dxa"/>
          <w:vAlign w:val="center"/>
        </w:tcPr>
        <w:p w14:paraId="2241C718" w14:textId="77777777" w:rsidR="00D30CCF" w:rsidRDefault="00D30CCF" w:rsidP="00707E68">
          <w:pPr>
            <w:pStyle w:val="Captionsandfootnotes"/>
            <w:tabs>
              <w:tab w:val="right" w:pos="9639"/>
            </w:tabs>
            <w:spacing w:line="240" w:lineRule="auto"/>
            <w:jc w:val="center"/>
            <w:rPr>
              <w:color w:val="999999" w:themeColor="accent2"/>
            </w:rPr>
          </w:pPr>
        </w:p>
      </w:tc>
      <w:tc>
        <w:tcPr>
          <w:tcW w:w="3285" w:type="dxa"/>
          <w:vAlign w:val="center"/>
        </w:tcPr>
        <w:p w14:paraId="507F964B" w14:textId="77777777" w:rsidR="00D30CCF" w:rsidRDefault="00D30CCF"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59A33671" w14:textId="77777777" w:rsidR="00D30CCF" w:rsidRDefault="00D30CCF" w:rsidP="00650423">
    <w:pPr>
      <w:pStyle w:val="Captionsandfootnotes"/>
      <w:tabs>
        <w:tab w:val="right" w:pos="9639"/>
      </w:tabs>
      <w:spacing w:line="240" w:lineRule="auto"/>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285"/>
      <w:gridCol w:w="3285"/>
      <w:gridCol w:w="3285"/>
    </w:tblGrid>
    <w:tr w:rsidR="00350E9A" w:rsidRPr="00D0381D" w14:paraId="61BF007D" w14:textId="77777777" w:rsidTr="00D0381D">
      <w:tc>
        <w:tcPr>
          <w:tcW w:w="3285" w:type="dxa"/>
          <w:tcMar>
            <w:left w:w="0" w:type="dxa"/>
            <w:right w:w="0" w:type="dxa"/>
          </w:tcMar>
        </w:tcPr>
        <w:p w14:paraId="4004BF4A" w14:textId="78C85602" w:rsidR="00350E9A" w:rsidRPr="00D0381D" w:rsidRDefault="00350E9A" w:rsidP="00D0381D">
          <w:pPr>
            <w:tabs>
              <w:tab w:val="right" w:pos="9639"/>
            </w:tabs>
            <w:rPr>
              <w:color w:val="999999" w:themeColor="accent2"/>
              <w:sz w:val="18"/>
              <w:szCs w:val="18"/>
            </w:rPr>
          </w:pPr>
          <w:r w:rsidRPr="00881105">
            <w:rPr>
              <w:color w:val="FFFFFF" w:themeColor="background1"/>
              <w:sz w:val="18"/>
              <w:szCs w:val="18"/>
            </w:rPr>
            <w:t xml:space="preserve">© </w:t>
          </w:r>
          <w:hyperlink r:id="rId1" w:history="1">
            <w:r w:rsidRPr="00881105">
              <w:rPr>
                <w:rStyle w:val="Hyperlink"/>
                <w:color w:val="FFFFFF" w:themeColor="background1"/>
                <w:sz w:val="18"/>
                <w:szCs w:val="18"/>
              </w:rPr>
              <w:t>VCAA</w:t>
            </w:r>
          </w:hyperlink>
        </w:p>
      </w:tc>
      <w:tc>
        <w:tcPr>
          <w:tcW w:w="3285" w:type="dxa"/>
          <w:tcMar>
            <w:left w:w="0" w:type="dxa"/>
            <w:right w:w="0" w:type="dxa"/>
          </w:tcMar>
        </w:tcPr>
        <w:p w14:paraId="112B474A" w14:textId="77777777" w:rsidR="00350E9A" w:rsidRPr="00D0381D" w:rsidRDefault="00350E9A" w:rsidP="00D0381D">
          <w:pPr>
            <w:tabs>
              <w:tab w:val="right" w:pos="9639"/>
            </w:tabs>
            <w:rPr>
              <w:color w:val="999999" w:themeColor="accent2"/>
              <w:sz w:val="18"/>
              <w:szCs w:val="18"/>
            </w:rPr>
          </w:pPr>
        </w:p>
      </w:tc>
      <w:tc>
        <w:tcPr>
          <w:tcW w:w="3285" w:type="dxa"/>
          <w:tcMar>
            <w:left w:w="0" w:type="dxa"/>
            <w:right w:w="0" w:type="dxa"/>
          </w:tcMar>
        </w:tcPr>
        <w:p w14:paraId="445A92D0" w14:textId="62FE9AEF" w:rsidR="00350E9A" w:rsidRPr="009B3B87" w:rsidRDefault="00350E9A" w:rsidP="00D0381D">
          <w:pPr>
            <w:tabs>
              <w:tab w:val="right" w:pos="9639"/>
            </w:tabs>
            <w:jc w:val="right"/>
            <w:rPr>
              <w:sz w:val="18"/>
              <w:szCs w:val="18"/>
            </w:rPr>
          </w:pPr>
          <w:r w:rsidRPr="009B3B87">
            <w:rPr>
              <w:sz w:val="18"/>
              <w:szCs w:val="18"/>
            </w:rPr>
            <w:t xml:space="preserve">Page </w:t>
          </w:r>
          <w:r w:rsidRPr="009B3B87">
            <w:rPr>
              <w:sz w:val="18"/>
              <w:szCs w:val="18"/>
            </w:rPr>
            <w:fldChar w:fldCharType="begin"/>
          </w:r>
          <w:r w:rsidRPr="009B3B87">
            <w:rPr>
              <w:sz w:val="18"/>
              <w:szCs w:val="18"/>
            </w:rPr>
            <w:instrText xml:space="preserve"> PAGE   \* MERGEFORMAT </w:instrText>
          </w:r>
          <w:r w:rsidRPr="009B3B87">
            <w:rPr>
              <w:sz w:val="18"/>
              <w:szCs w:val="18"/>
            </w:rPr>
            <w:fldChar w:fldCharType="separate"/>
          </w:r>
          <w:r w:rsidR="0055611A" w:rsidRPr="009B3B87">
            <w:rPr>
              <w:noProof/>
              <w:sz w:val="18"/>
              <w:szCs w:val="18"/>
            </w:rPr>
            <w:t>1</w:t>
          </w:r>
          <w:r w:rsidRPr="009B3B87">
            <w:rPr>
              <w:sz w:val="18"/>
              <w:szCs w:val="18"/>
            </w:rPr>
            <w:fldChar w:fldCharType="end"/>
          </w:r>
        </w:p>
      </w:tc>
    </w:tr>
  </w:tbl>
  <w:p w14:paraId="7782ADD3" w14:textId="77777777" w:rsidR="00350E9A" w:rsidRPr="00534253" w:rsidRDefault="00350E9A" w:rsidP="00881105">
    <w:pPr>
      <w:pStyle w:val="Captionsandfootnotes"/>
      <w:spacing w:before="0" w:after="0" w:line="20" w:lineRule="exact"/>
      <w:ind w:left="851"/>
      <w:rPr>
        <w:sz w:val="16"/>
        <w:szCs w:val="16"/>
      </w:rPr>
    </w:pPr>
    <w:r>
      <w:rPr>
        <w:noProof/>
        <w:sz w:val="16"/>
        <w:szCs w:val="16"/>
        <w:lang w:val="en-AU" w:eastAsia="en-AU"/>
      </w:rPr>
      <w:drawing>
        <wp:anchor distT="0" distB="0" distL="114300" distR="114300" simplePos="0" relativeHeight="251659264" behindDoc="1" locked="1" layoutInCell="1" allowOverlap="1" wp14:anchorId="6B6095CE" wp14:editId="04B6C058">
          <wp:simplePos x="0" y="0"/>
          <wp:positionH relativeFrom="column">
            <wp:posOffset>-1303020</wp:posOffset>
          </wp:positionH>
          <wp:positionV relativeFrom="page">
            <wp:posOffset>10073005</wp:posOffset>
          </wp:positionV>
          <wp:extent cx="8797290" cy="624205"/>
          <wp:effectExtent l="0" t="0" r="3810" b="0"/>
          <wp:wrapNone/>
          <wp:docPr id="38" name="Picture 3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a:extLst>
                      <a:ext uri="{C183D7F6-B498-43B3-948B-1728B52AA6E4}">
                        <adec:decorative xmlns:adec="http://schemas.microsoft.com/office/drawing/2017/decorative" val="1"/>
                      </a:ext>
                    </a:extLst>
                  </pic:cNvPr>
                  <pic:cNvPicPr/>
                </pic:nvPicPr>
                <pic:blipFill>
                  <a:blip r:embed="rId2"/>
                  <a:stretch>
                    <a:fillRect/>
                  </a:stretch>
                </pic:blipFill>
                <pic:spPr>
                  <a:xfrm>
                    <a:off x="0" y="0"/>
                    <a:ext cx="8797290" cy="624205"/>
                  </a:xfrm>
                  <a:prstGeom prst="rect">
                    <a:avLst/>
                  </a:prstGeom>
                </pic:spPr>
              </pic:pic>
            </a:graphicData>
          </a:graphic>
          <wp14:sizeRelH relativeFrom="page">
            <wp14:pctWidth>0</wp14:pctWidth>
          </wp14:sizeRelH>
          <wp14:sizeRelV relativeFrom="page">
            <wp14:pctHeight>0</wp14:pctHeight>
          </wp14:sizeRelV>
        </wp:anchor>
      </w:drawing>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TableGrid"/>
      <w:tblpPr w:leftFromText="180" w:rightFromText="180" w:vertAnchor="text" w:tblpY="1"/>
      <w:tblOverlap w:val="nev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953"/>
      <w:gridCol w:w="2891"/>
      <w:gridCol w:w="2944"/>
    </w:tblGrid>
    <w:tr w:rsidR="00350E9A" w14:paraId="67DBFA26" w14:textId="77777777" w:rsidTr="00707E68">
      <w:tc>
        <w:tcPr>
          <w:tcW w:w="3285" w:type="dxa"/>
          <w:vAlign w:val="center"/>
        </w:tcPr>
        <w:p w14:paraId="5042C4CF" w14:textId="77777777" w:rsidR="00350E9A" w:rsidRDefault="00EF4924" w:rsidP="007619E0">
          <w:pPr>
            <w:pStyle w:val="Captionsandfootnotes"/>
            <w:tabs>
              <w:tab w:val="right" w:pos="9639"/>
            </w:tabs>
            <w:spacing w:line="240" w:lineRule="auto"/>
            <w:rPr>
              <w:color w:val="999999" w:themeColor="accent2"/>
            </w:rPr>
          </w:pPr>
          <w:hyperlink r:id="rId1" w:history="1">
            <w:r w:rsidR="00350E9A">
              <w:rPr>
                <w:rStyle w:val="Hyperlink"/>
              </w:rPr>
              <w:t>VCAA</w:t>
            </w:r>
          </w:hyperlink>
        </w:p>
      </w:tc>
      <w:tc>
        <w:tcPr>
          <w:tcW w:w="3285" w:type="dxa"/>
          <w:vAlign w:val="center"/>
        </w:tcPr>
        <w:p w14:paraId="2C8516DC" w14:textId="77777777" w:rsidR="00350E9A" w:rsidRDefault="00350E9A" w:rsidP="00707E68">
          <w:pPr>
            <w:pStyle w:val="Captionsandfootnotes"/>
            <w:tabs>
              <w:tab w:val="right" w:pos="9639"/>
            </w:tabs>
            <w:spacing w:line="240" w:lineRule="auto"/>
            <w:jc w:val="center"/>
            <w:rPr>
              <w:color w:val="999999" w:themeColor="accent2"/>
            </w:rPr>
          </w:pPr>
        </w:p>
      </w:tc>
      <w:tc>
        <w:tcPr>
          <w:tcW w:w="3285" w:type="dxa"/>
          <w:vAlign w:val="center"/>
        </w:tcPr>
        <w:p w14:paraId="08CAD1B6" w14:textId="77777777" w:rsidR="00350E9A" w:rsidRDefault="00350E9A" w:rsidP="00707E68">
          <w:pPr>
            <w:pStyle w:val="Captionsandfootnotes"/>
            <w:tabs>
              <w:tab w:val="right" w:pos="9639"/>
            </w:tabs>
            <w:spacing w:line="240" w:lineRule="auto"/>
            <w:jc w:val="right"/>
            <w:rPr>
              <w:color w:val="999999" w:themeColor="accent2"/>
            </w:rPr>
          </w:pPr>
          <w:r>
            <w:t xml:space="preserve">Page </w:t>
          </w:r>
          <w:r w:rsidRPr="00B41951">
            <w:fldChar w:fldCharType="begin"/>
          </w:r>
          <w:r w:rsidRPr="00B41951">
            <w:instrText xml:space="preserve"> PAGE   \* MERGEFORMAT </w:instrText>
          </w:r>
          <w:r w:rsidRPr="00B41951">
            <w:fldChar w:fldCharType="separate"/>
          </w:r>
          <w:r>
            <w:rPr>
              <w:noProof/>
            </w:rPr>
            <w:t>1</w:t>
          </w:r>
          <w:r w:rsidRPr="00B41951">
            <w:rPr>
              <w:noProof/>
            </w:rPr>
            <w:fldChar w:fldCharType="end"/>
          </w:r>
        </w:p>
      </w:tc>
    </w:tr>
  </w:tbl>
  <w:p w14:paraId="7D186522" w14:textId="77777777" w:rsidR="00350E9A" w:rsidRDefault="00350E9A" w:rsidP="00650423">
    <w:pPr>
      <w:pStyle w:val="Captionsandfootnotes"/>
      <w:tabs>
        <w:tab w:val="right" w:pos="9639"/>
      </w:tabs>
      <w:spacing w:line="240" w:lineRule="auto"/>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8854F67" w14:textId="77777777" w:rsidR="00350E9A" w:rsidRDefault="00350E9A" w:rsidP="00304EA1">
      <w:pPr>
        <w:spacing w:after="0" w:line="240" w:lineRule="auto"/>
      </w:pPr>
      <w:r>
        <w:separator/>
      </w:r>
    </w:p>
  </w:footnote>
  <w:footnote w:type="continuationSeparator" w:id="0">
    <w:p w14:paraId="50882BCF" w14:textId="77777777" w:rsidR="00350E9A" w:rsidRDefault="00350E9A" w:rsidP="00304EA1">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alias w:val="Title"/>
      <w:tag w:val=""/>
      <w:id w:val="1186950884"/>
      <w:placeholder>
        <w:docPart w:val="75BD38B864049E4CB05FD22C1CB75C76"/>
      </w:placeholder>
      <w:dataBinding w:prefixMappings="xmlns:ns0='http://purl.org/dc/elements/1.1/' xmlns:ns1='http://schemas.openxmlformats.org/package/2006/metadata/core-properties' " w:xpath="/ns1:coreProperties[1]/ns0:title[1]" w:storeItemID="{6C3C8BC8-F283-45AE-878A-BAB7291924A1}"/>
      <w:text/>
    </w:sdtPr>
    <w:sdtEndPr/>
    <w:sdtContent>
      <w:p w14:paraId="61200A09" w14:textId="236C90CC" w:rsidR="00D30CCF" w:rsidRPr="00322123" w:rsidRDefault="00D30CCF" w:rsidP="00A11696">
        <w:r>
          <w:t>2025 VCE Macedonian</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13D155" w14:textId="77777777" w:rsidR="00D30CCF" w:rsidRPr="00A77F1C" w:rsidRDefault="00D30CCF" w:rsidP="00707E68">
    <w:pPr>
      <w:pStyle w:val="Captionsandfootnotes"/>
      <w:tabs>
        <w:tab w:val="left" w:pos="1650"/>
      </w:tabs>
      <w:rPr>
        <w:color w:val="999999" w:themeColor="accent2"/>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5FDB80" w14:textId="3A291FB2" w:rsidR="00D30CCF" w:rsidRPr="00322123" w:rsidRDefault="00EF4924" w:rsidP="00D86551">
    <w:pPr>
      <w:pStyle w:val="Header"/>
    </w:pPr>
    <w:sdt>
      <w:sdtPr>
        <w:alias w:val="Title"/>
        <w:tag w:val=""/>
        <w:id w:val="1876273069"/>
        <w:placeholder>
          <w:docPart w:val="851E421E8A5647EFB951AAFCDD0D81FD"/>
        </w:placeholder>
        <w:dataBinding w:prefixMappings="xmlns:ns0='http://purl.org/dc/elements/1.1/' xmlns:ns1='http://schemas.openxmlformats.org/package/2006/metadata/core-properties' " w:xpath="/ns1:coreProperties[1]/ns0:title[1]" w:storeItemID="{6C3C8BC8-F283-45AE-878A-BAB7291924A1}"/>
        <w:text/>
      </w:sdtPr>
      <w:sdtEndPr/>
      <w:sdtContent>
        <w:r w:rsidR="00D30CCF">
          <w:t>2025 VCE Macedonian</w:t>
        </w:r>
      </w:sdtContent>
    </w:sdt>
    <w:r w:rsidR="00D30CCF" w:rsidRPr="00E44381">
      <w:t xml:space="preserve"> </w:t>
    </w:r>
    <w:r w:rsidR="00D30CCF">
      <w:t>Teaching and Learning</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18F4E13" w14:textId="6BFF28AF" w:rsidR="00D30CCF" w:rsidRPr="00210AB7" w:rsidRDefault="00D30CCF"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186418966"/>
        <w:placeholder>
          <w:docPart w:val="51C2EC434E6F4FA48C2A90E44108F681"/>
        </w:placeholder>
        <w:dataBinding w:prefixMappings="xmlns:ns0='http://purl.org/dc/elements/1.1/' xmlns:ns1='http://schemas.openxmlformats.org/package/2006/metadata/core-properties' " w:xpath="/ns1:coreProperties[1]/ns0:title[1]" w:storeItemID="{6C3C8BC8-F283-45AE-878A-BAB7291924A1}"/>
        <w:text/>
      </w:sdtPr>
      <w:sdtEndPr/>
      <w:sdtContent>
        <w:r>
          <w:t>2025 VCE Macedonian</w:t>
        </w:r>
      </w:sdtContent>
    </w:sdt>
  </w:p>
  <w:p w14:paraId="11B302C0" w14:textId="77777777" w:rsidR="00D30CCF" w:rsidRPr="00C73F9D" w:rsidRDefault="00D30CCF" w:rsidP="00263A66">
    <w:r>
      <w:fldChar w:fldCharType="end"/>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BE7806" w14:textId="0204642E" w:rsidR="00350E9A" w:rsidRPr="00322123" w:rsidRDefault="00EF4924" w:rsidP="00D86551">
    <w:pPr>
      <w:pStyle w:val="Header"/>
    </w:pPr>
    <w:sdt>
      <w:sdtPr>
        <w:alias w:val="Title"/>
        <w:tag w:val=""/>
        <w:id w:val="1684396694"/>
        <w:placeholder>
          <w:docPart w:val="8C5172F6DC554A2D83204469DE7029B5"/>
        </w:placeholder>
        <w:dataBinding w:prefixMappings="xmlns:ns0='http://purl.org/dc/elements/1.1/' xmlns:ns1='http://schemas.openxmlformats.org/package/2006/metadata/core-properties' " w:xpath="/ns1:coreProperties[1]/ns0:title[1]" w:storeItemID="{6C3C8BC8-F283-45AE-878A-BAB7291924A1}"/>
        <w:text/>
      </w:sdtPr>
      <w:sdtEndPr/>
      <w:sdtContent>
        <w:r w:rsidR="004E6881">
          <w:t>2025 VCE Macedonian</w:t>
        </w:r>
      </w:sdtContent>
    </w:sdt>
    <w:r w:rsidR="00801991">
      <w:t xml:space="preserve"> Teaching and Learning</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83A868" w14:textId="7FC417B2" w:rsidR="00350E9A" w:rsidRPr="00210AB7" w:rsidRDefault="00350E9A" w:rsidP="00C73F9D">
    <w:r>
      <w:rPr>
        <w:rFonts w:ascii="Arial" w:hAnsi="Arial"/>
        <w:b/>
        <w:noProof/>
        <w:color w:val="FFFFFF" w:themeColor="background1"/>
        <w:sz w:val="60"/>
        <w:szCs w:val="48"/>
        <w:lang w:val="en-AU" w:eastAsia="en-AU"/>
      </w:rPr>
      <w:fldChar w:fldCharType="begin"/>
    </w:r>
    <w:r>
      <w:instrText xml:space="preserve"> REF doc_title \h </w:instrText>
    </w:r>
    <w:r>
      <w:rPr>
        <w:rFonts w:ascii="Arial" w:hAnsi="Arial"/>
        <w:b/>
        <w:noProof/>
        <w:color w:val="FFFFFF" w:themeColor="background1"/>
        <w:sz w:val="60"/>
        <w:szCs w:val="48"/>
        <w:lang w:val="en-AU" w:eastAsia="en-AU"/>
      </w:rPr>
    </w:r>
    <w:r>
      <w:rPr>
        <w:rFonts w:ascii="Arial" w:hAnsi="Arial"/>
        <w:b/>
        <w:noProof/>
        <w:color w:val="FFFFFF" w:themeColor="background1"/>
        <w:sz w:val="60"/>
        <w:szCs w:val="48"/>
        <w:lang w:val="en-AU" w:eastAsia="en-AU"/>
      </w:rPr>
      <w:fldChar w:fldCharType="separate"/>
    </w:r>
    <w:sdt>
      <w:sdtPr>
        <w:alias w:val="Title"/>
        <w:tag w:val=""/>
        <w:id w:val="797653573"/>
        <w:placeholder>
          <w:docPart w:val="F4E6D10DD7BC469D98C2FD97651ADCBF"/>
        </w:placeholder>
        <w:dataBinding w:prefixMappings="xmlns:ns0='http://purl.org/dc/elements/1.1/' xmlns:ns1='http://schemas.openxmlformats.org/package/2006/metadata/core-properties' " w:xpath="/ns1:coreProperties[1]/ns0:title[1]" w:storeItemID="{6C3C8BC8-F283-45AE-878A-BAB7291924A1}"/>
        <w:text/>
      </w:sdtPr>
      <w:sdtEndPr/>
      <w:sdtContent>
        <w:r w:rsidR="004E6881">
          <w:t>2025 VCE Macedonian</w:t>
        </w:r>
      </w:sdtContent>
    </w:sdt>
  </w:p>
  <w:p w14:paraId="6DE0A82C" w14:textId="77777777" w:rsidR="00350E9A" w:rsidRPr="00C73F9D" w:rsidRDefault="00350E9A" w:rsidP="00263A66">
    <w:r>
      <w:fldChar w:fldCharType="end"/>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65444C4C"/>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95BA6E70"/>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6B6EFC2C"/>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EF1A427A"/>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D6BA1F50"/>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197C05AC"/>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E3F02C7C"/>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2402EC5A"/>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F6D02DE8"/>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8E0408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1124540"/>
    <w:multiLevelType w:val="multilevel"/>
    <w:tmpl w:val="EABCBF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01C51DD5"/>
    <w:multiLevelType w:val="multilevel"/>
    <w:tmpl w:val="3A042B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025764FB"/>
    <w:multiLevelType w:val="multilevel"/>
    <w:tmpl w:val="73ECA15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03022188"/>
    <w:multiLevelType w:val="multilevel"/>
    <w:tmpl w:val="192AAF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 w15:restartNumberingAfterBreak="0">
    <w:nsid w:val="03D95917"/>
    <w:multiLevelType w:val="multilevel"/>
    <w:tmpl w:val="309C45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04E0227E"/>
    <w:multiLevelType w:val="multilevel"/>
    <w:tmpl w:val="D466FB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05C46E42"/>
    <w:multiLevelType w:val="multilevel"/>
    <w:tmpl w:val="4288AC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 w15:restartNumberingAfterBreak="0">
    <w:nsid w:val="06104496"/>
    <w:multiLevelType w:val="multilevel"/>
    <w:tmpl w:val="C706B8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8" w15:restartNumberingAfterBreak="0">
    <w:nsid w:val="069C3BEA"/>
    <w:multiLevelType w:val="multilevel"/>
    <w:tmpl w:val="6CE070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9" w15:restartNumberingAfterBreak="0">
    <w:nsid w:val="077016D0"/>
    <w:multiLevelType w:val="multilevel"/>
    <w:tmpl w:val="C696F4A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0" w15:restartNumberingAfterBreak="0">
    <w:nsid w:val="080975C2"/>
    <w:multiLevelType w:val="multilevel"/>
    <w:tmpl w:val="C02C07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1" w15:restartNumberingAfterBreak="0">
    <w:nsid w:val="0B102559"/>
    <w:multiLevelType w:val="multilevel"/>
    <w:tmpl w:val="00C8674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2" w15:restartNumberingAfterBreak="0">
    <w:nsid w:val="0B166CCD"/>
    <w:multiLevelType w:val="multilevel"/>
    <w:tmpl w:val="7D22193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0CE01981"/>
    <w:multiLevelType w:val="multilevel"/>
    <w:tmpl w:val="1CEA7D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0D484458"/>
    <w:multiLevelType w:val="multilevel"/>
    <w:tmpl w:val="5EE623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5" w15:restartNumberingAfterBreak="0">
    <w:nsid w:val="0E080823"/>
    <w:multiLevelType w:val="multilevel"/>
    <w:tmpl w:val="8A16FB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6" w15:restartNumberingAfterBreak="0">
    <w:nsid w:val="0E713753"/>
    <w:multiLevelType w:val="multilevel"/>
    <w:tmpl w:val="3C7476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7" w15:restartNumberingAfterBreak="0">
    <w:nsid w:val="0F4E6868"/>
    <w:multiLevelType w:val="multilevel"/>
    <w:tmpl w:val="59347C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8" w15:restartNumberingAfterBreak="0">
    <w:nsid w:val="0F6F4984"/>
    <w:multiLevelType w:val="multilevel"/>
    <w:tmpl w:val="0E2E7A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130423DE"/>
    <w:multiLevelType w:val="hybridMultilevel"/>
    <w:tmpl w:val="47AC176E"/>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0" w15:restartNumberingAfterBreak="0">
    <w:nsid w:val="13D76613"/>
    <w:multiLevelType w:val="multilevel"/>
    <w:tmpl w:val="8B4A283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1" w15:restartNumberingAfterBreak="0">
    <w:nsid w:val="141C3513"/>
    <w:multiLevelType w:val="multilevel"/>
    <w:tmpl w:val="B73CED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2" w15:restartNumberingAfterBreak="0">
    <w:nsid w:val="154C2CD0"/>
    <w:multiLevelType w:val="multilevel"/>
    <w:tmpl w:val="D17279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3" w15:restartNumberingAfterBreak="0">
    <w:nsid w:val="159774F1"/>
    <w:multiLevelType w:val="multilevel"/>
    <w:tmpl w:val="16F4D47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4" w15:restartNumberingAfterBreak="0">
    <w:nsid w:val="163D4435"/>
    <w:multiLevelType w:val="multilevel"/>
    <w:tmpl w:val="F432B8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5" w15:restartNumberingAfterBreak="0">
    <w:nsid w:val="16904F35"/>
    <w:multiLevelType w:val="multilevel"/>
    <w:tmpl w:val="D84C80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6" w15:restartNumberingAfterBreak="0">
    <w:nsid w:val="173F0837"/>
    <w:multiLevelType w:val="multilevel"/>
    <w:tmpl w:val="A24E3D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1834369E"/>
    <w:multiLevelType w:val="multilevel"/>
    <w:tmpl w:val="0A5E04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8" w15:restartNumberingAfterBreak="0">
    <w:nsid w:val="18AC336B"/>
    <w:multiLevelType w:val="multilevel"/>
    <w:tmpl w:val="7A4C5C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9" w15:restartNumberingAfterBreak="0">
    <w:nsid w:val="19295D7B"/>
    <w:multiLevelType w:val="hybridMultilevel"/>
    <w:tmpl w:val="BAEA35F2"/>
    <w:lvl w:ilvl="0" w:tplc="DAC0B5C0">
      <w:start w:val="1"/>
      <w:numFmt w:val="bullet"/>
      <w:pStyle w:val="Tablebulletnarrow"/>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0" w15:restartNumberingAfterBreak="0">
    <w:nsid w:val="19D47F81"/>
    <w:multiLevelType w:val="multilevel"/>
    <w:tmpl w:val="B62AE2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1" w15:restartNumberingAfterBreak="0">
    <w:nsid w:val="19DF3B1B"/>
    <w:multiLevelType w:val="multilevel"/>
    <w:tmpl w:val="84F41B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2" w15:restartNumberingAfterBreak="0">
    <w:nsid w:val="1A527983"/>
    <w:multiLevelType w:val="multilevel"/>
    <w:tmpl w:val="E33AE8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3" w15:restartNumberingAfterBreak="0">
    <w:nsid w:val="1B5B16A5"/>
    <w:multiLevelType w:val="multilevel"/>
    <w:tmpl w:val="E3164C3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4" w15:restartNumberingAfterBreak="0">
    <w:nsid w:val="1D601D3F"/>
    <w:multiLevelType w:val="multilevel"/>
    <w:tmpl w:val="42BC9C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5" w15:restartNumberingAfterBreak="0">
    <w:nsid w:val="1FA96053"/>
    <w:multiLevelType w:val="multilevel"/>
    <w:tmpl w:val="2A8C939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20051365"/>
    <w:multiLevelType w:val="multilevel"/>
    <w:tmpl w:val="8CA631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7" w15:restartNumberingAfterBreak="0">
    <w:nsid w:val="20977582"/>
    <w:multiLevelType w:val="multilevel"/>
    <w:tmpl w:val="8466AE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21131380"/>
    <w:multiLevelType w:val="multilevel"/>
    <w:tmpl w:val="9F4810D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9" w15:restartNumberingAfterBreak="0">
    <w:nsid w:val="23134747"/>
    <w:multiLevelType w:val="multilevel"/>
    <w:tmpl w:val="47141E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0" w15:restartNumberingAfterBreak="0">
    <w:nsid w:val="236E7CD4"/>
    <w:multiLevelType w:val="multilevel"/>
    <w:tmpl w:val="3FF02B0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1" w15:restartNumberingAfterBreak="0">
    <w:nsid w:val="263A34AE"/>
    <w:multiLevelType w:val="multilevel"/>
    <w:tmpl w:val="8068A2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2" w15:restartNumberingAfterBreak="0">
    <w:nsid w:val="27B9222F"/>
    <w:multiLevelType w:val="multilevel"/>
    <w:tmpl w:val="5CDAAF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3" w15:restartNumberingAfterBreak="0">
    <w:nsid w:val="282F4396"/>
    <w:multiLevelType w:val="multilevel"/>
    <w:tmpl w:val="28CA2F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4" w15:restartNumberingAfterBreak="0">
    <w:nsid w:val="2A4E1A39"/>
    <w:multiLevelType w:val="multilevel"/>
    <w:tmpl w:val="4190A7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5" w15:restartNumberingAfterBreak="0">
    <w:nsid w:val="2AD026B6"/>
    <w:multiLevelType w:val="multilevel"/>
    <w:tmpl w:val="966C51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6" w15:restartNumberingAfterBreak="0">
    <w:nsid w:val="2C322400"/>
    <w:multiLevelType w:val="multilevel"/>
    <w:tmpl w:val="9AC862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7" w15:restartNumberingAfterBreak="0">
    <w:nsid w:val="2C3645B1"/>
    <w:multiLevelType w:val="multilevel"/>
    <w:tmpl w:val="A6242C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8" w15:restartNumberingAfterBreak="0">
    <w:nsid w:val="2C8D4C22"/>
    <w:multiLevelType w:val="multilevel"/>
    <w:tmpl w:val="083AE4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9" w15:restartNumberingAfterBreak="0">
    <w:nsid w:val="2C991276"/>
    <w:multiLevelType w:val="multilevel"/>
    <w:tmpl w:val="D2B4F6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0" w15:restartNumberingAfterBreak="0">
    <w:nsid w:val="2DCD3E7B"/>
    <w:multiLevelType w:val="multilevel"/>
    <w:tmpl w:val="90DE07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1" w15:restartNumberingAfterBreak="0">
    <w:nsid w:val="2EB051F1"/>
    <w:multiLevelType w:val="multilevel"/>
    <w:tmpl w:val="8CE2512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2" w15:restartNumberingAfterBreak="0">
    <w:nsid w:val="2EF8210A"/>
    <w:multiLevelType w:val="multilevel"/>
    <w:tmpl w:val="50D6A2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3" w15:restartNumberingAfterBreak="0">
    <w:nsid w:val="2F06407E"/>
    <w:multiLevelType w:val="multilevel"/>
    <w:tmpl w:val="C00C079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4" w15:restartNumberingAfterBreak="0">
    <w:nsid w:val="31803F02"/>
    <w:multiLevelType w:val="multilevel"/>
    <w:tmpl w:val="EEBE79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5" w15:restartNumberingAfterBreak="0">
    <w:nsid w:val="318F67CE"/>
    <w:multiLevelType w:val="multilevel"/>
    <w:tmpl w:val="49326B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6" w15:restartNumberingAfterBreak="0">
    <w:nsid w:val="323F60A2"/>
    <w:multiLevelType w:val="multilevel"/>
    <w:tmpl w:val="CCB00F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7" w15:restartNumberingAfterBreak="0">
    <w:nsid w:val="33AD2F39"/>
    <w:multiLevelType w:val="multilevel"/>
    <w:tmpl w:val="A52C39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8" w15:restartNumberingAfterBreak="0">
    <w:nsid w:val="346E0D68"/>
    <w:multiLevelType w:val="multilevel"/>
    <w:tmpl w:val="F98E43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9" w15:restartNumberingAfterBreak="0">
    <w:nsid w:val="34D04BD2"/>
    <w:multiLevelType w:val="multilevel"/>
    <w:tmpl w:val="14845EE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0" w15:restartNumberingAfterBreak="0">
    <w:nsid w:val="351775B8"/>
    <w:multiLevelType w:val="multilevel"/>
    <w:tmpl w:val="AB184A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1" w15:restartNumberingAfterBreak="0">
    <w:nsid w:val="368D716A"/>
    <w:multiLevelType w:val="multilevel"/>
    <w:tmpl w:val="888ABD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2" w15:restartNumberingAfterBreak="0">
    <w:nsid w:val="37125B82"/>
    <w:multiLevelType w:val="multilevel"/>
    <w:tmpl w:val="8EAA85F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3" w15:restartNumberingAfterBreak="0">
    <w:nsid w:val="373B19D4"/>
    <w:multiLevelType w:val="multilevel"/>
    <w:tmpl w:val="1A0A64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4" w15:restartNumberingAfterBreak="0">
    <w:nsid w:val="37E50E9E"/>
    <w:multiLevelType w:val="multilevel"/>
    <w:tmpl w:val="C77EC03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5" w15:restartNumberingAfterBreak="0">
    <w:nsid w:val="390E0E6E"/>
    <w:multiLevelType w:val="multilevel"/>
    <w:tmpl w:val="870C48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6" w15:restartNumberingAfterBreak="0">
    <w:nsid w:val="396E7D8C"/>
    <w:multiLevelType w:val="multilevel"/>
    <w:tmpl w:val="76EA7EA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7" w15:restartNumberingAfterBreak="0">
    <w:nsid w:val="3B9B575B"/>
    <w:multiLevelType w:val="multilevel"/>
    <w:tmpl w:val="1034E2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8" w15:restartNumberingAfterBreak="0">
    <w:nsid w:val="3D4E10AD"/>
    <w:multiLevelType w:val="multilevel"/>
    <w:tmpl w:val="E4E6CF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9" w15:restartNumberingAfterBreak="0">
    <w:nsid w:val="3D703364"/>
    <w:multiLevelType w:val="multilevel"/>
    <w:tmpl w:val="5F967E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0" w15:restartNumberingAfterBreak="0">
    <w:nsid w:val="3E5203CE"/>
    <w:multiLevelType w:val="multilevel"/>
    <w:tmpl w:val="2F7065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1" w15:restartNumberingAfterBreak="0">
    <w:nsid w:val="3EF62CC4"/>
    <w:multiLevelType w:val="multilevel"/>
    <w:tmpl w:val="317AA1D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2" w15:restartNumberingAfterBreak="0">
    <w:nsid w:val="3EFD3391"/>
    <w:multiLevelType w:val="multilevel"/>
    <w:tmpl w:val="038EDF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3" w15:restartNumberingAfterBreak="0">
    <w:nsid w:val="3F196FDF"/>
    <w:multiLevelType w:val="hybridMultilevel"/>
    <w:tmpl w:val="0BBECC52"/>
    <w:lvl w:ilvl="0" w:tplc="130872B8">
      <w:start w:val="1"/>
      <w:numFmt w:val="decimal"/>
      <w:pStyle w:val="Numbers"/>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84" w15:restartNumberingAfterBreak="0">
    <w:nsid w:val="41661F36"/>
    <w:multiLevelType w:val="multilevel"/>
    <w:tmpl w:val="1AF0B6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5" w15:restartNumberingAfterBreak="0">
    <w:nsid w:val="418A03B7"/>
    <w:multiLevelType w:val="multilevel"/>
    <w:tmpl w:val="6DF2554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6" w15:restartNumberingAfterBreak="0">
    <w:nsid w:val="42574026"/>
    <w:multiLevelType w:val="multilevel"/>
    <w:tmpl w:val="58867D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7" w15:restartNumberingAfterBreak="0">
    <w:nsid w:val="456F02A6"/>
    <w:multiLevelType w:val="multilevel"/>
    <w:tmpl w:val="7F4020C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8" w15:restartNumberingAfterBreak="0">
    <w:nsid w:val="458D0316"/>
    <w:multiLevelType w:val="multilevel"/>
    <w:tmpl w:val="231E9F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89" w15:restartNumberingAfterBreak="0">
    <w:nsid w:val="47E96EF7"/>
    <w:multiLevelType w:val="multilevel"/>
    <w:tmpl w:val="91341A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0" w15:restartNumberingAfterBreak="0">
    <w:nsid w:val="491329F7"/>
    <w:multiLevelType w:val="multilevel"/>
    <w:tmpl w:val="2C7AC4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1" w15:restartNumberingAfterBreak="0">
    <w:nsid w:val="49FF7F36"/>
    <w:multiLevelType w:val="multilevel"/>
    <w:tmpl w:val="0BF0332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2" w15:restartNumberingAfterBreak="0">
    <w:nsid w:val="4A306121"/>
    <w:multiLevelType w:val="multilevel"/>
    <w:tmpl w:val="D74072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3" w15:restartNumberingAfterBreak="0">
    <w:nsid w:val="4B180CD0"/>
    <w:multiLevelType w:val="multilevel"/>
    <w:tmpl w:val="7A662D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4" w15:restartNumberingAfterBreak="0">
    <w:nsid w:val="4BEF4BDA"/>
    <w:multiLevelType w:val="multilevel"/>
    <w:tmpl w:val="6AEE8F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5" w15:restartNumberingAfterBreak="0">
    <w:nsid w:val="4CD71DCB"/>
    <w:multiLevelType w:val="multilevel"/>
    <w:tmpl w:val="3F588B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6" w15:restartNumberingAfterBreak="0">
    <w:nsid w:val="4CDE14A6"/>
    <w:multiLevelType w:val="multilevel"/>
    <w:tmpl w:val="CC2EB8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7" w15:restartNumberingAfterBreak="0">
    <w:nsid w:val="4E7773EA"/>
    <w:multiLevelType w:val="multilevel"/>
    <w:tmpl w:val="58D445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8" w15:restartNumberingAfterBreak="0">
    <w:nsid w:val="4E833AC2"/>
    <w:multiLevelType w:val="multilevel"/>
    <w:tmpl w:val="BFE89B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9" w15:restartNumberingAfterBreak="0">
    <w:nsid w:val="4F442A81"/>
    <w:multiLevelType w:val="multilevel"/>
    <w:tmpl w:val="929270D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0" w15:restartNumberingAfterBreak="0">
    <w:nsid w:val="50A809C9"/>
    <w:multiLevelType w:val="multilevel"/>
    <w:tmpl w:val="3A567D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1" w15:restartNumberingAfterBreak="0">
    <w:nsid w:val="51072E8E"/>
    <w:multiLevelType w:val="multilevel"/>
    <w:tmpl w:val="910AB2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2" w15:restartNumberingAfterBreak="0">
    <w:nsid w:val="510C7A82"/>
    <w:multiLevelType w:val="multilevel"/>
    <w:tmpl w:val="2FAA03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3" w15:restartNumberingAfterBreak="0">
    <w:nsid w:val="51672886"/>
    <w:multiLevelType w:val="multilevel"/>
    <w:tmpl w:val="99641D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4" w15:restartNumberingAfterBreak="0">
    <w:nsid w:val="52A128BA"/>
    <w:multiLevelType w:val="multilevel"/>
    <w:tmpl w:val="2ABCD4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5" w15:restartNumberingAfterBreak="0">
    <w:nsid w:val="52DD3CD0"/>
    <w:multiLevelType w:val="multilevel"/>
    <w:tmpl w:val="8F1C8F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6" w15:restartNumberingAfterBreak="0">
    <w:nsid w:val="5365180C"/>
    <w:multiLevelType w:val="multilevel"/>
    <w:tmpl w:val="974E36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7" w15:restartNumberingAfterBreak="0">
    <w:nsid w:val="53A64474"/>
    <w:multiLevelType w:val="multilevel"/>
    <w:tmpl w:val="933A820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8" w15:restartNumberingAfterBreak="0">
    <w:nsid w:val="53D55DCD"/>
    <w:multiLevelType w:val="multilevel"/>
    <w:tmpl w:val="903AA2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9" w15:restartNumberingAfterBreak="0">
    <w:nsid w:val="53E77F84"/>
    <w:multiLevelType w:val="multilevel"/>
    <w:tmpl w:val="5F4C7AC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0" w15:restartNumberingAfterBreak="0">
    <w:nsid w:val="55FF66F5"/>
    <w:multiLevelType w:val="multilevel"/>
    <w:tmpl w:val="2166A2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1" w15:restartNumberingAfterBreak="0">
    <w:nsid w:val="572C799B"/>
    <w:multiLevelType w:val="hybridMultilevel"/>
    <w:tmpl w:val="5A60681A"/>
    <w:lvl w:ilvl="0" w:tplc="02D63D2C">
      <w:start w:val="1"/>
      <w:numFmt w:val="bullet"/>
      <w:pStyle w:val="Bulletlevel2"/>
      <w:lvlText w:val=""/>
      <w:lvlJc w:val="left"/>
      <w:pPr>
        <w:ind w:left="1381" w:hanging="360"/>
      </w:pPr>
      <w:rPr>
        <w:rFonts w:ascii="Symbol" w:hAnsi="Symbol" w:hint="default"/>
      </w:rPr>
    </w:lvl>
    <w:lvl w:ilvl="1" w:tplc="0C090003" w:tentative="1">
      <w:start w:val="1"/>
      <w:numFmt w:val="bullet"/>
      <w:lvlText w:val="o"/>
      <w:lvlJc w:val="left"/>
      <w:pPr>
        <w:ind w:left="2007" w:hanging="360"/>
      </w:pPr>
      <w:rPr>
        <w:rFonts w:ascii="Courier New" w:hAnsi="Courier New" w:cs="Courier New" w:hint="default"/>
      </w:rPr>
    </w:lvl>
    <w:lvl w:ilvl="2" w:tplc="0C090005" w:tentative="1">
      <w:start w:val="1"/>
      <w:numFmt w:val="bullet"/>
      <w:lvlText w:val=""/>
      <w:lvlJc w:val="left"/>
      <w:pPr>
        <w:ind w:left="2727" w:hanging="360"/>
      </w:pPr>
      <w:rPr>
        <w:rFonts w:ascii="Wingdings" w:hAnsi="Wingdings" w:hint="default"/>
      </w:rPr>
    </w:lvl>
    <w:lvl w:ilvl="3" w:tplc="0C090001" w:tentative="1">
      <w:start w:val="1"/>
      <w:numFmt w:val="bullet"/>
      <w:lvlText w:val=""/>
      <w:lvlJc w:val="left"/>
      <w:pPr>
        <w:ind w:left="3447" w:hanging="360"/>
      </w:pPr>
      <w:rPr>
        <w:rFonts w:ascii="Symbol" w:hAnsi="Symbol" w:hint="default"/>
      </w:rPr>
    </w:lvl>
    <w:lvl w:ilvl="4" w:tplc="0C090003" w:tentative="1">
      <w:start w:val="1"/>
      <w:numFmt w:val="bullet"/>
      <w:lvlText w:val="o"/>
      <w:lvlJc w:val="left"/>
      <w:pPr>
        <w:ind w:left="4167" w:hanging="360"/>
      </w:pPr>
      <w:rPr>
        <w:rFonts w:ascii="Courier New" w:hAnsi="Courier New" w:cs="Courier New" w:hint="default"/>
      </w:rPr>
    </w:lvl>
    <w:lvl w:ilvl="5" w:tplc="0C090005" w:tentative="1">
      <w:start w:val="1"/>
      <w:numFmt w:val="bullet"/>
      <w:lvlText w:val=""/>
      <w:lvlJc w:val="left"/>
      <w:pPr>
        <w:ind w:left="4887" w:hanging="360"/>
      </w:pPr>
      <w:rPr>
        <w:rFonts w:ascii="Wingdings" w:hAnsi="Wingdings" w:hint="default"/>
      </w:rPr>
    </w:lvl>
    <w:lvl w:ilvl="6" w:tplc="0C090001" w:tentative="1">
      <w:start w:val="1"/>
      <w:numFmt w:val="bullet"/>
      <w:lvlText w:val=""/>
      <w:lvlJc w:val="left"/>
      <w:pPr>
        <w:ind w:left="5607" w:hanging="360"/>
      </w:pPr>
      <w:rPr>
        <w:rFonts w:ascii="Symbol" w:hAnsi="Symbol" w:hint="default"/>
      </w:rPr>
    </w:lvl>
    <w:lvl w:ilvl="7" w:tplc="0C090003" w:tentative="1">
      <w:start w:val="1"/>
      <w:numFmt w:val="bullet"/>
      <w:lvlText w:val="o"/>
      <w:lvlJc w:val="left"/>
      <w:pPr>
        <w:ind w:left="6327" w:hanging="360"/>
      </w:pPr>
      <w:rPr>
        <w:rFonts w:ascii="Courier New" w:hAnsi="Courier New" w:cs="Courier New" w:hint="default"/>
      </w:rPr>
    </w:lvl>
    <w:lvl w:ilvl="8" w:tplc="0C090005" w:tentative="1">
      <w:start w:val="1"/>
      <w:numFmt w:val="bullet"/>
      <w:lvlText w:val=""/>
      <w:lvlJc w:val="left"/>
      <w:pPr>
        <w:ind w:left="7047" w:hanging="360"/>
      </w:pPr>
      <w:rPr>
        <w:rFonts w:ascii="Wingdings" w:hAnsi="Wingdings" w:hint="default"/>
      </w:rPr>
    </w:lvl>
  </w:abstractNum>
  <w:abstractNum w:abstractNumId="112" w15:restartNumberingAfterBreak="0">
    <w:nsid w:val="57E653C7"/>
    <w:multiLevelType w:val="multilevel"/>
    <w:tmpl w:val="83B8CA7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3" w15:restartNumberingAfterBreak="0">
    <w:nsid w:val="580629C7"/>
    <w:multiLevelType w:val="multilevel"/>
    <w:tmpl w:val="DB5A95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4" w15:restartNumberingAfterBreak="0">
    <w:nsid w:val="5A3B4C55"/>
    <w:multiLevelType w:val="multilevel"/>
    <w:tmpl w:val="1ED2B1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5" w15:restartNumberingAfterBreak="0">
    <w:nsid w:val="5B2D13CC"/>
    <w:multiLevelType w:val="multilevel"/>
    <w:tmpl w:val="39B2AD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6" w15:restartNumberingAfterBreak="0">
    <w:nsid w:val="5BCF512C"/>
    <w:multiLevelType w:val="multilevel"/>
    <w:tmpl w:val="A98CF1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7" w15:restartNumberingAfterBreak="0">
    <w:nsid w:val="5C073EA1"/>
    <w:multiLevelType w:val="multilevel"/>
    <w:tmpl w:val="E18EC6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8" w15:restartNumberingAfterBreak="0">
    <w:nsid w:val="5C463BED"/>
    <w:multiLevelType w:val="multilevel"/>
    <w:tmpl w:val="79A66A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9" w15:restartNumberingAfterBreak="0">
    <w:nsid w:val="5C8933EC"/>
    <w:multiLevelType w:val="multilevel"/>
    <w:tmpl w:val="5C709C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0" w15:restartNumberingAfterBreak="0">
    <w:nsid w:val="5C9F1337"/>
    <w:multiLevelType w:val="multilevel"/>
    <w:tmpl w:val="BD46D67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1" w15:restartNumberingAfterBreak="0">
    <w:nsid w:val="5CEC01ED"/>
    <w:multiLevelType w:val="multilevel"/>
    <w:tmpl w:val="2B2EF6A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2" w15:restartNumberingAfterBreak="0">
    <w:nsid w:val="5D9A359A"/>
    <w:multiLevelType w:val="multilevel"/>
    <w:tmpl w:val="0668FFC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3" w15:restartNumberingAfterBreak="0">
    <w:nsid w:val="5DDE5B45"/>
    <w:multiLevelType w:val="hybridMultilevel"/>
    <w:tmpl w:val="9718F1F4"/>
    <w:lvl w:ilvl="0" w:tplc="AC746ABC">
      <w:start w:val="1"/>
      <w:numFmt w:val="bullet"/>
      <w:pStyle w:val="Tablebulletlevel2narrow"/>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124" w15:restartNumberingAfterBreak="0">
    <w:nsid w:val="5E215817"/>
    <w:multiLevelType w:val="multilevel"/>
    <w:tmpl w:val="7090E4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5" w15:restartNumberingAfterBreak="0">
    <w:nsid w:val="5F5460A1"/>
    <w:multiLevelType w:val="multilevel"/>
    <w:tmpl w:val="A080D26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6" w15:restartNumberingAfterBreak="0">
    <w:nsid w:val="5FC01E18"/>
    <w:multiLevelType w:val="multilevel"/>
    <w:tmpl w:val="4704F28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7" w15:restartNumberingAfterBreak="0">
    <w:nsid w:val="60DD3C3F"/>
    <w:multiLevelType w:val="multilevel"/>
    <w:tmpl w:val="00A2B2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8" w15:restartNumberingAfterBreak="0">
    <w:nsid w:val="61623550"/>
    <w:multiLevelType w:val="multilevel"/>
    <w:tmpl w:val="EA2EA86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9" w15:restartNumberingAfterBreak="0">
    <w:nsid w:val="62872B6C"/>
    <w:multiLevelType w:val="hybridMultilevel"/>
    <w:tmpl w:val="EB42D1F0"/>
    <w:lvl w:ilvl="0" w:tplc="603EA900">
      <w:start w:val="1"/>
      <w:numFmt w:val="bullet"/>
      <w:pStyle w:val="Bullet"/>
      <w:lvlText w:val=""/>
      <w:lvlJc w:val="left"/>
      <w:pPr>
        <w:ind w:left="5748" w:hanging="360"/>
      </w:pPr>
      <w:rPr>
        <w:rFonts w:ascii="Symbol" w:hAnsi="Symbol" w:hint="default"/>
      </w:rPr>
    </w:lvl>
    <w:lvl w:ilvl="1" w:tplc="0C090003" w:tentative="1">
      <w:start w:val="1"/>
      <w:numFmt w:val="bullet"/>
      <w:lvlText w:val="o"/>
      <w:lvlJc w:val="left"/>
      <w:pPr>
        <w:ind w:left="6468" w:hanging="360"/>
      </w:pPr>
      <w:rPr>
        <w:rFonts w:ascii="Courier New" w:hAnsi="Courier New" w:cs="Courier New" w:hint="default"/>
      </w:rPr>
    </w:lvl>
    <w:lvl w:ilvl="2" w:tplc="0C090005" w:tentative="1">
      <w:start w:val="1"/>
      <w:numFmt w:val="bullet"/>
      <w:lvlText w:val=""/>
      <w:lvlJc w:val="left"/>
      <w:pPr>
        <w:ind w:left="7188" w:hanging="360"/>
      </w:pPr>
      <w:rPr>
        <w:rFonts w:ascii="Wingdings" w:hAnsi="Wingdings" w:hint="default"/>
      </w:rPr>
    </w:lvl>
    <w:lvl w:ilvl="3" w:tplc="0C090001" w:tentative="1">
      <w:start w:val="1"/>
      <w:numFmt w:val="bullet"/>
      <w:lvlText w:val=""/>
      <w:lvlJc w:val="left"/>
      <w:pPr>
        <w:ind w:left="7908" w:hanging="360"/>
      </w:pPr>
      <w:rPr>
        <w:rFonts w:ascii="Symbol" w:hAnsi="Symbol" w:hint="default"/>
      </w:rPr>
    </w:lvl>
    <w:lvl w:ilvl="4" w:tplc="0C090003" w:tentative="1">
      <w:start w:val="1"/>
      <w:numFmt w:val="bullet"/>
      <w:lvlText w:val="o"/>
      <w:lvlJc w:val="left"/>
      <w:pPr>
        <w:ind w:left="8628" w:hanging="360"/>
      </w:pPr>
      <w:rPr>
        <w:rFonts w:ascii="Courier New" w:hAnsi="Courier New" w:cs="Courier New" w:hint="default"/>
      </w:rPr>
    </w:lvl>
    <w:lvl w:ilvl="5" w:tplc="0C090005" w:tentative="1">
      <w:start w:val="1"/>
      <w:numFmt w:val="bullet"/>
      <w:lvlText w:val=""/>
      <w:lvlJc w:val="left"/>
      <w:pPr>
        <w:ind w:left="9348" w:hanging="360"/>
      </w:pPr>
      <w:rPr>
        <w:rFonts w:ascii="Wingdings" w:hAnsi="Wingdings" w:hint="default"/>
      </w:rPr>
    </w:lvl>
    <w:lvl w:ilvl="6" w:tplc="0C090001" w:tentative="1">
      <w:start w:val="1"/>
      <w:numFmt w:val="bullet"/>
      <w:lvlText w:val=""/>
      <w:lvlJc w:val="left"/>
      <w:pPr>
        <w:ind w:left="10068" w:hanging="360"/>
      </w:pPr>
      <w:rPr>
        <w:rFonts w:ascii="Symbol" w:hAnsi="Symbol" w:hint="default"/>
      </w:rPr>
    </w:lvl>
    <w:lvl w:ilvl="7" w:tplc="0C090003" w:tentative="1">
      <w:start w:val="1"/>
      <w:numFmt w:val="bullet"/>
      <w:lvlText w:val="o"/>
      <w:lvlJc w:val="left"/>
      <w:pPr>
        <w:ind w:left="10788" w:hanging="360"/>
      </w:pPr>
      <w:rPr>
        <w:rFonts w:ascii="Courier New" w:hAnsi="Courier New" w:cs="Courier New" w:hint="default"/>
      </w:rPr>
    </w:lvl>
    <w:lvl w:ilvl="8" w:tplc="0C090005" w:tentative="1">
      <w:start w:val="1"/>
      <w:numFmt w:val="bullet"/>
      <w:lvlText w:val=""/>
      <w:lvlJc w:val="left"/>
      <w:pPr>
        <w:ind w:left="11508" w:hanging="360"/>
      </w:pPr>
      <w:rPr>
        <w:rFonts w:ascii="Wingdings" w:hAnsi="Wingdings" w:hint="default"/>
      </w:rPr>
    </w:lvl>
  </w:abstractNum>
  <w:abstractNum w:abstractNumId="130" w15:restartNumberingAfterBreak="0">
    <w:nsid w:val="62BB6F68"/>
    <w:multiLevelType w:val="multilevel"/>
    <w:tmpl w:val="53401E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1" w15:restartNumberingAfterBreak="0">
    <w:nsid w:val="62E11929"/>
    <w:multiLevelType w:val="multilevel"/>
    <w:tmpl w:val="DB8403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2" w15:restartNumberingAfterBreak="0">
    <w:nsid w:val="62E945C4"/>
    <w:multiLevelType w:val="multilevel"/>
    <w:tmpl w:val="73109A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3" w15:restartNumberingAfterBreak="0">
    <w:nsid w:val="63102487"/>
    <w:multiLevelType w:val="multilevel"/>
    <w:tmpl w:val="0A56CDB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4" w15:restartNumberingAfterBreak="0">
    <w:nsid w:val="638238C0"/>
    <w:multiLevelType w:val="multilevel"/>
    <w:tmpl w:val="AAB8F7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5" w15:restartNumberingAfterBreak="0">
    <w:nsid w:val="654F5157"/>
    <w:multiLevelType w:val="multilevel"/>
    <w:tmpl w:val="58FC3B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6" w15:restartNumberingAfterBreak="0">
    <w:nsid w:val="65DE3511"/>
    <w:multiLevelType w:val="multilevel"/>
    <w:tmpl w:val="173252C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7" w15:restartNumberingAfterBreak="0">
    <w:nsid w:val="66FF09F2"/>
    <w:multiLevelType w:val="multilevel"/>
    <w:tmpl w:val="9452A9B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8" w15:restartNumberingAfterBreak="0">
    <w:nsid w:val="67056C5C"/>
    <w:multiLevelType w:val="multilevel"/>
    <w:tmpl w:val="C1349C2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9" w15:restartNumberingAfterBreak="0">
    <w:nsid w:val="68B66A7D"/>
    <w:multiLevelType w:val="multilevel"/>
    <w:tmpl w:val="FECED8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0" w15:restartNumberingAfterBreak="0">
    <w:nsid w:val="68B70F68"/>
    <w:multiLevelType w:val="multilevel"/>
    <w:tmpl w:val="9C561A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1" w15:restartNumberingAfterBreak="0">
    <w:nsid w:val="68CE756C"/>
    <w:multiLevelType w:val="multilevel"/>
    <w:tmpl w:val="E804924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2" w15:restartNumberingAfterBreak="0">
    <w:nsid w:val="694257D5"/>
    <w:multiLevelType w:val="multilevel"/>
    <w:tmpl w:val="B6C6381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3" w15:restartNumberingAfterBreak="0">
    <w:nsid w:val="699D01B3"/>
    <w:multiLevelType w:val="multilevel"/>
    <w:tmpl w:val="D5F0D0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4" w15:restartNumberingAfterBreak="0">
    <w:nsid w:val="6A214D1D"/>
    <w:multiLevelType w:val="multilevel"/>
    <w:tmpl w:val="37FE762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5" w15:restartNumberingAfterBreak="0">
    <w:nsid w:val="6B7B1285"/>
    <w:multiLevelType w:val="hybridMultilevel"/>
    <w:tmpl w:val="B2109C20"/>
    <w:lvl w:ilvl="0" w:tplc="F99EBC04">
      <w:start w:val="1"/>
      <w:numFmt w:val="bullet"/>
      <w:pStyle w:val="VCAA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46" w15:restartNumberingAfterBreak="0">
    <w:nsid w:val="6BA6164D"/>
    <w:multiLevelType w:val="multilevel"/>
    <w:tmpl w:val="78745BF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7" w15:restartNumberingAfterBreak="0">
    <w:nsid w:val="6C66649C"/>
    <w:multiLevelType w:val="multilevel"/>
    <w:tmpl w:val="F1D076D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8" w15:restartNumberingAfterBreak="0">
    <w:nsid w:val="6CBC310C"/>
    <w:multiLevelType w:val="multilevel"/>
    <w:tmpl w:val="967EF8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49" w15:restartNumberingAfterBreak="0">
    <w:nsid w:val="6D354F40"/>
    <w:multiLevelType w:val="multilevel"/>
    <w:tmpl w:val="0C5A538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0" w15:restartNumberingAfterBreak="0">
    <w:nsid w:val="6D7C70DF"/>
    <w:multiLevelType w:val="multilevel"/>
    <w:tmpl w:val="F6FCD69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1" w15:restartNumberingAfterBreak="0">
    <w:nsid w:val="6E241C93"/>
    <w:multiLevelType w:val="multilevel"/>
    <w:tmpl w:val="F692BF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2" w15:restartNumberingAfterBreak="0">
    <w:nsid w:val="6F1F5493"/>
    <w:multiLevelType w:val="multilevel"/>
    <w:tmpl w:val="B42C723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3" w15:restartNumberingAfterBreak="0">
    <w:nsid w:val="6F3B6D67"/>
    <w:multiLevelType w:val="multilevel"/>
    <w:tmpl w:val="A17228E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4" w15:restartNumberingAfterBreak="0">
    <w:nsid w:val="7104734F"/>
    <w:multiLevelType w:val="multilevel"/>
    <w:tmpl w:val="C32C01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5" w15:restartNumberingAfterBreak="0">
    <w:nsid w:val="7163326F"/>
    <w:multiLevelType w:val="hybridMultilevel"/>
    <w:tmpl w:val="B5A284FA"/>
    <w:lvl w:ilvl="0" w:tplc="03423AD8">
      <w:start w:val="1"/>
      <w:numFmt w:val="bullet"/>
      <w:pStyle w:val="VCAAbulletlevel2"/>
      <w:lvlText w:val=""/>
      <w:lvlJc w:val="left"/>
      <w:pPr>
        <w:ind w:left="360" w:hanging="360"/>
      </w:pPr>
      <w:rPr>
        <w:rFonts w:ascii="Symbol" w:hAnsi="Symbol" w:hint="default"/>
      </w:rPr>
    </w:lvl>
    <w:lvl w:ilvl="1" w:tplc="FFFFFFFF">
      <w:start w:val="1"/>
      <w:numFmt w:val="bullet"/>
      <w:lvlText w:val="o"/>
      <w:lvlJc w:val="left"/>
      <w:pPr>
        <w:ind w:left="986" w:hanging="360"/>
      </w:pPr>
      <w:rPr>
        <w:rFonts w:ascii="Courier New" w:hAnsi="Courier New" w:cs="Courier New" w:hint="default"/>
      </w:rPr>
    </w:lvl>
    <w:lvl w:ilvl="2" w:tplc="FFFFFFFF">
      <w:start w:val="1"/>
      <w:numFmt w:val="bullet"/>
      <w:lvlText w:val=""/>
      <w:lvlJc w:val="left"/>
      <w:pPr>
        <w:ind w:left="1706" w:hanging="360"/>
      </w:pPr>
      <w:rPr>
        <w:rFonts w:ascii="Wingdings" w:hAnsi="Wingdings" w:hint="default"/>
      </w:rPr>
    </w:lvl>
    <w:lvl w:ilvl="3" w:tplc="FFFFFFFF">
      <w:start w:val="1"/>
      <w:numFmt w:val="bullet"/>
      <w:lvlText w:val=""/>
      <w:lvlJc w:val="left"/>
      <w:pPr>
        <w:ind w:left="2426" w:hanging="360"/>
      </w:pPr>
      <w:rPr>
        <w:rFonts w:ascii="Symbol" w:hAnsi="Symbol" w:hint="default"/>
      </w:rPr>
    </w:lvl>
    <w:lvl w:ilvl="4" w:tplc="FFFFFFFF">
      <w:start w:val="1"/>
      <w:numFmt w:val="bullet"/>
      <w:lvlText w:val="o"/>
      <w:lvlJc w:val="left"/>
      <w:pPr>
        <w:ind w:left="3146" w:hanging="360"/>
      </w:pPr>
      <w:rPr>
        <w:rFonts w:ascii="Courier New" w:hAnsi="Courier New" w:cs="Courier New" w:hint="default"/>
      </w:rPr>
    </w:lvl>
    <w:lvl w:ilvl="5" w:tplc="FFFFFFFF">
      <w:start w:val="1"/>
      <w:numFmt w:val="bullet"/>
      <w:lvlText w:val=""/>
      <w:lvlJc w:val="left"/>
      <w:pPr>
        <w:ind w:left="3866" w:hanging="360"/>
      </w:pPr>
      <w:rPr>
        <w:rFonts w:ascii="Wingdings" w:hAnsi="Wingdings" w:hint="default"/>
      </w:rPr>
    </w:lvl>
    <w:lvl w:ilvl="6" w:tplc="FFFFFFFF">
      <w:start w:val="1"/>
      <w:numFmt w:val="bullet"/>
      <w:lvlText w:val=""/>
      <w:lvlJc w:val="left"/>
      <w:pPr>
        <w:ind w:left="4586" w:hanging="360"/>
      </w:pPr>
      <w:rPr>
        <w:rFonts w:ascii="Symbol" w:hAnsi="Symbol" w:hint="default"/>
      </w:rPr>
    </w:lvl>
    <w:lvl w:ilvl="7" w:tplc="FFFFFFFF">
      <w:start w:val="1"/>
      <w:numFmt w:val="bullet"/>
      <w:lvlText w:val="o"/>
      <w:lvlJc w:val="left"/>
      <w:pPr>
        <w:ind w:left="5306" w:hanging="360"/>
      </w:pPr>
      <w:rPr>
        <w:rFonts w:ascii="Courier New" w:hAnsi="Courier New" w:cs="Courier New" w:hint="default"/>
      </w:rPr>
    </w:lvl>
    <w:lvl w:ilvl="8" w:tplc="FFFFFFFF">
      <w:start w:val="1"/>
      <w:numFmt w:val="bullet"/>
      <w:lvlText w:val=""/>
      <w:lvlJc w:val="left"/>
      <w:pPr>
        <w:ind w:left="6026" w:hanging="360"/>
      </w:pPr>
      <w:rPr>
        <w:rFonts w:ascii="Wingdings" w:hAnsi="Wingdings" w:hint="default"/>
      </w:rPr>
    </w:lvl>
  </w:abstractNum>
  <w:abstractNum w:abstractNumId="156" w15:restartNumberingAfterBreak="0">
    <w:nsid w:val="726321D3"/>
    <w:multiLevelType w:val="multilevel"/>
    <w:tmpl w:val="A9C4519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7" w15:restartNumberingAfterBreak="0">
    <w:nsid w:val="74471564"/>
    <w:multiLevelType w:val="multilevel"/>
    <w:tmpl w:val="BFA4A6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8" w15:restartNumberingAfterBreak="0">
    <w:nsid w:val="7522613A"/>
    <w:multiLevelType w:val="multilevel"/>
    <w:tmpl w:val="5CB86FC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9" w15:restartNumberingAfterBreak="0">
    <w:nsid w:val="75DA718F"/>
    <w:multiLevelType w:val="multilevel"/>
    <w:tmpl w:val="951CBA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0" w15:restartNumberingAfterBreak="0">
    <w:nsid w:val="75E51A62"/>
    <w:multiLevelType w:val="multilevel"/>
    <w:tmpl w:val="C6A8D90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1" w15:restartNumberingAfterBreak="0">
    <w:nsid w:val="767F2FC4"/>
    <w:multiLevelType w:val="multilevel"/>
    <w:tmpl w:val="50C2AE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2" w15:restartNumberingAfterBreak="0">
    <w:nsid w:val="76A568E5"/>
    <w:multiLevelType w:val="multilevel"/>
    <w:tmpl w:val="F0DE03D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3" w15:restartNumberingAfterBreak="0">
    <w:nsid w:val="785C3147"/>
    <w:multiLevelType w:val="multilevel"/>
    <w:tmpl w:val="653417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4" w15:restartNumberingAfterBreak="0">
    <w:nsid w:val="792E20C0"/>
    <w:multiLevelType w:val="multilevel"/>
    <w:tmpl w:val="1F22AF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5" w15:restartNumberingAfterBreak="0">
    <w:nsid w:val="7A741509"/>
    <w:multiLevelType w:val="multilevel"/>
    <w:tmpl w:val="7D7C9A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6" w15:restartNumberingAfterBreak="0">
    <w:nsid w:val="7B76248D"/>
    <w:multiLevelType w:val="multilevel"/>
    <w:tmpl w:val="D120771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7" w15:restartNumberingAfterBreak="0">
    <w:nsid w:val="7B913918"/>
    <w:multiLevelType w:val="multilevel"/>
    <w:tmpl w:val="FC06301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8" w15:restartNumberingAfterBreak="0">
    <w:nsid w:val="7C884CE0"/>
    <w:multiLevelType w:val="multilevel"/>
    <w:tmpl w:val="01B6DA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9" w15:restartNumberingAfterBreak="0">
    <w:nsid w:val="7E9F5B21"/>
    <w:multiLevelType w:val="multilevel"/>
    <w:tmpl w:val="940280E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0" w15:restartNumberingAfterBreak="0">
    <w:nsid w:val="7FBA44FF"/>
    <w:multiLevelType w:val="multilevel"/>
    <w:tmpl w:val="3ABCAF1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71" w15:restartNumberingAfterBreak="0">
    <w:nsid w:val="7FF52180"/>
    <w:multiLevelType w:val="multilevel"/>
    <w:tmpl w:val="BE2E8B0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num w:numId="1" w16cid:durableId="501355350">
    <w:abstractNumId w:val="129"/>
  </w:num>
  <w:num w:numId="2" w16cid:durableId="116458358">
    <w:abstractNumId w:val="111"/>
  </w:num>
  <w:num w:numId="3" w16cid:durableId="1925257724">
    <w:abstractNumId w:val="83"/>
  </w:num>
  <w:num w:numId="4" w16cid:durableId="214388723">
    <w:abstractNumId w:val="39"/>
  </w:num>
  <w:num w:numId="5" w16cid:durableId="711996426">
    <w:abstractNumId w:val="123"/>
  </w:num>
  <w:num w:numId="6" w16cid:durableId="961961031">
    <w:abstractNumId w:val="9"/>
  </w:num>
  <w:num w:numId="7" w16cid:durableId="1646858731">
    <w:abstractNumId w:val="7"/>
  </w:num>
  <w:num w:numId="8" w16cid:durableId="643193687">
    <w:abstractNumId w:val="6"/>
  </w:num>
  <w:num w:numId="9" w16cid:durableId="1923370582">
    <w:abstractNumId w:val="5"/>
  </w:num>
  <w:num w:numId="10" w16cid:durableId="1754742994">
    <w:abstractNumId w:val="4"/>
  </w:num>
  <w:num w:numId="11" w16cid:durableId="61342172">
    <w:abstractNumId w:val="8"/>
  </w:num>
  <w:num w:numId="12" w16cid:durableId="1963150804">
    <w:abstractNumId w:val="3"/>
  </w:num>
  <w:num w:numId="13" w16cid:durableId="678191948">
    <w:abstractNumId w:val="2"/>
  </w:num>
  <w:num w:numId="14" w16cid:durableId="934439751">
    <w:abstractNumId w:val="1"/>
  </w:num>
  <w:num w:numId="15" w16cid:durableId="820776277">
    <w:abstractNumId w:val="0"/>
  </w:num>
  <w:num w:numId="16" w16cid:durableId="1547331177">
    <w:abstractNumId w:val="155"/>
  </w:num>
  <w:num w:numId="17" w16cid:durableId="123619609">
    <w:abstractNumId w:val="125"/>
  </w:num>
  <w:num w:numId="18" w16cid:durableId="574974499">
    <w:abstractNumId w:val="21"/>
  </w:num>
  <w:num w:numId="19" w16cid:durableId="1192955222">
    <w:abstractNumId w:val="38"/>
  </w:num>
  <w:num w:numId="20" w16cid:durableId="1999193087">
    <w:abstractNumId w:val="48"/>
  </w:num>
  <w:num w:numId="21" w16cid:durableId="1918972702">
    <w:abstractNumId w:val="162"/>
  </w:num>
  <w:num w:numId="22" w16cid:durableId="1834761285">
    <w:abstractNumId w:val="16"/>
  </w:num>
  <w:num w:numId="23" w16cid:durableId="214968994">
    <w:abstractNumId w:val="170"/>
  </w:num>
  <w:num w:numId="24" w16cid:durableId="649098853">
    <w:abstractNumId w:val="32"/>
  </w:num>
  <w:num w:numId="25" w16cid:durableId="2114472751">
    <w:abstractNumId w:val="65"/>
  </w:num>
  <w:num w:numId="26" w16cid:durableId="1807352857">
    <w:abstractNumId w:val="59"/>
  </w:num>
  <w:num w:numId="27" w16cid:durableId="466626744">
    <w:abstractNumId w:val="69"/>
  </w:num>
  <w:num w:numId="28" w16cid:durableId="954826433">
    <w:abstractNumId w:val="105"/>
  </w:num>
  <w:num w:numId="29" w16cid:durableId="1858808347">
    <w:abstractNumId w:val="26"/>
  </w:num>
  <w:num w:numId="30" w16cid:durableId="1098407852">
    <w:abstractNumId w:val="146"/>
  </w:num>
  <w:num w:numId="31" w16cid:durableId="753017384">
    <w:abstractNumId w:val="117"/>
  </w:num>
  <w:num w:numId="32" w16cid:durableId="229000449">
    <w:abstractNumId w:val="64"/>
  </w:num>
  <w:num w:numId="33" w16cid:durableId="889535558">
    <w:abstractNumId w:val="112"/>
  </w:num>
  <w:num w:numId="34" w16cid:durableId="1625581798">
    <w:abstractNumId w:val="54"/>
  </w:num>
  <w:num w:numId="35" w16cid:durableId="77561719">
    <w:abstractNumId w:val="122"/>
  </w:num>
  <w:num w:numId="36" w16cid:durableId="1388840941">
    <w:abstractNumId w:val="156"/>
  </w:num>
  <w:num w:numId="37" w16cid:durableId="507911542">
    <w:abstractNumId w:val="44"/>
  </w:num>
  <w:num w:numId="38" w16cid:durableId="2140144063">
    <w:abstractNumId w:val="153"/>
  </w:num>
  <w:num w:numId="39" w16cid:durableId="989208744">
    <w:abstractNumId w:val="147"/>
  </w:num>
  <w:num w:numId="40" w16cid:durableId="2078046351">
    <w:abstractNumId w:val="121"/>
  </w:num>
  <w:num w:numId="41" w16cid:durableId="756944980">
    <w:abstractNumId w:val="30"/>
  </w:num>
  <w:num w:numId="42" w16cid:durableId="1901476913">
    <w:abstractNumId w:val="73"/>
  </w:num>
  <w:num w:numId="43" w16cid:durableId="72094336">
    <w:abstractNumId w:val="136"/>
  </w:num>
  <w:num w:numId="44" w16cid:durableId="161895202">
    <w:abstractNumId w:val="119"/>
  </w:num>
  <w:num w:numId="45" w16cid:durableId="869411746">
    <w:abstractNumId w:val="137"/>
  </w:num>
  <w:num w:numId="46" w16cid:durableId="1378773142">
    <w:abstractNumId w:val="62"/>
  </w:num>
  <w:num w:numId="47" w16cid:durableId="1456944270">
    <w:abstractNumId w:val="82"/>
  </w:num>
  <w:num w:numId="48" w16cid:durableId="534079336">
    <w:abstractNumId w:val="57"/>
  </w:num>
  <w:num w:numId="49" w16cid:durableId="968625793">
    <w:abstractNumId w:val="78"/>
  </w:num>
  <w:num w:numId="50" w16cid:durableId="321355626">
    <w:abstractNumId w:val="100"/>
  </w:num>
  <w:num w:numId="51" w16cid:durableId="1858613004">
    <w:abstractNumId w:val="144"/>
  </w:num>
  <w:num w:numId="52" w16cid:durableId="1025908556">
    <w:abstractNumId w:val="49"/>
  </w:num>
  <w:num w:numId="53" w16cid:durableId="1247303354">
    <w:abstractNumId w:val="15"/>
  </w:num>
  <w:num w:numId="54" w16cid:durableId="115415398">
    <w:abstractNumId w:val="98"/>
  </w:num>
  <w:num w:numId="55" w16cid:durableId="384303274">
    <w:abstractNumId w:val="166"/>
  </w:num>
  <w:num w:numId="56" w16cid:durableId="986710545">
    <w:abstractNumId w:val="89"/>
  </w:num>
  <w:num w:numId="57" w16cid:durableId="1913463127">
    <w:abstractNumId w:val="27"/>
  </w:num>
  <w:num w:numId="58" w16cid:durableId="1973093179">
    <w:abstractNumId w:val="50"/>
  </w:num>
  <w:num w:numId="59" w16cid:durableId="2082562274">
    <w:abstractNumId w:val="149"/>
  </w:num>
  <w:num w:numId="60" w16cid:durableId="1915973600">
    <w:abstractNumId w:val="35"/>
  </w:num>
  <w:num w:numId="61" w16cid:durableId="1137337754">
    <w:abstractNumId w:val="143"/>
  </w:num>
  <w:num w:numId="62" w16cid:durableId="1349058646">
    <w:abstractNumId w:val="163"/>
  </w:num>
  <w:num w:numId="63" w16cid:durableId="1140340590">
    <w:abstractNumId w:val="154"/>
  </w:num>
  <w:num w:numId="64" w16cid:durableId="707223819">
    <w:abstractNumId w:val="81"/>
  </w:num>
  <w:num w:numId="65" w16cid:durableId="288440141">
    <w:abstractNumId w:val="42"/>
  </w:num>
  <w:num w:numId="66" w16cid:durableId="70125033">
    <w:abstractNumId w:val="120"/>
  </w:num>
  <w:num w:numId="67" w16cid:durableId="583806616">
    <w:abstractNumId w:val="104"/>
  </w:num>
  <w:num w:numId="68" w16cid:durableId="129369547">
    <w:abstractNumId w:val="127"/>
  </w:num>
  <w:num w:numId="69" w16cid:durableId="1908297722">
    <w:abstractNumId w:val="72"/>
  </w:num>
  <w:num w:numId="70" w16cid:durableId="180894420">
    <w:abstractNumId w:val="135"/>
  </w:num>
  <w:num w:numId="71" w16cid:durableId="970209268">
    <w:abstractNumId w:val="68"/>
  </w:num>
  <w:num w:numId="72" w16cid:durableId="1413746027">
    <w:abstractNumId w:val="157"/>
  </w:num>
  <w:num w:numId="73" w16cid:durableId="28068029">
    <w:abstractNumId w:val="53"/>
  </w:num>
  <w:num w:numId="74" w16cid:durableId="394669582">
    <w:abstractNumId w:val="12"/>
  </w:num>
  <w:num w:numId="75" w16cid:durableId="738869180">
    <w:abstractNumId w:val="93"/>
  </w:num>
  <w:num w:numId="76" w16cid:durableId="228342047">
    <w:abstractNumId w:val="67"/>
  </w:num>
  <w:num w:numId="77" w16cid:durableId="139421515">
    <w:abstractNumId w:val="36"/>
  </w:num>
  <w:num w:numId="78" w16cid:durableId="365175600">
    <w:abstractNumId w:val="158"/>
  </w:num>
  <w:num w:numId="79" w16cid:durableId="1360859688">
    <w:abstractNumId w:val="169"/>
  </w:num>
  <w:num w:numId="80" w16cid:durableId="528957533">
    <w:abstractNumId w:val="141"/>
  </w:num>
  <w:num w:numId="81" w16cid:durableId="1501844765">
    <w:abstractNumId w:val="84"/>
  </w:num>
  <w:num w:numId="82" w16cid:durableId="1209224244">
    <w:abstractNumId w:val="113"/>
  </w:num>
  <w:num w:numId="83" w16cid:durableId="1951736128">
    <w:abstractNumId w:val="41"/>
  </w:num>
  <w:num w:numId="84" w16cid:durableId="1396707013">
    <w:abstractNumId w:val="86"/>
  </w:num>
  <w:num w:numId="85" w16cid:durableId="498498651">
    <w:abstractNumId w:val="90"/>
  </w:num>
  <w:num w:numId="86" w16cid:durableId="833423433">
    <w:abstractNumId w:val="171"/>
  </w:num>
  <w:num w:numId="87" w16cid:durableId="919368921">
    <w:abstractNumId w:val="110"/>
  </w:num>
  <w:num w:numId="88" w16cid:durableId="153305195">
    <w:abstractNumId w:val="92"/>
  </w:num>
  <w:num w:numId="89" w16cid:durableId="1898779318">
    <w:abstractNumId w:val="79"/>
  </w:num>
  <w:num w:numId="90" w16cid:durableId="1263881809">
    <w:abstractNumId w:val="114"/>
  </w:num>
  <w:num w:numId="91" w16cid:durableId="1810896262">
    <w:abstractNumId w:val="102"/>
  </w:num>
  <w:num w:numId="92" w16cid:durableId="427503607">
    <w:abstractNumId w:val="161"/>
  </w:num>
  <w:num w:numId="93" w16cid:durableId="2040468056">
    <w:abstractNumId w:val="99"/>
  </w:num>
  <w:num w:numId="94" w16cid:durableId="2091845916">
    <w:abstractNumId w:val="164"/>
  </w:num>
  <w:num w:numId="95" w16cid:durableId="2032485720">
    <w:abstractNumId w:val="131"/>
  </w:num>
  <w:num w:numId="96" w16cid:durableId="1754928866">
    <w:abstractNumId w:val="37"/>
  </w:num>
  <w:num w:numId="97" w16cid:durableId="712123277">
    <w:abstractNumId w:val="101"/>
  </w:num>
  <w:num w:numId="98" w16cid:durableId="71466666">
    <w:abstractNumId w:val="70"/>
  </w:num>
  <w:num w:numId="99" w16cid:durableId="1755199395">
    <w:abstractNumId w:val="95"/>
  </w:num>
  <w:num w:numId="100" w16cid:durableId="1056392350">
    <w:abstractNumId w:val="134"/>
  </w:num>
  <w:num w:numId="101" w16cid:durableId="572589350">
    <w:abstractNumId w:val="18"/>
  </w:num>
  <w:num w:numId="102" w16cid:durableId="1177960221">
    <w:abstractNumId w:val="103"/>
  </w:num>
  <w:num w:numId="103" w16cid:durableId="1974408947">
    <w:abstractNumId w:val="43"/>
  </w:num>
  <w:num w:numId="104" w16cid:durableId="1728258845">
    <w:abstractNumId w:val="97"/>
  </w:num>
  <w:num w:numId="105" w16cid:durableId="1134173876">
    <w:abstractNumId w:val="28"/>
  </w:num>
  <w:num w:numId="106" w16cid:durableId="1682007174">
    <w:abstractNumId w:val="46"/>
  </w:num>
  <w:num w:numId="107" w16cid:durableId="1073044121">
    <w:abstractNumId w:val="71"/>
  </w:num>
  <w:num w:numId="108" w16cid:durableId="1331448549">
    <w:abstractNumId w:val="128"/>
  </w:num>
  <w:num w:numId="109" w16cid:durableId="2120102108">
    <w:abstractNumId w:val="76"/>
  </w:num>
  <w:num w:numId="110" w16cid:durableId="1598905278">
    <w:abstractNumId w:val="17"/>
  </w:num>
  <w:num w:numId="111" w16cid:durableId="115880474">
    <w:abstractNumId w:val="140"/>
  </w:num>
  <w:num w:numId="112" w16cid:durableId="799496355">
    <w:abstractNumId w:val="74"/>
  </w:num>
  <w:num w:numId="113" w16cid:durableId="374819070">
    <w:abstractNumId w:val="115"/>
  </w:num>
  <w:num w:numId="114" w16cid:durableId="482819869">
    <w:abstractNumId w:val="88"/>
  </w:num>
  <w:num w:numId="115" w16cid:durableId="2053648331">
    <w:abstractNumId w:val="60"/>
  </w:num>
  <w:num w:numId="116" w16cid:durableId="1114522851">
    <w:abstractNumId w:val="118"/>
  </w:num>
  <w:num w:numId="117" w16cid:durableId="250159147">
    <w:abstractNumId w:val="151"/>
  </w:num>
  <w:num w:numId="118" w16cid:durableId="969015747">
    <w:abstractNumId w:val="85"/>
  </w:num>
  <w:num w:numId="119" w16cid:durableId="1460101337">
    <w:abstractNumId w:val="132"/>
  </w:num>
  <w:num w:numId="120" w16cid:durableId="378405512">
    <w:abstractNumId w:val="34"/>
  </w:num>
  <w:num w:numId="121" w16cid:durableId="601644524">
    <w:abstractNumId w:val="152"/>
  </w:num>
  <w:num w:numId="122" w16cid:durableId="1094596418">
    <w:abstractNumId w:val="138"/>
  </w:num>
  <w:num w:numId="123" w16cid:durableId="2008164525">
    <w:abstractNumId w:val="56"/>
  </w:num>
  <w:num w:numId="124" w16cid:durableId="731392724">
    <w:abstractNumId w:val="51"/>
  </w:num>
  <w:num w:numId="125" w16cid:durableId="1382485903">
    <w:abstractNumId w:val="107"/>
  </w:num>
  <w:num w:numId="126" w16cid:durableId="1961106766">
    <w:abstractNumId w:val="75"/>
  </w:num>
  <w:num w:numId="127" w16cid:durableId="1262225057">
    <w:abstractNumId w:val="80"/>
  </w:num>
  <w:num w:numId="128" w16cid:durableId="54400813">
    <w:abstractNumId w:val="40"/>
  </w:num>
  <w:num w:numId="129" w16cid:durableId="57485824">
    <w:abstractNumId w:val="109"/>
  </w:num>
  <w:num w:numId="130" w16cid:durableId="1623345755">
    <w:abstractNumId w:val="133"/>
  </w:num>
  <w:num w:numId="131" w16cid:durableId="387581244">
    <w:abstractNumId w:val="142"/>
  </w:num>
  <w:num w:numId="132" w16cid:durableId="1548224423">
    <w:abstractNumId w:val="168"/>
  </w:num>
  <w:num w:numId="133" w16cid:durableId="1070813081">
    <w:abstractNumId w:val="167"/>
  </w:num>
  <w:num w:numId="134" w16cid:durableId="1923367733">
    <w:abstractNumId w:val="106"/>
  </w:num>
  <w:num w:numId="135" w16cid:durableId="1043481067">
    <w:abstractNumId w:val="160"/>
  </w:num>
  <w:num w:numId="136" w16cid:durableId="1875187486">
    <w:abstractNumId w:val="22"/>
  </w:num>
  <w:num w:numId="137" w16cid:durableId="26149796">
    <w:abstractNumId w:val="126"/>
  </w:num>
  <w:num w:numId="138" w16cid:durableId="1783449383">
    <w:abstractNumId w:val="150"/>
  </w:num>
  <w:num w:numId="139" w16cid:durableId="1214385800">
    <w:abstractNumId w:val="31"/>
  </w:num>
  <w:num w:numId="140" w16cid:durableId="1210528249">
    <w:abstractNumId w:val="58"/>
  </w:num>
  <w:num w:numId="141" w16cid:durableId="1689870740">
    <w:abstractNumId w:val="94"/>
  </w:num>
  <w:num w:numId="142" w16cid:durableId="1791316323">
    <w:abstractNumId w:val="10"/>
  </w:num>
  <w:num w:numId="143" w16cid:durableId="1617832881">
    <w:abstractNumId w:val="124"/>
  </w:num>
  <w:num w:numId="144" w16cid:durableId="461382424">
    <w:abstractNumId w:val="45"/>
  </w:num>
  <w:num w:numId="145" w16cid:durableId="1790127638">
    <w:abstractNumId w:val="148"/>
  </w:num>
  <w:num w:numId="146" w16cid:durableId="937639660">
    <w:abstractNumId w:val="116"/>
  </w:num>
  <w:num w:numId="147" w16cid:durableId="1942762832">
    <w:abstractNumId w:val="11"/>
  </w:num>
  <w:num w:numId="148" w16cid:durableId="1761488782">
    <w:abstractNumId w:val="24"/>
  </w:num>
  <w:num w:numId="149" w16cid:durableId="1907371687">
    <w:abstractNumId w:val="77"/>
  </w:num>
  <w:num w:numId="150" w16cid:durableId="665091366">
    <w:abstractNumId w:val="20"/>
  </w:num>
  <w:num w:numId="151" w16cid:durableId="1708335785">
    <w:abstractNumId w:val="55"/>
  </w:num>
  <w:num w:numId="152" w16cid:durableId="1831555139">
    <w:abstractNumId w:val="61"/>
  </w:num>
  <w:num w:numId="153" w16cid:durableId="1068503303">
    <w:abstractNumId w:val="13"/>
  </w:num>
  <w:num w:numId="154" w16cid:durableId="327253386">
    <w:abstractNumId w:val="14"/>
  </w:num>
  <w:num w:numId="155" w16cid:durableId="688606959">
    <w:abstractNumId w:val="47"/>
  </w:num>
  <w:num w:numId="156" w16cid:durableId="646856811">
    <w:abstractNumId w:val="159"/>
  </w:num>
  <w:num w:numId="157" w16cid:durableId="1388340017">
    <w:abstractNumId w:val="25"/>
  </w:num>
  <w:num w:numId="158" w16cid:durableId="1948002248">
    <w:abstractNumId w:val="130"/>
  </w:num>
  <w:num w:numId="159" w16cid:durableId="1116287324">
    <w:abstractNumId w:val="52"/>
  </w:num>
  <w:num w:numId="160" w16cid:durableId="1816558212">
    <w:abstractNumId w:val="139"/>
  </w:num>
  <w:num w:numId="161" w16cid:durableId="786630736">
    <w:abstractNumId w:val="91"/>
  </w:num>
  <w:num w:numId="162" w16cid:durableId="1575814640">
    <w:abstractNumId w:val="23"/>
  </w:num>
  <w:num w:numId="163" w16cid:durableId="355817598">
    <w:abstractNumId w:val="165"/>
  </w:num>
  <w:num w:numId="164" w16cid:durableId="1069613380">
    <w:abstractNumId w:val="66"/>
  </w:num>
  <w:num w:numId="165" w16cid:durableId="161285899">
    <w:abstractNumId w:val="96"/>
  </w:num>
  <w:num w:numId="166" w16cid:durableId="1039162458">
    <w:abstractNumId w:val="87"/>
  </w:num>
  <w:num w:numId="167" w16cid:durableId="733429386">
    <w:abstractNumId w:val="19"/>
  </w:num>
  <w:num w:numId="168" w16cid:durableId="2021159873">
    <w:abstractNumId w:val="63"/>
  </w:num>
  <w:num w:numId="169" w16cid:durableId="1111583838">
    <w:abstractNumId w:val="33"/>
  </w:num>
  <w:num w:numId="170" w16cid:durableId="200090994">
    <w:abstractNumId w:val="108"/>
  </w:num>
  <w:num w:numId="171" w16cid:durableId="181284206">
    <w:abstractNumId w:val="29"/>
  </w:num>
  <w:num w:numId="172" w16cid:durableId="1037047471">
    <w:abstractNumId w:val="145"/>
  </w:num>
  <w:numIdMacAtCleanup w:val="17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hideSpellingErrors/>
  <w:hideGrammaticalErrors/>
  <w:proofState w:spelling="clean" w:grammar="clean"/>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mailMerge>
    <w:mainDocumentType w:val="formLetters"/>
    <w:dataType w:val="textFile"/>
    <w:activeRecord w:val="-1"/>
  </w:mailMerge>
  <w:defaultTabStop w:val="720"/>
  <w:characterSpacingControl w:val="doNotCompress"/>
  <w:hdrShapeDefaults>
    <o:shapedefaults v:ext="edit" spidmax="7577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nInputPages" w:val="0"/>
    <w:docVar w:name="nNDISVersion" w:val="1"/>
    <w:docVar w:name="sParticipantNo" w:val="Not Initialised"/>
  </w:docVars>
  <w:rsids>
    <w:rsidRoot w:val="0048758C"/>
    <w:rsid w:val="00002D86"/>
    <w:rsid w:val="00014CF6"/>
    <w:rsid w:val="0002556D"/>
    <w:rsid w:val="0003065C"/>
    <w:rsid w:val="0003448F"/>
    <w:rsid w:val="0003575C"/>
    <w:rsid w:val="0005780E"/>
    <w:rsid w:val="000627E9"/>
    <w:rsid w:val="00065A75"/>
    <w:rsid w:val="00075F70"/>
    <w:rsid w:val="000800BF"/>
    <w:rsid w:val="000862FB"/>
    <w:rsid w:val="000874DB"/>
    <w:rsid w:val="000877AD"/>
    <w:rsid w:val="00093270"/>
    <w:rsid w:val="000A71F7"/>
    <w:rsid w:val="000F09E4"/>
    <w:rsid w:val="000F16FD"/>
    <w:rsid w:val="000F1D5C"/>
    <w:rsid w:val="000F3A47"/>
    <w:rsid w:val="000F5CEC"/>
    <w:rsid w:val="000F70C1"/>
    <w:rsid w:val="0012328B"/>
    <w:rsid w:val="0012390E"/>
    <w:rsid w:val="00124ADA"/>
    <w:rsid w:val="001363D1"/>
    <w:rsid w:val="00147C19"/>
    <w:rsid w:val="00163EE0"/>
    <w:rsid w:val="00163FEA"/>
    <w:rsid w:val="00167DF0"/>
    <w:rsid w:val="001726B3"/>
    <w:rsid w:val="001807AA"/>
    <w:rsid w:val="00182B7F"/>
    <w:rsid w:val="001907BA"/>
    <w:rsid w:val="001C0FAD"/>
    <w:rsid w:val="001E625C"/>
    <w:rsid w:val="001F3839"/>
    <w:rsid w:val="00203CF0"/>
    <w:rsid w:val="00205431"/>
    <w:rsid w:val="00210AB7"/>
    <w:rsid w:val="002208AD"/>
    <w:rsid w:val="002214BA"/>
    <w:rsid w:val="002279BA"/>
    <w:rsid w:val="00231558"/>
    <w:rsid w:val="002329F3"/>
    <w:rsid w:val="002402F1"/>
    <w:rsid w:val="0024128D"/>
    <w:rsid w:val="00242770"/>
    <w:rsid w:val="00243F0D"/>
    <w:rsid w:val="00244B0A"/>
    <w:rsid w:val="0024682A"/>
    <w:rsid w:val="00253884"/>
    <w:rsid w:val="00260FC6"/>
    <w:rsid w:val="002634B9"/>
    <w:rsid w:val="00263A66"/>
    <w:rsid w:val="002647BB"/>
    <w:rsid w:val="002754C1"/>
    <w:rsid w:val="00277F02"/>
    <w:rsid w:val="00283969"/>
    <w:rsid w:val="002841C8"/>
    <w:rsid w:val="0028516B"/>
    <w:rsid w:val="00291C6C"/>
    <w:rsid w:val="00292DCA"/>
    <w:rsid w:val="002B1E9E"/>
    <w:rsid w:val="002C2929"/>
    <w:rsid w:val="002C6F90"/>
    <w:rsid w:val="002E3552"/>
    <w:rsid w:val="002F27EC"/>
    <w:rsid w:val="00302FB8"/>
    <w:rsid w:val="00304EA1"/>
    <w:rsid w:val="00314D81"/>
    <w:rsid w:val="0031607E"/>
    <w:rsid w:val="00320AD6"/>
    <w:rsid w:val="00322123"/>
    <w:rsid w:val="00322FC6"/>
    <w:rsid w:val="003446B4"/>
    <w:rsid w:val="00350E9A"/>
    <w:rsid w:val="00363C2A"/>
    <w:rsid w:val="00365D51"/>
    <w:rsid w:val="003701BC"/>
    <w:rsid w:val="00391986"/>
    <w:rsid w:val="003D421C"/>
    <w:rsid w:val="003D57A7"/>
    <w:rsid w:val="00412F60"/>
    <w:rsid w:val="00414011"/>
    <w:rsid w:val="00417AA3"/>
    <w:rsid w:val="00424002"/>
    <w:rsid w:val="00424DD2"/>
    <w:rsid w:val="00440B32"/>
    <w:rsid w:val="00444619"/>
    <w:rsid w:val="004567A0"/>
    <w:rsid w:val="0046078D"/>
    <w:rsid w:val="00467340"/>
    <w:rsid w:val="004674FB"/>
    <w:rsid w:val="00472EE5"/>
    <w:rsid w:val="004744D7"/>
    <w:rsid w:val="00486C2C"/>
    <w:rsid w:val="0048758C"/>
    <w:rsid w:val="00490726"/>
    <w:rsid w:val="004A017D"/>
    <w:rsid w:val="004A22BC"/>
    <w:rsid w:val="004A2ED8"/>
    <w:rsid w:val="004B0FF4"/>
    <w:rsid w:val="004B571B"/>
    <w:rsid w:val="004B7DFF"/>
    <w:rsid w:val="004C205B"/>
    <w:rsid w:val="004C70EF"/>
    <w:rsid w:val="004E1132"/>
    <w:rsid w:val="004E2A0D"/>
    <w:rsid w:val="004E4391"/>
    <w:rsid w:val="004E50EA"/>
    <w:rsid w:val="004E6881"/>
    <w:rsid w:val="004F01A5"/>
    <w:rsid w:val="004F5BDA"/>
    <w:rsid w:val="00503CBE"/>
    <w:rsid w:val="0051631E"/>
    <w:rsid w:val="00517DAC"/>
    <w:rsid w:val="00531440"/>
    <w:rsid w:val="00531B27"/>
    <w:rsid w:val="00532A04"/>
    <w:rsid w:val="00534253"/>
    <w:rsid w:val="00542659"/>
    <w:rsid w:val="00555952"/>
    <w:rsid w:val="0055611A"/>
    <w:rsid w:val="00566029"/>
    <w:rsid w:val="00584AEE"/>
    <w:rsid w:val="00586B33"/>
    <w:rsid w:val="005923CB"/>
    <w:rsid w:val="005B391B"/>
    <w:rsid w:val="005C76D0"/>
    <w:rsid w:val="005D1814"/>
    <w:rsid w:val="005D3D78"/>
    <w:rsid w:val="005D4C51"/>
    <w:rsid w:val="005E17AB"/>
    <w:rsid w:val="005E2EF0"/>
    <w:rsid w:val="005F504C"/>
    <w:rsid w:val="00613DCB"/>
    <w:rsid w:val="00621305"/>
    <w:rsid w:val="0062553D"/>
    <w:rsid w:val="00632FF9"/>
    <w:rsid w:val="00634764"/>
    <w:rsid w:val="00637FBC"/>
    <w:rsid w:val="00650423"/>
    <w:rsid w:val="00654760"/>
    <w:rsid w:val="00665E92"/>
    <w:rsid w:val="00672A92"/>
    <w:rsid w:val="00672AFB"/>
    <w:rsid w:val="00692C42"/>
    <w:rsid w:val="00693953"/>
    <w:rsid w:val="00693FFD"/>
    <w:rsid w:val="006A2E04"/>
    <w:rsid w:val="006A7D06"/>
    <w:rsid w:val="006C4D3D"/>
    <w:rsid w:val="006D2159"/>
    <w:rsid w:val="006D6212"/>
    <w:rsid w:val="006D764C"/>
    <w:rsid w:val="006F5551"/>
    <w:rsid w:val="006F787C"/>
    <w:rsid w:val="00702636"/>
    <w:rsid w:val="00707E68"/>
    <w:rsid w:val="00714643"/>
    <w:rsid w:val="0071657E"/>
    <w:rsid w:val="00724507"/>
    <w:rsid w:val="007270FB"/>
    <w:rsid w:val="00747608"/>
    <w:rsid w:val="007515F6"/>
    <w:rsid w:val="00753F1C"/>
    <w:rsid w:val="00760D8E"/>
    <w:rsid w:val="007619E0"/>
    <w:rsid w:val="00773E6C"/>
    <w:rsid w:val="007D4FB6"/>
    <w:rsid w:val="007E1ED2"/>
    <w:rsid w:val="007E5E88"/>
    <w:rsid w:val="00801991"/>
    <w:rsid w:val="008027E3"/>
    <w:rsid w:val="00813C37"/>
    <w:rsid w:val="008154B5"/>
    <w:rsid w:val="00823962"/>
    <w:rsid w:val="008375FE"/>
    <w:rsid w:val="00837EAC"/>
    <w:rsid w:val="00850219"/>
    <w:rsid w:val="00851757"/>
    <w:rsid w:val="00852719"/>
    <w:rsid w:val="00853A48"/>
    <w:rsid w:val="00860115"/>
    <w:rsid w:val="008715F5"/>
    <w:rsid w:val="008810CF"/>
    <w:rsid w:val="00881105"/>
    <w:rsid w:val="008857C4"/>
    <w:rsid w:val="0088783C"/>
    <w:rsid w:val="008955EB"/>
    <w:rsid w:val="0089628D"/>
    <w:rsid w:val="00896ABD"/>
    <w:rsid w:val="008B352E"/>
    <w:rsid w:val="008C08B2"/>
    <w:rsid w:val="008C34FB"/>
    <w:rsid w:val="008C6AA2"/>
    <w:rsid w:val="008E031A"/>
    <w:rsid w:val="008F6521"/>
    <w:rsid w:val="00906913"/>
    <w:rsid w:val="0091624E"/>
    <w:rsid w:val="00916D5D"/>
    <w:rsid w:val="0092268E"/>
    <w:rsid w:val="0093258A"/>
    <w:rsid w:val="009370BC"/>
    <w:rsid w:val="009405B0"/>
    <w:rsid w:val="0096074C"/>
    <w:rsid w:val="009618FD"/>
    <w:rsid w:val="00964C3F"/>
    <w:rsid w:val="00973010"/>
    <w:rsid w:val="009867C4"/>
    <w:rsid w:val="0098739B"/>
    <w:rsid w:val="00991B93"/>
    <w:rsid w:val="00992401"/>
    <w:rsid w:val="0099573C"/>
    <w:rsid w:val="009A2333"/>
    <w:rsid w:val="009B3B87"/>
    <w:rsid w:val="009C1C16"/>
    <w:rsid w:val="009C57E3"/>
    <w:rsid w:val="00A06B65"/>
    <w:rsid w:val="00A11696"/>
    <w:rsid w:val="00A17661"/>
    <w:rsid w:val="00A17CF6"/>
    <w:rsid w:val="00A24B2D"/>
    <w:rsid w:val="00A40966"/>
    <w:rsid w:val="00A45BDC"/>
    <w:rsid w:val="00A5644C"/>
    <w:rsid w:val="00A67188"/>
    <w:rsid w:val="00A77F1C"/>
    <w:rsid w:val="00A921E0"/>
    <w:rsid w:val="00A96180"/>
    <w:rsid w:val="00AB2543"/>
    <w:rsid w:val="00AB4E23"/>
    <w:rsid w:val="00AE7137"/>
    <w:rsid w:val="00AF1B9E"/>
    <w:rsid w:val="00AF4B2C"/>
    <w:rsid w:val="00B0738F"/>
    <w:rsid w:val="00B13D9B"/>
    <w:rsid w:val="00B26601"/>
    <w:rsid w:val="00B275F7"/>
    <w:rsid w:val="00B352A6"/>
    <w:rsid w:val="00B41951"/>
    <w:rsid w:val="00B45199"/>
    <w:rsid w:val="00B45F66"/>
    <w:rsid w:val="00B46230"/>
    <w:rsid w:val="00B465C2"/>
    <w:rsid w:val="00B53229"/>
    <w:rsid w:val="00B60AB6"/>
    <w:rsid w:val="00B62480"/>
    <w:rsid w:val="00B65CD8"/>
    <w:rsid w:val="00B74683"/>
    <w:rsid w:val="00B81B70"/>
    <w:rsid w:val="00BB238F"/>
    <w:rsid w:val="00BD0724"/>
    <w:rsid w:val="00BD4472"/>
    <w:rsid w:val="00BE3DEE"/>
    <w:rsid w:val="00BE5521"/>
    <w:rsid w:val="00BF6F4C"/>
    <w:rsid w:val="00C000D6"/>
    <w:rsid w:val="00C01559"/>
    <w:rsid w:val="00C01637"/>
    <w:rsid w:val="00C07962"/>
    <w:rsid w:val="00C07D60"/>
    <w:rsid w:val="00C34684"/>
    <w:rsid w:val="00C53263"/>
    <w:rsid w:val="00C559A6"/>
    <w:rsid w:val="00C65741"/>
    <w:rsid w:val="00C73F9D"/>
    <w:rsid w:val="00C75BC5"/>
    <w:rsid w:val="00C75F1D"/>
    <w:rsid w:val="00C805B2"/>
    <w:rsid w:val="00C86BB2"/>
    <w:rsid w:val="00C912D6"/>
    <w:rsid w:val="00CA02DD"/>
    <w:rsid w:val="00CC0C13"/>
    <w:rsid w:val="00CC2384"/>
    <w:rsid w:val="00CC53F9"/>
    <w:rsid w:val="00CC7529"/>
    <w:rsid w:val="00CD454F"/>
    <w:rsid w:val="00CE4547"/>
    <w:rsid w:val="00D021BF"/>
    <w:rsid w:val="00D0381D"/>
    <w:rsid w:val="00D1511A"/>
    <w:rsid w:val="00D30CCF"/>
    <w:rsid w:val="00D338E4"/>
    <w:rsid w:val="00D35538"/>
    <w:rsid w:val="00D41382"/>
    <w:rsid w:val="00D51947"/>
    <w:rsid w:val="00D532F0"/>
    <w:rsid w:val="00D561B3"/>
    <w:rsid w:val="00D652E8"/>
    <w:rsid w:val="00D77413"/>
    <w:rsid w:val="00D82759"/>
    <w:rsid w:val="00D86551"/>
    <w:rsid w:val="00D86DE4"/>
    <w:rsid w:val="00D91CAB"/>
    <w:rsid w:val="00D941C2"/>
    <w:rsid w:val="00DA503D"/>
    <w:rsid w:val="00DA6DBB"/>
    <w:rsid w:val="00DB1C96"/>
    <w:rsid w:val="00DB375B"/>
    <w:rsid w:val="00DC632A"/>
    <w:rsid w:val="00DD1AF6"/>
    <w:rsid w:val="00DE2DC6"/>
    <w:rsid w:val="00DF1AF8"/>
    <w:rsid w:val="00DF4B17"/>
    <w:rsid w:val="00E139C5"/>
    <w:rsid w:val="00E162D2"/>
    <w:rsid w:val="00E23F1D"/>
    <w:rsid w:val="00E3399E"/>
    <w:rsid w:val="00E34F5D"/>
    <w:rsid w:val="00E36361"/>
    <w:rsid w:val="00E4133C"/>
    <w:rsid w:val="00E42941"/>
    <w:rsid w:val="00E438E3"/>
    <w:rsid w:val="00E44381"/>
    <w:rsid w:val="00E55AE9"/>
    <w:rsid w:val="00E73665"/>
    <w:rsid w:val="00E7516A"/>
    <w:rsid w:val="00E76D71"/>
    <w:rsid w:val="00E90A60"/>
    <w:rsid w:val="00E93699"/>
    <w:rsid w:val="00E94D73"/>
    <w:rsid w:val="00EA00DA"/>
    <w:rsid w:val="00EB1CC2"/>
    <w:rsid w:val="00EB3E4C"/>
    <w:rsid w:val="00EC0A22"/>
    <w:rsid w:val="00ED47BC"/>
    <w:rsid w:val="00EE1A80"/>
    <w:rsid w:val="00EF3893"/>
    <w:rsid w:val="00EF4924"/>
    <w:rsid w:val="00F046C2"/>
    <w:rsid w:val="00F1520E"/>
    <w:rsid w:val="00F337AC"/>
    <w:rsid w:val="00F40D53"/>
    <w:rsid w:val="00F4525C"/>
    <w:rsid w:val="00F464D8"/>
    <w:rsid w:val="00F47B7F"/>
    <w:rsid w:val="00F61B8A"/>
    <w:rsid w:val="00F70E0B"/>
    <w:rsid w:val="00F81AA4"/>
    <w:rsid w:val="00F83DB5"/>
    <w:rsid w:val="00F93694"/>
    <w:rsid w:val="00F942FC"/>
    <w:rsid w:val="00F9544F"/>
    <w:rsid w:val="00F95799"/>
    <w:rsid w:val="00FA080C"/>
    <w:rsid w:val="00FB56CD"/>
    <w:rsid w:val="00FB681D"/>
    <w:rsid w:val="00FC2FF6"/>
    <w:rsid w:val="00FD1C20"/>
    <w:rsid w:val="00FD658C"/>
    <w:rsid w:val="00FE0AD0"/>
    <w:rsid w:val="144470FA"/>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75777"/>
    <o:shapelayout v:ext="edit">
      <o:idmap v:ext="edit" data="1"/>
    </o:shapelayout>
  </w:shapeDefaults>
  <w:decimalSymbol w:val="."/>
  <w:listSeparator w:val=","/>
  <w14:docId w14:val="2EEEB15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8027E3"/>
    <w:pPr>
      <w:spacing w:line="288" w:lineRule="auto"/>
    </w:pPr>
  </w:style>
  <w:style w:type="paragraph" w:styleId="Heading1">
    <w:name w:val="heading 1"/>
    <w:basedOn w:val="Normal"/>
    <w:next w:val="Normal"/>
    <w:link w:val="Heading1Char"/>
    <w:uiPriority w:val="9"/>
    <w:qFormat/>
    <w:rsid w:val="008027E3"/>
    <w:pPr>
      <w:keepNext/>
      <w:keepLines/>
      <w:suppressAutoHyphens/>
      <w:spacing w:before="480" w:after="120"/>
      <w:outlineLvl w:val="0"/>
    </w:pPr>
    <w:rPr>
      <w:rFonts w:ascii="Arial" w:hAnsi="Arial" w:cs="Arial"/>
      <w:color w:val="0F7EB4"/>
      <w:sz w:val="48"/>
      <w:szCs w:val="40"/>
      <w:lang w:val="en-AU"/>
    </w:rPr>
  </w:style>
  <w:style w:type="paragraph" w:styleId="Heading2">
    <w:name w:val="heading 2"/>
    <w:basedOn w:val="Normal"/>
    <w:next w:val="Normal"/>
    <w:link w:val="Heading2Char"/>
    <w:uiPriority w:val="9"/>
    <w:semiHidden/>
    <w:qFormat/>
    <w:rsid w:val="008027E3"/>
    <w:pPr>
      <w:spacing w:before="400" w:after="120"/>
      <w:contextualSpacing/>
      <w:outlineLvl w:val="1"/>
    </w:pPr>
    <w:rPr>
      <w:rFonts w:ascii="Arial" w:hAnsi="Arial" w:cs="Arial"/>
      <w:color w:val="0F7EB4"/>
      <w:sz w:val="40"/>
      <w:szCs w:val="28"/>
      <w:lang w:val="en-AU"/>
    </w:rPr>
  </w:style>
  <w:style w:type="paragraph" w:styleId="Heading3">
    <w:name w:val="heading 3"/>
    <w:basedOn w:val="Normal"/>
    <w:next w:val="Normal"/>
    <w:link w:val="Heading3Char"/>
    <w:uiPriority w:val="9"/>
    <w:unhideWhenUsed/>
    <w:qFormat/>
    <w:rsid w:val="008027E3"/>
    <w:pPr>
      <w:spacing w:before="320" w:after="120"/>
      <w:outlineLvl w:val="2"/>
    </w:pPr>
    <w:rPr>
      <w:rFonts w:ascii="Arial" w:hAnsi="Arial" w:cs="Arial"/>
      <w:color w:val="0F7EB4"/>
      <w:sz w:val="32"/>
      <w:szCs w:val="24"/>
      <w:lang w:val="en-AU"/>
    </w:rPr>
  </w:style>
  <w:style w:type="paragraph" w:styleId="Heading4">
    <w:name w:val="heading 4"/>
    <w:basedOn w:val="Normal"/>
    <w:next w:val="Normal"/>
    <w:link w:val="Heading4Char"/>
    <w:uiPriority w:val="9"/>
    <w:unhideWhenUsed/>
    <w:qFormat/>
    <w:rsid w:val="008027E3"/>
    <w:pPr>
      <w:spacing w:before="280" w:after="120"/>
      <w:outlineLvl w:val="3"/>
    </w:pPr>
    <w:rPr>
      <w:rFonts w:ascii="Arial" w:hAnsi="Arial" w:cs="Arial"/>
      <w:color w:val="0F7EB4"/>
      <w:sz w:val="28"/>
      <w:lang w:val="en-AU" w:eastAsia="en-AU"/>
    </w:rPr>
  </w:style>
  <w:style w:type="paragraph" w:styleId="Heading5">
    <w:name w:val="heading 5"/>
    <w:basedOn w:val="Normal"/>
    <w:next w:val="Normal"/>
    <w:link w:val="Heading5Char"/>
    <w:uiPriority w:val="9"/>
    <w:unhideWhenUsed/>
    <w:qFormat/>
    <w:rsid w:val="008027E3"/>
    <w:pPr>
      <w:spacing w:before="240" w:after="120"/>
      <w:outlineLvl w:val="4"/>
    </w:pPr>
    <w:rPr>
      <w:rFonts w:ascii="Arial" w:hAnsi="Arial" w:cs="Arial"/>
      <w:color w:val="0F7EB4"/>
      <w:sz w:val="24"/>
      <w:szCs w:val="20"/>
      <w:lang w:val="en-AU" w:eastAsia="en-AU"/>
    </w:rPr>
  </w:style>
  <w:style w:type="paragraph" w:styleId="Heading6">
    <w:name w:val="heading 6"/>
    <w:basedOn w:val="Normal"/>
    <w:next w:val="Normal"/>
    <w:link w:val="Heading6Char"/>
    <w:uiPriority w:val="9"/>
    <w:semiHidden/>
    <w:unhideWhenUsed/>
    <w:qFormat/>
    <w:rsid w:val="000F5CEC"/>
    <w:pPr>
      <w:keepNext/>
      <w:keepLines/>
      <w:spacing w:before="40" w:after="0"/>
      <w:outlineLvl w:val="5"/>
    </w:pPr>
    <w:rPr>
      <w:rFonts w:asciiTheme="majorHAnsi" w:eastAsiaTheme="majorEastAsia" w:hAnsiTheme="majorHAnsi" w:cstheme="majorBidi"/>
      <w:color w:val="004B71" w:themeColor="accent1" w:themeShade="7F"/>
    </w:rPr>
  </w:style>
  <w:style w:type="paragraph" w:styleId="Heading7">
    <w:name w:val="heading 7"/>
    <w:basedOn w:val="Normal"/>
    <w:next w:val="Normal"/>
    <w:link w:val="Heading7Char"/>
    <w:uiPriority w:val="9"/>
    <w:semiHidden/>
    <w:unhideWhenUsed/>
    <w:qFormat/>
    <w:rsid w:val="000F5CEC"/>
    <w:pPr>
      <w:keepNext/>
      <w:keepLines/>
      <w:spacing w:before="40" w:after="0"/>
      <w:outlineLvl w:val="6"/>
    </w:pPr>
    <w:rPr>
      <w:rFonts w:asciiTheme="majorHAnsi" w:eastAsiaTheme="majorEastAsia" w:hAnsiTheme="majorHAnsi" w:cstheme="majorBidi"/>
      <w:i/>
      <w:iCs/>
      <w:color w:val="004B71" w:themeColor="accent1" w:themeShade="7F"/>
    </w:rPr>
  </w:style>
  <w:style w:type="paragraph" w:styleId="Heading8">
    <w:name w:val="heading 8"/>
    <w:basedOn w:val="Normal"/>
    <w:next w:val="Normal"/>
    <w:link w:val="Heading8Char"/>
    <w:uiPriority w:val="9"/>
    <w:semiHidden/>
    <w:unhideWhenUsed/>
    <w:qFormat/>
    <w:rsid w:val="000F5CEC"/>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0F5CEC"/>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D86551"/>
    <w:pPr>
      <w:tabs>
        <w:tab w:val="left" w:pos="3820"/>
      </w:tabs>
      <w:spacing w:before="120" w:after="120"/>
    </w:pPr>
    <w:rPr>
      <w:rFonts w:asciiTheme="majorHAnsi" w:hAnsiTheme="majorHAnsi" w:cs="Arial"/>
      <w:color w:val="000000" w:themeColor="text1"/>
      <w:sz w:val="20"/>
    </w:rPr>
  </w:style>
  <w:style w:type="character" w:customStyle="1" w:styleId="HeaderChar">
    <w:name w:val="Header Char"/>
    <w:basedOn w:val="DefaultParagraphFont"/>
    <w:link w:val="Header"/>
    <w:uiPriority w:val="99"/>
    <w:semiHidden/>
    <w:rsid w:val="00D86551"/>
    <w:rPr>
      <w:rFonts w:asciiTheme="majorHAnsi" w:hAnsiTheme="majorHAnsi" w:cs="Arial"/>
      <w:color w:val="000000" w:themeColor="text1"/>
      <w:sz w:val="20"/>
    </w:rPr>
  </w:style>
  <w:style w:type="paragraph" w:styleId="Footer">
    <w:name w:val="footer"/>
    <w:basedOn w:val="Normal"/>
    <w:link w:val="FooterChar"/>
    <w:uiPriority w:val="99"/>
    <w:semiHidden/>
    <w:rsid w:val="00304EA1"/>
    <w:pPr>
      <w:tabs>
        <w:tab w:val="center" w:pos="4513"/>
        <w:tab w:val="right" w:pos="9026"/>
      </w:tabs>
      <w:spacing w:after="0"/>
    </w:pPr>
  </w:style>
  <w:style w:type="character" w:customStyle="1" w:styleId="FooterChar">
    <w:name w:val="Footer Char"/>
    <w:basedOn w:val="DefaultParagraphFont"/>
    <w:link w:val="Footer"/>
    <w:uiPriority w:val="99"/>
    <w:semiHidden/>
    <w:rsid w:val="009370BC"/>
  </w:style>
  <w:style w:type="paragraph" w:styleId="BalloonText">
    <w:name w:val="Balloon Text"/>
    <w:basedOn w:val="Normal"/>
    <w:link w:val="BalloonTextChar"/>
    <w:uiPriority w:val="99"/>
    <w:semiHidden/>
    <w:unhideWhenUsed/>
    <w:rsid w:val="00304EA1"/>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304EA1"/>
    <w:rPr>
      <w:rFonts w:ascii="Tahoma" w:hAnsi="Tahoma" w:cs="Tahoma"/>
      <w:sz w:val="16"/>
      <w:szCs w:val="16"/>
    </w:rPr>
  </w:style>
  <w:style w:type="table" w:styleId="TableGrid">
    <w:name w:val="Table Grid"/>
    <w:basedOn w:val="TableNormal"/>
    <w:uiPriority w:val="39"/>
    <w:rsid w:val="00314D81"/>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abletextnarrow">
    <w:name w:val="Table text narrow"/>
    <w:link w:val="TabletextnarrowChar"/>
    <w:qFormat/>
    <w:rsid w:val="00632FF9"/>
    <w:pPr>
      <w:spacing w:before="80" w:after="80" w:line="288" w:lineRule="auto"/>
    </w:pPr>
    <w:rPr>
      <w:rFonts w:ascii="Arial Narrow" w:hAnsi="Arial Narrow" w:cs="Arial"/>
      <w:sz w:val="20"/>
    </w:rPr>
  </w:style>
  <w:style w:type="paragraph" w:customStyle="1" w:styleId="Tableheadingnarrow">
    <w:name w:val="Table heading narrow"/>
    <w:basedOn w:val="Tabletextnarrow"/>
    <w:qFormat/>
    <w:rsid w:val="00637FBC"/>
    <w:rPr>
      <w:color w:val="FFFFFF" w:themeColor="background1"/>
    </w:rPr>
  </w:style>
  <w:style w:type="paragraph" w:customStyle="1" w:styleId="Bullet">
    <w:name w:val="Bullet"/>
    <w:basedOn w:val="Normal"/>
    <w:qFormat/>
    <w:rsid w:val="00D86551"/>
    <w:pPr>
      <w:numPr>
        <w:numId w:val="1"/>
      </w:numPr>
      <w:tabs>
        <w:tab w:val="left" w:pos="425"/>
      </w:tabs>
      <w:spacing w:before="60" w:after="60"/>
      <w:ind w:left="425" w:hanging="425"/>
    </w:pPr>
    <w:rPr>
      <w:rFonts w:asciiTheme="majorHAnsi" w:eastAsia="Times New Roman" w:hAnsiTheme="majorHAnsi" w:cs="Arial"/>
      <w:color w:val="000000" w:themeColor="text1"/>
      <w:kern w:val="22"/>
      <w:sz w:val="20"/>
      <w:lang w:val="en-GB" w:eastAsia="ja-JP"/>
    </w:rPr>
  </w:style>
  <w:style w:type="paragraph" w:customStyle="1" w:styleId="Bulletlevel2">
    <w:name w:val="Bullet level 2"/>
    <w:basedOn w:val="Bullet"/>
    <w:qFormat/>
    <w:rsid w:val="00632FF9"/>
    <w:pPr>
      <w:numPr>
        <w:numId w:val="2"/>
      </w:numPr>
      <w:ind w:left="850" w:hanging="425"/>
    </w:pPr>
  </w:style>
  <w:style w:type="paragraph" w:customStyle="1" w:styleId="Numbers">
    <w:name w:val="Numbers"/>
    <w:basedOn w:val="Bullet"/>
    <w:qFormat/>
    <w:rsid w:val="00632FF9"/>
    <w:pPr>
      <w:numPr>
        <w:numId w:val="3"/>
      </w:numPr>
      <w:ind w:left="425" w:hanging="425"/>
    </w:pPr>
    <w:rPr>
      <w:lang w:val="en-US"/>
    </w:rPr>
  </w:style>
  <w:style w:type="paragraph" w:customStyle="1" w:styleId="Tablebulletnarrow">
    <w:name w:val="Table bullet narrow"/>
    <w:basedOn w:val="Normal"/>
    <w:link w:val="TablebulletnarrowChar"/>
    <w:qFormat/>
    <w:rsid w:val="00632FF9"/>
    <w:pPr>
      <w:numPr>
        <w:numId w:val="4"/>
      </w:numPr>
      <w:tabs>
        <w:tab w:val="left" w:pos="170"/>
      </w:tabs>
      <w:overflowPunct w:val="0"/>
      <w:autoSpaceDE w:val="0"/>
      <w:autoSpaceDN w:val="0"/>
      <w:adjustRightInd w:val="0"/>
      <w:spacing w:before="80" w:after="80"/>
      <w:ind w:left="170" w:hanging="170"/>
      <w:contextualSpacing/>
      <w:textAlignment w:val="baseline"/>
    </w:pPr>
    <w:rPr>
      <w:rFonts w:ascii="Arial Narrow" w:eastAsia="Times New Roman" w:hAnsi="Arial Narrow" w:cs="Arial"/>
      <w:sz w:val="20"/>
      <w:lang w:val="en-GB" w:eastAsia="ja-JP"/>
    </w:rPr>
  </w:style>
  <w:style w:type="paragraph" w:customStyle="1" w:styleId="Captionsandfootnotes">
    <w:name w:val="Captions and footnotes"/>
    <w:basedOn w:val="Normal"/>
    <w:qFormat/>
    <w:rsid w:val="00D86551"/>
    <w:pPr>
      <w:spacing w:before="120" w:after="360"/>
    </w:pPr>
    <w:rPr>
      <w:rFonts w:asciiTheme="majorHAnsi" w:hAnsiTheme="majorHAnsi" w:cs="Arial"/>
      <w:color w:val="000000" w:themeColor="text1"/>
      <w:sz w:val="18"/>
      <w:szCs w:val="18"/>
    </w:rPr>
  </w:style>
  <w:style w:type="paragraph" w:customStyle="1" w:styleId="Trademarkinfo">
    <w:name w:val="Trademark info"/>
    <w:basedOn w:val="Captionsandfootnotes"/>
    <w:qFormat/>
    <w:rsid w:val="002329F3"/>
    <w:pPr>
      <w:spacing w:after="0"/>
    </w:pPr>
    <w:rPr>
      <w:sz w:val="16"/>
      <w:szCs w:val="16"/>
    </w:rPr>
  </w:style>
  <w:style w:type="character" w:styleId="PlaceholderText">
    <w:name w:val="Placeholder Text"/>
    <w:basedOn w:val="DefaultParagraphFont"/>
    <w:uiPriority w:val="99"/>
    <w:semiHidden/>
    <w:rsid w:val="0028516B"/>
    <w:rPr>
      <w:color w:val="808080"/>
    </w:rPr>
  </w:style>
  <w:style w:type="table" w:styleId="LightShading-Accent2">
    <w:name w:val="Light Shading Accent 2"/>
    <w:basedOn w:val="TableNormal"/>
    <w:uiPriority w:val="60"/>
    <w:rsid w:val="000F16FD"/>
    <w:pPr>
      <w:spacing w:after="0" w:line="240" w:lineRule="auto"/>
    </w:pPr>
    <w:rPr>
      <w:color w:val="727272" w:themeColor="accent2" w:themeShade="BF"/>
    </w:rPr>
    <w:tblPr>
      <w:tblStyleRowBandSize w:val="1"/>
      <w:tblStyleColBandSize w:val="1"/>
      <w:tblBorders>
        <w:top w:val="single" w:sz="8" w:space="0" w:color="999999" w:themeColor="accent2"/>
        <w:bottom w:val="single" w:sz="8" w:space="0" w:color="999999" w:themeColor="accent2"/>
      </w:tblBorders>
    </w:tblPr>
    <w:tblStylePr w:type="fir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lastRow">
      <w:pPr>
        <w:spacing w:before="0" w:after="0" w:line="240" w:lineRule="auto"/>
      </w:pPr>
      <w:rPr>
        <w:b/>
        <w:bCs/>
      </w:rPr>
      <w:tblPr/>
      <w:tcPr>
        <w:tcBorders>
          <w:top w:val="single" w:sz="8" w:space="0" w:color="999999" w:themeColor="accent2"/>
          <w:left w:val="nil"/>
          <w:bottom w:val="single" w:sz="8" w:space="0" w:color="99999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2" w:themeFillTint="3F"/>
      </w:tcPr>
    </w:tblStylePr>
    <w:tblStylePr w:type="band1Horz">
      <w:tblPr/>
      <w:tcPr>
        <w:tcBorders>
          <w:left w:val="nil"/>
          <w:right w:val="nil"/>
          <w:insideH w:val="nil"/>
          <w:insideV w:val="nil"/>
        </w:tcBorders>
        <w:shd w:val="clear" w:color="auto" w:fill="E5E5E5" w:themeFill="accent2" w:themeFillTint="3F"/>
      </w:tcPr>
    </w:tblStylePr>
  </w:style>
  <w:style w:type="table" w:styleId="LightShading-Accent4">
    <w:name w:val="Light Shading Accent 4"/>
    <w:basedOn w:val="TableNormal"/>
    <w:uiPriority w:val="60"/>
    <w:rsid w:val="000F16FD"/>
    <w:pPr>
      <w:spacing w:after="0" w:line="240" w:lineRule="auto"/>
    </w:pPr>
    <w:rPr>
      <w:color w:val="69962C" w:themeColor="accent4" w:themeShade="BF"/>
    </w:rPr>
    <w:tblPr>
      <w:tblStyleRowBandSize w:val="1"/>
      <w:tblStyleColBandSize w:val="1"/>
      <w:tblBorders>
        <w:top w:val="single" w:sz="8" w:space="0" w:color="8DC63F" w:themeColor="accent4"/>
        <w:bottom w:val="single" w:sz="8" w:space="0" w:color="8DC63F" w:themeColor="accent4"/>
      </w:tblBorders>
    </w:tblPr>
    <w:tblStylePr w:type="fir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lastRow">
      <w:pPr>
        <w:spacing w:before="0" w:after="0" w:line="240" w:lineRule="auto"/>
      </w:pPr>
      <w:rPr>
        <w:b/>
        <w:bCs/>
      </w:rPr>
      <w:tblPr/>
      <w:tcPr>
        <w:tcBorders>
          <w:top w:val="single" w:sz="8" w:space="0" w:color="8DC63F" w:themeColor="accent4"/>
          <w:left w:val="nil"/>
          <w:bottom w:val="single" w:sz="8" w:space="0" w:color="8DC63F"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2F1CF" w:themeFill="accent4" w:themeFillTint="3F"/>
      </w:tcPr>
    </w:tblStylePr>
    <w:tblStylePr w:type="band1Horz">
      <w:tblPr/>
      <w:tcPr>
        <w:tcBorders>
          <w:left w:val="nil"/>
          <w:right w:val="nil"/>
          <w:insideH w:val="nil"/>
          <w:insideV w:val="nil"/>
        </w:tcBorders>
        <w:shd w:val="clear" w:color="auto" w:fill="E2F1CF" w:themeFill="accent4" w:themeFillTint="3F"/>
      </w:tcPr>
    </w:tblStylePr>
  </w:style>
  <w:style w:type="table" w:styleId="LightShading-Accent5">
    <w:name w:val="Light Shading Accent 5"/>
    <w:basedOn w:val="TableNormal"/>
    <w:uiPriority w:val="60"/>
    <w:rsid w:val="000F16FD"/>
    <w:pPr>
      <w:spacing w:after="0" w:line="240" w:lineRule="auto"/>
    </w:pPr>
    <w:rPr>
      <w:color w:val="C86A07" w:themeColor="accent5" w:themeShade="BF"/>
    </w:rPr>
    <w:tblPr>
      <w:tblStyleRowBandSize w:val="1"/>
      <w:tblStyleColBandSize w:val="1"/>
      <w:tblBorders>
        <w:top w:val="single" w:sz="8" w:space="0" w:color="F78E1E" w:themeColor="accent5"/>
        <w:bottom w:val="single" w:sz="8" w:space="0" w:color="F78E1E" w:themeColor="accent5"/>
      </w:tblBorders>
    </w:tblPr>
    <w:tblStylePr w:type="fir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lastRow">
      <w:pPr>
        <w:spacing w:before="0" w:after="0" w:line="240" w:lineRule="auto"/>
      </w:pPr>
      <w:rPr>
        <w:b/>
        <w:bCs/>
      </w:rPr>
      <w:tblPr/>
      <w:tcPr>
        <w:tcBorders>
          <w:top w:val="single" w:sz="8" w:space="0" w:color="F78E1E" w:themeColor="accent5"/>
          <w:left w:val="nil"/>
          <w:bottom w:val="single" w:sz="8" w:space="0" w:color="F78E1E"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2C7" w:themeFill="accent5" w:themeFillTint="3F"/>
      </w:tcPr>
    </w:tblStylePr>
    <w:tblStylePr w:type="band1Horz">
      <w:tblPr/>
      <w:tcPr>
        <w:tcBorders>
          <w:left w:val="nil"/>
          <w:right w:val="nil"/>
          <w:insideH w:val="nil"/>
          <w:insideV w:val="nil"/>
        </w:tcBorders>
        <w:shd w:val="clear" w:color="auto" w:fill="FDE2C7" w:themeFill="accent5" w:themeFillTint="3F"/>
      </w:tcPr>
    </w:tblStylePr>
  </w:style>
  <w:style w:type="table" w:styleId="LightShading-Accent6">
    <w:name w:val="Light Shading Accent 6"/>
    <w:basedOn w:val="TableNormal"/>
    <w:uiPriority w:val="60"/>
    <w:rsid w:val="000F16FD"/>
    <w:pPr>
      <w:spacing w:after="0" w:line="240" w:lineRule="auto"/>
    </w:pPr>
    <w:rPr>
      <w:color w:val="3A5A8B" w:themeColor="accent6" w:themeShade="BF"/>
    </w:rPr>
    <w:tblPr>
      <w:tblStyleRowBandSize w:val="1"/>
      <w:tblStyleColBandSize w:val="1"/>
      <w:tblBorders>
        <w:top w:val="single" w:sz="8" w:space="0" w:color="517AB7" w:themeColor="accent6"/>
        <w:bottom w:val="single" w:sz="8" w:space="0" w:color="517AB7" w:themeColor="accent6"/>
      </w:tblBorders>
    </w:tblPr>
    <w:tblStylePr w:type="fir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lastRow">
      <w:pPr>
        <w:spacing w:before="0" w:after="0" w:line="240" w:lineRule="auto"/>
      </w:pPr>
      <w:rPr>
        <w:b/>
        <w:bCs/>
      </w:rPr>
      <w:tblPr/>
      <w:tcPr>
        <w:tcBorders>
          <w:top w:val="single" w:sz="8" w:space="0" w:color="517AB7" w:themeColor="accent6"/>
          <w:left w:val="nil"/>
          <w:bottom w:val="single" w:sz="8" w:space="0" w:color="517AB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DED" w:themeFill="accent6" w:themeFillTint="3F"/>
      </w:tcPr>
    </w:tblStylePr>
    <w:tblStylePr w:type="band1Horz">
      <w:tblPr/>
      <w:tcPr>
        <w:tcBorders>
          <w:left w:val="nil"/>
          <w:right w:val="nil"/>
          <w:insideH w:val="nil"/>
          <w:insideV w:val="nil"/>
        </w:tcBorders>
        <w:shd w:val="clear" w:color="auto" w:fill="D3DDED" w:themeFill="accent6" w:themeFillTint="3F"/>
      </w:tcPr>
    </w:tblStylePr>
  </w:style>
  <w:style w:type="table" w:styleId="LightList-Accent1">
    <w:name w:val="Light List Accent 1"/>
    <w:basedOn w:val="TableNormal"/>
    <w:uiPriority w:val="61"/>
    <w:rsid w:val="000F16FD"/>
    <w:pPr>
      <w:spacing w:after="0" w:line="240" w:lineRule="auto"/>
    </w:pPr>
    <w:tblPr>
      <w:tblStyleRowBandSize w:val="1"/>
      <w:tblStyleColBandSize w:val="1"/>
      <w:tblBorders>
        <w:top w:val="single" w:sz="8" w:space="0" w:color="0099E3" w:themeColor="accent1"/>
        <w:left w:val="single" w:sz="8" w:space="0" w:color="0099E3" w:themeColor="accent1"/>
        <w:bottom w:val="single" w:sz="8" w:space="0" w:color="0099E3" w:themeColor="accent1"/>
        <w:right w:val="single" w:sz="8" w:space="0" w:color="0099E3" w:themeColor="accent1"/>
      </w:tblBorders>
    </w:tblPr>
    <w:tblStylePr w:type="firstRow">
      <w:pPr>
        <w:spacing w:before="0" w:after="0" w:line="240" w:lineRule="auto"/>
      </w:pPr>
      <w:rPr>
        <w:b/>
        <w:bCs/>
        <w:color w:val="FFFFFF" w:themeColor="background1"/>
      </w:rPr>
      <w:tblPr/>
      <w:tcPr>
        <w:shd w:val="clear" w:color="auto" w:fill="0099E3" w:themeFill="accent1"/>
      </w:tcPr>
    </w:tblStylePr>
    <w:tblStylePr w:type="lastRow">
      <w:pPr>
        <w:spacing w:before="0" w:after="0" w:line="240" w:lineRule="auto"/>
      </w:pPr>
      <w:rPr>
        <w:b/>
        <w:bCs/>
      </w:rPr>
      <w:tblPr/>
      <w:tcPr>
        <w:tcBorders>
          <w:top w:val="double" w:sz="6" w:space="0" w:color="0099E3" w:themeColor="accent1"/>
          <w:left w:val="single" w:sz="8" w:space="0" w:color="0099E3" w:themeColor="accent1"/>
          <w:bottom w:val="single" w:sz="8" w:space="0" w:color="0099E3" w:themeColor="accent1"/>
          <w:right w:val="single" w:sz="8" w:space="0" w:color="0099E3" w:themeColor="accent1"/>
        </w:tcBorders>
      </w:tcPr>
    </w:tblStylePr>
    <w:tblStylePr w:type="firstCol">
      <w:rPr>
        <w:b/>
        <w:bCs/>
      </w:rPr>
    </w:tblStylePr>
    <w:tblStylePr w:type="lastCol">
      <w:rPr>
        <w:b/>
        <w:bCs/>
      </w:rPr>
    </w:tblStylePr>
    <w:tblStylePr w:type="band1Vert">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tblStylePr w:type="band1Horz">
      <w:tblPr/>
      <w:tcPr>
        <w:tcBorders>
          <w:top w:val="single" w:sz="8" w:space="0" w:color="0099E3" w:themeColor="accent1"/>
          <w:left w:val="single" w:sz="8" w:space="0" w:color="0099E3" w:themeColor="accent1"/>
          <w:bottom w:val="single" w:sz="8" w:space="0" w:color="0099E3" w:themeColor="accent1"/>
          <w:right w:val="single" w:sz="8" w:space="0" w:color="0099E3" w:themeColor="accent1"/>
        </w:tcBorders>
      </w:tcPr>
    </w:tblStylePr>
  </w:style>
  <w:style w:type="table" w:customStyle="1" w:styleId="VCAAopentable">
    <w:name w:val="VCAA open table"/>
    <w:basedOn w:val="TableNormal"/>
    <w:uiPriority w:val="99"/>
    <w:rsid w:val="008810CF"/>
    <w:pPr>
      <w:spacing w:before="40" w:after="40" w:line="240" w:lineRule="auto"/>
    </w:pPr>
    <w:rPr>
      <w:rFonts w:ascii="Arial" w:hAnsi="Arial"/>
      <w:color w:val="000000" w:themeColor="text1"/>
      <w:sz w:val="20"/>
    </w:rPr>
    <w:tblPr>
      <w:tblStyleRowBandSize w:val="1"/>
      <w:tblBorders>
        <w:insideH w:val="single" w:sz="4" w:space="0" w:color="000000" w:themeColor="text1"/>
        <w:insideV w:val="single" w:sz="4" w:space="0" w:color="000000" w:themeColor="text1"/>
      </w:tblBorders>
    </w:tblPr>
    <w:tcPr>
      <w:shd w:val="clear" w:color="auto" w:fill="FFFFFF" w:themeFill="background1"/>
    </w:tcPr>
    <w:tblStylePr w:type="firstRow">
      <w:rPr>
        <w:rFonts w:ascii="Arial" w:hAnsi="Arial"/>
        <w:b/>
        <w:color w:val="FFFFFF" w:themeColor="background1"/>
        <w:sz w:val="20"/>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V w:val="nil"/>
        </w:tcBorders>
        <w:shd w:val="clear" w:color="auto" w:fill="FFFFFF" w:themeFill="background1"/>
      </w:tcPr>
    </w:tblStylePr>
    <w:tblStylePr w:type="band2Horz">
      <w:rPr>
        <w:rFonts w:ascii="Arial" w:hAnsi="Arial"/>
        <w:sz w:val="20"/>
      </w:rPr>
      <w:tblPr/>
      <w:tcPr>
        <w:tcBorders>
          <w:insideV w:val="nil"/>
        </w:tcBorders>
        <w:shd w:val="clear" w:color="auto" w:fill="FFFFFF" w:themeFill="background1"/>
      </w:tcPr>
    </w:tblStylePr>
  </w:style>
  <w:style w:type="paragraph" w:customStyle="1" w:styleId="Tablebulletlevel2narrow">
    <w:name w:val="Table bullet level 2 narrow"/>
    <w:basedOn w:val="Tablebulletnarrow"/>
    <w:link w:val="Tablebulletlevel2narrowChar"/>
    <w:qFormat/>
    <w:rsid w:val="00632FF9"/>
    <w:pPr>
      <w:numPr>
        <w:numId w:val="5"/>
      </w:numPr>
      <w:ind w:left="340" w:hanging="170"/>
    </w:pPr>
    <w:rPr>
      <w:color w:val="000000" w:themeColor="text1"/>
    </w:rPr>
  </w:style>
  <w:style w:type="table" w:customStyle="1" w:styleId="VCAAclosedtable">
    <w:name w:val="VCAA closed table"/>
    <w:basedOn w:val="VCAAopentable"/>
    <w:uiPriority w:val="99"/>
    <w:rsid w:val="008810CF"/>
    <w:pPr>
      <w:spacing w:after="0"/>
    </w:pPr>
    <w:rPr>
      <w:rFonts w:ascii="Arial Narrow" w:hAnsi="Arial Narrow"/>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cPr>
      <w:shd w:val="clear" w:color="auto" w:fill="auto"/>
    </w:tcPr>
    <w:tblStylePr w:type="firstRow">
      <w:rPr>
        <w:rFonts w:ascii="Arial Narrow" w:hAnsi="Arial Narrow"/>
        <w:b/>
        <w:color w:val="FFFFFF" w:themeColor="background1"/>
        <w:sz w:val="22"/>
      </w:rPr>
      <w:tblPr/>
      <w:trPr>
        <w:tblHeader/>
      </w:trPr>
      <w:tcPr>
        <w:tcBorders>
          <w:insideV w:val="single" w:sz="4" w:space="0" w:color="FFFFFF" w:themeColor="background1"/>
        </w:tcBorders>
        <w:shd w:val="clear" w:color="auto" w:fill="0F7EB4"/>
      </w:tcPr>
    </w:tblStylePr>
    <w:tblStylePr w:type="band1Horz">
      <w:rPr>
        <w:rFonts w:ascii="Arial" w:hAnsi="Arial"/>
        <w:sz w:val="20"/>
      </w:rPr>
      <w:tblPr/>
      <w:tcPr>
        <w:tcBorders>
          <w:insideH w:val="nil"/>
          <w:insideV w:val="single" w:sz="4" w:space="0" w:color="auto"/>
        </w:tcBorders>
        <w:shd w:val="clear" w:color="auto" w:fill="auto"/>
      </w:tcPr>
    </w:tblStylePr>
    <w:tblStylePr w:type="band2Horz">
      <w:rPr>
        <w:rFonts w:ascii="Arial" w:hAnsi="Arial"/>
        <w:sz w:val="20"/>
      </w:rPr>
      <w:tblPr/>
      <w:tcPr>
        <w:tcBorders>
          <w:insideH w:val="nil"/>
          <w:insideV w:val="single" w:sz="4" w:space="0" w:color="auto"/>
        </w:tcBorders>
        <w:shd w:val="clear" w:color="auto" w:fill="auto"/>
      </w:tcPr>
    </w:tblStylePr>
  </w:style>
  <w:style w:type="table" w:styleId="MediumShading2-Accent5">
    <w:name w:val="Medium Shading 2 Accent 5"/>
    <w:basedOn w:val="TableNormal"/>
    <w:uiPriority w:val="64"/>
    <w:rsid w:val="00C53263"/>
    <w:pPr>
      <w:spacing w:after="0" w:line="240" w:lineRule="auto"/>
    </w:pPr>
    <w:rPr>
      <w:rFonts w:eastAsiaTheme="minorEastAsia"/>
      <w:lang w:eastAsia="ja-JP"/>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8E1E" w:themeFill="accent5"/>
      </w:tcPr>
    </w:tblStylePr>
    <w:tblStylePr w:type="lastRow">
      <w:pPr>
        <w:spacing w:before="0" w:after="0" w:line="240" w:lineRule="auto"/>
      </w:pPr>
      <w:rPr>
        <w:color w:val="000000"/>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8E1E" w:themeFill="accent5"/>
      </w:tcPr>
    </w:tblStylePr>
    <w:tblStylePr w:type="lastCol">
      <w:rPr>
        <w:b/>
        <w:bCs/>
        <w:color w:val="FFFFFF" w:themeColor="background1"/>
      </w:rPr>
      <w:tblPr/>
      <w:tcPr>
        <w:tcBorders>
          <w:left w:val="nil"/>
          <w:right w:val="nil"/>
          <w:insideH w:val="nil"/>
          <w:insideV w:val="nil"/>
        </w:tcBorders>
        <w:shd w:val="clear" w:color="auto" w:fill="F78E1E"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Hyperlink">
    <w:name w:val="Hyperlink"/>
    <w:basedOn w:val="DefaultParagraphFont"/>
    <w:uiPriority w:val="99"/>
    <w:unhideWhenUsed/>
    <w:rsid w:val="00637FBC"/>
    <w:rPr>
      <w:color w:val="0F7EB4"/>
      <w:u w:val="single"/>
    </w:rPr>
  </w:style>
  <w:style w:type="paragraph" w:customStyle="1" w:styleId="Tableheading">
    <w:name w:val="Table heading"/>
    <w:basedOn w:val="Normal"/>
    <w:qFormat/>
    <w:rsid w:val="00D86551"/>
    <w:pPr>
      <w:spacing w:before="80" w:after="80"/>
    </w:pPr>
    <w:rPr>
      <w:rFonts w:asciiTheme="majorHAnsi" w:hAnsiTheme="majorHAnsi" w:cs="Arial"/>
      <w:color w:val="FFFFFF" w:themeColor="background1"/>
      <w:sz w:val="20"/>
    </w:rPr>
  </w:style>
  <w:style w:type="table" w:styleId="LightList-Accent2">
    <w:name w:val="Light List Accent 2"/>
    <w:basedOn w:val="TableNormal"/>
    <w:uiPriority w:val="61"/>
    <w:rsid w:val="00E139C5"/>
    <w:pPr>
      <w:spacing w:after="0" w:line="240" w:lineRule="auto"/>
    </w:pPr>
    <w:tblPr>
      <w:tblStyleRowBandSize w:val="1"/>
      <w:tblStyleColBandSize w:val="1"/>
      <w:tblBorders>
        <w:top w:val="single" w:sz="8" w:space="0" w:color="999999" w:themeColor="accent2"/>
        <w:left w:val="single" w:sz="8" w:space="0" w:color="999999" w:themeColor="accent2"/>
        <w:bottom w:val="single" w:sz="8" w:space="0" w:color="999999" w:themeColor="accent2"/>
        <w:right w:val="single" w:sz="8" w:space="0" w:color="999999" w:themeColor="accent2"/>
      </w:tblBorders>
    </w:tblPr>
    <w:tblStylePr w:type="firstRow">
      <w:pPr>
        <w:spacing w:before="0" w:after="0" w:line="240" w:lineRule="auto"/>
      </w:pPr>
      <w:rPr>
        <w:b/>
        <w:bCs/>
        <w:color w:val="FFFFFF" w:themeColor="background1"/>
      </w:rPr>
      <w:tblPr/>
      <w:tcPr>
        <w:shd w:val="clear" w:color="auto" w:fill="999999" w:themeFill="accent2"/>
      </w:tcPr>
    </w:tblStylePr>
    <w:tblStylePr w:type="lastRow">
      <w:pPr>
        <w:spacing w:before="0" w:after="0" w:line="240" w:lineRule="auto"/>
      </w:pPr>
      <w:rPr>
        <w:b/>
        <w:bCs/>
      </w:rPr>
      <w:tblPr/>
      <w:tcPr>
        <w:tcBorders>
          <w:top w:val="double" w:sz="6" w:space="0" w:color="999999" w:themeColor="accent2"/>
          <w:left w:val="single" w:sz="8" w:space="0" w:color="999999" w:themeColor="accent2"/>
          <w:bottom w:val="single" w:sz="8" w:space="0" w:color="999999" w:themeColor="accent2"/>
          <w:right w:val="single" w:sz="8" w:space="0" w:color="999999" w:themeColor="accent2"/>
        </w:tcBorders>
      </w:tcPr>
    </w:tblStylePr>
    <w:tblStylePr w:type="firstCol">
      <w:rPr>
        <w:b/>
        <w:bCs/>
      </w:rPr>
    </w:tblStylePr>
    <w:tblStylePr w:type="lastCol">
      <w:rPr>
        <w:b/>
        <w:bCs/>
      </w:rPr>
    </w:tblStylePr>
    <w:tblStylePr w:type="band1Vert">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tblStylePr w:type="band1Horz">
      <w:tblPr/>
      <w:tcPr>
        <w:tcBorders>
          <w:top w:val="single" w:sz="8" w:space="0" w:color="999999" w:themeColor="accent2"/>
          <w:left w:val="single" w:sz="8" w:space="0" w:color="999999" w:themeColor="accent2"/>
          <w:bottom w:val="single" w:sz="8" w:space="0" w:color="999999" w:themeColor="accent2"/>
          <w:right w:val="single" w:sz="8" w:space="0" w:color="999999" w:themeColor="accent2"/>
        </w:tcBorders>
      </w:tcPr>
    </w:tblStylePr>
  </w:style>
  <w:style w:type="character" w:customStyle="1" w:styleId="Heading1Char">
    <w:name w:val="Heading 1 Char"/>
    <w:basedOn w:val="DefaultParagraphFont"/>
    <w:link w:val="Heading1"/>
    <w:uiPriority w:val="9"/>
    <w:rsid w:val="008027E3"/>
    <w:rPr>
      <w:rFonts w:ascii="Arial" w:hAnsi="Arial" w:cs="Arial"/>
      <w:color w:val="0F7EB4"/>
      <w:sz w:val="48"/>
      <w:szCs w:val="40"/>
      <w:lang w:val="en-AU"/>
    </w:rPr>
  </w:style>
  <w:style w:type="paragraph" w:styleId="TOCHeading">
    <w:name w:val="TOC Heading"/>
    <w:basedOn w:val="Heading1"/>
    <w:next w:val="Normal"/>
    <w:autoRedefine/>
    <w:uiPriority w:val="39"/>
    <w:unhideWhenUsed/>
    <w:qFormat/>
    <w:rsid w:val="00E94D73"/>
    <w:pPr>
      <w:jc w:val="both"/>
      <w:outlineLvl w:val="9"/>
    </w:pPr>
    <w:rPr>
      <w:b/>
      <w:color w:val="0099E3"/>
      <w:sz w:val="40"/>
      <w:lang w:eastAsia="ja-JP"/>
    </w:rPr>
  </w:style>
  <w:style w:type="paragraph" w:styleId="TOC1">
    <w:name w:val="toc 1"/>
    <w:basedOn w:val="Normal"/>
    <w:next w:val="Normal"/>
    <w:uiPriority w:val="39"/>
    <w:qFormat/>
    <w:rsid w:val="00014CF6"/>
    <w:pPr>
      <w:tabs>
        <w:tab w:val="right" w:leader="dot" w:pos="9639"/>
      </w:tabs>
      <w:spacing w:before="240" w:after="100"/>
      <w:ind w:right="567"/>
      <w:jc w:val="both"/>
    </w:pPr>
    <w:rPr>
      <w:rFonts w:ascii="Arial" w:eastAsia="Times New Roman" w:hAnsi="Arial" w:cs="Arial"/>
      <w:b/>
      <w:bCs/>
      <w:noProof/>
      <w:sz w:val="20"/>
      <w:szCs w:val="24"/>
      <w:lang w:val="en-AU" w:eastAsia="en-AU"/>
    </w:rPr>
  </w:style>
  <w:style w:type="paragraph" w:styleId="TOC2">
    <w:name w:val="toc 2"/>
    <w:basedOn w:val="Normal"/>
    <w:next w:val="Normal"/>
    <w:uiPriority w:val="39"/>
    <w:qFormat/>
    <w:rsid w:val="00014CF6"/>
    <w:pPr>
      <w:tabs>
        <w:tab w:val="right" w:leader="dot" w:pos="9639"/>
      </w:tabs>
      <w:spacing w:after="100"/>
      <w:ind w:left="238" w:right="567"/>
    </w:pPr>
    <w:rPr>
      <w:rFonts w:ascii="Arial" w:eastAsia="Times New Roman" w:hAnsi="Arial" w:cs="Times New Roman"/>
      <w:noProof/>
      <w:sz w:val="20"/>
      <w:szCs w:val="24"/>
      <w:lang w:val="en-AU" w:eastAsia="en-AU"/>
    </w:rPr>
  </w:style>
  <w:style w:type="character" w:customStyle="1" w:styleId="Heading2Char">
    <w:name w:val="Heading 2 Char"/>
    <w:basedOn w:val="DefaultParagraphFont"/>
    <w:link w:val="Heading2"/>
    <w:uiPriority w:val="9"/>
    <w:semiHidden/>
    <w:rsid w:val="008027E3"/>
    <w:rPr>
      <w:rFonts w:ascii="Arial" w:hAnsi="Arial" w:cs="Arial"/>
      <w:color w:val="0F7EB4"/>
      <w:sz w:val="40"/>
      <w:szCs w:val="28"/>
      <w:lang w:val="en-AU"/>
    </w:rPr>
  </w:style>
  <w:style w:type="character" w:customStyle="1" w:styleId="Heading3Char">
    <w:name w:val="Heading 3 Char"/>
    <w:basedOn w:val="DefaultParagraphFont"/>
    <w:link w:val="Heading3"/>
    <w:uiPriority w:val="9"/>
    <w:rsid w:val="008027E3"/>
    <w:rPr>
      <w:rFonts w:ascii="Arial" w:hAnsi="Arial" w:cs="Arial"/>
      <w:color w:val="0F7EB4"/>
      <w:sz w:val="32"/>
      <w:szCs w:val="24"/>
      <w:lang w:val="en-AU"/>
    </w:rPr>
  </w:style>
  <w:style w:type="paragraph" w:styleId="TOC3">
    <w:name w:val="toc 3"/>
    <w:basedOn w:val="Normal"/>
    <w:next w:val="Normal"/>
    <w:uiPriority w:val="39"/>
    <w:unhideWhenUsed/>
    <w:qFormat/>
    <w:rsid w:val="00014CF6"/>
    <w:pPr>
      <w:tabs>
        <w:tab w:val="right" w:leader="dot" w:pos="9629"/>
      </w:tabs>
      <w:spacing w:after="100"/>
      <w:ind w:left="442" w:right="567"/>
    </w:pPr>
    <w:rPr>
      <w:noProof/>
      <w:sz w:val="20"/>
    </w:rPr>
  </w:style>
  <w:style w:type="paragraph" w:customStyle="1" w:styleId="Documentsubtitle">
    <w:name w:val="Document subtitle"/>
    <w:basedOn w:val="Normal"/>
    <w:qFormat/>
    <w:rsid w:val="002402F1"/>
    <w:pPr>
      <w:spacing w:before="280" w:after="0"/>
    </w:pPr>
    <w:rPr>
      <w:rFonts w:ascii="Arial" w:hAnsi="Arial" w:cs="Arial"/>
      <w:noProof/>
      <w:color w:val="FFFFFF" w:themeColor="background1"/>
      <w:sz w:val="48"/>
      <w:szCs w:val="48"/>
      <w:lang w:val="en-AU" w:eastAsia="en-AU"/>
    </w:rPr>
  </w:style>
  <w:style w:type="character" w:styleId="CommentReference">
    <w:name w:val="annotation reference"/>
    <w:basedOn w:val="DefaultParagraphFont"/>
    <w:uiPriority w:val="99"/>
    <w:semiHidden/>
    <w:unhideWhenUsed/>
    <w:rsid w:val="00B45199"/>
    <w:rPr>
      <w:sz w:val="16"/>
      <w:szCs w:val="16"/>
    </w:rPr>
  </w:style>
  <w:style w:type="character" w:customStyle="1" w:styleId="EmphasisBold">
    <w:name w:val="Emphasis (Bold)"/>
    <w:basedOn w:val="DefaultParagraphFont"/>
    <w:uiPriority w:val="1"/>
    <w:qFormat/>
    <w:rsid w:val="0071657E"/>
    <w:rPr>
      <w:b/>
    </w:rPr>
  </w:style>
  <w:style w:type="character" w:customStyle="1" w:styleId="TitlesItalics">
    <w:name w:val="Titles (Italics)"/>
    <w:basedOn w:val="EmphasisBold"/>
    <w:uiPriority w:val="1"/>
    <w:qFormat/>
    <w:rsid w:val="002F27EC"/>
    <w:rPr>
      <w:rFonts w:ascii="Arial" w:hAnsi="Arial" w:cs="Arial"/>
      <w:b w:val="0"/>
      <w:i/>
      <w:color w:val="000000"/>
    </w:rPr>
  </w:style>
  <w:style w:type="paragraph" w:styleId="CommentText">
    <w:name w:val="annotation text"/>
    <w:basedOn w:val="Normal"/>
    <w:link w:val="CommentTextChar"/>
    <w:uiPriority w:val="99"/>
    <w:unhideWhenUsed/>
    <w:rsid w:val="00B45199"/>
    <w:rPr>
      <w:sz w:val="20"/>
      <w:szCs w:val="20"/>
    </w:rPr>
  </w:style>
  <w:style w:type="character" w:customStyle="1" w:styleId="CommentTextChar">
    <w:name w:val="Comment Text Char"/>
    <w:basedOn w:val="DefaultParagraphFont"/>
    <w:link w:val="CommentText"/>
    <w:uiPriority w:val="99"/>
    <w:rsid w:val="00B45199"/>
    <w:rPr>
      <w:sz w:val="20"/>
      <w:szCs w:val="20"/>
    </w:rPr>
  </w:style>
  <w:style w:type="paragraph" w:styleId="CommentSubject">
    <w:name w:val="annotation subject"/>
    <w:basedOn w:val="CommentText"/>
    <w:next w:val="CommentText"/>
    <w:link w:val="CommentSubjectChar"/>
    <w:uiPriority w:val="99"/>
    <w:semiHidden/>
    <w:unhideWhenUsed/>
    <w:rsid w:val="00B45199"/>
    <w:rPr>
      <w:b/>
      <w:bCs/>
    </w:rPr>
  </w:style>
  <w:style w:type="character" w:customStyle="1" w:styleId="CommentSubjectChar">
    <w:name w:val="Comment Subject Char"/>
    <w:basedOn w:val="CommentTextChar"/>
    <w:link w:val="CommentSubject"/>
    <w:uiPriority w:val="99"/>
    <w:semiHidden/>
    <w:rsid w:val="00B45199"/>
    <w:rPr>
      <w:b/>
      <w:bCs/>
      <w:sz w:val="20"/>
      <w:szCs w:val="20"/>
    </w:rPr>
  </w:style>
  <w:style w:type="paragraph" w:styleId="Revision">
    <w:name w:val="Revision"/>
    <w:hidden/>
    <w:uiPriority w:val="99"/>
    <w:semiHidden/>
    <w:rsid w:val="00B45199"/>
    <w:pPr>
      <w:spacing w:after="0" w:line="240" w:lineRule="auto"/>
    </w:pPr>
  </w:style>
  <w:style w:type="paragraph" w:customStyle="1" w:styleId="Figures">
    <w:name w:val="Figures"/>
    <w:basedOn w:val="Normal"/>
    <w:link w:val="FiguresChar"/>
    <w:qFormat/>
    <w:rsid w:val="00D86551"/>
    <w:pPr>
      <w:spacing w:before="120" w:after="120"/>
      <w:jc w:val="center"/>
    </w:pPr>
    <w:rPr>
      <w:rFonts w:asciiTheme="majorHAnsi" w:hAnsiTheme="majorHAnsi" w:cs="Arial"/>
      <w:color w:val="000000" w:themeColor="text1"/>
      <w:sz w:val="20"/>
    </w:rPr>
  </w:style>
  <w:style w:type="character" w:customStyle="1" w:styleId="FiguresChar">
    <w:name w:val="Figures Char"/>
    <w:basedOn w:val="DefaultParagraphFont"/>
    <w:link w:val="Figures"/>
    <w:rsid w:val="00D86551"/>
    <w:rPr>
      <w:rFonts w:asciiTheme="majorHAnsi" w:hAnsiTheme="majorHAnsi" w:cs="Arial"/>
      <w:color w:val="000000" w:themeColor="text1"/>
      <w:sz w:val="20"/>
    </w:rPr>
  </w:style>
  <w:style w:type="paragraph" w:styleId="FootnoteText">
    <w:name w:val="footnote text"/>
    <w:basedOn w:val="Normal"/>
    <w:link w:val="FootnoteTextChar"/>
    <w:uiPriority w:val="99"/>
    <w:semiHidden/>
    <w:unhideWhenUsed/>
    <w:rsid w:val="00693953"/>
    <w:pPr>
      <w:spacing w:after="0"/>
    </w:pPr>
    <w:rPr>
      <w:sz w:val="20"/>
      <w:szCs w:val="20"/>
    </w:rPr>
  </w:style>
  <w:style w:type="character" w:customStyle="1" w:styleId="FootnoteTextChar">
    <w:name w:val="Footnote Text Char"/>
    <w:basedOn w:val="DefaultParagraphFont"/>
    <w:link w:val="FootnoteText"/>
    <w:uiPriority w:val="99"/>
    <w:semiHidden/>
    <w:rsid w:val="00693953"/>
    <w:rPr>
      <w:sz w:val="20"/>
      <w:szCs w:val="20"/>
    </w:rPr>
  </w:style>
  <w:style w:type="character" w:styleId="FootnoteReference">
    <w:name w:val="footnote reference"/>
    <w:basedOn w:val="DefaultParagraphFont"/>
    <w:uiPriority w:val="99"/>
    <w:semiHidden/>
    <w:unhideWhenUsed/>
    <w:rsid w:val="00906913"/>
    <w:rPr>
      <w:rFonts w:asciiTheme="minorHAnsi" w:hAnsiTheme="minorHAnsi"/>
      <w:caps w:val="0"/>
      <w:smallCaps w:val="0"/>
      <w:strike w:val="0"/>
      <w:dstrike w:val="0"/>
      <w:vanish w:val="0"/>
      <w:sz w:val="22"/>
      <w:vertAlign w:val="superscript"/>
    </w:rPr>
  </w:style>
  <w:style w:type="paragraph" w:customStyle="1" w:styleId="Tabletext">
    <w:name w:val="Table text"/>
    <w:basedOn w:val="Tabletextnarrow"/>
    <w:link w:val="TabletextChar"/>
    <w:qFormat/>
    <w:rsid w:val="00632FF9"/>
    <w:rPr>
      <w:rFonts w:ascii="Arial" w:hAnsi="Arial"/>
      <w:color w:val="000000" w:themeColor="text1"/>
      <w:lang w:val="en-AU"/>
    </w:rPr>
  </w:style>
  <w:style w:type="character" w:customStyle="1" w:styleId="TabletextnarrowChar">
    <w:name w:val="Table text narrow Char"/>
    <w:basedOn w:val="DefaultParagraphFont"/>
    <w:link w:val="Tabletextnarrow"/>
    <w:rsid w:val="00632FF9"/>
    <w:rPr>
      <w:rFonts w:ascii="Arial Narrow" w:hAnsi="Arial Narrow" w:cs="Arial"/>
      <w:sz w:val="20"/>
    </w:rPr>
  </w:style>
  <w:style w:type="character" w:customStyle="1" w:styleId="TabletextChar">
    <w:name w:val="Table text Char"/>
    <w:basedOn w:val="TabletextnarrowChar"/>
    <w:link w:val="Tabletext"/>
    <w:rsid w:val="00632FF9"/>
    <w:rPr>
      <w:rFonts w:ascii="Arial" w:hAnsi="Arial" w:cs="Arial"/>
      <w:color w:val="000000" w:themeColor="text1"/>
      <w:sz w:val="20"/>
      <w:lang w:val="en-AU"/>
    </w:rPr>
  </w:style>
  <w:style w:type="paragraph" w:customStyle="1" w:styleId="Tablebullet">
    <w:name w:val="Table bullet"/>
    <w:basedOn w:val="Tablebulletnarrow"/>
    <w:link w:val="TablebulletChar"/>
    <w:qFormat/>
    <w:rsid w:val="00632FF9"/>
    <w:rPr>
      <w:rFonts w:ascii="Arial" w:hAnsi="Arial"/>
      <w:color w:val="000000" w:themeColor="text1"/>
    </w:rPr>
  </w:style>
  <w:style w:type="paragraph" w:customStyle="1" w:styleId="Tablebuletlevel2">
    <w:name w:val="Table bulet level 2"/>
    <w:basedOn w:val="Tablebulletlevel2narrow"/>
    <w:link w:val="Tablebuletlevel2Char"/>
    <w:qFormat/>
    <w:rsid w:val="00632FF9"/>
    <w:rPr>
      <w:rFonts w:ascii="Arial" w:hAnsi="Arial"/>
    </w:rPr>
  </w:style>
  <w:style w:type="character" w:customStyle="1" w:styleId="TablebulletnarrowChar">
    <w:name w:val="Table bullet narrow Char"/>
    <w:basedOn w:val="DefaultParagraphFont"/>
    <w:link w:val="Tablebulletnarrow"/>
    <w:rsid w:val="00632FF9"/>
    <w:rPr>
      <w:rFonts w:ascii="Arial Narrow" w:eastAsia="Times New Roman" w:hAnsi="Arial Narrow" w:cs="Arial"/>
      <w:sz w:val="20"/>
      <w:lang w:val="en-GB" w:eastAsia="ja-JP"/>
    </w:rPr>
  </w:style>
  <w:style w:type="character" w:customStyle="1" w:styleId="TablebulletChar">
    <w:name w:val="Table bullet Char"/>
    <w:basedOn w:val="TablebulletnarrowChar"/>
    <w:link w:val="Tablebullet"/>
    <w:rsid w:val="00632FF9"/>
    <w:rPr>
      <w:rFonts w:ascii="Arial" w:eastAsia="Times New Roman" w:hAnsi="Arial" w:cs="Arial"/>
      <w:color w:val="000000" w:themeColor="text1"/>
      <w:sz w:val="20"/>
      <w:lang w:val="en-GB" w:eastAsia="ja-JP"/>
    </w:rPr>
  </w:style>
  <w:style w:type="character" w:customStyle="1" w:styleId="Tablebulletlevel2narrowChar">
    <w:name w:val="Table bullet level 2 narrow Char"/>
    <w:basedOn w:val="TablebulletnarrowChar"/>
    <w:link w:val="Tablebulletlevel2narrow"/>
    <w:rsid w:val="00632FF9"/>
    <w:rPr>
      <w:rFonts w:ascii="Arial Narrow" w:eastAsia="Times New Roman" w:hAnsi="Arial Narrow" w:cs="Arial"/>
      <w:color w:val="000000" w:themeColor="text1"/>
      <w:sz w:val="20"/>
      <w:lang w:val="en-GB" w:eastAsia="ja-JP"/>
    </w:rPr>
  </w:style>
  <w:style w:type="character" w:customStyle="1" w:styleId="Tablebuletlevel2Char">
    <w:name w:val="Table bulet level 2 Char"/>
    <w:basedOn w:val="Tablebulletlevel2narrowChar"/>
    <w:link w:val="Tablebuletlevel2"/>
    <w:rsid w:val="00632FF9"/>
    <w:rPr>
      <w:rFonts w:ascii="Arial" w:eastAsia="Times New Roman" w:hAnsi="Arial" w:cs="Arial"/>
      <w:color w:val="000000" w:themeColor="text1"/>
      <w:sz w:val="20"/>
      <w:lang w:val="en-GB" w:eastAsia="ja-JP"/>
    </w:rPr>
  </w:style>
  <w:style w:type="paragraph" w:styleId="Bibliography">
    <w:name w:val="Bibliography"/>
    <w:basedOn w:val="Normal"/>
    <w:next w:val="Normal"/>
    <w:uiPriority w:val="37"/>
    <w:semiHidden/>
    <w:unhideWhenUsed/>
    <w:rsid w:val="000F5CEC"/>
  </w:style>
  <w:style w:type="paragraph" w:styleId="BlockText">
    <w:name w:val="Block Text"/>
    <w:basedOn w:val="Normal"/>
    <w:uiPriority w:val="99"/>
    <w:semiHidden/>
    <w:unhideWhenUsed/>
    <w:rsid w:val="000F5CEC"/>
    <w:pPr>
      <w:pBdr>
        <w:top w:val="single" w:sz="2" w:space="10" w:color="0099E3" w:themeColor="accent1"/>
        <w:left w:val="single" w:sz="2" w:space="10" w:color="0099E3" w:themeColor="accent1"/>
        <w:bottom w:val="single" w:sz="2" w:space="10" w:color="0099E3" w:themeColor="accent1"/>
        <w:right w:val="single" w:sz="2" w:space="10" w:color="0099E3" w:themeColor="accent1"/>
      </w:pBdr>
      <w:ind w:left="1152" w:right="1152"/>
    </w:pPr>
    <w:rPr>
      <w:rFonts w:eastAsiaTheme="minorEastAsia"/>
      <w:i/>
      <w:iCs/>
      <w:color w:val="0099E3" w:themeColor="accent1"/>
    </w:rPr>
  </w:style>
  <w:style w:type="paragraph" w:styleId="BodyText">
    <w:name w:val="Body Text"/>
    <w:basedOn w:val="Normal"/>
    <w:link w:val="BodyTextChar"/>
    <w:uiPriority w:val="99"/>
    <w:unhideWhenUsed/>
    <w:rsid w:val="00D86551"/>
    <w:pPr>
      <w:spacing w:before="120" w:after="120"/>
    </w:pPr>
    <w:rPr>
      <w:rFonts w:asciiTheme="majorHAnsi" w:hAnsiTheme="majorHAnsi" w:cs="Arial"/>
      <w:color w:val="000000" w:themeColor="text1"/>
      <w:sz w:val="20"/>
      <w:lang w:val="en-AU"/>
    </w:rPr>
  </w:style>
  <w:style w:type="character" w:customStyle="1" w:styleId="BodyTextChar">
    <w:name w:val="Body Text Char"/>
    <w:basedOn w:val="DefaultParagraphFont"/>
    <w:link w:val="BodyText"/>
    <w:uiPriority w:val="99"/>
    <w:rsid w:val="00D86551"/>
    <w:rPr>
      <w:rFonts w:asciiTheme="majorHAnsi" w:hAnsiTheme="majorHAnsi" w:cs="Arial"/>
      <w:color w:val="000000" w:themeColor="text1"/>
      <w:sz w:val="20"/>
      <w:lang w:val="en-AU"/>
    </w:rPr>
  </w:style>
  <w:style w:type="paragraph" w:styleId="BodyText2">
    <w:name w:val="Body Text 2"/>
    <w:basedOn w:val="Normal"/>
    <w:link w:val="BodyText2Char"/>
    <w:uiPriority w:val="99"/>
    <w:semiHidden/>
    <w:unhideWhenUsed/>
    <w:rsid w:val="000F5CEC"/>
    <w:pPr>
      <w:spacing w:after="120"/>
    </w:pPr>
  </w:style>
  <w:style w:type="character" w:customStyle="1" w:styleId="BodyText2Char">
    <w:name w:val="Body Text 2 Char"/>
    <w:basedOn w:val="DefaultParagraphFont"/>
    <w:link w:val="BodyText2"/>
    <w:uiPriority w:val="99"/>
    <w:semiHidden/>
    <w:rsid w:val="000F5CEC"/>
  </w:style>
  <w:style w:type="paragraph" w:styleId="BodyText3">
    <w:name w:val="Body Text 3"/>
    <w:basedOn w:val="Normal"/>
    <w:link w:val="BodyText3Char"/>
    <w:uiPriority w:val="99"/>
    <w:semiHidden/>
    <w:unhideWhenUsed/>
    <w:rsid w:val="000F5CEC"/>
    <w:pPr>
      <w:spacing w:after="120"/>
    </w:pPr>
    <w:rPr>
      <w:sz w:val="16"/>
      <w:szCs w:val="16"/>
    </w:rPr>
  </w:style>
  <w:style w:type="character" w:customStyle="1" w:styleId="BodyText3Char">
    <w:name w:val="Body Text 3 Char"/>
    <w:basedOn w:val="DefaultParagraphFont"/>
    <w:link w:val="BodyText3"/>
    <w:uiPriority w:val="99"/>
    <w:semiHidden/>
    <w:rsid w:val="000F5CEC"/>
    <w:rPr>
      <w:sz w:val="16"/>
      <w:szCs w:val="16"/>
    </w:rPr>
  </w:style>
  <w:style w:type="paragraph" w:styleId="BodyTextFirstIndent">
    <w:name w:val="Body Text First Indent"/>
    <w:basedOn w:val="BodyText"/>
    <w:link w:val="BodyTextFirstIndentChar"/>
    <w:uiPriority w:val="99"/>
    <w:semiHidden/>
    <w:unhideWhenUsed/>
    <w:rsid w:val="000F5CEC"/>
    <w:pPr>
      <w:spacing w:after="200"/>
      <w:ind w:firstLine="360"/>
    </w:pPr>
  </w:style>
  <w:style w:type="character" w:customStyle="1" w:styleId="BodyTextFirstIndentChar">
    <w:name w:val="Body Text First Indent Char"/>
    <w:basedOn w:val="BodyTextChar"/>
    <w:link w:val="BodyTextFirstIndent"/>
    <w:uiPriority w:val="99"/>
    <w:semiHidden/>
    <w:rsid w:val="000F5CEC"/>
    <w:rPr>
      <w:rFonts w:asciiTheme="majorHAnsi" w:hAnsiTheme="majorHAnsi" w:cs="Arial"/>
      <w:color w:val="000000" w:themeColor="text1"/>
      <w:sz w:val="20"/>
      <w:lang w:val="en-AU"/>
    </w:rPr>
  </w:style>
  <w:style w:type="paragraph" w:styleId="BodyTextIndent">
    <w:name w:val="Body Text Indent"/>
    <w:basedOn w:val="Normal"/>
    <w:link w:val="BodyTextIndentChar"/>
    <w:uiPriority w:val="99"/>
    <w:semiHidden/>
    <w:unhideWhenUsed/>
    <w:rsid w:val="000F5CEC"/>
    <w:pPr>
      <w:spacing w:after="120"/>
      <w:ind w:left="283"/>
    </w:pPr>
  </w:style>
  <w:style w:type="character" w:customStyle="1" w:styleId="BodyTextIndentChar">
    <w:name w:val="Body Text Indent Char"/>
    <w:basedOn w:val="DefaultParagraphFont"/>
    <w:link w:val="BodyTextIndent"/>
    <w:uiPriority w:val="99"/>
    <w:semiHidden/>
    <w:rsid w:val="000F5CEC"/>
  </w:style>
  <w:style w:type="paragraph" w:styleId="BodyTextFirstIndent2">
    <w:name w:val="Body Text First Indent 2"/>
    <w:basedOn w:val="BodyTextIndent"/>
    <w:link w:val="BodyTextFirstIndent2Char"/>
    <w:uiPriority w:val="99"/>
    <w:semiHidden/>
    <w:unhideWhenUsed/>
    <w:rsid w:val="000F5CEC"/>
    <w:pPr>
      <w:spacing w:after="200"/>
      <w:ind w:left="360" w:firstLine="360"/>
    </w:pPr>
  </w:style>
  <w:style w:type="character" w:customStyle="1" w:styleId="BodyTextFirstIndent2Char">
    <w:name w:val="Body Text First Indent 2 Char"/>
    <w:basedOn w:val="BodyTextIndentChar"/>
    <w:link w:val="BodyTextFirstIndent2"/>
    <w:uiPriority w:val="99"/>
    <w:semiHidden/>
    <w:rsid w:val="000F5CEC"/>
  </w:style>
  <w:style w:type="paragraph" w:styleId="BodyTextIndent2">
    <w:name w:val="Body Text Indent 2"/>
    <w:basedOn w:val="Normal"/>
    <w:link w:val="BodyTextIndent2Char"/>
    <w:uiPriority w:val="99"/>
    <w:semiHidden/>
    <w:unhideWhenUsed/>
    <w:rsid w:val="000F5CEC"/>
    <w:pPr>
      <w:spacing w:after="120"/>
      <w:ind w:left="283"/>
    </w:pPr>
  </w:style>
  <w:style w:type="character" w:customStyle="1" w:styleId="BodyTextIndent2Char">
    <w:name w:val="Body Text Indent 2 Char"/>
    <w:basedOn w:val="DefaultParagraphFont"/>
    <w:link w:val="BodyTextIndent2"/>
    <w:uiPriority w:val="99"/>
    <w:semiHidden/>
    <w:rsid w:val="000F5CEC"/>
  </w:style>
  <w:style w:type="paragraph" w:styleId="BodyTextIndent3">
    <w:name w:val="Body Text Indent 3"/>
    <w:basedOn w:val="Normal"/>
    <w:link w:val="BodyTextIndent3Char"/>
    <w:uiPriority w:val="99"/>
    <w:semiHidden/>
    <w:unhideWhenUsed/>
    <w:rsid w:val="000F5CEC"/>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0F5CEC"/>
    <w:rPr>
      <w:sz w:val="16"/>
      <w:szCs w:val="16"/>
    </w:rPr>
  </w:style>
  <w:style w:type="paragraph" w:styleId="Caption">
    <w:name w:val="caption"/>
    <w:basedOn w:val="Normal"/>
    <w:next w:val="Normal"/>
    <w:uiPriority w:val="35"/>
    <w:semiHidden/>
    <w:unhideWhenUsed/>
    <w:qFormat/>
    <w:rsid w:val="000F5CEC"/>
    <w:rPr>
      <w:i/>
      <w:iCs/>
      <w:color w:val="1F497D" w:themeColor="text2"/>
      <w:sz w:val="18"/>
      <w:szCs w:val="18"/>
    </w:rPr>
  </w:style>
  <w:style w:type="paragraph" w:styleId="Closing">
    <w:name w:val="Closing"/>
    <w:basedOn w:val="Normal"/>
    <w:link w:val="ClosingChar"/>
    <w:uiPriority w:val="99"/>
    <w:semiHidden/>
    <w:unhideWhenUsed/>
    <w:rsid w:val="000F5CEC"/>
    <w:pPr>
      <w:spacing w:after="0"/>
      <w:ind w:left="4252"/>
    </w:pPr>
  </w:style>
  <w:style w:type="character" w:customStyle="1" w:styleId="ClosingChar">
    <w:name w:val="Closing Char"/>
    <w:basedOn w:val="DefaultParagraphFont"/>
    <w:link w:val="Closing"/>
    <w:uiPriority w:val="99"/>
    <w:semiHidden/>
    <w:rsid w:val="000F5CEC"/>
  </w:style>
  <w:style w:type="paragraph" w:styleId="Date">
    <w:name w:val="Date"/>
    <w:basedOn w:val="Normal"/>
    <w:next w:val="Normal"/>
    <w:link w:val="DateChar"/>
    <w:uiPriority w:val="99"/>
    <w:semiHidden/>
    <w:unhideWhenUsed/>
    <w:rsid w:val="000F5CEC"/>
  </w:style>
  <w:style w:type="character" w:customStyle="1" w:styleId="DateChar">
    <w:name w:val="Date Char"/>
    <w:basedOn w:val="DefaultParagraphFont"/>
    <w:link w:val="Date"/>
    <w:uiPriority w:val="99"/>
    <w:semiHidden/>
    <w:rsid w:val="000F5CEC"/>
  </w:style>
  <w:style w:type="paragraph" w:styleId="DocumentMap">
    <w:name w:val="Document Map"/>
    <w:basedOn w:val="Normal"/>
    <w:link w:val="DocumentMapChar"/>
    <w:uiPriority w:val="99"/>
    <w:semiHidden/>
    <w:unhideWhenUsed/>
    <w:rsid w:val="000F5CEC"/>
    <w:pPr>
      <w:spacing w:after="0"/>
    </w:pPr>
    <w:rPr>
      <w:rFonts w:ascii="Segoe UI" w:hAnsi="Segoe UI" w:cs="Segoe UI"/>
      <w:sz w:val="16"/>
      <w:szCs w:val="16"/>
    </w:rPr>
  </w:style>
  <w:style w:type="character" w:customStyle="1" w:styleId="DocumentMapChar">
    <w:name w:val="Document Map Char"/>
    <w:basedOn w:val="DefaultParagraphFont"/>
    <w:link w:val="DocumentMap"/>
    <w:uiPriority w:val="99"/>
    <w:semiHidden/>
    <w:rsid w:val="000F5CEC"/>
    <w:rPr>
      <w:rFonts w:ascii="Segoe UI" w:hAnsi="Segoe UI" w:cs="Segoe UI"/>
      <w:sz w:val="16"/>
      <w:szCs w:val="16"/>
    </w:rPr>
  </w:style>
  <w:style w:type="paragraph" w:styleId="E-mailSignature">
    <w:name w:val="E-mail Signature"/>
    <w:basedOn w:val="Normal"/>
    <w:link w:val="E-mailSignatureChar"/>
    <w:uiPriority w:val="99"/>
    <w:semiHidden/>
    <w:unhideWhenUsed/>
    <w:rsid w:val="000F5CEC"/>
    <w:pPr>
      <w:spacing w:after="0"/>
    </w:pPr>
  </w:style>
  <w:style w:type="character" w:customStyle="1" w:styleId="E-mailSignatureChar">
    <w:name w:val="E-mail Signature Char"/>
    <w:basedOn w:val="DefaultParagraphFont"/>
    <w:link w:val="E-mailSignature"/>
    <w:uiPriority w:val="99"/>
    <w:semiHidden/>
    <w:rsid w:val="000F5CEC"/>
  </w:style>
  <w:style w:type="paragraph" w:styleId="EndnoteText">
    <w:name w:val="endnote text"/>
    <w:basedOn w:val="Normal"/>
    <w:link w:val="EndnoteTextChar"/>
    <w:uiPriority w:val="99"/>
    <w:semiHidden/>
    <w:unhideWhenUsed/>
    <w:rsid w:val="000F5CEC"/>
    <w:pPr>
      <w:spacing w:after="0"/>
    </w:pPr>
    <w:rPr>
      <w:sz w:val="20"/>
      <w:szCs w:val="20"/>
    </w:rPr>
  </w:style>
  <w:style w:type="character" w:customStyle="1" w:styleId="EndnoteTextChar">
    <w:name w:val="Endnote Text Char"/>
    <w:basedOn w:val="DefaultParagraphFont"/>
    <w:link w:val="EndnoteText"/>
    <w:uiPriority w:val="99"/>
    <w:semiHidden/>
    <w:rsid w:val="000F5CEC"/>
    <w:rPr>
      <w:sz w:val="20"/>
      <w:szCs w:val="20"/>
    </w:rPr>
  </w:style>
  <w:style w:type="paragraph" w:styleId="EnvelopeAddress">
    <w:name w:val="envelope address"/>
    <w:basedOn w:val="Normal"/>
    <w:uiPriority w:val="99"/>
    <w:semiHidden/>
    <w:unhideWhenUsed/>
    <w:rsid w:val="000F5CEC"/>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0F5CEC"/>
    <w:pPr>
      <w:spacing w:after="0"/>
    </w:pPr>
    <w:rPr>
      <w:rFonts w:asciiTheme="majorHAnsi" w:eastAsiaTheme="majorEastAsia" w:hAnsiTheme="majorHAnsi" w:cstheme="majorBidi"/>
      <w:sz w:val="20"/>
      <w:szCs w:val="20"/>
    </w:rPr>
  </w:style>
  <w:style w:type="character" w:customStyle="1" w:styleId="Heading4Char">
    <w:name w:val="Heading 4 Char"/>
    <w:basedOn w:val="DefaultParagraphFont"/>
    <w:link w:val="Heading4"/>
    <w:uiPriority w:val="9"/>
    <w:rsid w:val="008027E3"/>
    <w:rPr>
      <w:rFonts w:ascii="Arial" w:hAnsi="Arial" w:cs="Arial"/>
      <w:color w:val="0F7EB4"/>
      <w:sz w:val="28"/>
      <w:lang w:val="en-AU" w:eastAsia="en-AU"/>
    </w:rPr>
  </w:style>
  <w:style w:type="character" w:customStyle="1" w:styleId="Heading5Char">
    <w:name w:val="Heading 5 Char"/>
    <w:basedOn w:val="DefaultParagraphFont"/>
    <w:link w:val="Heading5"/>
    <w:uiPriority w:val="9"/>
    <w:rsid w:val="008027E3"/>
    <w:rPr>
      <w:rFonts w:ascii="Arial" w:hAnsi="Arial" w:cs="Arial"/>
      <w:color w:val="0F7EB4"/>
      <w:sz w:val="24"/>
      <w:szCs w:val="20"/>
      <w:lang w:val="en-AU" w:eastAsia="en-AU"/>
    </w:rPr>
  </w:style>
  <w:style w:type="character" w:customStyle="1" w:styleId="Heading6Char">
    <w:name w:val="Heading 6 Char"/>
    <w:basedOn w:val="DefaultParagraphFont"/>
    <w:link w:val="Heading6"/>
    <w:uiPriority w:val="9"/>
    <w:semiHidden/>
    <w:rsid w:val="000F5CEC"/>
    <w:rPr>
      <w:rFonts w:asciiTheme="majorHAnsi" w:eastAsiaTheme="majorEastAsia" w:hAnsiTheme="majorHAnsi" w:cstheme="majorBidi"/>
      <w:color w:val="004B71" w:themeColor="accent1" w:themeShade="7F"/>
    </w:rPr>
  </w:style>
  <w:style w:type="character" w:customStyle="1" w:styleId="Heading7Char">
    <w:name w:val="Heading 7 Char"/>
    <w:basedOn w:val="DefaultParagraphFont"/>
    <w:link w:val="Heading7"/>
    <w:uiPriority w:val="9"/>
    <w:semiHidden/>
    <w:rsid w:val="000F5CEC"/>
    <w:rPr>
      <w:rFonts w:asciiTheme="majorHAnsi" w:eastAsiaTheme="majorEastAsia" w:hAnsiTheme="majorHAnsi" w:cstheme="majorBidi"/>
      <w:i/>
      <w:iCs/>
      <w:color w:val="004B71" w:themeColor="accent1" w:themeShade="7F"/>
    </w:rPr>
  </w:style>
  <w:style w:type="character" w:customStyle="1" w:styleId="Heading8Char">
    <w:name w:val="Heading 8 Char"/>
    <w:basedOn w:val="DefaultParagraphFont"/>
    <w:link w:val="Heading8"/>
    <w:uiPriority w:val="9"/>
    <w:semiHidden/>
    <w:rsid w:val="000F5CEC"/>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0F5CEC"/>
    <w:rPr>
      <w:rFonts w:asciiTheme="majorHAnsi" w:eastAsiaTheme="majorEastAsia" w:hAnsiTheme="majorHAnsi" w:cstheme="majorBidi"/>
      <w:i/>
      <w:iCs/>
      <w:color w:val="272727" w:themeColor="text1" w:themeTint="D8"/>
      <w:sz w:val="21"/>
      <w:szCs w:val="21"/>
    </w:rPr>
  </w:style>
  <w:style w:type="paragraph" w:styleId="HTMLAddress">
    <w:name w:val="HTML Address"/>
    <w:basedOn w:val="Normal"/>
    <w:link w:val="HTMLAddressChar"/>
    <w:uiPriority w:val="99"/>
    <w:semiHidden/>
    <w:unhideWhenUsed/>
    <w:rsid w:val="000F5CEC"/>
    <w:pPr>
      <w:spacing w:after="0"/>
    </w:pPr>
    <w:rPr>
      <w:i/>
      <w:iCs/>
    </w:rPr>
  </w:style>
  <w:style w:type="character" w:customStyle="1" w:styleId="HTMLAddressChar">
    <w:name w:val="HTML Address Char"/>
    <w:basedOn w:val="DefaultParagraphFont"/>
    <w:link w:val="HTMLAddress"/>
    <w:uiPriority w:val="99"/>
    <w:semiHidden/>
    <w:rsid w:val="000F5CEC"/>
    <w:rPr>
      <w:i/>
      <w:iCs/>
    </w:rPr>
  </w:style>
  <w:style w:type="paragraph" w:styleId="HTMLPreformatted">
    <w:name w:val="HTML Preformatted"/>
    <w:basedOn w:val="Normal"/>
    <w:link w:val="HTMLPreformattedChar"/>
    <w:uiPriority w:val="99"/>
    <w:semiHidden/>
    <w:unhideWhenUsed/>
    <w:rsid w:val="000F5CEC"/>
    <w:pPr>
      <w:spacing w:after="0"/>
    </w:pPr>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0F5CEC"/>
    <w:rPr>
      <w:rFonts w:ascii="Consolas" w:hAnsi="Consolas"/>
      <w:sz w:val="20"/>
      <w:szCs w:val="20"/>
    </w:rPr>
  </w:style>
  <w:style w:type="paragraph" w:styleId="Index1">
    <w:name w:val="index 1"/>
    <w:basedOn w:val="Normal"/>
    <w:next w:val="Normal"/>
    <w:autoRedefine/>
    <w:uiPriority w:val="99"/>
    <w:semiHidden/>
    <w:unhideWhenUsed/>
    <w:rsid w:val="000F5CEC"/>
    <w:pPr>
      <w:spacing w:after="0"/>
      <w:ind w:left="220" w:hanging="220"/>
    </w:pPr>
  </w:style>
  <w:style w:type="paragraph" w:styleId="Index2">
    <w:name w:val="index 2"/>
    <w:basedOn w:val="Normal"/>
    <w:next w:val="Normal"/>
    <w:autoRedefine/>
    <w:uiPriority w:val="99"/>
    <w:semiHidden/>
    <w:unhideWhenUsed/>
    <w:rsid w:val="000F5CEC"/>
    <w:pPr>
      <w:spacing w:after="0"/>
      <w:ind w:left="440" w:hanging="220"/>
    </w:pPr>
  </w:style>
  <w:style w:type="paragraph" w:styleId="Index3">
    <w:name w:val="index 3"/>
    <w:basedOn w:val="Normal"/>
    <w:next w:val="Normal"/>
    <w:autoRedefine/>
    <w:uiPriority w:val="99"/>
    <w:semiHidden/>
    <w:unhideWhenUsed/>
    <w:rsid w:val="000F5CEC"/>
    <w:pPr>
      <w:spacing w:after="0"/>
      <w:ind w:left="660" w:hanging="220"/>
    </w:pPr>
  </w:style>
  <w:style w:type="paragraph" w:styleId="Index4">
    <w:name w:val="index 4"/>
    <w:basedOn w:val="Normal"/>
    <w:next w:val="Normal"/>
    <w:autoRedefine/>
    <w:uiPriority w:val="99"/>
    <w:semiHidden/>
    <w:unhideWhenUsed/>
    <w:rsid w:val="000F5CEC"/>
    <w:pPr>
      <w:spacing w:after="0"/>
      <w:ind w:left="880" w:hanging="220"/>
    </w:pPr>
  </w:style>
  <w:style w:type="paragraph" w:styleId="Index5">
    <w:name w:val="index 5"/>
    <w:basedOn w:val="Normal"/>
    <w:next w:val="Normal"/>
    <w:autoRedefine/>
    <w:uiPriority w:val="99"/>
    <w:semiHidden/>
    <w:unhideWhenUsed/>
    <w:rsid w:val="000F5CEC"/>
    <w:pPr>
      <w:spacing w:after="0"/>
      <w:ind w:left="1100" w:hanging="220"/>
    </w:pPr>
  </w:style>
  <w:style w:type="paragraph" w:styleId="Index6">
    <w:name w:val="index 6"/>
    <w:basedOn w:val="Normal"/>
    <w:next w:val="Normal"/>
    <w:autoRedefine/>
    <w:uiPriority w:val="99"/>
    <w:semiHidden/>
    <w:unhideWhenUsed/>
    <w:rsid w:val="000F5CEC"/>
    <w:pPr>
      <w:spacing w:after="0"/>
      <w:ind w:left="1320" w:hanging="220"/>
    </w:pPr>
  </w:style>
  <w:style w:type="paragraph" w:styleId="Index7">
    <w:name w:val="index 7"/>
    <w:basedOn w:val="Normal"/>
    <w:next w:val="Normal"/>
    <w:autoRedefine/>
    <w:uiPriority w:val="99"/>
    <w:semiHidden/>
    <w:unhideWhenUsed/>
    <w:rsid w:val="000F5CEC"/>
    <w:pPr>
      <w:spacing w:after="0"/>
      <w:ind w:left="1540" w:hanging="220"/>
    </w:pPr>
  </w:style>
  <w:style w:type="paragraph" w:styleId="Index8">
    <w:name w:val="index 8"/>
    <w:basedOn w:val="Normal"/>
    <w:next w:val="Normal"/>
    <w:autoRedefine/>
    <w:uiPriority w:val="99"/>
    <w:semiHidden/>
    <w:unhideWhenUsed/>
    <w:rsid w:val="000F5CEC"/>
    <w:pPr>
      <w:spacing w:after="0"/>
      <w:ind w:left="1760" w:hanging="220"/>
    </w:pPr>
  </w:style>
  <w:style w:type="paragraph" w:styleId="Index9">
    <w:name w:val="index 9"/>
    <w:basedOn w:val="Normal"/>
    <w:next w:val="Normal"/>
    <w:autoRedefine/>
    <w:uiPriority w:val="99"/>
    <w:semiHidden/>
    <w:unhideWhenUsed/>
    <w:rsid w:val="000F5CEC"/>
    <w:pPr>
      <w:spacing w:after="0"/>
      <w:ind w:left="1980" w:hanging="220"/>
    </w:pPr>
  </w:style>
  <w:style w:type="paragraph" w:styleId="IndexHeading">
    <w:name w:val="index heading"/>
    <w:basedOn w:val="Normal"/>
    <w:next w:val="Index1"/>
    <w:uiPriority w:val="99"/>
    <w:semiHidden/>
    <w:unhideWhenUsed/>
    <w:rsid w:val="000F5CEC"/>
    <w:rPr>
      <w:rFonts w:asciiTheme="majorHAnsi" w:eastAsiaTheme="majorEastAsia" w:hAnsiTheme="majorHAnsi" w:cstheme="majorBidi"/>
      <w:b/>
      <w:bCs/>
    </w:rPr>
  </w:style>
  <w:style w:type="paragraph" w:styleId="IntenseQuote">
    <w:name w:val="Intense Quote"/>
    <w:basedOn w:val="Normal"/>
    <w:next w:val="Normal"/>
    <w:link w:val="IntenseQuoteChar"/>
    <w:uiPriority w:val="30"/>
    <w:qFormat/>
    <w:rsid w:val="000F5CEC"/>
    <w:pPr>
      <w:pBdr>
        <w:top w:val="single" w:sz="4" w:space="10" w:color="0099E3" w:themeColor="accent1"/>
        <w:bottom w:val="single" w:sz="4" w:space="10" w:color="0099E3" w:themeColor="accent1"/>
      </w:pBdr>
      <w:spacing w:before="360" w:after="360"/>
      <w:ind w:left="864" w:right="864"/>
      <w:jc w:val="center"/>
    </w:pPr>
    <w:rPr>
      <w:i/>
      <w:iCs/>
      <w:color w:val="0099E3" w:themeColor="accent1"/>
    </w:rPr>
  </w:style>
  <w:style w:type="character" w:customStyle="1" w:styleId="IntenseQuoteChar">
    <w:name w:val="Intense Quote Char"/>
    <w:basedOn w:val="DefaultParagraphFont"/>
    <w:link w:val="IntenseQuote"/>
    <w:uiPriority w:val="30"/>
    <w:rsid w:val="000F5CEC"/>
    <w:rPr>
      <w:i/>
      <w:iCs/>
      <w:color w:val="0099E3" w:themeColor="accent1"/>
    </w:rPr>
  </w:style>
  <w:style w:type="paragraph" w:styleId="List">
    <w:name w:val="List"/>
    <w:basedOn w:val="Normal"/>
    <w:uiPriority w:val="99"/>
    <w:semiHidden/>
    <w:unhideWhenUsed/>
    <w:rsid w:val="000F5CEC"/>
    <w:pPr>
      <w:ind w:left="283" w:hanging="283"/>
      <w:contextualSpacing/>
    </w:pPr>
  </w:style>
  <w:style w:type="paragraph" w:styleId="List2">
    <w:name w:val="List 2"/>
    <w:basedOn w:val="Normal"/>
    <w:uiPriority w:val="99"/>
    <w:semiHidden/>
    <w:unhideWhenUsed/>
    <w:rsid w:val="000F5CEC"/>
    <w:pPr>
      <w:ind w:left="566" w:hanging="283"/>
      <w:contextualSpacing/>
    </w:pPr>
  </w:style>
  <w:style w:type="paragraph" w:styleId="List3">
    <w:name w:val="List 3"/>
    <w:basedOn w:val="Normal"/>
    <w:uiPriority w:val="99"/>
    <w:semiHidden/>
    <w:unhideWhenUsed/>
    <w:rsid w:val="000F5CEC"/>
    <w:pPr>
      <w:ind w:left="849" w:hanging="283"/>
      <w:contextualSpacing/>
    </w:pPr>
  </w:style>
  <w:style w:type="paragraph" w:styleId="List4">
    <w:name w:val="List 4"/>
    <w:basedOn w:val="Normal"/>
    <w:uiPriority w:val="99"/>
    <w:semiHidden/>
    <w:unhideWhenUsed/>
    <w:rsid w:val="000F5CEC"/>
    <w:pPr>
      <w:ind w:left="1132" w:hanging="283"/>
      <w:contextualSpacing/>
    </w:pPr>
  </w:style>
  <w:style w:type="paragraph" w:styleId="List5">
    <w:name w:val="List 5"/>
    <w:basedOn w:val="Normal"/>
    <w:uiPriority w:val="99"/>
    <w:semiHidden/>
    <w:unhideWhenUsed/>
    <w:rsid w:val="000F5CEC"/>
    <w:pPr>
      <w:ind w:left="1415" w:hanging="283"/>
      <w:contextualSpacing/>
    </w:pPr>
  </w:style>
  <w:style w:type="paragraph" w:styleId="ListBullet">
    <w:name w:val="List Bullet"/>
    <w:basedOn w:val="Normal"/>
    <w:uiPriority w:val="99"/>
    <w:semiHidden/>
    <w:unhideWhenUsed/>
    <w:rsid w:val="000F5CEC"/>
    <w:pPr>
      <w:numPr>
        <w:numId w:val="6"/>
      </w:numPr>
      <w:contextualSpacing/>
    </w:pPr>
  </w:style>
  <w:style w:type="paragraph" w:styleId="ListBullet2">
    <w:name w:val="List Bullet 2"/>
    <w:basedOn w:val="Normal"/>
    <w:uiPriority w:val="99"/>
    <w:semiHidden/>
    <w:unhideWhenUsed/>
    <w:rsid w:val="000F5CEC"/>
    <w:pPr>
      <w:numPr>
        <w:numId w:val="7"/>
      </w:numPr>
      <w:contextualSpacing/>
    </w:pPr>
  </w:style>
  <w:style w:type="paragraph" w:styleId="ListBullet3">
    <w:name w:val="List Bullet 3"/>
    <w:basedOn w:val="Normal"/>
    <w:uiPriority w:val="99"/>
    <w:semiHidden/>
    <w:unhideWhenUsed/>
    <w:rsid w:val="000F5CEC"/>
    <w:pPr>
      <w:numPr>
        <w:numId w:val="8"/>
      </w:numPr>
      <w:contextualSpacing/>
    </w:pPr>
  </w:style>
  <w:style w:type="paragraph" w:styleId="ListBullet4">
    <w:name w:val="List Bullet 4"/>
    <w:basedOn w:val="Normal"/>
    <w:uiPriority w:val="99"/>
    <w:semiHidden/>
    <w:unhideWhenUsed/>
    <w:rsid w:val="000F5CEC"/>
    <w:pPr>
      <w:numPr>
        <w:numId w:val="9"/>
      </w:numPr>
      <w:contextualSpacing/>
    </w:pPr>
  </w:style>
  <w:style w:type="paragraph" w:styleId="ListBullet5">
    <w:name w:val="List Bullet 5"/>
    <w:basedOn w:val="Normal"/>
    <w:uiPriority w:val="99"/>
    <w:semiHidden/>
    <w:unhideWhenUsed/>
    <w:rsid w:val="000F5CEC"/>
    <w:pPr>
      <w:numPr>
        <w:numId w:val="10"/>
      </w:numPr>
      <w:contextualSpacing/>
    </w:pPr>
  </w:style>
  <w:style w:type="paragraph" w:styleId="ListContinue">
    <w:name w:val="List Continue"/>
    <w:basedOn w:val="Normal"/>
    <w:uiPriority w:val="99"/>
    <w:semiHidden/>
    <w:unhideWhenUsed/>
    <w:rsid w:val="000F5CEC"/>
    <w:pPr>
      <w:spacing w:after="120"/>
      <w:ind w:left="283"/>
      <w:contextualSpacing/>
    </w:pPr>
  </w:style>
  <w:style w:type="paragraph" w:styleId="ListContinue2">
    <w:name w:val="List Continue 2"/>
    <w:basedOn w:val="Normal"/>
    <w:uiPriority w:val="99"/>
    <w:semiHidden/>
    <w:unhideWhenUsed/>
    <w:rsid w:val="000F5CEC"/>
    <w:pPr>
      <w:spacing w:after="120"/>
      <w:ind w:left="566"/>
      <w:contextualSpacing/>
    </w:pPr>
  </w:style>
  <w:style w:type="paragraph" w:styleId="ListContinue3">
    <w:name w:val="List Continue 3"/>
    <w:basedOn w:val="Normal"/>
    <w:uiPriority w:val="99"/>
    <w:semiHidden/>
    <w:unhideWhenUsed/>
    <w:rsid w:val="000F5CEC"/>
    <w:pPr>
      <w:spacing w:after="120"/>
      <w:ind w:left="849"/>
      <w:contextualSpacing/>
    </w:pPr>
  </w:style>
  <w:style w:type="paragraph" w:styleId="ListContinue4">
    <w:name w:val="List Continue 4"/>
    <w:basedOn w:val="Normal"/>
    <w:uiPriority w:val="99"/>
    <w:semiHidden/>
    <w:unhideWhenUsed/>
    <w:rsid w:val="000F5CEC"/>
    <w:pPr>
      <w:spacing w:after="120"/>
      <w:ind w:left="1132"/>
      <w:contextualSpacing/>
    </w:pPr>
  </w:style>
  <w:style w:type="paragraph" w:styleId="ListContinue5">
    <w:name w:val="List Continue 5"/>
    <w:basedOn w:val="Normal"/>
    <w:uiPriority w:val="99"/>
    <w:semiHidden/>
    <w:unhideWhenUsed/>
    <w:rsid w:val="000F5CEC"/>
    <w:pPr>
      <w:spacing w:after="120"/>
      <w:ind w:left="1415"/>
      <w:contextualSpacing/>
    </w:pPr>
  </w:style>
  <w:style w:type="paragraph" w:styleId="ListNumber">
    <w:name w:val="List Number"/>
    <w:basedOn w:val="Normal"/>
    <w:uiPriority w:val="99"/>
    <w:semiHidden/>
    <w:unhideWhenUsed/>
    <w:rsid w:val="000F5CEC"/>
    <w:pPr>
      <w:numPr>
        <w:numId w:val="11"/>
      </w:numPr>
      <w:contextualSpacing/>
    </w:pPr>
  </w:style>
  <w:style w:type="paragraph" w:styleId="ListNumber2">
    <w:name w:val="List Number 2"/>
    <w:basedOn w:val="Normal"/>
    <w:uiPriority w:val="99"/>
    <w:semiHidden/>
    <w:unhideWhenUsed/>
    <w:rsid w:val="000F5CEC"/>
    <w:pPr>
      <w:numPr>
        <w:numId w:val="12"/>
      </w:numPr>
      <w:tabs>
        <w:tab w:val="clear" w:pos="643"/>
        <w:tab w:val="num" w:pos="926"/>
      </w:tabs>
      <w:ind w:left="926"/>
      <w:contextualSpacing/>
    </w:pPr>
  </w:style>
  <w:style w:type="paragraph" w:styleId="ListNumber3">
    <w:name w:val="List Number 3"/>
    <w:basedOn w:val="Normal"/>
    <w:uiPriority w:val="99"/>
    <w:semiHidden/>
    <w:unhideWhenUsed/>
    <w:rsid w:val="000F5CEC"/>
    <w:pPr>
      <w:numPr>
        <w:numId w:val="13"/>
      </w:numPr>
      <w:contextualSpacing/>
    </w:pPr>
  </w:style>
  <w:style w:type="paragraph" w:styleId="ListNumber4">
    <w:name w:val="List Number 4"/>
    <w:basedOn w:val="Normal"/>
    <w:uiPriority w:val="99"/>
    <w:semiHidden/>
    <w:unhideWhenUsed/>
    <w:rsid w:val="000F5CEC"/>
    <w:pPr>
      <w:numPr>
        <w:numId w:val="14"/>
      </w:numPr>
      <w:contextualSpacing/>
    </w:pPr>
  </w:style>
  <w:style w:type="paragraph" w:styleId="ListNumber5">
    <w:name w:val="List Number 5"/>
    <w:basedOn w:val="Normal"/>
    <w:uiPriority w:val="99"/>
    <w:semiHidden/>
    <w:unhideWhenUsed/>
    <w:rsid w:val="000F5CEC"/>
    <w:pPr>
      <w:numPr>
        <w:numId w:val="15"/>
      </w:numPr>
      <w:contextualSpacing/>
    </w:pPr>
  </w:style>
  <w:style w:type="paragraph" w:styleId="ListParagraph">
    <w:name w:val="List Paragraph"/>
    <w:basedOn w:val="Normal"/>
    <w:uiPriority w:val="34"/>
    <w:qFormat/>
    <w:rsid w:val="000F5CEC"/>
    <w:pPr>
      <w:ind w:left="720"/>
      <w:contextualSpacing/>
    </w:pPr>
  </w:style>
  <w:style w:type="paragraph" w:styleId="MacroText">
    <w:name w:val="macro"/>
    <w:link w:val="MacroTextChar"/>
    <w:uiPriority w:val="99"/>
    <w:semiHidden/>
    <w:unhideWhenUsed/>
    <w:rsid w:val="000F5CEC"/>
    <w:pPr>
      <w:tabs>
        <w:tab w:val="left" w:pos="480"/>
        <w:tab w:val="left" w:pos="960"/>
        <w:tab w:val="left" w:pos="1440"/>
        <w:tab w:val="left" w:pos="1920"/>
        <w:tab w:val="left" w:pos="2400"/>
        <w:tab w:val="left" w:pos="2880"/>
        <w:tab w:val="left" w:pos="3360"/>
        <w:tab w:val="left" w:pos="3840"/>
        <w:tab w:val="left" w:pos="4320"/>
      </w:tabs>
      <w:spacing w:after="0" w:line="288" w:lineRule="auto"/>
    </w:pPr>
    <w:rPr>
      <w:rFonts w:ascii="Consolas" w:hAnsi="Consolas"/>
      <w:sz w:val="20"/>
      <w:szCs w:val="20"/>
    </w:rPr>
  </w:style>
  <w:style w:type="character" w:customStyle="1" w:styleId="MacroTextChar">
    <w:name w:val="Macro Text Char"/>
    <w:basedOn w:val="DefaultParagraphFont"/>
    <w:link w:val="MacroText"/>
    <w:uiPriority w:val="99"/>
    <w:semiHidden/>
    <w:rsid w:val="000F5CEC"/>
    <w:rPr>
      <w:rFonts w:ascii="Consolas" w:hAnsi="Consolas"/>
      <w:sz w:val="20"/>
      <w:szCs w:val="20"/>
    </w:rPr>
  </w:style>
  <w:style w:type="paragraph" w:styleId="MessageHeader">
    <w:name w:val="Message Header"/>
    <w:basedOn w:val="Normal"/>
    <w:link w:val="MessageHeaderChar"/>
    <w:uiPriority w:val="99"/>
    <w:semiHidden/>
    <w:unhideWhenUsed/>
    <w:rsid w:val="000F5CEC"/>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0F5CEC"/>
    <w:rPr>
      <w:rFonts w:asciiTheme="majorHAnsi" w:eastAsiaTheme="majorEastAsia" w:hAnsiTheme="majorHAnsi" w:cstheme="majorBidi"/>
      <w:sz w:val="24"/>
      <w:szCs w:val="24"/>
      <w:shd w:val="pct20" w:color="auto" w:fill="auto"/>
    </w:rPr>
  </w:style>
  <w:style w:type="paragraph" w:styleId="NoSpacing">
    <w:name w:val="No Spacing"/>
    <w:uiPriority w:val="1"/>
    <w:qFormat/>
    <w:rsid w:val="000F5CEC"/>
    <w:pPr>
      <w:spacing w:after="0" w:line="288" w:lineRule="auto"/>
    </w:pPr>
  </w:style>
  <w:style w:type="paragraph" w:styleId="NormalWeb">
    <w:name w:val="Normal (Web)"/>
    <w:basedOn w:val="Normal"/>
    <w:uiPriority w:val="99"/>
    <w:semiHidden/>
    <w:unhideWhenUsed/>
    <w:rsid w:val="000F5CEC"/>
    <w:rPr>
      <w:rFonts w:ascii="Times New Roman" w:hAnsi="Times New Roman" w:cs="Times New Roman"/>
      <w:sz w:val="24"/>
      <w:szCs w:val="24"/>
    </w:rPr>
  </w:style>
  <w:style w:type="paragraph" w:styleId="NormalIndent">
    <w:name w:val="Normal Indent"/>
    <w:basedOn w:val="Normal"/>
    <w:uiPriority w:val="99"/>
    <w:semiHidden/>
    <w:unhideWhenUsed/>
    <w:rsid w:val="000F5CEC"/>
    <w:pPr>
      <w:ind w:left="720"/>
    </w:pPr>
  </w:style>
  <w:style w:type="paragraph" w:styleId="NoteHeading">
    <w:name w:val="Note Heading"/>
    <w:basedOn w:val="Normal"/>
    <w:next w:val="Normal"/>
    <w:link w:val="NoteHeadingChar"/>
    <w:uiPriority w:val="99"/>
    <w:semiHidden/>
    <w:unhideWhenUsed/>
    <w:rsid w:val="000F5CEC"/>
    <w:pPr>
      <w:spacing w:after="0"/>
    </w:pPr>
  </w:style>
  <w:style w:type="character" w:customStyle="1" w:styleId="NoteHeadingChar">
    <w:name w:val="Note Heading Char"/>
    <w:basedOn w:val="DefaultParagraphFont"/>
    <w:link w:val="NoteHeading"/>
    <w:uiPriority w:val="99"/>
    <w:semiHidden/>
    <w:rsid w:val="000F5CEC"/>
  </w:style>
  <w:style w:type="paragraph" w:styleId="PlainText">
    <w:name w:val="Plain Text"/>
    <w:basedOn w:val="Normal"/>
    <w:link w:val="PlainTextChar"/>
    <w:uiPriority w:val="99"/>
    <w:semiHidden/>
    <w:unhideWhenUsed/>
    <w:rsid w:val="000F5CEC"/>
    <w:pPr>
      <w:spacing w:after="0"/>
    </w:pPr>
    <w:rPr>
      <w:rFonts w:ascii="Consolas" w:hAnsi="Consolas"/>
      <w:sz w:val="21"/>
      <w:szCs w:val="21"/>
    </w:rPr>
  </w:style>
  <w:style w:type="character" w:customStyle="1" w:styleId="PlainTextChar">
    <w:name w:val="Plain Text Char"/>
    <w:basedOn w:val="DefaultParagraphFont"/>
    <w:link w:val="PlainText"/>
    <w:uiPriority w:val="99"/>
    <w:semiHidden/>
    <w:rsid w:val="000F5CEC"/>
    <w:rPr>
      <w:rFonts w:ascii="Consolas" w:hAnsi="Consolas"/>
      <w:sz w:val="21"/>
      <w:szCs w:val="21"/>
    </w:rPr>
  </w:style>
  <w:style w:type="paragraph" w:styleId="Quote">
    <w:name w:val="Quote"/>
    <w:basedOn w:val="Normal"/>
    <w:next w:val="Normal"/>
    <w:link w:val="QuoteChar"/>
    <w:uiPriority w:val="29"/>
    <w:qFormat/>
    <w:rsid w:val="000F5CEC"/>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F5CEC"/>
    <w:rPr>
      <w:i/>
      <w:iCs/>
      <w:color w:val="404040" w:themeColor="text1" w:themeTint="BF"/>
    </w:rPr>
  </w:style>
  <w:style w:type="paragraph" w:styleId="Salutation">
    <w:name w:val="Salutation"/>
    <w:basedOn w:val="Normal"/>
    <w:next w:val="Normal"/>
    <w:link w:val="SalutationChar"/>
    <w:uiPriority w:val="99"/>
    <w:semiHidden/>
    <w:unhideWhenUsed/>
    <w:rsid w:val="000F5CEC"/>
  </w:style>
  <w:style w:type="character" w:customStyle="1" w:styleId="SalutationChar">
    <w:name w:val="Salutation Char"/>
    <w:basedOn w:val="DefaultParagraphFont"/>
    <w:link w:val="Salutation"/>
    <w:uiPriority w:val="99"/>
    <w:semiHidden/>
    <w:rsid w:val="000F5CEC"/>
  </w:style>
  <w:style w:type="paragraph" w:styleId="Signature">
    <w:name w:val="Signature"/>
    <w:basedOn w:val="Normal"/>
    <w:link w:val="SignatureChar"/>
    <w:uiPriority w:val="99"/>
    <w:semiHidden/>
    <w:unhideWhenUsed/>
    <w:rsid w:val="000F5CEC"/>
    <w:pPr>
      <w:spacing w:after="0"/>
      <w:ind w:left="4252"/>
    </w:pPr>
  </w:style>
  <w:style w:type="character" w:customStyle="1" w:styleId="SignatureChar">
    <w:name w:val="Signature Char"/>
    <w:basedOn w:val="DefaultParagraphFont"/>
    <w:link w:val="Signature"/>
    <w:uiPriority w:val="99"/>
    <w:semiHidden/>
    <w:rsid w:val="000F5CEC"/>
  </w:style>
  <w:style w:type="paragraph" w:styleId="Subtitle">
    <w:name w:val="Subtitle"/>
    <w:basedOn w:val="Normal"/>
    <w:next w:val="Normal"/>
    <w:link w:val="SubtitleChar"/>
    <w:uiPriority w:val="11"/>
    <w:qFormat/>
    <w:rsid w:val="000F5CEC"/>
    <w:pPr>
      <w:numPr>
        <w:ilvl w:val="1"/>
      </w:numPr>
      <w:spacing w:after="160"/>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0F5CEC"/>
    <w:rPr>
      <w:rFonts w:eastAsiaTheme="minorEastAsia"/>
      <w:color w:val="5A5A5A" w:themeColor="text1" w:themeTint="A5"/>
      <w:spacing w:val="15"/>
    </w:rPr>
  </w:style>
  <w:style w:type="paragraph" w:styleId="TableofAuthorities">
    <w:name w:val="table of authorities"/>
    <w:basedOn w:val="Normal"/>
    <w:next w:val="Normal"/>
    <w:uiPriority w:val="99"/>
    <w:semiHidden/>
    <w:unhideWhenUsed/>
    <w:rsid w:val="000F5CEC"/>
    <w:pPr>
      <w:spacing w:after="0"/>
      <w:ind w:left="220" w:hanging="220"/>
    </w:pPr>
  </w:style>
  <w:style w:type="paragraph" w:styleId="TableofFigures">
    <w:name w:val="table of figures"/>
    <w:basedOn w:val="Normal"/>
    <w:next w:val="Normal"/>
    <w:uiPriority w:val="99"/>
    <w:semiHidden/>
    <w:unhideWhenUsed/>
    <w:rsid w:val="000F5CEC"/>
    <w:pPr>
      <w:spacing w:after="0"/>
    </w:pPr>
  </w:style>
  <w:style w:type="paragraph" w:styleId="Title">
    <w:name w:val="Title"/>
    <w:basedOn w:val="Normal"/>
    <w:next w:val="Normal"/>
    <w:link w:val="TitleChar"/>
    <w:uiPriority w:val="10"/>
    <w:qFormat/>
    <w:rsid w:val="008027E3"/>
    <w:pPr>
      <w:keepNext/>
      <w:keepLines/>
      <w:suppressAutoHyphens/>
      <w:spacing w:before="1000" w:after="0"/>
      <w:ind w:right="2693"/>
    </w:pPr>
    <w:rPr>
      <w:rFonts w:ascii="Arial" w:hAnsi="Arial" w:cs="Arial"/>
      <w:b/>
      <w:noProof/>
      <w:color w:val="FFFFFF" w:themeColor="background1"/>
      <w:sz w:val="60"/>
      <w:szCs w:val="48"/>
      <w:lang w:val="en-AU" w:eastAsia="en-AU"/>
    </w:rPr>
  </w:style>
  <w:style w:type="character" w:customStyle="1" w:styleId="TitleChar">
    <w:name w:val="Title Char"/>
    <w:basedOn w:val="DefaultParagraphFont"/>
    <w:link w:val="Title"/>
    <w:uiPriority w:val="10"/>
    <w:rsid w:val="008027E3"/>
    <w:rPr>
      <w:rFonts w:ascii="Arial" w:hAnsi="Arial" w:cs="Arial"/>
      <w:b/>
      <w:noProof/>
      <w:color w:val="FFFFFF" w:themeColor="background1"/>
      <w:sz w:val="60"/>
      <w:szCs w:val="48"/>
      <w:lang w:val="en-AU" w:eastAsia="en-AU"/>
    </w:rPr>
  </w:style>
  <w:style w:type="paragraph" w:styleId="TOAHeading">
    <w:name w:val="toa heading"/>
    <w:basedOn w:val="Normal"/>
    <w:next w:val="Normal"/>
    <w:uiPriority w:val="99"/>
    <w:semiHidden/>
    <w:unhideWhenUsed/>
    <w:rsid w:val="000F5CEC"/>
    <w:pPr>
      <w:spacing w:before="120"/>
    </w:pPr>
    <w:rPr>
      <w:rFonts w:asciiTheme="majorHAnsi" w:eastAsiaTheme="majorEastAsia" w:hAnsiTheme="majorHAnsi" w:cstheme="majorBidi"/>
      <w:b/>
      <w:bCs/>
      <w:sz w:val="24"/>
      <w:szCs w:val="24"/>
    </w:rPr>
  </w:style>
  <w:style w:type="paragraph" w:styleId="TOC4">
    <w:name w:val="toc 4"/>
    <w:basedOn w:val="Normal"/>
    <w:next w:val="Normal"/>
    <w:autoRedefine/>
    <w:uiPriority w:val="39"/>
    <w:semiHidden/>
    <w:unhideWhenUsed/>
    <w:rsid w:val="000F5CEC"/>
    <w:pPr>
      <w:spacing w:after="100"/>
      <w:ind w:left="660"/>
    </w:pPr>
  </w:style>
  <w:style w:type="paragraph" w:styleId="TOC5">
    <w:name w:val="toc 5"/>
    <w:basedOn w:val="Normal"/>
    <w:next w:val="Normal"/>
    <w:autoRedefine/>
    <w:uiPriority w:val="39"/>
    <w:semiHidden/>
    <w:unhideWhenUsed/>
    <w:rsid w:val="000F5CEC"/>
    <w:pPr>
      <w:spacing w:after="100"/>
      <w:ind w:left="880"/>
    </w:pPr>
  </w:style>
  <w:style w:type="paragraph" w:styleId="TOC6">
    <w:name w:val="toc 6"/>
    <w:basedOn w:val="Normal"/>
    <w:next w:val="Normal"/>
    <w:autoRedefine/>
    <w:uiPriority w:val="39"/>
    <w:semiHidden/>
    <w:unhideWhenUsed/>
    <w:rsid w:val="000F5CEC"/>
    <w:pPr>
      <w:spacing w:after="100"/>
      <w:ind w:left="1100"/>
    </w:pPr>
  </w:style>
  <w:style w:type="paragraph" w:styleId="TOC7">
    <w:name w:val="toc 7"/>
    <w:basedOn w:val="Normal"/>
    <w:next w:val="Normal"/>
    <w:autoRedefine/>
    <w:uiPriority w:val="39"/>
    <w:semiHidden/>
    <w:unhideWhenUsed/>
    <w:rsid w:val="000F5CEC"/>
    <w:pPr>
      <w:spacing w:after="100"/>
      <w:ind w:left="1320"/>
    </w:pPr>
  </w:style>
  <w:style w:type="paragraph" w:styleId="TOC8">
    <w:name w:val="toc 8"/>
    <w:basedOn w:val="Normal"/>
    <w:next w:val="Normal"/>
    <w:autoRedefine/>
    <w:uiPriority w:val="39"/>
    <w:semiHidden/>
    <w:unhideWhenUsed/>
    <w:rsid w:val="000F5CEC"/>
    <w:pPr>
      <w:spacing w:after="100"/>
      <w:ind w:left="1540"/>
    </w:pPr>
  </w:style>
  <w:style w:type="paragraph" w:styleId="TOC9">
    <w:name w:val="toc 9"/>
    <w:basedOn w:val="Normal"/>
    <w:next w:val="Normal"/>
    <w:autoRedefine/>
    <w:uiPriority w:val="39"/>
    <w:semiHidden/>
    <w:unhideWhenUsed/>
    <w:rsid w:val="000F5CEC"/>
    <w:pPr>
      <w:spacing w:after="100"/>
      <w:ind w:left="1760"/>
    </w:pPr>
  </w:style>
  <w:style w:type="paragraph" w:customStyle="1" w:styleId="VCAAnumbers">
    <w:name w:val="VCAA numbers"/>
    <w:basedOn w:val="Normal"/>
    <w:qFormat/>
    <w:rsid w:val="003701BC"/>
    <w:pPr>
      <w:tabs>
        <w:tab w:val="left" w:pos="425"/>
      </w:tabs>
      <w:spacing w:before="60" w:after="60" w:line="280" w:lineRule="exact"/>
      <w:ind w:left="425" w:hanging="425"/>
    </w:pPr>
    <w:rPr>
      <w:rFonts w:asciiTheme="majorHAnsi" w:eastAsia="Times New Roman" w:hAnsiTheme="majorHAnsi" w:cs="Arial"/>
      <w:color w:val="000000" w:themeColor="text1"/>
      <w:kern w:val="22"/>
      <w:sz w:val="20"/>
      <w:lang w:eastAsia="ja-JP"/>
    </w:rPr>
  </w:style>
  <w:style w:type="paragraph" w:customStyle="1" w:styleId="VCAAtrademarkinfo">
    <w:name w:val="VCAA trademark info"/>
    <w:basedOn w:val="Normal"/>
    <w:qFormat/>
    <w:rsid w:val="003701BC"/>
    <w:pPr>
      <w:spacing w:before="120" w:after="0" w:line="200" w:lineRule="exact"/>
    </w:pPr>
    <w:rPr>
      <w:rFonts w:asciiTheme="majorHAnsi" w:hAnsiTheme="majorHAnsi" w:cs="Arial"/>
      <w:color w:val="000000" w:themeColor="text1"/>
      <w:sz w:val="16"/>
      <w:szCs w:val="16"/>
    </w:rPr>
  </w:style>
  <w:style w:type="character" w:styleId="UnresolvedMention">
    <w:name w:val="Unresolved Mention"/>
    <w:basedOn w:val="DefaultParagraphFont"/>
    <w:uiPriority w:val="99"/>
    <w:semiHidden/>
    <w:unhideWhenUsed/>
    <w:rsid w:val="002C2929"/>
    <w:rPr>
      <w:color w:val="605E5C"/>
      <w:shd w:val="clear" w:color="auto" w:fill="E1DFDD"/>
    </w:rPr>
  </w:style>
  <w:style w:type="character" w:styleId="Strong">
    <w:name w:val="Strong"/>
    <w:basedOn w:val="DefaultParagraphFont"/>
    <w:uiPriority w:val="22"/>
    <w:qFormat/>
    <w:rsid w:val="00424DD2"/>
    <w:rPr>
      <w:b/>
      <w:bCs/>
    </w:rPr>
  </w:style>
  <w:style w:type="paragraph" w:customStyle="1" w:styleId="VCAAbulletlevel2">
    <w:name w:val="VCAA bullet level 2"/>
    <w:basedOn w:val="Normal"/>
    <w:qFormat/>
    <w:rsid w:val="00424DD2"/>
    <w:pPr>
      <w:numPr>
        <w:numId w:val="16"/>
      </w:numPr>
      <w:tabs>
        <w:tab w:val="left" w:pos="425"/>
      </w:tabs>
      <w:spacing w:before="120" w:after="100" w:afterAutospacing="1" w:line="280" w:lineRule="exact"/>
      <w:contextualSpacing/>
    </w:pPr>
    <w:rPr>
      <w:rFonts w:ascii="Arial" w:eastAsia="Arial" w:hAnsi="Arial" w:cs="Arial"/>
      <w:color w:val="000000"/>
      <w:w w:val="95"/>
      <w:kern w:val="22"/>
      <w:szCs w:val="20"/>
      <w:lang w:val="en-GB" w:eastAsia="ja-JP"/>
    </w:rPr>
  </w:style>
  <w:style w:type="character" w:customStyle="1" w:styleId="VCAAbodyChar">
    <w:name w:val="VCAA body Char"/>
    <w:basedOn w:val="DefaultParagraphFont"/>
    <w:link w:val="VCAAbody"/>
    <w:locked/>
    <w:rsid w:val="008C6AA2"/>
    <w:rPr>
      <w:rFonts w:ascii="Arial" w:hAnsi="Arial" w:cs="Arial"/>
      <w:color w:val="000000" w:themeColor="text1"/>
      <w:sz w:val="20"/>
    </w:rPr>
  </w:style>
  <w:style w:type="paragraph" w:customStyle="1" w:styleId="VCAAbody">
    <w:name w:val="VCAA body"/>
    <w:link w:val="VCAAbodyChar"/>
    <w:qFormat/>
    <w:rsid w:val="008C6AA2"/>
    <w:pPr>
      <w:spacing w:before="120" w:after="120" w:line="280" w:lineRule="exact"/>
    </w:pPr>
    <w:rPr>
      <w:rFonts w:ascii="Arial" w:hAnsi="Arial" w:cs="Arial"/>
      <w:color w:val="000000" w:themeColor="text1"/>
      <w:sz w:val="20"/>
    </w:rPr>
  </w:style>
  <w:style w:type="paragraph" w:customStyle="1" w:styleId="VCAAtablecondensedheading">
    <w:name w:val="VCAA table condensed heading"/>
    <w:basedOn w:val="Normal"/>
    <w:qFormat/>
    <w:rsid w:val="00801991"/>
    <w:pPr>
      <w:spacing w:before="80" w:after="80" w:line="280" w:lineRule="exact"/>
      <w:jc w:val="center"/>
    </w:pPr>
    <w:rPr>
      <w:rFonts w:ascii="Arial Narrow" w:hAnsi="Arial Narrow" w:cs="Arial"/>
      <w:b/>
      <w:color w:val="FFFFFF" w:themeColor="background1"/>
      <w14:ligatures w14:val="standardContextual"/>
    </w:rPr>
  </w:style>
  <w:style w:type="paragraph" w:customStyle="1" w:styleId="msonormal0">
    <w:name w:val="msonormal"/>
    <w:basedOn w:val="Normal"/>
    <w:rsid w:val="00692C42"/>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paragraph" w:customStyle="1" w:styleId="paragraph">
    <w:name w:val="paragraph"/>
    <w:basedOn w:val="Normal"/>
    <w:rsid w:val="00692C42"/>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customStyle="1" w:styleId="textrun">
    <w:name w:val="textrun"/>
    <w:basedOn w:val="DefaultParagraphFont"/>
    <w:rsid w:val="00692C42"/>
  </w:style>
  <w:style w:type="character" w:customStyle="1" w:styleId="normaltextrun">
    <w:name w:val="normaltextrun"/>
    <w:basedOn w:val="DefaultParagraphFont"/>
    <w:rsid w:val="00692C42"/>
  </w:style>
  <w:style w:type="character" w:customStyle="1" w:styleId="eop">
    <w:name w:val="eop"/>
    <w:basedOn w:val="DefaultParagraphFont"/>
    <w:rsid w:val="00692C42"/>
  </w:style>
  <w:style w:type="character" w:customStyle="1" w:styleId="contentcontrol">
    <w:name w:val="contentcontrol"/>
    <w:basedOn w:val="DefaultParagraphFont"/>
    <w:rsid w:val="00692C42"/>
  </w:style>
  <w:style w:type="character" w:customStyle="1" w:styleId="contentcontrolboundarysink">
    <w:name w:val="contentcontrolboundarysink"/>
    <w:basedOn w:val="DefaultParagraphFont"/>
    <w:rsid w:val="00692C42"/>
  </w:style>
  <w:style w:type="paragraph" w:customStyle="1" w:styleId="outlineelement">
    <w:name w:val="outlineelement"/>
    <w:basedOn w:val="Normal"/>
    <w:rsid w:val="00692C42"/>
    <w:pPr>
      <w:spacing w:before="100" w:beforeAutospacing="1" w:after="100" w:afterAutospacing="1" w:line="240" w:lineRule="auto"/>
    </w:pPr>
    <w:rPr>
      <w:rFonts w:ascii="Times New Roman" w:eastAsia="Times New Roman" w:hAnsi="Times New Roman" w:cs="Times New Roman"/>
      <w:sz w:val="24"/>
      <w:szCs w:val="24"/>
      <w:lang w:val="en-AU" w:eastAsia="en-AU"/>
    </w:rPr>
  </w:style>
  <w:style w:type="character" w:styleId="FollowedHyperlink">
    <w:name w:val="FollowedHyperlink"/>
    <w:basedOn w:val="DefaultParagraphFont"/>
    <w:uiPriority w:val="99"/>
    <w:semiHidden/>
    <w:unhideWhenUsed/>
    <w:rsid w:val="00692C42"/>
    <w:rPr>
      <w:color w:val="800080"/>
      <w:u w:val="single"/>
    </w:rPr>
  </w:style>
  <w:style w:type="character" w:customStyle="1" w:styleId="wacimagegroupcontainer">
    <w:name w:val="wacimagegroupcontainer"/>
    <w:basedOn w:val="DefaultParagraphFont"/>
    <w:rsid w:val="00692C42"/>
  </w:style>
  <w:style w:type="character" w:customStyle="1" w:styleId="wacimagecontainer">
    <w:name w:val="wacimagecontainer"/>
    <w:basedOn w:val="DefaultParagraphFont"/>
    <w:rsid w:val="00692C42"/>
  </w:style>
  <w:style w:type="character" w:customStyle="1" w:styleId="wacimageborder">
    <w:name w:val="wacimageborder"/>
    <w:basedOn w:val="DefaultParagraphFont"/>
    <w:rsid w:val="00692C42"/>
  </w:style>
  <w:style w:type="character" w:customStyle="1" w:styleId="linebreakblob">
    <w:name w:val="linebreakblob"/>
    <w:basedOn w:val="DefaultParagraphFont"/>
    <w:rsid w:val="00692C42"/>
  </w:style>
  <w:style w:type="character" w:customStyle="1" w:styleId="scxw7781720">
    <w:name w:val="scxw7781720"/>
    <w:basedOn w:val="DefaultParagraphFont"/>
    <w:rsid w:val="00692C42"/>
  </w:style>
  <w:style w:type="character" w:customStyle="1" w:styleId="tabrun">
    <w:name w:val="tabrun"/>
    <w:basedOn w:val="DefaultParagraphFont"/>
    <w:rsid w:val="00692C42"/>
  </w:style>
  <w:style w:type="character" w:customStyle="1" w:styleId="tabchar">
    <w:name w:val="tabchar"/>
    <w:basedOn w:val="DefaultParagraphFont"/>
    <w:rsid w:val="00692C42"/>
  </w:style>
  <w:style w:type="character" w:customStyle="1" w:styleId="tableaderchars">
    <w:name w:val="tableaderchars"/>
    <w:basedOn w:val="DefaultParagraphFont"/>
    <w:rsid w:val="00692C42"/>
  </w:style>
  <w:style w:type="paragraph" w:customStyle="1" w:styleId="VCAAbullet">
    <w:name w:val="VCAA bullet"/>
    <w:basedOn w:val="VCAAbody"/>
    <w:autoRedefine/>
    <w:qFormat/>
    <w:rsid w:val="00D30CCF"/>
    <w:pPr>
      <w:numPr>
        <w:numId w:val="172"/>
      </w:numPr>
      <w:tabs>
        <w:tab w:val="left" w:pos="425"/>
      </w:tabs>
      <w:spacing w:before="240" w:line="360" w:lineRule="auto"/>
      <w:contextualSpacing/>
    </w:pPr>
    <w:rPr>
      <w:rFonts w:asciiTheme="majorHAnsi" w:eastAsia="Times New Roman" w:hAnsiTheme="majorHAnsi" w:cstheme="majorHAnsi"/>
      <w:b/>
      <w:bCs/>
      <w:kern w:val="22"/>
      <w:sz w:val="22"/>
      <w:shd w:val="clear" w:color="auto" w:fill="FFFFFF"/>
      <w:lang w:val="en-GB" w:eastAsia="ja-JP"/>
    </w:rPr>
  </w:style>
  <w:style w:type="character" w:styleId="Mention">
    <w:name w:val="Mention"/>
    <w:basedOn w:val="DefaultParagraphFont"/>
    <w:uiPriority w:val="99"/>
    <w:unhideWhenUsed/>
    <w:rsid w:val="00D30CCF"/>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1922948">
      <w:bodyDiv w:val="1"/>
      <w:marLeft w:val="0"/>
      <w:marRight w:val="0"/>
      <w:marTop w:val="0"/>
      <w:marBottom w:val="0"/>
      <w:divBdr>
        <w:top w:val="none" w:sz="0" w:space="0" w:color="auto"/>
        <w:left w:val="none" w:sz="0" w:space="0" w:color="auto"/>
        <w:bottom w:val="none" w:sz="0" w:space="0" w:color="auto"/>
        <w:right w:val="none" w:sz="0" w:space="0" w:color="auto"/>
      </w:divBdr>
    </w:div>
    <w:div w:id="639919403">
      <w:bodyDiv w:val="1"/>
      <w:marLeft w:val="0"/>
      <w:marRight w:val="0"/>
      <w:marTop w:val="0"/>
      <w:marBottom w:val="0"/>
      <w:divBdr>
        <w:top w:val="none" w:sz="0" w:space="0" w:color="auto"/>
        <w:left w:val="none" w:sz="0" w:space="0" w:color="auto"/>
        <w:bottom w:val="none" w:sz="0" w:space="0" w:color="auto"/>
        <w:right w:val="none" w:sz="0" w:space="0" w:color="auto"/>
      </w:divBdr>
      <w:divsChild>
        <w:div w:id="130639371">
          <w:marLeft w:val="0"/>
          <w:marRight w:val="0"/>
          <w:marTop w:val="0"/>
          <w:marBottom w:val="0"/>
          <w:divBdr>
            <w:top w:val="none" w:sz="0" w:space="0" w:color="auto"/>
            <w:left w:val="none" w:sz="0" w:space="0" w:color="auto"/>
            <w:bottom w:val="none" w:sz="0" w:space="0" w:color="auto"/>
            <w:right w:val="none" w:sz="0" w:space="0" w:color="auto"/>
          </w:divBdr>
        </w:div>
        <w:div w:id="1532769282">
          <w:marLeft w:val="0"/>
          <w:marRight w:val="0"/>
          <w:marTop w:val="0"/>
          <w:marBottom w:val="0"/>
          <w:divBdr>
            <w:top w:val="none" w:sz="0" w:space="0" w:color="auto"/>
            <w:left w:val="none" w:sz="0" w:space="0" w:color="auto"/>
            <w:bottom w:val="none" w:sz="0" w:space="0" w:color="auto"/>
            <w:right w:val="none" w:sz="0" w:space="0" w:color="auto"/>
          </w:divBdr>
        </w:div>
        <w:div w:id="1108550379">
          <w:marLeft w:val="0"/>
          <w:marRight w:val="0"/>
          <w:marTop w:val="0"/>
          <w:marBottom w:val="0"/>
          <w:divBdr>
            <w:top w:val="none" w:sz="0" w:space="0" w:color="auto"/>
            <w:left w:val="none" w:sz="0" w:space="0" w:color="auto"/>
            <w:bottom w:val="none" w:sz="0" w:space="0" w:color="auto"/>
            <w:right w:val="none" w:sz="0" w:space="0" w:color="auto"/>
          </w:divBdr>
        </w:div>
        <w:div w:id="569772804">
          <w:marLeft w:val="0"/>
          <w:marRight w:val="0"/>
          <w:marTop w:val="0"/>
          <w:marBottom w:val="0"/>
          <w:divBdr>
            <w:top w:val="none" w:sz="0" w:space="0" w:color="auto"/>
            <w:left w:val="none" w:sz="0" w:space="0" w:color="auto"/>
            <w:bottom w:val="none" w:sz="0" w:space="0" w:color="auto"/>
            <w:right w:val="none" w:sz="0" w:space="0" w:color="auto"/>
          </w:divBdr>
        </w:div>
        <w:div w:id="997880455">
          <w:marLeft w:val="0"/>
          <w:marRight w:val="0"/>
          <w:marTop w:val="0"/>
          <w:marBottom w:val="0"/>
          <w:divBdr>
            <w:top w:val="none" w:sz="0" w:space="0" w:color="auto"/>
            <w:left w:val="none" w:sz="0" w:space="0" w:color="auto"/>
            <w:bottom w:val="none" w:sz="0" w:space="0" w:color="auto"/>
            <w:right w:val="none" w:sz="0" w:space="0" w:color="auto"/>
          </w:divBdr>
          <w:divsChild>
            <w:div w:id="2040545262">
              <w:marLeft w:val="-75"/>
              <w:marRight w:val="0"/>
              <w:marTop w:val="30"/>
              <w:marBottom w:val="30"/>
              <w:divBdr>
                <w:top w:val="none" w:sz="0" w:space="0" w:color="auto"/>
                <w:left w:val="none" w:sz="0" w:space="0" w:color="auto"/>
                <w:bottom w:val="none" w:sz="0" w:space="0" w:color="auto"/>
                <w:right w:val="none" w:sz="0" w:space="0" w:color="auto"/>
              </w:divBdr>
              <w:divsChild>
                <w:div w:id="180826406">
                  <w:marLeft w:val="0"/>
                  <w:marRight w:val="0"/>
                  <w:marTop w:val="0"/>
                  <w:marBottom w:val="0"/>
                  <w:divBdr>
                    <w:top w:val="none" w:sz="0" w:space="0" w:color="auto"/>
                    <w:left w:val="none" w:sz="0" w:space="0" w:color="auto"/>
                    <w:bottom w:val="none" w:sz="0" w:space="0" w:color="auto"/>
                    <w:right w:val="none" w:sz="0" w:space="0" w:color="auto"/>
                  </w:divBdr>
                  <w:divsChild>
                    <w:div w:id="691345793">
                      <w:marLeft w:val="0"/>
                      <w:marRight w:val="0"/>
                      <w:marTop w:val="0"/>
                      <w:marBottom w:val="0"/>
                      <w:divBdr>
                        <w:top w:val="none" w:sz="0" w:space="0" w:color="auto"/>
                        <w:left w:val="none" w:sz="0" w:space="0" w:color="auto"/>
                        <w:bottom w:val="none" w:sz="0" w:space="0" w:color="auto"/>
                        <w:right w:val="none" w:sz="0" w:space="0" w:color="auto"/>
                      </w:divBdr>
                    </w:div>
                  </w:divsChild>
                </w:div>
                <w:div w:id="1023285355">
                  <w:marLeft w:val="0"/>
                  <w:marRight w:val="0"/>
                  <w:marTop w:val="0"/>
                  <w:marBottom w:val="0"/>
                  <w:divBdr>
                    <w:top w:val="none" w:sz="0" w:space="0" w:color="auto"/>
                    <w:left w:val="none" w:sz="0" w:space="0" w:color="auto"/>
                    <w:bottom w:val="none" w:sz="0" w:space="0" w:color="auto"/>
                    <w:right w:val="none" w:sz="0" w:space="0" w:color="auto"/>
                  </w:divBdr>
                  <w:divsChild>
                    <w:div w:id="271596179">
                      <w:marLeft w:val="0"/>
                      <w:marRight w:val="0"/>
                      <w:marTop w:val="0"/>
                      <w:marBottom w:val="0"/>
                      <w:divBdr>
                        <w:top w:val="none" w:sz="0" w:space="0" w:color="auto"/>
                        <w:left w:val="none" w:sz="0" w:space="0" w:color="auto"/>
                        <w:bottom w:val="none" w:sz="0" w:space="0" w:color="auto"/>
                        <w:right w:val="none" w:sz="0" w:space="0" w:color="auto"/>
                      </w:divBdr>
                    </w:div>
                  </w:divsChild>
                </w:div>
                <w:div w:id="973757156">
                  <w:marLeft w:val="0"/>
                  <w:marRight w:val="0"/>
                  <w:marTop w:val="0"/>
                  <w:marBottom w:val="0"/>
                  <w:divBdr>
                    <w:top w:val="none" w:sz="0" w:space="0" w:color="auto"/>
                    <w:left w:val="none" w:sz="0" w:space="0" w:color="auto"/>
                    <w:bottom w:val="none" w:sz="0" w:space="0" w:color="auto"/>
                    <w:right w:val="none" w:sz="0" w:space="0" w:color="auto"/>
                  </w:divBdr>
                  <w:divsChild>
                    <w:div w:id="1524899653">
                      <w:marLeft w:val="0"/>
                      <w:marRight w:val="0"/>
                      <w:marTop w:val="0"/>
                      <w:marBottom w:val="0"/>
                      <w:divBdr>
                        <w:top w:val="none" w:sz="0" w:space="0" w:color="auto"/>
                        <w:left w:val="none" w:sz="0" w:space="0" w:color="auto"/>
                        <w:bottom w:val="none" w:sz="0" w:space="0" w:color="auto"/>
                        <w:right w:val="none" w:sz="0" w:space="0" w:color="auto"/>
                      </w:divBdr>
                    </w:div>
                  </w:divsChild>
                </w:div>
                <w:div w:id="1445465988">
                  <w:marLeft w:val="0"/>
                  <w:marRight w:val="0"/>
                  <w:marTop w:val="0"/>
                  <w:marBottom w:val="0"/>
                  <w:divBdr>
                    <w:top w:val="none" w:sz="0" w:space="0" w:color="auto"/>
                    <w:left w:val="none" w:sz="0" w:space="0" w:color="auto"/>
                    <w:bottom w:val="none" w:sz="0" w:space="0" w:color="auto"/>
                    <w:right w:val="none" w:sz="0" w:space="0" w:color="auto"/>
                  </w:divBdr>
                  <w:divsChild>
                    <w:div w:id="2110881316">
                      <w:marLeft w:val="0"/>
                      <w:marRight w:val="0"/>
                      <w:marTop w:val="0"/>
                      <w:marBottom w:val="0"/>
                      <w:divBdr>
                        <w:top w:val="none" w:sz="0" w:space="0" w:color="auto"/>
                        <w:left w:val="none" w:sz="0" w:space="0" w:color="auto"/>
                        <w:bottom w:val="none" w:sz="0" w:space="0" w:color="auto"/>
                        <w:right w:val="none" w:sz="0" w:space="0" w:color="auto"/>
                      </w:divBdr>
                    </w:div>
                  </w:divsChild>
                </w:div>
                <w:div w:id="414674221">
                  <w:marLeft w:val="0"/>
                  <w:marRight w:val="0"/>
                  <w:marTop w:val="0"/>
                  <w:marBottom w:val="0"/>
                  <w:divBdr>
                    <w:top w:val="none" w:sz="0" w:space="0" w:color="auto"/>
                    <w:left w:val="none" w:sz="0" w:space="0" w:color="auto"/>
                    <w:bottom w:val="none" w:sz="0" w:space="0" w:color="auto"/>
                    <w:right w:val="none" w:sz="0" w:space="0" w:color="auto"/>
                  </w:divBdr>
                  <w:divsChild>
                    <w:div w:id="1499421182">
                      <w:marLeft w:val="0"/>
                      <w:marRight w:val="0"/>
                      <w:marTop w:val="0"/>
                      <w:marBottom w:val="0"/>
                      <w:divBdr>
                        <w:top w:val="none" w:sz="0" w:space="0" w:color="auto"/>
                        <w:left w:val="none" w:sz="0" w:space="0" w:color="auto"/>
                        <w:bottom w:val="none" w:sz="0" w:space="0" w:color="auto"/>
                        <w:right w:val="none" w:sz="0" w:space="0" w:color="auto"/>
                      </w:divBdr>
                    </w:div>
                  </w:divsChild>
                </w:div>
                <w:div w:id="297416616">
                  <w:marLeft w:val="0"/>
                  <w:marRight w:val="0"/>
                  <w:marTop w:val="0"/>
                  <w:marBottom w:val="0"/>
                  <w:divBdr>
                    <w:top w:val="none" w:sz="0" w:space="0" w:color="auto"/>
                    <w:left w:val="none" w:sz="0" w:space="0" w:color="auto"/>
                    <w:bottom w:val="none" w:sz="0" w:space="0" w:color="auto"/>
                    <w:right w:val="none" w:sz="0" w:space="0" w:color="auto"/>
                  </w:divBdr>
                  <w:divsChild>
                    <w:div w:id="1963993024">
                      <w:marLeft w:val="0"/>
                      <w:marRight w:val="0"/>
                      <w:marTop w:val="0"/>
                      <w:marBottom w:val="0"/>
                      <w:divBdr>
                        <w:top w:val="none" w:sz="0" w:space="0" w:color="auto"/>
                        <w:left w:val="none" w:sz="0" w:space="0" w:color="auto"/>
                        <w:bottom w:val="none" w:sz="0" w:space="0" w:color="auto"/>
                        <w:right w:val="none" w:sz="0" w:space="0" w:color="auto"/>
                      </w:divBdr>
                    </w:div>
                  </w:divsChild>
                </w:div>
                <w:div w:id="1570994483">
                  <w:marLeft w:val="0"/>
                  <w:marRight w:val="0"/>
                  <w:marTop w:val="0"/>
                  <w:marBottom w:val="0"/>
                  <w:divBdr>
                    <w:top w:val="none" w:sz="0" w:space="0" w:color="auto"/>
                    <w:left w:val="none" w:sz="0" w:space="0" w:color="auto"/>
                    <w:bottom w:val="none" w:sz="0" w:space="0" w:color="auto"/>
                    <w:right w:val="none" w:sz="0" w:space="0" w:color="auto"/>
                  </w:divBdr>
                  <w:divsChild>
                    <w:div w:id="840046077">
                      <w:marLeft w:val="0"/>
                      <w:marRight w:val="0"/>
                      <w:marTop w:val="0"/>
                      <w:marBottom w:val="0"/>
                      <w:divBdr>
                        <w:top w:val="none" w:sz="0" w:space="0" w:color="auto"/>
                        <w:left w:val="none" w:sz="0" w:space="0" w:color="auto"/>
                        <w:bottom w:val="none" w:sz="0" w:space="0" w:color="auto"/>
                        <w:right w:val="none" w:sz="0" w:space="0" w:color="auto"/>
                      </w:divBdr>
                    </w:div>
                    <w:div w:id="446896390">
                      <w:marLeft w:val="0"/>
                      <w:marRight w:val="0"/>
                      <w:marTop w:val="0"/>
                      <w:marBottom w:val="0"/>
                      <w:divBdr>
                        <w:top w:val="none" w:sz="0" w:space="0" w:color="auto"/>
                        <w:left w:val="none" w:sz="0" w:space="0" w:color="auto"/>
                        <w:bottom w:val="none" w:sz="0" w:space="0" w:color="auto"/>
                        <w:right w:val="none" w:sz="0" w:space="0" w:color="auto"/>
                      </w:divBdr>
                    </w:div>
                    <w:div w:id="2127501386">
                      <w:marLeft w:val="0"/>
                      <w:marRight w:val="0"/>
                      <w:marTop w:val="0"/>
                      <w:marBottom w:val="0"/>
                      <w:divBdr>
                        <w:top w:val="none" w:sz="0" w:space="0" w:color="auto"/>
                        <w:left w:val="none" w:sz="0" w:space="0" w:color="auto"/>
                        <w:bottom w:val="none" w:sz="0" w:space="0" w:color="auto"/>
                        <w:right w:val="none" w:sz="0" w:space="0" w:color="auto"/>
                      </w:divBdr>
                    </w:div>
                  </w:divsChild>
                </w:div>
                <w:div w:id="1012997863">
                  <w:marLeft w:val="0"/>
                  <w:marRight w:val="0"/>
                  <w:marTop w:val="0"/>
                  <w:marBottom w:val="0"/>
                  <w:divBdr>
                    <w:top w:val="none" w:sz="0" w:space="0" w:color="auto"/>
                    <w:left w:val="none" w:sz="0" w:space="0" w:color="auto"/>
                    <w:bottom w:val="none" w:sz="0" w:space="0" w:color="auto"/>
                    <w:right w:val="none" w:sz="0" w:space="0" w:color="auto"/>
                  </w:divBdr>
                  <w:divsChild>
                    <w:div w:id="10426330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70568379">
          <w:marLeft w:val="0"/>
          <w:marRight w:val="0"/>
          <w:marTop w:val="0"/>
          <w:marBottom w:val="0"/>
          <w:divBdr>
            <w:top w:val="none" w:sz="0" w:space="0" w:color="auto"/>
            <w:left w:val="none" w:sz="0" w:space="0" w:color="auto"/>
            <w:bottom w:val="none" w:sz="0" w:space="0" w:color="auto"/>
            <w:right w:val="none" w:sz="0" w:space="0" w:color="auto"/>
          </w:divBdr>
        </w:div>
        <w:div w:id="1016468890">
          <w:marLeft w:val="0"/>
          <w:marRight w:val="0"/>
          <w:marTop w:val="0"/>
          <w:marBottom w:val="0"/>
          <w:divBdr>
            <w:top w:val="none" w:sz="0" w:space="0" w:color="auto"/>
            <w:left w:val="none" w:sz="0" w:space="0" w:color="auto"/>
            <w:bottom w:val="none" w:sz="0" w:space="0" w:color="auto"/>
            <w:right w:val="none" w:sz="0" w:space="0" w:color="auto"/>
          </w:divBdr>
        </w:div>
        <w:div w:id="1282111215">
          <w:marLeft w:val="0"/>
          <w:marRight w:val="0"/>
          <w:marTop w:val="0"/>
          <w:marBottom w:val="0"/>
          <w:divBdr>
            <w:top w:val="none" w:sz="0" w:space="0" w:color="auto"/>
            <w:left w:val="none" w:sz="0" w:space="0" w:color="auto"/>
            <w:bottom w:val="none" w:sz="0" w:space="0" w:color="auto"/>
            <w:right w:val="none" w:sz="0" w:space="0" w:color="auto"/>
          </w:divBdr>
        </w:div>
        <w:div w:id="1737849390">
          <w:marLeft w:val="0"/>
          <w:marRight w:val="0"/>
          <w:marTop w:val="0"/>
          <w:marBottom w:val="0"/>
          <w:divBdr>
            <w:top w:val="none" w:sz="0" w:space="0" w:color="auto"/>
            <w:left w:val="none" w:sz="0" w:space="0" w:color="auto"/>
            <w:bottom w:val="none" w:sz="0" w:space="0" w:color="auto"/>
            <w:right w:val="none" w:sz="0" w:space="0" w:color="auto"/>
          </w:divBdr>
        </w:div>
        <w:div w:id="1839424360">
          <w:marLeft w:val="0"/>
          <w:marRight w:val="0"/>
          <w:marTop w:val="0"/>
          <w:marBottom w:val="0"/>
          <w:divBdr>
            <w:top w:val="none" w:sz="0" w:space="0" w:color="auto"/>
            <w:left w:val="none" w:sz="0" w:space="0" w:color="auto"/>
            <w:bottom w:val="none" w:sz="0" w:space="0" w:color="auto"/>
            <w:right w:val="none" w:sz="0" w:space="0" w:color="auto"/>
          </w:divBdr>
          <w:divsChild>
            <w:div w:id="672681168">
              <w:marLeft w:val="-75"/>
              <w:marRight w:val="0"/>
              <w:marTop w:val="30"/>
              <w:marBottom w:val="30"/>
              <w:divBdr>
                <w:top w:val="none" w:sz="0" w:space="0" w:color="auto"/>
                <w:left w:val="none" w:sz="0" w:space="0" w:color="auto"/>
                <w:bottom w:val="none" w:sz="0" w:space="0" w:color="auto"/>
                <w:right w:val="none" w:sz="0" w:space="0" w:color="auto"/>
              </w:divBdr>
              <w:divsChild>
                <w:div w:id="923612484">
                  <w:marLeft w:val="0"/>
                  <w:marRight w:val="0"/>
                  <w:marTop w:val="0"/>
                  <w:marBottom w:val="0"/>
                  <w:divBdr>
                    <w:top w:val="none" w:sz="0" w:space="0" w:color="auto"/>
                    <w:left w:val="none" w:sz="0" w:space="0" w:color="auto"/>
                    <w:bottom w:val="none" w:sz="0" w:space="0" w:color="auto"/>
                    <w:right w:val="none" w:sz="0" w:space="0" w:color="auto"/>
                  </w:divBdr>
                  <w:divsChild>
                    <w:div w:id="2042127191">
                      <w:marLeft w:val="0"/>
                      <w:marRight w:val="0"/>
                      <w:marTop w:val="0"/>
                      <w:marBottom w:val="0"/>
                      <w:divBdr>
                        <w:top w:val="none" w:sz="0" w:space="0" w:color="auto"/>
                        <w:left w:val="none" w:sz="0" w:space="0" w:color="auto"/>
                        <w:bottom w:val="none" w:sz="0" w:space="0" w:color="auto"/>
                        <w:right w:val="none" w:sz="0" w:space="0" w:color="auto"/>
                      </w:divBdr>
                    </w:div>
                  </w:divsChild>
                </w:div>
                <w:div w:id="1929920674">
                  <w:marLeft w:val="0"/>
                  <w:marRight w:val="0"/>
                  <w:marTop w:val="0"/>
                  <w:marBottom w:val="0"/>
                  <w:divBdr>
                    <w:top w:val="none" w:sz="0" w:space="0" w:color="auto"/>
                    <w:left w:val="none" w:sz="0" w:space="0" w:color="auto"/>
                    <w:bottom w:val="none" w:sz="0" w:space="0" w:color="auto"/>
                    <w:right w:val="none" w:sz="0" w:space="0" w:color="auto"/>
                  </w:divBdr>
                  <w:divsChild>
                    <w:div w:id="261647747">
                      <w:marLeft w:val="0"/>
                      <w:marRight w:val="0"/>
                      <w:marTop w:val="0"/>
                      <w:marBottom w:val="0"/>
                      <w:divBdr>
                        <w:top w:val="none" w:sz="0" w:space="0" w:color="auto"/>
                        <w:left w:val="none" w:sz="0" w:space="0" w:color="auto"/>
                        <w:bottom w:val="none" w:sz="0" w:space="0" w:color="auto"/>
                        <w:right w:val="none" w:sz="0" w:space="0" w:color="auto"/>
                      </w:divBdr>
                    </w:div>
                  </w:divsChild>
                </w:div>
                <w:div w:id="1201437792">
                  <w:marLeft w:val="0"/>
                  <w:marRight w:val="0"/>
                  <w:marTop w:val="0"/>
                  <w:marBottom w:val="0"/>
                  <w:divBdr>
                    <w:top w:val="none" w:sz="0" w:space="0" w:color="auto"/>
                    <w:left w:val="none" w:sz="0" w:space="0" w:color="auto"/>
                    <w:bottom w:val="none" w:sz="0" w:space="0" w:color="auto"/>
                    <w:right w:val="none" w:sz="0" w:space="0" w:color="auto"/>
                  </w:divBdr>
                  <w:divsChild>
                    <w:div w:id="1293629205">
                      <w:marLeft w:val="0"/>
                      <w:marRight w:val="0"/>
                      <w:marTop w:val="0"/>
                      <w:marBottom w:val="0"/>
                      <w:divBdr>
                        <w:top w:val="none" w:sz="0" w:space="0" w:color="auto"/>
                        <w:left w:val="none" w:sz="0" w:space="0" w:color="auto"/>
                        <w:bottom w:val="none" w:sz="0" w:space="0" w:color="auto"/>
                        <w:right w:val="none" w:sz="0" w:space="0" w:color="auto"/>
                      </w:divBdr>
                    </w:div>
                    <w:div w:id="1233007775">
                      <w:marLeft w:val="0"/>
                      <w:marRight w:val="0"/>
                      <w:marTop w:val="0"/>
                      <w:marBottom w:val="0"/>
                      <w:divBdr>
                        <w:top w:val="none" w:sz="0" w:space="0" w:color="auto"/>
                        <w:left w:val="none" w:sz="0" w:space="0" w:color="auto"/>
                        <w:bottom w:val="none" w:sz="0" w:space="0" w:color="auto"/>
                        <w:right w:val="none" w:sz="0" w:space="0" w:color="auto"/>
                      </w:divBdr>
                    </w:div>
                  </w:divsChild>
                </w:div>
                <w:div w:id="1100756095">
                  <w:marLeft w:val="0"/>
                  <w:marRight w:val="0"/>
                  <w:marTop w:val="0"/>
                  <w:marBottom w:val="0"/>
                  <w:divBdr>
                    <w:top w:val="none" w:sz="0" w:space="0" w:color="auto"/>
                    <w:left w:val="none" w:sz="0" w:space="0" w:color="auto"/>
                    <w:bottom w:val="none" w:sz="0" w:space="0" w:color="auto"/>
                    <w:right w:val="none" w:sz="0" w:space="0" w:color="auto"/>
                  </w:divBdr>
                  <w:divsChild>
                    <w:div w:id="1616865346">
                      <w:marLeft w:val="0"/>
                      <w:marRight w:val="0"/>
                      <w:marTop w:val="0"/>
                      <w:marBottom w:val="0"/>
                      <w:divBdr>
                        <w:top w:val="none" w:sz="0" w:space="0" w:color="auto"/>
                        <w:left w:val="none" w:sz="0" w:space="0" w:color="auto"/>
                        <w:bottom w:val="none" w:sz="0" w:space="0" w:color="auto"/>
                        <w:right w:val="none" w:sz="0" w:space="0" w:color="auto"/>
                      </w:divBdr>
                    </w:div>
                  </w:divsChild>
                </w:div>
                <w:div w:id="1033842575">
                  <w:marLeft w:val="0"/>
                  <w:marRight w:val="0"/>
                  <w:marTop w:val="0"/>
                  <w:marBottom w:val="0"/>
                  <w:divBdr>
                    <w:top w:val="none" w:sz="0" w:space="0" w:color="auto"/>
                    <w:left w:val="none" w:sz="0" w:space="0" w:color="auto"/>
                    <w:bottom w:val="none" w:sz="0" w:space="0" w:color="auto"/>
                    <w:right w:val="none" w:sz="0" w:space="0" w:color="auto"/>
                  </w:divBdr>
                  <w:divsChild>
                    <w:div w:id="1250845251">
                      <w:marLeft w:val="0"/>
                      <w:marRight w:val="0"/>
                      <w:marTop w:val="0"/>
                      <w:marBottom w:val="0"/>
                      <w:divBdr>
                        <w:top w:val="none" w:sz="0" w:space="0" w:color="auto"/>
                        <w:left w:val="none" w:sz="0" w:space="0" w:color="auto"/>
                        <w:bottom w:val="none" w:sz="0" w:space="0" w:color="auto"/>
                        <w:right w:val="none" w:sz="0" w:space="0" w:color="auto"/>
                      </w:divBdr>
                    </w:div>
                  </w:divsChild>
                </w:div>
                <w:div w:id="355161571">
                  <w:marLeft w:val="0"/>
                  <w:marRight w:val="0"/>
                  <w:marTop w:val="0"/>
                  <w:marBottom w:val="0"/>
                  <w:divBdr>
                    <w:top w:val="none" w:sz="0" w:space="0" w:color="auto"/>
                    <w:left w:val="none" w:sz="0" w:space="0" w:color="auto"/>
                    <w:bottom w:val="none" w:sz="0" w:space="0" w:color="auto"/>
                    <w:right w:val="none" w:sz="0" w:space="0" w:color="auto"/>
                  </w:divBdr>
                  <w:divsChild>
                    <w:div w:id="1694919738">
                      <w:marLeft w:val="0"/>
                      <w:marRight w:val="0"/>
                      <w:marTop w:val="0"/>
                      <w:marBottom w:val="0"/>
                      <w:divBdr>
                        <w:top w:val="none" w:sz="0" w:space="0" w:color="auto"/>
                        <w:left w:val="none" w:sz="0" w:space="0" w:color="auto"/>
                        <w:bottom w:val="none" w:sz="0" w:space="0" w:color="auto"/>
                        <w:right w:val="none" w:sz="0" w:space="0" w:color="auto"/>
                      </w:divBdr>
                    </w:div>
                  </w:divsChild>
                </w:div>
                <w:div w:id="1312104154">
                  <w:marLeft w:val="0"/>
                  <w:marRight w:val="0"/>
                  <w:marTop w:val="0"/>
                  <w:marBottom w:val="0"/>
                  <w:divBdr>
                    <w:top w:val="none" w:sz="0" w:space="0" w:color="auto"/>
                    <w:left w:val="none" w:sz="0" w:space="0" w:color="auto"/>
                    <w:bottom w:val="none" w:sz="0" w:space="0" w:color="auto"/>
                    <w:right w:val="none" w:sz="0" w:space="0" w:color="auto"/>
                  </w:divBdr>
                  <w:divsChild>
                    <w:div w:id="1036543769">
                      <w:marLeft w:val="0"/>
                      <w:marRight w:val="0"/>
                      <w:marTop w:val="0"/>
                      <w:marBottom w:val="0"/>
                      <w:divBdr>
                        <w:top w:val="none" w:sz="0" w:space="0" w:color="auto"/>
                        <w:left w:val="none" w:sz="0" w:space="0" w:color="auto"/>
                        <w:bottom w:val="none" w:sz="0" w:space="0" w:color="auto"/>
                        <w:right w:val="none" w:sz="0" w:space="0" w:color="auto"/>
                      </w:divBdr>
                    </w:div>
                  </w:divsChild>
                </w:div>
                <w:div w:id="884100963">
                  <w:marLeft w:val="0"/>
                  <w:marRight w:val="0"/>
                  <w:marTop w:val="0"/>
                  <w:marBottom w:val="0"/>
                  <w:divBdr>
                    <w:top w:val="none" w:sz="0" w:space="0" w:color="auto"/>
                    <w:left w:val="none" w:sz="0" w:space="0" w:color="auto"/>
                    <w:bottom w:val="none" w:sz="0" w:space="0" w:color="auto"/>
                    <w:right w:val="none" w:sz="0" w:space="0" w:color="auto"/>
                  </w:divBdr>
                  <w:divsChild>
                    <w:div w:id="1110661071">
                      <w:marLeft w:val="0"/>
                      <w:marRight w:val="0"/>
                      <w:marTop w:val="0"/>
                      <w:marBottom w:val="0"/>
                      <w:divBdr>
                        <w:top w:val="none" w:sz="0" w:space="0" w:color="auto"/>
                        <w:left w:val="none" w:sz="0" w:space="0" w:color="auto"/>
                        <w:bottom w:val="none" w:sz="0" w:space="0" w:color="auto"/>
                        <w:right w:val="none" w:sz="0" w:space="0" w:color="auto"/>
                      </w:divBdr>
                    </w:div>
                  </w:divsChild>
                </w:div>
                <w:div w:id="848908061">
                  <w:marLeft w:val="0"/>
                  <w:marRight w:val="0"/>
                  <w:marTop w:val="0"/>
                  <w:marBottom w:val="0"/>
                  <w:divBdr>
                    <w:top w:val="none" w:sz="0" w:space="0" w:color="auto"/>
                    <w:left w:val="none" w:sz="0" w:space="0" w:color="auto"/>
                    <w:bottom w:val="none" w:sz="0" w:space="0" w:color="auto"/>
                    <w:right w:val="none" w:sz="0" w:space="0" w:color="auto"/>
                  </w:divBdr>
                  <w:divsChild>
                    <w:div w:id="337081113">
                      <w:marLeft w:val="0"/>
                      <w:marRight w:val="0"/>
                      <w:marTop w:val="0"/>
                      <w:marBottom w:val="0"/>
                      <w:divBdr>
                        <w:top w:val="none" w:sz="0" w:space="0" w:color="auto"/>
                        <w:left w:val="none" w:sz="0" w:space="0" w:color="auto"/>
                        <w:bottom w:val="none" w:sz="0" w:space="0" w:color="auto"/>
                        <w:right w:val="none" w:sz="0" w:space="0" w:color="auto"/>
                      </w:divBdr>
                    </w:div>
                  </w:divsChild>
                </w:div>
                <w:div w:id="1496187702">
                  <w:marLeft w:val="0"/>
                  <w:marRight w:val="0"/>
                  <w:marTop w:val="0"/>
                  <w:marBottom w:val="0"/>
                  <w:divBdr>
                    <w:top w:val="none" w:sz="0" w:space="0" w:color="auto"/>
                    <w:left w:val="none" w:sz="0" w:space="0" w:color="auto"/>
                    <w:bottom w:val="none" w:sz="0" w:space="0" w:color="auto"/>
                    <w:right w:val="none" w:sz="0" w:space="0" w:color="auto"/>
                  </w:divBdr>
                  <w:divsChild>
                    <w:div w:id="1815368529">
                      <w:marLeft w:val="0"/>
                      <w:marRight w:val="0"/>
                      <w:marTop w:val="0"/>
                      <w:marBottom w:val="0"/>
                      <w:divBdr>
                        <w:top w:val="none" w:sz="0" w:space="0" w:color="auto"/>
                        <w:left w:val="none" w:sz="0" w:space="0" w:color="auto"/>
                        <w:bottom w:val="none" w:sz="0" w:space="0" w:color="auto"/>
                        <w:right w:val="none" w:sz="0" w:space="0" w:color="auto"/>
                      </w:divBdr>
                    </w:div>
                  </w:divsChild>
                </w:div>
                <w:div w:id="2007318536">
                  <w:marLeft w:val="0"/>
                  <w:marRight w:val="0"/>
                  <w:marTop w:val="0"/>
                  <w:marBottom w:val="0"/>
                  <w:divBdr>
                    <w:top w:val="none" w:sz="0" w:space="0" w:color="auto"/>
                    <w:left w:val="none" w:sz="0" w:space="0" w:color="auto"/>
                    <w:bottom w:val="none" w:sz="0" w:space="0" w:color="auto"/>
                    <w:right w:val="none" w:sz="0" w:space="0" w:color="auto"/>
                  </w:divBdr>
                  <w:divsChild>
                    <w:div w:id="1358966870">
                      <w:marLeft w:val="0"/>
                      <w:marRight w:val="0"/>
                      <w:marTop w:val="0"/>
                      <w:marBottom w:val="0"/>
                      <w:divBdr>
                        <w:top w:val="none" w:sz="0" w:space="0" w:color="auto"/>
                        <w:left w:val="none" w:sz="0" w:space="0" w:color="auto"/>
                        <w:bottom w:val="none" w:sz="0" w:space="0" w:color="auto"/>
                        <w:right w:val="none" w:sz="0" w:space="0" w:color="auto"/>
                      </w:divBdr>
                    </w:div>
                  </w:divsChild>
                </w:div>
                <w:div w:id="1505901217">
                  <w:marLeft w:val="0"/>
                  <w:marRight w:val="0"/>
                  <w:marTop w:val="0"/>
                  <w:marBottom w:val="0"/>
                  <w:divBdr>
                    <w:top w:val="none" w:sz="0" w:space="0" w:color="auto"/>
                    <w:left w:val="none" w:sz="0" w:space="0" w:color="auto"/>
                    <w:bottom w:val="none" w:sz="0" w:space="0" w:color="auto"/>
                    <w:right w:val="none" w:sz="0" w:space="0" w:color="auto"/>
                  </w:divBdr>
                  <w:divsChild>
                    <w:div w:id="423189006">
                      <w:marLeft w:val="0"/>
                      <w:marRight w:val="0"/>
                      <w:marTop w:val="0"/>
                      <w:marBottom w:val="0"/>
                      <w:divBdr>
                        <w:top w:val="none" w:sz="0" w:space="0" w:color="auto"/>
                        <w:left w:val="none" w:sz="0" w:space="0" w:color="auto"/>
                        <w:bottom w:val="none" w:sz="0" w:space="0" w:color="auto"/>
                        <w:right w:val="none" w:sz="0" w:space="0" w:color="auto"/>
                      </w:divBdr>
                    </w:div>
                    <w:div w:id="1671251515">
                      <w:marLeft w:val="0"/>
                      <w:marRight w:val="0"/>
                      <w:marTop w:val="0"/>
                      <w:marBottom w:val="0"/>
                      <w:divBdr>
                        <w:top w:val="none" w:sz="0" w:space="0" w:color="auto"/>
                        <w:left w:val="none" w:sz="0" w:space="0" w:color="auto"/>
                        <w:bottom w:val="none" w:sz="0" w:space="0" w:color="auto"/>
                        <w:right w:val="none" w:sz="0" w:space="0" w:color="auto"/>
                      </w:divBdr>
                    </w:div>
                  </w:divsChild>
                </w:div>
                <w:div w:id="74716702">
                  <w:marLeft w:val="0"/>
                  <w:marRight w:val="0"/>
                  <w:marTop w:val="0"/>
                  <w:marBottom w:val="0"/>
                  <w:divBdr>
                    <w:top w:val="none" w:sz="0" w:space="0" w:color="auto"/>
                    <w:left w:val="none" w:sz="0" w:space="0" w:color="auto"/>
                    <w:bottom w:val="none" w:sz="0" w:space="0" w:color="auto"/>
                    <w:right w:val="none" w:sz="0" w:space="0" w:color="auto"/>
                  </w:divBdr>
                  <w:divsChild>
                    <w:div w:id="1463498248">
                      <w:marLeft w:val="0"/>
                      <w:marRight w:val="0"/>
                      <w:marTop w:val="0"/>
                      <w:marBottom w:val="0"/>
                      <w:divBdr>
                        <w:top w:val="none" w:sz="0" w:space="0" w:color="auto"/>
                        <w:left w:val="none" w:sz="0" w:space="0" w:color="auto"/>
                        <w:bottom w:val="none" w:sz="0" w:space="0" w:color="auto"/>
                        <w:right w:val="none" w:sz="0" w:space="0" w:color="auto"/>
                      </w:divBdr>
                    </w:div>
                    <w:div w:id="2032683653">
                      <w:marLeft w:val="0"/>
                      <w:marRight w:val="0"/>
                      <w:marTop w:val="0"/>
                      <w:marBottom w:val="0"/>
                      <w:divBdr>
                        <w:top w:val="none" w:sz="0" w:space="0" w:color="auto"/>
                        <w:left w:val="none" w:sz="0" w:space="0" w:color="auto"/>
                        <w:bottom w:val="none" w:sz="0" w:space="0" w:color="auto"/>
                        <w:right w:val="none" w:sz="0" w:space="0" w:color="auto"/>
                      </w:divBdr>
                    </w:div>
                    <w:div w:id="1980187253">
                      <w:marLeft w:val="0"/>
                      <w:marRight w:val="0"/>
                      <w:marTop w:val="0"/>
                      <w:marBottom w:val="0"/>
                      <w:divBdr>
                        <w:top w:val="none" w:sz="0" w:space="0" w:color="auto"/>
                        <w:left w:val="none" w:sz="0" w:space="0" w:color="auto"/>
                        <w:bottom w:val="none" w:sz="0" w:space="0" w:color="auto"/>
                        <w:right w:val="none" w:sz="0" w:space="0" w:color="auto"/>
                      </w:divBdr>
                    </w:div>
                    <w:div w:id="259945759">
                      <w:marLeft w:val="0"/>
                      <w:marRight w:val="0"/>
                      <w:marTop w:val="0"/>
                      <w:marBottom w:val="0"/>
                      <w:divBdr>
                        <w:top w:val="none" w:sz="0" w:space="0" w:color="auto"/>
                        <w:left w:val="none" w:sz="0" w:space="0" w:color="auto"/>
                        <w:bottom w:val="none" w:sz="0" w:space="0" w:color="auto"/>
                        <w:right w:val="none" w:sz="0" w:space="0" w:color="auto"/>
                      </w:divBdr>
                    </w:div>
                    <w:div w:id="171847313">
                      <w:marLeft w:val="0"/>
                      <w:marRight w:val="0"/>
                      <w:marTop w:val="0"/>
                      <w:marBottom w:val="0"/>
                      <w:divBdr>
                        <w:top w:val="none" w:sz="0" w:space="0" w:color="auto"/>
                        <w:left w:val="none" w:sz="0" w:space="0" w:color="auto"/>
                        <w:bottom w:val="none" w:sz="0" w:space="0" w:color="auto"/>
                        <w:right w:val="none" w:sz="0" w:space="0" w:color="auto"/>
                      </w:divBdr>
                    </w:div>
                    <w:div w:id="1972634176">
                      <w:marLeft w:val="0"/>
                      <w:marRight w:val="0"/>
                      <w:marTop w:val="0"/>
                      <w:marBottom w:val="0"/>
                      <w:divBdr>
                        <w:top w:val="none" w:sz="0" w:space="0" w:color="auto"/>
                        <w:left w:val="none" w:sz="0" w:space="0" w:color="auto"/>
                        <w:bottom w:val="none" w:sz="0" w:space="0" w:color="auto"/>
                        <w:right w:val="none" w:sz="0" w:space="0" w:color="auto"/>
                      </w:divBdr>
                    </w:div>
                    <w:div w:id="531454367">
                      <w:marLeft w:val="0"/>
                      <w:marRight w:val="0"/>
                      <w:marTop w:val="0"/>
                      <w:marBottom w:val="0"/>
                      <w:divBdr>
                        <w:top w:val="none" w:sz="0" w:space="0" w:color="auto"/>
                        <w:left w:val="none" w:sz="0" w:space="0" w:color="auto"/>
                        <w:bottom w:val="none" w:sz="0" w:space="0" w:color="auto"/>
                        <w:right w:val="none" w:sz="0" w:space="0" w:color="auto"/>
                      </w:divBdr>
                    </w:div>
                    <w:div w:id="283922802">
                      <w:marLeft w:val="0"/>
                      <w:marRight w:val="0"/>
                      <w:marTop w:val="0"/>
                      <w:marBottom w:val="0"/>
                      <w:divBdr>
                        <w:top w:val="none" w:sz="0" w:space="0" w:color="auto"/>
                        <w:left w:val="none" w:sz="0" w:space="0" w:color="auto"/>
                        <w:bottom w:val="none" w:sz="0" w:space="0" w:color="auto"/>
                        <w:right w:val="none" w:sz="0" w:space="0" w:color="auto"/>
                      </w:divBdr>
                    </w:div>
                    <w:div w:id="39015469">
                      <w:marLeft w:val="0"/>
                      <w:marRight w:val="0"/>
                      <w:marTop w:val="0"/>
                      <w:marBottom w:val="0"/>
                      <w:divBdr>
                        <w:top w:val="none" w:sz="0" w:space="0" w:color="auto"/>
                        <w:left w:val="none" w:sz="0" w:space="0" w:color="auto"/>
                        <w:bottom w:val="none" w:sz="0" w:space="0" w:color="auto"/>
                        <w:right w:val="none" w:sz="0" w:space="0" w:color="auto"/>
                      </w:divBdr>
                    </w:div>
                    <w:div w:id="421419669">
                      <w:marLeft w:val="0"/>
                      <w:marRight w:val="0"/>
                      <w:marTop w:val="0"/>
                      <w:marBottom w:val="0"/>
                      <w:divBdr>
                        <w:top w:val="none" w:sz="0" w:space="0" w:color="auto"/>
                        <w:left w:val="none" w:sz="0" w:space="0" w:color="auto"/>
                        <w:bottom w:val="none" w:sz="0" w:space="0" w:color="auto"/>
                        <w:right w:val="none" w:sz="0" w:space="0" w:color="auto"/>
                      </w:divBdr>
                    </w:div>
                    <w:div w:id="414089191">
                      <w:marLeft w:val="0"/>
                      <w:marRight w:val="0"/>
                      <w:marTop w:val="0"/>
                      <w:marBottom w:val="0"/>
                      <w:divBdr>
                        <w:top w:val="none" w:sz="0" w:space="0" w:color="auto"/>
                        <w:left w:val="none" w:sz="0" w:space="0" w:color="auto"/>
                        <w:bottom w:val="none" w:sz="0" w:space="0" w:color="auto"/>
                        <w:right w:val="none" w:sz="0" w:space="0" w:color="auto"/>
                      </w:divBdr>
                    </w:div>
                    <w:div w:id="1085809491">
                      <w:marLeft w:val="0"/>
                      <w:marRight w:val="0"/>
                      <w:marTop w:val="0"/>
                      <w:marBottom w:val="0"/>
                      <w:divBdr>
                        <w:top w:val="none" w:sz="0" w:space="0" w:color="auto"/>
                        <w:left w:val="none" w:sz="0" w:space="0" w:color="auto"/>
                        <w:bottom w:val="none" w:sz="0" w:space="0" w:color="auto"/>
                        <w:right w:val="none" w:sz="0" w:space="0" w:color="auto"/>
                      </w:divBdr>
                    </w:div>
                    <w:div w:id="1147431936">
                      <w:marLeft w:val="0"/>
                      <w:marRight w:val="0"/>
                      <w:marTop w:val="0"/>
                      <w:marBottom w:val="0"/>
                      <w:divBdr>
                        <w:top w:val="none" w:sz="0" w:space="0" w:color="auto"/>
                        <w:left w:val="none" w:sz="0" w:space="0" w:color="auto"/>
                        <w:bottom w:val="none" w:sz="0" w:space="0" w:color="auto"/>
                        <w:right w:val="none" w:sz="0" w:space="0" w:color="auto"/>
                      </w:divBdr>
                    </w:div>
                    <w:div w:id="917137218">
                      <w:marLeft w:val="0"/>
                      <w:marRight w:val="0"/>
                      <w:marTop w:val="0"/>
                      <w:marBottom w:val="0"/>
                      <w:divBdr>
                        <w:top w:val="none" w:sz="0" w:space="0" w:color="auto"/>
                        <w:left w:val="none" w:sz="0" w:space="0" w:color="auto"/>
                        <w:bottom w:val="none" w:sz="0" w:space="0" w:color="auto"/>
                        <w:right w:val="none" w:sz="0" w:space="0" w:color="auto"/>
                      </w:divBdr>
                    </w:div>
                    <w:div w:id="1884437452">
                      <w:marLeft w:val="0"/>
                      <w:marRight w:val="0"/>
                      <w:marTop w:val="0"/>
                      <w:marBottom w:val="0"/>
                      <w:divBdr>
                        <w:top w:val="none" w:sz="0" w:space="0" w:color="auto"/>
                        <w:left w:val="none" w:sz="0" w:space="0" w:color="auto"/>
                        <w:bottom w:val="none" w:sz="0" w:space="0" w:color="auto"/>
                        <w:right w:val="none" w:sz="0" w:space="0" w:color="auto"/>
                      </w:divBdr>
                    </w:div>
                    <w:div w:id="1679698723">
                      <w:marLeft w:val="0"/>
                      <w:marRight w:val="0"/>
                      <w:marTop w:val="0"/>
                      <w:marBottom w:val="0"/>
                      <w:divBdr>
                        <w:top w:val="none" w:sz="0" w:space="0" w:color="auto"/>
                        <w:left w:val="none" w:sz="0" w:space="0" w:color="auto"/>
                        <w:bottom w:val="none" w:sz="0" w:space="0" w:color="auto"/>
                        <w:right w:val="none" w:sz="0" w:space="0" w:color="auto"/>
                      </w:divBdr>
                    </w:div>
                    <w:div w:id="2059864187">
                      <w:marLeft w:val="0"/>
                      <w:marRight w:val="0"/>
                      <w:marTop w:val="0"/>
                      <w:marBottom w:val="0"/>
                      <w:divBdr>
                        <w:top w:val="none" w:sz="0" w:space="0" w:color="auto"/>
                        <w:left w:val="none" w:sz="0" w:space="0" w:color="auto"/>
                        <w:bottom w:val="none" w:sz="0" w:space="0" w:color="auto"/>
                        <w:right w:val="none" w:sz="0" w:space="0" w:color="auto"/>
                      </w:divBdr>
                    </w:div>
                    <w:div w:id="7492782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50853771">
          <w:marLeft w:val="0"/>
          <w:marRight w:val="0"/>
          <w:marTop w:val="0"/>
          <w:marBottom w:val="0"/>
          <w:divBdr>
            <w:top w:val="none" w:sz="0" w:space="0" w:color="auto"/>
            <w:left w:val="none" w:sz="0" w:space="0" w:color="auto"/>
            <w:bottom w:val="none" w:sz="0" w:space="0" w:color="auto"/>
            <w:right w:val="none" w:sz="0" w:space="0" w:color="auto"/>
          </w:divBdr>
        </w:div>
        <w:div w:id="1195120846">
          <w:marLeft w:val="0"/>
          <w:marRight w:val="0"/>
          <w:marTop w:val="0"/>
          <w:marBottom w:val="0"/>
          <w:divBdr>
            <w:top w:val="none" w:sz="0" w:space="0" w:color="auto"/>
            <w:left w:val="none" w:sz="0" w:space="0" w:color="auto"/>
            <w:bottom w:val="none" w:sz="0" w:space="0" w:color="auto"/>
            <w:right w:val="none" w:sz="0" w:space="0" w:color="auto"/>
          </w:divBdr>
        </w:div>
        <w:div w:id="854417672">
          <w:marLeft w:val="0"/>
          <w:marRight w:val="0"/>
          <w:marTop w:val="0"/>
          <w:marBottom w:val="0"/>
          <w:divBdr>
            <w:top w:val="none" w:sz="0" w:space="0" w:color="auto"/>
            <w:left w:val="none" w:sz="0" w:space="0" w:color="auto"/>
            <w:bottom w:val="none" w:sz="0" w:space="0" w:color="auto"/>
            <w:right w:val="none" w:sz="0" w:space="0" w:color="auto"/>
          </w:divBdr>
        </w:div>
        <w:div w:id="134681791">
          <w:marLeft w:val="0"/>
          <w:marRight w:val="0"/>
          <w:marTop w:val="0"/>
          <w:marBottom w:val="0"/>
          <w:divBdr>
            <w:top w:val="none" w:sz="0" w:space="0" w:color="auto"/>
            <w:left w:val="none" w:sz="0" w:space="0" w:color="auto"/>
            <w:bottom w:val="none" w:sz="0" w:space="0" w:color="auto"/>
            <w:right w:val="none" w:sz="0" w:space="0" w:color="auto"/>
          </w:divBdr>
        </w:div>
        <w:div w:id="55861926">
          <w:marLeft w:val="0"/>
          <w:marRight w:val="0"/>
          <w:marTop w:val="0"/>
          <w:marBottom w:val="0"/>
          <w:divBdr>
            <w:top w:val="none" w:sz="0" w:space="0" w:color="auto"/>
            <w:left w:val="none" w:sz="0" w:space="0" w:color="auto"/>
            <w:bottom w:val="none" w:sz="0" w:space="0" w:color="auto"/>
            <w:right w:val="none" w:sz="0" w:space="0" w:color="auto"/>
          </w:divBdr>
        </w:div>
        <w:div w:id="675693470">
          <w:marLeft w:val="0"/>
          <w:marRight w:val="0"/>
          <w:marTop w:val="0"/>
          <w:marBottom w:val="0"/>
          <w:divBdr>
            <w:top w:val="none" w:sz="0" w:space="0" w:color="auto"/>
            <w:left w:val="none" w:sz="0" w:space="0" w:color="auto"/>
            <w:bottom w:val="none" w:sz="0" w:space="0" w:color="auto"/>
            <w:right w:val="none" w:sz="0" w:space="0" w:color="auto"/>
          </w:divBdr>
        </w:div>
        <w:div w:id="65961476">
          <w:marLeft w:val="0"/>
          <w:marRight w:val="0"/>
          <w:marTop w:val="0"/>
          <w:marBottom w:val="0"/>
          <w:divBdr>
            <w:top w:val="none" w:sz="0" w:space="0" w:color="auto"/>
            <w:left w:val="none" w:sz="0" w:space="0" w:color="auto"/>
            <w:bottom w:val="none" w:sz="0" w:space="0" w:color="auto"/>
            <w:right w:val="none" w:sz="0" w:space="0" w:color="auto"/>
          </w:divBdr>
          <w:divsChild>
            <w:div w:id="1116634698">
              <w:marLeft w:val="-75"/>
              <w:marRight w:val="0"/>
              <w:marTop w:val="30"/>
              <w:marBottom w:val="30"/>
              <w:divBdr>
                <w:top w:val="none" w:sz="0" w:space="0" w:color="auto"/>
                <w:left w:val="none" w:sz="0" w:space="0" w:color="auto"/>
                <w:bottom w:val="none" w:sz="0" w:space="0" w:color="auto"/>
                <w:right w:val="none" w:sz="0" w:space="0" w:color="auto"/>
              </w:divBdr>
              <w:divsChild>
                <w:div w:id="1221820067">
                  <w:marLeft w:val="0"/>
                  <w:marRight w:val="0"/>
                  <w:marTop w:val="0"/>
                  <w:marBottom w:val="0"/>
                  <w:divBdr>
                    <w:top w:val="none" w:sz="0" w:space="0" w:color="auto"/>
                    <w:left w:val="none" w:sz="0" w:space="0" w:color="auto"/>
                    <w:bottom w:val="none" w:sz="0" w:space="0" w:color="auto"/>
                    <w:right w:val="none" w:sz="0" w:space="0" w:color="auto"/>
                  </w:divBdr>
                  <w:divsChild>
                    <w:div w:id="448203939">
                      <w:marLeft w:val="0"/>
                      <w:marRight w:val="0"/>
                      <w:marTop w:val="0"/>
                      <w:marBottom w:val="0"/>
                      <w:divBdr>
                        <w:top w:val="none" w:sz="0" w:space="0" w:color="auto"/>
                        <w:left w:val="none" w:sz="0" w:space="0" w:color="auto"/>
                        <w:bottom w:val="none" w:sz="0" w:space="0" w:color="auto"/>
                        <w:right w:val="none" w:sz="0" w:space="0" w:color="auto"/>
                      </w:divBdr>
                    </w:div>
                  </w:divsChild>
                </w:div>
                <w:div w:id="1228685511">
                  <w:marLeft w:val="0"/>
                  <w:marRight w:val="0"/>
                  <w:marTop w:val="0"/>
                  <w:marBottom w:val="0"/>
                  <w:divBdr>
                    <w:top w:val="none" w:sz="0" w:space="0" w:color="auto"/>
                    <w:left w:val="none" w:sz="0" w:space="0" w:color="auto"/>
                    <w:bottom w:val="none" w:sz="0" w:space="0" w:color="auto"/>
                    <w:right w:val="none" w:sz="0" w:space="0" w:color="auto"/>
                  </w:divBdr>
                  <w:divsChild>
                    <w:div w:id="1829902253">
                      <w:marLeft w:val="0"/>
                      <w:marRight w:val="0"/>
                      <w:marTop w:val="0"/>
                      <w:marBottom w:val="0"/>
                      <w:divBdr>
                        <w:top w:val="none" w:sz="0" w:space="0" w:color="auto"/>
                        <w:left w:val="none" w:sz="0" w:space="0" w:color="auto"/>
                        <w:bottom w:val="none" w:sz="0" w:space="0" w:color="auto"/>
                        <w:right w:val="none" w:sz="0" w:space="0" w:color="auto"/>
                      </w:divBdr>
                    </w:div>
                  </w:divsChild>
                </w:div>
                <w:div w:id="1128814791">
                  <w:marLeft w:val="0"/>
                  <w:marRight w:val="0"/>
                  <w:marTop w:val="0"/>
                  <w:marBottom w:val="0"/>
                  <w:divBdr>
                    <w:top w:val="none" w:sz="0" w:space="0" w:color="auto"/>
                    <w:left w:val="none" w:sz="0" w:space="0" w:color="auto"/>
                    <w:bottom w:val="none" w:sz="0" w:space="0" w:color="auto"/>
                    <w:right w:val="none" w:sz="0" w:space="0" w:color="auto"/>
                  </w:divBdr>
                  <w:divsChild>
                    <w:div w:id="973414247">
                      <w:marLeft w:val="0"/>
                      <w:marRight w:val="0"/>
                      <w:marTop w:val="0"/>
                      <w:marBottom w:val="0"/>
                      <w:divBdr>
                        <w:top w:val="none" w:sz="0" w:space="0" w:color="auto"/>
                        <w:left w:val="none" w:sz="0" w:space="0" w:color="auto"/>
                        <w:bottom w:val="none" w:sz="0" w:space="0" w:color="auto"/>
                        <w:right w:val="none" w:sz="0" w:space="0" w:color="auto"/>
                      </w:divBdr>
                    </w:div>
                  </w:divsChild>
                </w:div>
                <w:div w:id="1072773272">
                  <w:marLeft w:val="0"/>
                  <w:marRight w:val="0"/>
                  <w:marTop w:val="0"/>
                  <w:marBottom w:val="0"/>
                  <w:divBdr>
                    <w:top w:val="none" w:sz="0" w:space="0" w:color="auto"/>
                    <w:left w:val="none" w:sz="0" w:space="0" w:color="auto"/>
                    <w:bottom w:val="none" w:sz="0" w:space="0" w:color="auto"/>
                    <w:right w:val="none" w:sz="0" w:space="0" w:color="auto"/>
                  </w:divBdr>
                  <w:divsChild>
                    <w:div w:id="1522158275">
                      <w:marLeft w:val="0"/>
                      <w:marRight w:val="0"/>
                      <w:marTop w:val="0"/>
                      <w:marBottom w:val="0"/>
                      <w:divBdr>
                        <w:top w:val="none" w:sz="0" w:space="0" w:color="auto"/>
                        <w:left w:val="none" w:sz="0" w:space="0" w:color="auto"/>
                        <w:bottom w:val="none" w:sz="0" w:space="0" w:color="auto"/>
                        <w:right w:val="none" w:sz="0" w:space="0" w:color="auto"/>
                      </w:divBdr>
                    </w:div>
                  </w:divsChild>
                </w:div>
                <w:div w:id="844587846">
                  <w:marLeft w:val="0"/>
                  <w:marRight w:val="0"/>
                  <w:marTop w:val="0"/>
                  <w:marBottom w:val="0"/>
                  <w:divBdr>
                    <w:top w:val="none" w:sz="0" w:space="0" w:color="auto"/>
                    <w:left w:val="none" w:sz="0" w:space="0" w:color="auto"/>
                    <w:bottom w:val="none" w:sz="0" w:space="0" w:color="auto"/>
                    <w:right w:val="none" w:sz="0" w:space="0" w:color="auto"/>
                  </w:divBdr>
                  <w:divsChild>
                    <w:div w:id="863398921">
                      <w:marLeft w:val="0"/>
                      <w:marRight w:val="0"/>
                      <w:marTop w:val="0"/>
                      <w:marBottom w:val="0"/>
                      <w:divBdr>
                        <w:top w:val="none" w:sz="0" w:space="0" w:color="auto"/>
                        <w:left w:val="none" w:sz="0" w:space="0" w:color="auto"/>
                        <w:bottom w:val="none" w:sz="0" w:space="0" w:color="auto"/>
                        <w:right w:val="none" w:sz="0" w:space="0" w:color="auto"/>
                      </w:divBdr>
                    </w:div>
                  </w:divsChild>
                </w:div>
                <w:div w:id="1190922279">
                  <w:marLeft w:val="0"/>
                  <w:marRight w:val="0"/>
                  <w:marTop w:val="0"/>
                  <w:marBottom w:val="0"/>
                  <w:divBdr>
                    <w:top w:val="none" w:sz="0" w:space="0" w:color="auto"/>
                    <w:left w:val="none" w:sz="0" w:space="0" w:color="auto"/>
                    <w:bottom w:val="none" w:sz="0" w:space="0" w:color="auto"/>
                    <w:right w:val="none" w:sz="0" w:space="0" w:color="auto"/>
                  </w:divBdr>
                  <w:divsChild>
                    <w:div w:id="482355234">
                      <w:marLeft w:val="0"/>
                      <w:marRight w:val="0"/>
                      <w:marTop w:val="0"/>
                      <w:marBottom w:val="0"/>
                      <w:divBdr>
                        <w:top w:val="none" w:sz="0" w:space="0" w:color="auto"/>
                        <w:left w:val="none" w:sz="0" w:space="0" w:color="auto"/>
                        <w:bottom w:val="none" w:sz="0" w:space="0" w:color="auto"/>
                        <w:right w:val="none" w:sz="0" w:space="0" w:color="auto"/>
                      </w:divBdr>
                    </w:div>
                  </w:divsChild>
                </w:div>
                <w:div w:id="1350719770">
                  <w:marLeft w:val="0"/>
                  <w:marRight w:val="0"/>
                  <w:marTop w:val="0"/>
                  <w:marBottom w:val="0"/>
                  <w:divBdr>
                    <w:top w:val="none" w:sz="0" w:space="0" w:color="auto"/>
                    <w:left w:val="none" w:sz="0" w:space="0" w:color="auto"/>
                    <w:bottom w:val="none" w:sz="0" w:space="0" w:color="auto"/>
                    <w:right w:val="none" w:sz="0" w:space="0" w:color="auto"/>
                  </w:divBdr>
                  <w:divsChild>
                    <w:div w:id="1036353491">
                      <w:marLeft w:val="0"/>
                      <w:marRight w:val="0"/>
                      <w:marTop w:val="0"/>
                      <w:marBottom w:val="0"/>
                      <w:divBdr>
                        <w:top w:val="none" w:sz="0" w:space="0" w:color="auto"/>
                        <w:left w:val="none" w:sz="0" w:space="0" w:color="auto"/>
                        <w:bottom w:val="none" w:sz="0" w:space="0" w:color="auto"/>
                        <w:right w:val="none" w:sz="0" w:space="0" w:color="auto"/>
                      </w:divBdr>
                    </w:div>
                    <w:div w:id="1605267027">
                      <w:marLeft w:val="0"/>
                      <w:marRight w:val="0"/>
                      <w:marTop w:val="0"/>
                      <w:marBottom w:val="0"/>
                      <w:divBdr>
                        <w:top w:val="none" w:sz="0" w:space="0" w:color="auto"/>
                        <w:left w:val="none" w:sz="0" w:space="0" w:color="auto"/>
                        <w:bottom w:val="none" w:sz="0" w:space="0" w:color="auto"/>
                        <w:right w:val="none" w:sz="0" w:space="0" w:color="auto"/>
                      </w:divBdr>
                    </w:div>
                    <w:div w:id="40905009">
                      <w:marLeft w:val="0"/>
                      <w:marRight w:val="0"/>
                      <w:marTop w:val="0"/>
                      <w:marBottom w:val="0"/>
                      <w:divBdr>
                        <w:top w:val="none" w:sz="0" w:space="0" w:color="auto"/>
                        <w:left w:val="none" w:sz="0" w:space="0" w:color="auto"/>
                        <w:bottom w:val="none" w:sz="0" w:space="0" w:color="auto"/>
                        <w:right w:val="none" w:sz="0" w:space="0" w:color="auto"/>
                      </w:divBdr>
                    </w:div>
                  </w:divsChild>
                </w:div>
                <w:div w:id="314527448">
                  <w:marLeft w:val="0"/>
                  <w:marRight w:val="0"/>
                  <w:marTop w:val="0"/>
                  <w:marBottom w:val="0"/>
                  <w:divBdr>
                    <w:top w:val="none" w:sz="0" w:space="0" w:color="auto"/>
                    <w:left w:val="none" w:sz="0" w:space="0" w:color="auto"/>
                    <w:bottom w:val="none" w:sz="0" w:space="0" w:color="auto"/>
                    <w:right w:val="none" w:sz="0" w:space="0" w:color="auto"/>
                  </w:divBdr>
                  <w:divsChild>
                    <w:div w:id="13778958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6629082">
          <w:marLeft w:val="0"/>
          <w:marRight w:val="0"/>
          <w:marTop w:val="0"/>
          <w:marBottom w:val="0"/>
          <w:divBdr>
            <w:top w:val="none" w:sz="0" w:space="0" w:color="auto"/>
            <w:left w:val="none" w:sz="0" w:space="0" w:color="auto"/>
            <w:bottom w:val="none" w:sz="0" w:space="0" w:color="auto"/>
            <w:right w:val="none" w:sz="0" w:space="0" w:color="auto"/>
          </w:divBdr>
        </w:div>
        <w:div w:id="1698968037">
          <w:marLeft w:val="0"/>
          <w:marRight w:val="0"/>
          <w:marTop w:val="0"/>
          <w:marBottom w:val="0"/>
          <w:divBdr>
            <w:top w:val="none" w:sz="0" w:space="0" w:color="auto"/>
            <w:left w:val="none" w:sz="0" w:space="0" w:color="auto"/>
            <w:bottom w:val="none" w:sz="0" w:space="0" w:color="auto"/>
            <w:right w:val="none" w:sz="0" w:space="0" w:color="auto"/>
          </w:divBdr>
        </w:div>
        <w:div w:id="1105270644">
          <w:marLeft w:val="0"/>
          <w:marRight w:val="0"/>
          <w:marTop w:val="0"/>
          <w:marBottom w:val="0"/>
          <w:divBdr>
            <w:top w:val="none" w:sz="0" w:space="0" w:color="auto"/>
            <w:left w:val="none" w:sz="0" w:space="0" w:color="auto"/>
            <w:bottom w:val="none" w:sz="0" w:space="0" w:color="auto"/>
            <w:right w:val="none" w:sz="0" w:space="0" w:color="auto"/>
          </w:divBdr>
        </w:div>
        <w:div w:id="1175681974">
          <w:marLeft w:val="0"/>
          <w:marRight w:val="0"/>
          <w:marTop w:val="0"/>
          <w:marBottom w:val="0"/>
          <w:divBdr>
            <w:top w:val="none" w:sz="0" w:space="0" w:color="auto"/>
            <w:left w:val="none" w:sz="0" w:space="0" w:color="auto"/>
            <w:bottom w:val="none" w:sz="0" w:space="0" w:color="auto"/>
            <w:right w:val="none" w:sz="0" w:space="0" w:color="auto"/>
          </w:divBdr>
        </w:div>
        <w:div w:id="503865115">
          <w:marLeft w:val="0"/>
          <w:marRight w:val="0"/>
          <w:marTop w:val="0"/>
          <w:marBottom w:val="0"/>
          <w:divBdr>
            <w:top w:val="none" w:sz="0" w:space="0" w:color="auto"/>
            <w:left w:val="none" w:sz="0" w:space="0" w:color="auto"/>
            <w:bottom w:val="none" w:sz="0" w:space="0" w:color="auto"/>
            <w:right w:val="none" w:sz="0" w:space="0" w:color="auto"/>
          </w:divBdr>
          <w:divsChild>
            <w:div w:id="1215198243">
              <w:marLeft w:val="-75"/>
              <w:marRight w:val="0"/>
              <w:marTop w:val="30"/>
              <w:marBottom w:val="30"/>
              <w:divBdr>
                <w:top w:val="none" w:sz="0" w:space="0" w:color="auto"/>
                <w:left w:val="none" w:sz="0" w:space="0" w:color="auto"/>
                <w:bottom w:val="none" w:sz="0" w:space="0" w:color="auto"/>
                <w:right w:val="none" w:sz="0" w:space="0" w:color="auto"/>
              </w:divBdr>
              <w:divsChild>
                <w:div w:id="1268930391">
                  <w:marLeft w:val="0"/>
                  <w:marRight w:val="0"/>
                  <w:marTop w:val="0"/>
                  <w:marBottom w:val="0"/>
                  <w:divBdr>
                    <w:top w:val="none" w:sz="0" w:space="0" w:color="auto"/>
                    <w:left w:val="none" w:sz="0" w:space="0" w:color="auto"/>
                    <w:bottom w:val="none" w:sz="0" w:space="0" w:color="auto"/>
                    <w:right w:val="none" w:sz="0" w:space="0" w:color="auto"/>
                  </w:divBdr>
                  <w:divsChild>
                    <w:div w:id="294484095">
                      <w:marLeft w:val="0"/>
                      <w:marRight w:val="0"/>
                      <w:marTop w:val="0"/>
                      <w:marBottom w:val="0"/>
                      <w:divBdr>
                        <w:top w:val="none" w:sz="0" w:space="0" w:color="auto"/>
                        <w:left w:val="none" w:sz="0" w:space="0" w:color="auto"/>
                        <w:bottom w:val="none" w:sz="0" w:space="0" w:color="auto"/>
                        <w:right w:val="none" w:sz="0" w:space="0" w:color="auto"/>
                      </w:divBdr>
                    </w:div>
                  </w:divsChild>
                </w:div>
                <w:div w:id="258566671">
                  <w:marLeft w:val="0"/>
                  <w:marRight w:val="0"/>
                  <w:marTop w:val="0"/>
                  <w:marBottom w:val="0"/>
                  <w:divBdr>
                    <w:top w:val="none" w:sz="0" w:space="0" w:color="auto"/>
                    <w:left w:val="none" w:sz="0" w:space="0" w:color="auto"/>
                    <w:bottom w:val="none" w:sz="0" w:space="0" w:color="auto"/>
                    <w:right w:val="none" w:sz="0" w:space="0" w:color="auto"/>
                  </w:divBdr>
                  <w:divsChild>
                    <w:div w:id="241448734">
                      <w:marLeft w:val="0"/>
                      <w:marRight w:val="0"/>
                      <w:marTop w:val="0"/>
                      <w:marBottom w:val="0"/>
                      <w:divBdr>
                        <w:top w:val="none" w:sz="0" w:space="0" w:color="auto"/>
                        <w:left w:val="none" w:sz="0" w:space="0" w:color="auto"/>
                        <w:bottom w:val="none" w:sz="0" w:space="0" w:color="auto"/>
                        <w:right w:val="none" w:sz="0" w:space="0" w:color="auto"/>
                      </w:divBdr>
                    </w:div>
                  </w:divsChild>
                </w:div>
                <w:div w:id="986395042">
                  <w:marLeft w:val="0"/>
                  <w:marRight w:val="0"/>
                  <w:marTop w:val="0"/>
                  <w:marBottom w:val="0"/>
                  <w:divBdr>
                    <w:top w:val="none" w:sz="0" w:space="0" w:color="auto"/>
                    <w:left w:val="none" w:sz="0" w:space="0" w:color="auto"/>
                    <w:bottom w:val="none" w:sz="0" w:space="0" w:color="auto"/>
                    <w:right w:val="none" w:sz="0" w:space="0" w:color="auto"/>
                  </w:divBdr>
                  <w:divsChild>
                    <w:div w:id="391467065">
                      <w:marLeft w:val="0"/>
                      <w:marRight w:val="0"/>
                      <w:marTop w:val="0"/>
                      <w:marBottom w:val="0"/>
                      <w:divBdr>
                        <w:top w:val="none" w:sz="0" w:space="0" w:color="auto"/>
                        <w:left w:val="none" w:sz="0" w:space="0" w:color="auto"/>
                        <w:bottom w:val="none" w:sz="0" w:space="0" w:color="auto"/>
                        <w:right w:val="none" w:sz="0" w:space="0" w:color="auto"/>
                      </w:divBdr>
                    </w:div>
                  </w:divsChild>
                </w:div>
                <w:div w:id="1093042027">
                  <w:marLeft w:val="0"/>
                  <w:marRight w:val="0"/>
                  <w:marTop w:val="0"/>
                  <w:marBottom w:val="0"/>
                  <w:divBdr>
                    <w:top w:val="none" w:sz="0" w:space="0" w:color="auto"/>
                    <w:left w:val="none" w:sz="0" w:space="0" w:color="auto"/>
                    <w:bottom w:val="none" w:sz="0" w:space="0" w:color="auto"/>
                    <w:right w:val="none" w:sz="0" w:space="0" w:color="auto"/>
                  </w:divBdr>
                  <w:divsChild>
                    <w:div w:id="1951157111">
                      <w:marLeft w:val="0"/>
                      <w:marRight w:val="0"/>
                      <w:marTop w:val="0"/>
                      <w:marBottom w:val="0"/>
                      <w:divBdr>
                        <w:top w:val="none" w:sz="0" w:space="0" w:color="auto"/>
                        <w:left w:val="none" w:sz="0" w:space="0" w:color="auto"/>
                        <w:bottom w:val="none" w:sz="0" w:space="0" w:color="auto"/>
                        <w:right w:val="none" w:sz="0" w:space="0" w:color="auto"/>
                      </w:divBdr>
                    </w:div>
                  </w:divsChild>
                </w:div>
                <w:div w:id="528954548">
                  <w:marLeft w:val="0"/>
                  <w:marRight w:val="0"/>
                  <w:marTop w:val="0"/>
                  <w:marBottom w:val="0"/>
                  <w:divBdr>
                    <w:top w:val="none" w:sz="0" w:space="0" w:color="auto"/>
                    <w:left w:val="none" w:sz="0" w:space="0" w:color="auto"/>
                    <w:bottom w:val="none" w:sz="0" w:space="0" w:color="auto"/>
                    <w:right w:val="none" w:sz="0" w:space="0" w:color="auto"/>
                  </w:divBdr>
                  <w:divsChild>
                    <w:div w:id="740757592">
                      <w:marLeft w:val="0"/>
                      <w:marRight w:val="0"/>
                      <w:marTop w:val="0"/>
                      <w:marBottom w:val="0"/>
                      <w:divBdr>
                        <w:top w:val="none" w:sz="0" w:space="0" w:color="auto"/>
                        <w:left w:val="none" w:sz="0" w:space="0" w:color="auto"/>
                        <w:bottom w:val="none" w:sz="0" w:space="0" w:color="auto"/>
                        <w:right w:val="none" w:sz="0" w:space="0" w:color="auto"/>
                      </w:divBdr>
                    </w:div>
                  </w:divsChild>
                </w:div>
                <w:div w:id="408238544">
                  <w:marLeft w:val="0"/>
                  <w:marRight w:val="0"/>
                  <w:marTop w:val="0"/>
                  <w:marBottom w:val="0"/>
                  <w:divBdr>
                    <w:top w:val="none" w:sz="0" w:space="0" w:color="auto"/>
                    <w:left w:val="none" w:sz="0" w:space="0" w:color="auto"/>
                    <w:bottom w:val="none" w:sz="0" w:space="0" w:color="auto"/>
                    <w:right w:val="none" w:sz="0" w:space="0" w:color="auto"/>
                  </w:divBdr>
                  <w:divsChild>
                    <w:div w:id="497035264">
                      <w:marLeft w:val="0"/>
                      <w:marRight w:val="0"/>
                      <w:marTop w:val="0"/>
                      <w:marBottom w:val="0"/>
                      <w:divBdr>
                        <w:top w:val="none" w:sz="0" w:space="0" w:color="auto"/>
                        <w:left w:val="none" w:sz="0" w:space="0" w:color="auto"/>
                        <w:bottom w:val="none" w:sz="0" w:space="0" w:color="auto"/>
                        <w:right w:val="none" w:sz="0" w:space="0" w:color="auto"/>
                      </w:divBdr>
                    </w:div>
                  </w:divsChild>
                </w:div>
                <w:div w:id="22559186">
                  <w:marLeft w:val="0"/>
                  <w:marRight w:val="0"/>
                  <w:marTop w:val="0"/>
                  <w:marBottom w:val="0"/>
                  <w:divBdr>
                    <w:top w:val="none" w:sz="0" w:space="0" w:color="auto"/>
                    <w:left w:val="none" w:sz="0" w:space="0" w:color="auto"/>
                    <w:bottom w:val="none" w:sz="0" w:space="0" w:color="auto"/>
                    <w:right w:val="none" w:sz="0" w:space="0" w:color="auto"/>
                  </w:divBdr>
                  <w:divsChild>
                    <w:div w:id="540438466">
                      <w:marLeft w:val="0"/>
                      <w:marRight w:val="0"/>
                      <w:marTop w:val="0"/>
                      <w:marBottom w:val="0"/>
                      <w:divBdr>
                        <w:top w:val="none" w:sz="0" w:space="0" w:color="auto"/>
                        <w:left w:val="none" w:sz="0" w:space="0" w:color="auto"/>
                        <w:bottom w:val="none" w:sz="0" w:space="0" w:color="auto"/>
                        <w:right w:val="none" w:sz="0" w:space="0" w:color="auto"/>
                      </w:divBdr>
                    </w:div>
                  </w:divsChild>
                </w:div>
                <w:div w:id="1468739248">
                  <w:marLeft w:val="0"/>
                  <w:marRight w:val="0"/>
                  <w:marTop w:val="0"/>
                  <w:marBottom w:val="0"/>
                  <w:divBdr>
                    <w:top w:val="none" w:sz="0" w:space="0" w:color="auto"/>
                    <w:left w:val="none" w:sz="0" w:space="0" w:color="auto"/>
                    <w:bottom w:val="none" w:sz="0" w:space="0" w:color="auto"/>
                    <w:right w:val="none" w:sz="0" w:space="0" w:color="auto"/>
                  </w:divBdr>
                  <w:divsChild>
                    <w:div w:id="1781677042">
                      <w:marLeft w:val="0"/>
                      <w:marRight w:val="0"/>
                      <w:marTop w:val="0"/>
                      <w:marBottom w:val="0"/>
                      <w:divBdr>
                        <w:top w:val="none" w:sz="0" w:space="0" w:color="auto"/>
                        <w:left w:val="none" w:sz="0" w:space="0" w:color="auto"/>
                        <w:bottom w:val="none" w:sz="0" w:space="0" w:color="auto"/>
                        <w:right w:val="none" w:sz="0" w:space="0" w:color="auto"/>
                      </w:divBdr>
                    </w:div>
                  </w:divsChild>
                </w:div>
                <w:div w:id="1022511497">
                  <w:marLeft w:val="0"/>
                  <w:marRight w:val="0"/>
                  <w:marTop w:val="0"/>
                  <w:marBottom w:val="0"/>
                  <w:divBdr>
                    <w:top w:val="none" w:sz="0" w:space="0" w:color="auto"/>
                    <w:left w:val="none" w:sz="0" w:space="0" w:color="auto"/>
                    <w:bottom w:val="none" w:sz="0" w:space="0" w:color="auto"/>
                    <w:right w:val="none" w:sz="0" w:space="0" w:color="auto"/>
                  </w:divBdr>
                  <w:divsChild>
                    <w:div w:id="1952082856">
                      <w:marLeft w:val="0"/>
                      <w:marRight w:val="0"/>
                      <w:marTop w:val="0"/>
                      <w:marBottom w:val="0"/>
                      <w:divBdr>
                        <w:top w:val="none" w:sz="0" w:space="0" w:color="auto"/>
                        <w:left w:val="none" w:sz="0" w:space="0" w:color="auto"/>
                        <w:bottom w:val="none" w:sz="0" w:space="0" w:color="auto"/>
                        <w:right w:val="none" w:sz="0" w:space="0" w:color="auto"/>
                      </w:divBdr>
                    </w:div>
                  </w:divsChild>
                </w:div>
                <w:div w:id="266159197">
                  <w:marLeft w:val="0"/>
                  <w:marRight w:val="0"/>
                  <w:marTop w:val="0"/>
                  <w:marBottom w:val="0"/>
                  <w:divBdr>
                    <w:top w:val="none" w:sz="0" w:space="0" w:color="auto"/>
                    <w:left w:val="none" w:sz="0" w:space="0" w:color="auto"/>
                    <w:bottom w:val="none" w:sz="0" w:space="0" w:color="auto"/>
                    <w:right w:val="none" w:sz="0" w:space="0" w:color="auto"/>
                  </w:divBdr>
                  <w:divsChild>
                    <w:div w:id="197937858">
                      <w:marLeft w:val="0"/>
                      <w:marRight w:val="0"/>
                      <w:marTop w:val="0"/>
                      <w:marBottom w:val="0"/>
                      <w:divBdr>
                        <w:top w:val="none" w:sz="0" w:space="0" w:color="auto"/>
                        <w:left w:val="none" w:sz="0" w:space="0" w:color="auto"/>
                        <w:bottom w:val="none" w:sz="0" w:space="0" w:color="auto"/>
                        <w:right w:val="none" w:sz="0" w:space="0" w:color="auto"/>
                      </w:divBdr>
                    </w:div>
                  </w:divsChild>
                </w:div>
                <w:div w:id="2043623979">
                  <w:marLeft w:val="0"/>
                  <w:marRight w:val="0"/>
                  <w:marTop w:val="0"/>
                  <w:marBottom w:val="0"/>
                  <w:divBdr>
                    <w:top w:val="none" w:sz="0" w:space="0" w:color="auto"/>
                    <w:left w:val="none" w:sz="0" w:space="0" w:color="auto"/>
                    <w:bottom w:val="none" w:sz="0" w:space="0" w:color="auto"/>
                    <w:right w:val="none" w:sz="0" w:space="0" w:color="auto"/>
                  </w:divBdr>
                  <w:divsChild>
                    <w:div w:id="946159520">
                      <w:marLeft w:val="0"/>
                      <w:marRight w:val="0"/>
                      <w:marTop w:val="0"/>
                      <w:marBottom w:val="0"/>
                      <w:divBdr>
                        <w:top w:val="none" w:sz="0" w:space="0" w:color="auto"/>
                        <w:left w:val="none" w:sz="0" w:space="0" w:color="auto"/>
                        <w:bottom w:val="none" w:sz="0" w:space="0" w:color="auto"/>
                        <w:right w:val="none" w:sz="0" w:space="0" w:color="auto"/>
                      </w:divBdr>
                    </w:div>
                  </w:divsChild>
                </w:div>
                <w:div w:id="1618175648">
                  <w:marLeft w:val="0"/>
                  <w:marRight w:val="0"/>
                  <w:marTop w:val="0"/>
                  <w:marBottom w:val="0"/>
                  <w:divBdr>
                    <w:top w:val="none" w:sz="0" w:space="0" w:color="auto"/>
                    <w:left w:val="none" w:sz="0" w:space="0" w:color="auto"/>
                    <w:bottom w:val="none" w:sz="0" w:space="0" w:color="auto"/>
                    <w:right w:val="none" w:sz="0" w:space="0" w:color="auto"/>
                  </w:divBdr>
                  <w:divsChild>
                    <w:div w:id="1542665262">
                      <w:marLeft w:val="0"/>
                      <w:marRight w:val="0"/>
                      <w:marTop w:val="0"/>
                      <w:marBottom w:val="0"/>
                      <w:divBdr>
                        <w:top w:val="none" w:sz="0" w:space="0" w:color="auto"/>
                        <w:left w:val="none" w:sz="0" w:space="0" w:color="auto"/>
                        <w:bottom w:val="none" w:sz="0" w:space="0" w:color="auto"/>
                        <w:right w:val="none" w:sz="0" w:space="0" w:color="auto"/>
                      </w:divBdr>
                    </w:div>
                  </w:divsChild>
                </w:div>
                <w:div w:id="19597420">
                  <w:marLeft w:val="0"/>
                  <w:marRight w:val="0"/>
                  <w:marTop w:val="0"/>
                  <w:marBottom w:val="0"/>
                  <w:divBdr>
                    <w:top w:val="none" w:sz="0" w:space="0" w:color="auto"/>
                    <w:left w:val="none" w:sz="0" w:space="0" w:color="auto"/>
                    <w:bottom w:val="none" w:sz="0" w:space="0" w:color="auto"/>
                    <w:right w:val="none" w:sz="0" w:space="0" w:color="auto"/>
                  </w:divBdr>
                  <w:divsChild>
                    <w:div w:id="1234509709">
                      <w:marLeft w:val="0"/>
                      <w:marRight w:val="0"/>
                      <w:marTop w:val="0"/>
                      <w:marBottom w:val="0"/>
                      <w:divBdr>
                        <w:top w:val="none" w:sz="0" w:space="0" w:color="auto"/>
                        <w:left w:val="none" w:sz="0" w:space="0" w:color="auto"/>
                        <w:bottom w:val="none" w:sz="0" w:space="0" w:color="auto"/>
                        <w:right w:val="none" w:sz="0" w:space="0" w:color="auto"/>
                      </w:divBdr>
                    </w:div>
                  </w:divsChild>
                </w:div>
                <w:div w:id="1510483904">
                  <w:marLeft w:val="0"/>
                  <w:marRight w:val="0"/>
                  <w:marTop w:val="0"/>
                  <w:marBottom w:val="0"/>
                  <w:divBdr>
                    <w:top w:val="none" w:sz="0" w:space="0" w:color="auto"/>
                    <w:left w:val="none" w:sz="0" w:space="0" w:color="auto"/>
                    <w:bottom w:val="none" w:sz="0" w:space="0" w:color="auto"/>
                    <w:right w:val="none" w:sz="0" w:space="0" w:color="auto"/>
                  </w:divBdr>
                  <w:divsChild>
                    <w:div w:id="1248929724">
                      <w:marLeft w:val="0"/>
                      <w:marRight w:val="0"/>
                      <w:marTop w:val="0"/>
                      <w:marBottom w:val="0"/>
                      <w:divBdr>
                        <w:top w:val="none" w:sz="0" w:space="0" w:color="auto"/>
                        <w:left w:val="none" w:sz="0" w:space="0" w:color="auto"/>
                        <w:bottom w:val="none" w:sz="0" w:space="0" w:color="auto"/>
                        <w:right w:val="none" w:sz="0" w:space="0" w:color="auto"/>
                      </w:divBdr>
                    </w:div>
                  </w:divsChild>
                </w:div>
                <w:div w:id="987443713">
                  <w:marLeft w:val="0"/>
                  <w:marRight w:val="0"/>
                  <w:marTop w:val="0"/>
                  <w:marBottom w:val="0"/>
                  <w:divBdr>
                    <w:top w:val="none" w:sz="0" w:space="0" w:color="auto"/>
                    <w:left w:val="none" w:sz="0" w:space="0" w:color="auto"/>
                    <w:bottom w:val="none" w:sz="0" w:space="0" w:color="auto"/>
                    <w:right w:val="none" w:sz="0" w:space="0" w:color="auto"/>
                  </w:divBdr>
                  <w:divsChild>
                    <w:div w:id="915018064">
                      <w:marLeft w:val="0"/>
                      <w:marRight w:val="0"/>
                      <w:marTop w:val="0"/>
                      <w:marBottom w:val="0"/>
                      <w:divBdr>
                        <w:top w:val="none" w:sz="0" w:space="0" w:color="auto"/>
                        <w:left w:val="none" w:sz="0" w:space="0" w:color="auto"/>
                        <w:bottom w:val="none" w:sz="0" w:space="0" w:color="auto"/>
                        <w:right w:val="none" w:sz="0" w:space="0" w:color="auto"/>
                      </w:divBdr>
                    </w:div>
                  </w:divsChild>
                </w:div>
                <w:div w:id="499082359">
                  <w:marLeft w:val="0"/>
                  <w:marRight w:val="0"/>
                  <w:marTop w:val="0"/>
                  <w:marBottom w:val="0"/>
                  <w:divBdr>
                    <w:top w:val="none" w:sz="0" w:space="0" w:color="auto"/>
                    <w:left w:val="none" w:sz="0" w:space="0" w:color="auto"/>
                    <w:bottom w:val="none" w:sz="0" w:space="0" w:color="auto"/>
                    <w:right w:val="none" w:sz="0" w:space="0" w:color="auto"/>
                  </w:divBdr>
                  <w:divsChild>
                    <w:div w:id="2123255664">
                      <w:marLeft w:val="0"/>
                      <w:marRight w:val="0"/>
                      <w:marTop w:val="0"/>
                      <w:marBottom w:val="0"/>
                      <w:divBdr>
                        <w:top w:val="none" w:sz="0" w:space="0" w:color="auto"/>
                        <w:left w:val="none" w:sz="0" w:space="0" w:color="auto"/>
                        <w:bottom w:val="none" w:sz="0" w:space="0" w:color="auto"/>
                        <w:right w:val="none" w:sz="0" w:space="0" w:color="auto"/>
                      </w:divBdr>
                    </w:div>
                  </w:divsChild>
                </w:div>
                <w:div w:id="2083869057">
                  <w:marLeft w:val="0"/>
                  <w:marRight w:val="0"/>
                  <w:marTop w:val="0"/>
                  <w:marBottom w:val="0"/>
                  <w:divBdr>
                    <w:top w:val="none" w:sz="0" w:space="0" w:color="auto"/>
                    <w:left w:val="none" w:sz="0" w:space="0" w:color="auto"/>
                    <w:bottom w:val="none" w:sz="0" w:space="0" w:color="auto"/>
                    <w:right w:val="none" w:sz="0" w:space="0" w:color="auto"/>
                  </w:divBdr>
                  <w:divsChild>
                    <w:div w:id="7641071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51051238">
          <w:marLeft w:val="0"/>
          <w:marRight w:val="0"/>
          <w:marTop w:val="0"/>
          <w:marBottom w:val="0"/>
          <w:divBdr>
            <w:top w:val="none" w:sz="0" w:space="0" w:color="auto"/>
            <w:left w:val="none" w:sz="0" w:space="0" w:color="auto"/>
            <w:bottom w:val="none" w:sz="0" w:space="0" w:color="auto"/>
            <w:right w:val="none" w:sz="0" w:space="0" w:color="auto"/>
          </w:divBdr>
        </w:div>
        <w:div w:id="1698653100">
          <w:marLeft w:val="0"/>
          <w:marRight w:val="0"/>
          <w:marTop w:val="0"/>
          <w:marBottom w:val="0"/>
          <w:divBdr>
            <w:top w:val="none" w:sz="0" w:space="0" w:color="auto"/>
            <w:left w:val="none" w:sz="0" w:space="0" w:color="auto"/>
            <w:bottom w:val="none" w:sz="0" w:space="0" w:color="auto"/>
            <w:right w:val="none" w:sz="0" w:space="0" w:color="auto"/>
          </w:divBdr>
          <w:divsChild>
            <w:div w:id="347873752">
              <w:marLeft w:val="0"/>
              <w:marRight w:val="0"/>
              <w:marTop w:val="0"/>
              <w:marBottom w:val="0"/>
              <w:divBdr>
                <w:top w:val="none" w:sz="0" w:space="0" w:color="auto"/>
                <w:left w:val="none" w:sz="0" w:space="0" w:color="auto"/>
                <w:bottom w:val="none" w:sz="0" w:space="0" w:color="auto"/>
                <w:right w:val="none" w:sz="0" w:space="0" w:color="auto"/>
              </w:divBdr>
            </w:div>
            <w:div w:id="1823545531">
              <w:marLeft w:val="0"/>
              <w:marRight w:val="0"/>
              <w:marTop w:val="0"/>
              <w:marBottom w:val="0"/>
              <w:divBdr>
                <w:top w:val="none" w:sz="0" w:space="0" w:color="auto"/>
                <w:left w:val="none" w:sz="0" w:space="0" w:color="auto"/>
                <w:bottom w:val="none" w:sz="0" w:space="0" w:color="auto"/>
                <w:right w:val="none" w:sz="0" w:space="0" w:color="auto"/>
              </w:divBdr>
            </w:div>
            <w:div w:id="1280844675">
              <w:marLeft w:val="0"/>
              <w:marRight w:val="0"/>
              <w:marTop w:val="0"/>
              <w:marBottom w:val="0"/>
              <w:divBdr>
                <w:top w:val="none" w:sz="0" w:space="0" w:color="auto"/>
                <w:left w:val="none" w:sz="0" w:space="0" w:color="auto"/>
                <w:bottom w:val="none" w:sz="0" w:space="0" w:color="auto"/>
                <w:right w:val="none" w:sz="0" w:space="0" w:color="auto"/>
              </w:divBdr>
            </w:div>
            <w:div w:id="1915699611">
              <w:marLeft w:val="0"/>
              <w:marRight w:val="0"/>
              <w:marTop w:val="0"/>
              <w:marBottom w:val="0"/>
              <w:divBdr>
                <w:top w:val="none" w:sz="0" w:space="0" w:color="auto"/>
                <w:left w:val="none" w:sz="0" w:space="0" w:color="auto"/>
                <w:bottom w:val="none" w:sz="0" w:space="0" w:color="auto"/>
                <w:right w:val="none" w:sz="0" w:space="0" w:color="auto"/>
              </w:divBdr>
            </w:div>
            <w:div w:id="1166556539">
              <w:marLeft w:val="0"/>
              <w:marRight w:val="0"/>
              <w:marTop w:val="0"/>
              <w:marBottom w:val="0"/>
              <w:divBdr>
                <w:top w:val="none" w:sz="0" w:space="0" w:color="auto"/>
                <w:left w:val="none" w:sz="0" w:space="0" w:color="auto"/>
                <w:bottom w:val="none" w:sz="0" w:space="0" w:color="auto"/>
                <w:right w:val="none" w:sz="0" w:space="0" w:color="auto"/>
              </w:divBdr>
            </w:div>
            <w:div w:id="163513047">
              <w:marLeft w:val="0"/>
              <w:marRight w:val="0"/>
              <w:marTop w:val="0"/>
              <w:marBottom w:val="0"/>
              <w:divBdr>
                <w:top w:val="none" w:sz="0" w:space="0" w:color="auto"/>
                <w:left w:val="none" w:sz="0" w:space="0" w:color="auto"/>
                <w:bottom w:val="none" w:sz="0" w:space="0" w:color="auto"/>
                <w:right w:val="none" w:sz="0" w:space="0" w:color="auto"/>
              </w:divBdr>
            </w:div>
            <w:div w:id="863250223">
              <w:marLeft w:val="0"/>
              <w:marRight w:val="0"/>
              <w:marTop w:val="0"/>
              <w:marBottom w:val="0"/>
              <w:divBdr>
                <w:top w:val="none" w:sz="0" w:space="0" w:color="auto"/>
                <w:left w:val="none" w:sz="0" w:space="0" w:color="auto"/>
                <w:bottom w:val="none" w:sz="0" w:space="0" w:color="auto"/>
                <w:right w:val="none" w:sz="0" w:space="0" w:color="auto"/>
              </w:divBdr>
            </w:div>
            <w:div w:id="813789707">
              <w:marLeft w:val="0"/>
              <w:marRight w:val="0"/>
              <w:marTop w:val="0"/>
              <w:marBottom w:val="0"/>
              <w:divBdr>
                <w:top w:val="none" w:sz="0" w:space="0" w:color="auto"/>
                <w:left w:val="none" w:sz="0" w:space="0" w:color="auto"/>
                <w:bottom w:val="none" w:sz="0" w:space="0" w:color="auto"/>
                <w:right w:val="none" w:sz="0" w:space="0" w:color="auto"/>
              </w:divBdr>
            </w:div>
            <w:div w:id="1466704715">
              <w:marLeft w:val="0"/>
              <w:marRight w:val="0"/>
              <w:marTop w:val="0"/>
              <w:marBottom w:val="0"/>
              <w:divBdr>
                <w:top w:val="none" w:sz="0" w:space="0" w:color="auto"/>
                <w:left w:val="none" w:sz="0" w:space="0" w:color="auto"/>
                <w:bottom w:val="none" w:sz="0" w:space="0" w:color="auto"/>
                <w:right w:val="none" w:sz="0" w:space="0" w:color="auto"/>
              </w:divBdr>
            </w:div>
            <w:div w:id="1670474956">
              <w:marLeft w:val="0"/>
              <w:marRight w:val="0"/>
              <w:marTop w:val="0"/>
              <w:marBottom w:val="0"/>
              <w:divBdr>
                <w:top w:val="none" w:sz="0" w:space="0" w:color="auto"/>
                <w:left w:val="none" w:sz="0" w:space="0" w:color="auto"/>
                <w:bottom w:val="none" w:sz="0" w:space="0" w:color="auto"/>
                <w:right w:val="none" w:sz="0" w:space="0" w:color="auto"/>
              </w:divBdr>
            </w:div>
            <w:div w:id="882445390">
              <w:marLeft w:val="0"/>
              <w:marRight w:val="0"/>
              <w:marTop w:val="0"/>
              <w:marBottom w:val="0"/>
              <w:divBdr>
                <w:top w:val="none" w:sz="0" w:space="0" w:color="auto"/>
                <w:left w:val="none" w:sz="0" w:space="0" w:color="auto"/>
                <w:bottom w:val="none" w:sz="0" w:space="0" w:color="auto"/>
                <w:right w:val="none" w:sz="0" w:space="0" w:color="auto"/>
              </w:divBdr>
            </w:div>
            <w:div w:id="2035303727">
              <w:marLeft w:val="0"/>
              <w:marRight w:val="0"/>
              <w:marTop w:val="0"/>
              <w:marBottom w:val="0"/>
              <w:divBdr>
                <w:top w:val="none" w:sz="0" w:space="0" w:color="auto"/>
                <w:left w:val="none" w:sz="0" w:space="0" w:color="auto"/>
                <w:bottom w:val="none" w:sz="0" w:space="0" w:color="auto"/>
                <w:right w:val="none" w:sz="0" w:space="0" w:color="auto"/>
              </w:divBdr>
            </w:div>
            <w:div w:id="1630548298">
              <w:marLeft w:val="0"/>
              <w:marRight w:val="0"/>
              <w:marTop w:val="0"/>
              <w:marBottom w:val="0"/>
              <w:divBdr>
                <w:top w:val="none" w:sz="0" w:space="0" w:color="auto"/>
                <w:left w:val="none" w:sz="0" w:space="0" w:color="auto"/>
                <w:bottom w:val="none" w:sz="0" w:space="0" w:color="auto"/>
                <w:right w:val="none" w:sz="0" w:space="0" w:color="auto"/>
              </w:divBdr>
            </w:div>
            <w:div w:id="346062283">
              <w:marLeft w:val="0"/>
              <w:marRight w:val="0"/>
              <w:marTop w:val="0"/>
              <w:marBottom w:val="0"/>
              <w:divBdr>
                <w:top w:val="none" w:sz="0" w:space="0" w:color="auto"/>
                <w:left w:val="none" w:sz="0" w:space="0" w:color="auto"/>
                <w:bottom w:val="none" w:sz="0" w:space="0" w:color="auto"/>
                <w:right w:val="none" w:sz="0" w:space="0" w:color="auto"/>
              </w:divBdr>
            </w:div>
            <w:div w:id="276644488">
              <w:marLeft w:val="0"/>
              <w:marRight w:val="0"/>
              <w:marTop w:val="0"/>
              <w:marBottom w:val="0"/>
              <w:divBdr>
                <w:top w:val="none" w:sz="0" w:space="0" w:color="auto"/>
                <w:left w:val="none" w:sz="0" w:space="0" w:color="auto"/>
                <w:bottom w:val="none" w:sz="0" w:space="0" w:color="auto"/>
                <w:right w:val="none" w:sz="0" w:space="0" w:color="auto"/>
              </w:divBdr>
            </w:div>
          </w:divsChild>
        </w:div>
        <w:div w:id="1714114704">
          <w:marLeft w:val="0"/>
          <w:marRight w:val="0"/>
          <w:marTop w:val="0"/>
          <w:marBottom w:val="0"/>
          <w:divBdr>
            <w:top w:val="none" w:sz="0" w:space="0" w:color="auto"/>
            <w:left w:val="none" w:sz="0" w:space="0" w:color="auto"/>
            <w:bottom w:val="none" w:sz="0" w:space="0" w:color="auto"/>
            <w:right w:val="none" w:sz="0" w:space="0" w:color="auto"/>
          </w:divBdr>
        </w:div>
        <w:div w:id="1040280711">
          <w:marLeft w:val="0"/>
          <w:marRight w:val="0"/>
          <w:marTop w:val="0"/>
          <w:marBottom w:val="0"/>
          <w:divBdr>
            <w:top w:val="none" w:sz="0" w:space="0" w:color="auto"/>
            <w:left w:val="none" w:sz="0" w:space="0" w:color="auto"/>
            <w:bottom w:val="none" w:sz="0" w:space="0" w:color="auto"/>
            <w:right w:val="none" w:sz="0" w:space="0" w:color="auto"/>
          </w:divBdr>
        </w:div>
        <w:div w:id="843714565">
          <w:marLeft w:val="0"/>
          <w:marRight w:val="0"/>
          <w:marTop w:val="0"/>
          <w:marBottom w:val="0"/>
          <w:divBdr>
            <w:top w:val="none" w:sz="0" w:space="0" w:color="auto"/>
            <w:left w:val="none" w:sz="0" w:space="0" w:color="auto"/>
            <w:bottom w:val="none" w:sz="0" w:space="0" w:color="auto"/>
            <w:right w:val="none" w:sz="0" w:space="0" w:color="auto"/>
          </w:divBdr>
        </w:div>
        <w:div w:id="1022511671">
          <w:marLeft w:val="0"/>
          <w:marRight w:val="0"/>
          <w:marTop w:val="0"/>
          <w:marBottom w:val="0"/>
          <w:divBdr>
            <w:top w:val="none" w:sz="0" w:space="0" w:color="auto"/>
            <w:left w:val="none" w:sz="0" w:space="0" w:color="auto"/>
            <w:bottom w:val="none" w:sz="0" w:space="0" w:color="auto"/>
            <w:right w:val="none" w:sz="0" w:space="0" w:color="auto"/>
          </w:divBdr>
          <w:divsChild>
            <w:div w:id="2142765481">
              <w:marLeft w:val="-75"/>
              <w:marRight w:val="0"/>
              <w:marTop w:val="30"/>
              <w:marBottom w:val="30"/>
              <w:divBdr>
                <w:top w:val="none" w:sz="0" w:space="0" w:color="auto"/>
                <w:left w:val="none" w:sz="0" w:space="0" w:color="auto"/>
                <w:bottom w:val="none" w:sz="0" w:space="0" w:color="auto"/>
                <w:right w:val="none" w:sz="0" w:space="0" w:color="auto"/>
              </w:divBdr>
              <w:divsChild>
                <w:div w:id="1093086376">
                  <w:marLeft w:val="0"/>
                  <w:marRight w:val="0"/>
                  <w:marTop w:val="0"/>
                  <w:marBottom w:val="0"/>
                  <w:divBdr>
                    <w:top w:val="none" w:sz="0" w:space="0" w:color="auto"/>
                    <w:left w:val="none" w:sz="0" w:space="0" w:color="auto"/>
                    <w:bottom w:val="none" w:sz="0" w:space="0" w:color="auto"/>
                    <w:right w:val="none" w:sz="0" w:space="0" w:color="auto"/>
                  </w:divBdr>
                  <w:divsChild>
                    <w:div w:id="472329414">
                      <w:marLeft w:val="0"/>
                      <w:marRight w:val="0"/>
                      <w:marTop w:val="0"/>
                      <w:marBottom w:val="0"/>
                      <w:divBdr>
                        <w:top w:val="none" w:sz="0" w:space="0" w:color="auto"/>
                        <w:left w:val="none" w:sz="0" w:space="0" w:color="auto"/>
                        <w:bottom w:val="none" w:sz="0" w:space="0" w:color="auto"/>
                        <w:right w:val="none" w:sz="0" w:space="0" w:color="auto"/>
                      </w:divBdr>
                    </w:div>
                  </w:divsChild>
                </w:div>
                <w:div w:id="908002365">
                  <w:marLeft w:val="0"/>
                  <w:marRight w:val="0"/>
                  <w:marTop w:val="0"/>
                  <w:marBottom w:val="0"/>
                  <w:divBdr>
                    <w:top w:val="none" w:sz="0" w:space="0" w:color="auto"/>
                    <w:left w:val="none" w:sz="0" w:space="0" w:color="auto"/>
                    <w:bottom w:val="none" w:sz="0" w:space="0" w:color="auto"/>
                    <w:right w:val="none" w:sz="0" w:space="0" w:color="auto"/>
                  </w:divBdr>
                  <w:divsChild>
                    <w:div w:id="1125587597">
                      <w:marLeft w:val="0"/>
                      <w:marRight w:val="0"/>
                      <w:marTop w:val="0"/>
                      <w:marBottom w:val="0"/>
                      <w:divBdr>
                        <w:top w:val="none" w:sz="0" w:space="0" w:color="auto"/>
                        <w:left w:val="none" w:sz="0" w:space="0" w:color="auto"/>
                        <w:bottom w:val="none" w:sz="0" w:space="0" w:color="auto"/>
                        <w:right w:val="none" w:sz="0" w:space="0" w:color="auto"/>
                      </w:divBdr>
                    </w:div>
                  </w:divsChild>
                </w:div>
                <w:div w:id="370230884">
                  <w:marLeft w:val="0"/>
                  <w:marRight w:val="0"/>
                  <w:marTop w:val="0"/>
                  <w:marBottom w:val="0"/>
                  <w:divBdr>
                    <w:top w:val="none" w:sz="0" w:space="0" w:color="auto"/>
                    <w:left w:val="none" w:sz="0" w:space="0" w:color="auto"/>
                    <w:bottom w:val="none" w:sz="0" w:space="0" w:color="auto"/>
                    <w:right w:val="none" w:sz="0" w:space="0" w:color="auto"/>
                  </w:divBdr>
                  <w:divsChild>
                    <w:div w:id="702751970">
                      <w:marLeft w:val="0"/>
                      <w:marRight w:val="0"/>
                      <w:marTop w:val="0"/>
                      <w:marBottom w:val="0"/>
                      <w:divBdr>
                        <w:top w:val="none" w:sz="0" w:space="0" w:color="auto"/>
                        <w:left w:val="none" w:sz="0" w:space="0" w:color="auto"/>
                        <w:bottom w:val="none" w:sz="0" w:space="0" w:color="auto"/>
                        <w:right w:val="none" w:sz="0" w:space="0" w:color="auto"/>
                      </w:divBdr>
                    </w:div>
                  </w:divsChild>
                </w:div>
                <w:div w:id="655571703">
                  <w:marLeft w:val="0"/>
                  <w:marRight w:val="0"/>
                  <w:marTop w:val="0"/>
                  <w:marBottom w:val="0"/>
                  <w:divBdr>
                    <w:top w:val="none" w:sz="0" w:space="0" w:color="auto"/>
                    <w:left w:val="none" w:sz="0" w:space="0" w:color="auto"/>
                    <w:bottom w:val="none" w:sz="0" w:space="0" w:color="auto"/>
                    <w:right w:val="none" w:sz="0" w:space="0" w:color="auto"/>
                  </w:divBdr>
                  <w:divsChild>
                    <w:div w:id="266887980">
                      <w:marLeft w:val="0"/>
                      <w:marRight w:val="0"/>
                      <w:marTop w:val="0"/>
                      <w:marBottom w:val="0"/>
                      <w:divBdr>
                        <w:top w:val="none" w:sz="0" w:space="0" w:color="auto"/>
                        <w:left w:val="none" w:sz="0" w:space="0" w:color="auto"/>
                        <w:bottom w:val="none" w:sz="0" w:space="0" w:color="auto"/>
                        <w:right w:val="none" w:sz="0" w:space="0" w:color="auto"/>
                      </w:divBdr>
                    </w:div>
                  </w:divsChild>
                </w:div>
                <w:div w:id="400062472">
                  <w:marLeft w:val="0"/>
                  <w:marRight w:val="0"/>
                  <w:marTop w:val="0"/>
                  <w:marBottom w:val="0"/>
                  <w:divBdr>
                    <w:top w:val="none" w:sz="0" w:space="0" w:color="auto"/>
                    <w:left w:val="none" w:sz="0" w:space="0" w:color="auto"/>
                    <w:bottom w:val="none" w:sz="0" w:space="0" w:color="auto"/>
                    <w:right w:val="none" w:sz="0" w:space="0" w:color="auto"/>
                  </w:divBdr>
                  <w:divsChild>
                    <w:div w:id="839005705">
                      <w:marLeft w:val="0"/>
                      <w:marRight w:val="0"/>
                      <w:marTop w:val="0"/>
                      <w:marBottom w:val="0"/>
                      <w:divBdr>
                        <w:top w:val="none" w:sz="0" w:space="0" w:color="auto"/>
                        <w:left w:val="none" w:sz="0" w:space="0" w:color="auto"/>
                        <w:bottom w:val="none" w:sz="0" w:space="0" w:color="auto"/>
                        <w:right w:val="none" w:sz="0" w:space="0" w:color="auto"/>
                      </w:divBdr>
                    </w:div>
                  </w:divsChild>
                </w:div>
                <w:div w:id="1276643933">
                  <w:marLeft w:val="0"/>
                  <w:marRight w:val="0"/>
                  <w:marTop w:val="0"/>
                  <w:marBottom w:val="0"/>
                  <w:divBdr>
                    <w:top w:val="none" w:sz="0" w:space="0" w:color="auto"/>
                    <w:left w:val="none" w:sz="0" w:space="0" w:color="auto"/>
                    <w:bottom w:val="none" w:sz="0" w:space="0" w:color="auto"/>
                    <w:right w:val="none" w:sz="0" w:space="0" w:color="auto"/>
                  </w:divBdr>
                  <w:divsChild>
                    <w:div w:id="1924677335">
                      <w:marLeft w:val="0"/>
                      <w:marRight w:val="0"/>
                      <w:marTop w:val="0"/>
                      <w:marBottom w:val="0"/>
                      <w:divBdr>
                        <w:top w:val="none" w:sz="0" w:space="0" w:color="auto"/>
                        <w:left w:val="none" w:sz="0" w:space="0" w:color="auto"/>
                        <w:bottom w:val="none" w:sz="0" w:space="0" w:color="auto"/>
                        <w:right w:val="none" w:sz="0" w:space="0" w:color="auto"/>
                      </w:divBdr>
                    </w:div>
                  </w:divsChild>
                </w:div>
                <w:div w:id="1992130075">
                  <w:marLeft w:val="0"/>
                  <w:marRight w:val="0"/>
                  <w:marTop w:val="0"/>
                  <w:marBottom w:val="0"/>
                  <w:divBdr>
                    <w:top w:val="none" w:sz="0" w:space="0" w:color="auto"/>
                    <w:left w:val="none" w:sz="0" w:space="0" w:color="auto"/>
                    <w:bottom w:val="none" w:sz="0" w:space="0" w:color="auto"/>
                    <w:right w:val="none" w:sz="0" w:space="0" w:color="auto"/>
                  </w:divBdr>
                  <w:divsChild>
                    <w:div w:id="562374071">
                      <w:marLeft w:val="0"/>
                      <w:marRight w:val="0"/>
                      <w:marTop w:val="0"/>
                      <w:marBottom w:val="0"/>
                      <w:divBdr>
                        <w:top w:val="none" w:sz="0" w:space="0" w:color="auto"/>
                        <w:left w:val="none" w:sz="0" w:space="0" w:color="auto"/>
                        <w:bottom w:val="none" w:sz="0" w:space="0" w:color="auto"/>
                        <w:right w:val="none" w:sz="0" w:space="0" w:color="auto"/>
                      </w:divBdr>
                    </w:div>
                    <w:div w:id="2125689183">
                      <w:marLeft w:val="0"/>
                      <w:marRight w:val="0"/>
                      <w:marTop w:val="0"/>
                      <w:marBottom w:val="0"/>
                      <w:divBdr>
                        <w:top w:val="none" w:sz="0" w:space="0" w:color="auto"/>
                        <w:left w:val="none" w:sz="0" w:space="0" w:color="auto"/>
                        <w:bottom w:val="none" w:sz="0" w:space="0" w:color="auto"/>
                        <w:right w:val="none" w:sz="0" w:space="0" w:color="auto"/>
                      </w:divBdr>
                    </w:div>
                    <w:div w:id="1692681541">
                      <w:marLeft w:val="0"/>
                      <w:marRight w:val="0"/>
                      <w:marTop w:val="0"/>
                      <w:marBottom w:val="0"/>
                      <w:divBdr>
                        <w:top w:val="none" w:sz="0" w:space="0" w:color="auto"/>
                        <w:left w:val="none" w:sz="0" w:space="0" w:color="auto"/>
                        <w:bottom w:val="none" w:sz="0" w:space="0" w:color="auto"/>
                        <w:right w:val="none" w:sz="0" w:space="0" w:color="auto"/>
                      </w:divBdr>
                    </w:div>
                  </w:divsChild>
                </w:div>
                <w:div w:id="263073350">
                  <w:marLeft w:val="0"/>
                  <w:marRight w:val="0"/>
                  <w:marTop w:val="0"/>
                  <w:marBottom w:val="0"/>
                  <w:divBdr>
                    <w:top w:val="none" w:sz="0" w:space="0" w:color="auto"/>
                    <w:left w:val="none" w:sz="0" w:space="0" w:color="auto"/>
                    <w:bottom w:val="none" w:sz="0" w:space="0" w:color="auto"/>
                    <w:right w:val="none" w:sz="0" w:space="0" w:color="auto"/>
                  </w:divBdr>
                  <w:divsChild>
                    <w:div w:id="19226413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55664821">
          <w:marLeft w:val="0"/>
          <w:marRight w:val="0"/>
          <w:marTop w:val="0"/>
          <w:marBottom w:val="0"/>
          <w:divBdr>
            <w:top w:val="none" w:sz="0" w:space="0" w:color="auto"/>
            <w:left w:val="none" w:sz="0" w:space="0" w:color="auto"/>
            <w:bottom w:val="none" w:sz="0" w:space="0" w:color="auto"/>
            <w:right w:val="none" w:sz="0" w:space="0" w:color="auto"/>
          </w:divBdr>
        </w:div>
        <w:div w:id="56058150">
          <w:marLeft w:val="0"/>
          <w:marRight w:val="0"/>
          <w:marTop w:val="0"/>
          <w:marBottom w:val="0"/>
          <w:divBdr>
            <w:top w:val="none" w:sz="0" w:space="0" w:color="auto"/>
            <w:left w:val="none" w:sz="0" w:space="0" w:color="auto"/>
            <w:bottom w:val="none" w:sz="0" w:space="0" w:color="auto"/>
            <w:right w:val="none" w:sz="0" w:space="0" w:color="auto"/>
          </w:divBdr>
        </w:div>
        <w:div w:id="622808922">
          <w:marLeft w:val="0"/>
          <w:marRight w:val="0"/>
          <w:marTop w:val="0"/>
          <w:marBottom w:val="0"/>
          <w:divBdr>
            <w:top w:val="none" w:sz="0" w:space="0" w:color="auto"/>
            <w:left w:val="none" w:sz="0" w:space="0" w:color="auto"/>
            <w:bottom w:val="none" w:sz="0" w:space="0" w:color="auto"/>
            <w:right w:val="none" w:sz="0" w:space="0" w:color="auto"/>
          </w:divBdr>
        </w:div>
        <w:div w:id="1214775719">
          <w:marLeft w:val="0"/>
          <w:marRight w:val="0"/>
          <w:marTop w:val="0"/>
          <w:marBottom w:val="0"/>
          <w:divBdr>
            <w:top w:val="none" w:sz="0" w:space="0" w:color="auto"/>
            <w:left w:val="none" w:sz="0" w:space="0" w:color="auto"/>
            <w:bottom w:val="none" w:sz="0" w:space="0" w:color="auto"/>
            <w:right w:val="none" w:sz="0" w:space="0" w:color="auto"/>
          </w:divBdr>
        </w:div>
        <w:div w:id="1142652199">
          <w:marLeft w:val="0"/>
          <w:marRight w:val="0"/>
          <w:marTop w:val="0"/>
          <w:marBottom w:val="0"/>
          <w:divBdr>
            <w:top w:val="none" w:sz="0" w:space="0" w:color="auto"/>
            <w:left w:val="none" w:sz="0" w:space="0" w:color="auto"/>
            <w:bottom w:val="none" w:sz="0" w:space="0" w:color="auto"/>
            <w:right w:val="none" w:sz="0" w:space="0" w:color="auto"/>
          </w:divBdr>
          <w:divsChild>
            <w:div w:id="1922908830">
              <w:marLeft w:val="-75"/>
              <w:marRight w:val="0"/>
              <w:marTop w:val="30"/>
              <w:marBottom w:val="30"/>
              <w:divBdr>
                <w:top w:val="none" w:sz="0" w:space="0" w:color="auto"/>
                <w:left w:val="none" w:sz="0" w:space="0" w:color="auto"/>
                <w:bottom w:val="none" w:sz="0" w:space="0" w:color="auto"/>
                <w:right w:val="none" w:sz="0" w:space="0" w:color="auto"/>
              </w:divBdr>
              <w:divsChild>
                <w:div w:id="1445493988">
                  <w:marLeft w:val="0"/>
                  <w:marRight w:val="0"/>
                  <w:marTop w:val="0"/>
                  <w:marBottom w:val="0"/>
                  <w:divBdr>
                    <w:top w:val="none" w:sz="0" w:space="0" w:color="auto"/>
                    <w:left w:val="none" w:sz="0" w:space="0" w:color="auto"/>
                    <w:bottom w:val="none" w:sz="0" w:space="0" w:color="auto"/>
                    <w:right w:val="none" w:sz="0" w:space="0" w:color="auto"/>
                  </w:divBdr>
                  <w:divsChild>
                    <w:div w:id="400444864">
                      <w:marLeft w:val="0"/>
                      <w:marRight w:val="0"/>
                      <w:marTop w:val="0"/>
                      <w:marBottom w:val="0"/>
                      <w:divBdr>
                        <w:top w:val="none" w:sz="0" w:space="0" w:color="auto"/>
                        <w:left w:val="none" w:sz="0" w:space="0" w:color="auto"/>
                        <w:bottom w:val="none" w:sz="0" w:space="0" w:color="auto"/>
                        <w:right w:val="none" w:sz="0" w:space="0" w:color="auto"/>
                      </w:divBdr>
                    </w:div>
                  </w:divsChild>
                </w:div>
                <w:div w:id="1018855006">
                  <w:marLeft w:val="0"/>
                  <w:marRight w:val="0"/>
                  <w:marTop w:val="0"/>
                  <w:marBottom w:val="0"/>
                  <w:divBdr>
                    <w:top w:val="none" w:sz="0" w:space="0" w:color="auto"/>
                    <w:left w:val="none" w:sz="0" w:space="0" w:color="auto"/>
                    <w:bottom w:val="none" w:sz="0" w:space="0" w:color="auto"/>
                    <w:right w:val="none" w:sz="0" w:space="0" w:color="auto"/>
                  </w:divBdr>
                  <w:divsChild>
                    <w:div w:id="1762139076">
                      <w:marLeft w:val="0"/>
                      <w:marRight w:val="0"/>
                      <w:marTop w:val="0"/>
                      <w:marBottom w:val="0"/>
                      <w:divBdr>
                        <w:top w:val="none" w:sz="0" w:space="0" w:color="auto"/>
                        <w:left w:val="none" w:sz="0" w:space="0" w:color="auto"/>
                        <w:bottom w:val="none" w:sz="0" w:space="0" w:color="auto"/>
                        <w:right w:val="none" w:sz="0" w:space="0" w:color="auto"/>
                      </w:divBdr>
                    </w:div>
                  </w:divsChild>
                </w:div>
                <w:div w:id="1384059907">
                  <w:marLeft w:val="0"/>
                  <w:marRight w:val="0"/>
                  <w:marTop w:val="0"/>
                  <w:marBottom w:val="0"/>
                  <w:divBdr>
                    <w:top w:val="none" w:sz="0" w:space="0" w:color="auto"/>
                    <w:left w:val="none" w:sz="0" w:space="0" w:color="auto"/>
                    <w:bottom w:val="none" w:sz="0" w:space="0" w:color="auto"/>
                    <w:right w:val="none" w:sz="0" w:space="0" w:color="auto"/>
                  </w:divBdr>
                  <w:divsChild>
                    <w:div w:id="507673721">
                      <w:marLeft w:val="0"/>
                      <w:marRight w:val="0"/>
                      <w:marTop w:val="0"/>
                      <w:marBottom w:val="0"/>
                      <w:divBdr>
                        <w:top w:val="none" w:sz="0" w:space="0" w:color="auto"/>
                        <w:left w:val="none" w:sz="0" w:space="0" w:color="auto"/>
                        <w:bottom w:val="none" w:sz="0" w:space="0" w:color="auto"/>
                        <w:right w:val="none" w:sz="0" w:space="0" w:color="auto"/>
                      </w:divBdr>
                    </w:div>
                  </w:divsChild>
                </w:div>
                <w:div w:id="497307142">
                  <w:marLeft w:val="0"/>
                  <w:marRight w:val="0"/>
                  <w:marTop w:val="0"/>
                  <w:marBottom w:val="0"/>
                  <w:divBdr>
                    <w:top w:val="none" w:sz="0" w:space="0" w:color="auto"/>
                    <w:left w:val="none" w:sz="0" w:space="0" w:color="auto"/>
                    <w:bottom w:val="none" w:sz="0" w:space="0" w:color="auto"/>
                    <w:right w:val="none" w:sz="0" w:space="0" w:color="auto"/>
                  </w:divBdr>
                  <w:divsChild>
                    <w:div w:id="1762288728">
                      <w:marLeft w:val="0"/>
                      <w:marRight w:val="0"/>
                      <w:marTop w:val="0"/>
                      <w:marBottom w:val="0"/>
                      <w:divBdr>
                        <w:top w:val="none" w:sz="0" w:space="0" w:color="auto"/>
                        <w:left w:val="none" w:sz="0" w:space="0" w:color="auto"/>
                        <w:bottom w:val="none" w:sz="0" w:space="0" w:color="auto"/>
                        <w:right w:val="none" w:sz="0" w:space="0" w:color="auto"/>
                      </w:divBdr>
                    </w:div>
                  </w:divsChild>
                </w:div>
                <w:div w:id="2140024621">
                  <w:marLeft w:val="0"/>
                  <w:marRight w:val="0"/>
                  <w:marTop w:val="0"/>
                  <w:marBottom w:val="0"/>
                  <w:divBdr>
                    <w:top w:val="none" w:sz="0" w:space="0" w:color="auto"/>
                    <w:left w:val="none" w:sz="0" w:space="0" w:color="auto"/>
                    <w:bottom w:val="none" w:sz="0" w:space="0" w:color="auto"/>
                    <w:right w:val="none" w:sz="0" w:space="0" w:color="auto"/>
                  </w:divBdr>
                  <w:divsChild>
                    <w:div w:id="1619137951">
                      <w:marLeft w:val="0"/>
                      <w:marRight w:val="0"/>
                      <w:marTop w:val="0"/>
                      <w:marBottom w:val="0"/>
                      <w:divBdr>
                        <w:top w:val="none" w:sz="0" w:space="0" w:color="auto"/>
                        <w:left w:val="none" w:sz="0" w:space="0" w:color="auto"/>
                        <w:bottom w:val="none" w:sz="0" w:space="0" w:color="auto"/>
                        <w:right w:val="none" w:sz="0" w:space="0" w:color="auto"/>
                      </w:divBdr>
                    </w:div>
                  </w:divsChild>
                </w:div>
                <w:div w:id="1446804601">
                  <w:marLeft w:val="0"/>
                  <w:marRight w:val="0"/>
                  <w:marTop w:val="0"/>
                  <w:marBottom w:val="0"/>
                  <w:divBdr>
                    <w:top w:val="none" w:sz="0" w:space="0" w:color="auto"/>
                    <w:left w:val="none" w:sz="0" w:space="0" w:color="auto"/>
                    <w:bottom w:val="none" w:sz="0" w:space="0" w:color="auto"/>
                    <w:right w:val="none" w:sz="0" w:space="0" w:color="auto"/>
                  </w:divBdr>
                  <w:divsChild>
                    <w:div w:id="87242017">
                      <w:marLeft w:val="0"/>
                      <w:marRight w:val="0"/>
                      <w:marTop w:val="0"/>
                      <w:marBottom w:val="0"/>
                      <w:divBdr>
                        <w:top w:val="none" w:sz="0" w:space="0" w:color="auto"/>
                        <w:left w:val="none" w:sz="0" w:space="0" w:color="auto"/>
                        <w:bottom w:val="none" w:sz="0" w:space="0" w:color="auto"/>
                        <w:right w:val="none" w:sz="0" w:space="0" w:color="auto"/>
                      </w:divBdr>
                    </w:div>
                  </w:divsChild>
                </w:div>
                <w:div w:id="252737906">
                  <w:marLeft w:val="0"/>
                  <w:marRight w:val="0"/>
                  <w:marTop w:val="0"/>
                  <w:marBottom w:val="0"/>
                  <w:divBdr>
                    <w:top w:val="none" w:sz="0" w:space="0" w:color="auto"/>
                    <w:left w:val="none" w:sz="0" w:space="0" w:color="auto"/>
                    <w:bottom w:val="none" w:sz="0" w:space="0" w:color="auto"/>
                    <w:right w:val="none" w:sz="0" w:space="0" w:color="auto"/>
                  </w:divBdr>
                  <w:divsChild>
                    <w:div w:id="271863944">
                      <w:marLeft w:val="0"/>
                      <w:marRight w:val="0"/>
                      <w:marTop w:val="0"/>
                      <w:marBottom w:val="0"/>
                      <w:divBdr>
                        <w:top w:val="none" w:sz="0" w:space="0" w:color="auto"/>
                        <w:left w:val="none" w:sz="0" w:space="0" w:color="auto"/>
                        <w:bottom w:val="none" w:sz="0" w:space="0" w:color="auto"/>
                        <w:right w:val="none" w:sz="0" w:space="0" w:color="auto"/>
                      </w:divBdr>
                    </w:div>
                  </w:divsChild>
                </w:div>
                <w:div w:id="134299784">
                  <w:marLeft w:val="0"/>
                  <w:marRight w:val="0"/>
                  <w:marTop w:val="0"/>
                  <w:marBottom w:val="0"/>
                  <w:divBdr>
                    <w:top w:val="none" w:sz="0" w:space="0" w:color="auto"/>
                    <w:left w:val="none" w:sz="0" w:space="0" w:color="auto"/>
                    <w:bottom w:val="none" w:sz="0" w:space="0" w:color="auto"/>
                    <w:right w:val="none" w:sz="0" w:space="0" w:color="auto"/>
                  </w:divBdr>
                  <w:divsChild>
                    <w:div w:id="98065555">
                      <w:marLeft w:val="0"/>
                      <w:marRight w:val="0"/>
                      <w:marTop w:val="0"/>
                      <w:marBottom w:val="0"/>
                      <w:divBdr>
                        <w:top w:val="none" w:sz="0" w:space="0" w:color="auto"/>
                        <w:left w:val="none" w:sz="0" w:space="0" w:color="auto"/>
                        <w:bottom w:val="none" w:sz="0" w:space="0" w:color="auto"/>
                        <w:right w:val="none" w:sz="0" w:space="0" w:color="auto"/>
                      </w:divBdr>
                    </w:div>
                  </w:divsChild>
                </w:div>
                <w:div w:id="889804987">
                  <w:marLeft w:val="0"/>
                  <w:marRight w:val="0"/>
                  <w:marTop w:val="0"/>
                  <w:marBottom w:val="0"/>
                  <w:divBdr>
                    <w:top w:val="none" w:sz="0" w:space="0" w:color="auto"/>
                    <w:left w:val="none" w:sz="0" w:space="0" w:color="auto"/>
                    <w:bottom w:val="none" w:sz="0" w:space="0" w:color="auto"/>
                    <w:right w:val="none" w:sz="0" w:space="0" w:color="auto"/>
                  </w:divBdr>
                  <w:divsChild>
                    <w:div w:id="1755541860">
                      <w:marLeft w:val="0"/>
                      <w:marRight w:val="0"/>
                      <w:marTop w:val="0"/>
                      <w:marBottom w:val="0"/>
                      <w:divBdr>
                        <w:top w:val="none" w:sz="0" w:space="0" w:color="auto"/>
                        <w:left w:val="none" w:sz="0" w:space="0" w:color="auto"/>
                        <w:bottom w:val="none" w:sz="0" w:space="0" w:color="auto"/>
                        <w:right w:val="none" w:sz="0" w:space="0" w:color="auto"/>
                      </w:divBdr>
                    </w:div>
                  </w:divsChild>
                </w:div>
                <w:div w:id="271396462">
                  <w:marLeft w:val="0"/>
                  <w:marRight w:val="0"/>
                  <w:marTop w:val="0"/>
                  <w:marBottom w:val="0"/>
                  <w:divBdr>
                    <w:top w:val="none" w:sz="0" w:space="0" w:color="auto"/>
                    <w:left w:val="none" w:sz="0" w:space="0" w:color="auto"/>
                    <w:bottom w:val="none" w:sz="0" w:space="0" w:color="auto"/>
                    <w:right w:val="none" w:sz="0" w:space="0" w:color="auto"/>
                  </w:divBdr>
                  <w:divsChild>
                    <w:div w:id="1056469317">
                      <w:marLeft w:val="0"/>
                      <w:marRight w:val="0"/>
                      <w:marTop w:val="0"/>
                      <w:marBottom w:val="0"/>
                      <w:divBdr>
                        <w:top w:val="none" w:sz="0" w:space="0" w:color="auto"/>
                        <w:left w:val="none" w:sz="0" w:space="0" w:color="auto"/>
                        <w:bottom w:val="none" w:sz="0" w:space="0" w:color="auto"/>
                        <w:right w:val="none" w:sz="0" w:space="0" w:color="auto"/>
                      </w:divBdr>
                    </w:div>
                  </w:divsChild>
                </w:div>
                <w:div w:id="1536235193">
                  <w:marLeft w:val="0"/>
                  <w:marRight w:val="0"/>
                  <w:marTop w:val="0"/>
                  <w:marBottom w:val="0"/>
                  <w:divBdr>
                    <w:top w:val="none" w:sz="0" w:space="0" w:color="auto"/>
                    <w:left w:val="none" w:sz="0" w:space="0" w:color="auto"/>
                    <w:bottom w:val="none" w:sz="0" w:space="0" w:color="auto"/>
                    <w:right w:val="none" w:sz="0" w:space="0" w:color="auto"/>
                  </w:divBdr>
                  <w:divsChild>
                    <w:div w:id="365061503">
                      <w:marLeft w:val="0"/>
                      <w:marRight w:val="0"/>
                      <w:marTop w:val="0"/>
                      <w:marBottom w:val="0"/>
                      <w:divBdr>
                        <w:top w:val="none" w:sz="0" w:space="0" w:color="auto"/>
                        <w:left w:val="none" w:sz="0" w:space="0" w:color="auto"/>
                        <w:bottom w:val="none" w:sz="0" w:space="0" w:color="auto"/>
                        <w:right w:val="none" w:sz="0" w:space="0" w:color="auto"/>
                      </w:divBdr>
                    </w:div>
                  </w:divsChild>
                </w:div>
                <w:div w:id="112481288">
                  <w:marLeft w:val="0"/>
                  <w:marRight w:val="0"/>
                  <w:marTop w:val="0"/>
                  <w:marBottom w:val="0"/>
                  <w:divBdr>
                    <w:top w:val="none" w:sz="0" w:space="0" w:color="auto"/>
                    <w:left w:val="none" w:sz="0" w:space="0" w:color="auto"/>
                    <w:bottom w:val="none" w:sz="0" w:space="0" w:color="auto"/>
                    <w:right w:val="none" w:sz="0" w:space="0" w:color="auto"/>
                  </w:divBdr>
                  <w:divsChild>
                    <w:div w:id="1389960107">
                      <w:marLeft w:val="0"/>
                      <w:marRight w:val="0"/>
                      <w:marTop w:val="0"/>
                      <w:marBottom w:val="0"/>
                      <w:divBdr>
                        <w:top w:val="none" w:sz="0" w:space="0" w:color="auto"/>
                        <w:left w:val="none" w:sz="0" w:space="0" w:color="auto"/>
                        <w:bottom w:val="none" w:sz="0" w:space="0" w:color="auto"/>
                        <w:right w:val="none" w:sz="0" w:space="0" w:color="auto"/>
                      </w:divBdr>
                    </w:div>
                  </w:divsChild>
                </w:div>
                <w:div w:id="1985042739">
                  <w:marLeft w:val="0"/>
                  <w:marRight w:val="0"/>
                  <w:marTop w:val="0"/>
                  <w:marBottom w:val="0"/>
                  <w:divBdr>
                    <w:top w:val="none" w:sz="0" w:space="0" w:color="auto"/>
                    <w:left w:val="none" w:sz="0" w:space="0" w:color="auto"/>
                    <w:bottom w:val="none" w:sz="0" w:space="0" w:color="auto"/>
                    <w:right w:val="none" w:sz="0" w:space="0" w:color="auto"/>
                  </w:divBdr>
                  <w:divsChild>
                    <w:div w:id="279186189">
                      <w:marLeft w:val="0"/>
                      <w:marRight w:val="0"/>
                      <w:marTop w:val="0"/>
                      <w:marBottom w:val="0"/>
                      <w:divBdr>
                        <w:top w:val="none" w:sz="0" w:space="0" w:color="auto"/>
                        <w:left w:val="none" w:sz="0" w:space="0" w:color="auto"/>
                        <w:bottom w:val="none" w:sz="0" w:space="0" w:color="auto"/>
                        <w:right w:val="none" w:sz="0" w:space="0" w:color="auto"/>
                      </w:divBdr>
                    </w:div>
                  </w:divsChild>
                </w:div>
                <w:div w:id="520358446">
                  <w:marLeft w:val="0"/>
                  <w:marRight w:val="0"/>
                  <w:marTop w:val="0"/>
                  <w:marBottom w:val="0"/>
                  <w:divBdr>
                    <w:top w:val="none" w:sz="0" w:space="0" w:color="auto"/>
                    <w:left w:val="none" w:sz="0" w:space="0" w:color="auto"/>
                    <w:bottom w:val="none" w:sz="0" w:space="0" w:color="auto"/>
                    <w:right w:val="none" w:sz="0" w:space="0" w:color="auto"/>
                  </w:divBdr>
                  <w:divsChild>
                    <w:div w:id="1280255903">
                      <w:marLeft w:val="0"/>
                      <w:marRight w:val="0"/>
                      <w:marTop w:val="0"/>
                      <w:marBottom w:val="0"/>
                      <w:divBdr>
                        <w:top w:val="none" w:sz="0" w:space="0" w:color="auto"/>
                        <w:left w:val="none" w:sz="0" w:space="0" w:color="auto"/>
                        <w:bottom w:val="none" w:sz="0" w:space="0" w:color="auto"/>
                        <w:right w:val="none" w:sz="0" w:space="0" w:color="auto"/>
                      </w:divBdr>
                    </w:div>
                  </w:divsChild>
                </w:div>
                <w:div w:id="167522843">
                  <w:marLeft w:val="0"/>
                  <w:marRight w:val="0"/>
                  <w:marTop w:val="0"/>
                  <w:marBottom w:val="0"/>
                  <w:divBdr>
                    <w:top w:val="none" w:sz="0" w:space="0" w:color="auto"/>
                    <w:left w:val="none" w:sz="0" w:space="0" w:color="auto"/>
                    <w:bottom w:val="none" w:sz="0" w:space="0" w:color="auto"/>
                    <w:right w:val="none" w:sz="0" w:space="0" w:color="auto"/>
                  </w:divBdr>
                  <w:divsChild>
                    <w:div w:id="19457709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45830011">
          <w:marLeft w:val="0"/>
          <w:marRight w:val="0"/>
          <w:marTop w:val="0"/>
          <w:marBottom w:val="0"/>
          <w:divBdr>
            <w:top w:val="none" w:sz="0" w:space="0" w:color="auto"/>
            <w:left w:val="none" w:sz="0" w:space="0" w:color="auto"/>
            <w:bottom w:val="none" w:sz="0" w:space="0" w:color="auto"/>
            <w:right w:val="none" w:sz="0" w:space="0" w:color="auto"/>
          </w:divBdr>
        </w:div>
        <w:div w:id="1460950631">
          <w:marLeft w:val="0"/>
          <w:marRight w:val="0"/>
          <w:marTop w:val="0"/>
          <w:marBottom w:val="0"/>
          <w:divBdr>
            <w:top w:val="none" w:sz="0" w:space="0" w:color="auto"/>
            <w:left w:val="none" w:sz="0" w:space="0" w:color="auto"/>
            <w:bottom w:val="none" w:sz="0" w:space="0" w:color="auto"/>
            <w:right w:val="none" w:sz="0" w:space="0" w:color="auto"/>
          </w:divBdr>
          <w:divsChild>
            <w:div w:id="1857232224">
              <w:marLeft w:val="0"/>
              <w:marRight w:val="0"/>
              <w:marTop w:val="0"/>
              <w:marBottom w:val="0"/>
              <w:divBdr>
                <w:top w:val="none" w:sz="0" w:space="0" w:color="auto"/>
                <w:left w:val="none" w:sz="0" w:space="0" w:color="auto"/>
                <w:bottom w:val="none" w:sz="0" w:space="0" w:color="auto"/>
                <w:right w:val="none" w:sz="0" w:space="0" w:color="auto"/>
              </w:divBdr>
            </w:div>
            <w:div w:id="2067801091">
              <w:marLeft w:val="0"/>
              <w:marRight w:val="0"/>
              <w:marTop w:val="0"/>
              <w:marBottom w:val="0"/>
              <w:divBdr>
                <w:top w:val="none" w:sz="0" w:space="0" w:color="auto"/>
                <w:left w:val="none" w:sz="0" w:space="0" w:color="auto"/>
                <w:bottom w:val="none" w:sz="0" w:space="0" w:color="auto"/>
                <w:right w:val="none" w:sz="0" w:space="0" w:color="auto"/>
              </w:divBdr>
            </w:div>
            <w:div w:id="322778126">
              <w:marLeft w:val="0"/>
              <w:marRight w:val="0"/>
              <w:marTop w:val="0"/>
              <w:marBottom w:val="0"/>
              <w:divBdr>
                <w:top w:val="none" w:sz="0" w:space="0" w:color="auto"/>
                <w:left w:val="none" w:sz="0" w:space="0" w:color="auto"/>
                <w:bottom w:val="none" w:sz="0" w:space="0" w:color="auto"/>
                <w:right w:val="none" w:sz="0" w:space="0" w:color="auto"/>
              </w:divBdr>
            </w:div>
            <w:div w:id="509294711">
              <w:marLeft w:val="0"/>
              <w:marRight w:val="0"/>
              <w:marTop w:val="0"/>
              <w:marBottom w:val="0"/>
              <w:divBdr>
                <w:top w:val="none" w:sz="0" w:space="0" w:color="auto"/>
                <w:left w:val="none" w:sz="0" w:space="0" w:color="auto"/>
                <w:bottom w:val="none" w:sz="0" w:space="0" w:color="auto"/>
                <w:right w:val="none" w:sz="0" w:space="0" w:color="auto"/>
              </w:divBdr>
            </w:div>
            <w:div w:id="100492502">
              <w:marLeft w:val="0"/>
              <w:marRight w:val="0"/>
              <w:marTop w:val="0"/>
              <w:marBottom w:val="0"/>
              <w:divBdr>
                <w:top w:val="none" w:sz="0" w:space="0" w:color="auto"/>
                <w:left w:val="none" w:sz="0" w:space="0" w:color="auto"/>
                <w:bottom w:val="none" w:sz="0" w:space="0" w:color="auto"/>
                <w:right w:val="none" w:sz="0" w:space="0" w:color="auto"/>
              </w:divBdr>
            </w:div>
            <w:div w:id="476724590">
              <w:marLeft w:val="0"/>
              <w:marRight w:val="0"/>
              <w:marTop w:val="0"/>
              <w:marBottom w:val="0"/>
              <w:divBdr>
                <w:top w:val="none" w:sz="0" w:space="0" w:color="auto"/>
                <w:left w:val="none" w:sz="0" w:space="0" w:color="auto"/>
                <w:bottom w:val="none" w:sz="0" w:space="0" w:color="auto"/>
                <w:right w:val="none" w:sz="0" w:space="0" w:color="auto"/>
              </w:divBdr>
            </w:div>
            <w:div w:id="1801026639">
              <w:marLeft w:val="0"/>
              <w:marRight w:val="0"/>
              <w:marTop w:val="0"/>
              <w:marBottom w:val="0"/>
              <w:divBdr>
                <w:top w:val="none" w:sz="0" w:space="0" w:color="auto"/>
                <w:left w:val="none" w:sz="0" w:space="0" w:color="auto"/>
                <w:bottom w:val="none" w:sz="0" w:space="0" w:color="auto"/>
                <w:right w:val="none" w:sz="0" w:space="0" w:color="auto"/>
              </w:divBdr>
            </w:div>
            <w:div w:id="1049188526">
              <w:marLeft w:val="0"/>
              <w:marRight w:val="0"/>
              <w:marTop w:val="0"/>
              <w:marBottom w:val="0"/>
              <w:divBdr>
                <w:top w:val="none" w:sz="0" w:space="0" w:color="auto"/>
                <w:left w:val="none" w:sz="0" w:space="0" w:color="auto"/>
                <w:bottom w:val="none" w:sz="0" w:space="0" w:color="auto"/>
                <w:right w:val="none" w:sz="0" w:space="0" w:color="auto"/>
              </w:divBdr>
            </w:div>
            <w:div w:id="528029600">
              <w:marLeft w:val="0"/>
              <w:marRight w:val="0"/>
              <w:marTop w:val="0"/>
              <w:marBottom w:val="0"/>
              <w:divBdr>
                <w:top w:val="none" w:sz="0" w:space="0" w:color="auto"/>
                <w:left w:val="none" w:sz="0" w:space="0" w:color="auto"/>
                <w:bottom w:val="none" w:sz="0" w:space="0" w:color="auto"/>
                <w:right w:val="none" w:sz="0" w:space="0" w:color="auto"/>
              </w:divBdr>
            </w:div>
            <w:div w:id="93865416">
              <w:marLeft w:val="0"/>
              <w:marRight w:val="0"/>
              <w:marTop w:val="0"/>
              <w:marBottom w:val="0"/>
              <w:divBdr>
                <w:top w:val="none" w:sz="0" w:space="0" w:color="auto"/>
                <w:left w:val="none" w:sz="0" w:space="0" w:color="auto"/>
                <w:bottom w:val="none" w:sz="0" w:space="0" w:color="auto"/>
                <w:right w:val="none" w:sz="0" w:space="0" w:color="auto"/>
              </w:divBdr>
            </w:div>
            <w:div w:id="961961550">
              <w:marLeft w:val="0"/>
              <w:marRight w:val="0"/>
              <w:marTop w:val="0"/>
              <w:marBottom w:val="0"/>
              <w:divBdr>
                <w:top w:val="none" w:sz="0" w:space="0" w:color="auto"/>
                <w:left w:val="none" w:sz="0" w:space="0" w:color="auto"/>
                <w:bottom w:val="none" w:sz="0" w:space="0" w:color="auto"/>
                <w:right w:val="none" w:sz="0" w:space="0" w:color="auto"/>
              </w:divBdr>
            </w:div>
            <w:div w:id="375587399">
              <w:marLeft w:val="0"/>
              <w:marRight w:val="0"/>
              <w:marTop w:val="0"/>
              <w:marBottom w:val="0"/>
              <w:divBdr>
                <w:top w:val="none" w:sz="0" w:space="0" w:color="auto"/>
                <w:left w:val="none" w:sz="0" w:space="0" w:color="auto"/>
                <w:bottom w:val="none" w:sz="0" w:space="0" w:color="auto"/>
                <w:right w:val="none" w:sz="0" w:space="0" w:color="auto"/>
              </w:divBdr>
            </w:div>
            <w:div w:id="471606521">
              <w:marLeft w:val="0"/>
              <w:marRight w:val="0"/>
              <w:marTop w:val="0"/>
              <w:marBottom w:val="0"/>
              <w:divBdr>
                <w:top w:val="none" w:sz="0" w:space="0" w:color="auto"/>
                <w:left w:val="none" w:sz="0" w:space="0" w:color="auto"/>
                <w:bottom w:val="none" w:sz="0" w:space="0" w:color="auto"/>
                <w:right w:val="none" w:sz="0" w:space="0" w:color="auto"/>
              </w:divBdr>
            </w:div>
            <w:div w:id="968126850">
              <w:marLeft w:val="0"/>
              <w:marRight w:val="0"/>
              <w:marTop w:val="0"/>
              <w:marBottom w:val="0"/>
              <w:divBdr>
                <w:top w:val="none" w:sz="0" w:space="0" w:color="auto"/>
                <w:left w:val="none" w:sz="0" w:space="0" w:color="auto"/>
                <w:bottom w:val="none" w:sz="0" w:space="0" w:color="auto"/>
                <w:right w:val="none" w:sz="0" w:space="0" w:color="auto"/>
              </w:divBdr>
            </w:div>
            <w:div w:id="707030958">
              <w:marLeft w:val="0"/>
              <w:marRight w:val="0"/>
              <w:marTop w:val="0"/>
              <w:marBottom w:val="0"/>
              <w:divBdr>
                <w:top w:val="none" w:sz="0" w:space="0" w:color="auto"/>
                <w:left w:val="none" w:sz="0" w:space="0" w:color="auto"/>
                <w:bottom w:val="none" w:sz="0" w:space="0" w:color="auto"/>
                <w:right w:val="none" w:sz="0" w:space="0" w:color="auto"/>
              </w:divBdr>
            </w:div>
            <w:div w:id="664551861">
              <w:marLeft w:val="0"/>
              <w:marRight w:val="0"/>
              <w:marTop w:val="0"/>
              <w:marBottom w:val="0"/>
              <w:divBdr>
                <w:top w:val="none" w:sz="0" w:space="0" w:color="auto"/>
                <w:left w:val="none" w:sz="0" w:space="0" w:color="auto"/>
                <w:bottom w:val="none" w:sz="0" w:space="0" w:color="auto"/>
                <w:right w:val="none" w:sz="0" w:space="0" w:color="auto"/>
              </w:divBdr>
            </w:div>
            <w:div w:id="1585869797">
              <w:marLeft w:val="0"/>
              <w:marRight w:val="0"/>
              <w:marTop w:val="0"/>
              <w:marBottom w:val="0"/>
              <w:divBdr>
                <w:top w:val="none" w:sz="0" w:space="0" w:color="auto"/>
                <w:left w:val="none" w:sz="0" w:space="0" w:color="auto"/>
                <w:bottom w:val="none" w:sz="0" w:space="0" w:color="auto"/>
                <w:right w:val="none" w:sz="0" w:space="0" w:color="auto"/>
              </w:divBdr>
            </w:div>
            <w:div w:id="1172525718">
              <w:marLeft w:val="0"/>
              <w:marRight w:val="0"/>
              <w:marTop w:val="0"/>
              <w:marBottom w:val="0"/>
              <w:divBdr>
                <w:top w:val="none" w:sz="0" w:space="0" w:color="auto"/>
                <w:left w:val="none" w:sz="0" w:space="0" w:color="auto"/>
                <w:bottom w:val="none" w:sz="0" w:space="0" w:color="auto"/>
                <w:right w:val="none" w:sz="0" w:space="0" w:color="auto"/>
              </w:divBdr>
            </w:div>
          </w:divsChild>
        </w:div>
        <w:div w:id="1203637680">
          <w:marLeft w:val="0"/>
          <w:marRight w:val="0"/>
          <w:marTop w:val="0"/>
          <w:marBottom w:val="0"/>
          <w:divBdr>
            <w:top w:val="none" w:sz="0" w:space="0" w:color="auto"/>
            <w:left w:val="none" w:sz="0" w:space="0" w:color="auto"/>
            <w:bottom w:val="none" w:sz="0" w:space="0" w:color="auto"/>
            <w:right w:val="none" w:sz="0" w:space="0" w:color="auto"/>
          </w:divBdr>
        </w:div>
        <w:div w:id="824471844">
          <w:marLeft w:val="0"/>
          <w:marRight w:val="0"/>
          <w:marTop w:val="0"/>
          <w:marBottom w:val="0"/>
          <w:divBdr>
            <w:top w:val="none" w:sz="0" w:space="0" w:color="auto"/>
            <w:left w:val="none" w:sz="0" w:space="0" w:color="auto"/>
            <w:bottom w:val="none" w:sz="0" w:space="0" w:color="auto"/>
            <w:right w:val="none" w:sz="0" w:space="0" w:color="auto"/>
          </w:divBdr>
        </w:div>
        <w:div w:id="457257542">
          <w:marLeft w:val="0"/>
          <w:marRight w:val="0"/>
          <w:marTop w:val="0"/>
          <w:marBottom w:val="0"/>
          <w:divBdr>
            <w:top w:val="none" w:sz="0" w:space="0" w:color="auto"/>
            <w:left w:val="none" w:sz="0" w:space="0" w:color="auto"/>
            <w:bottom w:val="none" w:sz="0" w:space="0" w:color="auto"/>
            <w:right w:val="none" w:sz="0" w:space="0" w:color="auto"/>
          </w:divBdr>
        </w:div>
        <w:div w:id="993994362">
          <w:marLeft w:val="0"/>
          <w:marRight w:val="0"/>
          <w:marTop w:val="0"/>
          <w:marBottom w:val="0"/>
          <w:divBdr>
            <w:top w:val="none" w:sz="0" w:space="0" w:color="auto"/>
            <w:left w:val="none" w:sz="0" w:space="0" w:color="auto"/>
            <w:bottom w:val="none" w:sz="0" w:space="0" w:color="auto"/>
            <w:right w:val="none" w:sz="0" w:space="0" w:color="auto"/>
          </w:divBdr>
        </w:div>
        <w:div w:id="713965690">
          <w:marLeft w:val="0"/>
          <w:marRight w:val="0"/>
          <w:marTop w:val="0"/>
          <w:marBottom w:val="0"/>
          <w:divBdr>
            <w:top w:val="none" w:sz="0" w:space="0" w:color="auto"/>
            <w:left w:val="none" w:sz="0" w:space="0" w:color="auto"/>
            <w:bottom w:val="none" w:sz="0" w:space="0" w:color="auto"/>
            <w:right w:val="none" w:sz="0" w:space="0" w:color="auto"/>
          </w:divBdr>
        </w:div>
        <w:div w:id="1907298288">
          <w:marLeft w:val="0"/>
          <w:marRight w:val="0"/>
          <w:marTop w:val="0"/>
          <w:marBottom w:val="0"/>
          <w:divBdr>
            <w:top w:val="none" w:sz="0" w:space="0" w:color="auto"/>
            <w:left w:val="none" w:sz="0" w:space="0" w:color="auto"/>
            <w:bottom w:val="none" w:sz="0" w:space="0" w:color="auto"/>
            <w:right w:val="none" w:sz="0" w:space="0" w:color="auto"/>
          </w:divBdr>
          <w:divsChild>
            <w:div w:id="1004674513">
              <w:marLeft w:val="-75"/>
              <w:marRight w:val="0"/>
              <w:marTop w:val="30"/>
              <w:marBottom w:val="30"/>
              <w:divBdr>
                <w:top w:val="none" w:sz="0" w:space="0" w:color="auto"/>
                <w:left w:val="none" w:sz="0" w:space="0" w:color="auto"/>
                <w:bottom w:val="none" w:sz="0" w:space="0" w:color="auto"/>
                <w:right w:val="none" w:sz="0" w:space="0" w:color="auto"/>
              </w:divBdr>
              <w:divsChild>
                <w:div w:id="202980607">
                  <w:marLeft w:val="0"/>
                  <w:marRight w:val="0"/>
                  <w:marTop w:val="0"/>
                  <w:marBottom w:val="0"/>
                  <w:divBdr>
                    <w:top w:val="none" w:sz="0" w:space="0" w:color="auto"/>
                    <w:left w:val="none" w:sz="0" w:space="0" w:color="auto"/>
                    <w:bottom w:val="none" w:sz="0" w:space="0" w:color="auto"/>
                    <w:right w:val="none" w:sz="0" w:space="0" w:color="auto"/>
                  </w:divBdr>
                  <w:divsChild>
                    <w:div w:id="334189044">
                      <w:marLeft w:val="0"/>
                      <w:marRight w:val="0"/>
                      <w:marTop w:val="0"/>
                      <w:marBottom w:val="0"/>
                      <w:divBdr>
                        <w:top w:val="none" w:sz="0" w:space="0" w:color="auto"/>
                        <w:left w:val="none" w:sz="0" w:space="0" w:color="auto"/>
                        <w:bottom w:val="none" w:sz="0" w:space="0" w:color="auto"/>
                        <w:right w:val="none" w:sz="0" w:space="0" w:color="auto"/>
                      </w:divBdr>
                    </w:div>
                  </w:divsChild>
                </w:div>
                <w:div w:id="476149158">
                  <w:marLeft w:val="0"/>
                  <w:marRight w:val="0"/>
                  <w:marTop w:val="0"/>
                  <w:marBottom w:val="0"/>
                  <w:divBdr>
                    <w:top w:val="none" w:sz="0" w:space="0" w:color="auto"/>
                    <w:left w:val="none" w:sz="0" w:space="0" w:color="auto"/>
                    <w:bottom w:val="none" w:sz="0" w:space="0" w:color="auto"/>
                    <w:right w:val="none" w:sz="0" w:space="0" w:color="auto"/>
                  </w:divBdr>
                  <w:divsChild>
                    <w:div w:id="361632556">
                      <w:marLeft w:val="0"/>
                      <w:marRight w:val="0"/>
                      <w:marTop w:val="0"/>
                      <w:marBottom w:val="0"/>
                      <w:divBdr>
                        <w:top w:val="none" w:sz="0" w:space="0" w:color="auto"/>
                        <w:left w:val="none" w:sz="0" w:space="0" w:color="auto"/>
                        <w:bottom w:val="none" w:sz="0" w:space="0" w:color="auto"/>
                        <w:right w:val="none" w:sz="0" w:space="0" w:color="auto"/>
                      </w:divBdr>
                    </w:div>
                  </w:divsChild>
                </w:div>
                <w:div w:id="571349427">
                  <w:marLeft w:val="0"/>
                  <w:marRight w:val="0"/>
                  <w:marTop w:val="0"/>
                  <w:marBottom w:val="0"/>
                  <w:divBdr>
                    <w:top w:val="none" w:sz="0" w:space="0" w:color="auto"/>
                    <w:left w:val="none" w:sz="0" w:space="0" w:color="auto"/>
                    <w:bottom w:val="none" w:sz="0" w:space="0" w:color="auto"/>
                    <w:right w:val="none" w:sz="0" w:space="0" w:color="auto"/>
                  </w:divBdr>
                  <w:divsChild>
                    <w:div w:id="395664425">
                      <w:marLeft w:val="0"/>
                      <w:marRight w:val="0"/>
                      <w:marTop w:val="0"/>
                      <w:marBottom w:val="0"/>
                      <w:divBdr>
                        <w:top w:val="none" w:sz="0" w:space="0" w:color="auto"/>
                        <w:left w:val="none" w:sz="0" w:space="0" w:color="auto"/>
                        <w:bottom w:val="none" w:sz="0" w:space="0" w:color="auto"/>
                        <w:right w:val="none" w:sz="0" w:space="0" w:color="auto"/>
                      </w:divBdr>
                    </w:div>
                  </w:divsChild>
                </w:div>
                <w:div w:id="1472360071">
                  <w:marLeft w:val="0"/>
                  <w:marRight w:val="0"/>
                  <w:marTop w:val="0"/>
                  <w:marBottom w:val="0"/>
                  <w:divBdr>
                    <w:top w:val="none" w:sz="0" w:space="0" w:color="auto"/>
                    <w:left w:val="none" w:sz="0" w:space="0" w:color="auto"/>
                    <w:bottom w:val="none" w:sz="0" w:space="0" w:color="auto"/>
                    <w:right w:val="none" w:sz="0" w:space="0" w:color="auto"/>
                  </w:divBdr>
                  <w:divsChild>
                    <w:div w:id="11613557">
                      <w:marLeft w:val="0"/>
                      <w:marRight w:val="0"/>
                      <w:marTop w:val="0"/>
                      <w:marBottom w:val="0"/>
                      <w:divBdr>
                        <w:top w:val="none" w:sz="0" w:space="0" w:color="auto"/>
                        <w:left w:val="none" w:sz="0" w:space="0" w:color="auto"/>
                        <w:bottom w:val="none" w:sz="0" w:space="0" w:color="auto"/>
                        <w:right w:val="none" w:sz="0" w:space="0" w:color="auto"/>
                      </w:divBdr>
                    </w:div>
                  </w:divsChild>
                </w:div>
                <w:div w:id="980429919">
                  <w:marLeft w:val="0"/>
                  <w:marRight w:val="0"/>
                  <w:marTop w:val="0"/>
                  <w:marBottom w:val="0"/>
                  <w:divBdr>
                    <w:top w:val="none" w:sz="0" w:space="0" w:color="auto"/>
                    <w:left w:val="none" w:sz="0" w:space="0" w:color="auto"/>
                    <w:bottom w:val="none" w:sz="0" w:space="0" w:color="auto"/>
                    <w:right w:val="none" w:sz="0" w:space="0" w:color="auto"/>
                  </w:divBdr>
                  <w:divsChild>
                    <w:div w:id="1555659282">
                      <w:marLeft w:val="0"/>
                      <w:marRight w:val="0"/>
                      <w:marTop w:val="0"/>
                      <w:marBottom w:val="0"/>
                      <w:divBdr>
                        <w:top w:val="none" w:sz="0" w:space="0" w:color="auto"/>
                        <w:left w:val="none" w:sz="0" w:space="0" w:color="auto"/>
                        <w:bottom w:val="none" w:sz="0" w:space="0" w:color="auto"/>
                        <w:right w:val="none" w:sz="0" w:space="0" w:color="auto"/>
                      </w:divBdr>
                    </w:div>
                  </w:divsChild>
                </w:div>
                <w:div w:id="477380113">
                  <w:marLeft w:val="0"/>
                  <w:marRight w:val="0"/>
                  <w:marTop w:val="0"/>
                  <w:marBottom w:val="0"/>
                  <w:divBdr>
                    <w:top w:val="none" w:sz="0" w:space="0" w:color="auto"/>
                    <w:left w:val="none" w:sz="0" w:space="0" w:color="auto"/>
                    <w:bottom w:val="none" w:sz="0" w:space="0" w:color="auto"/>
                    <w:right w:val="none" w:sz="0" w:space="0" w:color="auto"/>
                  </w:divBdr>
                  <w:divsChild>
                    <w:div w:id="1250114405">
                      <w:marLeft w:val="0"/>
                      <w:marRight w:val="0"/>
                      <w:marTop w:val="0"/>
                      <w:marBottom w:val="0"/>
                      <w:divBdr>
                        <w:top w:val="none" w:sz="0" w:space="0" w:color="auto"/>
                        <w:left w:val="none" w:sz="0" w:space="0" w:color="auto"/>
                        <w:bottom w:val="none" w:sz="0" w:space="0" w:color="auto"/>
                        <w:right w:val="none" w:sz="0" w:space="0" w:color="auto"/>
                      </w:divBdr>
                    </w:div>
                  </w:divsChild>
                </w:div>
                <w:div w:id="881863496">
                  <w:marLeft w:val="0"/>
                  <w:marRight w:val="0"/>
                  <w:marTop w:val="0"/>
                  <w:marBottom w:val="0"/>
                  <w:divBdr>
                    <w:top w:val="none" w:sz="0" w:space="0" w:color="auto"/>
                    <w:left w:val="none" w:sz="0" w:space="0" w:color="auto"/>
                    <w:bottom w:val="none" w:sz="0" w:space="0" w:color="auto"/>
                    <w:right w:val="none" w:sz="0" w:space="0" w:color="auto"/>
                  </w:divBdr>
                  <w:divsChild>
                    <w:div w:id="726031651">
                      <w:marLeft w:val="0"/>
                      <w:marRight w:val="0"/>
                      <w:marTop w:val="0"/>
                      <w:marBottom w:val="0"/>
                      <w:divBdr>
                        <w:top w:val="none" w:sz="0" w:space="0" w:color="auto"/>
                        <w:left w:val="none" w:sz="0" w:space="0" w:color="auto"/>
                        <w:bottom w:val="none" w:sz="0" w:space="0" w:color="auto"/>
                        <w:right w:val="none" w:sz="0" w:space="0" w:color="auto"/>
                      </w:divBdr>
                    </w:div>
                    <w:div w:id="931623189">
                      <w:marLeft w:val="0"/>
                      <w:marRight w:val="0"/>
                      <w:marTop w:val="0"/>
                      <w:marBottom w:val="0"/>
                      <w:divBdr>
                        <w:top w:val="none" w:sz="0" w:space="0" w:color="auto"/>
                        <w:left w:val="none" w:sz="0" w:space="0" w:color="auto"/>
                        <w:bottom w:val="none" w:sz="0" w:space="0" w:color="auto"/>
                        <w:right w:val="none" w:sz="0" w:space="0" w:color="auto"/>
                      </w:divBdr>
                    </w:div>
                    <w:div w:id="1228301140">
                      <w:marLeft w:val="0"/>
                      <w:marRight w:val="0"/>
                      <w:marTop w:val="0"/>
                      <w:marBottom w:val="0"/>
                      <w:divBdr>
                        <w:top w:val="none" w:sz="0" w:space="0" w:color="auto"/>
                        <w:left w:val="none" w:sz="0" w:space="0" w:color="auto"/>
                        <w:bottom w:val="none" w:sz="0" w:space="0" w:color="auto"/>
                        <w:right w:val="none" w:sz="0" w:space="0" w:color="auto"/>
                      </w:divBdr>
                    </w:div>
                  </w:divsChild>
                </w:div>
                <w:div w:id="720522802">
                  <w:marLeft w:val="0"/>
                  <w:marRight w:val="0"/>
                  <w:marTop w:val="0"/>
                  <w:marBottom w:val="0"/>
                  <w:divBdr>
                    <w:top w:val="none" w:sz="0" w:space="0" w:color="auto"/>
                    <w:left w:val="none" w:sz="0" w:space="0" w:color="auto"/>
                    <w:bottom w:val="none" w:sz="0" w:space="0" w:color="auto"/>
                    <w:right w:val="none" w:sz="0" w:space="0" w:color="auto"/>
                  </w:divBdr>
                  <w:divsChild>
                    <w:div w:id="19799953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08826716">
          <w:marLeft w:val="0"/>
          <w:marRight w:val="0"/>
          <w:marTop w:val="0"/>
          <w:marBottom w:val="0"/>
          <w:divBdr>
            <w:top w:val="none" w:sz="0" w:space="0" w:color="auto"/>
            <w:left w:val="none" w:sz="0" w:space="0" w:color="auto"/>
            <w:bottom w:val="none" w:sz="0" w:space="0" w:color="auto"/>
            <w:right w:val="none" w:sz="0" w:space="0" w:color="auto"/>
          </w:divBdr>
        </w:div>
        <w:div w:id="1289774046">
          <w:marLeft w:val="0"/>
          <w:marRight w:val="0"/>
          <w:marTop w:val="0"/>
          <w:marBottom w:val="0"/>
          <w:divBdr>
            <w:top w:val="none" w:sz="0" w:space="0" w:color="auto"/>
            <w:left w:val="none" w:sz="0" w:space="0" w:color="auto"/>
            <w:bottom w:val="none" w:sz="0" w:space="0" w:color="auto"/>
            <w:right w:val="none" w:sz="0" w:space="0" w:color="auto"/>
          </w:divBdr>
        </w:div>
        <w:div w:id="1820732056">
          <w:marLeft w:val="0"/>
          <w:marRight w:val="0"/>
          <w:marTop w:val="0"/>
          <w:marBottom w:val="0"/>
          <w:divBdr>
            <w:top w:val="none" w:sz="0" w:space="0" w:color="auto"/>
            <w:left w:val="none" w:sz="0" w:space="0" w:color="auto"/>
            <w:bottom w:val="none" w:sz="0" w:space="0" w:color="auto"/>
            <w:right w:val="none" w:sz="0" w:space="0" w:color="auto"/>
          </w:divBdr>
        </w:div>
        <w:div w:id="543299956">
          <w:marLeft w:val="0"/>
          <w:marRight w:val="0"/>
          <w:marTop w:val="0"/>
          <w:marBottom w:val="0"/>
          <w:divBdr>
            <w:top w:val="none" w:sz="0" w:space="0" w:color="auto"/>
            <w:left w:val="none" w:sz="0" w:space="0" w:color="auto"/>
            <w:bottom w:val="none" w:sz="0" w:space="0" w:color="auto"/>
            <w:right w:val="none" w:sz="0" w:space="0" w:color="auto"/>
          </w:divBdr>
        </w:div>
        <w:div w:id="75133296">
          <w:marLeft w:val="0"/>
          <w:marRight w:val="0"/>
          <w:marTop w:val="0"/>
          <w:marBottom w:val="0"/>
          <w:divBdr>
            <w:top w:val="none" w:sz="0" w:space="0" w:color="auto"/>
            <w:left w:val="none" w:sz="0" w:space="0" w:color="auto"/>
            <w:bottom w:val="none" w:sz="0" w:space="0" w:color="auto"/>
            <w:right w:val="none" w:sz="0" w:space="0" w:color="auto"/>
          </w:divBdr>
          <w:divsChild>
            <w:div w:id="1864436587">
              <w:marLeft w:val="-75"/>
              <w:marRight w:val="0"/>
              <w:marTop w:val="30"/>
              <w:marBottom w:val="30"/>
              <w:divBdr>
                <w:top w:val="none" w:sz="0" w:space="0" w:color="auto"/>
                <w:left w:val="none" w:sz="0" w:space="0" w:color="auto"/>
                <w:bottom w:val="none" w:sz="0" w:space="0" w:color="auto"/>
                <w:right w:val="none" w:sz="0" w:space="0" w:color="auto"/>
              </w:divBdr>
              <w:divsChild>
                <w:div w:id="657074421">
                  <w:marLeft w:val="0"/>
                  <w:marRight w:val="0"/>
                  <w:marTop w:val="0"/>
                  <w:marBottom w:val="0"/>
                  <w:divBdr>
                    <w:top w:val="none" w:sz="0" w:space="0" w:color="auto"/>
                    <w:left w:val="none" w:sz="0" w:space="0" w:color="auto"/>
                    <w:bottom w:val="none" w:sz="0" w:space="0" w:color="auto"/>
                    <w:right w:val="none" w:sz="0" w:space="0" w:color="auto"/>
                  </w:divBdr>
                  <w:divsChild>
                    <w:div w:id="33967250">
                      <w:marLeft w:val="0"/>
                      <w:marRight w:val="0"/>
                      <w:marTop w:val="0"/>
                      <w:marBottom w:val="0"/>
                      <w:divBdr>
                        <w:top w:val="none" w:sz="0" w:space="0" w:color="auto"/>
                        <w:left w:val="none" w:sz="0" w:space="0" w:color="auto"/>
                        <w:bottom w:val="none" w:sz="0" w:space="0" w:color="auto"/>
                        <w:right w:val="none" w:sz="0" w:space="0" w:color="auto"/>
                      </w:divBdr>
                    </w:div>
                  </w:divsChild>
                </w:div>
                <w:div w:id="1386640518">
                  <w:marLeft w:val="0"/>
                  <w:marRight w:val="0"/>
                  <w:marTop w:val="0"/>
                  <w:marBottom w:val="0"/>
                  <w:divBdr>
                    <w:top w:val="none" w:sz="0" w:space="0" w:color="auto"/>
                    <w:left w:val="none" w:sz="0" w:space="0" w:color="auto"/>
                    <w:bottom w:val="none" w:sz="0" w:space="0" w:color="auto"/>
                    <w:right w:val="none" w:sz="0" w:space="0" w:color="auto"/>
                  </w:divBdr>
                  <w:divsChild>
                    <w:div w:id="1315572212">
                      <w:marLeft w:val="0"/>
                      <w:marRight w:val="0"/>
                      <w:marTop w:val="0"/>
                      <w:marBottom w:val="0"/>
                      <w:divBdr>
                        <w:top w:val="none" w:sz="0" w:space="0" w:color="auto"/>
                        <w:left w:val="none" w:sz="0" w:space="0" w:color="auto"/>
                        <w:bottom w:val="none" w:sz="0" w:space="0" w:color="auto"/>
                        <w:right w:val="none" w:sz="0" w:space="0" w:color="auto"/>
                      </w:divBdr>
                    </w:div>
                  </w:divsChild>
                </w:div>
                <w:div w:id="2114661694">
                  <w:marLeft w:val="0"/>
                  <w:marRight w:val="0"/>
                  <w:marTop w:val="0"/>
                  <w:marBottom w:val="0"/>
                  <w:divBdr>
                    <w:top w:val="none" w:sz="0" w:space="0" w:color="auto"/>
                    <w:left w:val="none" w:sz="0" w:space="0" w:color="auto"/>
                    <w:bottom w:val="none" w:sz="0" w:space="0" w:color="auto"/>
                    <w:right w:val="none" w:sz="0" w:space="0" w:color="auto"/>
                  </w:divBdr>
                  <w:divsChild>
                    <w:div w:id="432555283">
                      <w:marLeft w:val="0"/>
                      <w:marRight w:val="0"/>
                      <w:marTop w:val="0"/>
                      <w:marBottom w:val="0"/>
                      <w:divBdr>
                        <w:top w:val="none" w:sz="0" w:space="0" w:color="auto"/>
                        <w:left w:val="none" w:sz="0" w:space="0" w:color="auto"/>
                        <w:bottom w:val="none" w:sz="0" w:space="0" w:color="auto"/>
                        <w:right w:val="none" w:sz="0" w:space="0" w:color="auto"/>
                      </w:divBdr>
                    </w:div>
                  </w:divsChild>
                </w:div>
                <w:div w:id="1964312676">
                  <w:marLeft w:val="0"/>
                  <w:marRight w:val="0"/>
                  <w:marTop w:val="0"/>
                  <w:marBottom w:val="0"/>
                  <w:divBdr>
                    <w:top w:val="none" w:sz="0" w:space="0" w:color="auto"/>
                    <w:left w:val="none" w:sz="0" w:space="0" w:color="auto"/>
                    <w:bottom w:val="none" w:sz="0" w:space="0" w:color="auto"/>
                    <w:right w:val="none" w:sz="0" w:space="0" w:color="auto"/>
                  </w:divBdr>
                  <w:divsChild>
                    <w:div w:id="321978758">
                      <w:marLeft w:val="0"/>
                      <w:marRight w:val="0"/>
                      <w:marTop w:val="0"/>
                      <w:marBottom w:val="0"/>
                      <w:divBdr>
                        <w:top w:val="none" w:sz="0" w:space="0" w:color="auto"/>
                        <w:left w:val="none" w:sz="0" w:space="0" w:color="auto"/>
                        <w:bottom w:val="none" w:sz="0" w:space="0" w:color="auto"/>
                        <w:right w:val="none" w:sz="0" w:space="0" w:color="auto"/>
                      </w:divBdr>
                    </w:div>
                  </w:divsChild>
                </w:div>
                <w:div w:id="871695144">
                  <w:marLeft w:val="0"/>
                  <w:marRight w:val="0"/>
                  <w:marTop w:val="0"/>
                  <w:marBottom w:val="0"/>
                  <w:divBdr>
                    <w:top w:val="none" w:sz="0" w:space="0" w:color="auto"/>
                    <w:left w:val="none" w:sz="0" w:space="0" w:color="auto"/>
                    <w:bottom w:val="none" w:sz="0" w:space="0" w:color="auto"/>
                    <w:right w:val="none" w:sz="0" w:space="0" w:color="auto"/>
                  </w:divBdr>
                  <w:divsChild>
                    <w:div w:id="422071129">
                      <w:marLeft w:val="0"/>
                      <w:marRight w:val="0"/>
                      <w:marTop w:val="0"/>
                      <w:marBottom w:val="0"/>
                      <w:divBdr>
                        <w:top w:val="none" w:sz="0" w:space="0" w:color="auto"/>
                        <w:left w:val="none" w:sz="0" w:space="0" w:color="auto"/>
                        <w:bottom w:val="none" w:sz="0" w:space="0" w:color="auto"/>
                        <w:right w:val="none" w:sz="0" w:space="0" w:color="auto"/>
                      </w:divBdr>
                    </w:div>
                  </w:divsChild>
                </w:div>
                <w:div w:id="546381536">
                  <w:marLeft w:val="0"/>
                  <w:marRight w:val="0"/>
                  <w:marTop w:val="0"/>
                  <w:marBottom w:val="0"/>
                  <w:divBdr>
                    <w:top w:val="none" w:sz="0" w:space="0" w:color="auto"/>
                    <w:left w:val="none" w:sz="0" w:space="0" w:color="auto"/>
                    <w:bottom w:val="none" w:sz="0" w:space="0" w:color="auto"/>
                    <w:right w:val="none" w:sz="0" w:space="0" w:color="auto"/>
                  </w:divBdr>
                  <w:divsChild>
                    <w:div w:id="276454898">
                      <w:marLeft w:val="0"/>
                      <w:marRight w:val="0"/>
                      <w:marTop w:val="0"/>
                      <w:marBottom w:val="0"/>
                      <w:divBdr>
                        <w:top w:val="none" w:sz="0" w:space="0" w:color="auto"/>
                        <w:left w:val="none" w:sz="0" w:space="0" w:color="auto"/>
                        <w:bottom w:val="none" w:sz="0" w:space="0" w:color="auto"/>
                        <w:right w:val="none" w:sz="0" w:space="0" w:color="auto"/>
                      </w:divBdr>
                    </w:div>
                  </w:divsChild>
                </w:div>
                <w:div w:id="200751147">
                  <w:marLeft w:val="0"/>
                  <w:marRight w:val="0"/>
                  <w:marTop w:val="0"/>
                  <w:marBottom w:val="0"/>
                  <w:divBdr>
                    <w:top w:val="none" w:sz="0" w:space="0" w:color="auto"/>
                    <w:left w:val="none" w:sz="0" w:space="0" w:color="auto"/>
                    <w:bottom w:val="none" w:sz="0" w:space="0" w:color="auto"/>
                    <w:right w:val="none" w:sz="0" w:space="0" w:color="auto"/>
                  </w:divBdr>
                  <w:divsChild>
                    <w:div w:id="1897819704">
                      <w:marLeft w:val="0"/>
                      <w:marRight w:val="0"/>
                      <w:marTop w:val="0"/>
                      <w:marBottom w:val="0"/>
                      <w:divBdr>
                        <w:top w:val="none" w:sz="0" w:space="0" w:color="auto"/>
                        <w:left w:val="none" w:sz="0" w:space="0" w:color="auto"/>
                        <w:bottom w:val="none" w:sz="0" w:space="0" w:color="auto"/>
                        <w:right w:val="none" w:sz="0" w:space="0" w:color="auto"/>
                      </w:divBdr>
                    </w:div>
                  </w:divsChild>
                </w:div>
                <w:div w:id="995184178">
                  <w:marLeft w:val="0"/>
                  <w:marRight w:val="0"/>
                  <w:marTop w:val="0"/>
                  <w:marBottom w:val="0"/>
                  <w:divBdr>
                    <w:top w:val="none" w:sz="0" w:space="0" w:color="auto"/>
                    <w:left w:val="none" w:sz="0" w:space="0" w:color="auto"/>
                    <w:bottom w:val="none" w:sz="0" w:space="0" w:color="auto"/>
                    <w:right w:val="none" w:sz="0" w:space="0" w:color="auto"/>
                  </w:divBdr>
                  <w:divsChild>
                    <w:div w:id="1551065897">
                      <w:marLeft w:val="0"/>
                      <w:marRight w:val="0"/>
                      <w:marTop w:val="0"/>
                      <w:marBottom w:val="0"/>
                      <w:divBdr>
                        <w:top w:val="none" w:sz="0" w:space="0" w:color="auto"/>
                        <w:left w:val="none" w:sz="0" w:space="0" w:color="auto"/>
                        <w:bottom w:val="none" w:sz="0" w:space="0" w:color="auto"/>
                        <w:right w:val="none" w:sz="0" w:space="0" w:color="auto"/>
                      </w:divBdr>
                    </w:div>
                  </w:divsChild>
                </w:div>
                <w:div w:id="411703198">
                  <w:marLeft w:val="0"/>
                  <w:marRight w:val="0"/>
                  <w:marTop w:val="0"/>
                  <w:marBottom w:val="0"/>
                  <w:divBdr>
                    <w:top w:val="none" w:sz="0" w:space="0" w:color="auto"/>
                    <w:left w:val="none" w:sz="0" w:space="0" w:color="auto"/>
                    <w:bottom w:val="none" w:sz="0" w:space="0" w:color="auto"/>
                    <w:right w:val="none" w:sz="0" w:space="0" w:color="auto"/>
                  </w:divBdr>
                  <w:divsChild>
                    <w:div w:id="846098450">
                      <w:marLeft w:val="0"/>
                      <w:marRight w:val="0"/>
                      <w:marTop w:val="0"/>
                      <w:marBottom w:val="0"/>
                      <w:divBdr>
                        <w:top w:val="none" w:sz="0" w:space="0" w:color="auto"/>
                        <w:left w:val="none" w:sz="0" w:space="0" w:color="auto"/>
                        <w:bottom w:val="none" w:sz="0" w:space="0" w:color="auto"/>
                        <w:right w:val="none" w:sz="0" w:space="0" w:color="auto"/>
                      </w:divBdr>
                    </w:div>
                  </w:divsChild>
                </w:div>
                <w:div w:id="1167747853">
                  <w:marLeft w:val="0"/>
                  <w:marRight w:val="0"/>
                  <w:marTop w:val="0"/>
                  <w:marBottom w:val="0"/>
                  <w:divBdr>
                    <w:top w:val="none" w:sz="0" w:space="0" w:color="auto"/>
                    <w:left w:val="none" w:sz="0" w:space="0" w:color="auto"/>
                    <w:bottom w:val="none" w:sz="0" w:space="0" w:color="auto"/>
                    <w:right w:val="none" w:sz="0" w:space="0" w:color="auto"/>
                  </w:divBdr>
                  <w:divsChild>
                    <w:div w:id="1346636496">
                      <w:marLeft w:val="0"/>
                      <w:marRight w:val="0"/>
                      <w:marTop w:val="0"/>
                      <w:marBottom w:val="0"/>
                      <w:divBdr>
                        <w:top w:val="none" w:sz="0" w:space="0" w:color="auto"/>
                        <w:left w:val="none" w:sz="0" w:space="0" w:color="auto"/>
                        <w:bottom w:val="none" w:sz="0" w:space="0" w:color="auto"/>
                        <w:right w:val="none" w:sz="0" w:space="0" w:color="auto"/>
                      </w:divBdr>
                    </w:div>
                  </w:divsChild>
                </w:div>
                <w:div w:id="1593780423">
                  <w:marLeft w:val="0"/>
                  <w:marRight w:val="0"/>
                  <w:marTop w:val="0"/>
                  <w:marBottom w:val="0"/>
                  <w:divBdr>
                    <w:top w:val="none" w:sz="0" w:space="0" w:color="auto"/>
                    <w:left w:val="none" w:sz="0" w:space="0" w:color="auto"/>
                    <w:bottom w:val="none" w:sz="0" w:space="0" w:color="auto"/>
                    <w:right w:val="none" w:sz="0" w:space="0" w:color="auto"/>
                  </w:divBdr>
                  <w:divsChild>
                    <w:div w:id="1296447231">
                      <w:marLeft w:val="0"/>
                      <w:marRight w:val="0"/>
                      <w:marTop w:val="0"/>
                      <w:marBottom w:val="0"/>
                      <w:divBdr>
                        <w:top w:val="none" w:sz="0" w:space="0" w:color="auto"/>
                        <w:left w:val="none" w:sz="0" w:space="0" w:color="auto"/>
                        <w:bottom w:val="none" w:sz="0" w:space="0" w:color="auto"/>
                        <w:right w:val="none" w:sz="0" w:space="0" w:color="auto"/>
                      </w:divBdr>
                    </w:div>
                  </w:divsChild>
                </w:div>
                <w:div w:id="1723366410">
                  <w:marLeft w:val="0"/>
                  <w:marRight w:val="0"/>
                  <w:marTop w:val="0"/>
                  <w:marBottom w:val="0"/>
                  <w:divBdr>
                    <w:top w:val="none" w:sz="0" w:space="0" w:color="auto"/>
                    <w:left w:val="none" w:sz="0" w:space="0" w:color="auto"/>
                    <w:bottom w:val="none" w:sz="0" w:space="0" w:color="auto"/>
                    <w:right w:val="none" w:sz="0" w:space="0" w:color="auto"/>
                  </w:divBdr>
                  <w:divsChild>
                    <w:div w:id="1091320715">
                      <w:marLeft w:val="0"/>
                      <w:marRight w:val="0"/>
                      <w:marTop w:val="0"/>
                      <w:marBottom w:val="0"/>
                      <w:divBdr>
                        <w:top w:val="none" w:sz="0" w:space="0" w:color="auto"/>
                        <w:left w:val="none" w:sz="0" w:space="0" w:color="auto"/>
                        <w:bottom w:val="none" w:sz="0" w:space="0" w:color="auto"/>
                        <w:right w:val="none" w:sz="0" w:space="0" w:color="auto"/>
                      </w:divBdr>
                    </w:div>
                  </w:divsChild>
                </w:div>
                <w:div w:id="1183283308">
                  <w:marLeft w:val="0"/>
                  <w:marRight w:val="0"/>
                  <w:marTop w:val="0"/>
                  <w:marBottom w:val="0"/>
                  <w:divBdr>
                    <w:top w:val="none" w:sz="0" w:space="0" w:color="auto"/>
                    <w:left w:val="none" w:sz="0" w:space="0" w:color="auto"/>
                    <w:bottom w:val="none" w:sz="0" w:space="0" w:color="auto"/>
                    <w:right w:val="none" w:sz="0" w:space="0" w:color="auto"/>
                  </w:divBdr>
                  <w:divsChild>
                    <w:div w:id="1783455362">
                      <w:marLeft w:val="0"/>
                      <w:marRight w:val="0"/>
                      <w:marTop w:val="0"/>
                      <w:marBottom w:val="0"/>
                      <w:divBdr>
                        <w:top w:val="none" w:sz="0" w:space="0" w:color="auto"/>
                        <w:left w:val="none" w:sz="0" w:space="0" w:color="auto"/>
                        <w:bottom w:val="none" w:sz="0" w:space="0" w:color="auto"/>
                        <w:right w:val="none" w:sz="0" w:space="0" w:color="auto"/>
                      </w:divBdr>
                    </w:div>
                  </w:divsChild>
                </w:div>
                <w:div w:id="1288779730">
                  <w:marLeft w:val="0"/>
                  <w:marRight w:val="0"/>
                  <w:marTop w:val="0"/>
                  <w:marBottom w:val="0"/>
                  <w:divBdr>
                    <w:top w:val="none" w:sz="0" w:space="0" w:color="auto"/>
                    <w:left w:val="none" w:sz="0" w:space="0" w:color="auto"/>
                    <w:bottom w:val="none" w:sz="0" w:space="0" w:color="auto"/>
                    <w:right w:val="none" w:sz="0" w:space="0" w:color="auto"/>
                  </w:divBdr>
                  <w:divsChild>
                    <w:div w:id="12384449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89433419">
          <w:marLeft w:val="0"/>
          <w:marRight w:val="0"/>
          <w:marTop w:val="0"/>
          <w:marBottom w:val="0"/>
          <w:divBdr>
            <w:top w:val="none" w:sz="0" w:space="0" w:color="auto"/>
            <w:left w:val="none" w:sz="0" w:space="0" w:color="auto"/>
            <w:bottom w:val="none" w:sz="0" w:space="0" w:color="auto"/>
            <w:right w:val="none" w:sz="0" w:space="0" w:color="auto"/>
          </w:divBdr>
        </w:div>
        <w:div w:id="1479422647">
          <w:marLeft w:val="0"/>
          <w:marRight w:val="0"/>
          <w:marTop w:val="0"/>
          <w:marBottom w:val="0"/>
          <w:divBdr>
            <w:top w:val="none" w:sz="0" w:space="0" w:color="auto"/>
            <w:left w:val="none" w:sz="0" w:space="0" w:color="auto"/>
            <w:bottom w:val="none" w:sz="0" w:space="0" w:color="auto"/>
            <w:right w:val="none" w:sz="0" w:space="0" w:color="auto"/>
          </w:divBdr>
        </w:div>
        <w:div w:id="1680304054">
          <w:marLeft w:val="0"/>
          <w:marRight w:val="0"/>
          <w:marTop w:val="0"/>
          <w:marBottom w:val="0"/>
          <w:divBdr>
            <w:top w:val="none" w:sz="0" w:space="0" w:color="auto"/>
            <w:left w:val="none" w:sz="0" w:space="0" w:color="auto"/>
            <w:bottom w:val="none" w:sz="0" w:space="0" w:color="auto"/>
            <w:right w:val="none" w:sz="0" w:space="0" w:color="auto"/>
          </w:divBdr>
          <w:divsChild>
            <w:div w:id="615135963">
              <w:marLeft w:val="0"/>
              <w:marRight w:val="0"/>
              <w:marTop w:val="0"/>
              <w:marBottom w:val="0"/>
              <w:divBdr>
                <w:top w:val="none" w:sz="0" w:space="0" w:color="auto"/>
                <w:left w:val="none" w:sz="0" w:space="0" w:color="auto"/>
                <w:bottom w:val="none" w:sz="0" w:space="0" w:color="auto"/>
                <w:right w:val="none" w:sz="0" w:space="0" w:color="auto"/>
              </w:divBdr>
            </w:div>
            <w:div w:id="2030448736">
              <w:marLeft w:val="0"/>
              <w:marRight w:val="0"/>
              <w:marTop w:val="0"/>
              <w:marBottom w:val="0"/>
              <w:divBdr>
                <w:top w:val="none" w:sz="0" w:space="0" w:color="auto"/>
                <w:left w:val="none" w:sz="0" w:space="0" w:color="auto"/>
                <w:bottom w:val="none" w:sz="0" w:space="0" w:color="auto"/>
                <w:right w:val="none" w:sz="0" w:space="0" w:color="auto"/>
              </w:divBdr>
            </w:div>
            <w:div w:id="1551501132">
              <w:marLeft w:val="0"/>
              <w:marRight w:val="0"/>
              <w:marTop w:val="0"/>
              <w:marBottom w:val="0"/>
              <w:divBdr>
                <w:top w:val="none" w:sz="0" w:space="0" w:color="auto"/>
                <w:left w:val="none" w:sz="0" w:space="0" w:color="auto"/>
                <w:bottom w:val="none" w:sz="0" w:space="0" w:color="auto"/>
                <w:right w:val="none" w:sz="0" w:space="0" w:color="auto"/>
              </w:divBdr>
            </w:div>
            <w:div w:id="1741756578">
              <w:marLeft w:val="0"/>
              <w:marRight w:val="0"/>
              <w:marTop w:val="0"/>
              <w:marBottom w:val="0"/>
              <w:divBdr>
                <w:top w:val="none" w:sz="0" w:space="0" w:color="auto"/>
                <w:left w:val="none" w:sz="0" w:space="0" w:color="auto"/>
                <w:bottom w:val="none" w:sz="0" w:space="0" w:color="auto"/>
                <w:right w:val="none" w:sz="0" w:space="0" w:color="auto"/>
              </w:divBdr>
            </w:div>
            <w:div w:id="1616255120">
              <w:marLeft w:val="0"/>
              <w:marRight w:val="0"/>
              <w:marTop w:val="0"/>
              <w:marBottom w:val="0"/>
              <w:divBdr>
                <w:top w:val="none" w:sz="0" w:space="0" w:color="auto"/>
                <w:left w:val="none" w:sz="0" w:space="0" w:color="auto"/>
                <w:bottom w:val="none" w:sz="0" w:space="0" w:color="auto"/>
                <w:right w:val="none" w:sz="0" w:space="0" w:color="auto"/>
              </w:divBdr>
            </w:div>
            <w:div w:id="1904489568">
              <w:marLeft w:val="0"/>
              <w:marRight w:val="0"/>
              <w:marTop w:val="0"/>
              <w:marBottom w:val="0"/>
              <w:divBdr>
                <w:top w:val="none" w:sz="0" w:space="0" w:color="auto"/>
                <w:left w:val="none" w:sz="0" w:space="0" w:color="auto"/>
                <w:bottom w:val="none" w:sz="0" w:space="0" w:color="auto"/>
                <w:right w:val="none" w:sz="0" w:space="0" w:color="auto"/>
              </w:divBdr>
            </w:div>
            <w:div w:id="1040665445">
              <w:marLeft w:val="0"/>
              <w:marRight w:val="0"/>
              <w:marTop w:val="0"/>
              <w:marBottom w:val="0"/>
              <w:divBdr>
                <w:top w:val="none" w:sz="0" w:space="0" w:color="auto"/>
                <w:left w:val="none" w:sz="0" w:space="0" w:color="auto"/>
                <w:bottom w:val="none" w:sz="0" w:space="0" w:color="auto"/>
                <w:right w:val="none" w:sz="0" w:space="0" w:color="auto"/>
              </w:divBdr>
            </w:div>
            <w:div w:id="226573693">
              <w:marLeft w:val="0"/>
              <w:marRight w:val="0"/>
              <w:marTop w:val="0"/>
              <w:marBottom w:val="0"/>
              <w:divBdr>
                <w:top w:val="none" w:sz="0" w:space="0" w:color="auto"/>
                <w:left w:val="none" w:sz="0" w:space="0" w:color="auto"/>
                <w:bottom w:val="none" w:sz="0" w:space="0" w:color="auto"/>
                <w:right w:val="none" w:sz="0" w:space="0" w:color="auto"/>
              </w:divBdr>
            </w:div>
            <w:div w:id="1017342483">
              <w:marLeft w:val="0"/>
              <w:marRight w:val="0"/>
              <w:marTop w:val="0"/>
              <w:marBottom w:val="0"/>
              <w:divBdr>
                <w:top w:val="none" w:sz="0" w:space="0" w:color="auto"/>
                <w:left w:val="none" w:sz="0" w:space="0" w:color="auto"/>
                <w:bottom w:val="none" w:sz="0" w:space="0" w:color="auto"/>
                <w:right w:val="none" w:sz="0" w:space="0" w:color="auto"/>
              </w:divBdr>
            </w:div>
            <w:div w:id="1387144197">
              <w:marLeft w:val="0"/>
              <w:marRight w:val="0"/>
              <w:marTop w:val="0"/>
              <w:marBottom w:val="0"/>
              <w:divBdr>
                <w:top w:val="none" w:sz="0" w:space="0" w:color="auto"/>
                <w:left w:val="none" w:sz="0" w:space="0" w:color="auto"/>
                <w:bottom w:val="none" w:sz="0" w:space="0" w:color="auto"/>
                <w:right w:val="none" w:sz="0" w:space="0" w:color="auto"/>
              </w:divBdr>
            </w:div>
            <w:div w:id="1911429196">
              <w:marLeft w:val="0"/>
              <w:marRight w:val="0"/>
              <w:marTop w:val="0"/>
              <w:marBottom w:val="0"/>
              <w:divBdr>
                <w:top w:val="none" w:sz="0" w:space="0" w:color="auto"/>
                <w:left w:val="none" w:sz="0" w:space="0" w:color="auto"/>
                <w:bottom w:val="none" w:sz="0" w:space="0" w:color="auto"/>
                <w:right w:val="none" w:sz="0" w:space="0" w:color="auto"/>
              </w:divBdr>
            </w:div>
            <w:div w:id="1680427418">
              <w:marLeft w:val="0"/>
              <w:marRight w:val="0"/>
              <w:marTop w:val="0"/>
              <w:marBottom w:val="0"/>
              <w:divBdr>
                <w:top w:val="none" w:sz="0" w:space="0" w:color="auto"/>
                <w:left w:val="none" w:sz="0" w:space="0" w:color="auto"/>
                <w:bottom w:val="none" w:sz="0" w:space="0" w:color="auto"/>
                <w:right w:val="none" w:sz="0" w:space="0" w:color="auto"/>
              </w:divBdr>
            </w:div>
            <w:div w:id="1490292896">
              <w:marLeft w:val="0"/>
              <w:marRight w:val="0"/>
              <w:marTop w:val="0"/>
              <w:marBottom w:val="0"/>
              <w:divBdr>
                <w:top w:val="none" w:sz="0" w:space="0" w:color="auto"/>
                <w:left w:val="none" w:sz="0" w:space="0" w:color="auto"/>
                <w:bottom w:val="none" w:sz="0" w:space="0" w:color="auto"/>
                <w:right w:val="none" w:sz="0" w:space="0" w:color="auto"/>
              </w:divBdr>
            </w:div>
            <w:div w:id="223562526">
              <w:marLeft w:val="0"/>
              <w:marRight w:val="0"/>
              <w:marTop w:val="0"/>
              <w:marBottom w:val="0"/>
              <w:divBdr>
                <w:top w:val="none" w:sz="0" w:space="0" w:color="auto"/>
                <w:left w:val="none" w:sz="0" w:space="0" w:color="auto"/>
                <w:bottom w:val="none" w:sz="0" w:space="0" w:color="auto"/>
                <w:right w:val="none" w:sz="0" w:space="0" w:color="auto"/>
              </w:divBdr>
            </w:div>
          </w:divsChild>
        </w:div>
        <w:div w:id="1516849208">
          <w:marLeft w:val="0"/>
          <w:marRight w:val="0"/>
          <w:marTop w:val="0"/>
          <w:marBottom w:val="0"/>
          <w:divBdr>
            <w:top w:val="none" w:sz="0" w:space="0" w:color="auto"/>
            <w:left w:val="none" w:sz="0" w:space="0" w:color="auto"/>
            <w:bottom w:val="none" w:sz="0" w:space="0" w:color="auto"/>
            <w:right w:val="none" w:sz="0" w:space="0" w:color="auto"/>
          </w:divBdr>
        </w:div>
        <w:div w:id="611669434">
          <w:marLeft w:val="0"/>
          <w:marRight w:val="0"/>
          <w:marTop w:val="0"/>
          <w:marBottom w:val="0"/>
          <w:divBdr>
            <w:top w:val="none" w:sz="0" w:space="0" w:color="auto"/>
            <w:left w:val="none" w:sz="0" w:space="0" w:color="auto"/>
            <w:bottom w:val="none" w:sz="0" w:space="0" w:color="auto"/>
            <w:right w:val="none" w:sz="0" w:space="0" w:color="auto"/>
          </w:divBdr>
        </w:div>
        <w:div w:id="1587879192">
          <w:marLeft w:val="0"/>
          <w:marRight w:val="0"/>
          <w:marTop w:val="0"/>
          <w:marBottom w:val="0"/>
          <w:divBdr>
            <w:top w:val="none" w:sz="0" w:space="0" w:color="auto"/>
            <w:left w:val="none" w:sz="0" w:space="0" w:color="auto"/>
            <w:bottom w:val="none" w:sz="0" w:space="0" w:color="auto"/>
            <w:right w:val="none" w:sz="0" w:space="0" w:color="auto"/>
          </w:divBdr>
        </w:div>
        <w:div w:id="880050124">
          <w:marLeft w:val="0"/>
          <w:marRight w:val="0"/>
          <w:marTop w:val="0"/>
          <w:marBottom w:val="0"/>
          <w:divBdr>
            <w:top w:val="none" w:sz="0" w:space="0" w:color="auto"/>
            <w:left w:val="none" w:sz="0" w:space="0" w:color="auto"/>
            <w:bottom w:val="none" w:sz="0" w:space="0" w:color="auto"/>
            <w:right w:val="none" w:sz="0" w:space="0" w:color="auto"/>
          </w:divBdr>
        </w:div>
        <w:div w:id="1508866663">
          <w:marLeft w:val="0"/>
          <w:marRight w:val="0"/>
          <w:marTop w:val="0"/>
          <w:marBottom w:val="0"/>
          <w:divBdr>
            <w:top w:val="none" w:sz="0" w:space="0" w:color="auto"/>
            <w:left w:val="none" w:sz="0" w:space="0" w:color="auto"/>
            <w:bottom w:val="none" w:sz="0" w:space="0" w:color="auto"/>
            <w:right w:val="none" w:sz="0" w:space="0" w:color="auto"/>
          </w:divBdr>
        </w:div>
        <w:div w:id="2008171057">
          <w:marLeft w:val="0"/>
          <w:marRight w:val="0"/>
          <w:marTop w:val="0"/>
          <w:marBottom w:val="0"/>
          <w:divBdr>
            <w:top w:val="none" w:sz="0" w:space="0" w:color="auto"/>
            <w:left w:val="none" w:sz="0" w:space="0" w:color="auto"/>
            <w:bottom w:val="none" w:sz="0" w:space="0" w:color="auto"/>
            <w:right w:val="none" w:sz="0" w:space="0" w:color="auto"/>
          </w:divBdr>
        </w:div>
        <w:div w:id="349913255">
          <w:marLeft w:val="0"/>
          <w:marRight w:val="0"/>
          <w:marTop w:val="0"/>
          <w:marBottom w:val="0"/>
          <w:divBdr>
            <w:top w:val="none" w:sz="0" w:space="0" w:color="auto"/>
            <w:left w:val="none" w:sz="0" w:space="0" w:color="auto"/>
            <w:bottom w:val="none" w:sz="0" w:space="0" w:color="auto"/>
            <w:right w:val="none" w:sz="0" w:space="0" w:color="auto"/>
          </w:divBdr>
          <w:divsChild>
            <w:div w:id="100729550">
              <w:marLeft w:val="-75"/>
              <w:marRight w:val="0"/>
              <w:marTop w:val="30"/>
              <w:marBottom w:val="30"/>
              <w:divBdr>
                <w:top w:val="none" w:sz="0" w:space="0" w:color="auto"/>
                <w:left w:val="none" w:sz="0" w:space="0" w:color="auto"/>
                <w:bottom w:val="none" w:sz="0" w:space="0" w:color="auto"/>
                <w:right w:val="none" w:sz="0" w:space="0" w:color="auto"/>
              </w:divBdr>
              <w:divsChild>
                <w:div w:id="2071228986">
                  <w:marLeft w:val="0"/>
                  <w:marRight w:val="0"/>
                  <w:marTop w:val="0"/>
                  <w:marBottom w:val="0"/>
                  <w:divBdr>
                    <w:top w:val="none" w:sz="0" w:space="0" w:color="auto"/>
                    <w:left w:val="none" w:sz="0" w:space="0" w:color="auto"/>
                    <w:bottom w:val="none" w:sz="0" w:space="0" w:color="auto"/>
                    <w:right w:val="none" w:sz="0" w:space="0" w:color="auto"/>
                  </w:divBdr>
                  <w:divsChild>
                    <w:div w:id="1951815212">
                      <w:marLeft w:val="0"/>
                      <w:marRight w:val="0"/>
                      <w:marTop w:val="0"/>
                      <w:marBottom w:val="0"/>
                      <w:divBdr>
                        <w:top w:val="none" w:sz="0" w:space="0" w:color="auto"/>
                        <w:left w:val="none" w:sz="0" w:space="0" w:color="auto"/>
                        <w:bottom w:val="none" w:sz="0" w:space="0" w:color="auto"/>
                        <w:right w:val="none" w:sz="0" w:space="0" w:color="auto"/>
                      </w:divBdr>
                    </w:div>
                  </w:divsChild>
                </w:div>
                <w:div w:id="1217010658">
                  <w:marLeft w:val="0"/>
                  <w:marRight w:val="0"/>
                  <w:marTop w:val="0"/>
                  <w:marBottom w:val="0"/>
                  <w:divBdr>
                    <w:top w:val="none" w:sz="0" w:space="0" w:color="auto"/>
                    <w:left w:val="none" w:sz="0" w:space="0" w:color="auto"/>
                    <w:bottom w:val="none" w:sz="0" w:space="0" w:color="auto"/>
                    <w:right w:val="none" w:sz="0" w:space="0" w:color="auto"/>
                  </w:divBdr>
                  <w:divsChild>
                    <w:div w:id="1379280650">
                      <w:marLeft w:val="0"/>
                      <w:marRight w:val="0"/>
                      <w:marTop w:val="0"/>
                      <w:marBottom w:val="0"/>
                      <w:divBdr>
                        <w:top w:val="none" w:sz="0" w:space="0" w:color="auto"/>
                        <w:left w:val="none" w:sz="0" w:space="0" w:color="auto"/>
                        <w:bottom w:val="none" w:sz="0" w:space="0" w:color="auto"/>
                        <w:right w:val="none" w:sz="0" w:space="0" w:color="auto"/>
                      </w:divBdr>
                    </w:div>
                  </w:divsChild>
                </w:div>
                <w:div w:id="1513570091">
                  <w:marLeft w:val="0"/>
                  <w:marRight w:val="0"/>
                  <w:marTop w:val="0"/>
                  <w:marBottom w:val="0"/>
                  <w:divBdr>
                    <w:top w:val="none" w:sz="0" w:space="0" w:color="auto"/>
                    <w:left w:val="none" w:sz="0" w:space="0" w:color="auto"/>
                    <w:bottom w:val="none" w:sz="0" w:space="0" w:color="auto"/>
                    <w:right w:val="none" w:sz="0" w:space="0" w:color="auto"/>
                  </w:divBdr>
                  <w:divsChild>
                    <w:div w:id="1283995537">
                      <w:marLeft w:val="0"/>
                      <w:marRight w:val="0"/>
                      <w:marTop w:val="0"/>
                      <w:marBottom w:val="0"/>
                      <w:divBdr>
                        <w:top w:val="none" w:sz="0" w:space="0" w:color="auto"/>
                        <w:left w:val="none" w:sz="0" w:space="0" w:color="auto"/>
                        <w:bottom w:val="none" w:sz="0" w:space="0" w:color="auto"/>
                        <w:right w:val="none" w:sz="0" w:space="0" w:color="auto"/>
                      </w:divBdr>
                    </w:div>
                  </w:divsChild>
                </w:div>
                <w:div w:id="392388898">
                  <w:marLeft w:val="0"/>
                  <w:marRight w:val="0"/>
                  <w:marTop w:val="0"/>
                  <w:marBottom w:val="0"/>
                  <w:divBdr>
                    <w:top w:val="none" w:sz="0" w:space="0" w:color="auto"/>
                    <w:left w:val="none" w:sz="0" w:space="0" w:color="auto"/>
                    <w:bottom w:val="none" w:sz="0" w:space="0" w:color="auto"/>
                    <w:right w:val="none" w:sz="0" w:space="0" w:color="auto"/>
                  </w:divBdr>
                  <w:divsChild>
                    <w:div w:id="15353848">
                      <w:marLeft w:val="0"/>
                      <w:marRight w:val="0"/>
                      <w:marTop w:val="0"/>
                      <w:marBottom w:val="0"/>
                      <w:divBdr>
                        <w:top w:val="none" w:sz="0" w:space="0" w:color="auto"/>
                        <w:left w:val="none" w:sz="0" w:space="0" w:color="auto"/>
                        <w:bottom w:val="none" w:sz="0" w:space="0" w:color="auto"/>
                        <w:right w:val="none" w:sz="0" w:space="0" w:color="auto"/>
                      </w:divBdr>
                    </w:div>
                  </w:divsChild>
                </w:div>
                <w:div w:id="1522433943">
                  <w:marLeft w:val="0"/>
                  <w:marRight w:val="0"/>
                  <w:marTop w:val="0"/>
                  <w:marBottom w:val="0"/>
                  <w:divBdr>
                    <w:top w:val="none" w:sz="0" w:space="0" w:color="auto"/>
                    <w:left w:val="none" w:sz="0" w:space="0" w:color="auto"/>
                    <w:bottom w:val="none" w:sz="0" w:space="0" w:color="auto"/>
                    <w:right w:val="none" w:sz="0" w:space="0" w:color="auto"/>
                  </w:divBdr>
                  <w:divsChild>
                    <w:div w:id="1781026046">
                      <w:marLeft w:val="0"/>
                      <w:marRight w:val="0"/>
                      <w:marTop w:val="0"/>
                      <w:marBottom w:val="0"/>
                      <w:divBdr>
                        <w:top w:val="none" w:sz="0" w:space="0" w:color="auto"/>
                        <w:left w:val="none" w:sz="0" w:space="0" w:color="auto"/>
                        <w:bottom w:val="none" w:sz="0" w:space="0" w:color="auto"/>
                        <w:right w:val="none" w:sz="0" w:space="0" w:color="auto"/>
                      </w:divBdr>
                    </w:div>
                  </w:divsChild>
                </w:div>
                <w:div w:id="490802662">
                  <w:marLeft w:val="0"/>
                  <w:marRight w:val="0"/>
                  <w:marTop w:val="0"/>
                  <w:marBottom w:val="0"/>
                  <w:divBdr>
                    <w:top w:val="none" w:sz="0" w:space="0" w:color="auto"/>
                    <w:left w:val="none" w:sz="0" w:space="0" w:color="auto"/>
                    <w:bottom w:val="none" w:sz="0" w:space="0" w:color="auto"/>
                    <w:right w:val="none" w:sz="0" w:space="0" w:color="auto"/>
                  </w:divBdr>
                  <w:divsChild>
                    <w:div w:id="1658149428">
                      <w:marLeft w:val="0"/>
                      <w:marRight w:val="0"/>
                      <w:marTop w:val="0"/>
                      <w:marBottom w:val="0"/>
                      <w:divBdr>
                        <w:top w:val="none" w:sz="0" w:space="0" w:color="auto"/>
                        <w:left w:val="none" w:sz="0" w:space="0" w:color="auto"/>
                        <w:bottom w:val="none" w:sz="0" w:space="0" w:color="auto"/>
                        <w:right w:val="none" w:sz="0" w:space="0" w:color="auto"/>
                      </w:divBdr>
                    </w:div>
                  </w:divsChild>
                </w:div>
                <w:div w:id="1806775683">
                  <w:marLeft w:val="0"/>
                  <w:marRight w:val="0"/>
                  <w:marTop w:val="0"/>
                  <w:marBottom w:val="0"/>
                  <w:divBdr>
                    <w:top w:val="none" w:sz="0" w:space="0" w:color="auto"/>
                    <w:left w:val="none" w:sz="0" w:space="0" w:color="auto"/>
                    <w:bottom w:val="none" w:sz="0" w:space="0" w:color="auto"/>
                    <w:right w:val="none" w:sz="0" w:space="0" w:color="auto"/>
                  </w:divBdr>
                  <w:divsChild>
                    <w:div w:id="717630524">
                      <w:marLeft w:val="0"/>
                      <w:marRight w:val="0"/>
                      <w:marTop w:val="0"/>
                      <w:marBottom w:val="0"/>
                      <w:divBdr>
                        <w:top w:val="none" w:sz="0" w:space="0" w:color="auto"/>
                        <w:left w:val="none" w:sz="0" w:space="0" w:color="auto"/>
                        <w:bottom w:val="none" w:sz="0" w:space="0" w:color="auto"/>
                        <w:right w:val="none" w:sz="0" w:space="0" w:color="auto"/>
                      </w:divBdr>
                    </w:div>
                    <w:div w:id="119617920">
                      <w:marLeft w:val="0"/>
                      <w:marRight w:val="0"/>
                      <w:marTop w:val="0"/>
                      <w:marBottom w:val="0"/>
                      <w:divBdr>
                        <w:top w:val="none" w:sz="0" w:space="0" w:color="auto"/>
                        <w:left w:val="none" w:sz="0" w:space="0" w:color="auto"/>
                        <w:bottom w:val="none" w:sz="0" w:space="0" w:color="auto"/>
                        <w:right w:val="none" w:sz="0" w:space="0" w:color="auto"/>
                      </w:divBdr>
                    </w:div>
                    <w:div w:id="90206872">
                      <w:marLeft w:val="0"/>
                      <w:marRight w:val="0"/>
                      <w:marTop w:val="0"/>
                      <w:marBottom w:val="0"/>
                      <w:divBdr>
                        <w:top w:val="none" w:sz="0" w:space="0" w:color="auto"/>
                        <w:left w:val="none" w:sz="0" w:space="0" w:color="auto"/>
                        <w:bottom w:val="none" w:sz="0" w:space="0" w:color="auto"/>
                        <w:right w:val="none" w:sz="0" w:space="0" w:color="auto"/>
                      </w:divBdr>
                    </w:div>
                  </w:divsChild>
                </w:div>
                <w:div w:id="1420831466">
                  <w:marLeft w:val="0"/>
                  <w:marRight w:val="0"/>
                  <w:marTop w:val="0"/>
                  <w:marBottom w:val="0"/>
                  <w:divBdr>
                    <w:top w:val="none" w:sz="0" w:space="0" w:color="auto"/>
                    <w:left w:val="none" w:sz="0" w:space="0" w:color="auto"/>
                    <w:bottom w:val="none" w:sz="0" w:space="0" w:color="auto"/>
                    <w:right w:val="none" w:sz="0" w:space="0" w:color="auto"/>
                  </w:divBdr>
                  <w:divsChild>
                    <w:div w:id="826053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86320054">
          <w:marLeft w:val="0"/>
          <w:marRight w:val="0"/>
          <w:marTop w:val="0"/>
          <w:marBottom w:val="0"/>
          <w:divBdr>
            <w:top w:val="none" w:sz="0" w:space="0" w:color="auto"/>
            <w:left w:val="none" w:sz="0" w:space="0" w:color="auto"/>
            <w:bottom w:val="none" w:sz="0" w:space="0" w:color="auto"/>
            <w:right w:val="none" w:sz="0" w:space="0" w:color="auto"/>
          </w:divBdr>
        </w:div>
        <w:div w:id="1875265143">
          <w:marLeft w:val="0"/>
          <w:marRight w:val="0"/>
          <w:marTop w:val="0"/>
          <w:marBottom w:val="0"/>
          <w:divBdr>
            <w:top w:val="none" w:sz="0" w:space="0" w:color="auto"/>
            <w:left w:val="none" w:sz="0" w:space="0" w:color="auto"/>
            <w:bottom w:val="none" w:sz="0" w:space="0" w:color="auto"/>
            <w:right w:val="none" w:sz="0" w:space="0" w:color="auto"/>
          </w:divBdr>
        </w:div>
        <w:div w:id="1645161344">
          <w:marLeft w:val="0"/>
          <w:marRight w:val="0"/>
          <w:marTop w:val="0"/>
          <w:marBottom w:val="0"/>
          <w:divBdr>
            <w:top w:val="none" w:sz="0" w:space="0" w:color="auto"/>
            <w:left w:val="none" w:sz="0" w:space="0" w:color="auto"/>
            <w:bottom w:val="none" w:sz="0" w:space="0" w:color="auto"/>
            <w:right w:val="none" w:sz="0" w:space="0" w:color="auto"/>
          </w:divBdr>
        </w:div>
        <w:div w:id="1497188966">
          <w:marLeft w:val="0"/>
          <w:marRight w:val="0"/>
          <w:marTop w:val="0"/>
          <w:marBottom w:val="0"/>
          <w:divBdr>
            <w:top w:val="none" w:sz="0" w:space="0" w:color="auto"/>
            <w:left w:val="none" w:sz="0" w:space="0" w:color="auto"/>
            <w:bottom w:val="none" w:sz="0" w:space="0" w:color="auto"/>
            <w:right w:val="none" w:sz="0" w:space="0" w:color="auto"/>
          </w:divBdr>
        </w:div>
        <w:div w:id="1280180371">
          <w:marLeft w:val="0"/>
          <w:marRight w:val="0"/>
          <w:marTop w:val="0"/>
          <w:marBottom w:val="0"/>
          <w:divBdr>
            <w:top w:val="none" w:sz="0" w:space="0" w:color="auto"/>
            <w:left w:val="none" w:sz="0" w:space="0" w:color="auto"/>
            <w:bottom w:val="none" w:sz="0" w:space="0" w:color="auto"/>
            <w:right w:val="none" w:sz="0" w:space="0" w:color="auto"/>
          </w:divBdr>
          <w:divsChild>
            <w:div w:id="1145782639">
              <w:marLeft w:val="-75"/>
              <w:marRight w:val="0"/>
              <w:marTop w:val="30"/>
              <w:marBottom w:val="30"/>
              <w:divBdr>
                <w:top w:val="none" w:sz="0" w:space="0" w:color="auto"/>
                <w:left w:val="none" w:sz="0" w:space="0" w:color="auto"/>
                <w:bottom w:val="none" w:sz="0" w:space="0" w:color="auto"/>
                <w:right w:val="none" w:sz="0" w:space="0" w:color="auto"/>
              </w:divBdr>
              <w:divsChild>
                <w:div w:id="1831604014">
                  <w:marLeft w:val="0"/>
                  <w:marRight w:val="0"/>
                  <w:marTop w:val="0"/>
                  <w:marBottom w:val="0"/>
                  <w:divBdr>
                    <w:top w:val="none" w:sz="0" w:space="0" w:color="auto"/>
                    <w:left w:val="none" w:sz="0" w:space="0" w:color="auto"/>
                    <w:bottom w:val="none" w:sz="0" w:space="0" w:color="auto"/>
                    <w:right w:val="none" w:sz="0" w:space="0" w:color="auto"/>
                  </w:divBdr>
                  <w:divsChild>
                    <w:div w:id="697436380">
                      <w:marLeft w:val="0"/>
                      <w:marRight w:val="0"/>
                      <w:marTop w:val="0"/>
                      <w:marBottom w:val="0"/>
                      <w:divBdr>
                        <w:top w:val="none" w:sz="0" w:space="0" w:color="auto"/>
                        <w:left w:val="none" w:sz="0" w:space="0" w:color="auto"/>
                        <w:bottom w:val="none" w:sz="0" w:space="0" w:color="auto"/>
                        <w:right w:val="none" w:sz="0" w:space="0" w:color="auto"/>
                      </w:divBdr>
                    </w:div>
                  </w:divsChild>
                </w:div>
                <w:div w:id="1718967030">
                  <w:marLeft w:val="0"/>
                  <w:marRight w:val="0"/>
                  <w:marTop w:val="0"/>
                  <w:marBottom w:val="0"/>
                  <w:divBdr>
                    <w:top w:val="none" w:sz="0" w:space="0" w:color="auto"/>
                    <w:left w:val="none" w:sz="0" w:space="0" w:color="auto"/>
                    <w:bottom w:val="none" w:sz="0" w:space="0" w:color="auto"/>
                    <w:right w:val="none" w:sz="0" w:space="0" w:color="auto"/>
                  </w:divBdr>
                  <w:divsChild>
                    <w:div w:id="1830712844">
                      <w:marLeft w:val="0"/>
                      <w:marRight w:val="0"/>
                      <w:marTop w:val="0"/>
                      <w:marBottom w:val="0"/>
                      <w:divBdr>
                        <w:top w:val="none" w:sz="0" w:space="0" w:color="auto"/>
                        <w:left w:val="none" w:sz="0" w:space="0" w:color="auto"/>
                        <w:bottom w:val="none" w:sz="0" w:space="0" w:color="auto"/>
                        <w:right w:val="none" w:sz="0" w:space="0" w:color="auto"/>
                      </w:divBdr>
                    </w:div>
                  </w:divsChild>
                </w:div>
                <w:div w:id="2115665564">
                  <w:marLeft w:val="0"/>
                  <w:marRight w:val="0"/>
                  <w:marTop w:val="0"/>
                  <w:marBottom w:val="0"/>
                  <w:divBdr>
                    <w:top w:val="none" w:sz="0" w:space="0" w:color="auto"/>
                    <w:left w:val="none" w:sz="0" w:space="0" w:color="auto"/>
                    <w:bottom w:val="none" w:sz="0" w:space="0" w:color="auto"/>
                    <w:right w:val="none" w:sz="0" w:space="0" w:color="auto"/>
                  </w:divBdr>
                  <w:divsChild>
                    <w:div w:id="1676882824">
                      <w:marLeft w:val="0"/>
                      <w:marRight w:val="0"/>
                      <w:marTop w:val="0"/>
                      <w:marBottom w:val="0"/>
                      <w:divBdr>
                        <w:top w:val="none" w:sz="0" w:space="0" w:color="auto"/>
                        <w:left w:val="none" w:sz="0" w:space="0" w:color="auto"/>
                        <w:bottom w:val="none" w:sz="0" w:space="0" w:color="auto"/>
                        <w:right w:val="none" w:sz="0" w:space="0" w:color="auto"/>
                      </w:divBdr>
                    </w:div>
                  </w:divsChild>
                </w:div>
                <w:div w:id="358774954">
                  <w:marLeft w:val="0"/>
                  <w:marRight w:val="0"/>
                  <w:marTop w:val="0"/>
                  <w:marBottom w:val="0"/>
                  <w:divBdr>
                    <w:top w:val="none" w:sz="0" w:space="0" w:color="auto"/>
                    <w:left w:val="none" w:sz="0" w:space="0" w:color="auto"/>
                    <w:bottom w:val="none" w:sz="0" w:space="0" w:color="auto"/>
                    <w:right w:val="none" w:sz="0" w:space="0" w:color="auto"/>
                  </w:divBdr>
                  <w:divsChild>
                    <w:div w:id="296643332">
                      <w:marLeft w:val="0"/>
                      <w:marRight w:val="0"/>
                      <w:marTop w:val="0"/>
                      <w:marBottom w:val="0"/>
                      <w:divBdr>
                        <w:top w:val="none" w:sz="0" w:space="0" w:color="auto"/>
                        <w:left w:val="none" w:sz="0" w:space="0" w:color="auto"/>
                        <w:bottom w:val="none" w:sz="0" w:space="0" w:color="auto"/>
                        <w:right w:val="none" w:sz="0" w:space="0" w:color="auto"/>
                      </w:divBdr>
                    </w:div>
                  </w:divsChild>
                </w:div>
                <w:div w:id="1128401246">
                  <w:marLeft w:val="0"/>
                  <w:marRight w:val="0"/>
                  <w:marTop w:val="0"/>
                  <w:marBottom w:val="0"/>
                  <w:divBdr>
                    <w:top w:val="none" w:sz="0" w:space="0" w:color="auto"/>
                    <w:left w:val="none" w:sz="0" w:space="0" w:color="auto"/>
                    <w:bottom w:val="none" w:sz="0" w:space="0" w:color="auto"/>
                    <w:right w:val="none" w:sz="0" w:space="0" w:color="auto"/>
                  </w:divBdr>
                  <w:divsChild>
                    <w:div w:id="1155803751">
                      <w:marLeft w:val="0"/>
                      <w:marRight w:val="0"/>
                      <w:marTop w:val="0"/>
                      <w:marBottom w:val="0"/>
                      <w:divBdr>
                        <w:top w:val="none" w:sz="0" w:space="0" w:color="auto"/>
                        <w:left w:val="none" w:sz="0" w:space="0" w:color="auto"/>
                        <w:bottom w:val="none" w:sz="0" w:space="0" w:color="auto"/>
                        <w:right w:val="none" w:sz="0" w:space="0" w:color="auto"/>
                      </w:divBdr>
                    </w:div>
                  </w:divsChild>
                </w:div>
                <w:div w:id="1500004321">
                  <w:marLeft w:val="0"/>
                  <w:marRight w:val="0"/>
                  <w:marTop w:val="0"/>
                  <w:marBottom w:val="0"/>
                  <w:divBdr>
                    <w:top w:val="none" w:sz="0" w:space="0" w:color="auto"/>
                    <w:left w:val="none" w:sz="0" w:space="0" w:color="auto"/>
                    <w:bottom w:val="none" w:sz="0" w:space="0" w:color="auto"/>
                    <w:right w:val="none" w:sz="0" w:space="0" w:color="auto"/>
                  </w:divBdr>
                  <w:divsChild>
                    <w:div w:id="1907494378">
                      <w:marLeft w:val="0"/>
                      <w:marRight w:val="0"/>
                      <w:marTop w:val="0"/>
                      <w:marBottom w:val="0"/>
                      <w:divBdr>
                        <w:top w:val="none" w:sz="0" w:space="0" w:color="auto"/>
                        <w:left w:val="none" w:sz="0" w:space="0" w:color="auto"/>
                        <w:bottom w:val="none" w:sz="0" w:space="0" w:color="auto"/>
                        <w:right w:val="none" w:sz="0" w:space="0" w:color="auto"/>
                      </w:divBdr>
                    </w:div>
                  </w:divsChild>
                </w:div>
                <w:div w:id="545719193">
                  <w:marLeft w:val="0"/>
                  <w:marRight w:val="0"/>
                  <w:marTop w:val="0"/>
                  <w:marBottom w:val="0"/>
                  <w:divBdr>
                    <w:top w:val="none" w:sz="0" w:space="0" w:color="auto"/>
                    <w:left w:val="none" w:sz="0" w:space="0" w:color="auto"/>
                    <w:bottom w:val="none" w:sz="0" w:space="0" w:color="auto"/>
                    <w:right w:val="none" w:sz="0" w:space="0" w:color="auto"/>
                  </w:divBdr>
                  <w:divsChild>
                    <w:div w:id="1142503519">
                      <w:marLeft w:val="0"/>
                      <w:marRight w:val="0"/>
                      <w:marTop w:val="0"/>
                      <w:marBottom w:val="0"/>
                      <w:divBdr>
                        <w:top w:val="none" w:sz="0" w:space="0" w:color="auto"/>
                        <w:left w:val="none" w:sz="0" w:space="0" w:color="auto"/>
                        <w:bottom w:val="none" w:sz="0" w:space="0" w:color="auto"/>
                        <w:right w:val="none" w:sz="0" w:space="0" w:color="auto"/>
                      </w:divBdr>
                    </w:div>
                  </w:divsChild>
                </w:div>
                <w:div w:id="1055082680">
                  <w:marLeft w:val="0"/>
                  <w:marRight w:val="0"/>
                  <w:marTop w:val="0"/>
                  <w:marBottom w:val="0"/>
                  <w:divBdr>
                    <w:top w:val="none" w:sz="0" w:space="0" w:color="auto"/>
                    <w:left w:val="none" w:sz="0" w:space="0" w:color="auto"/>
                    <w:bottom w:val="none" w:sz="0" w:space="0" w:color="auto"/>
                    <w:right w:val="none" w:sz="0" w:space="0" w:color="auto"/>
                  </w:divBdr>
                  <w:divsChild>
                    <w:div w:id="256867658">
                      <w:marLeft w:val="0"/>
                      <w:marRight w:val="0"/>
                      <w:marTop w:val="0"/>
                      <w:marBottom w:val="0"/>
                      <w:divBdr>
                        <w:top w:val="none" w:sz="0" w:space="0" w:color="auto"/>
                        <w:left w:val="none" w:sz="0" w:space="0" w:color="auto"/>
                        <w:bottom w:val="none" w:sz="0" w:space="0" w:color="auto"/>
                        <w:right w:val="none" w:sz="0" w:space="0" w:color="auto"/>
                      </w:divBdr>
                    </w:div>
                  </w:divsChild>
                </w:div>
                <w:div w:id="561408546">
                  <w:marLeft w:val="0"/>
                  <w:marRight w:val="0"/>
                  <w:marTop w:val="0"/>
                  <w:marBottom w:val="0"/>
                  <w:divBdr>
                    <w:top w:val="none" w:sz="0" w:space="0" w:color="auto"/>
                    <w:left w:val="none" w:sz="0" w:space="0" w:color="auto"/>
                    <w:bottom w:val="none" w:sz="0" w:space="0" w:color="auto"/>
                    <w:right w:val="none" w:sz="0" w:space="0" w:color="auto"/>
                  </w:divBdr>
                  <w:divsChild>
                    <w:div w:id="1063405517">
                      <w:marLeft w:val="0"/>
                      <w:marRight w:val="0"/>
                      <w:marTop w:val="0"/>
                      <w:marBottom w:val="0"/>
                      <w:divBdr>
                        <w:top w:val="none" w:sz="0" w:space="0" w:color="auto"/>
                        <w:left w:val="none" w:sz="0" w:space="0" w:color="auto"/>
                        <w:bottom w:val="none" w:sz="0" w:space="0" w:color="auto"/>
                        <w:right w:val="none" w:sz="0" w:space="0" w:color="auto"/>
                      </w:divBdr>
                    </w:div>
                  </w:divsChild>
                </w:div>
                <w:div w:id="84421212">
                  <w:marLeft w:val="0"/>
                  <w:marRight w:val="0"/>
                  <w:marTop w:val="0"/>
                  <w:marBottom w:val="0"/>
                  <w:divBdr>
                    <w:top w:val="none" w:sz="0" w:space="0" w:color="auto"/>
                    <w:left w:val="none" w:sz="0" w:space="0" w:color="auto"/>
                    <w:bottom w:val="none" w:sz="0" w:space="0" w:color="auto"/>
                    <w:right w:val="none" w:sz="0" w:space="0" w:color="auto"/>
                  </w:divBdr>
                  <w:divsChild>
                    <w:div w:id="284233299">
                      <w:marLeft w:val="0"/>
                      <w:marRight w:val="0"/>
                      <w:marTop w:val="0"/>
                      <w:marBottom w:val="0"/>
                      <w:divBdr>
                        <w:top w:val="none" w:sz="0" w:space="0" w:color="auto"/>
                        <w:left w:val="none" w:sz="0" w:space="0" w:color="auto"/>
                        <w:bottom w:val="none" w:sz="0" w:space="0" w:color="auto"/>
                        <w:right w:val="none" w:sz="0" w:space="0" w:color="auto"/>
                      </w:divBdr>
                    </w:div>
                  </w:divsChild>
                </w:div>
                <w:div w:id="1263149885">
                  <w:marLeft w:val="0"/>
                  <w:marRight w:val="0"/>
                  <w:marTop w:val="0"/>
                  <w:marBottom w:val="0"/>
                  <w:divBdr>
                    <w:top w:val="none" w:sz="0" w:space="0" w:color="auto"/>
                    <w:left w:val="none" w:sz="0" w:space="0" w:color="auto"/>
                    <w:bottom w:val="none" w:sz="0" w:space="0" w:color="auto"/>
                    <w:right w:val="none" w:sz="0" w:space="0" w:color="auto"/>
                  </w:divBdr>
                  <w:divsChild>
                    <w:div w:id="1905335417">
                      <w:marLeft w:val="0"/>
                      <w:marRight w:val="0"/>
                      <w:marTop w:val="0"/>
                      <w:marBottom w:val="0"/>
                      <w:divBdr>
                        <w:top w:val="none" w:sz="0" w:space="0" w:color="auto"/>
                        <w:left w:val="none" w:sz="0" w:space="0" w:color="auto"/>
                        <w:bottom w:val="none" w:sz="0" w:space="0" w:color="auto"/>
                        <w:right w:val="none" w:sz="0" w:space="0" w:color="auto"/>
                      </w:divBdr>
                    </w:div>
                  </w:divsChild>
                </w:div>
                <w:div w:id="598030836">
                  <w:marLeft w:val="0"/>
                  <w:marRight w:val="0"/>
                  <w:marTop w:val="0"/>
                  <w:marBottom w:val="0"/>
                  <w:divBdr>
                    <w:top w:val="none" w:sz="0" w:space="0" w:color="auto"/>
                    <w:left w:val="none" w:sz="0" w:space="0" w:color="auto"/>
                    <w:bottom w:val="none" w:sz="0" w:space="0" w:color="auto"/>
                    <w:right w:val="none" w:sz="0" w:space="0" w:color="auto"/>
                  </w:divBdr>
                  <w:divsChild>
                    <w:div w:id="2620325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26657265">
          <w:marLeft w:val="0"/>
          <w:marRight w:val="0"/>
          <w:marTop w:val="0"/>
          <w:marBottom w:val="0"/>
          <w:divBdr>
            <w:top w:val="none" w:sz="0" w:space="0" w:color="auto"/>
            <w:left w:val="none" w:sz="0" w:space="0" w:color="auto"/>
            <w:bottom w:val="none" w:sz="0" w:space="0" w:color="auto"/>
            <w:right w:val="none" w:sz="0" w:space="0" w:color="auto"/>
          </w:divBdr>
        </w:div>
        <w:div w:id="1553615808">
          <w:marLeft w:val="0"/>
          <w:marRight w:val="0"/>
          <w:marTop w:val="0"/>
          <w:marBottom w:val="0"/>
          <w:divBdr>
            <w:top w:val="none" w:sz="0" w:space="0" w:color="auto"/>
            <w:left w:val="none" w:sz="0" w:space="0" w:color="auto"/>
            <w:bottom w:val="none" w:sz="0" w:space="0" w:color="auto"/>
            <w:right w:val="none" w:sz="0" w:space="0" w:color="auto"/>
          </w:divBdr>
        </w:div>
        <w:div w:id="2113233378">
          <w:marLeft w:val="0"/>
          <w:marRight w:val="0"/>
          <w:marTop w:val="0"/>
          <w:marBottom w:val="0"/>
          <w:divBdr>
            <w:top w:val="none" w:sz="0" w:space="0" w:color="auto"/>
            <w:left w:val="none" w:sz="0" w:space="0" w:color="auto"/>
            <w:bottom w:val="none" w:sz="0" w:space="0" w:color="auto"/>
            <w:right w:val="none" w:sz="0" w:space="0" w:color="auto"/>
          </w:divBdr>
          <w:divsChild>
            <w:div w:id="688487627">
              <w:marLeft w:val="0"/>
              <w:marRight w:val="0"/>
              <w:marTop w:val="0"/>
              <w:marBottom w:val="0"/>
              <w:divBdr>
                <w:top w:val="none" w:sz="0" w:space="0" w:color="auto"/>
                <w:left w:val="none" w:sz="0" w:space="0" w:color="auto"/>
                <w:bottom w:val="none" w:sz="0" w:space="0" w:color="auto"/>
                <w:right w:val="none" w:sz="0" w:space="0" w:color="auto"/>
              </w:divBdr>
            </w:div>
            <w:div w:id="806975098">
              <w:marLeft w:val="0"/>
              <w:marRight w:val="0"/>
              <w:marTop w:val="0"/>
              <w:marBottom w:val="0"/>
              <w:divBdr>
                <w:top w:val="none" w:sz="0" w:space="0" w:color="auto"/>
                <w:left w:val="none" w:sz="0" w:space="0" w:color="auto"/>
                <w:bottom w:val="none" w:sz="0" w:space="0" w:color="auto"/>
                <w:right w:val="none" w:sz="0" w:space="0" w:color="auto"/>
              </w:divBdr>
            </w:div>
            <w:div w:id="1532495841">
              <w:marLeft w:val="0"/>
              <w:marRight w:val="0"/>
              <w:marTop w:val="0"/>
              <w:marBottom w:val="0"/>
              <w:divBdr>
                <w:top w:val="none" w:sz="0" w:space="0" w:color="auto"/>
                <w:left w:val="none" w:sz="0" w:space="0" w:color="auto"/>
                <w:bottom w:val="none" w:sz="0" w:space="0" w:color="auto"/>
                <w:right w:val="none" w:sz="0" w:space="0" w:color="auto"/>
              </w:divBdr>
            </w:div>
            <w:div w:id="1111315151">
              <w:marLeft w:val="0"/>
              <w:marRight w:val="0"/>
              <w:marTop w:val="0"/>
              <w:marBottom w:val="0"/>
              <w:divBdr>
                <w:top w:val="none" w:sz="0" w:space="0" w:color="auto"/>
                <w:left w:val="none" w:sz="0" w:space="0" w:color="auto"/>
                <w:bottom w:val="none" w:sz="0" w:space="0" w:color="auto"/>
                <w:right w:val="none" w:sz="0" w:space="0" w:color="auto"/>
              </w:divBdr>
            </w:div>
            <w:div w:id="955065126">
              <w:marLeft w:val="0"/>
              <w:marRight w:val="0"/>
              <w:marTop w:val="0"/>
              <w:marBottom w:val="0"/>
              <w:divBdr>
                <w:top w:val="none" w:sz="0" w:space="0" w:color="auto"/>
                <w:left w:val="none" w:sz="0" w:space="0" w:color="auto"/>
                <w:bottom w:val="none" w:sz="0" w:space="0" w:color="auto"/>
                <w:right w:val="none" w:sz="0" w:space="0" w:color="auto"/>
              </w:divBdr>
            </w:div>
            <w:div w:id="1888907280">
              <w:marLeft w:val="0"/>
              <w:marRight w:val="0"/>
              <w:marTop w:val="0"/>
              <w:marBottom w:val="0"/>
              <w:divBdr>
                <w:top w:val="none" w:sz="0" w:space="0" w:color="auto"/>
                <w:left w:val="none" w:sz="0" w:space="0" w:color="auto"/>
                <w:bottom w:val="none" w:sz="0" w:space="0" w:color="auto"/>
                <w:right w:val="none" w:sz="0" w:space="0" w:color="auto"/>
              </w:divBdr>
            </w:div>
            <w:div w:id="2132816685">
              <w:marLeft w:val="0"/>
              <w:marRight w:val="0"/>
              <w:marTop w:val="0"/>
              <w:marBottom w:val="0"/>
              <w:divBdr>
                <w:top w:val="none" w:sz="0" w:space="0" w:color="auto"/>
                <w:left w:val="none" w:sz="0" w:space="0" w:color="auto"/>
                <w:bottom w:val="none" w:sz="0" w:space="0" w:color="auto"/>
                <w:right w:val="none" w:sz="0" w:space="0" w:color="auto"/>
              </w:divBdr>
            </w:div>
            <w:div w:id="460225769">
              <w:marLeft w:val="0"/>
              <w:marRight w:val="0"/>
              <w:marTop w:val="0"/>
              <w:marBottom w:val="0"/>
              <w:divBdr>
                <w:top w:val="none" w:sz="0" w:space="0" w:color="auto"/>
                <w:left w:val="none" w:sz="0" w:space="0" w:color="auto"/>
                <w:bottom w:val="none" w:sz="0" w:space="0" w:color="auto"/>
                <w:right w:val="none" w:sz="0" w:space="0" w:color="auto"/>
              </w:divBdr>
            </w:div>
            <w:div w:id="1599630442">
              <w:marLeft w:val="0"/>
              <w:marRight w:val="0"/>
              <w:marTop w:val="0"/>
              <w:marBottom w:val="0"/>
              <w:divBdr>
                <w:top w:val="none" w:sz="0" w:space="0" w:color="auto"/>
                <w:left w:val="none" w:sz="0" w:space="0" w:color="auto"/>
                <w:bottom w:val="none" w:sz="0" w:space="0" w:color="auto"/>
                <w:right w:val="none" w:sz="0" w:space="0" w:color="auto"/>
              </w:divBdr>
            </w:div>
            <w:div w:id="1308703086">
              <w:marLeft w:val="0"/>
              <w:marRight w:val="0"/>
              <w:marTop w:val="0"/>
              <w:marBottom w:val="0"/>
              <w:divBdr>
                <w:top w:val="none" w:sz="0" w:space="0" w:color="auto"/>
                <w:left w:val="none" w:sz="0" w:space="0" w:color="auto"/>
                <w:bottom w:val="none" w:sz="0" w:space="0" w:color="auto"/>
                <w:right w:val="none" w:sz="0" w:space="0" w:color="auto"/>
              </w:divBdr>
            </w:div>
            <w:div w:id="258031133">
              <w:marLeft w:val="0"/>
              <w:marRight w:val="0"/>
              <w:marTop w:val="0"/>
              <w:marBottom w:val="0"/>
              <w:divBdr>
                <w:top w:val="none" w:sz="0" w:space="0" w:color="auto"/>
                <w:left w:val="none" w:sz="0" w:space="0" w:color="auto"/>
                <w:bottom w:val="none" w:sz="0" w:space="0" w:color="auto"/>
                <w:right w:val="none" w:sz="0" w:space="0" w:color="auto"/>
              </w:divBdr>
            </w:div>
            <w:div w:id="2068458154">
              <w:marLeft w:val="0"/>
              <w:marRight w:val="0"/>
              <w:marTop w:val="0"/>
              <w:marBottom w:val="0"/>
              <w:divBdr>
                <w:top w:val="none" w:sz="0" w:space="0" w:color="auto"/>
                <w:left w:val="none" w:sz="0" w:space="0" w:color="auto"/>
                <w:bottom w:val="none" w:sz="0" w:space="0" w:color="auto"/>
                <w:right w:val="none" w:sz="0" w:space="0" w:color="auto"/>
              </w:divBdr>
            </w:div>
            <w:div w:id="1727101425">
              <w:marLeft w:val="0"/>
              <w:marRight w:val="0"/>
              <w:marTop w:val="0"/>
              <w:marBottom w:val="0"/>
              <w:divBdr>
                <w:top w:val="none" w:sz="0" w:space="0" w:color="auto"/>
                <w:left w:val="none" w:sz="0" w:space="0" w:color="auto"/>
                <w:bottom w:val="none" w:sz="0" w:space="0" w:color="auto"/>
                <w:right w:val="none" w:sz="0" w:space="0" w:color="auto"/>
              </w:divBdr>
            </w:div>
            <w:div w:id="287663823">
              <w:marLeft w:val="0"/>
              <w:marRight w:val="0"/>
              <w:marTop w:val="0"/>
              <w:marBottom w:val="0"/>
              <w:divBdr>
                <w:top w:val="none" w:sz="0" w:space="0" w:color="auto"/>
                <w:left w:val="none" w:sz="0" w:space="0" w:color="auto"/>
                <w:bottom w:val="none" w:sz="0" w:space="0" w:color="auto"/>
                <w:right w:val="none" w:sz="0" w:space="0" w:color="auto"/>
              </w:divBdr>
            </w:div>
            <w:div w:id="284431000">
              <w:marLeft w:val="0"/>
              <w:marRight w:val="0"/>
              <w:marTop w:val="0"/>
              <w:marBottom w:val="0"/>
              <w:divBdr>
                <w:top w:val="none" w:sz="0" w:space="0" w:color="auto"/>
                <w:left w:val="none" w:sz="0" w:space="0" w:color="auto"/>
                <w:bottom w:val="none" w:sz="0" w:space="0" w:color="auto"/>
                <w:right w:val="none" w:sz="0" w:space="0" w:color="auto"/>
              </w:divBdr>
            </w:div>
            <w:div w:id="1350065252">
              <w:marLeft w:val="0"/>
              <w:marRight w:val="0"/>
              <w:marTop w:val="0"/>
              <w:marBottom w:val="0"/>
              <w:divBdr>
                <w:top w:val="none" w:sz="0" w:space="0" w:color="auto"/>
                <w:left w:val="none" w:sz="0" w:space="0" w:color="auto"/>
                <w:bottom w:val="none" w:sz="0" w:space="0" w:color="auto"/>
                <w:right w:val="none" w:sz="0" w:space="0" w:color="auto"/>
              </w:divBdr>
            </w:div>
          </w:divsChild>
        </w:div>
        <w:div w:id="778178991">
          <w:marLeft w:val="0"/>
          <w:marRight w:val="0"/>
          <w:marTop w:val="0"/>
          <w:marBottom w:val="0"/>
          <w:divBdr>
            <w:top w:val="none" w:sz="0" w:space="0" w:color="auto"/>
            <w:left w:val="none" w:sz="0" w:space="0" w:color="auto"/>
            <w:bottom w:val="none" w:sz="0" w:space="0" w:color="auto"/>
            <w:right w:val="none" w:sz="0" w:space="0" w:color="auto"/>
          </w:divBdr>
        </w:div>
        <w:div w:id="2079010234">
          <w:marLeft w:val="0"/>
          <w:marRight w:val="0"/>
          <w:marTop w:val="0"/>
          <w:marBottom w:val="0"/>
          <w:divBdr>
            <w:top w:val="none" w:sz="0" w:space="0" w:color="auto"/>
            <w:left w:val="none" w:sz="0" w:space="0" w:color="auto"/>
            <w:bottom w:val="none" w:sz="0" w:space="0" w:color="auto"/>
            <w:right w:val="none" w:sz="0" w:space="0" w:color="auto"/>
          </w:divBdr>
        </w:div>
        <w:div w:id="1434210552">
          <w:marLeft w:val="0"/>
          <w:marRight w:val="0"/>
          <w:marTop w:val="0"/>
          <w:marBottom w:val="0"/>
          <w:divBdr>
            <w:top w:val="none" w:sz="0" w:space="0" w:color="auto"/>
            <w:left w:val="none" w:sz="0" w:space="0" w:color="auto"/>
            <w:bottom w:val="none" w:sz="0" w:space="0" w:color="auto"/>
            <w:right w:val="none" w:sz="0" w:space="0" w:color="auto"/>
          </w:divBdr>
        </w:div>
        <w:div w:id="1389496132">
          <w:marLeft w:val="0"/>
          <w:marRight w:val="0"/>
          <w:marTop w:val="0"/>
          <w:marBottom w:val="0"/>
          <w:divBdr>
            <w:top w:val="none" w:sz="0" w:space="0" w:color="auto"/>
            <w:left w:val="none" w:sz="0" w:space="0" w:color="auto"/>
            <w:bottom w:val="none" w:sz="0" w:space="0" w:color="auto"/>
            <w:right w:val="none" w:sz="0" w:space="0" w:color="auto"/>
          </w:divBdr>
        </w:div>
        <w:div w:id="1419255536">
          <w:marLeft w:val="0"/>
          <w:marRight w:val="0"/>
          <w:marTop w:val="0"/>
          <w:marBottom w:val="0"/>
          <w:divBdr>
            <w:top w:val="none" w:sz="0" w:space="0" w:color="auto"/>
            <w:left w:val="none" w:sz="0" w:space="0" w:color="auto"/>
            <w:bottom w:val="none" w:sz="0" w:space="0" w:color="auto"/>
            <w:right w:val="none" w:sz="0" w:space="0" w:color="auto"/>
          </w:divBdr>
        </w:div>
        <w:div w:id="1643148412">
          <w:marLeft w:val="0"/>
          <w:marRight w:val="0"/>
          <w:marTop w:val="0"/>
          <w:marBottom w:val="0"/>
          <w:divBdr>
            <w:top w:val="none" w:sz="0" w:space="0" w:color="auto"/>
            <w:left w:val="none" w:sz="0" w:space="0" w:color="auto"/>
            <w:bottom w:val="none" w:sz="0" w:space="0" w:color="auto"/>
            <w:right w:val="none" w:sz="0" w:space="0" w:color="auto"/>
          </w:divBdr>
          <w:divsChild>
            <w:div w:id="2082024874">
              <w:marLeft w:val="-75"/>
              <w:marRight w:val="0"/>
              <w:marTop w:val="30"/>
              <w:marBottom w:val="30"/>
              <w:divBdr>
                <w:top w:val="none" w:sz="0" w:space="0" w:color="auto"/>
                <w:left w:val="none" w:sz="0" w:space="0" w:color="auto"/>
                <w:bottom w:val="none" w:sz="0" w:space="0" w:color="auto"/>
                <w:right w:val="none" w:sz="0" w:space="0" w:color="auto"/>
              </w:divBdr>
              <w:divsChild>
                <w:div w:id="1560901545">
                  <w:marLeft w:val="0"/>
                  <w:marRight w:val="0"/>
                  <w:marTop w:val="0"/>
                  <w:marBottom w:val="0"/>
                  <w:divBdr>
                    <w:top w:val="none" w:sz="0" w:space="0" w:color="auto"/>
                    <w:left w:val="none" w:sz="0" w:space="0" w:color="auto"/>
                    <w:bottom w:val="none" w:sz="0" w:space="0" w:color="auto"/>
                    <w:right w:val="none" w:sz="0" w:space="0" w:color="auto"/>
                  </w:divBdr>
                  <w:divsChild>
                    <w:div w:id="1720394924">
                      <w:marLeft w:val="0"/>
                      <w:marRight w:val="0"/>
                      <w:marTop w:val="0"/>
                      <w:marBottom w:val="0"/>
                      <w:divBdr>
                        <w:top w:val="none" w:sz="0" w:space="0" w:color="auto"/>
                        <w:left w:val="none" w:sz="0" w:space="0" w:color="auto"/>
                        <w:bottom w:val="none" w:sz="0" w:space="0" w:color="auto"/>
                        <w:right w:val="none" w:sz="0" w:space="0" w:color="auto"/>
                      </w:divBdr>
                    </w:div>
                  </w:divsChild>
                </w:div>
                <w:div w:id="622882869">
                  <w:marLeft w:val="0"/>
                  <w:marRight w:val="0"/>
                  <w:marTop w:val="0"/>
                  <w:marBottom w:val="0"/>
                  <w:divBdr>
                    <w:top w:val="none" w:sz="0" w:space="0" w:color="auto"/>
                    <w:left w:val="none" w:sz="0" w:space="0" w:color="auto"/>
                    <w:bottom w:val="none" w:sz="0" w:space="0" w:color="auto"/>
                    <w:right w:val="none" w:sz="0" w:space="0" w:color="auto"/>
                  </w:divBdr>
                  <w:divsChild>
                    <w:div w:id="1294216836">
                      <w:marLeft w:val="0"/>
                      <w:marRight w:val="0"/>
                      <w:marTop w:val="0"/>
                      <w:marBottom w:val="0"/>
                      <w:divBdr>
                        <w:top w:val="none" w:sz="0" w:space="0" w:color="auto"/>
                        <w:left w:val="none" w:sz="0" w:space="0" w:color="auto"/>
                        <w:bottom w:val="none" w:sz="0" w:space="0" w:color="auto"/>
                        <w:right w:val="none" w:sz="0" w:space="0" w:color="auto"/>
                      </w:divBdr>
                    </w:div>
                  </w:divsChild>
                </w:div>
                <w:div w:id="941687189">
                  <w:marLeft w:val="0"/>
                  <w:marRight w:val="0"/>
                  <w:marTop w:val="0"/>
                  <w:marBottom w:val="0"/>
                  <w:divBdr>
                    <w:top w:val="none" w:sz="0" w:space="0" w:color="auto"/>
                    <w:left w:val="none" w:sz="0" w:space="0" w:color="auto"/>
                    <w:bottom w:val="none" w:sz="0" w:space="0" w:color="auto"/>
                    <w:right w:val="none" w:sz="0" w:space="0" w:color="auto"/>
                  </w:divBdr>
                  <w:divsChild>
                    <w:div w:id="1089422582">
                      <w:marLeft w:val="0"/>
                      <w:marRight w:val="0"/>
                      <w:marTop w:val="0"/>
                      <w:marBottom w:val="0"/>
                      <w:divBdr>
                        <w:top w:val="none" w:sz="0" w:space="0" w:color="auto"/>
                        <w:left w:val="none" w:sz="0" w:space="0" w:color="auto"/>
                        <w:bottom w:val="none" w:sz="0" w:space="0" w:color="auto"/>
                        <w:right w:val="none" w:sz="0" w:space="0" w:color="auto"/>
                      </w:divBdr>
                    </w:div>
                  </w:divsChild>
                </w:div>
                <w:div w:id="2057580436">
                  <w:marLeft w:val="0"/>
                  <w:marRight w:val="0"/>
                  <w:marTop w:val="0"/>
                  <w:marBottom w:val="0"/>
                  <w:divBdr>
                    <w:top w:val="none" w:sz="0" w:space="0" w:color="auto"/>
                    <w:left w:val="none" w:sz="0" w:space="0" w:color="auto"/>
                    <w:bottom w:val="none" w:sz="0" w:space="0" w:color="auto"/>
                    <w:right w:val="none" w:sz="0" w:space="0" w:color="auto"/>
                  </w:divBdr>
                  <w:divsChild>
                    <w:div w:id="904678809">
                      <w:marLeft w:val="0"/>
                      <w:marRight w:val="0"/>
                      <w:marTop w:val="0"/>
                      <w:marBottom w:val="0"/>
                      <w:divBdr>
                        <w:top w:val="none" w:sz="0" w:space="0" w:color="auto"/>
                        <w:left w:val="none" w:sz="0" w:space="0" w:color="auto"/>
                        <w:bottom w:val="none" w:sz="0" w:space="0" w:color="auto"/>
                        <w:right w:val="none" w:sz="0" w:space="0" w:color="auto"/>
                      </w:divBdr>
                    </w:div>
                  </w:divsChild>
                </w:div>
                <w:div w:id="781147639">
                  <w:marLeft w:val="0"/>
                  <w:marRight w:val="0"/>
                  <w:marTop w:val="0"/>
                  <w:marBottom w:val="0"/>
                  <w:divBdr>
                    <w:top w:val="none" w:sz="0" w:space="0" w:color="auto"/>
                    <w:left w:val="none" w:sz="0" w:space="0" w:color="auto"/>
                    <w:bottom w:val="none" w:sz="0" w:space="0" w:color="auto"/>
                    <w:right w:val="none" w:sz="0" w:space="0" w:color="auto"/>
                  </w:divBdr>
                  <w:divsChild>
                    <w:div w:id="1561094106">
                      <w:marLeft w:val="0"/>
                      <w:marRight w:val="0"/>
                      <w:marTop w:val="0"/>
                      <w:marBottom w:val="0"/>
                      <w:divBdr>
                        <w:top w:val="none" w:sz="0" w:space="0" w:color="auto"/>
                        <w:left w:val="none" w:sz="0" w:space="0" w:color="auto"/>
                        <w:bottom w:val="none" w:sz="0" w:space="0" w:color="auto"/>
                        <w:right w:val="none" w:sz="0" w:space="0" w:color="auto"/>
                      </w:divBdr>
                    </w:div>
                  </w:divsChild>
                </w:div>
                <w:div w:id="1449012571">
                  <w:marLeft w:val="0"/>
                  <w:marRight w:val="0"/>
                  <w:marTop w:val="0"/>
                  <w:marBottom w:val="0"/>
                  <w:divBdr>
                    <w:top w:val="none" w:sz="0" w:space="0" w:color="auto"/>
                    <w:left w:val="none" w:sz="0" w:space="0" w:color="auto"/>
                    <w:bottom w:val="none" w:sz="0" w:space="0" w:color="auto"/>
                    <w:right w:val="none" w:sz="0" w:space="0" w:color="auto"/>
                  </w:divBdr>
                  <w:divsChild>
                    <w:div w:id="1711806821">
                      <w:marLeft w:val="0"/>
                      <w:marRight w:val="0"/>
                      <w:marTop w:val="0"/>
                      <w:marBottom w:val="0"/>
                      <w:divBdr>
                        <w:top w:val="none" w:sz="0" w:space="0" w:color="auto"/>
                        <w:left w:val="none" w:sz="0" w:space="0" w:color="auto"/>
                        <w:bottom w:val="none" w:sz="0" w:space="0" w:color="auto"/>
                        <w:right w:val="none" w:sz="0" w:space="0" w:color="auto"/>
                      </w:divBdr>
                    </w:div>
                  </w:divsChild>
                </w:div>
                <w:div w:id="1196233921">
                  <w:marLeft w:val="0"/>
                  <w:marRight w:val="0"/>
                  <w:marTop w:val="0"/>
                  <w:marBottom w:val="0"/>
                  <w:divBdr>
                    <w:top w:val="none" w:sz="0" w:space="0" w:color="auto"/>
                    <w:left w:val="none" w:sz="0" w:space="0" w:color="auto"/>
                    <w:bottom w:val="none" w:sz="0" w:space="0" w:color="auto"/>
                    <w:right w:val="none" w:sz="0" w:space="0" w:color="auto"/>
                  </w:divBdr>
                  <w:divsChild>
                    <w:div w:id="286543827">
                      <w:marLeft w:val="0"/>
                      <w:marRight w:val="0"/>
                      <w:marTop w:val="0"/>
                      <w:marBottom w:val="0"/>
                      <w:divBdr>
                        <w:top w:val="none" w:sz="0" w:space="0" w:color="auto"/>
                        <w:left w:val="none" w:sz="0" w:space="0" w:color="auto"/>
                        <w:bottom w:val="none" w:sz="0" w:space="0" w:color="auto"/>
                        <w:right w:val="none" w:sz="0" w:space="0" w:color="auto"/>
                      </w:divBdr>
                    </w:div>
                    <w:div w:id="1609311691">
                      <w:marLeft w:val="0"/>
                      <w:marRight w:val="0"/>
                      <w:marTop w:val="0"/>
                      <w:marBottom w:val="0"/>
                      <w:divBdr>
                        <w:top w:val="none" w:sz="0" w:space="0" w:color="auto"/>
                        <w:left w:val="none" w:sz="0" w:space="0" w:color="auto"/>
                        <w:bottom w:val="none" w:sz="0" w:space="0" w:color="auto"/>
                        <w:right w:val="none" w:sz="0" w:space="0" w:color="auto"/>
                      </w:divBdr>
                    </w:div>
                    <w:div w:id="1642730489">
                      <w:marLeft w:val="0"/>
                      <w:marRight w:val="0"/>
                      <w:marTop w:val="0"/>
                      <w:marBottom w:val="0"/>
                      <w:divBdr>
                        <w:top w:val="none" w:sz="0" w:space="0" w:color="auto"/>
                        <w:left w:val="none" w:sz="0" w:space="0" w:color="auto"/>
                        <w:bottom w:val="none" w:sz="0" w:space="0" w:color="auto"/>
                        <w:right w:val="none" w:sz="0" w:space="0" w:color="auto"/>
                      </w:divBdr>
                    </w:div>
                  </w:divsChild>
                </w:div>
                <w:div w:id="809859842">
                  <w:marLeft w:val="0"/>
                  <w:marRight w:val="0"/>
                  <w:marTop w:val="0"/>
                  <w:marBottom w:val="0"/>
                  <w:divBdr>
                    <w:top w:val="none" w:sz="0" w:space="0" w:color="auto"/>
                    <w:left w:val="none" w:sz="0" w:space="0" w:color="auto"/>
                    <w:bottom w:val="none" w:sz="0" w:space="0" w:color="auto"/>
                    <w:right w:val="none" w:sz="0" w:space="0" w:color="auto"/>
                  </w:divBdr>
                  <w:divsChild>
                    <w:div w:id="9977329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02413573">
          <w:marLeft w:val="0"/>
          <w:marRight w:val="0"/>
          <w:marTop w:val="0"/>
          <w:marBottom w:val="0"/>
          <w:divBdr>
            <w:top w:val="none" w:sz="0" w:space="0" w:color="auto"/>
            <w:left w:val="none" w:sz="0" w:space="0" w:color="auto"/>
            <w:bottom w:val="none" w:sz="0" w:space="0" w:color="auto"/>
            <w:right w:val="none" w:sz="0" w:space="0" w:color="auto"/>
          </w:divBdr>
        </w:div>
        <w:div w:id="663633846">
          <w:marLeft w:val="0"/>
          <w:marRight w:val="0"/>
          <w:marTop w:val="0"/>
          <w:marBottom w:val="0"/>
          <w:divBdr>
            <w:top w:val="none" w:sz="0" w:space="0" w:color="auto"/>
            <w:left w:val="none" w:sz="0" w:space="0" w:color="auto"/>
            <w:bottom w:val="none" w:sz="0" w:space="0" w:color="auto"/>
            <w:right w:val="none" w:sz="0" w:space="0" w:color="auto"/>
          </w:divBdr>
        </w:div>
        <w:div w:id="1257523234">
          <w:marLeft w:val="0"/>
          <w:marRight w:val="0"/>
          <w:marTop w:val="0"/>
          <w:marBottom w:val="0"/>
          <w:divBdr>
            <w:top w:val="none" w:sz="0" w:space="0" w:color="auto"/>
            <w:left w:val="none" w:sz="0" w:space="0" w:color="auto"/>
            <w:bottom w:val="none" w:sz="0" w:space="0" w:color="auto"/>
            <w:right w:val="none" w:sz="0" w:space="0" w:color="auto"/>
          </w:divBdr>
        </w:div>
        <w:div w:id="1729525580">
          <w:marLeft w:val="0"/>
          <w:marRight w:val="0"/>
          <w:marTop w:val="0"/>
          <w:marBottom w:val="0"/>
          <w:divBdr>
            <w:top w:val="none" w:sz="0" w:space="0" w:color="auto"/>
            <w:left w:val="none" w:sz="0" w:space="0" w:color="auto"/>
            <w:bottom w:val="none" w:sz="0" w:space="0" w:color="auto"/>
            <w:right w:val="none" w:sz="0" w:space="0" w:color="auto"/>
          </w:divBdr>
        </w:div>
        <w:div w:id="511649526">
          <w:marLeft w:val="0"/>
          <w:marRight w:val="0"/>
          <w:marTop w:val="0"/>
          <w:marBottom w:val="0"/>
          <w:divBdr>
            <w:top w:val="none" w:sz="0" w:space="0" w:color="auto"/>
            <w:left w:val="none" w:sz="0" w:space="0" w:color="auto"/>
            <w:bottom w:val="none" w:sz="0" w:space="0" w:color="auto"/>
            <w:right w:val="none" w:sz="0" w:space="0" w:color="auto"/>
          </w:divBdr>
          <w:divsChild>
            <w:div w:id="953362786">
              <w:marLeft w:val="-75"/>
              <w:marRight w:val="0"/>
              <w:marTop w:val="30"/>
              <w:marBottom w:val="30"/>
              <w:divBdr>
                <w:top w:val="none" w:sz="0" w:space="0" w:color="auto"/>
                <w:left w:val="none" w:sz="0" w:space="0" w:color="auto"/>
                <w:bottom w:val="none" w:sz="0" w:space="0" w:color="auto"/>
                <w:right w:val="none" w:sz="0" w:space="0" w:color="auto"/>
              </w:divBdr>
              <w:divsChild>
                <w:div w:id="882911665">
                  <w:marLeft w:val="0"/>
                  <w:marRight w:val="0"/>
                  <w:marTop w:val="0"/>
                  <w:marBottom w:val="0"/>
                  <w:divBdr>
                    <w:top w:val="none" w:sz="0" w:space="0" w:color="auto"/>
                    <w:left w:val="none" w:sz="0" w:space="0" w:color="auto"/>
                    <w:bottom w:val="none" w:sz="0" w:space="0" w:color="auto"/>
                    <w:right w:val="none" w:sz="0" w:space="0" w:color="auto"/>
                  </w:divBdr>
                  <w:divsChild>
                    <w:div w:id="1642228801">
                      <w:marLeft w:val="0"/>
                      <w:marRight w:val="0"/>
                      <w:marTop w:val="0"/>
                      <w:marBottom w:val="0"/>
                      <w:divBdr>
                        <w:top w:val="none" w:sz="0" w:space="0" w:color="auto"/>
                        <w:left w:val="none" w:sz="0" w:space="0" w:color="auto"/>
                        <w:bottom w:val="none" w:sz="0" w:space="0" w:color="auto"/>
                        <w:right w:val="none" w:sz="0" w:space="0" w:color="auto"/>
                      </w:divBdr>
                    </w:div>
                  </w:divsChild>
                </w:div>
                <w:div w:id="496773648">
                  <w:marLeft w:val="0"/>
                  <w:marRight w:val="0"/>
                  <w:marTop w:val="0"/>
                  <w:marBottom w:val="0"/>
                  <w:divBdr>
                    <w:top w:val="none" w:sz="0" w:space="0" w:color="auto"/>
                    <w:left w:val="none" w:sz="0" w:space="0" w:color="auto"/>
                    <w:bottom w:val="none" w:sz="0" w:space="0" w:color="auto"/>
                    <w:right w:val="none" w:sz="0" w:space="0" w:color="auto"/>
                  </w:divBdr>
                  <w:divsChild>
                    <w:div w:id="1374576544">
                      <w:marLeft w:val="0"/>
                      <w:marRight w:val="0"/>
                      <w:marTop w:val="0"/>
                      <w:marBottom w:val="0"/>
                      <w:divBdr>
                        <w:top w:val="none" w:sz="0" w:space="0" w:color="auto"/>
                        <w:left w:val="none" w:sz="0" w:space="0" w:color="auto"/>
                        <w:bottom w:val="none" w:sz="0" w:space="0" w:color="auto"/>
                        <w:right w:val="none" w:sz="0" w:space="0" w:color="auto"/>
                      </w:divBdr>
                    </w:div>
                  </w:divsChild>
                </w:div>
                <w:div w:id="1644578354">
                  <w:marLeft w:val="0"/>
                  <w:marRight w:val="0"/>
                  <w:marTop w:val="0"/>
                  <w:marBottom w:val="0"/>
                  <w:divBdr>
                    <w:top w:val="none" w:sz="0" w:space="0" w:color="auto"/>
                    <w:left w:val="none" w:sz="0" w:space="0" w:color="auto"/>
                    <w:bottom w:val="none" w:sz="0" w:space="0" w:color="auto"/>
                    <w:right w:val="none" w:sz="0" w:space="0" w:color="auto"/>
                  </w:divBdr>
                  <w:divsChild>
                    <w:div w:id="1832139799">
                      <w:marLeft w:val="0"/>
                      <w:marRight w:val="0"/>
                      <w:marTop w:val="0"/>
                      <w:marBottom w:val="0"/>
                      <w:divBdr>
                        <w:top w:val="none" w:sz="0" w:space="0" w:color="auto"/>
                        <w:left w:val="none" w:sz="0" w:space="0" w:color="auto"/>
                        <w:bottom w:val="none" w:sz="0" w:space="0" w:color="auto"/>
                        <w:right w:val="none" w:sz="0" w:space="0" w:color="auto"/>
                      </w:divBdr>
                    </w:div>
                  </w:divsChild>
                </w:div>
                <w:div w:id="1179274678">
                  <w:marLeft w:val="0"/>
                  <w:marRight w:val="0"/>
                  <w:marTop w:val="0"/>
                  <w:marBottom w:val="0"/>
                  <w:divBdr>
                    <w:top w:val="none" w:sz="0" w:space="0" w:color="auto"/>
                    <w:left w:val="none" w:sz="0" w:space="0" w:color="auto"/>
                    <w:bottom w:val="none" w:sz="0" w:space="0" w:color="auto"/>
                    <w:right w:val="none" w:sz="0" w:space="0" w:color="auto"/>
                  </w:divBdr>
                  <w:divsChild>
                    <w:div w:id="385878896">
                      <w:marLeft w:val="0"/>
                      <w:marRight w:val="0"/>
                      <w:marTop w:val="0"/>
                      <w:marBottom w:val="0"/>
                      <w:divBdr>
                        <w:top w:val="none" w:sz="0" w:space="0" w:color="auto"/>
                        <w:left w:val="none" w:sz="0" w:space="0" w:color="auto"/>
                        <w:bottom w:val="none" w:sz="0" w:space="0" w:color="auto"/>
                        <w:right w:val="none" w:sz="0" w:space="0" w:color="auto"/>
                      </w:divBdr>
                    </w:div>
                  </w:divsChild>
                </w:div>
                <w:div w:id="2034499918">
                  <w:marLeft w:val="0"/>
                  <w:marRight w:val="0"/>
                  <w:marTop w:val="0"/>
                  <w:marBottom w:val="0"/>
                  <w:divBdr>
                    <w:top w:val="none" w:sz="0" w:space="0" w:color="auto"/>
                    <w:left w:val="none" w:sz="0" w:space="0" w:color="auto"/>
                    <w:bottom w:val="none" w:sz="0" w:space="0" w:color="auto"/>
                    <w:right w:val="none" w:sz="0" w:space="0" w:color="auto"/>
                  </w:divBdr>
                  <w:divsChild>
                    <w:div w:id="74788987">
                      <w:marLeft w:val="0"/>
                      <w:marRight w:val="0"/>
                      <w:marTop w:val="0"/>
                      <w:marBottom w:val="0"/>
                      <w:divBdr>
                        <w:top w:val="none" w:sz="0" w:space="0" w:color="auto"/>
                        <w:left w:val="none" w:sz="0" w:space="0" w:color="auto"/>
                        <w:bottom w:val="none" w:sz="0" w:space="0" w:color="auto"/>
                        <w:right w:val="none" w:sz="0" w:space="0" w:color="auto"/>
                      </w:divBdr>
                    </w:div>
                  </w:divsChild>
                </w:div>
                <w:div w:id="620691818">
                  <w:marLeft w:val="0"/>
                  <w:marRight w:val="0"/>
                  <w:marTop w:val="0"/>
                  <w:marBottom w:val="0"/>
                  <w:divBdr>
                    <w:top w:val="none" w:sz="0" w:space="0" w:color="auto"/>
                    <w:left w:val="none" w:sz="0" w:space="0" w:color="auto"/>
                    <w:bottom w:val="none" w:sz="0" w:space="0" w:color="auto"/>
                    <w:right w:val="none" w:sz="0" w:space="0" w:color="auto"/>
                  </w:divBdr>
                  <w:divsChild>
                    <w:div w:id="557785411">
                      <w:marLeft w:val="0"/>
                      <w:marRight w:val="0"/>
                      <w:marTop w:val="0"/>
                      <w:marBottom w:val="0"/>
                      <w:divBdr>
                        <w:top w:val="none" w:sz="0" w:space="0" w:color="auto"/>
                        <w:left w:val="none" w:sz="0" w:space="0" w:color="auto"/>
                        <w:bottom w:val="none" w:sz="0" w:space="0" w:color="auto"/>
                        <w:right w:val="none" w:sz="0" w:space="0" w:color="auto"/>
                      </w:divBdr>
                    </w:div>
                  </w:divsChild>
                </w:div>
                <w:div w:id="1794666548">
                  <w:marLeft w:val="0"/>
                  <w:marRight w:val="0"/>
                  <w:marTop w:val="0"/>
                  <w:marBottom w:val="0"/>
                  <w:divBdr>
                    <w:top w:val="none" w:sz="0" w:space="0" w:color="auto"/>
                    <w:left w:val="none" w:sz="0" w:space="0" w:color="auto"/>
                    <w:bottom w:val="none" w:sz="0" w:space="0" w:color="auto"/>
                    <w:right w:val="none" w:sz="0" w:space="0" w:color="auto"/>
                  </w:divBdr>
                  <w:divsChild>
                    <w:div w:id="451049606">
                      <w:marLeft w:val="0"/>
                      <w:marRight w:val="0"/>
                      <w:marTop w:val="0"/>
                      <w:marBottom w:val="0"/>
                      <w:divBdr>
                        <w:top w:val="none" w:sz="0" w:space="0" w:color="auto"/>
                        <w:left w:val="none" w:sz="0" w:space="0" w:color="auto"/>
                        <w:bottom w:val="none" w:sz="0" w:space="0" w:color="auto"/>
                        <w:right w:val="none" w:sz="0" w:space="0" w:color="auto"/>
                      </w:divBdr>
                    </w:div>
                  </w:divsChild>
                </w:div>
                <w:div w:id="2096701698">
                  <w:marLeft w:val="0"/>
                  <w:marRight w:val="0"/>
                  <w:marTop w:val="0"/>
                  <w:marBottom w:val="0"/>
                  <w:divBdr>
                    <w:top w:val="none" w:sz="0" w:space="0" w:color="auto"/>
                    <w:left w:val="none" w:sz="0" w:space="0" w:color="auto"/>
                    <w:bottom w:val="none" w:sz="0" w:space="0" w:color="auto"/>
                    <w:right w:val="none" w:sz="0" w:space="0" w:color="auto"/>
                  </w:divBdr>
                  <w:divsChild>
                    <w:div w:id="626160484">
                      <w:marLeft w:val="0"/>
                      <w:marRight w:val="0"/>
                      <w:marTop w:val="0"/>
                      <w:marBottom w:val="0"/>
                      <w:divBdr>
                        <w:top w:val="none" w:sz="0" w:space="0" w:color="auto"/>
                        <w:left w:val="none" w:sz="0" w:space="0" w:color="auto"/>
                        <w:bottom w:val="none" w:sz="0" w:space="0" w:color="auto"/>
                        <w:right w:val="none" w:sz="0" w:space="0" w:color="auto"/>
                      </w:divBdr>
                    </w:div>
                  </w:divsChild>
                </w:div>
                <w:div w:id="27142573">
                  <w:marLeft w:val="0"/>
                  <w:marRight w:val="0"/>
                  <w:marTop w:val="0"/>
                  <w:marBottom w:val="0"/>
                  <w:divBdr>
                    <w:top w:val="none" w:sz="0" w:space="0" w:color="auto"/>
                    <w:left w:val="none" w:sz="0" w:space="0" w:color="auto"/>
                    <w:bottom w:val="none" w:sz="0" w:space="0" w:color="auto"/>
                    <w:right w:val="none" w:sz="0" w:space="0" w:color="auto"/>
                  </w:divBdr>
                  <w:divsChild>
                    <w:div w:id="427579985">
                      <w:marLeft w:val="0"/>
                      <w:marRight w:val="0"/>
                      <w:marTop w:val="0"/>
                      <w:marBottom w:val="0"/>
                      <w:divBdr>
                        <w:top w:val="none" w:sz="0" w:space="0" w:color="auto"/>
                        <w:left w:val="none" w:sz="0" w:space="0" w:color="auto"/>
                        <w:bottom w:val="none" w:sz="0" w:space="0" w:color="auto"/>
                        <w:right w:val="none" w:sz="0" w:space="0" w:color="auto"/>
                      </w:divBdr>
                    </w:div>
                  </w:divsChild>
                </w:div>
                <w:div w:id="403795132">
                  <w:marLeft w:val="0"/>
                  <w:marRight w:val="0"/>
                  <w:marTop w:val="0"/>
                  <w:marBottom w:val="0"/>
                  <w:divBdr>
                    <w:top w:val="none" w:sz="0" w:space="0" w:color="auto"/>
                    <w:left w:val="none" w:sz="0" w:space="0" w:color="auto"/>
                    <w:bottom w:val="none" w:sz="0" w:space="0" w:color="auto"/>
                    <w:right w:val="none" w:sz="0" w:space="0" w:color="auto"/>
                  </w:divBdr>
                  <w:divsChild>
                    <w:div w:id="880365621">
                      <w:marLeft w:val="0"/>
                      <w:marRight w:val="0"/>
                      <w:marTop w:val="0"/>
                      <w:marBottom w:val="0"/>
                      <w:divBdr>
                        <w:top w:val="none" w:sz="0" w:space="0" w:color="auto"/>
                        <w:left w:val="none" w:sz="0" w:space="0" w:color="auto"/>
                        <w:bottom w:val="none" w:sz="0" w:space="0" w:color="auto"/>
                        <w:right w:val="none" w:sz="0" w:space="0" w:color="auto"/>
                      </w:divBdr>
                    </w:div>
                  </w:divsChild>
                </w:div>
                <w:div w:id="986934105">
                  <w:marLeft w:val="0"/>
                  <w:marRight w:val="0"/>
                  <w:marTop w:val="0"/>
                  <w:marBottom w:val="0"/>
                  <w:divBdr>
                    <w:top w:val="none" w:sz="0" w:space="0" w:color="auto"/>
                    <w:left w:val="none" w:sz="0" w:space="0" w:color="auto"/>
                    <w:bottom w:val="none" w:sz="0" w:space="0" w:color="auto"/>
                    <w:right w:val="none" w:sz="0" w:space="0" w:color="auto"/>
                  </w:divBdr>
                  <w:divsChild>
                    <w:div w:id="807363305">
                      <w:marLeft w:val="0"/>
                      <w:marRight w:val="0"/>
                      <w:marTop w:val="0"/>
                      <w:marBottom w:val="0"/>
                      <w:divBdr>
                        <w:top w:val="none" w:sz="0" w:space="0" w:color="auto"/>
                        <w:left w:val="none" w:sz="0" w:space="0" w:color="auto"/>
                        <w:bottom w:val="none" w:sz="0" w:space="0" w:color="auto"/>
                        <w:right w:val="none" w:sz="0" w:space="0" w:color="auto"/>
                      </w:divBdr>
                    </w:div>
                  </w:divsChild>
                </w:div>
                <w:div w:id="566065565">
                  <w:marLeft w:val="0"/>
                  <w:marRight w:val="0"/>
                  <w:marTop w:val="0"/>
                  <w:marBottom w:val="0"/>
                  <w:divBdr>
                    <w:top w:val="none" w:sz="0" w:space="0" w:color="auto"/>
                    <w:left w:val="none" w:sz="0" w:space="0" w:color="auto"/>
                    <w:bottom w:val="none" w:sz="0" w:space="0" w:color="auto"/>
                    <w:right w:val="none" w:sz="0" w:space="0" w:color="auto"/>
                  </w:divBdr>
                  <w:divsChild>
                    <w:div w:id="226650994">
                      <w:marLeft w:val="0"/>
                      <w:marRight w:val="0"/>
                      <w:marTop w:val="0"/>
                      <w:marBottom w:val="0"/>
                      <w:divBdr>
                        <w:top w:val="none" w:sz="0" w:space="0" w:color="auto"/>
                        <w:left w:val="none" w:sz="0" w:space="0" w:color="auto"/>
                        <w:bottom w:val="none" w:sz="0" w:space="0" w:color="auto"/>
                        <w:right w:val="none" w:sz="0" w:space="0" w:color="auto"/>
                      </w:divBdr>
                    </w:div>
                  </w:divsChild>
                </w:div>
                <w:div w:id="1297756285">
                  <w:marLeft w:val="0"/>
                  <w:marRight w:val="0"/>
                  <w:marTop w:val="0"/>
                  <w:marBottom w:val="0"/>
                  <w:divBdr>
                    <w:top w:val="none" w:sz="0" w:space="0" w:color="auto"/>
                    <w:left w:val="none" w:sz="0" w:space="0" w:color="auto"/>
                    <w:bottom w:val="none" w:sz="0" w:space="0" w:color="auto"/>
                    <w:right w:val="none" w:sz="0" w:space="0" w:color="auto"/>
                  </w:divBdr>
                  <w:divsChild>
                    <w:div w:id="264509383">
                      <w:marLeft w:val="0"/>
                      <w:marRight w:val="0"/>
                      <w:marTop w:val="0"/>
                      <w:marBottom w:val="0"/>
                      <w:divBdr>
                        <w:top w:val="none" w:sz="0" w:space="0" w:color="auto"/>
                        <w:left w:val="none" w:sz="0" w:space="0" w:color="auto"/>
                        <w:bottom w:val="none" w:sz="0" w:space="0" w:color="auto"/>
                        <w:right w:val="none" w:sz="0" w:space="0" w:color="auto"/>
                      </w:divBdr>
                    </w:div>
                  </w:divsChild>
                </w:div>
                <w:div w:id="2143888004">
                  <w:marLeft w:val="0"/>
                  <w:marRight w:val="0"/>
                  <w:marTop w:val="0"/>
                  <w:marBottom w:val="0"/>
                  <w:divBdr>
                    <w:top w:val="none" w:sz="0" w:space="0" w:color="auto"/>
                    <w:left w:val="none" w:sz="0" w:space="0" w:color="auto"/>
                    <w:bottom w:val="none" w:sz="0" w:space="0" w:color="auto"/>
                    <w:right w:val="none" w:sz="0" w:space="0" w:color="auto"/>
                  </w:divBdr>
                  <w:divsChild>
                    <w:div w:id="12441428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59722321">
          <w:marLeft w:val="0"/>
          <w:marRight w:val="0"/>
          <w:marTop w:val="0"/>
          <w:marBottom w:val="0"/>
          <w:divBdr>
            <w:top w:val="none" w:sz="0" w:space="0" w:color="auto"/>
            <w:left w:val="none" w:sz="0" w:space="0" w:color="auto"/>
            <w:bottom w:val="none" w:sz="0" w:space="0" w:color="auto"/>
            <w:right w:val="none" w:sz="0" w:space="0" w:color="auto"/>
          </w:divBdr>
        </w:div>
        <w:div w:id="1487162354">
          <w:marLeft w:val="0"/>
          <w:marRight w:val="0"/>
          <w:marTop w:val="0"/>
          <w:marBottom w:val="0"/>
          <w:divBdr>
            <w:top w:val="none" w:sz="0" w:space="0" w:color="auto"/>
            <w:left w:val="none" w:sz="0" w:space="0" w:color="auto"/>
            <w:bottom w:val="none" w:sz="0" w:space="0" w:color="auto"/>
            <w:right w:val="none" w:sz="0" w:space="0" w:color="auto"/>
          </w:divBdr>
        </w:div>
        <w:div w:id="1928298175">
          <w:marLeft w:val="0"/>
          <w:marRight w:val="0"/>
          <w:marTop w:val="0"/>
          <w:marBottom w:val="0"/>
          <w:divBdr>
            <w:top w:val="none" w:sz="0" w:space="0" w:color="auto"/>
            <w:left w:val="none" w:sz="0" w:space="0" w:color="auto"/>
            <w:bottom w:val="none" w:sz="0" w:space="0" w:color="auto"/>
            <w:right w:val="none" w:sz="0" w:space="0" w:color="auto"/>
          </w:divBdr>
          <w:divsChild>
            <w:div w:id="715086693">
              <w:marLeft w:val="0"/>
              <w:marRight w:val="0"/>
              <w:marTop w:val="0"/>
              <w:marBottom w:val="0"/>
              <w:divBdr>
                <w:top w:val="none" w:sz="0" w:space="0" w:color="auto"/>
                <w:left w:val="none" w:sz="0" w:space="0" w:color="auto"/>
                <w:bottom w:val="none" w:sz="0" w:space="0" w:color="auto"/>
                <w:right w:val="none" w:sz="0" w:space="0" w:color="auto"/>
              </w:divBdr>
            </w:div>
            <w:div w:id="1671761768">
              <w:marLeft w:val="0"/>
              <w:marRight w:val="0"/>
              <w:marTop w:val="0"/>
              <w:marBottom w:val="0"/>
              <w:divBdr>
                <w:top w:val="none" w:sz="0" w:space="0" w:color="auto"/>
                <w:left w:val="none" w:sz="0" w:space="0" w:color="auto"/>
                <w:bottom w:val="none" w:sz="0" w:space="0" w:color="auto"/>
                <w:right w:val="none" w:sz="0" w:space="0" w:color="auto"/>
              </w:divBdr>
            </w:div>
            <w:div w:id="565335858">
              <w:marLeft w:val="0"/>
              <w:marRight w:val="0"/>
              <w:marTop w:val="0"/>
              <w:marBottom w:val="0"/>
              <w:divBdr>
                <w:top w:val="none" w:sz="0" w:space="0" w:color="auto"/>
                <w:left w:val="none" w:sz="0" w:space="0" w:color="auto"/>
                <w:bottom w:val="none" w:sz="0" w:space="0" w:color="auto"/>
                <w:right w:val="none" w:sz="0" w:space="0" w:color="auto"/>
              </w:divBdr>
            </w:div>
            <w:div w:id="1214386241">
              <w:marLeft w:val="0"/>
              <w:marRight w:val="0"/>
              <w:marTop w:val="0"/>
              <w:marBottom w:val="0"/>
              <w:divBdr>
                <w:top w:val="none" w:sz="0" w:space="0" w:color="auto"/>
                <w:left w:val="none" w:sz="0" w:space="0" w:color="auto"/>
                <w:bottom w:val="none" w:sz="0" w:space="0" w:color="auto"/>
                <w:right w:val="none" w:sz="0" w:space="0" w:color="auto"/>
              </w:divBdr>
            </w:div>
            <w:div w:id="696344930">
              <w:marLeft w:val="0"/>
              <w:marRight w:val="0"/>
              <w:marTop w:val="0"/>
              <w:marBottom w:val="0"/>
              <w:divBdr>
                <w:top w:val="none" w:sz="0" w:space="0" w:color="auto"/>
                <w:left w:val="none" w:sz="0" w:space="0" w:color="auto"/>
                <w:bottom w:val="none" w:sz="0" w:space="0" w:color="auto"/>
                <w:right w:val="none" w:sz="0" w:space="0" w:color="auto"/>
              </w:divBdr>
            </w:div>
            <w:div w:id="1089542707">
              <w:marLeft w:val="0"/>
              <w:marRight w:val="0"/>
              <w:marTop w:val="0"/>
              <w:marBottom w:val="0"/>
              <w:divBdr>
                <w:top w:val="none" w:sz="0" w:space="0" w:color="auto"/>
                <w:left w:val="none" w:sz="0" w:space="0" w:color="auto"/>
                <w:bottom w:val="none" w:sz="0" w:space="0" w:color="auto"/>
                <w:right w:val="none" w:sz="0" w:space="0" w:color="auto"/>
              </w:divBdr>
            </w:div>
            <w:div w:id="2052614150">
              <w:marLeft w:val="0"/>
              <w:marRight w:val="0"/>
              <w:marTop w:val="0"/>
              <w:marBottom w:val="0"/>
              <w:divBdr>
                <w:top w:val="none" w:sz="0" w:space="0" w:color="auto"/>
                <w:left w:val="none" w:sz="0" w:space="0" w:color="auto"/>
                <w:bottom w:val="none" w:sz="0" w:space="0" w:color="auto"/>
                <w:right w:val="none" w:sz="0" w:space="0" w:color="auto"/>
              </w:divBdr>
            </w:div>
            <w:div w:id="1816486713">
              <w:marLeft w:val="0"/>
              <w:marRight w:val="0"/>
              <w:marTop w:val="0"/>
              <w:marBottom w:val="0"/>
              <w:divBdr>
                <w:top w:val="none" w:sz="0" w:space="0" w:color="auto"/>
                <w:left w:val="none" w:sz="0" w:space="0" w:color="auto"/>
                <w:bottom w:val="none" w:sz="0" w:space="0" w:color="auto"/>
                <w:right w:val="none" w:sz="0" w:space="0" w:color="auto"/>
              </w:divBdr>
            </w:div>
            <w:div w:id="516431350">
              <w:marLeft w:val="0"/>
              <w:marRight w:val="0"/>
              <w:marTop w:val="0"/>
              <w:marBottom w:val="0"/>
              <w:divBdr>
                <w:top w:val="none" w:sz="0" w:space="0" w:color="auto"/>
                <w:left w:val="none" w:sz="0" w:space="0" w:color="auto"/>
                <w:bottom w:val="none" w:sz="0" w:space="0" w:color="auto"/>
                <w:right w:val="none" w:sz="0" w:space="0" w:color="auto"/>
              </w:divBdr>
            </w:div>
            <w:div w:id="1646929298">
              <w:marLeft w:val="0"/>
              <w:marRight w:val="0"/>
              <w:marTop w:val="0"/>
              <w:marBottom w:val="0"/>
              <w:divBdr>
                <w:top w:val="none" w:sz="0" w:space="0" w:color="auto"/>
                <w:left w:val="none" w:sz="0" w:space="0" w:color="auto"/>
                <w:bottom w:val="none" w:sz="0" w:space="0" w:color="auto"/>
                <w:right w:val="none" w:sz="0" w:space="0" w:color="auto"/>
              </w:divBdr>
            </w:div>
            <w:div w:id="1357273816">
              <w:marLeft w:val="0"/>
              <w:marRight w:val="0"/>
              <w:marTop w:val="0"/>
              <w:marBottom w:val="0"/>
              <w:divBdr>
                <w:top w:val="none" w:sz="0" w:space="0" w:color="auto"/>
                <w:left w:val="none" w:sz="0" w:space="0" w:color="auto"/>
                <w:bottom w:val="none" w:sz="0" w:space="0" w:color="auto"/>
                <w:right w:val="none" w:sz="0" w:space="0" w:color="auto"/>
              </w:divBdr>
            </w:div>
            <w:div w:id="762409865">
              <w:marLeft w:val="0"/>
              <w:marRight w:val="0"/>
              <w:marTop w:val="0"/>
              <w:marBottom w:val="0"/>
              <w:divBdr>
                <w:top w:val="none" w:sz="0" w:space="0" w:color="auto"/>
                <w:left w:val="none" w:sz="0" w:space="0" w:color="auto"/>
                <w:bottom w:val="none" w:sz="0" w:space="0" w:color="auto"/>
                <w:right w:val="none" w:sz="0" w:space="0" w:color="auto"/>
              </w:divBdr>
            </w:div>
          </w:divsChild>
        </w:div>
        <w:div w:id="185756445">
          <w:marLeft w:val="0"/>
          <w:marRight w:val="0"/>
          <w:marTop w:val="0"/>
          <w:marBottom w:val="0"/>
          <w:divBdr>
            <w:top w:val="none" w:sz="0" w:space="0" w:color="auto"/>
            <w:left w:val="none" w:sz="0" w:space="0" w:color="auto"/>
            <w:bottom w:val="none" w:sz="0" w:space="0" w:color="auto"/>
            <w:right w:val="none" w:sz="0" w:space="0" w:color="auto"/>
          </w:divBdr>
        </w:div>
        <w:div w:id="1598320623">
          <w:marLeft w:val="0"/>
          <w:marRight w:val="0"/>
          <w:marTop w:val="0"/>
          <w:marBottom w:val="0"/>
          <w:divBdr>
            <w:top w:val="none" w:sz="0" w:space="0" w:color="auto"/>
            <w:left w:val="none" w:sz="0" w:space="0" w:color="auto"/>
            <w:bottom w:val="none" w:sz="0" w:space="0" w:color="auto"/>
            <w:right w:val="none" w:sz="0" w:space="0" w:color="auto"/>
          </w:divBdr>
        </w:div>
        <w:div w:id="999693755">
          <w:marLeft w:val="0"/>
          <w:marRight w:val="0"/>
          <w:marTop w:val="0"/>
          <w:marBottom w:val="0"/>
          <w:divBdr>
            <w:top w:val="none" w:sz="0" w:space="0" w:color="auto"/>
            <w:left w:val="none" w:sz="0" w:space="0" w:color="auto"/>
            <w:bottom w:val="none" w:sz="0" w:space="0" w:color="auto"/>
            <w:right w:val="none" w:sz="0" w:space="0" w:color="auto"/>
          </w:divBdr>
        </w:div>
        <w:div w:id="635718937">
          <w:marLeft w:val="0"/>
          <w:marRight w:val="0"/>
          <w:marTop w:val="0"/>
          <w:marBottom w:val="0"/>
          <w:divBdr>
            <w:top w:val="none" w:sz="0" w:space="0" w:color="auto"/>
            <w:left w:val="none" w:sz="0" w:space="0" w:color="auto"/>
            <w:bottom w:val="none" w:sz="0" w:space="0" w:color="auto"/>
            <w:right w:val="none" w:sz="0" w:space="0" w:color="auto"/>
          </w:divBdr>
        </w:div>
        <w:div w:id="2069182458">
          <w:marLeft w:val="0"/>
          <w:marRight w:val="0"/>
          <w:marTop w:val="0"/>
          <w:marBottom w:val="0"/>
          <w:divBdr>
            <w:top w:val="none" w:sz="0" w:space="0" w:color="auto"/>
            <w:left w:val="none" w:sz="0" w:space="0" w:color="auto"/>
            <w:bottom w:val="none" w:sz="0" w:space="0" w:color="auto"/>
            <w:right w:val="none" w:sz="0" w:space="0" w:color="auto"/>
          </w:divBdr>
          <w:divsChild>
            <w:div w:id="1229875427">
              <w:marLeft w:val="-75"/>
              <w:marRight w:val="0"/>
              <w:marTop w:val="30"/>
              <w:marBottom w:val="30"/>
              <w:divBdr>
                <w:top w:val="none" w:sz="0" w:space="0" w:color="auto"/>
                <w:left w:val="none" w:sz="0" w:space="0" w:color="auto"/>
                <w:bottom w:val="none" w:sz="0" w:space="0" w:color="auto"/>
                <w:right w:val="none" w:sz="0" w:space="0" w:color="auto"/>
              </w:divBdr>
              <w:divsChild>
                <w:div w:id="255096036">
                  <w:marLeft w:val="0"/>
                  <w:marRight w:val="0"/>
                  <w:marTop w:val="0"/>
                  <w:marBottom w:val="0"/>
                  <w:divBdr>
                    <w:top w:val="none" w:sz="0" w:space="0" w:color="auto"/>
                    <w:left w:val="none" w:sz="0" w:space="0" w:color="auto"/>
                    <w:bottom w:val="none" w:sz="0" w:space="0" w:color="auto"/>
                    <w:right w:val="none" w:sz="0" w:space="0" w:color="auto"/>
                  </w:divBdr>
                  <w:divsChild>
                    <w:div w:id="1447038337">
                      <w:marLeft w:val="0"/>
                      <w:marRight w:val="0"/>
                      <w:marTop w:val="0"/>
                      <w:marBottom w:val="0"/>
                      <w:divBdr>
                        <w:top w:val="none" w:sz="0" w:space="0" w:color="auto"/>
                        <w:left w:val="none" w:sz="0" w:space="0" w:color="auto"/>
                        <w:bottom w:val="none" w:sz="0" w:space="0" w:color="auto"/>
                        <w:right w:val="none" w:sz="0" w:space="0" w:color="auto"/>
                      </w:divBdr>
                    </w:div>
                  </w:divsChild>
                </w:div>
                <w:div w:id="1688486047">
                  <w:marLeft w:val="0"/>
                  <w:marRight w:val="0"/>
                  <w:marTop w:val="0"/>
                  <w:marBottom w:val="0"/>
                  <w:divBdr>
                    <w:top w:val="none" w:sz="0" w:space="0" w:color="auto"/>
                    <w:left w:val="none" w:sz="0" w:space="0" w:color="auto"/>
                    <w:bottom w:val="none" w:sz="0" w:space="0" w:color="auto"/>
                    <w:right w:val="none" w:sz="0" w:space="0" w:color="auto"/>
                  </w:divBdr>
                  <w:divsChild>
                    <w:div w:id="1764452175">
                      <w:marLeft w:val="0"/>
                      <w:marRight w:val="0"/>
                      <w:marTop w:val="0"/>
                      <w:marBottom w:val="0"/>
                      <w:divBdr>
                        <w:top w:val="none" w:sz="0" w:space="0" w:color="auto"/>
                        <w:left w:val="none" w:sz="0" w:space="0" w:color="auto"/>
                        <w:bottom w:val="none" w:sz="0" w:space="0" w:color="auto"/>
                        <w:right w:val="none" w:sz="0" w:space="0" w:color="auto"/>
                      </w:divBdr>
                    </w:div>
                  </w:divsChild>
                </w:div>
                <w:div w:id="821580345">
                  <w:marLeft w:val="0"/>
                  <w:marRight w:val="0"/>
                  <w:marTop w:val="0"/>
                  <w:marBottom w:val="0"/>
                  <w:divBdr>
                    <w:top w:val="none" w:sz="0" w:space="0" w:color="auto"/>
                    <w:left w:val="none" w:sz="0" w:space="0" w:color="auto"/>
                    <w:bottom w:val="none" w:sz="0" w:space="0" w:color="auto"/>
                    <w:right w:val="none" w:sz="0" w:space="0" w:color="auto"/>
                  </w:divBdr>
                  <w:divsChild>
                    <w:div w:id="745613706">
                      <w:marLeft w:val="0"/>
                      <w:marRight w:val="0"/>
                      <w:marTop w:val="0"/>
                      <w:marBottom w:val="0"/>
                      <w:divBdr>
                        <w:top w:val="none" w:sz="0" w:space="0" w:color="auto"/>
                        <w:left w:val="none" w:sz="0" w:space="0" w:color="auto"/>
                        <w:bottom w:val="none" w:sz="0" w:space="0" w:color="auto"/>
                        <w:right w:val="none" w:sz="0" w:space="0" w:color="auto"/>
                      </w:divBdr>
                    </w:div>
                  </w:divsChild>
                </w:div>
                <w:div w:id="1906336469">
                  <w:marLeft w:val="0"/>
                  <w:marRight w:val="0"/>
                  <w:marTop w:val="0"/>
                  <w:marBottom w:val="0"/>
                  <w:divBdr>
                    <w:top w:val="none" w:sz="0" w:space="0" w:color="auto"/>
                    <w:left w:val="none" w:sz="0" w:space="0" w:color="auto"/>
                    <w:bottom w:val="none" w:sz="0" w:space="0" w:color="auto"/>
                    <w:right w:val="none" w:sz="0" w:space="0" w:color="auto"/>
                  </w:divBdr>
                  <w:divsChild>
                    <w:div w:id="1743016882">
                      <w:marLeft w:val="0"/>
                      <w:marRight w:val="0"/>
                      <w:marTop w:val="0"/>
                      <w:marBottom w:val="0"/>
                      <w:divBdr>
                        <w:top w:val="none" w:sz="0" w:space="0" w:color="auto"/>
                        <w:left w:val="none" w:sz="0" w:space="0" w:color="auto"/>
                        <w:bottom w:val="none" w:sz="0" w:space="0" w:color="auto"/>
                        <w:right w:val="none" w:sz="0" w:space="0" w:color="auto"/>
                      </w:divBdr>
                    </w:div>
                  </w:divsChild>
                </w:div>
                <w:div w:id="421801756">
                  <w:marLeft w:val="0"/>
                  <w:marRight w:val="0"/>
                  <w:marTop w:val="0"/>
                  <w:marBottom w:val="0"/>
                  <w:divBdr>
                    <w:top w:val="none" w:sz="0" w:space="0" w:color="auto"/>
                    <w:left w:val="none" w:sz="0" w:space="0" w:color="auto"/>
                    <w:bottom w:val="none" w:sz="0" w:space="0" w:color="auto"/>
                    <w:right w:val="none" w:sz="0" w:space="0" w:color="auto"/>
                  </w:divBdr>
                  <w:divsChild>
                    <w:div w:id="841626234">
                      <w:marLeft w:val="0"/>
                      <w:marRight w:val="0"/>
                      <w:marTop w:val="0"/>
                      <w:marBottom w:val="0"/>
                      <w:divBdr>
                        <w:top w:val="none" w:sz="0" w:space="0" w:color="auto"/>
                        <w:left w:val="none" w:sz="0" w:space="0" w:color="auto"/>
                        <w:bottom w:val="none" w:sz="0" w:space="0" w:color="auto"/>
                        <w:right w:val="none" w:sz="0" w:space="0" w:color="auto"/>
                      </w:divBdr>
                    </w:div>
                  </w:divsChild>
                </w:div>
                <w:div w:id="1403217028">
                  <w:marLeft w:val="0"/>
                  <w:marRight w:val="0"/>
                  <w:marTop w:val="0"/>
                  <w:marBottom w:val="0"/>
                  <w:divBdr>
                    <w:top w:val="none" w:sz="0" w:space="0" w:color="auto"/>
                    <w:left w:val="none" w:sz="0" w:space="0" w:color="auto"/>
                    <w:bottom w:val="none" w:sz="0" w:space="0" w:color="auto"/>
                    <w:right w:val="none" w:sz="0" w:space="0" w:color="auto"/>
                  </w:divBdr>
                  <w:divsChild>
                    <w:div w:id="1627202218">
                      <w:marLeft w:val="0"/>
                      <w:marRight w:val="0"/>
                      <w:marTop w:val="0"/>
                      <w:marBottom w:val="0"/>
                      <w:divBdr>
                        <w:top w:val="none" w:sz="0" w:space="0" w:color="auto"/>
                        <w:left w:val="none" w:sz="0" w:space="0" w:color="auto"/>
                        <w:bottom w:val="none" w:sz="0" w:space="0" w:color="auto"/>
                        <w:right w:val="none" w:sz="0" w:space="0" w:color="auto"/>
                      </w:divBdr>
                    </w:div>
                  </w:divsChild>
                </w:div>
                <w:div w:id="2115206139">
                  <w:marLeft w:val="0"/>
                  <w:marRight w:val="0"/>
                  <w:marTop w:val="0"/>
                  <w:marBottom w:val="0"/>
                  <w:divBdr>
                    <w:top w:val="none" w:sz="0" w:space="0" w:color="auto"/>
                    <w:left w:val="none" w:sz="0" w:space="0" w:color="auto"/>
                    <w:bottom w:val="none" w:sz="0" w:space="0" w:color="auto"/>
                    <w:right w:val="none" w:sz="0" w:space="0" w:color="auto"/>
                  </w:divBdr>
                  <w:divsChild>
                    <w:div w:id="1399353951">
                      <w:marLeft w:val="0"/>
                      <w:marRight w:val="0"/>
                      <w:marTop w:val="0"/>
                      <w:marBottom w:val="0"/>
                      <w:divBdr>
                        <w:top w:val="none" w:sz="0" w:space="0" w:color="auto"/>
                        <w:left w:val="none" w:sz="0" w:space="0" w:color="auto"/>
                        <w:bottom w:val="none" w:sz="0" w:space="0" w:color="auto"/>
                        <w:right w:val="none" w:sz="0" w:space="0" w:color="auto"/>
                      </w:divBdr>
                    </w:div>
                    <w:div w:id="1072197235">
                      <w:marLeft w:val="0"/>
                      <w:marRight w:val="0"/>
                      <w:marTop w:val="0"/>
                      <w:marBottom w:val="0"/>
                      <w:divBdr>
                        <w:top w:val="none" w:sz="0" w:space="0" w:color="auto"/>
                        <w:left w:val="none" w:sz="0" w:space="0" w:color="auto"/>
                        <w:bottom w:val="none" w:sz="0" w:space="0" w:color="auto"/>
                        <w:right w:val="none" w:sz="0" w:space="0" w:color="auto"/>
                      </w:divBdr>
                    </w:div>
                    <w:div w:id="1578706016">
                      <w:marLeft w:val="0"/>
                      <w:marRight w:val="0"/>
                      <w:marTop w:val="0"/>
                      <w:marBottom w:val="0"/>
                      <w:divBdr>
                        <w:top w:val="none" w:sz="0" w:space="0" w:color="auto"/>
                        <w:left w:val="none" w:sz="0" w:space="0" w:color="auto"/>
                        <w:bottom w:val="none" w:sz="0" w:space="0" w:color="auto"/>
                        <w:right w:val="none" w:sz="0" w:space="0" w:color="auto"/>
                      </w:divBdr>
                    </w:div>
                  </w:divsChild>
                </w:div>
                <w:div w:id="785733976">
                  <w:marLeft w:val="0"/>
                  <w:marRight w:val="0"/>
                  <w:marTop w:val="0"/>
                  <w:marBottom w:val="0"/>
                  <w:divBdr>
                    <w:top w:val="none" w:sz="0" w:space="0" w:color="auto"/>
                    <w:left w:val="none" w:sz="0" w:space="0" w:color="auto"/>
                    <w:bottom w:val="none" w:sz="0" w:space="0" w:color="auto"/>
                    <w:right w:val="none" w:sz="0" w:space="0" w:color="auto"/>
                  </w:divBdr>
                  <w:divsChild>
                    <w:div w:id="834995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52592320">
          <w:marLeft w:val="0"/>
          <w:marRight w:val="0"/>
          <w:marTop w:val="0"/>
          <w:marBottom w:val="0"/>
          <w:divBdr>
            <w:top w:val="none" w:sz="0" w:space="0" w:color="auto"/>
            <w:left w:val="none" w:sz="0" w:space="0" w:color="auto"/>
            <w:bottom w:val="none" w:sz="0" w:space="0" w:color="auto"/>
            <w:right w:val="none" w:sz="0" w:space="0" w:color="auto"/>
          </w:divBdr>
        </w:div>
        <w:div w:id="472522637">
          <w:marLeft w:val="0"/>
          <w:marRight w:val="0"/>
          <w:marTop w:val="0"/>
          <w:marBottom w:val="0"/>
          <w:divBdr>
            <w:top w:val="none" w:sz="0" w:space="0" w:color="auto"/>
            <w:left w:val="none" w:sz="0" w:space="0" w:color="auto"/>
            <w:bottom w:val="none" w:sz="0" w:space="0" w:color="auto"/>
            <w:right w:val="none" w:sz="0" w:space="0" w:color="auto"/>
          </w:divBdr>
        </w:div>
        <w:div w:id="1989478119">
          <w:marLeft w:val="0"/>
          <w:marRight w:val="0"/>
          <w:marTop w:val="0"/>
          <w:marBottom w:val="0"/>
          <w:divBdr>
            <w:top w:val="none" w:sz="0" w:space="0" w:color="auto"/>
            <w:left w:val="none" w:sz="0" w:space="0" w:color="auto"/>
            <w:bottom w:val="none" w:sz="0" w:space="0" w:color="auto"/>
            <w:right w:val="none" w:sz="0" w:space="0" w:color="auto"/>
          </w:divBdr>
        </w:div>
        <w:div w:id="1151799096">
          <w:marLeft w:val="0"/>
          <w:marRight w:val="0"/>
          <w:marTop w:val="0"/>
          <w:marBottom w:val="0"/>
          <w:divBdr>
            <w:top w:val="none" w:sz="0" w:space="0" w:color="auto"/>
            <w:left w:val="none" w:sz="0" w:space="0" w:color="auto"/>
            <w:bottom w:val="none" w:sz="0" w:space="0" w:color="auto"/>
            <w:right w:val="none" w:sz="0" w:space="0" w:color="auto"/>
          </w:divBdr>
        </w:div>
        <w:div w:id="1233275880">
          <w:marLeft w:val="0"/>
          <w:marRight w:val="0"/>
          <w:marTop w:val="0"/>
          <w:marBottom w:val="0"/>
          <w:divBdr>
            <w:top w:val="none" w:sz="0" w:space="0" w:color="auto"/>
            <w:left w:val="none" w:sz="0" w:space="0" w:color="auto"/>
            <w:bottom w:val="none" w:sz="0" w:space="0" w:color="auto"/>
            <w:right w:val="none" w:sz="0" w:space="0" w:color="auto"/>
          </w:divBdr>
          <w:divsChild>
            <w:div w:id="501286531">
              <w:marLeft w:val="-75"/>
              <w:marRight w:val="0"/>
              <w:marTop w:val="30"/>
              <w:marBottom w:val="30"/>
              <w:divBdr>
                <w:top w:val="none" w:sz="0" w:space="0" w:color="auto"/>
                <w:left w:val="none" w:sz="0" w:space="0" w:color="auto"/>
                <w:bottom w:val="none" w:sz="0" w:space="0" w:color="auto"/>
                <w:right w:val="none" w:sz="0" w:space="0" w:color="auto"/>
              </w:divBdr>
              <w:divsChild>
                <w:div w:id="1750498778">
                  <w:marLeft w:val="0"/>
                  <w:marRight w:val="0"/>
                  <w:marTop w:val="0"/>
                  <w:marBottom w:val="0"/>
                  <w:divBdr>
                    <w:top w:val="none" w:sz="0" w:space="0" w:color="auto"/>
                    <w:left w:val="none" w:sz="0" w:space="0" w:color="auto"/>
                    <w:bottom w:val="none" w:sz="0" w:space="0" w:color="auto"/>
                    <w:right w:val="none" w:sz="0" w:space="0" w:color="auto"/>
                  </w:divBdr>
                  <w:divsChild>
                    <w:div w:id="2103910555">
                      <w:marLeft w:val="0"/>
                      <w:marRight w:val="0"/>
                      <w:marTop w:val="0"/>
                      <w:marBottom w:val="0"/>
                      <w:divBdr>
                        <w:top w:val="none" w:sz="0" w:space="0" w:color="auto"/>
                        <w:left w:val="none" w:sz="0" w:space="0" w:color="auto"/>
                        <w:bottom w:val="none" w:sz="0" w:space="0" w:color="auto"/>
                        <w:right w:val="none" w:sz="0" w:space="0" w:color="auto"/>
                      </w:divBdr>
                    </w:div>
                  </w:divsChild>
                </w:div>
                <w:div w:id="1947347378">
                  <w:marLeft w:val="0"/>
                  <w:marRight w:val="0"/>
                  <w:marTop w:val="0"/>
                  <w:marBottom w:val="0"/>
                  <w:divBdr>
                    <w:top w:val="none" w:sz="0" w:space="0" w:color="auto"/>
                    <w:left w:val="none" w:sz="0" w:space="0" w:color="auto"/>
                    <w:bottom w:val="none" w:sz="0" w:space="0" w:color="auto"/>
                    <w:right w:val="none" w:sz="0" w:space="0" w:color="auto"/>
                  </w:divBdr>
                  <w:divsChild>
                    <w:div w:id="166986995">
                      <w:marLeft w:val="0"/>
                      <w:marRight w:val="0"/>
                      <w:marTop w:val="0"/>
                      <w:marBottom w:val="0"/>
                      <w:divBdr>
                        <w:top w:val="none" w:sz="0" w:space="0" w:color="auto"/>
                        <w:left w:val="none" w:sz="0" w:space="0" w:color="auto"/>
                        <w:bottom w:val="none" w:sz="0" w:space="0" w:color="auto"/>
                        <w:right w:val="none" w:sz="0" w:space="0" w:color="auto"/>
                      </w:divBdr>
                    </w:div>
                  </w:divsChild>
                </w:div>
                <w:div w:id="833565468">
                  <w:marLeft w:val="0"/>
                  <w:marRight w:val="0"/>
                  <w:marTop w:val="0"/>
                  <w:marBottom w:val="0"/>
                  <w:divBdr>
                    <w:top w:val="none" w:sz="0" w:space="0" w:color="auto"/>
                    <w:left w:val="none" w:sz="0" w:space="0" w:color="auto"/>
                    <w:bottom w:val="none" w:sz="0" w:space="0" w:color="auto"/>
                    <w:right w:val="none" w:sz="0" w:space="0" w:color="auto"/>
                  </w:divBdr>
                  <w:divsChild>
                    <w:div w:id="1065646393">
                      <w:marLeft w:val="0"/>
                      <w:marRight w:val="0"/>
                      <w:marTop w:val="0"/>
                      <w:marBottom w:val="0"/>
                      <w:divBdr>
                        <w:top w:val="none" w:sz="0" w:space="0" w:color="auto"/>
                        <w:left w:val="none" w:sz="0" w:space="0" w:color="auto"/>
                        <w:bottom w:val="none" w:sz="0" w:space="0" w:color="auto"/>
                        <w:right w:val="none" w:sz="0" w:space="0" w:color="auto"/>
                      </w:divBdr>
                    </w:div>
                  </w:divsChild>
                </w:div>
                <w:div w:id="1509321305">
                  <w:marLeft w:val="0"/>
                  <w:marRight w:val="0"/>
                  <w:marTop w:val="0"/>
                  <w:marBottom w:val="0"/>
                  <w:divBdr>
                    <w:top w:val="none" w:sz="0" w:space="0" w:color="auto"/>
                    <w:left w:val="none" w:sz="0" w:space="0" w:color="auto"/>
                    <w:bottom w:val="none" w:sz="0" w:space="0" w:color="auto"/>
                    <w:right w:val="none" w:sz="0" w:space="0" w:color="auto"/>
                  </w:divBdr>
                  <w:divsChild>
                    <w:div w:id="2080400233">
                      <w:marLeft w:val="0"/>
                      <w:marRight w:val="0"/>
                      <w:marTop w:val="0"/>
                      <w:marBottom w:val="0"/>
                      <w:divBdr>
                        <w:top w:val="none" w:sz="0" w:space="0" w:color="auto"/>
                        <w:left w:val="none" w:sz="0" w:space="0" w:color="auto"/>
                        <w:bottom w:val="none" w:sz="0" w:space="0" w:color="auto"/>
                        <w:right w:val="none" w:sz="0" w:space="0" w:color="auto"/>
                      </w:divBdr>
                    </w:div>
                  </w:divsChild>
                </w:div>
                <w:div w:id="1248727740">
                  <w:marLeft w:val="0"/>
                  <w:marRight w:val="0"/>
                  <w:marTop w:val="0"/>
                  <w:marBottom w:val="0"/>
                  <w:divBdr>
                    <w:top w:val="none" w:sz="0" w:space="0" w:color="auto"/>
                    <w:left w:val="none" w:sz="0" w:space="0" w:color="auto"/>
                    <w:bottom w:val="none" w:sz="0" w:space="0" w:color="auto"/>
                    <w:right w:val="none" w:sz="0" w:space="0" w:color="auto"/>
                  </w:divBdr>
                  <w:divsChild>
                    <w:div w:id="1306667747">
                      <w:marLeft w:val="0"/>
                      <w:marRight w:val="0"/>
                      <w:marTop w:val="0"/>
                      <w:marBottom w:val="0"/>
                      <w:divBdr>
                        <w:top w:val="none" w:sz="0" w:space="0" w:color="auto"/>
                        <w:left w:val="none" w:sz="0" w:space="0" w:color="auto"/>
                        <w:bottom w:val="none" w:sz="0" w:space="0" w:color="auto"/>
                        <w:right w:val="none" w:sz="0" w:space="0" w:color="auto"/>
                      </w:divBdr>
                    </w:div>
                  </w:divsChild>
                </w:div>
                <w:div w:id="1137843688">
                  <w:marLeft w:val="0"/>
                  <w:marRight w:val="0"/>
                  <w:marTop w:val="0"/>
                  <w:marBottom w:val="0"/>
                  <w:divBdr>
                    <w:top w:val="none" w:sz="0" w:space="0" w:color="auto"/>
                    <w:left w:val="none" w:sz="0" w:space="0" w:color="auto"/>
                    <w:bottom w:val="none" w:sz="0" w:space="0" w:color="auto"/>
                    <w:right w:val="none" w:sz="0" w:space="0" w:color="auto"/>
                  </w:divBdr>
                  <w:divsChild>
                    <w:div w:id="829100969">
                      <w:marLeft w:val="0"/>
                      <w:marRight w:val="0"/>
                      <w:marTop w:val="0"/>
                      <w:marBottom w:val="0"/>
                      <w:divBdr>
                        <w:top w:val="none" w:sz="0" w:space="0" w:color="auto"/>
                        <w:left w:val="none" w:sz="0" w:space="0" w:color="auto"/>
                        <w:bottom w:val="none" w:sz="0" w:space="0" w:color="auto"/>
                        <w:right w:val="none" w:sz="0" w:space="0" w:color="auto"/>
                      </w:divBdr>
                    </w:div>
                  </w:divsChild>
                </w:div>
                <w:div w:id="1341542369">
                  <w:marLeft w:val="0"/>
                  <w:marRight w:val="0"/>
                  <w:marTop w:val="0"/>
                  <w:marBottom w:val="0"/>
                  <w:divBdr>
                    <w:top w:val="none" w:sz="0" w:space="0" w:color="auto"/>
                    <w:left w:val="none" w:sz="0" w:space="0" w:color="auto"/>
                    <w:bottom w:val="none" w:sz="0" w:space="0" w:color="auto"/>
                    <w:right w:val="none" w:sz="0" w:space="0" w:color="auto"/>
                  </w:divBdr>
                  <w:divsChild>
                    <w:div w:id="987906018">
                      <w:marLeft w:val="0"/>
                      <w:marRight w:val="0"/>
                      <w:marTop w:val="0"/>
                      <w:marBottom w:val="0"/>
                      <w:divBdr>
                        <w:top w:val="none" w:sz="0" w:space="0" w:color="auto"/>
                        <w:left w:val="none" w:sz="0" w:space="0" w:color="auto"/>
                        <w:bottom w:val="none" w:sz="0" w:space="0" w:color="auto"/>
                        <w:right w:val="none" w:sz="0" w:space="0" w:color="auto"/>
                      </w:divBdr>
                    </w:div>
                  </w:divsChild>
                </w:div>
                <w:div w:id="1440299308">
                  <w:marLeft w:val="0"/>
                  <w:marRight w:val="0"/>
                  <w:marTop w:val="0"/>
                  <w:marBottom w:val="0"/>
                  <w:divBdr>
                    <w:top w:val="none" w:sz="0" w:space="0" w:color="auto"/>
                    <w:left w:val="none" w:sz="0" w:space="0" w:color="auto"/>
                    <w:bottom w:val="none" w:sz="0" w:space="0" w:color="auto"/>
                    <w:right w:val="none" w:sz="0" w:space="0" w:color="auto"/>
                  </w:divBdr>
                  <w:divsChild>
                    <w:div w:id="1336766537">
                      <w:marLeft w:val="0"/>
                      <w:marRight w:val="0"/>
                      <w:marTop w:val="0"/>
                      <w:marBottom w:val="0"/>
                      <w:divBdr>
                        <w:top w:val="none" w:sz="0" w:space="0" w:color="auto"/>
                        <w:left w:val="none" w:sz="0" w:space="0" w:color="auto"/>
                        <w:bottom w:val="none" w:sz="0" w:space="0" w:color="auto"/>
                        <w:right w:val="none" w:sz="0" w:space="0" w:color="auto"/>
                      </w:divBdr>
                    </w:div>
                  </w:divsChild>
                </w:div>
                <w:div w:id="475924296">
                  <w:marLeft w:val="0"/>
                  <w:marRight w:val="0"/>
                  <w:marTop w:val="0"/>
                  <w:marBottom w:val="0"/>
                  <w:divBdr>
                    <w:top w:val="none" w:sz="0" w:space="0" w:color="auto"/>
                    <w:left w:val="none" w:sz="0" w:space="0" w:color="auto"/>
                    <w:bottom w:val="none" w:sz="0" w:space="0" w:color="auto"/>
                    <w:right w:val="none" w:sz="0" w:space="0" w:color="auto"/>
                  </w:divBdr>
                  <w:divsChild>
                    <w:div w:id="1589580138">
                      <w:marLeft w:val="0"/>
                      <w:marRight w:val="0"/>
                      <w:marTop w:val="0"/>
                      <w:marBottom w:val="0"/>
                      <w:divBdr>
                        <w:top w:val="none" w:sz="0" w:space="0" w:color="auto"/>
                        <w:left w:val="none" w:sz="0" w:space="0" w:color="auto"/>
                        <w:bottom w:val="none" w:sz="0" w:space="0" w:color="auto"/>
                        <w:right w:val="none" w:sz="0" w:space="0" w:color="auto"/>
                      </w:divBdr>
                    </w:div>
                  </w:divsChild>
                </w:div>
                <w:div w:id="782459475">
                  <w:marLeft w:val="0"/>
                  <w:marRight w:val="0"/>
                  <w:marTop w:val="0"/>
                  <w:marBottom w:val="0"/>
                  <w:divBdr>
                    <w:top w:val="none" w:sz="0" w:space="0" w:color="auto"/>
                    <w:left w:val="none" w:sz="0" w:space="0" w:color="auto"/>
                    <w:bottom w:val="none" w:sz="0" w:space="0" w:color="auto"/>
                    <w:right w:val="none" w:sz="0" w:space="0" w:color="auto"/>
                  </w:divBdr>
                  <w:divsChild>
                    <w:div w:id="493495340">
                      <w:marLeft w:val="0"/>
                      <w:marRight w:val="0"/>
                      <w:marTop w:val="0"/>
                      <w:marBottom w:val="0"/>
                      <w:divBdr>
                        <w:top w:val="none" w:sz="0" w:space="0" w:color="auto"/>
                        <w:left w:val="none" w:sz="0" w:space="0" w:color="auto"/>
                        <w:bottom w:val="none" w:sz="0" w:space="0" w:color="auto"/>
                        <w:right w:val="none" w:sz="0" w:space="0" w:color="auto"/>
                      </w:divBdr>
                    </w:div>
                  </w:divsChild>
                </w:div>
                <w:div w:id="1686713532">
                  <w:marLeft w:val="0"/>
                  <w:marRight w:val="0"/>
                  <w:marTop w:val="0"/>
                  <w:marBottom w:val="0"/>
                  <w:divBdr>
                    <w:top w:val="none" w:sz="0" w:space="0" w:color="auto"/>
                    <w:left w:val="none" w:sz="0" w:space="0" w:color="auto"/>
                    <w:bottom w:val="none" w:sz="0" w:space="0" w:color="auto"/>
                    <w:right w:val="none" w:sz="0" w:space="0" w:color="auto"/>
                  </w:divBdr>
                  <w:divsChild>
                    <w:div w:id="878663762">
                      <w:marLeft w:val="0"/>
                      <w:marRight w:val="0"/>
                      <w:marTop w:val="0"/>
                      <w:marBottom w:val="0"/>
                      <w:divBdr>
                        <w:top w:val="none" w:sz="0" w:space="0" w:color="auto"/>
                        <w:left w:val="none" w:sz="0" w:space="0" w:color="auto"/>
                        <w:bottom w:val="none" w:sz="0" w:space="0" w:color="auto"/>
                        <w:right w:val="none" w:sz="0" w:space="0" w:color="auto"/>
                      </w:divBdr>
                    </w:div>
                  </w:divsChild>
                </w:div>
                <w:div w:id="1134910362">
                  <w:marLeft w:val="0"/>
                  <w:marRight w:val="0"/>
                  <w:marTop w:val="0"/>
                  <w:marBottom w:val="0"/>
                  <w:divBdr>
                    <w:top w:val="none" w:sz="0" w:space="0" w:color="auto"/>
                    <w:left w:val="none" w:sz="0" w:space="0" w:color="auto"/>
                    <w:bottom w:val="none" w:sz="0" w:space="0" w:color="auto"/>
                    <w:right w:val="none" w:sz="0" w:space="0" w:color="auto"/>
                  </w:divBdr>
                  <w:divsChild>
                    <w:div w:id="1183055957">
                      <w:marLeft w:val="0"/>
                      <w:marRight w:val="0"/>
                      <w:marTop w:val="0"/>
                      <w:marBottom w:val="0"/>
                      <w:divBdr>
                        <w:top w:val="none" w:sz="0" w:space="0" w:color="auto"/>
                        <w:left w:val="none" w:sz="0" w:space="0" w:color="auto"/>
                        <w:bottom w:val="none" w:sz="0" w:space="0" w:color="auto"/>
                        <w:right w:val="none" w:sz="0" w:space="0" w:color="auto"/>
                      </w:divBdr>
                    </w:div>
                  </w:divsChild>
                </w:div>
                <w:div w:id="1974171658">
                  <w:marLeft w:val="0"/>
                  <w:marRight w:val="0"/>
                  <w:marTop w:val="0"/>
                  <w:marBottom w:val="0"/>
                  <w:divBdr>
                    <w:top w:val="none" w:sz="0" w:space="0" w:color="auto"/>
                    <w:left w:val="none" w:sz="0" w:space="0" w:color="auto"/>
                    <w:bottom w:val="none" w:sz="0" w:space="0" w:color="auto"/>
                    <w:right w:val="none" w:sz="0" w:space="0" w:color="auto"/>
                  </w:divBdr>
                  <w:divsChild>
                    <w:div w:id="77950493">
                      <w:marLeft w:val="0"/>
                      <w:marRight w:val="0"/>
                      <w:marTop w:val="0"/>
                      <w:marBottom w:val="0"/>
                      <w:divBdr>
                        <w:top w:val="none" w:sz="0" w:space="0" w:color="auto"/>
                        <w:left w:val="none" w:sz="0" w:space="0" w:color="auto"/>
                        <w:bottom w:val="none" w:sz="0" w:space="0" w:color="auto"/>
                        <w:right w:val="none" w:sz="0" w:space="0" w:color="auto"/>
                      </w:divBdr>
                    </w:div>
                  </w:divsChild>
                </w:div>
                <w:div w:id="1976645337">
                  <w:marLeft w:val="0"/>
                  <w:marRight w:val="0"/>
                  <w:marTop w:val="0"/>
                  <w:marBottom w:val="0"/>
                  <w:divBdr>
                    <w:top w:val="none" w:sz="0" w:space="0" w:color="auto"/>
                    <w:left w:val="none" w:sz="0" w:space="0" w:color="auto"/>
                    <w:bottom w:val="none" w:sz="0" w:space="0" w:color="auto"/>
                    <w:right w:val="none" w:sz="0" w:space="0" w:color="auto"/>
                  </w:divBdr>
                  <w:divsChild>
                    <w:div w:id="1574927719">
                      <w:marLeft w:val="0"/>
                      <w:marRight w:val="0"/>
                      <w:marTop w:val="0"/>
                      <w:marBottom w:val="0"/>
                      <w:divBdr>
                        <w:top w:val="none" w:sz="0" w:space="0" w:color="auto"/>
                        <w:left w:val="none" w:sz="0" w:space="0" w:color="auto"/>
                        <w:bottom w:val="none" w:sz="0" w:space="0" w:color="auto"/>
                        <w:right w:val="none" w:sz="0" w:space="0" w:color="auto"/>
                      </w:divBdr>
                    </w:div>
                  </w:divsChild>
                </w:div>
                <w:div w:id="2033875067">
                  <w:marLeft w:val="0"/>
                  <w:marRight w:val="0"/>
                  <w:marTop w:val="0"/>
                  <w:marBottom w:val="0"/>
                  <w:divBdr>
                    <w:top w:val="none" w:sz="0" w:space="0" w:color="auto"/>
                    <w:left w:val="none" w:sz="0" w:space="0" w:color="auto"/>
                    <w:bottom w:val="none" w:sz="0" w:space="0" w:color="auto"/>
                    <w:right w:val="none" w:sz="0" w:space="0" w:color="auto"/>
                  </w:divBdr>
                  <w:divsChild>
                    <w:div w:id="2568664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91277434">
          <w:marLeft w:val="0"/>
          <w:marRight w:val="0"/>
          <w:marTop w:val="0"/>
          <w:marBottom w:val="0"/>
          <w:divBdr>
            <w:top w:val="none" w:sz="0" w:space="0" w:color="auto"/>
            <w:left w:val="none" w:sz="0" w:space="0" w:color="auto"/>
            <w:bottom w:val="none" w:sz="0" w:space="0" w:color="auto"/>
            <w:right w:val="none" w:sz="0" w:space="0" w:color="auto"/>
          </w:divBdr>
        </w:div>
        <w:div w:id="1152871670">
          <w:marLeft w:val="0"/>
          <w:marRight w:val="0"/>
          <w:marTop w:val="0"/>
          <w:marBottom w:val="0"/>
          <w:divBdr>
            <w:top w:val="none" w:sz="0" w:space="0" w:color="auto"/>
            <w:left w:val="none" w:sz="0" w:space="0" w:color="auto"/>
            <w:bottom w:val="none" w:sz="0" w:space="0" w:color="auto"/>
            <w:right w:val="none" w:sz="0" w:space="0" w:color="auto"/>
          </w:divBdr>
        </w:div>
        <w:div w:id="1957328910">
          <w:marLeft w:val="0"/>
          <w:marRight w:val="0"/>
          <w:marTop w:val="0"/>
          <w:marBottom w:val="0"/>
          <w:divBdr>
            <w:top w:val="none" w:sz="0" w:space="0" w:color="auto"/>
            <w:left w:val="none" w:sz="0" w:space="0" w:color="auto"/>
            <w:bottom w:val="none" w:sz="0" w:space="0" w:color="auto"/>
            <w:right w:val="none" w:sz="0" w:space="0" w:color="auto"/>
          </w:divBdr>
          <w:divsChild>
            <w:div w:id="1389108626">
              <w:marLeft w:val="0"/>
              <w:marRight w:val="0"/>
              <w:marTop w:val="0"/>
              <w:marBottom w:val="0"/>
              <w:divBdr>
                <w:top w:val="none" w:sz="0" w:space="0" w:color="auto"/>
                <w:left w:val="none" w:sz="0" w:space="0" w:color="auto"/>
                <w:bottom w:val="none" w:sz="0" w:space="0" w:color="auto"/>
                <w:right w:val="none" w:sz="0" w:space="0" w:color="auto"/>
              </w:divBdr>
            </w:div>
            <w:div w:id="49816925">
              <w:marLeft w:val="0"/>
              <w:marRight w:val="0"/>
              <w:marTop w:val="0"/>
              <w:marBottom w:val="0"/>
              <w:divBdr>
                <w:top w:val="none" w:sz="0" w:space="0" w:color="auto"/>
                <w:left w:val="none" w:sz="0" w:space="0" w:color="auto"/>
                <w:bottom w:val="none" w:sz="0" w:space="0" w:color="auto"/>
                <w:right w:val="none" w:sz="0" w:space="0" w:color="auto"/>
              </w:divBdr>
            </w:div>
            <w:div w:id="1906261099">
              <w:marLeft w:val="0"/>
              <w:marRight w:val="0"/>
              <w:marTop w:val="0"/>
              <w:marBottom w:val="0"/>
              <w:divBdr>
                <w:top w:val="none" w:sz="0" w:space="0" w:color="auto"/>
                <w:left w:val="none" w:sz="0" w:space="0" w:color="auto"/>
                <w:bottom w:val="none" w:sz="0" w:space="0" w:color="auto"/>
                <w:right w:val="none" w:sz="0" w:space="0" w:color="auto"/>
              </w:divBdr>
            </w:div>
            <w:div w:id="1651710805">
              <w:marLeft w:val="0"/>
              <w:marRight w:val="0"/>
              <w:marTop w:val="0"/>
              <w:marBottom w:val="0"/>
              <w:divBdr>
                <w:top w:val="none" w:sz="0" w:space="0" w:color="auto"/>
                <w:left w:val="none" w:sz="0" w:space="0" w:color="auto"/>
                <w:bottom w:val="none" w:sz="0" w:space="0" w:color="auto"/>
                <w:right w:val="none" w:sz="0" w:space="0" w:color="auto"/>
              </w:divBdr>
            </w:div>
            <w:div w:id="1100226314">
              <w:marLeft w:val="0"/>
              <w:marRight w:val="0"/>
              <w:marTop w:val="0"/>
              <w:marBottom w:val="0"/>
              <w:divBdr>
                <w:top w:val="none" w:sz="0" w:space="0" w:color="auto"/>
                <w:left w:val="none" w:sz="0" w:space="0" w:color="auto"/>
                <w:bottom w:val="none" w:sz="0" w:space="0" w:color="auto"/>
                <w:right w:val="none" w:sz="0" w:space="0" w:color="auto"/>
              </w:divBdr>
            </w:div>
            <w:div w:id="1801266665">
              <w:marLeft w:val="0"/>
              <w:marRight w:val="0"/>
              <w:marTop w:val="0"/>
              <w:marBottom w:val="0"/>
              <w:divBdr>
                <w:top w:val="none" w:sz="0" w:space="0" w:color="auto"/>
                <w:left w:val="none" w:sz="0" w:space="0" w:color="auto"/>
                <w:bottom w:val="none" w:sz="0" w:space="0" w:color="auto"/>
                <w:right w:val="none" w:sz="0" w:space="0" w:color="auto"/>
              </w:divBdr>
            </w:div>
            <w:div w:id="1351495773">
              <w:marLeft w:val="0"/>
              <w:marRight w:val="0"/>
              <w:marTop w:val="0"/>
              <w:marBottom w:val="0"/>
              <w:divBdr>
                <w:top w:val="none" w:sz="0" w:space="0" w:color="auto"/>
                <w:left w:val="none" w:sz="0" w:space="0" w:color="auto"/>
                <w:bottom w:val="none" w:sz="0" w:space="0" w:color="auto"/>
                <w:right w:val="none" w:sz="0" w:space="0" w:color="auto"/>
              </w:divBdr>
            </w:div>
            <w:div w:id="165051614">
              <w:marLeft w:val="0"/>
              <w:marRight w:val="0"/>
              <w:marTop w:val="0"/>
              <w:marBottom w:val="0"/>
              <w:divBdr>
                <w:top w:val="none" w:sz="0" w:space="0" w:color="auto"/>
                <w:left w:val="none" w:sz="0" w:space="0" w:color="auto"/>
                <w:bottom w:val="none" w:sz="0" w:space="0" w:color="auto"/>
                <w:right w:val="none" w:sz="0" w:space="0" w:color="auto"/>
              </w:divBdr>
            </w:div>
            <w:div w:id="1214578791">
              <w:marLeft w:val="0"/>
              <w:marRight w:val="0"/>
              <w:marTop w:val="0"/>
              <w:marBottom w:val="0"/>
              <w:divBdr>
                <w:top w:val="none" w:sz="0" w:space="0" w:color="auto"/>
                <w:left w:val="none" w:sz="0" w:space="0" w:color="auto"/>
                <w:bottom w:val="none" w:sz="0" w:space="0" w:color="auto"/>
                <w:right w:val="none" w:sz="0" w:space="0" w:color="auto"/>
              </w:divBdr>
            </w:div>
            <w:div w:id="1652907193">
              <w:marLeft w:val="0"/>
              <w:marRight w:val="0"/>
              <w:marTop w:val="0"/>
              <w:marBottom w:val="0"/>
              <w:divBdr>
                <w:top w:val="none" w:sz="0" w:space="0" w:color="auto"/>
                <w:left w:val="none" w:sz="0" w:space="0" w:color="auto"/>
                <w:bottom w:val="none" w:sz="0" w:space="0" w:color="auto"/>
                <w:right w:val="none" w:sz="0" w:space="0" w:color="auto"/>
              </w:divBdr>
            </w:div>
            <w:div w:id="2052881797">
              <w:marLeft w:val="0"/>
              <w:marRight w:val="0"/>
              <w:marTop w:val="0"/>
              <w:marBottom w:val="0"/>
              <w:divBdr>
                <w:top w:val="none" w:sz="0" w:space="0" w:color="auto"/>
                <w:left w:val="none" w:sz="0" w:space="0" w:color="auto"/>
                <w:bottom w:val="none" w:sz="0" w:space="0" w:color="auto"/>
                <w:right w:val="none" w:sz="0" w:space="0" w:color="auto"/>
              </w:divBdr>
            </w:div>
            <w:div w:id="457845997">
              <w:marLeft w:val="0"/>
              <w:marRight w:val="0"/>
              <w:marTop w:val="0"/>
              <w:marBottom w:val="0"/>
              <w:divBdr>
                <w:top w:val="none" w:sz="0" w:space="0" w:color="auto"/>
                <w:left w:val="none" w:sz="0" w:space="0" w:color="auto"/>
                <w:bottom w:val="none" w:sz="0" w:space="0" w:color="auto"/>
                <w:right w:val="none" w:sz="0" w:space="0" w:color="auto"/>
              </w:divBdr>
            </w:div>
            <w:div w:id="402485475">
              <w:marLeft w:val="0"/>
              <w:marRight w:val="0"/>
              <w:marTop w:val="0"/>
              <w:marBottom w:val="0"/>
              <w:divBdr>
                <w:top w:val="none" w:sz="0" w:space="0" w:color="auto"/>
                <w:left w:val="none" w:sz="0" w:space="0" w:color="auto"/>
                <w:bottom w:val="none" w:sz="0" w:space="0" w:color="auto"/>
                <w:right w:val="none" w:sz="0" w:space="0" w:color="auto"/>
              </w:divBdr>
            </w:div>
            <w:div w:id="1687168175">
              <w:marLeft w:val="0"/>
              <w:marRight w:val="0"/>
              <w:marTop w:val="0"/>
              <w:marBottom w:val="0"/>
              <w:divBdr>
                <w:top w:val="none" w:sz="0" w:space="0" w:color="auto"/>
                <w:left w:val="none" w:sz="0" w:space="0" w:color="auto"/>
                <w:bottom w:val="none" w:sz="0" w:space="0" w:color="auto"/>
                <w:right w:val="none" w:sz="0" w:space="0" w:color="auto"/>
              </w:divBdr>
            </w:div>
            <w:div w:id="1804617813">
              <w:marLeft w:val="0"/>
              <w:marRight w:val="0"/>
              <w:marTop w:val="0"/>
              <w:marBottom w:val="0"/>
              <w:divBdr>
                <w:top w:val="none" w:sz="0" w:space="0" w:color="auto"/>
                <w:left w:val="none" w:sz="0" w:space="0" w:color="auto"/>
                <w:bottom w:val="none" w:sz="0" w:space="0" w:color="auto"/>
                <w:right w:val="none" w:sz="0" w:space="0" w:color="auto"/>
              </w:divBdr>
            </w:div>
            <w:div w:id="829910715">
              <w:marLeft w:val="0"/>
              <w:marRight w:val="0"/>
              <w:marTop w:val="0"/>
              <w:marBottom w:val="0"/>
              <w:divBdr>
                <w:top w:val="none" w:sz="0" w:space="0" w:color="auto"/>
                <w:left w:val="none" w:sz="0" w:space="0" w:color="auto"/>
                <w:bottom w:val="none" w:sz="0" w:space="0" w:color="auto"/>
                <w:right w:val="none" w:sz="0" w:space="0" w:color="auto"/>
              </w:divBdr>
            </w:div>
            <w:div w:id="1726679731">
              <w:marLeft w:val="0"/>
              <w:marRight w:val="0"/>
              <w:marTop w:val="0"/>
              <w:marBottom w:val="0"/>
              <w:divBdr>
                <w:top w:val="none" w:sz="0" w:space="0" w:color="auto"/>
                <w:left w:val="none" w:sz="0" w:space="0" w:color="auto"/>
                <w:bottom w:val="none" w:sz="0" w:space="0" w:color="auto"/>
                <w:right w:val="none" w:sz="0" w:space="0" w:color="auto"/>
              </w:divBdr>
            </w:div>
          </w:divsChild>
        </w:div>
        <w:div w:id="1713336081">
          <w:marLeft w:val="0"/>
          <w:marRight w:val="0"/>
          <w:marTop w:val="0"/>
          <w:marBottom w:val="0"/>
          <w:divBdr>
            <w:top w:val="none" w:sz="0" w:space="0" w:color="auto"/>
            <w:left w:val="none" w:sz="0" w:space="0" w:color="auto"/>
            <w:bottom w:val="none" w:sz="0" w:space="0" w:color="auto"/>
            <w:right w:val="none" w:sz="0" w:space="0" w:color="auto"/>
          </w:divBdr>
        </w:div>
        <w:div w:id="108206988">
          <w:marLeft w:val="0"/>
          <w:marRight w:val="0"/>
          <w:marTop w:val="0"/>
          <w:marBottom w:val="0"/>
          <w:divBdr>
            <w:top w:val="none" w:sz="0" w:space="0" w:color="auto"/>
            <w:left w:val="none" w:sz="0" w:space="0" w:color="auto"/>
            <w:bottom w:val="none" w:sz="0" w:space="0" w:color="auto"/>
            <w:right w:val="none" w:sz="0" w:space="0" w:color="auto"/>
          </w:divBdr>
        </w:div>
        <w:div w:id="1420716555">
          <w:marLeft w:val="0"/>
          <w:marRight w:val="0"/>
          <w:marTop w:val="0"/>
          <w:marBottom w:val="0"/>
          <w:divBdr>
            <w:top w:val="none" w:sz="0" w:space="0" w:color="auto"/>
            <w:left w:val="none" w:sz="0" w:space="0" w:color="auto"/>
            <w:bottom w:val="none" w:sz="0" w:space="0" w:color="auto"/>
            <w:right w:val="none" w:sz="0" w:space="0" w:color="auto"/>
          </w:divBdr>
        </w:div>
        <w:div w:id="1600216072">
          <w:marLeft w:val="0"/>
          <w:marRight w:val="0"/>
          <w:marTop w:val="0"/>
          <w:marBottom w:val="0"/>
          <w:divBdr>
            <w:top w:val="none" w:sz="0" w:space="0" w:color="auto"/>
            <w:left w:val="none" w:sz="0" w:space="0" w:color="auto"/>
            <w:bottom w:val="none" w:sz="0" w:space="0" w:color="auto"/>
            <w:right w:val="none" w:sz="0" w:space="0" w:color="auto"/>
          </w:divBdr>
        </w:div>
        <w:div w:id="1098140279">
          <w:marLeft w:val="0"/>
          <w:marRight w:val="0"/>
          <w:marTop w:val="0"/>
          <w:marBottom w:val="0"/>
          <w:divBdr>
            <w:top w:val="none" w:sz="0" w:space="0" w:color="auto"/>
            <w:left w:val="none" w:sz="0" w:space="0" w:color="auto"/>
            <w:bottom w:val="none" w:sz="0" w:space="0" w:color="auto"/>
            <w:right w:val="none" w:sz="0" w:space="0" w:color="auto"/>
          </w:divBdr>
          <w:divsChild>
            <w:div w:id="1192453285">
              <w:marLeft w:val="-75"/>
              <w:marRight w:val="0"/>
              <w:marTop w:val="30"/>
              <w:marBottom w:val="30"/>
              <w:divBdr>
                <w:top w:val="none" w:sz="0" w:space="0" w:color="auto"/>
                <w:left w:val="none" w:sz="0" w:space="0" w:color="auto"/>
                <w:bottom w:val="none" w:sz="0" w:space="0" w:color="auto"/>
                <w:right w:val="none" w:sz="0" w:space="0" w:color="auto"/>
              </w:divBdr>
              <w:divsChild>
                <w:div w:id="1031960147">
                  <w:marLeft w:val="0"/>
                  <w:marRight w:val="0"/>
                  <w:marTop w:val="0"/>
                  <w:marBottom w:val="0"/>
                  <w:divBdr>
                    <w:top w:val="none" w:sz="0" w:space="0" w:color="auto"/>
                    <w:left w:val="none" w:sz="0" w:space="0" w:color="auto"/>
                    <w:bottom w:val="none" w:sz="0" w:space="0" w:color="auto"/>
                    <w:right w:val="none" w:sz="0" w:space="0" w:color="auto"/>
                  </w:divBdr>
                  <w:divsChild>
                    <w:div w:id="1275332263">
                      <w:marLeft w:val="0"/>
                      <w:marRight w:val="0"/>
                      <w:marTop w:val="0"/>
                      <w:marBottom w:val="0"/>
                      <w:divBdr>
                        <w:top w:val="none" w:sz="0" w:space="0" w:color="auto"/>
                        <w:left w:val="none" w:sz="0" w:space="0" w:color="auto"/>
                        <w:bottom w:val="none" w:sz="0" w:space="0" w:color="auto"/>
                        <w:right w:val="none" w:sz="0" w:space="0" w:color="auto"/>
                      </w:divBdr>
                    </w:div>
                  </w:divsChild>
                </w:div>
                <w:div w:id="2064282171">
                  <w:marLeft w:val="0"/>
                  <w:marRight w:val="0"/>
                  <w:marTop w:val="0"/>
                  <w:marBottom w:val="0"/>
                  <w:divBdr>
                    <w:top w:val="none" w:sz="0" w:space="0" w:color="auto"/>
                    <w:left w:val="none" w:sz="0" w:space="0" w:color="auto"/>
                    <w:bottom w:val="none" w:sz="0" w:space="0" w:color="auto"/>
                    <w:right w:val="none" w:sz="0" w:space="0" w:color="auto"/>
                  </w:divBdr>
                  <w:divsChild>
                    <w:div w:id="1830245605">
                      <w:marLeft w:val="0"/>
                      <w:marRight w:val="0"/>
                      <w:marTop w:val="0"/>
                      <w:marBottom w:val="0"/>
                      <w:divBdr>
                        <w:top w:val="none" w:sz="0" w:space="0" w:color="auto"/>
                        <w:left w:val="none" w:sz="0" w:space="0" w:color="auto"/>
                        <w:bottom w:val="none" w:sz="0" w:space="0" w:color="auto"/>
                        <w:right w:val="none" w:sz="0" w:space="0" w:color="auto"/>
                      </w:divBdr>
                    </w:div>
                  </w:divsChild>
                </w:div>
                <w:div w:id="1078481791">
                  <w:marLeft w:val="0"/>
                  <w:marRight w:val="0"/>
                  <w:marTop w:val="0"/>
                  <w:marBottom w:val="0"/>
                  <w:divBdr>
                    <w:top w:val="none" w:sz="0" w:space="0" w:color="auto"/>
                    <w:left w:val="none" w:sz="0" w:space="0" w:color="auto"/>
                    <w:bottom w:val="none" w:sz="0" w:space="0" w:color="auto"/>
                    <w:right w:val="none" w:sz="0" w:space="0" w:color="auto"/>
                  </w:divBdr>
                  <w:divsChild>
                    <w:div w:id="1961841968">
                      <w:marLeft w:val="0"/>
                      <w:marRight w:val="0"/>
                      <w:marTop w:val="0"/>
                      <w:marBottom w:val="0"/>
                      <w:divBdr>
                        <w:top w:val="none" w:sz="0" w:space="0" w:color="auto"/>
                        <w:left w:val="none" w:sz="0" w:space="0" w:color="auto"/>
                        <w:bottom w:val="none" w:sz="0" w:space="0" w:color="auto"/>
                        <w:right w:val="none" w:sz="0" w:space="0" w:color="auto"/>
                      </w:divBdr>
                    </w:div>
                  </w:divsChild>
                </w:div>
                <w:div w:id="650788533">
                  <w:marLeft w:val="0"/>
                  <w:marRight w:val="0"/>
                  <w:marTop w:val="0"/>
                  <w:marBottom w:val="0"/>
                  <w:divBdr>
                    <w:top w:val="none" w:sz="0" w:space="0" w:color="auto"/>
                    <w:left w:val="none" w:sz="0" w:space="0" w:color="auto"/>
                    <w:bottom w:val="none" w:sz="0" w:space="0" w:color="auto"/>
                    <w:right w:val="none" w:sz="0" w:space="0" w:color="auto"/>
                  </w:divBdr>
                  <w:divsChild>
                    <w:div w:id="1094588782">
                      <w:marLeft w:val="0"/>
                      <w:marRight w:val="0"/>
                      <w:marTop w:val="0"/>
                      <w:marBottom w:val="0"/>
                      <w:divBdr>
                        <w:top w:val="none" w:sz="0" w:space="0" w:color="auto"/>
                        <w:left w:val="none" w:sz="0" w:space="0" w:color="auto"/>
                        <w:bottom w:val="none" w:sz="0" w:space="0" w:color="auto"/>
                        <w:right w:val="none" w:sz="0" w:space="0" w:color="auto"/>
                      </w:divBdr>
                    </w:div>
                  </w:divsChild>
                </w:div>
                <w:div w:id="1626502559">
                  <w:marLeft w:val="0"/>
                  <w:marRight w:val="0"/>
                  <w:marTop w:val="0"/>
                  <w:marBottom w:val="0"/>
                  <w:divBdr>
                    <w:top w:val="none" w:sz="0" w:space="0" w:color="auto"/>
                    <w:left w:val="none" w:sz="0" w:space="0" w:color="auto"/>
                    <w:bottom w:val="none" w:sz="0" w:space="0" w:color="auto"/>
                    <w:right w:val="none" w:sz="0" w:space="0" w:color="auto"/>
                  </w:divBdr>
                  <w:divsChild>
                    <w:div w:id="1110664905">
                      <w:marLeft w:val="0"/>
                      <w:marRight w:val="0"/>
                      <w:marTop w:val="0"/>
                      <w:marBottom w:val="0"/>
                      <w:divBdr>
                        <w:top w:val="none" w:sz="0" w:space="0" w:color="auto"/>
                        <w:left w:val="none" w:sz="0" w:space="0" w:color="auto"/>
                        <w:bottom w:val="none" w:sz="0" w:space="0" w:color="auto"/>
                        <w:right w:val="none" w:sz="0" w:space="0" w:color="auto"/>
                      </w:divBdr>
                    </w:div>
                  </w:divsChild>
                </w:div>
                <w:div w:id="112218181">
                  <w:marLeft w:val="0"/>
                  <w:marRight w:val="0"/>
                  <w:marTop w:val="0"/>
                  <w:marBottom w:val="0"/>
                  <w:divBdr>
                    <w:top w:val="none" w:sz="0" w:space="0" w:color="auto"/>
                    <w:left w:val="none" w:sz="0" w:space="0" w:color="auto"/>
                    <w:bottom w:val="none" w:sz="0" w:space="0" w:color="auto"/>
                    <w:right w:val="none" w:sz="0" w:space="0" w:color="auto"/>
                  </w:divBdr>
                  <w:divsChild>
                    <w:div w:id="1885941964">
                      <w:marLeft w:val="0"/>
                      <w:marRight w:val="0"/>
                      <w:marTop w:val="0"/>
                      <w:marBottom w:val="0"/>
                      <w:divBdr>
                        <w:top w:val="none" w:sz="0" w:space="0" w:color="auto"/>
                        <w:left w:val="none" w:sz="0" w:space="0" w:color="auto"/>
                        <w:bottom w:val="none" w:sz="0" w:space="0" w:color="auto"/>
                        <w:right w:val="none" w:sz="0" w:space="0" w:color="auto"/>
                      </w:divBdr>
                    </w:div>
                  </w:divsChild>
                </w:div>
                <w:div w:id="1314138773">
                  <w:marLeft w:val="0"/>
                  <w:marRight w:val="0"/>
                  <w:marTop w:val="0"/>
                  <w:marBottom w:val="0"/>
                  <w:divBdr>
                    <w:top w:val="none" w:sz="0" w:space="0" w:color="auto"/>
                    <w:left w:val="none" w:sz="0" w:space="0" w:color="auto"/>
                    <w:bottom w:val="none" w:sz="0" w:space="0" w:color="auto"/>
                    <w:right w:val="none" w:sz="0" w:space="0" w:color="auto"/>
                  </w:divBdr>
                  <w:divsChild>
                    <w:div w:id="194201095">
                      <w:marLeft w:val="0"/>
                      <w:marRight w:val="0"/>
                      <w:marTop w:val="0"/>
                      <w:marBottom w:val="0"/>
                      <w:divBdr>
                        <w:top w:val="none" w:sz="0" w:space="0" w:color="auto"/>
                        <w:left w:val="none" w:sz="0" w:space="0" w:color="auto"/>
                        <w:bottom w:val="none" w:sz="0" w:space="0" w:color="auto"/>
                        <w:right w:val="none" w:sz="0" w:space="0" w:color="auto"/>
                      </w:divBdr>
                    </w:div>
                    <w:div w:id="254632146">
                      <w:marLeft w:val="0"/>
                      <w:marRight w:val="0"/>
                      <w:marTop w:val="0"/>
                      <w:marBottom w:val="0"/>
                      <w:divBdr>
                        <w:top w:val="none" w:sz="0" w:space="0" w:color="auto"/>
                        <w:left w:val="none" w:sz="0" w:space="0" w:color="auto"/>
                        <w:bottom w:val="none" w:sz="0" w:space="0" w:color="auto"/>
                        <w:right w:val="none" w:sz="0" w:space="0" w:color="auto"/>
                      </w:divBdr>
                    </w:div>
                    <w:div w:id="273023658">
                      <w:marLeft w:val="0"/>
                      <w:marRight w:val="0"/>
                      <w:marTop w:val="0"/>
                      <w:marBottom w:val="0"/>
                      <w:divBdr>
                        <w:top w:val="none" w:sz="0" w:space="0" w:color="auto"/>
                        <w:left w:val="none" w:sz="0" w:space="0" w:color="auto"/>
                        <w:bottom w:val="none" w:sz="0" w:space="0" w:color="auto"/>
                        <w:right w:val="none" w:sz="0" w:space="0" w:color="auto"/>
                      </w:divBdr>
                    </w:div>
                  </w:divsChild>
                </w:div>
                <w:div w:id="1624117893">
                  <w:marLeft w:val="0"/>
                  <w:marRight w:val="0"/>
                  <w:marTop w:val="0"/>
                  <w:marBottom w:val="0"/>
                  <w:divBdr>
                    <w:top w:val="none" w:sz="0" w:space="0" w:color="auto"/>
                    <w:left w:val="none" w:sz="0" w:space="0" w:color="auto"/>
                    <w:bottom w:val="none" w:sz="0" w:space="0" w:color="auto"/>
                    <w:right w:val="none" w:sz="0" w:space="0" w:color="auto"/>
                  </w:divBdr>
                  <w:divsChild>
                    <w:div w:id="8797091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46673311">
          <w:marLeft w:val="0"/>
          <w:marRight w:val="0"/>
          <w:marTop w:val="0"/>
          <w:marBottom w:val="0"/>
          <w:divBdr>
            <w:top w:val="none" w:sz="0" w:space="0" w:color="auto"/>
            <w:left w:val="none" w:sz="0" w:space="0" w:color="auto"/>
            <w:bottom w:val="none" w:sz="0" w:space="0" w:color="auto"/>
            <w:right w:val="none" w:sz="0" w:space="0" w:color="auto"/>
          </w:divBdr>
        </w:div>
        <w:div w:id="1918053816">
          <w:marLeft w:val="0"/>
          <w:marRight w:val="0"/>
          <w:marTop w:val="0"/>
          <w:marBottom w:val="0"/>
          <w:divBdr>
            <w:top w:val="none" w:sz="0" w:space="0" w:color="auto"/>
            <w:left w:val="none" w:sz="0" w:space="0" w:color="auto"/>
            <w:bottom w:val="none" w:sz="0" w:space="0" w:color="auto"/>
            <w:right w:val="none" w:sz="0" w:space="0" w:color="auto"/>
          </w:divBdr>
        </w:div>
        <w:div w:id="2137213132">
          <w:marLeft w:val="0"/>
          <w:marRight w:val="0"/>
          <w:marTop w:val="0"/>
          <w:marBottom w:val="0"/>
          <w:divBdr>
            <w:top w:val="none" w:sz="0" w:space="0" w:color="auto"/>
            <w:left w:val="none" w:sz="0" w:space="0" w:color="auto"/>
            <w:bottom w:val="none" w:sz="0" w:space="0" w:color="auto"/>
            <w:right w:val="none" w:sz="0" w:space="0" w:color="auto"/>
          </w:divBdr>
        </w:div>
        <w:div w:id="1172067583">
          <w:marLeft w:val="0"/>
          <w:marRight w:val="0"/>
          <w:marTop w:val="0"/>
          <w:marBottom w:val="0"/>
          <w:divBdr>
            <w:top w:val="none" w:sz="0" w:space="0" w:color="auto"/>
            <w:left w:val="none" w:sz="0" w:space="0" w:color="auto"/>
            <w:bottom w:val="none" w:sz="0" w:space="0" w:color="auto"/>
            <w:right w:val="none" w:sz="0" w:space="0" w:color="auto"/>
          </w:divBdr>
        </w:div>
        <w:div w:id="1843546154">
          <w:marLeft w:val="0"/>
          <w:marRight w:val="0"/>
          <w:marTop w:val="0"/>
          <w:marBottom w:val="0"/>
          <w:divBdr>
            <w:top w:val="none" w:sz="0" w:space="0" w:color="auto"/>
            <w:left w:val="none" w:sz="0" w:space="0" w:color="auto"/>
            <w:bottom w:val="none" w:sz="0" w:space="0" w:color="auto"/>
            <w:right w:val="none" w:sz="0" w:space="0" w:color="auto"/>
          </w:divBdr>
        </w:div>
        <w:div w:id="1274165770">
          <w:marLeft w:val="0"/>
          <w:marRight w:val="0"/>
          <w:marTop w:val="0"/>
          <w:marBottom w:val="0"/>
          <w:divBdr>
            <w:top w:val="none" w:sz="0" w:space="0" w:color="auto"/>
            <w:left w:val="none" w:sz="0" w:space="0" w:color="auto"/>
            <w:bottom w:val="none" w:sz="0" w:space="0" w:color="auto"/>
            <w:right w:val="none" w:sz="0" w:space="0" w:color="auto"/>
          </w:divBdr>
          <w:divsChild>
            <w:div w:id="1905675341">
              <w:marLeft w:val="-75"/>
              <w:marRight w:val="0"/>
              <w:marTop w:val="30"/>
              <w:marBottom w:val="30"/>
              <w:divBdr>
                <w:top w:val="none" w:sz="0" w:space="0" w:color="auto"/>
                <w:left w:val="none" w:sz="0" w:space="0" w:color="auto"/>
                <w:bottom w:val="none" w:sz="0" w:space="0" w:color="auto"/>
                <w:right w:val="none" w:sz="0" w:space="0" w:color="auto"/>
              </w:divBdr>
              <w:divsChild>
                <w:div w:id="501972085">
                  <w:marLeft w:val="0"/>
                  <w:marRight w:val="0"/>
                  <w:marTop w:val="0"/>
                  <w:marBottom w:val="0"/>
                  <w:divBdr>
                    <w:top w:val="none" w:sz="0" w:space="0" w:color="auto"/>
                    <w:left w:val="none" w:sz="0" w:space="0" w:color="auto"/>
                    <w:bottom w:val="none" w:sz="0" w:space="0" w:color="auto"/>
                    <w:right w:val="none" w:sz="0" w:space="0" w:color="auto"/>
                  </w:divBdr>
                  <w:divsChild>
                    <w:div w:id="940574658">
                      <w:marLeft w:val="0"/>
                      <w:marRight w:val="0"/>
                      <w:marTop w:val="0"/>
                      <w:marBottom w:val="0"/>
                      <w:divBdr>
                        <w:top w:val="none" w:sz="0" w:space="0" w:color="auto"/>
                        <w:left w:val="none" w:sz="0" w:space="0" w:color="auto"/>
                        <w:bottom w:val="none" w:sz="0" w:space="0" w:color="auto"/>
                        <w:right w:val="none" w:sz="0" w:space="0" w:color="auto"/>
                      </w:divBdr>
                    </w:div>
                  </w:divsChild>
                </w:div>
                <w:div w:id="1481262190">
                  <w:marLeft w:val="0"/>
                  <w:marRight w:val="0"/>
                  <w:marTop w:val="0"/>
                  <w:marBottom w:val="0"/>
                  <w:divBdr>
                    <w:top w:val="none" w:sz="0" w:space="0" w:color="auto"/>
                    <w:left w:val="none" w:sz="0" w:space="0" w:color="auto"/>
                    <w:bottom w:val="none" w:sz="0" w:space="0" w:color="auto"/>
                    <w:right w:val="none" w:sz="0" w:space="0" w:color="auto"/>
                  </w:divBdr>
                  <w:divsChild>
                    <w:div w:id="146408544">
                      <w:marLeft w:val="0"/>
                      <w:marRight w:val="0"/>
                      <w:marTop w:val="0"/>
                      <w:marBottom w:val="0"/>
                      <w:divBdr>
                        <w:top w:val="none" w:sz="0" w:space="0" w:color="auto"/>
                        <w:left w:val="none" w:sz="0" w:space="0" w:color="auto"/>
                        <w:bottom w:val="none" w:sz="0" w:space="0" w:color="auto"/>
                        <w:right w:val="none" w:sz="0" w:space="0" w:color="auto"/>
                      </w:divBdr>
                    </w:div>
                  </w:divsChild>
                </w:div>
                <w:div w:id="867330642">
                  <w:marLeft w:val="0"/>
                  <w:marRight w:val="0"/>
                  <w:marTop w:val="0"/>
                  <w:marBottom w:val="0"/>
                  <w:divBdr>
                    <w:top w:val="none" w:sz="0" w:space="0" w:color="auto"/>
                    <w:left w:val="none" w:sz="0" w:space="0" w:color="auto"/>
                    <w:bottom w:val="none" w:sz="0" w:space="0" w:color="auto"/>
                    <w:right w:val="none" w:sz="0" w:space="0" w:color="auto"/>
                  </w:divBdr>
                  <w:divsChild>
                    <w:div w:id="696155960">
                      <w:marLeft w:val="0"/>
                      <w:marRight w:val="0"/>
                      <w:marTop w:val="0"/>
                      <w:marBottom w:val="0"/>
                      <w:divBdr>
                        <w:top w:val="none" w:sz="0" w:space="0" w:color="auto"/>
                        <w:left w:val="none" w:sz="0" w:space="0" w:color="auto"/>
                        <w:bottom w:val="none" w:sz="0" w:space="0" w:color="auto"/>
                        <w:right w:val="none" w:sz="0" w:space="0" w:color="auto"/>
                      </w:divBdr>
                    </w:div>
                  </w:divsChild>
                </w:div>
                <w:div w:id="1332028818">
                  <w:marLeft w:val="0"/>
                  <w:marRight w:val="0"/>
                  <w:marTop w:val="0"/>
                  <w:marBottom w:val="0"/>
                  <w:divBdr>
                    <w:top w:val="none" w:sz="0" w:space="0" w:color="auto"/>
                    <w:left w:val="none" w:sz="0" w:space="0" w:color="auto"/>
                    <w:bottom w:val="none" w:sz="0" w:space="0" w:color="auto"/>
                    <w:right w:val="none" w:sz="0" w:space="0" w:color="auto"/>
                  </w:divBdr>
                  <w:divsChild>
                    <w:div w:id="1712067838">
                      <w:marLeft w:val="0"/>
                      <w:marRight w:val="0"/>
                      <w:marTop w:val="0"/>
                      <w:marBottom w:val="0"/>
                      <w:divBdr>
                        <w:top w:val="none" w:sz="0" w:space="0" w:color="auto"/>
                        <w:left w:val="none" w:sz="0" w:space="0" w:color="auto"/>
                        <w:bottom w:val="none" w:sz="0" w:space="0" w:color="auto"/>
                        <w:right w:val="none" w:sz="0" w:space="0" w:color="auto"/>
                      </w:divBdr>
                    </w:div>
                  </w:divsChild>
                </w:div>
                <w:div w:id="942151827">
                  <w:marLeft w:val="0"/>
                  <w:marRight w:val="0"/>
                  <w:marTop w:val="0"/>
                  <w:marBottom w:val="0"/>
                  <w:divBdr>
                    <w:top w:val="none" w:sz="0" w:space="0" w:color="auto"/>
                    <w:left w:val="none" w:sz="0" w:space="0" w:color="auto"/>
                    <w:bottom w:val="none" w:sz="0" w:space="0" w:color="auto"/>
                    <w:right w:val="none" w:sz="0" w:space="0" w:color="auto"/>
                  </w:divBdr>
                  <w:divsChild>
                    <w:div w:id="954751564">
                      <w:marLeft w:val="0"/>
                      <w:marRight w:val="0"/>
                      <w:marTop w:val="0"/>
                      <w:marBottom w:val="0"/>
                      <w:divBdr>
                        <w:top w:val="none" w:sz="0" w:space="0" w:color="auto"/>
                        <w:left w:val="none" w:sz="0" w:space="0" w:color="auto"/>
                        <w:bottom w:val="none" w:sz="0" w:space="0" w:color="auto"/>
                        <w:right w:val="none" w:sz="0" w:space="0" w:color="auto"/>
                      </w:divBdr>
                    </w:div>
                  </w:divsChild>
                </w:div>
                <w:div w:id="2071686639">
                  <w:marLeft w:val="0"/>
                  <w:marRight w:val="0"/>
                  <w:marTop w:val="0"/>
                  <w:marBottom w:val="0"/>
                  <w:divBdr>
                    <w:top w:val="none" w:sz="0" w:space="0" w:color="auto"/>
                    <w:left w:val="none" w:sz="0" w:space="0" w:color="auto"/>
                    <w:bottom w:val="none" w:sz="0" w:space="0" w:color="auto"/>
                    <w:right w:val="none" w:sz="0" w:space="0" w:color="auto"/>
                  </w:divBdr>
                  <w:divsChild>
                    <w:div w:id="1240628983">
                      <w:marLeft w:val="0"/>
                      <w:marRight w:val="0"/>
                      <w:marTop w:val="0"/>
                      <w:marBottom w:val="0"/>
                      <w:divBdr>
                        <w:top w:val="none" w:sz="0" w:space="0" w:color="auto"/>
                        <w:left w:val="none" w:sz="0" w:space="0" w:color="auto"/>
                        <w:bottom w:val="none" w:sz="0" w:space="0" w:color="auto"/>
                        <w:right w:val="none" w:sz="0" w:space="0" w:color="auto"/>
                      </w:divBdr>
                    </w:div>
                  </w:divsChild>
                </w:div>
                <w:div w:id="1022824134">
                  <w:marLeft w:val="0"/>
                  <w:marRight w:val="0"/>
                  <w:marTop w:val="0"/>
                  <w:marBottom w:val="0"/>
                  <w:divBdr>
                    <w:top w:val="none" w:sz="0" w:space="0" w:color="auto"/>
                    <w:left w:val="none" w:sz="0" w:space="0" w:color="auto"/>
                    <w:bottom w:val="none" w:sz="0" w:space="0" w:color="auto"/>
                    <w:right w:val="none" w:sz="0" w:space="0" w:color="auto"/>
                  </w:divBdr>
                  <w:divsChild>
                    <w:div w:id="1776827167">
                      <w:marLeft w:val="0"/>
                      <w:marRight w:val="0"/>
                      <w:marTop w:val="0"/>
                      <w:marBottom w:val="0"/>
                      <w:divBdr>
                        <w:top w:val="none" w:sz="0" w:space="0" w:color="auto"/>
                        <w:left w:val="none" w:sz="0" w:space="0" w:color="auto"/>
                        <w:bottom w:val="none" w:sz="0" w:space="0" w:color="auto"/>
                        <w:right w:val="none" w:sz="0" w:space="0" w:color="auto"/>
                      </w:divBdr>
                    </w:div>
                  </w:divsChild>
                </w:div>
                <w:div w:id="1202013746">
                  <w:marLeft w:val="0"/>
                  <w:marRight w:val="0"/>
                  <w:marTop w:val="0"/>
                  <w:marBottom w:val="0"/>
                  <w:divBdr>
                    <w:top w:val="none" w:sz="0" w:space="0" w:color="auto"/>
                    <w:left w:val="none" w:sz="0" w:space="0" w:color="auto"/>
                    <w:bottom w:val="none" w:sz="0" w:space="0" w:color="auto"/>
                    <w:right w:val="none" w:sz="0" w:space="0" w:color="auto"/>
                  </w:divBdr>
                  <w:divsChild>
                    <w:div w:id="1169366894">
                      <w:marLeft w:val="0"/>
                      <w:marRight w:val="0"/>
                      <w:marTop w:val="0"/>
                      <w:marBottom w:val="0"/>
                      <w:divBdr>
                        <w:top w:val="none" w:sz="0" w:space="0" w:color="auto"/>
                        <w:left w:val="none" w:sz="0" w:space="0" w:color="auto"/>
                        <w:bottom w:val="none" w:sz="0" w:space="0" w:color="auto"/>
                        <w:right w:val="none" w:sz="0" w:space="0" w:color="auto"/>
                      </w:divBdr>
                    </w:div>
                  </w:divsChild>
                </w:div>
                <w:div w:id="1964342736">
                  <w:marLeft w:val="0"/>
                  <w:marRight w:val="0"/>
                  <w:marTop w:val="0"/>
                  <w:marBottom w:val="0"/>
                  <w:divBdr>
                    <w:top w:val="none" w:sz="0" w:space="0" w:color="auto"/>
                    <w:left w:val="none" w:sz="0" w:space="0" w:color="auto"/>
                    <w:bottom w:val="none" w:sz="0" w:space="0" w:color="auto"/>
                    <w:right w:val="none" w:sz="0" w:space="0" w:color="auto"/>
                  </w:divBdr>
                  <w:divsChild>
                    <w:div w:id="1414860073">
                      <w:marLeft w:val="0"/>
                      <w:marRight w:val="0"/>
                      <w:marTop w:val="0"/>
                      <w:marBottom w:val="0"/>
                      <w:divBdr>
                        <w:top w:val="none" w:sz="0" w:space="0" w:color="auto"/>
                        <w:left w:val="none" w:sz="0" w:space="0" w:color="auto"/>
                        <w:bottom w:val="none" w:sz="0" w:space="0" w:color="auto"/>
                        <w:right w:val="none" w:sz="0" w:space="0" w:color="auto"/>
                      </w:divBdr>
                    </w:div>
                  </w:divsChild>
                </w:div>
                <w:div w:id="1311977075">
                  <w:marLeft w:val="0"/>
                  <w:marRight w:val="0"/>
                  <w:marTop w:val="0"/>
                  <w:marBottom w:val="0"/>
                  <w:divBdr>
                    <w:top w:val="none" w:sz="0" w:space="0" w:color="auto"/>
                    <w:left w:val="none" w:sz="0" w:space="0" w:color="auto"/>
                    <w:bottom w:val="none" w:sz="0" w:space="0" w:color="auto"/>
                    <w:right w:val="none" w:sz="0" w:space="0" w:color="auto"/>
                  </w:divBdr>
                  <w:divsChild>
                    <w:div w:id="126901710">
                      <w:marLeft w:val="0"/>
                      <w:marRight w:val="0"/>
                      <w:marTop w:val="0"/>
                      <w:marBottom w:val="0"/>
                      <w:divBdr>
                        <w:top w:val="none" w:sz="0" w:space="0" w:color="auto"/>
                        <w:left w:val="none" w:sz="0" w:space="0" w:color="auto"/>
                        <w:bottom w:val="none" w:sz="0" w:space="0" w:color="auto"/>
                        <w:right w:val="none" w:sz="0" w:space="0" w:color="auto"/>
                      </w:divBdr>
                    </w:div>
                  </w:divsChild>
                </w:div>
                <w:div w:id="257905752">
                  <w:marLeft w:val="0"/>
                  <w:marRight w:val="0"/>
                  <w:marTop w:val="0"/>
                  <w:marBottom w:val="0"/>
                  <w:divBdr>
                    <w:top w:val="none" w:sz="0" w:space="0" w:color="auto"/>
                    <w:left w:val="none" w:sz="0" w:space="0" w:color="auto"/>
                    <w:bottom w:val="none" w:sz="0" w:space="0" w:color="auto"/>
                    <w:right w:val="none" w:sz="0" w:space="0" w:color="auto"/>
                  </w:divBdr>
                  <w:divsChild>
                    <w:div w:id="1762339303">
                      <w:marLeft w:val="0"/>
                      <w:marRight w:val="0"/>
                      <w:marTop w:val="0"/>
                      <w:marBottom w:val="0"/>
                      <w:divBdr>
                        <w:top w:val="none" w:sz="0" w:space="0" w:color="auto"/>
                        <w:left w:val="none" w:sz="0" w:space="0" w:color="auto"/>
                        <w:bottom w:val="none" w:sz="0" w:space="0" w:color="auto"/>
                        <w:right w:val="none" w:sz="0" w:space="0" w:color="auto"/>
                      </w:divBdr>
                    </w:div>
                  </w:divsChild>
                </w:div>
                <w:div w:id="1125192763">
                  <w:marLeft w:val="0"/>
                  <w:marRight w:val="0"/>
                  <w:marTop w:val="0"/>
                  <w:marBottom w:val="0"/>
                  <w:divBdr>
                    <w:top w:val="none" w:sz="0" w:space="0" w:color="auto"/>
                    <w:left w:val="none" w:sz="0" w:space="0" w:color="auto"/>
                    <w:bottom w:val="none" w:sz="0" w:space="0" w:color="auto"/>
                    <w:right w:val="none" w:sz="0" w:space="0" w:color="auto"/>
                  </w:divBdr>
                  <w:divsChild>
                    <w:div w:id="2112774586">
                      <w:marLeft w:val="0"/>
                      <w:marRight w:val="0"/>
                      <w:marTop w:val="0"/>
                      <w:marBottom w:val="0"/>
                      <w:divBdr>
                        <w:top w:val="none" w:sz="0" w:space="0" w:color="auto"/>
                        <w:left w:val="none" w:sz="0" w:space="0" w:color="auto"/>
                        <w:bottom w:val="none" w:sz="0" w:space="0" w:color="auto"/>
                        <w:right w:val="none" w:sz="0" w:space="0" w:color="auto"/>
                      </w:divBdr>
                    </w:div>
                  </w:divsChild>
                </w:div>
                <w:div w:id="721904957">
                  <w:marLeft w:val="0"/>
                  <w:marRight w:val="0"/>
                  <w:marTop w:val="0"/>
                  <w:marBottom w:val="0"/>
                  <w:divBdr>
                    <w:top w:val="none" w:sz="0" w:space="0" w:color="auto"/>
                    <w:left w:val="none" w:sz="0" w:space="0" w:color="auto"/>
                    <w:bottom w:val="none" w:sz="0" w:space="0" w:color="auto"/>
                    <w:right w:val="none" w:sz="0" w:space="0" w:color="auto"/>
                  </w:divBdr>
                  <w:divsChild>
                    <w:div w:id="19955986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06610259">
          <w:marLeft w:val="0"/>
          <w:marRight w:val="0"/>
          <w:marTop w:val="0"/>
          <w:marBottom w:val="0"/>
          <w:divBdr>
            <w:top w:val="none" w:sz="0" w:space="0" w:color="auto"/>
            <w:left w:val="none" w:sz="0" w:space="0" w:color="auto"/>
            <w:bottom w:val="none" w:sz="0" w:space="0" w:color="auto"/>
            <w:right w:val="none" w:sz="0" w:space="0" w:color="auto"/>
          </w:divBdr>
        </w:div>
        <w:div w:id="1344554280">
          <w:marLeft w:val="0"/>
          <w:marRight w:val="0"/>
          <w:marTop w:val="0"/>
          <w:marBottom w:val="0"/>
          <w:divBdr>
            <w:top w:val="none" w:sz="0" w:space="0" w:color="auto"/>
            <w:left w:val="none" w:sz="0" w:space="0" w:color="auto"/>
            <w:bottom w:val="none" w:sz="0" w:space="0" w:color="auto"/>
            <w:right w:val="none" w:sz="0" w:space="0" w:color="auto"/>
          </w:divBdr>
        </w:div>
        <w:div w:id="30036646">
          <w:marLeft w:val="0"/>
          <w:marRight w:val="0"/>
          <w:marTop w:val="0"/>
          <w:marBottom w:val="0"/>
          <w:divBdr>
            <w:top w:val="none" w:sz="0" w:space="0" w:color="auto"/>
            <w:left w:val="none" w:sz="0" w:space="0" w:color="auto"/>
            <w:bottom w:val="none" w:sz="0" w:space="0" w:color="auto"/>
            <w:right w:val="none" w:sz="0" w:space="0" w:color="auto"/>
          </w:divBdr>
          <w:divsChild>
            <w:div w:id="1039093165">
              <w:marLeft w:val="0"/>
              <w:marRight w:val="0"/>
              <w:marTop w:val="0"/>
              <w:marBottom w:val="0"/>
              <w:divBdr>
                <w:top w:val="none" w:sz="0" w:space="0" w:color="auto"/>
                <w:left w:val="none" w:sz="0" w:space="0" w:color="auto"/>
                <w:bottom w:val="none" w:sz="0" w:space="0" w:color="auto"/>
                <w:right w:val="none" w:sz="0" w:space="0" w:color="auto"/>
              </w:divBdr>
            </w:div>
            <w:div w:id="1986543421">
              <w:marLeft w:val="0"/>
              <w:marRight w:val="0"/>
              <w:marTop w:val="0"/>
              <w:marBottom w:val="0"/>
              <w:divBdr>
                <w:top w:val="none" w:sz="0" w:space="0" w:color="auto"/>
                <w:left w:val="none" w:sz="0" w:space="0" w:color="auto"/>
                <w:bottom w:val="none" w:sz="0" w:space="0" w:color="auto"/>
                <w:right w:val="none" w:sz="0" w:space="0" w:color="auto"/>
              </w:divBdr>
            </w:div>
            <w:div w:id="868954326">
              <w:marLeft w:val="0"/>
              <w:marRight w:val="0"/>
              <w:marTop w:val="0"/>
              <w:marBottom w:val="0"/>
              <w:divBdr>
                <w:top w:val="none" w:sz="0" w:space="0" w:color="auto"/>
                <w:left w:val="none" w:sz="0" w:space="0" w:color="auto"/>
                <w:bottom w:val="none" w:sz="0" w:space="0" w:color="auto"/>
                <w:right w:val="none" w:sz="0" w:space="0" w:color="auto"/>
              </w:divBdr>
            </w:div>
            <w:div w:id="374624307">
              <w:marLeft w:val="0"/>
              <w:marRight w:val="0"/>
              <w:marTop w:val="0"/>
              <w:marBottom w:val="0"/>
              <w:divBdr>
                <w:top w:val="none" w:sz="0" w:space="0" w:color="auto"/>
                <w:left w:val="none" w:sz="0" w:space="0" w:color="auto"/>
                <w:bottom w:val="none" w:sz="0" w:space="0" w:color="auto"/>
                <w:right w:val="none" w:sz="0" w:space="0" w:color="auto"/>
              </w:divBdr>
            </w:div>
            <w:div w:id="1578980840">
              <w:marLeft w:val="0"/>
              <w:marRight w:val="0"/>
              <w:marTop w:val="0"/>
              <w:marBottom w:val="0"/>
              <w:divBdr>
                <w:top w:val="none" w:sz="0" w:space="0" w:color="auto"/>
                <w:left w:val="none" w:sz="0" w:space="0" w:color="auto"/>
                <w:bottom w:val="none" w:sz="0" w:space="0" w:color="auto"/>
                <w:right w:val="none" w:sz="0" w:space="0" w:color="auto"/>
              </w:divBdr>
            </w:div>
            <w:div w:id="515266911">
              <w:marLeft w:val="0"/>
              <w:marRight w:val="0"/>
              <w:marTop w:val="0"/>
              <w:marBottom w:val="0"/>
              <w:divBdr>
                <w:top w:val="none" w:sz="0" w:space="0" w:color="auto"/>
                <w:left w:val="none" w:sz="0" w:space="0" w:color="auto"/>
                <w:bottom w:val="none" w:sz="0" w:space="0" w:color="auto"/>
                <w:right w:val="none" w:sz="0" w:space="0" w:color="auto"/>
              </w:divBdr>
            </w:div>
            <w:div w:id="157157955">
              <w:marLeft w:val="0"/>
              <w:marRight w:val="0"/>
              <w:marTop w:val="0"/>
              <w:marBottom w:val="0"/>
              <w:divBdr>
                <w:top w:val="none" w:sz="0" w:space="0" w:color="auto"/>
                <w:left w:val="none" w:sz="0" w:space="0" w:color="auto"/>
                <w:bottom w:val="none" w:sz="0" w:space="0" w:color="auto"/>
                <w:right w:val="none" w:sz="0" w:space="0" w:color="auto"/>
              </w:divBdr>
            </w:div>
            <w:div w:id="1286935164">
              <w:marLeft w:val="0"/>
              <w:marRight w:val="0"/>
              <w:marTop w:val="0"/>
              <w:marBottom w:val="0"/>
              <w:divBdr>
                <w:top w:val="none" w:sz="0" w:space="0" w:color="auto"/>
                <w:left w:val="none" w:sz="0" w:space="0" w:color="auto"/>
                <w:bottom w:val="none" w:sz="0" w:space="0" w:color="auto"/>
                <w:right w:val="none" w:sz="0" w:space="0" w:color="auto"/>
              </w:divBdr>
            </w:div>
            <w:div w:id="1035733697">
              <w:marLeft w:val="0"/>
              <w:marRight w:val="0"/>
              <w:marTop w:val="0"/>
              <w:marBottom w:val="0"/>
              <w:divBdr>
                <w:top w:val="none" w:sz="0" w:space="0" w:color="auto"/>
                <w:left w:val="none" w:sz="0" w:space="0" w:color="auto"/>
                <w:bottom w:val="none" w:sz="0" w:space="0" w:color="auto"/>
                <w:right w:val="none" w:sz="0" w:space="0" w:color="auto"/>
              </w:divBdr>
            </w:div>
            <w:div w:id="135950001">
              <w:marLeft w:val="0"/>
              <w:marRight w:val="0"/>
              <w:marTop w:val="0"/>
              <w:marBottom w:val="0"/>
              <w:divBdr>
                <w:top w:val="none" w:sz="0" w:space="0" w:color="auto"/>
                <w:left w:val="none" w:sz="0" w:space="0" w:color="auto"/>
                <w:bottom w:val="none" w:sz="0" w:space="0" w:color="auto"/>
                <w:right w:val="none" w:sz="0" w:space="0" w:color="auto"/>
              </w:divBdr>
            </w:div>
            <w:div w:id="578055473">
              <w:marLeft w:val="0"/>
              <w:marRight w:val="0"/>
              <w:marTop w:val="0"/>
              <w:marBottom w:val="0"/>
              <w:divBdr>
                <w:top w:val="none" w:sz="0" w:space="0" w:color="auto"/>
                <w:left w:val="none" w:sz="0" w:space="0" w:color="auto"/>
                <w:bottom w:val="none" w:sz="0" w:space="0" w:color="auto"/>
                <w:right w:val="none" w:sz="0" w:space="0" w:color="auto"/>
              </w:divBdr>
            </w:div>
            <w:div w:id="1204174224">
              <w:marLeft w:val="0"/>
              <w:marRight w:val="0"/>
              <w:marTop w:val="0"/>
              <w:marBottom w:val="0"/>
              <w:divBdr>
                <w:top w:val="none" w:sz="0" w:space="0" w:color="auto"/>
                <w:left w:val="none" w:sz="0" w:space="0" w:color="auto"/>
                <w:bottom w:val="none" w:sz="0" w:space="0" w:color="auto"/>
                <w:right w:val="none" w:sz="0" w:space="0" w:color="auto"/>
              </w:divBdr>
            </w:div>
            <w:div w:id="1382288460">
              <w:marLeft w:val="0"/>
              <w:marRight w:val="0"/>
              <w:marTop w:val="0"/>
              <w:marBottom w:val="0"/>
              <w:divBdr>
                <w:top w:val="none" w:sz="0" w:space="0" w:color="auto"/>
                <w:left w:val="none" w:sz="0" w:space="0" w:color="auto"/>
                <w:bottom w:val="none" w:sz="0" w:space="0" w:color="auto"/>
                <w:right w:val="none" w:sz="0" w:space="0" w:color="auto"/>
              </w:divBdr>
            </w:div>
            <w:div w:id="1747074517">
              <w:marLeft w:val="0"/>
              <w:marRight w:val="0"/>
              <w:marTop w:val="0"/>
              <w:marBottom w:val="0"/>
              <w:divBdr>
                <w:top w:val="none" w:sz="0" w:space="0" w:color="auto"/>
                <w:left w:val="none" w:sz="0" w:space="0" w:color="auto"/>
                <w:bottom w:val="none" w:sz="0" w:space="0" w:color="auto"/>
                <w:right w:val="none" w:sz="0" w:space="0" w:color="auto"/>
              </w:divBdr>
            </w:div>
            <w:div w:id="1052114961">
              <w:marLeft w:val="0"/>
              <w:marRight w:val="0"/>
              <w:marTop w:val="0"/>
              <w:marBottom w:val="0"/>
              <w:divBdr>
                <w:top w:val="none" w:sz="0" w:space="0" w:color="auto"/>
                <w:left w:val="none" w:sz="0" w:space="0" w:color="auto"/>
                <w:bottom w:val="none" w:sz="0" w:space="0" w:color="auto"/>
                <w:right w:val="none" w:sz="0" w:space="0" w:color="auto"/>
              </w:divBdr>
            </w:div>
          </w:divsChild>
        </w:div>
        <w:div w:id="1145857485">
          <w:marLeft w:val="0"/>
          <w:marRight w:val="0"/>
          <w:marTop w:val="0"/>
          <w:marBottom w:val="0"/>
          <w:divBdr>
            <w:top w:val="none" w:sz="0" w:space="0" w:color="auto"/>
            <w:left w:val="none" w:sz="0" w:space="0" w:color="auto"/>
            <w:bottom w:val="none" w:sz="0" w:space="0" w:color="auto"/>
            <w:right w:val="none" w:sz="0" w:space="0" w:color="auto"/>
          </w:divBdr>
        </w:div>
        <w:div w:id="172688332">
          <w:marLeft w:val="0"/>
          <w:marRight w:val="0"/>
          <w:marTop w:val="0"/>
          <w:marBottom w:val="0"/>
          <w:divBdr>
            <w:top w:val="none" w:sz="0" w:space="0" w:color="auto"/>
            <w:left w:val="none" w:sz="0" w:space="0" w:color="auto"/>
            <w:bottom w:val="none" w:sz="0" w:space="0" w:color="auto"/>
            <w:right w:val="none" w:sz="0" w:space="0" w:color="auto"/>
          </w:divBdr>
        </w:div>
        <w:div w:id="912084668">
          <w:marLeft w:val="0"/>
          <w:marRight w:val="0"/>
          <w:marTop w:val="0"/>
          <w:marBottom w:val="0"/>
          <w:divBdr>
            <w:top w:val="none" w:sz="0" w:space="0" w:color="auto"/>
            <w:left w:val="none" w:sz="0" w:space="0" w:color="auto"/>
            <w:bottom w:val="none" w:sz="0" w:space="0" w:color="auto"/>
            <w:right w:val="none" w:sz="0" w:space="0" w:color="auto"/>
          </w:divBdr>
        </w:div>
        <w:div w:id="249897017">
          <w:marLeft w:val="0"/>
          <w:marRight w:val="0"/>
          <w:marTop w:val="0"/>
          <w:marBottom w:val="0"/>
          <w:divBdr>
            <w:top w:val="none" w:sz="0" w:space="0" w:color="auto"/>
            <w:left w:val="none" w:sz="0" w:space="0" w:color="auto"/>
            <w:bottom w:val="none" w:sz="0" w:space="0" w:color="auto"/>
            <w:right w:val="none" w:sz="0" w:space="0" w:color="auto"/>
          </w:divBdr>
        </w:div>
        <w:div w:id="2097509575">
          <w:marLeft w:val="0"/>
          <w:marRight w:val="0"/>
          <w:marTop w:val="0"/>
          <w:marBottom w:val="0"/>
          <w:divBdr>
            <w:top w:val="none" w:sz="0" w:space="0" w:color="auto"/>
            <w:left w:val="none" w:sz="0" w:space="0" w:color="auto"/>
            <w:bottom w:val="none" w:sz="0" w:space="0" w:color="auto"/>
            <w:right w:val="none" w:sz="0" w:space="0" w:color="auto"/>
          </w:divBdr>
          <w:divsChild>
            <w:div w:id="341326712">
              <w:marLeft w:val="-75"/>
              <w:marRight w:val="0"/>
              <w:marTop w:val="30"/>
              <w:marBottom w:val="30"/>
              <w:divBdr>
                <w:top w:val="none" w:sz="0" w:space="0" w:color="auto"/>
                <w:left w:val="none" w:sz="0" w:space="0" w:color="auto"/>
                <w:bottom w:val="none" w:sz="0" w:space="0" w:color="auto"/>
                <w:right w:val="none" w:sz="0" w:space="0" w:color="auto"/>
              </w:divBdr>
              <w:divsChild>
                <w:div w:id="100031399">
                  <w:marLeft w:val="0"/>
                  <w:marRight w:val="0"/>
                  <w:marTop w:val="0"/>
                  <w:marBottom w:val="0"/>
                  <w:divBdr>
                    <w:top w:val="none" w:sz="0" w:space="0" w:color="auto"/>
                    <w:left w:val="none" w:sz="0" w:space="0" w:color="auto"/>
                    <w:bottom w:val="none" w:sz="0" w:space="0" w:color="auto"/>
                    <w:right w:val="none" w:sz="0" w:space="0" w:color="auto"/>
                  </w:divBdr>
                  <w:divsChild>
                    <w:div w:id="975141009">
                      <w:marLeft w:val="0"/>
                      <w:marRight w:val="0"/>
                      <w:marTop w:val="0"/>
                      <w:marBottom w:val="0"/>
                      <w:divBdr>
                        <w:top w:val="none" w:sz="0" w:space="0" w:color="auto"/>
                        <w:left w:val="none" w:sz="0" w:space="0" w:color="auto"/>
                        <w:bottom w:val="none" w:sz="0" w:space="0" w:color="auto"/>
                        <w:right w:val="none" w:sz="0" w:space="0" w:color="auto"/>
                      </w:divBdr>
                    </w:div>
                  </w:divsChild>
                </w:div>
                <w:div w:id="727340023">
                  <w:marLeft w:val="0"/>
                  <w:marRight w:val="0"/>
                  <w:marTop w:val="0"/>
                  <w:marBottom w:val="0"/>
                  <w:divBdr>
                    <w:top w:val="none" w:sz="0" w:space="0" w:color="auto"/>
                    <w:left w:val="none" w:sz="0" w:space="0" w:color="auto"/>
                    <w:bottom w:val="none" w:sz="0" w:space="0" w:color="auto"/>
                    <w:right w:val="none" w:sz="0" w:space="0" w:color="auto"/>
                  </w:divBdr>
                  <w:divsChild>
                    <w:div w:id="1118376705">
                      <w:marLeft w:val="0"/>
                      <w:marRight w:val="0"/>
                      <w:marTop w:val="0"/>
                      <w:marBottom w:val="0"/>
                      <w:divBdr>
                        <w:top w:val="none" w:sz="0" w:space="0" w:color="auto"/>
                        <w:left w:val="none" w:sz="0" w:space="0" w:color="auto"/>
                        <w:bottom w:val="none" w:sz="0" w:space="0" w:color="auto"/>
                        <w:right w:val="none" w:sz="0" w:space="0" w:color="auto"/>
                      </w:divBdr>
                    </w:div>
                  </w:divsChild>
                </w:div>
                <w:div w:id="1312370505">
                  <w:marLeft w:val="0"/>
                  <w:marRight w:val="0"/>
                  <w:marTop w:val="0"/>
                  <w:marBottom w:val="0"/>
                  <w:divBdr>
                    <w:top w:val="none" w:sz="0" w:space="0" w:color="auto"/>
                    <w:left w:val="none" w:sz="0" w:space="0" w:color="auto"/>
                    <w:bottom w:val="none" w:sz="0" w:space="0" w:color="auto"/>
                    <w:right w:val="none" w:sz="0" w:space="0" w:color="auto"/>
                  </w:divBdr>
                  <w:divsChild>
                    <w:div w:id="1154490239">
                      <w:marLeft w:val="0"/>
                      <w:marRight w:val="0"/>
                      <w:marTop w:val="0"/>
                      <w:marBottom w:val="0"/>
                      <w:divBdr>
                        <w:top w:val="none" w:sz="0" w:space="0" w:color="auto"/>
                        <w:left w:val="none" w:sz="0" w:space="0" w:color="auto"/>
                        <w:bottom w:val="none" w:sz="0" w:space="0" w:color="auto"/>
                        <w:right w:val="none" w:sz="0" w:space="0" w:color="auto"/>
                      </w:divBdr>
                    </w:div>
                  </w:divsChild>
                </w:div>
                <w:div w:id="1468888617">
                  <w:marLeft w:val="0"/>
                  <w:marRight w:val="0"/>
                  <w:marTop w:val="0"/>
                  <w:marBottom w:val="0"/>
                  <w:divBdr>
                    <w:top w:val="none" w:sz="0" w:space="0" w:color="auto"/>
                    <w:left w:val="none" w:sz="0" w:space="0" w:color="auto"/>
                    <w:bottom w:val="none" w:sz="0" w:space="0" w:color="auto"/>
                    <w:right w:val="none" w:sz="0" w:space="0" w:color="auto"/>
                  </w:divBdr>
                  <w:divsChild>
                    <w:div w:id="127357473">
                      <w:marLeft w:val="0"/>
                      <w:marRight w:val="0"/>
                      <w:marTop w:val="0"/>
                      <w:marBottom w:val="0"/>
                      <w:divBdr>
                        <w:top w:val="none" w:sz="0" w:space="0" w:color="auto"/>
                        <w:left w:val="none" w:sz="0" w:space="0" w:color="auto"/>
                        <w:bottom w:val="none" w:sz="0" w:space="0" w:color="auto"/>
                        <w:right w:val="none" w:sz="0" w:space="0" w:color="auto"/>
                      </w:divBdr>
                    </w:div>
                  </w:divsChild>
                </w:div>
                <w:div w:id="1540630124">
                  <w:marLeft w:val="0"/>
                  <w:marRight w:val="0"/>
                  <w:marTop w:val="0"/>
                  <w:marBottom w:val="0"/>
                  <w:divBdr>
                    <w:top w:val="none" w:sz="0" w:space="0" w:color="auto"/>
                    <w:left w:val="none" w:sz="0" w:space="0" w:color="auto"/>
                    <w:bottom w:val="none" w:sz="0" w:space="0" w:color="auto"/>
                    <w:right w:val="none" w:sz="0" w:space="0" w:color="auto"/>
                  </w:divBdr>
                  <w:divsChild>
                    <w:div w:id="980422179">
                      <w:marLeft w:val="0"/>
                      <w:marRight w:val="0"/>
                      <w:marTop w:val="0"/>
                      <w:marBottom w:val="0"/>
                      <w:divBdr>
                        <w:top w:val="none" w:sz="0" w:space="0" w:color="auto"/>
                        <w:left w:val="none" w:sz="0" w:space="0" w:color="auto"/>
                        <w:bottom w:val="none" w:sz="0" w:space="0" w:color="auto"/>
                        <w:right w:val="none" w:sz="0" w:space="0" w:color="auto"/>
                      </w:divBdr>
                    </w:div>
                  </w:divsChild>
                </w:div>
                <w:div w:id="393234084">
                  <w:marLeft w:val="0"/>
                  <w:marRight w:val="0"/>
                  <w:marTop w:val="0"/>
                  <w:marBottom w:val="0"/>
                  <w:divBdr>
                    <w:top w:val="none" w:sz="0" w:space="0" w:color="auto"/>
                    <w:left w:val="none" w:sz="0" w:space="0" w:color="auto"/>
                    <w:bottom w:val="none" w:sz="0" w:space="0" w:color="auto"/>
                    <w:right w:val="none" w:sz="0" w:space="0" w:color="auto"/>
                  </w:divBdr>
                  <w:divsChild>
                    <w:div w:id="232081704">
                      <w:marLeft w:val="0"/>
                      <w:marRight w:val="0"/>
                      <w:marTop w:val="0"/>
                      <w:marBottom w:val="0"/>
                      <w:divBdr>
                        <w:top w:val="none" w:sz="0" w:space="0" w:color="auto"/>
                        <w:left w:val="none" w:sz="0" w:space="0" w:color="auto"/>
                        <w:bottom w:val="none" w:sz="0" w:space="0" w:color="auto"/>
                        <w:right w:val="none" w:sz="0" w:space="0" w:color="auto"/>
                      </w:divBdr>
                    </w:div>
                  </w:divsChild>
                </w:div>
                <w:div w:id="989596298">
                  <w:marLeft w:val="0"/>
                  <w:marRight w:val="0"/>
                  <w:marTop w:val="0"/>
                  <w:marBottom w:val="0"/>
                  <w:divBdr>
                    <w:top w:val="none" w:sz="0" w:space="0" w:color="auto"/>
                    <w:left w:val="none" w:sz="0" w:space="0" w:color="auto"/>
                    <w:bottom w:val="none" w:sz="0" w:space="0" w:color="auto"/>
                    <w:right w:val="none" w:sz="0" w:space="0" w:color="auto"/>
                  </w:divBdr>
                  <w:divsChild>
                    <w:div w:id="305159172">
                      <w:marLeft w:val="0"/>
                      <w:marRight w:val="0"/>
                      <w:marTop w:val="0"/>
                      <w:marBottom w:val="0"/>
                      <w:divBdr>
                        <w:top w:val="none" w:sz="0" w:space="0" w:color="auto"/>
                        <w:left w:val="none" w:sz="0" w:space="0" w:color="auto"/>
                        <w:bottom w:val="none" w:sz="0" w:space="0" w:color="auto"/>
                        <w:right w:val="none" w:sz="0" w:space="0" w:color="auto"/>
                      </w:divBdr>
                    </w:div>
                    <w:div w:id="754210914">
                      <w:marLeft w:val="0"/>
                      <w:marRight w:val="0"/>
                      <w:marTop w:val="0"/>
                      <w:marBottom w:val="0"/>
                      <w:divBdr>
                        <w:top w:val="none" w:sz="0" w:space="0" w:color="auto"/>
                        <w:left w:val="none" w:sz="0" w:space="0" w:color="auto"/>
                        <w:bottom w:val="none" w:sz="0" w:space="0" w:color="auto"/>
                        <w:right w:val="none" w:sz="0" w:space="0" w:color="auto"/>
                      </w:divBdr>
                    </w:div>
                  </w:divsChild>
                </w:div>
                <w:div w:id="371541230">
                  <w:marLeft w:val="0"/>
                  <w:marRight w:val="0"/>
                  <w:marTop w:val="0"/>
                  <w:marBottom w:val="0"/>
                  <w:divBdr>
                    <w:top w:val="none" w:sz="0" w:space="0" w:color="auto"/>
                    <w:left w:val="none" w:sz="0" w:space="0" w:color="auto"/>
                    <w:bottom w:val="none" w:sz="0" w:space="0" w:color="auto"/>
                    <w:right w:val="none" w:sz="0" w:space="0" w:color="auto"/>
                  </w:divBdr>
                  <w:divsChild>
                    <w:div w:id="14439598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76549519">
          <w:marLeft w:val="0"/>
          <w:marRight w:val="0"/>
          <w:marTop w:val="0"/>
          <w:marBottom w:val="0"/>
          <w:divBdr>
            <w:top w:val="none" w:sz="0" w:space="0" w:color="auto"/>
            <w:left w:val="none" w:sz="0" w:space="0" w:color="auto"/>
            <w:bottom w:val="none" w:sz="0" w:space="0" w:color="auto"/>
            <w:right w:val="none" w:sz="0" w:space="0" w:color="auto"/>
          </w:divBdr>
        </w:div>
        <w:div w:id="802695881">
          <w:marLeft w:val="0"/>
          <w:marRight w:val="0"/>
          <w:marTop w:val="0"/>
          <w:marBottom w:val="0"/>
          <w:divBdr>
            <w:top w:val="none" w:sz="0" w:space="0" w:color="auto"/>
            <w:left w:val="none" w:sz="0" w:space="0" w:color="auto"/>
            <w:bottom w:val="none" w:sz="0" w:space="0" w:color="auto"/>
            <w:right w:val="none" w:sz="0" w:space="0" w:color="auto"/>
          </w:divBdr>
        </w:div>
        <w:div w:id="118914990">
          <w:marLeft w:val="0"/>
          <w:marRight w:val="0"/>
          <w:marTop w:val="0"/>
          <w:marBottom w:val="0"/>
          <w:divBdr>
            <w:top w:val="none" w:sz="0" w:space="0" w:color="auto"/>
            <w:left w:val="none" w:sz="0" w:space="0" w:color="auto"/>
            <w:bottom w:val="none" w:sz="0" w:space="0" w:color="auto"/>
            <w:right w:val="none" w:sz="0" w:space="0" w:color="auto"/>
          </w:divBdr>
        </w:div>
        <w:div w:id="1728528386">
          <w:marLeft w:val="0"/>
          <w:marRight w:val="0"/>
          <w:marTop w:val="0"/>
          <w:marBottom w:val="0"/>
          <w:divBdr>
            <w:top w:val="none" w:sz="0" w:space="0" w:color="auto"/>
            <w:left w:val="none" w:sz="0" w:space="0" w:color="auto"/>
            <w:bottom w:val="none" w:sz="0" w:space="0" w:color="auto"/>
            <w:right w:val="none" w:sz="0" w:space="0" w:color="auto"/>
          </w:divBdr>
        </w:div>
        <w:div w:id="634721614">
          <w:marLeft w:val="0"/>
          <w:marRight w:val="0"/>
          <w:marTop w:val="0"/>
          <w:marBottom w:val="0"/>
          <w:divBdr>
            <w:top w:val="none" w:sz="0" w:space="0" w:color="auto"/>
            <w:left w:val="none" w:sz="0" w:space="0" w:color="auto"/>
            <w:bottom w:val="none" w:sz="0" w:space="0" w:color="auto"/>
            <w:right w:val="none" w:sz="0" w:space="0" w:color="auto"/>
          </w:divBdr>
        </w:div>
        <w:div w:id="2129278626">
          <w:marLeft w:val="0"/>
          <w:marRight w:val="0"/>
          <w:marTop w:val="0"/>
          <w:marBottom w:val="0"/>
          <w:divBdr>
            <w:top w:val="none" w:sz="0" w:space="0" w:color="auto"/>
            <w:left w:val="none" w:sz="0" w:space="0" w:color="auto"/>
            <w:bottom w:val="none" w:sz="0" w:space="0" w:color="auto"/>
            <w:right w:val="none" w:sz="0" w:space="0" w:color="auto"/>
          </w:divBdr>
          <w:divsChild>
            <w:div w:id="972440981">
              <w:marLeft w:val="-75"/>
              <w:marRight w:val="0"/>
              <w:marTop w:val="30"/>
              <w:marBottom w:val="30"/>
              <w:divBdr>
                <w:top w:val="none" w:sz="0" w:space="0" w:color="auto"/>
                <w:left w:val="none" w:sz="0" w:space="0" w:color="auto"/>
                <w:bottom w:val="none" w:sz="0" w:space="0" w:color="auto"/>
                <w:right w:val="none" w:sz="0" w:space="0" w:color="auto"/>
              </w:divBdr>
              <w:divsChild>
                <w:div w:id="1753548688">
                  <w:marLeft w:val="0"/>
                  <w:marRight w:val="0"/>
                  <w:marTop w:val="0"/>
                  <w:marBottom w:val="0"/>
                  <w:divBdr>
                    <w:top w:val="none" w:sz="0" w:space="0" w:color="auto"/>
                    <w:left w:val="none" w:sz="0" w:space="0" w:color="auto"/>
                    <w:bottom w:val="none" w:sz="0" w:space="0" w:color="auto"/>
                    <w:right w:val="none" w:sz="0" w:space="0" w:color="auto"/>
                  </w:divBdr>
                  <w:divsChild>
                    <w:div w:id="1311859268">
                      <w:marLeft w:val="0"/>
                      <w:marRight w:val="0"/>
                      <w:marTop w:val="0"/>
                      <w:marBottom w:val="0"/>
                      <w:divBdr>
                        <w:top w:val="none" w:sz="0" w:space="0" w:color="auto"/>
                        <w:left w:val="none" w:sz="0" w:space="0" w:color="auto"/>
                        <w:bottom w:val="none" w:sz="0" w:space="0" w:color="auto"/>
                        <w:right w:val="none" w:sz="0" w:space="0" w:color="auto"/>
                      </w:divBdr>
                    </w:div>
                  </w:divsChild>
                </w:div>
                <w:div w:id="1904634590">
                  <w:marLeft w:val="0"/>
                  <w:marRight w:val="0"/>
                  <w:marTop w:val="0"/>
                  <w:marBottom w:val="0"/>
                  <w:divBdr>
                    <w:top w:val="none" w:sz="0" w:space="0" w:color="auto"/>
                    <w:left w:val="none" w:sz="0" w:space="0" w:color="auto"/>
                    <w:bottom w:val="none" w:sz="0" w:space="0" w:color="auto"/>
                    <w:right w:val="none" w:sz="0" w:space="0" w:color="auto"/>
                  </w:divBdr>
                  <w:divsChild>
                    <w:div w:id="1918785034">
                      <w:marLeft w:val="0"/>
                      <w:marRight w:val="0"/>
                      <w:marTop w:val="0"/>
                      <w:marBottom w:val="0"/>
                      <w:divBdr>
                        <w:top w:val="none" w:sz="0" w:space="0" w:color="auto"/>
                        <w:left w:val="none" w:sz="0" w:space="0" w:color="auto"/>
                        <w:bottom w:val="none" w:sz="0" w:space="0" w:color="auto"/>
                        <w:right w:val="none" w:sz="0" w:space="0" w:color="auto"/>
                      </w:divBdr>
                    </w:div>
                  </w:divsChild>
                </w:div>
                <w:div w:id="1553879537">
                  <w:marLeft w:val="0"/>
                  <w:marRight w:val="0"/>
                  <w:marTop w:val="0"/>
                  <w:marBottom w:val="0"/>
                  <w:divBdr>
                    <w:top w:val="none" w:sz="0" w:space="0" w:color="auto"/>
                    <w:left w:val="none" w:sz="0" w:space="0" w:color="auto"/>
                    <w:bottom w:val="none" w:sz="0" w:space="0" w:color="auto"/>
                    <w:right w:val="none" w:sz="0" w:space="0" w:color="auto"/>
                  </w:divBdr>
                  <w:divsChild>
                    <w:div w:id="1718117168">
                      <w:marLeft w:val="0"/>
                      <w:marRight w:val="0"/>
                      <w:marTop w:val="0"/>
                      <w:marBottom w:val="0"/>
                      <w:divBdr>
                        <w:top w:val="none" w:sz="0" w:space="0" w:color="auto"/>
                        <w:left w:val="none" w:sz="0" w:space="0" w:color="auto"/>
                        <w:bottom w:val="none" w:sz="0" w:space="0" w:color="auto"/>
                        <w:right w:val="none" w:sz="0" w:space="0" w:color="auto"/>
                      </w:divBdr>
                    </w:div>
                  </w:divsChild>
                </w:div>
                <w:div w:id="117261001">
                  <w:marLeft w:val="0"/>
                  <w:marRight w:val="0"/>
                  <w:marTop w:val="0"/>
                  <w:marBottom w:val="0"/>
                  <w:divBdr>
                    <w:top w:val="none" w:sz="0" w:space="0" w:color="auto"/>
                    <w:left w:val="none" w:sz="0" w:space="0" w:color="auto"/>
                    <w:bottom w:val="none" w:sz="0" w:space="0" w:color="auto"/>
                    <w:right w:val="none" w:sz="0" w:space="0" w:color="auto"/>
                  </w:divBdr>
                  <w:divsChild>
                    <w:div w:id="361902350">
                      <w:marLeft w:val="0"/>
                      <w:marRight w:val="0"/>
                      <w:marTop w:val="0"/>
                      <w:marBottom w:val="0"/>
                      <w:divBdr>
                        <w:top w:val="none" w:sz="0" w:space="0" w:color="auto"/>
                        <w:left w:val="none" w:sz="0" w:space="0" w:color="auto"/>
                        <w:bottom w:val="none" w:sz="0" w:space="0" w:color="auto"/>
                        <w:right w:val="none" w:sz="0" w:space="0" w:color="auto"/>
                      </w:divBdr>
                    </w:div>
                  </w:divsChild>
                </w:div>
                <w:div w:id="1283271023">
                  <w:marLeft w:val="0"/>
                  <w:marRight w:val="0"/>
                  <w:marTop w:val="0"/>
                  <w:marBottom w:val="0"/>
                  <w:divBdr>
                    <w:top w:val="none" w:sz="0" w:space="0" w:color="auto"/>
                    <w:left w:val="none" w:sz="0" w:space="0" w:color="auto"/>
                    <w:bottom w:val="none" w:sz="0" w:space="0" w:color="auto"/>
                    <w:right w:val="none" w:sz="0" w:space="0" w:color="auto"/>
                  </w:divBdr>
                  <w:divsChild>
                    <w:div w:id="1540509467">
                      <w:marLeft w:val="0"/>
                      <w:marRight w:val="0"/>
                      <w:marTop w:val="0"/>
                      <w:marBottom w:val="0"/>
                      <w:divBdr>
                        <w:top w:val="none" w:sz="0" w:space="0" w:color="auto"/>
                        <w:left w:val="none" w:sz="0" w:space="0" w:color="auto"/>
                        <w:bottom w:val="none" w:sz="0" w:space="0" w:color="auto"/>
                        <w:right w:val="none" w:sz="0" w:space="0" w:color="auto"/>
                      </w:divBdr>
                    </w:div>
                  </w:divsChild>
                </w:div>
                <w:div w:id="1462654235">
                  <w:marLeft w:val="0"/>
                  <w:marRight w:val="0"/>
                  <w:marTop w:val="0"/>
                  <w:marBottom w:val="0"/>
                  <w:divBdr>
                    <w:top w:val="none" w:sz="0" w:space="0" w:color="auto"/>
                    <w:left w:val="none" w:sz="0" w:space="0" w:color="auto"/>
                    <w:bottom w:val="none" w:sz="0" w:space="0" w:color="auto"/>
                    <w:right w:val="none" w:sz="0" w:space="0" w:color="auto"/>
                  </w:divBdr>
                  <w:divsChild>
                    <w:div w:id="1819959101">
                      <w:marLeft w:val="0"/>
                      <w:marRight w:val="0"/>
                      <w:marTop w:val="0"/>
                      <w:marBottom w:val="0"/>
                      <w:divBdr>
                        <w:top w:val="none" w:sz="0" w:space="0" w:color="auto"/>
                        <w:left w:val="none" w:sz="0" w:space="0" w:color="auto"/>
                        <w:bottom w:val="none" w:sz="0" w:space="0" w:color="auto"/>
                        <w:right w:val="none" w:sz="0" w:space="0" w:color="auto"/>
                      </w:divBdr>
                    </w:div>
                  </w:divsChild>
                </w:div>
                <w:div w:id="251554314">
                  <w:marLeft w:val="0"/>
                  <w:marRight w:val="0"/>
                  <w:marTop w:val="0"/>
                  <w:marBottom w:val="0"/>
                  <w:divBdr>
                    <w:top w:val="none" w:sz="0" w:space="0" w:color="auto"/>
                    <w:left w:val="none" w:sz="0" w:space="0" w:color="auto"/>
                    <w:bottom w:val="none" w:sz="0" w:space="0" w:color="auto"/>
                    <w:right w:val="none" w:sz="0" w:space="0" w:color="auto"/>
                  </w:divBdr>
                  <w:divsChild>
                    <w:div w:id="1038316092">
                      <w:marLeft w:val="0"/>
                      <w:marRight w:val="0"/>
                      <w:marTop w:val="0"/>
                      <w:marBottom w:val="0"/>
                      <w:divBdr>
                        <w:top w:val="none" w:sz="0" w:space="0" w:color="auto"/>
                        <w:left w:val="none" w:sz="0" w:space="0" w:color="auto"/>
                        <w:bottom w:val="none" w:sz="0" w:space="0" w:color="auto"/>
                        <w:right w:val="none" w:sz="0" w:space="0" w:color="auto"/>
                      </w:divBdr>
                    </w:div>
                  </w:divsChild>
                </w:div>
                <w:div w:id="942109649">
                  <w:marLeft w:val="0"/>
                  <w:marRight w:val="0"/>
                  <w:marTop w:val="0"/>
                  <w:marBottom w:val="0"/>
                  <w:divBdr>
                    <w:top w:val="none" w:sz="0" w:space="0" w:color="auto"/>
                    <w:left w:val="none" w:sz="0" w:space="0" w:color="auto"/>
                    <w:bottom w:val="none" w:sz="0" w:space="0" w:color="auto"/>
                    <w:right w:val="none" w:sz="0" w:space="0" w:color="auto"/>
                  </w:divBdr>
                  <w:divsChild>
                    <w:div w:id="398136276">
                      <w:marLeft w:val="0"/>
                      <w:marRight w:val="0"/>
                      <w:marTop w:val="0"/>
                      <w:marBottom w:val="0"/>
                      <w:divBdr>
                        <w:top w:val="none" w:sz="0" w:space="0" w:color="auto"/>
                        <w:left w:val="none" w:sz="0" w:space="0" w:color="auto"/>
                        <w:bottom w:val="none" w:sz="0" w:space="0" w:color="auto"/>
                        <w:right w:val="none" w:sz="0" w:space="0" w:color="auto"/>
                      </w:divBdr>
                    </w:div>
                  </w:divsChild>
                </w:div>
                <w:div w:id="291595760">
                  <w:marLeft w:val="0"/>
                  <w:marRight w:val="0"/>
                  <w:marTop w:val="0"/>
                  <w:marBottom w:val="0"/>
                  <w:divBdr>
                    <w:top w:val="none" w:sz="0" w:space="0" w:color="auto"/>
                    <w:left w:val="none" w:sz="0" w:space="0" w:color="auto"/>
                    <w:bottom w:val="none" w:sz="0" w:space="0" w:color="auto"/>
                    <w:right w:val="none" w:sz="0" w:space="0" w:color="auto"/>
                  </w:divBdr>
                  <w:divsChild>
                    <w:div w:id="435248068">
                      <w:marLeft w:val="0"/>
                      <w:marRight w:val="0"/>
                      <w:marTop w:val="0"/>
                      <w:marBottom w:val="0"/>
                      <w:divBdr>
                        <w:top w:val="none" w:sz="0" w:space="0" w:color="auto"/>
                        <w:left w:val="none" w:sz="0" w:space="0" w:color="auto"/>
                        <w:bottom w:val="none" w:sz="0" w:space="0" w:color="auto"/>
                        <w:right w:val="none" w:sz="0" w:space="0" w:color="auto"/>
                      </w:divBdr>
                    </w:div>
                  </w:divsChild>
                </w:div>
                <w:div w:id="362481244">
                  <w:marLeft w:val="0"/>
                  <w:marRight w:val="0"/>
                  <w:marTop w:val="0"/>
                  <w:marBottom w:val="0"/>
                  <w:divBdr>
                    <w:top w:val="none" w:sz="0" w:space="0" w:color="auto"/>
                    <w:left w:val="none" w:sz="0" w:space="0" w:color="auto"/>
                    <w:bottom w:val="none" w:sz="0" w:space="0" w:color="auto"/>
                    <w:right w:val="none" w:sz="0" w:space="0" w:color="auto"/>
                  </w:divBdr>
                  <w:divsChild>
                    <w:div w:id="1407460945">
                      <w:marLeft w:val="0"/>
                      <w:marRight w:val="0"/>
                      <w:marTop w:val="0"/>
                      <w:marBottom w:val="0"/>
                      <w:divBdr>
                        <w:top w:val="none" w:sz="0" w:space="0" w:color="auto"/>
                        <w:left w:val="none" w:sz="0" w:space="0" w:color="auto"/>
                        <w:bottom w:val="none" w:sz="0" w:space="0" w:color="auto"/>
                        <w:right w:val="none" w:sz="0" w:space="0" w:color="auto"/>
                      </w:divBdr>
                    </w:div>
                  </w:divsChild>
                </w:div>
                <w:div w:id="815146146">
                  <w:marLeft w:val="0"/>
                  <w:marRight w:val="0"/>
                  <w:marTop w:val="0"/>
                  <w:marBottom w:val="0"/>
                  <w:divBdr>
                    <w:top w:val="none" w:sz="0" w:space="0" w:color="auto"/>
                    <w:left w:val="none" w:sz="0" w:space="0" w:color="auto"/>
                    <w:bottom w:val="none" w:sz="0" w:space="0" w:color="auto"/>
                    <w:right w:val="none" w:sz="0" w:space="0" w:color="auto"/>
                  </w:divBdr>
                  <w:divsChild>
                    <w:div w:id="1883440590">
                      <w:marLeft w:val="0"/>
                      <w:marRight w:val="0"/>
                      <w:marTop w:val="0"/>
                      <w:marBottom w:val="0"/>
                      <w:divBdr>
                        <w:top w:val="none" w:sz="0" w:space="0" w:color="auto"/>
                        <w:left w:val="none" w:sz="0" w:space="0" w:color="auto"/>
                        <w:bottom w:val="none" w:sz="0" w:space="0" w:color="auto"/>
                        <w:right w:val="none" w:sz="0" w:space="0" w:color="auto"/>
                      </w:divBdr>
                    </w:div>
                  </w:divsChild>
                </w:div>
                <w:div w:id="640381242">
                  <w:marLeft w:val="0"/>
                  <w:marRight w:val="0"/>
                  <w:marTop w:val="0"/>
                  <w:marBottom w:val="0"/>
                  <w:divBdr>
                    <w:top w:val="none" w:sz="0" w:space="0" w:color="auto"/>
                    <w:left w:val="none" w:sz="0" w:space="0" w:color="auto"/>
                    <w:bottom w:val="none" w:sz="0" w:space="0" w:color="auto"/>
                    <w:right w:val="none" w:sz="0" w:space="0" w:color="auto"/>
                  </w:divBdr>
                  <w:divsChild>
                    <w:div w:id="924387389">
                      <w:marLeft w:val="0"/>
                      <w:marRight w:val="0"/>
                      <w:marTop w:val="0"/>
                      <w:marBottom w:val="0"/>
                      <w:divBdr>
                        <w:top w:val="none" w:sz="0" w:space="0" w:color="auto"/>
                        <w:left w:val="none" w:sz="0" w:space="0" w:color="auto"/>
                        <w:bottom w:val="none" w:sz="0" w:space="0" w:color="auto"/>
                        <w:right w:val="none" w:sz="0" w:space="0" w:color="auto"/>
                      </w:divBdr>
                    </w:div>
                  </w:divsChild>
                </w:div>
                <w:div w:id="1613200119">
                  <w:marLeft w:val="0"/>
                  <w:marRight w:val="0"/>
                  <w:marTop w:val="0"/>
                  <w:marBottom w:val="0"/>
                  <w:divBdr>
                    <w:top w:val="none" w:sz="0" w:space="0" w:color="auto"/>
                    <w:left w:val="none" w:sz="0" w:space="0" w:color="auto"/>
                    <w:bottom w:val="none" w:sz="0" w:space="0" w:color="auto"/>
                    <w:right w:val="none" w:sz="0" w:space="0" w:color="auto"/>
                  </w:divBdr>
                  <w:divsChild>
                    <w:div w:id="16803534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45852129">
          <w:marLeft w:val="0"/>
          <w:marRight w:val="0"/>
          <w:marTop w:val="0"/>
          <w:marBottom w:val="0"/>
          <w:divBdr>
            <w:top w:val="none" w:sz="0" w:space="0" w:color="auto"/>
            <w:left w:val="none" w:sz="0" w:space="0" w:color="auto"/>
            <w:bottom w:val="none" w:sz="0" w:space="0" w:color="auto"/>
            <w:right w:val="none" w:sz="0" w:space="0" w:color="auto"/>
          </w:divBdr>
        </w:div>
        <w:div w:id="1014042133">
          <w:marLeft w:val="0"/>
          <w:marRight w:val="0"/>
          <w:marTop w:val="0"/>
          <w:marBottom w:val="0"/>
          <w:divBdr>
            <w:top w:val="none" w:sz="0" w:space="0" w:color="auto"/>
            <w:left w:val="none" w:sz="0" w:space="0" w:color="auto"/>
            <w:bottom w:val="none" w:sz="0" w:space="0" w:color="auto"/>
            <w:right w:val="none" w:sz="0" w:space="0" w:color="auto"/>
          </w:divBdr>
        </w:div>
        <w:div w:id="1039629159">
          <w:marLeft w:val="0"/>
          <w:marRight w:val="0"/>
          <w:marTop w:val="0"/>
          <w:marBottom w:val="0"/>
          <w:divBdr>
            <w:top w:val="none" w:sz="0" w:space="0" w:color="auto"/>
            <w:left w:val="none" w:sz="0" w:space="0" w:color="auto"/>
            <w:bottom w:val="none" w:sz="0" w:space="0" w:color="auto"/>
            <w:right w:val="none" w:sz="0" w:space="0" w:color="auto"/>
          </w:divBdr>
          <w:divsChild>
            <w:div w:id="1483932998">
              <w:marLeft w:val="0"/>
              <w:marRight w:val="0"/>
              <w:marTop w:val="0"/>
              <w:marBottom w:val="0"/>
              <w:divBdr>
                <w:top w:val="none" w:sz="0" w:space="0" w:color="auto"/>
                <w:left w:val="none" w:sz="0" w:space="0" w:color="auto"/>
                <w:bottom w:val="none" w:sz="0" w:space="0" w:color="auto"/>
                <w:right w:val="none" w:sz="0" w:space="0" w:color="auto"/>
              </w:divBdr>
            </w:div>
            <w:div w:id="1471944359">
              <w:marLeft w:val="0"/>
              <w:marRight w:val="0"/>
              <w:marTop w:val="0"/>
              <w:marBottom w:val="0"/>
              <w:divBdr>
                <w:top w:val="none" w:sz="0" w:space="0" w:color="auto"/>
                <w:left w:val="none" w:sz="0" w:space="0" w:color="auto"/>
                <w:bottom w:val="none" w:sz="0" w:space="0" w:color="auto"/>
                <w:right w:val="none" w:sz="0" w:space="0" w:color="auto"/>
              </w:divBdr>
            </w:div>
            <w:div w:id="182322557">
              <w:marLeft w:val="0"/>
              <w:marRight w:val="0"/>
              <w:marTop w:val="0"/>
              <w:marBottom w:val="0"/>
              <w:divBdr>
                <w:top w:val="none" w:sz="0" w:space="0" w:color="auto"/>
                <w:left w:val="none" w:sz="0" w:space="0" w:color="auto"/>
                <w:bottom w:val="none" w:sz="0" w:space="0" w:color="auto"/>
                <w:right w:val="none" w:sz="0" w:space="0" w:color="auto"/>
              </w:divBdr>
            </w:div>
            <w:div w:id="375931785">
              <w:marLeft w:val="0"/>
              <w:marRight w:val="0"/>
              <w:marTop w:val="0"/>
              <w:marBottom w:val="0"/>
              <w:divBdr>
                <w:top w:val="none" w:sz="0" w:space="0" w:color="auto"/>
                <w:left w:val="none" w:sz="0" w:space="0" w:color="auto"/>
                <w:bottom w:val="none" w:sz="0" w:space="0" w:color="auto"/>
                <w:right w:val="none" w:sz="0" w:space="0" w:color="auto"/>
              </w:divBdr>
            </w:div>
            <w:div w:id="1741631814">
              <w:marLeft w:val="0"/>
              <w:marRight w:val="0"/>
              <w:marTop w:val="0"/>
              <w:marBottom w:val="0"/>
              <w:divBdr>
                <w:top w:val="none" w:sz="0" w:space="0" w:color="auto"/>
                <w:left w:val="none" w:sz="0" w:space="0" w:color="auto"/>
                <w:bottom w:val="none" w:sz="0" w:space="0" w:color="auto"/>
                <w:right w:val="none" w:sz="0" w:space="0" w:color="auto"/>
              </w:divBdr>
            </w:div>
            <w:div w:id="1677731037">
              <w:marLeft w:val="0"/>
              <w:marRight w:val="0"/>
              <w:marTop w:val="0"/>
              <w:marBottom w:val="0"/>
              <w:divBdr>
                <w:top w:val="none" w:sz="0" w:space="0" w:color="auto"/>
                <w:left w:val="none" w:sz="0" w:space="0" w:color="auto"/>
                <w:bottom w:val="none" w:sz="0" w:space="0" w:color="auto"/>
                <w:right w:val="none" w:sz="0" w:space="0" w:color="auto"/>
              </w:divBdr>
            </w:div>
            <w:div w:id="742873677">
              <w:marLeft w:val="0"/>
              <w:marRight w:val="0"/>
              <w:marTop w:val="0"/>
              <w:marBottom w:val="0"/>
              <w:divBdr>
                <w:top w:val="none" w:sz="0" w:space="0" w:color="auto"/>
                <w:left w:val="none" w:sz="0" w:space="0" w:color="auto"/>
                <w:bottom w:val="none" w:sz="0" w:space="0" w:color="auto"/>
                <w:right w:val="none" w:sz="0" w:space="0" w:color="auto"/>
              </w:divBdr>
            </w:div>
            <w:div w:id="1094858910">
              <w:marLeft w:val="0"/>
              <w:marRight w:val="0"/>
              <w:marTop w:val="0"/>
              <w:marBottom w:val="0"/>
              <w:divBdr>
                <w:top w:val="none" w:sz="0" w:space="0" w:color="auto"/>
                <w:left w:val="none" w:sz="0" w:space="0" w:color="auto"/>
                <w:bottom w:val="none" w:sz="0" w:space="0" w:color="auto"/>
                <w:right w:val="none" w:sz="0" w:space="0" w:color="auto"/>
              </w:divBdr>
            </w:div>
            <w:div w:id="260113266">
              <w:marLeft w:val="0"/>
              <w:marRight w:val="0"/>
              <w:marTop w:val="0"/>
              <w:marBottom w:val="0"/>
              <w:divBdr>
                <w:top w:val="none" w:sz="0" w:space="0" w:color="auto"/>
                <w:left w:val="none" w:sz="0" w:space="0" w:color="auto"/>
                <w:bottom w:val="none" w:sz="0" w:space="0" w:color="auto"/>
                <w:right w:val="none" w:sz="0" w:space="0" w:color="auto"/>
              </w:divBdr>
            </w:div>
            <w:div w:id="534511913">
              <w:marLeft w:val="0"/>
              <w:marRight w:val="0"/>
              <w:marTop w:val="0"/>
              <w:marBottom w:val="0"/>
              <w:divBdr>
                <w:top w:val="none" w:sz="0" w:space="0" w:color="auto"/>
                <w:left w:val="none" w:sz="0" w:space="0" w:color="auto"/>
                <w:bottom w:val="none" w:sz="0" w:space="0" w:color="auto"/>
                <w:right w:val="none" w:sz="0" w:space="0" w:color="auto"/>
              </w:divBdr>
            </w:div>
            <w:div w:id="229078608">
              <w:marLeft w:val="0"/>
              <w:marRight w:val="0"/>
              <w:marTop w:val="0"/>
              <w:marBottom w:val="0"/>
              <w:divBdr>
                <w:top w:val="none" w:sz="0" w:space="0" w:color="auto"/>
                <w:left w:val="none" w:sz="0" w:space="0" w:color="auto"/>
                <w:bottom w:val="none" w:sz="0" w:space="0" w:color="auto"/>
                <w:right w:val="none" w:sz="0" w:space="0" w:color="auto"/>
              </w:divBdr>
            </w:div>
            <w:div w:id="1147674392">
              <w:marLeft w:val="0"/>
              <w:marRight w:val="0"/>
              <w:marTop w:val="0"/>
              <w:marBottom w:val="0"/>
              <w:divBdr>
                <w:top w:val="none" w:sz="0" w:space="0" w:color="auto"/>
                <w:left w:val="none" w:sz="0" w:space="0" w:color="auto"/>
                <w:bottom w:val="none" w:sz="0" w:space="0" w:color="auto"/>
                <w:right w:val="none" w:sz="0" w:space="0" w:color="auto"/>
              </w:divBdr>
            </w:div>
            <w:div w:id="1610501104">
              <w:marLeft w:val="0"/>
              <w:marRight w:val="0"/>
              <w:marTop w:val="0"/>
              <w:marBottom w:val="0"/>
              <w:divBdr>
                <w:top w:val="none" w:sz="0" w:space="0" w:color="auto"/>
                <w:left w:val="none" w:sz="0" w:space="0" w:color="auto"/>
                <w:bottom w:val="none" w:sz="0" w:space="0" w:color="auto"/>
                <w:right w:val="none" w:sz="0" w:space="0" w:color="auto"/>
              </w:divBdr>
            </w:div>
            <w:div w:id="1226603460">
              <w:marLeft w:val="0"/>
              <w:marRight w:val="0"/>
              <w:marTop w:val="0"/>
              <w:marBottom w:val="0"/>
              <w:divBdr>
                <w:top w:val="none" w:sz="0" w:space="0" w:color="auto"/>
                <w:left w:val="none" w:sz="0" w:space="0" w:color="auto"/>
                <w:bottom w:val="none" w:sz="0" w:space="0" w:color="auto"/>
                <w:right w:val="none" w:sz="0" w:space="0" w:color="auto"/>
              </w:divBdr>
            </w:div>
          </w:divsChild>
        </w:div>
        <w:div w:id="1487628816">
          <w:marLeft w:val="0"/>
          <w:marRight w:val="0"/>
          <w:marTop w:val="0"/>
          <w:marBottom w:val="0"/>
          <w:divBdr>
            <w:top w:val="none" w:sz="0" w:space="0" w:color="auto"/>
            <w:left w:val="none" w:sz="0" w:space="0" w:color="auto"/>
            <w:bottom w:val="none" w:sz="0" w:space="0" w:color="auto"/>
            <w:right w:val="none" w:sz="0" w:space="0" w:color="auto"/>
          </w:divBdr>
        </w:div>
        <w:div w:id="365721443">
          <w:marLeft w:val="0"/>
          <w:marRight w:val="0"/>
          <w:marTop w:val="0"/>
          <w:marBottom w:val="0"/>
          <w:divBdr>
            <w:top w:val="none" w:sz="0" w:space="0" w:color="auto"/>
            <w:left w:val="none" w:sz="0" w:space="0" w:color="auto"/>
            <w:bottom w:val="none" w:sz="0" w:space="0" w:color="auto"/>
            <w:right w:val="none" w:sz="0" w:space="0" w:color="auto"/>
          </w:divBdr>
        </w:div>
        <w:div w:id="1049694315">
          <w:marLeft w:val="0"/>
          <w:marRight w:val="0"/>
          <w:marTop w:val="0"/>
          <w:marBottom w:val="0"/>
          <w:divBdr>
            <w:top w:val="none" w:sz="0" w:space="0" w:color="auto"/>
            <w:left w:val="none" w:sz="0" w:space="0" w:color="auto"/>
            <w:bottom w:val="none" w:sz="0" w:space="0" w:color="auto"/>
            <w:right w:val="none" w:sz="0" w:space="0" w:color="auto"/>
          </w:divBdr>
        </w:div>
        <w:div w:id="1110389800">
          <w:marLeft w:val="0"/>
          <w:marRight w:val="0"/>
          <w:marTop w:val="0"/>
          <w:marBottom w:val="0"/>
          <w:divBdr>
            <w:top w:val="none" w:sz="0" w:space="0" w:color="auto"/>
            <w:left w:val="none" w:sz="0" w:space="0" w:color="auto"/>
            <w:bottom w:val="none" w:sz="0" w:space="0" w:color="auto"/>
            <w:right w:val="none" w:sz="0" w:space="0" w:color="auto"/>
          </w:divBdr>
          <w:divsChild>
            <w:div w:id="847520171">
              <w:marLeft w:val="-75"/>
              <w:marRight w:val="0"/>
              <w:marTop w:val="30"/>
              <w:marBottom w:val="30"/>
              <w:divBdr>
                <w:top w:val="none" w:sz="0" w:space="0" w:color="auto"/>
                <w:left w:val="none" w:sz="0" w:space="0" w:color="auto"/>
                <w:bottom w:val="none" w:sz="0" w:space="0" w:color="auto"/>
                <w:right w:val="none" w:sz="0" w:space="0" w:color="auto"/>
              </w:divBdr>
              <w:divsChild>
                <w:div w:id="1725909124">
                  <w:marLeft w:val="0"/>
                  <w:marRight w:val="0"/>
                  <w:marTop w:val="0"/>
                  <w:marBottom w:val="0"/>
                  <w:divBdr>
                    <w:top w:val="none" w:sz="0" w:space="0" w:color="auto"/>
                    <w:left w:val="none" w:sz="0" w:space="0" w:color="auto"/>
                    <w:bottom w:val="none" w:sz="0" w:space="0" w:color="auto"/>
                    <w:right w:val="none" w:sz="0" w:space="0" w:color="auto"/>
                  </w:divBdr>
                  <w:divsChild>
                    <w:div w:id="1858230531">
                      <w:marLeft w:val="0"/>
                      <w:marRight w:val="0"/>
                      <w:marTop w:val="0"/>
                      <w:marBottom w:val="0"/>
                      <w:divBdr>
                        <w:top w:val="none" w:sz="0" w:space="0" w:color="auto"/>
                        <w:left w:val="none" w:sz="0" w:space="0" w:color="auto"/>
                        <w:bottom w:val="none" w:sz="0" w:space="0" w:color="auto"/>
                        <w:right w:val="none" w:sz="0" w:space="0" w:color="auto"/>
                      </w:divBdr>
                    </w:div>
                  </w:divsChild>
                </w:div>
                <w:div w:id="1686246490">
                  <w:marLeft w:val="0"/>
                  <w:marRight w:val="0"/>
                  <w:marTop w:val="0"/>
                  <w:marBottom w:val="0"/>
                  <w:divBdr>
                    <w:top w:val="none" w:sz="0" w:space="0" w:color="auto"/>
                    <w:left w:val="none" w:sz="0" w:space="0" w:color="auto"/>
                    <w:bottom w:val="none" w:sz="0" w:space="0" w:color="auto"/>
                    <w:right w:val="none" w:sz="0" w:space="0" w:color="auto"/>
                  </w:divBdr>
                  <w:divsChild>
                    <w:div w:id="2124424007">
                      <w:marLeft w:val="0"/>
                      <w:marRight w:val="0"/>
                      <w:marTop w:val="0"/>
                      <w:marBottom w:val="0"/>
                      <w:divBdr>
                        <w:top w:val="none" w:sz="0" w:space="0" w:color="auto"/>
                        <w:left w:val="none" w:sz="0" w:space="0" w:color="auto"/>
                        <w:bottom w:val="none" w:sz="0" w:space="0" w:color="auto"/>
                        <w:right w:val="none" w:sz="0" w:space="0" w:color="auto"/>
                      </w:divBdr>
                    </w:div>
                  </w:divsChild>
                </w:div>
                <w:div w:id="2118327459">
                  <w:marLeft w:val="0"/>
                  <w:marRight w:val="0"/>
                  <w:marTop w:val="0"/>
                  <w:marBottom w:val="0"/>
                  <w:divBdr>
                    <w:top w:val="none" w:sz="0" w:space="0" w:color="auto"/>
                    <w:left w:val="none" w:sz="0" w:space="0" w:color="auto"/>
                    <w:bottom w:val="none" w:sz="0" w:space="0" w:color="auto"/>
                    <w:right w:val="none" w:sz="0" w:space="0" w:color="auto"/>
                  </w:divBdr>
                  <w:divsChild>
                    <w:div w:id="1337880727">
                      <w:marLeft w:val="0"/>
                      <w:marRight w:val="0"/>
                      <w:marTop w:val="0"/>
                      <w:marBottom w:val="0"/>
                      <w:divBdr>
                        <w:top w:val="none" w:sz="0" w:space="0" w:color="auto"/>
                        <w:left w:val="none" w:sz="0" w:space="0" w:color="auto"/>
                        <w:bottom w:val="none" w:sz="0" w:space="0" w:color="auto"/>
                        <w:right w:val="none" w:sz="0" w:space="0" w:color="auto"/>
                      </w:divBdr>
                    </w:div>
                  </w:divsChild>
                </w:div>
                <w:div w:id="881792613">
                  <w:marLeft w:val="0"/>
                  <w:marRight w:val="0"/>
                  <w:marTop w:val="0"/>
                  <w:marBottom w:val="0"/>
                  <w:divBdr>
                    <w:top w:val="none" w:sz="0" w:space="0" w:color="auto"/>
                    <w:left w:val="none" w:sz="0" w:space="0" w:color="auto"/>
                    <w:bottom w:val="none" w:sz="0" w:space="0" w:color="auto"/>
                    <w:right w:val="none" w:sz="0" w:space="0" w:color="auto"/>
                  </w:divBdr>
                  <w:divsChild>
                    <w:div w:id="520051716">
                      <w:marLeft w:val="0"/>
                      <w:marRight w:val="0"/>
                      <w:marTop w:val="0"/>
                      <w:marBottom w:val="0"/>
                      <w:divBdr>
                        <w:top w:val="none" w:sz="0" w:space="0" w:color="auto"/>
                        <w:left w:val="none" w:sz="0" w:space="0" w:color="auto"/>
                        <w:bottom w:val="none" w:sz="0" w:space="0" w:color="auto"/>
                        <w:right w:val="none" w:sz="0" w:space="0" w:color="auto"/>
                      </w:divBdr>
                    </w:div>
                  </w:divsChild>
                </w:div>
                <w:div w:id="66659935">
                  <w:marLeft w:val="0"/>
                  <w:marRight w:val="0"/>
                  <w:marTop w:val="0"/>
                  <w:marBottom w:val="0"/>
                  <w:divBdr>
                    <w:top w:val="none" w:sz="0" w:space="0" w:color="auto"/>
                    <w:left w:val="none" w:sz="0" w:space="0" w:color="auto"/>
                    <w:bottom w:val="none" w:sz="0" w:space="0" w:color="auto"/>
                    <w:right w:val="none" w:sz="0" w:space="0" w:color="auto"/>
                  </w:divBdr>
                  <w:divsChild>
                    <w:div w:id="835339018">
                      <w:marLeft w:val="0"/>
                      <w:marRight w:val="0"/>
                      <w:marTop w:val="0"/>
                      <w:marBottom w:val="0"/>
                      <w:divBdr>
                        <w:top w:val="none" w:sz="0" w:space="0" w:color="auto"/>
                        <w:left w:val="none" w:sz="0" w:space="0" w:color="auto"/>
                        <w:bottom w:val="none" w:sz="0" w:space="0" w:color="auto"/>
                        <w:right w:val="none" w:sz="0" w:space="0" w:color="auto"/>
                      </w:divBdr>
                    </w:div>
                  </w:divsChild>
                </w:div>
                <w:div w:id="1449737267">
                  <w:marLeft w:val="0"/>
                  <w:marRight w:val="0"/>
                  <w:marTop w:val="0"/>
                  <w:marBottom w:val="0"/>
                  <w:divBdr>
                    <w:top w:val="none" w:sz="0" w:space="0" w:color="auto"/>
                    <w:left w:val="none" w:sz="0" w:space="0" w:color="auto"/>
                    <w:bottom w:val="none" w:sz="0" w:space="0" w:color="auto"/>
                    <w:right w:val="none" w:sz="0" w:space="0" w:color="auto"/>
                  </w:divBdr>
                  <w:divsChild>
                    <w:div w:id="398090012">
                      <w:marLeft w:val="0"/>
                      <w:marRight w:val="0"/>
                      <w:marTop w:val="0"/>
                      <w:marBottom w:val="0"/>
                      <w:divBdr>
                        <w:top w:val="none" w:sz="0" w:space="0" w:color="auto"/>
                        <w:left w:val="none" w:sz="0" w:space="0" w:color="auto"/>
                        <w:bottom w:val="none" w:sz="0" w:space="0" w:color="auto"/>
                        <w:right w:val="none" w:sz="0" w:space="0" w:color="auto"/>
                      </w:divBdr>
                    </w:div>
                  </w:divsChild>
                </w:div>
                <w:div w:id="1384911647">
                  <w:marLeft w:val="0"/>
                  <w:marRight w:val="0"/>
                  <w:marTop w:val="0"/>
                  <w:marBottom w:val="0"/>
                  <w:divBdr>
                    <w:top w:val="none" w:sz="0" w:space="0" w:color="auto"/>
                    <w:left w:val="none" w:sz="0" w:space="0" w:color="auto"/>
                    <w:bottom w:val="none" w:sz="0" w:space="0" w:color="auto"/>
                    <w:right w:val="none" w:sz="0" w:space="0" w:color="auto"/>
                  </w:divBdr>
                  <w:divsChild>
                    <w:div w:id="278873702">
                      <w:marLeft w:val="0"/>
                      <w:marRight w:val="0"/>
                      <w:marTop w:val="0"/>
                      <w:marBottom w:val="0"/>
                      <w:divBdr>
                        <w:top w:val="none" w:sz="0" w:space="0" w:color="auto"/>
                        <w:left w:val="none" w:sz="0" w:space="0" w:color="auto"/>
                        <w:bottom w:val="none" w:sz="0" w:space="0" w:color="auto"/>
                        <w:right w:val="none" w:sz="0" w:space="0" w:color="auto"/>
                      </w:divBdr>
                    </w:div>
                  </w:divsChild>
                </w:div>
                <w:div w:id="1628973730">
                  <w:marLeft w:val="0"/>
                  <w:marRight w:val="0"/>
                  <w:marTop w:val="0"/>
                  <w:marBottom w:val="0"/>
                  <w:divBdr>
                    <w:top w:val="none" w:sz="0" w:space="0" w:color="auto"/>
                    <w:left w:val="none" w:sz="0" w:space="0" w:color="auto"/>
                    <w:bottom w:val="none" w:sz="0" w:space="0" w:color="auto"/>
                    <w:right w:val="none" w:sz="0" w:space="0" w:color="auto"/>
                  </w:divBdr>
                  <w:divsChild>
                    <w:div w:id="673268031">
                      <w:marLeft w:val="0"/>
                      <w:marRight w:val="0"/>
                      <w:marTop w:val="0"/>
                      <w:marBottom w:val="0"/>
                      <w:divBdr>
                        <w:top w:val="none" w:sz="0" w:space="0" w:color="auto"/>
                        <w:left w:val="none" w:sz="0" w:space="0" w:color="auto"/>
                        <w:bottom w:val="none" w:sz="0" w:space="0" w:color="auto"/>
                        <w:right w:val="none" w:sz="0" w:space="0" w:color="auto"/>
                      </w:divBdr>
                    </w:div>
                    <w:div w:id="938370531">
                      <w:marLeft w:val="0"/>
                      <w:marRight w:val="0"/>
                      <w:marTop w:val="0"/>
                      <w:marBottom w:val="0"/>
                      <w:divBdr>
                        <w:top w:val="none" w:sz="0" w:space="0" w:color="auto"/>
                        <w:left w:val="none" w:sz="0" w:space="0" w:color="auto"/>
                        <w:bottom w:val="none" w:sz="0" w:space="0" w:color="auto"/>
                        <w:right w:val="none" w:sz="0" w:space="0" w:color="auto"/>
                      </w:divBdr>
                    </w:div>
                    <w:div w:id="122934647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97628343">
          <w:marLeft w:val="0"/>
          <w:marRight w:val="0"/>
          <w:marTop w:val="0"/>
          <w:marBottom w:val="0"/>
          <w:divBdr>
            <w:top w:val="none" w:sz="0" w:space="0" w:color="auto"/>
            <w:left w:val="none" w:sz="0" w:space="0" w:color="auto"/>
            <w:bottom w:val="none" w:sz="0" w:space="0" w:color="auto"/>
            <w:right w:val="none" w:sz="0" w:space="0" w:color="auto"/>
          </w:divBdr>
        </w:div>
        <w:div w:id="1069035845">
          <w:marLeft w:val="0"/>
          <w:marRight w:val="0"/>
          <w:marTop w:val="0"/>
          <w:marBottom w:val="0"/>
          <w:divBdr>
            <w:top w:val="none" w:sz="0" w:space="0" w:color="auto"/>
            <w:left w:val="none" w:sz="0" w:space="0" w:color="auto"/>
            <w:bottom w:val="none" w:sz="0" w:space="0" w:color="auto"/>
            <w:right w:val="none" w:sz="0" w:space="0" w:color="auto"/>
          </w:divBdr>
        </w:div>
        <w:div w:id="665938134">
          <w:marLeft w:val="0"/>
          <w:marRight w:val="0"/>
          <w:marTop w:val="0"/>
          <w:marBottom w:val="0"/>
          <w:divBdr>
            <w:top w:val="none" w:sz="0" w:space="0" w:color="auto"/>
            <w:left w:val="none" w:sz="0" w:space="0" w:color="auto"/>
            <w:bottom w:val="none" w:sz="0" w:space="0" w:color="auto"/>
            <w:right w:val="none" w:sz="0" w:space="0" w:color="auto"/>
          </w:divBdr>
        </w:div>
        <w:div w:id="53436154">
          <w:marLeft w:val="0"/>
          <w:marRight w:val="0"/>
          <w:marTop w:val="0"/>
          <w:marBottom w:val="0"/>
          <w:divBdr>
            <w:top w:val="none" w:sz="0" w:space="0" w:color="auto"/>
            <w:left w:val="none" w:sz="0" w:space="0" w:color="auto"/>
            <w:bottom w:val="none" w:sz="0" w:space="0" w:color="auto"/>
            <w:right w:val="none" w:sz="0" w:space="0" w:color="auto"/>
          </w:divBdr>
        </w:div>
        <w:div w:id="829174856">
          <w:marLeft w:val="0"/>
          <w:marRight w:val="0"/>
          <w:marTop w:val="0"/>
          <w:marBottom w:val="0"/>
          <w:divBdr>
            <w:top w:val="none" w:sz="0" w:space="0" w:color="auto"/>
            <w:left w:val="none" w:sz="0" w:space="0" w:color="auto"/>
            <w:bottom w:val="none" w:sz="0" w:space="0" w:color="auto"/>
            <w:right w:val="none" w:sz="0" w:space="0" w:color="auto"/>
          </w:divBdr>
          <w:divsChild>
            <w:div w:id="494881595">
              <w:marLeft w:val="-75"/>
              <w:marRight w:val="0"/>
              <w:marTop w:val="30"/>
              <w:marBottom w:val="30"/>
              <w:divBdr>
                <w:top w:val="none" w:sz="0" w:space="0" w:color="auto"/>
                <w:left w:val="none" w:sz="0" w:space="0" w:color="auto"/>
                <w:bottom w:val="none" w:sz="0" w:space="0" w:color="auto"/>
                <w:right w:val="none" w:sz="0" w:space="0" w:color="auto"/>
              </w:divBdr>
              <w:divsChild>
                <w:div w:id="1545101352">
                  <w:marLeft w:val="0"/>
                  <w:marRight w:val="0"/>
                  <w:marTop w:val="0"/>
                  <w:marBottom w:val="0"/>
                  <w:divBdr>
                    <w:top w:val="none" w:sz="0" w:space="0" w:color="auto"/>
                    <w:left w:val="none" w:sz="0" w:space="0" w:color="auto"/>
                    <w:bottom w:val="none" w:sz="0" w:space="0" w:color="auto"/>
                    <w:right w:val="none" w:sz="0" w:space="0" w:color="auto"/>
                  </w:divBdr>
                  <w:divsChild>
                    <w:div w:id="732972606">
                      <w:marLeft w:val="0"/>
                      <w:marRight w:val="0"/>
                      <w:marTop w:val="0"/>
                      <w:marBottom w:val="0"/>
                      <w:divBdr>
                        <w:top w:val="none" w:sz="0" w:space="0" w:color="auto"/>
                        <w:left w:val="none" w:sz="0" w:space="0" w:color="auto"/>
                        <w:bottom w:val="none" w:sz="0" w:space="0" w:color="auto"/>
                        <w:right w:val="none" w:sz="0" w:space="0" w:color="auto"/>
                      </w:divBdr>
                    </w:div>
                  </w:divsChild>
                </w:div>
                <w:div w:id="570844603">
                  <w:marLeft w:val="0"/>
                  <w:marRight w:val="0"/>
                  <w:marTop w:val="0"/>
                  <w:marBottom w:val="0"/>
                  <w:divBdr>
                    <w:top w:val="none" w:sz="0" w:space="0" w:color="auto"/>
                    <w:left w:val="none" w:sz="0" w:space="0" w:color="auto"/>
                    <w:bottom w:val="none" w:sz="0" w:space="0" w:color="auto"/>
                    <w:right w:val="none" w:sz="0" w:space="0" w:color="auto"/>
                  </w:divBdr>
                  <w:divsChild>
                    <w:div w:id="92480872">
                      <w:marLeft w:val="0"/>
                      <w:marRight w:val="0"/>
                      <w:marTop w:val="0"/>
                      <w:marBottom w:val="0"/>
                      <w:divBdr>
                        <w:top w:val="none" w:sz="0" w:space="0" w:color="auto"/>
                        <w:left w:val="none" w:sz="0" w:space="0" w:color="auto"/>
                        <w:bottom w:val="none" w:sz="0" w:space="0" w:color="auto"/>
                        <w:right w:val="none" w:sz="0" w:space="0" w:color="auto"/>
                      </w:divBdr>
                    </w:div>
                  </w:divsChild>
                </w:div>
                <w:div w:id="380519496">
                  <w:marLeft w:val="0"/>
                  <w:marRight w:val="0"/>
                  <w:marTop w:val="0"/>
                  <w:marBottom w:val="0"/>
                  <w:divBdr>
                    <w:top w:val="none" w:sz="0" w:space="0" w:color="auto"/>
                    <w:left w:val="none" w:sz="0" w:space="0" w:color="auto"/>
                    <w:bottom w:val="none" w:sz="0" w:space="0" w:color="auto"/>
                    <w:right w:val="none" w:sz="0" w:space="0" w:color="auto"/>
                  </w:divBdr>
                  <w:divsChild>
                    <w:div w:id="1558511807">
                      <w:marLeft w:val="0"/>
                      <w:marRight w:val="0"/>
                      <w:marTop w:val="0"/>
                      <w:marBottom w:val="0"/>
                      <w:divBdr>
                        <w:top w:val="none" w:sz="0" w:space="0" w:color="auto"/>
                        <w:left w:val="none" w:sz="0" w:space="0" w:color="auto"/>
                        <w:bottom w:val="none" w:sz="0" w:space="0" w:color="auto"/>
                        <w:right w:val="none" w:sz="0" w:space="0" w:color="auto"/>
                      </w:divBdr>
                    </w:div>
                  </w:divsChild>
                </w:div>
                <w:div w:id="1196625313">
                  <w:marLeft w:val="0"/>
                  <w:marRight w:val="0"/>
                  <w:marTop w:val="0"/>
                  <w:marBottom w:val="0"/>
                  <w:divBdr>
                    <w:top w:val="none" w:sz="0" w:space="0" w:color="auto"/>
                    <w:left w:val="none" w:sz="0" w:space="0" w:color="auto"/>
                    <w:bottom w:val="none" w:sz="0" w:space="0" w:color="auto"/>
                    <w:right w:val="none" w:sz="0" w:space="0" w:color="auto"/>
                  </w:divBdr>
                  <w:divsChild>
                    <w:div w:id="214853858">
                      <w:marLeft w:val="0"/>
                      <w:marRight w:val="0"/>
                      <w:marTop w:val="0"/>
                      <w:marBottom w:val="0"/>
                      <w:divBdr>
                        <w:top w:val="none" w:sz="0" w:space="0" w:color="auto"/>
                        <w:left w:val="none" w:sz="0" w:space="0" w:color="auto"/>
                        <w:bottom w:val="none" w:sz="0" w:space="0" w:color="auto"/>
                        <w:right w:val="none" w:sz="0" w:space="0" w:color="auto"/>
                      </w:divBdr>
                    </w:div>
                  </w:divsChild>
                </w:div>
                <w:div w:id="981695809">
                  <w:marLeft w:val="0"/>
                  <w:marRight w:val="0"/>
                  <w:marTop w:val="0"/>
                  <w:marBottom w:val="0"/>
                  <w:divBdr>
                    <w:top w:val="none" w:sz="0" w:space="0" w:color="auto"/>
                    <w:left w:val="none" w:sz="0" w:space="0" w:color="auto"/>
                    <w:bottom w:val="none" w:sz="0" w:space="0" w:color="auto"/>
                    <w:right w:val="none" w:sz="0" w:space="0" w:color="auto"/>
                  </w:divBdr>
                  <w:divsChild>
                    <w:div w:id="776365812">
                      <w:marLeft w:val="0"/>
                      <w:marRight w:val="0"/>
                      <w:marTop w:val="0"/>
                      <w:marBottom w:val="0"/>
                      <w:divBdr>
                        <w:top w:val="none" w:sz="0" w:space="0" w:color="auto"/>
                        <w:left w:val="none" w:sz="0" w:space="0" w:color="auto"/>
                        <w:bottom w:val="none" w:sz="0" w:space="0" w:color="auto"/>
                        <w:right w:val="none" w:sz="0" w:space="0" w:color="auto"/>
                      </w:divBdr>
                    </w:div>
                  </w:divsChild>
                </w:div>
                <w:div w:id="1352144721">
                  <w:marLeft w:val="0"/>
                  <w:marRight w:val="0"/>
                  <w:marTop w:val="0"/>
                  <w:marBottom w:val="0"/>
                  <w:divBdr>
                    <w:top w:val="none" w:sz="0" w:space="0" w:color="auto"/>
                    <w:left w:val="none" w:sz="0" w:space="0" w:color="auto"/>
                    <w:bottom w:val="none" w:sz="0" w:space="0" w:color="auto"/>
                    <w:right w:val="none" w:sz="0" w:space="0" w:color="auto"/>
                  </w:divBdr>
                  <w:divsChild>
                    <w:div w:id="546143136">
                      <w:marLeft w:val="0"/>
                      <w:marRight w:val="0"/>
                      <w:marTop w:val="0"/>
                      <w:marBottom w:val="0"/>
                      <w:divBdr>
                        <w:top w:val="none" w:sz="0" w:space="0" w:color="auto"/>
                        <w:left w:val="none" w:sz="0" w:space="0" w:color="auto"/>
                        <w:bottom w:val="none" w:sz="0" w:space="0" w:color="auto"/>
                        <w:right w:val="none" w:sz="0" w:space="0" w:color="auto"/>
                      </w:divBdr>
                    </w:div>
                  </w:divsChild>
                </w:div>
                <w:div w:id="338239233">
                  <w:marLeft w:val="0"/>
                  <w:marRight w:val="0"/>
                  <w:marTop w:val="0"/>
                  <w:marBottom w:val="0"/>
                  <w:divBdr>
                    <w:top w:val="none" w:sz="0" w:space="0" w:color="auto"/>
                    <w:left w:val="none" w:sz="0" w:space="0" w:color="auto"/>
                    <w:bottom w:val="none" w:sz="0" w:space="0" w:color="auto"/>
                    <w:right w:val="none" w:sz="0" w:space="0" w:color="auto"/>
                  </w:divBdr>
                  <w:divsChild>
                    <w:div w:id="198013547">
                      <w:marLeft w:val="0"/>
                      <w:marRight w:val="0"/>
                      <w:marTop w:val="0"/>
                      <w:marBottom w:val="0"/>
                      <w:divBdr>
                        <w:top w:val="none" w:sz="0" w:space="0" w:color="auto"/>
                        <w:left w:val="none" w:sz="0" w:space="0" w:color="auto"/>
                        <w:bottom w:val="none" w:sz="0" w:space="0" w:color="auto"/>
                        <w:right w:val="none" w:sz="0" w:space="0" w:color="auto"/>
                      </w:divBdr>
                    </w:div>
                  </w:divsChild>
                </w:div>
                <w:div w:id="66466514">
                  <w:marLeft w:val="0"/>
                  <w:marRight w:val="0"/>
                  <w:marTop w:val="0"/>
                  <w:marBottom w:val="0"/>
                  <w:divBdr>
                    <w:top w:val="none" w:sz="0" w:space="0" w:color="auto"/>
                    <w:left w:val="none" w:sz="0" w:space="0" w:color="auto"/>
                    <w:bottom w:val="none" w:sz="0" w:space="0" w:color="auto"/>
                    <w:right w:val="none" w:sz="0" w:space="0" w:color="auto"/>
                  </w:divBdr>
                  <w:divsChild>
                    <w:div w:id="204756017">
                      <w:marLeft w:val="0"/>
                      <w:marRight w:val="0"/>
                      <w:marTop w:val="0"/>
                      <w:marBottom w:val="0"/>
                      <w:divBdr>
                        <w:top w:val="none" w:sz="0" w:space="0" w:color="auto"/>
                        <w:left w:val="none" w:sz="0" w:space="0" w:color="auto"/>
                        <w:bottom w:val="none" w:sz="0" w:space="0" w:color="auto"/>
                        <w:right w:val="none" w:sz="0" w:space="0" w:color="auto"/>
                      </w:divBdr>
                    </w:div>
                  </w:divsChild>
                </w:div>
                <w:div w:id="965163326">
                  <w:marLeft w:val="0"/>
                  <w:marRight w:val="0"/>
                  <w:marTop w:val="0"/>
                  <w:marBottom w:val="0"/>
                  <w:divBdr>
                    <w:top w:val="none" w:sz="0" w:space="0" w:color="auto"/>
                    <w:left w:val="none" w:sz="0" w:space="0" w:color="auto"/>
                    <w:bottom w:val="none" w:sz="0" w:space="0" w:color="auto"/>
                    <w:right w:val="none" w:sz="0" w:space="0" w:color="auto"/>
                  </w:divBdr>
                  <w:divsChild>
                    <w:div w:id="1901206141">
                      <w:marLeft w:val="0"/>
                      <w:marRight w:val="0"/>
                      <w:marTop w:val="0"/>
                      <w:marBottom w:val="0"/>
                      <w:divBdr>
                        <w:top w:val="none" w:sz="0" w:space="0" w:color="auto"/>
                        <w:left w:val="none" w:sz="0" w:space="0" w:color="auto"/>
                        <w:bottom w:val="none" w:sz="0" w:space="0" w:color="auto"/>
                        <w:right w:val="none" w:sz="0" w:space="0" w:color="auto"/>
                      </w:divBdr>
                    </w:div>
                  </w:divsChild>
                </w:div>
                <w:div w:id="2058703138">
                  <w:marLeft w:val="0"/>
                  <w:marRight w:val="0"/>
                  <w:marTop w:val="0"/>
                  <w:marBottom w:val="0"/>
                  <w:divBdr>
                    <w:top w:val="none" w:sz="0" w:space="0" w:color="auto"/>
                    <w:left w:val="none" w:sz="0" w:space="0" w:color="auto"/>
                    <w:bottom w:val="none" w:sz="0" w:space="0" w:color="auto"/>
                    <w:right w:val="none" w:sz="0" w:space="0" w:color="auto"/>
                  </w:divBdr>
                  <w:divsChild>
                    <w:div w:id="1763600491">
                      <w:marLeft w:val="0"/>
                      <w:marRight w:val="0"/>
                      <w:marTop w:val="0"/>
                      <w:marBottom w:val="0"/>
                      <w:divBdr>
                        <w:top w:val="none" w:sz="0" w:space="0" w:color="auto"/>
                        <w:left w:val="none" w:sz="0" w:space="0" w:color="auto"/>
                        <w:bottom w:val="none" w:sz="0" w:space="0" w:color="auto"/>
                        <w:right w:val="none" w:sz="0" w:space="0" w:color="auto"/>
                      </w:divBdr>
                    </w:div>
                  </w:divsChild>
                </w:div>
                <w:div w:id="1802454048">
                  <w:marLeft w:val="0"/>
                  <w:marRight w:val="0"/>
                  <w:marTop w:val="0"/>
                  <w:marBottom w:val="0"/>
                  <w:divBdr>
                    <w:top w:val="none" w:sz="0" w:space="0" w:color="auto"/>
                    <w:left w:val="none" w:sz="0" w:space="0" w:color="auto"/>
                    <w:bottom w:val="none" w:sz="0" w:space="0" w:color="auto"/>
                    <w:right w:val="none" w:sz="0" w:space="0" w:color="auto"/>
                  </w:divBdr>
                  <w:divsChild>
                    <w:div w:id="1610159782">
                      <w:marLeft w:val="0"/>
                      <w:marRight w:val="0"/>
                      <w:marTop w:val="0"/>
                      <w:marBottom w:val="0"/>
                      <w:divBdr>
                        <w:top w:val="none" w:sz="0" w:space="0" w:color="auto"/>
                        <w:left w:val="none" w:sz="0" w:space="0" w:color="auto"/>
                        <w:bottom w:val="none" w:sz="0" w:space="0" w:color="auto"/>
                        <w:right w:val="none" w:sz="0" w:space="0" w:color="auto"/>
                      </w:divBdr>
                    </w:div>
                  </w:divsChild>
                </w:div>
                <w:div w:id="32538403">
                  <w:marLeft w:val="0"/>
                  <w:marRight w:val="0"/>
                  <w:marTop w:val="0"/>
                  <w:marBottom w:val="0"/>
                  <w:divBdr>
                    <w:top w:val="none" w:sz="0" w:space="0" w:color="auto"/>
                    <w:left w:val="none" w:sz="0" w:space="0" w:color="auto"/>
                    <w:bottom w:val="none" w:sz="0" w:space="0" w:color="auto"/>
                    <w:right w:val="none" w:sz="0" w:space="0" w:color="auto"/>
                  </w:divBdr>
                  <w:divsChild>
                    <w:div w:id="1489445750">
                      <w:marLeft w:val="0"/>
                      <w:marRight w:val="0"/>
                      <w:marTop w:val="0"/>
                      <w:marBottom w:val="0"/>
                      <w:divBdr>
                        <w:top w:val="none" w:sz="0" w:space="0" w:color="auto"/>
                        <w:left w:val="none" w:sz="0" w:space="0" w:color="auto"/>
                        <w:bottom w:val="none" w:sz="0" w:space="0" w:color="auto"/>
                        <w:right w:val="none" w:sz="0" w:space="0" w:color="auto"/>
                      </w:divBdr>
                    </w:div>
                  </w:divsChild>
                </w:div>
                <w:div w:id="1844707461">
                  <w:marLeft w:val="0"/>
                  <w:marRight w:val="0"/>
                  <w:marTop w:val="0"/>
                  <w:marBottom w:val="0"/>
                  <w:divBdr>
                    <w:top w:val="none" w:sz="0" w:space="0" w:color="auto"/>
                    <w:left w:val="none" w:sz="0" w:space="0" w:color="auto"/>
                    <w:bottom w:val="none" w:sz="0" w:space="0" w:color="auto"/>
                    <w:right w:val="none" w:sz="0" w:space="0" w:color="auto"/>
                  </w:divBdr>
                  <w:divsChild>
                    <w:div w:id="1767194147">
                      <w:marLeft w:val="0"/>
                      <w:marRight w:val="0"/>
                      <w:marTop w:val="0"/>
                      <w:marBottom w:val="0"/>
                      <w:divBdr>
                        <w:top w:val="none" w:sz="0" w:space="0" w:color="auto"/>
                        <w:left w:val="none" w:sz="0" w:space="0" w:color="auto"/>
                        <w:bottom w:val="none" w:sz="0" w:space="0" w:color="auto"/>
                        <w:right w:val="none" w:sz="0" w:space="0" w:color="auto"/>
                      </w:divBdr>
                    </w:div>
                  </w:divsChild>
                </w:div>
                <w:div w:id="36243074">
                  <w:marLeft w:val="0"/>
                  <w:marRight w:val="0"/>
                  <w:marTop w:val="0"/>
                  <w:marBottom w:val="0"/>
                  <w:divBdr>
                    <w:top w:val="none" w:sz="0" w:space="0" w:color="auto"/>
                    <w:left w:val="none" w:sz="0" w:space="0" w:color="auto"/>
                    <w:bottom w:val="none" w:sz="0" w:space="0" w:color="auto"/>
                    <w:right w:val="none" w:sz="0" w:space="0" w:color="auto"/>
                  </w:divBdr>
                  <w:divsChild>
                    <w:div w:id="1785924419">
                      <w:marLeft w:val="0"/>
                      <w:marRight w:val="0"/>
                      <w:marTop w:val="0"/>
                      <w:marBottom w:val="0"/>
                      <w:divBdr>
                        <w:top w:val="none" w:sz="0" w:space="0" w:color="auto"/>
                        <w:left w:val="none" w:sz="0" w:space="0" w:color="auto"/>
                        <w:bottom w:val="none" w:sz="0" w:space="0" w:color="auto"/>
                        <w:right w:val="none" w:sz="0" w:space="0" w:color="auto"/>
                      </w:divBdr>
                    </w:div>
                  </w:divsChild>
                </w:div>
                <w:div w:id="441071926">
                  <w:marLeft w:val="0"/>
                  <w:marRight w:val="0"/>
                  <w:marTop w:val="0"/>
                  <w:marBottom w:val="0"/>
                  <w:divBdr>
                    <w:top w:val="none" w:sz="0" w:space="0" w:color="auto"/>
                    <w:left w:val="none" w:sz="0" w:space="0" w:color="auto"/>
                    <w:bottom w:val="none" w:sz="0" w:space="0" w:color="auto"/>
                    <w:right w:val="none" w:sz="0" w:space="0" w:color="auto"/>
                  </w:divBdr>
                  <w:divsChild>
                    <w:div w:id="1914581493">
                      <w:marLeft w:val="0"/>
                      <w:marRight w:val="0"/>
                      <w:marTop w:val="0"/>
                      <w:marBottom w:val="0"/>
                      <w:divBdr>
                        <w:top w:val="none" w:sz="0" w:space="0" w:color="auto"/>
                        <w:left w:val="none" w:sz="0" w:space="0" w:color="auto"/>
                        <w:bottom w:val="none" w:sz="0" w:space="0" w:color="auto"/>
                        <w:right w:val="none" w:sz="0" w:space="0" w:color="auto"/>
                      </w:divBdr>
                    </w:div>
                  </w:divsChild>
                </w:div>
                <w:div w:id="861864687">
                  <w:marLeft w:val="0"/>
                  <w:marRight w:val="0"/>
                  <w:marTop w:val="0"/>
                  <w:marBottom w:val="0"/>
                  <w:divBdr>
                    <w:top w:val="none" w:sz="0" w:space="0" w:color="auto"/>
                    <w:left w:val="none" w:sz="0" w:space="0" w:color="auto"/>
                    <w:bottom w:val="none" w:sz="0" w:space="0" w:color="auto"/>
                    <w:right w:val="none" w:sz="0" w:space="0" w:color="auto"/>
                  </w:divBdr>
                  <w:divsChild>
                    <w:div w:id="280067562">
                      <w:marLeft w:val="0"/>
                      <w:marRight w:val="0"/>
                      <w:marTop w:val="0"/>
                      <w:marBottom w:val="0"/>
                      <w:divBdr>
                        <w:top w:val="none" w:sz="0" w:space="0" w:color="auto"/>
                        <w:left w:val="none" w:sz="0" w:space="0" w:color="auto"/>
                        <w:bottom w:val="none" w:sz="0" w:space="0" w:color="auto"/>
                        <w:right w:val="none" w:sz="0" w:space="0" w:color="auto"/>
                      </w:divBdr>
                    </w:div>
                  </w:divsChild>
                </w:div>
                <w:div w:id="423303559">
                  <w:marLeft w:val="0"/>
                  <w:marRight w:val="0"/>
                  <w:marTop w:val="0"/>
                  <w:marBottom w:val="0"/>
                  <w:divBdr>
                    <w:top w:val="none" w:sz="0" w:space="0" w:color="auto"/>
                    <w:left w:val="none" w:sz="0" w:space="0" w:color="auto"/>
                    <w:bottom w:val="none" w:sz="0" w:space="0" w:color="auto"/>
                    <w:right w:val="none" w:sz="0" w:space="0" w:color="auto"/>
                  </w:divBdr>
                  <w:divsChild>
                    <w:div w:id="199173684">
                      <w:marLeft w:val="0"/>
                      <w:marRight w:val="0"/>
                      <w:marTop w:val="0"/>
                      <w:marBottom w:val="0"/>
                      <w:divBdr>
                        <w:top w:val="none" w:sz="0" w:space="0" w:color="auto"/>
                        <w:left w:val="none" w:sz="0" w:space="0" w:color="auto"/>
                        <w:bottom w:val="none" w:sz="0" w:space="0" w:color="auto"/>
                        <w:right w:val="none" w:sz="0" w:space="0" w:color="auto"/>
                      </w:divBdr>
                    </w:div>
                  </w:divsChild>
                </w:div>
                <w:div w:id="1113398895">
                  <w:marLeft w:val="0"/>
                  <w:marRight w:val="0"/>
                  <w:marTop w:val="0"/>
                  <w:marBottom w:val="0"/>
                  <w:divBdr>
                    <w:top w:val="none" w:sz="0" w:space="0" w:color="auto"/>
                    <w:left w:val="none" w:sz="0" w:space="0" w:color="auto"/>
                    <w:bottom w:val="none" w:sz="0" w:space="0" w:color="auto"/>
                    <w:right w:val="none" w:sz="0" w:space="0" w:color="auto"/>
                  </w:divBdr>
                  <w:divsChild>
                    <w:div w:id="15545374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18576856">
          <w:marLeft w:val="0"/>
          <w:marRight w:val="0"/>
          <w:marTop w:val="0"/>
          <w:marBottom w:val="0"/>
          <w:divBdr>
            <w:top w:val="none" w:sz="0" w:space="0" w:color="auto"/>
            <w:left w:val="none" w:sz="0" w:space="0" w:color="auto"/>
            <w:bottom w:val="none" w:sz="0" w:space="0" w:color="auto"/>
            <w:right w:val="none" w:sz="0" w:space="0" w:color="auto"/>
          </w:divBdr>
        </w:div>
        <w:div w:id="1379475062">
          <w:marLeft w:val="0"/>
          <w:marRight w:val="0"/>
          <w:marTop w:val="0"/>
          <w:marBottom w:val="0"/>
          <w:divBdr>
            <w:top w:val="none" w:sz="0" w:space="0" w:color="auto"/>
            <w:left w:val="none" w:sz="0" w:space="0" w:color="auto"/>
            <w:bottom w:val="none" w:sz="0" w:space="0" w:color="auto"/>
            <w:right w:val="none" w:sz="0" w:space="0" w:color="auto"/>
          </w:divBdr>
        </w:div>
        <w:div w:id="637418187">
          <w:marLeft w:val="0"/>
          <w:marRight w:val="0"/>
          <w:marTop w:val="0"/>
          <w:marBottom w:val="0"/>
          <w:divBdr>
            <w:top w:val="none" w:sz="0" w:space="0" w:color="auto"/>
            <w:left w:val="none" w:sz="0" w:space="0" w:color="auto"/>
            <w:bottom w:val="none" w:sz="0" w:space="0" w:color="auto"/>
            <w:right w:val="none" w:sz="0" w:space="0" w:color="auto"/>
          </w:divBdr>
          <w:divsChild>
            <w:div w:id="472716243">
              <w:marLeft w:val="0"/>
              <w:marRight w:val="0"/>
              <w:marTop w:val="0"/>
              <w:marBottom w:val="0"/>
              <w:divBdr>
                <w:top w:val="none" w:sz="0" w:space="0" w:color="auto"/>
                <w:left w:val="none" w:sz="0" w:space="0" w:color="auto"/>
                <w:bottom w:val="none" w:sz="0" w:space="0" w:color="auto"/>
                <w:right w:val="none" w:sz="0" w:space="0" w:color="auto"/>
              </w:divBdr>
            </w:div>
            <w:div w:id="641426064">
              <w:marLeft w:val="0"/>
              <w:marRight w:val="0"/>
              <w:marTop w:val="0"/>
              <w:marBottom w:val="0"/>
              <w:divBdr>
                <w:top w:val="none" w:sz="0" w:space="0" w:color="auto"/>
                <w:left w:val="none" w:sz="0" w:space="0" w:color="auto"/>
                <w:bottom w:val="none" w:sz="0" w:space="0" w:color="auto"/>
                <w:right w:val="none" w:sz="0" w:space="0" w:color="auto"/>
              </w:divBdr>
            </w:div>
            <w:div w:id="1582331443">
              <w:marLeft w:val="0"/>
              <w:marRight w:val="0"/>
              <w:marTop w:val="0"/>
              <w:marBottom w:val="0"/>
              <w:divBdr>
                <w:top w:val="none" w:sz="0" w:space="0" w:color="auto"/>
                <w:left w:val="none" w:sz="0" w:space="0" w:color="auto"/>
                <w:bottom w:val="none" w:sz="0" w:space="0" w:color="auto"/>
                <w:right w:val="none" w:sz="0" w:space="0" w:color="auto"/>
              </w:divBdr>
            </w:div>
            <w:div w:id="545529945">
              <w:marLeft w:val="0"/>
              <w:marRight w:val="0"/>
              <w:marTop w:val="0"/>
              <w:marBottom w:val="0"/>
              <w:divBdr>
                <w:top w:val="none" w:sz="0" w:space="0" w:color="auto"/>
                <w:left w:val="none" w:sz="0" w:space="0" w:color="auto"/>
                <w:bottom w:val="none" w:sz="0" w:space="0" w:color="auto"/>
                <w:right w:val="none" w:sz="0" w:space="0" w:color="auto"/>
              </w:divBdr>
            </w:div>
            <w:div w:id="30690270">
              <w:marLeft w:val="0"/>
              <w:marRight w:val="0"/>
              <w:marTop w:val="0"/>
              <w:marBottom w:val="0"/>
              <w:divBdr>
                <w:top w:val="none" w:sz="0" w:space="0" w:color="auto"/>
                <w:left w:val="none" w:sz="0" w:space="0" w:color="auto"/>
                <w:bottom w:val="none" w:sz="0" w:space="0" w:color="auto"/>
                <w:right w:val="none" w:sz="0" w:space="0" w:color="auto"/>
              </w:divBdr>
            </w:div>
            <w:div w:id="1281112528">
              <w:marLeft w:val="0"/>
              <w:marRight w:val="0"/>
              <w:marTop w:val="0"/>
              <w:marBottom w:val="0"/>
              <w:divBdr>
                <w:top w:val="none" w:sz="0" w:space="0" w:color="auto"/>
                <w:left w:val="none" w:sz="0" w:space="0" w:color="auto"/>
                <w:bottom w:val="none" w:sz="0" w:space="0" w:color="auto"/>
                <w:right w:val="none" w:sz="0" w:space="0" w:color="auto"/>
              </w:divBdr>
            </w:div>
            <w:div w:id="1893878728">
              <w:marLeft w:val="0"/>
              <w:marRight w:val="0"/>
              <w:marTop w:val="0"/>
              <w:marBottom w:val="0"/>
              <w:divBdr>
                <w:top w:val="none" w:sz="0" w:space="0" w:color="auto"/>
                <w:left w:val="none" w:sz="0" w:space="0" w:color="auto"/>
                <w:bottom w:val="none" w:sz="0" w:space="0" w:color="auto"/>
                <w:right w:val="none" w:sz="0" w:space="0" w:color="auto"/>
              </w:divBdr>
            </w:div>
            <w:div w:id="523251949">
              <w:marLeft w:val="0"/>
              <w:marRight w:val="0"/>
              <w:marTop w:val="0"/>
              <w:marBottom w:val="0"/>
              <w:divBdr>
                <w:top w:val="none" w:sz="0" w:space="0" w:color="auto"/>
                <w:left w:val="none" w:sz="0" w:space="0" w:color="auto"/>
                <w:bottom w:val="none" w:sz="0" w:space="0" w:color="auto"/>
                <w:right w:val="none" w:sz="0" w:space="0" w:color="auto"/>
              </w:divBdr>
            </w:div>
            <w:div w:id="1828473327">
              <w:marLeft w:val="0"/>
              <w:marRight w:val="0"/>
              <w:marTop w:val="0"/>
              <w:marBottom w:val="0"/>
              <w:divBdr>
                <w:top w:val="none" w:sz="0" w:space="0" w:color="auto"/>
                <w:left w:val="none" w:sz="0" w:space="0" w:color="auto"/>
                <w:bottom w:val="none" w:sz="0" w:space="0" w:color="auto"/>
                <w:right w:val="none" w:sz="0" w:space="0" w:color="auto"/>
              </w:divBdr>
            </w:div>
            <w:div w:id="848954203">
              <w:marLeft w:val="0"/>
              <w:marRight w:val="0"/>
              <w:marTop w:val="0"/>
              <w:marBottom w:val="0"/>
              <w:divBdr>
                <w:top w:val="none" w:sz="0" w:space="0" w:color="auto"/>
                <w:left w:val="none" w:sz="0" w:space="0" w:color="auto"/>
                <w:bottom w:val="none" w:sz="0" w:space="0" w:color="auto"/>
                <w:right w:val="none" w:sz="0" w:space="0" w:color="auto"/>
              </w:divBdr>
            </w:div>
            <w:div w:id="998119000">
              <w:marLeft w:val="0"/>
              <w:marRight w:val="0"/>
              <w:marTop w:val="0"/>
              <w:marBottom w:val="0"/>
              <w:divBdr>
                <w:top w:val="none" w:sz="0" w:space="0" w:color="auto"/>
                <w:left w:val="none" w:sz="0" w:space="0" w:color="auto"/>
                <w:bottom w:val="none" w:sz="0" w:space="0" w:color="auto"/>
                <w:right w:val="none" w:sz="0" w:space="0" w:color="auto"/>
              </w:divBdr>
            </w:div>
            <w:div w:id="1322737072">
              <w:marLeft w:val="0"/>
              <w:marRight w:val="0"/>
              <w:marTop w:val="0"/>
              <w:marBottom w:val="0"/>
              <w:divBdr>
                <w:top w:val="none" w:sz="0" w:space="0" w:color="auto"/>
                <w:left w:val="none" w:sz="0" w:space="0" w:color="auto"/>
                <w:bottom w:val="none" w:sz="0" w:space="0" w:color="auto"/>
                <w:right w:val="none" w:sz="0" w:space="0" w:color="auto"/>
              </w:divBdr>
            </w:div>
            <w:div w:id="1055664017">
              <w:marLeft w:val="0"/>
              <w:marRight w:val="0"/>
              <w:marTop w:val="0"/>
              <w:marBottom w:val="0"/>
              <w:divBdr>
                <w:top w:val="none" w:sz="0" w:space="0" w:color="auto"/>
                <w:left w:val="none" w:sz="0" w:space="0" w:color="auto"/>
                <w:bottom w:val="none" w:sz="0" w:space="0" w:color="auto"/>
                <w:right w:val="none" w:sz="0" w:space="0" w:color="auto"/>
              </w:divBdr>
            </w:div>
            <w:div w:id="1918976159">
              <w:marLeft w:val="0"/>
              <w:marRight w:val="0"/>
              <w:marTop w:val="0"/>
              <w:marBottom w:val="0"/>
              <w:divBdr>
                <w:top w:val="none" w:sz="0" w:space="0" w:color="auto"/>
                <w:left w:val="none" w:sz="0" w:space="0" w:color="auto"/>
                <w:bottom w:val="none" w:sz="0" w:space="0" w:color="auto"/>
                <w:right w:val="none" w:sz="0" w:space="0" w:color="auto"/>
              </w:divBdr>
            </w:div>
            <w:div w:id="258030967">
              <w:marLeft w:val="0"/>
              <w:marRight w:val="0"/>
              <w:marTop w:val="0"/>
              <w:marBottom w:val="0"/>
              <w:divBdr>
                <w:top w:val="none" w:sz="0" w:space="0" w:color="auto"/>
                <w:left w:val="none" w:sz="0" w:space="0" w:color="auto"/>
                <w:bottom w:val="none" w:sz="0" w:space="0" w:color="auto"/>
                <w:right w:val="none" w:sz="0" w:space="0" w:color="auto"/>
              </w:divBdr>
            </w:div>
            <w:div w:id="427969213">
              <w:marLeft w:val="0"/>
              <w:marRight w:val="0"/>
              <w:marTop w:val="0"/>
              <w:marBottom w:val="0"/>
              <w:divBdr>
                <w:top w:val="none" w:sz="0" w:space="0" w:color="auto"/>
                <w:left w:val="none" w:sz="0" w:space="0" w:color="auto"/>
                <w:bottom w:val="none" w:sz="0" w:space="0" w:color="auto"/>
                <w:right w:val="none" w:sz="0" w:space="0" w:color="auto"/>
              </w:divBdr>
            </w:div>
            <w:div w:id="1224367459">
              <w:marLeft w:val="0"/>
              <w:marRight w:val="0"/>
              <w:marTop w:val="0"/>
              <w:marBottom w:val="0"/>
              <w:divBdr>
                <w:top w:val="none" w:sz="0" w:space="0" w:color="auto"/>
                <w:left w:val="none" w:sz="0" w:space="0" w:color="auto"/>
                <w:bottom w:val="none" w:sz="0" w:space="0" w:color="auto"/>
                <w:right w:val="none" w:sz="0" w:space="0" w:color="auto"/>
              </w:divBdr>
            </w:div>
            <w:div w:id="1261181928">
              <w:marLeft w:val="0"/>
              <w:marRight w:val="0"/>
              <w:marTop w:val="0"/>
              <w:marBottom w:val="0"/>
              <w:divBdr>
                <w:top w:val="none" w:sz="0" w:space="0" w:color="auto"/>
                <w:left w:val="none" w:sz="0" w:space="0" w:color="auto"/>
                <w:bottom w:val="none" w:sz="0" w:space="0" w:color="auto"/>
                <w:right w:val="none" w:sz="0" w:space="0" w:color="auto"/>
              </w:divBdr>
            </w:div>
          </w:divsChild>
        </w:div>
        <w:div w:id="169570205">
          <w:marLeft w:val="0"/>
          <w:marRight w:val="0"/>
          <w:marTop w:val="0"/>
          <w:marBottom w:val="0"/>
          <w:divBdr>
            <w:top w:val="none" w:sz="0" w:space="0" w:color="auto"/>
            <w:left w:val="none" w:sz="0" w:space="0" w:color="auto"/>
            <w:bottom w:val="none" w:sz="0" w:space="0" w:color="auto"/>
            <w:right w:val="none" w:sz="0" w:space="0" w:color="auto"/>
          </w:divBdr>
        </w:div>
        <w:div w:id="114640451">
          <w:marLeft w:val="0"/>
          <w:marRight w:val="0"/>
          <w:marTop w:val="0"/>
          <w:marBottom w:val="0"/>
          <w:divBdr>
            <w:top w:val="none" w:sz="0" w:space="0" w:color="auto"/>
            <w:left w:val="none" w:sz="0" w:space="0" w:color="auto"/>
            <w:bottom w:val="none" w:sz="0" w:space="0" w:color="auto"/>
            <w:right w:val="none" w:sz="0" w:space="0" w:color="auto"/>
          </w:divBdr>
        </w:div>
      </w:divsChild>
    </w:div>
    <w:div w:id="668673439">
      <w:bodyDiv w:val="1"/>
      <w:marLeft w:val="0"/>
      <w:marRight w:val="0"/>
      <w:marTop w:val="0"/>
      <w:marBottom w:val="0"/>
      <w:divBdr>
        <w:top w:val="none" w:sz="0" w:space="0" w:color="auto"/>
        <w:left w:val="none" w:sz="0" w:space="0" w:color="auto"/>
        <w:bottom w:val="none" w:sz="0" w:space="0" w:color="auto"/>
        <w:right w:val="none" w:sz="0" w:space="0" w:color="auto"/>
      </w:divBdr>
      <w:divsChild>
        <w:div w:id="2105883676">
          <w:marLeft w:val="0"/>
          <w:marRight w:val="0"/>
          <w:marTop w:val="0"/>
          <w:marBottom w:val="0"/>
          <w:divBdr>
            <w:top w:val="none" w:sz="0" w:space="0" w:color="auto"/>
            <w:left w:val="none" w:sz="0" w:space="0" w:color="auto"/>
            <w:bottom w:val="none" w:sz="0" w:space="0" w:color="auto"/>
            <w:right w:val="none" w:sz="0" w:space="0" w:color="auto"/>
          </w:divBdr>
          <w:divsChild>
            <w:div w:id="608396622">
              <w:marLeft w:val="0"/>
              <w:marRight w:val="0"/>
              <w:marTop w:val="0"/>
              <w:marBottom w:val="0"/>
              <w:divBdr>
                <w:top w:val="none" w:sz="0" w:space="0" w:color="auto"/>
                <w:left w:val="none" w:sz="0" w:space="0" w:color="auto"/>
                <w:bottom w:val="none" w:sz="0" w:space="0" w:color="auto"/>
                <w:right w:val="none" w:sz="0" w:space="0" w:color="auto"/>
              </w:divBdr>
              <w:divsChild>
                <w:div w:id="1578858208">
                  <w:marLeft w:val="0"/>
                  <w:marRight w:val="0"/>
                  <w:marTop w:val="0"/>
                  <w:marBottom w:val="0"/>
                  <w:divBdr>
                    <w:top w:val="none" w:sz="0" w:space="0" w:color="auto"/>
                    <w:left w:val="none" w:sz="0" w:space="0" w:color="auto"/>
                    <w:bottom w:val="none" w:sz="0" w:space="0" w:color="auto"/>
                    <w:right w:val="none" w:sz="0" w:space="0" w:color="auto"/>
                  </w:divBdr>
                  <w:divsChild>
                    <w:div w:id="1731690127">
                      <w:marLeft w:val="0"/>
                      <w:marRight w:val="0"/>
                      <w:marTop w:val="0"/>
                      <w:marBottom w:val="0"/>
                      <w:divBdr>
                        <w:top w:val="none" w:sz="0" w:space="0" w:color="auto"/>
                        <w:left w:val="none" w:sz="0" w:space="0" w:color="auto"/>
                        <w:bottom w:val="none" w:sz="0" w:space="0" w:color="auto"/>
                        <w:right w:val="none" w:sz="0" w:space="0" w:color="auto"/>
                      </w:divBdr>
                      <w:divsChild>
                        <w:div w:id="1003166024">
                          <w:marLeft w:val="0"/>
                          <w:marRight w:val="0"/>
                          <w:marTop w:val="0"/>
                          <w:marBottom w:val="0"/>
                          <w:divBdr>
                            <w:top w:val="none" w:sz="0" w:space="0" w:color="auto"/>
                            <w:left w:val="none" w:sz="0" w:space="0" w:color="auto"/>
                            <w:bottom w:val="none" w:sz="0" w:space="0" w:color="auto"/>
                            <w:right w:val="none" w:sz="0" w:space="0" w:color="auto"/>
                          </w:divBdr>
                          <w:divsChild>
                            <w:div w:id="1404722958">
                              <w:marLeft w:val="0"/>
                              <w:marRight w:val="0"/>
                              <w:marTop w:val="0"/>
                              <w:marBottom w:val="0"/>
                              <w:divBdr>
                                <w:top w:val="none" w:sz="0" w:space="0" w:color="auto"/>
                                <w:left w:val="single" w:sz="6" w:space="0" w:color="E5E3E3"/>
                                <w:bottom w:val="none" w:sz="0" w:space="0" w:color="auto"/>
                                <w:right w:val="none" w:sz="0" w:space="0" w:color="auto"/>
                              </w:divBdr>
                              <w:divsChild>
                                <w:div w:id="48725276">
                                  <w:marLeft w:val="0"/>
                                  <w:marRight w:val="0"/>
                                  <w:marTop w:val="0"/>
                                  <w:marBottom w:val="0"/>
                                  <w:divBdr>
                                    <w:top w:val="none" w:sz="0" w:space="0" w:color="auto"/>
                                    <w:left w:val="none" w:sz="0" w:space="0" w:color="auto"/>
                                    <w:bottom w:val="none" w:sz="0" w:space="0" w:color="auto"/>
                                    <w:right w:val="none" w:sz="0" w:space="0" w:color="auto"/>
                                  </w:divBdr>
                                  <w:divsChild>
                                    <w:div w:id="1651402499">
                                      <w:marLeft w:val="0"/>
                                      <w:marRight w:val="0"/>
                                      <w:marTop w:val="0"/>
                                      <w:marBottom w:val="0"/>
                                      <w:divBdr>
                                        <w:top w:val="none" w:sz="0" w:space="0" w:color="auto"/>
                                        <w:left w:val="none" w:sz="0" w:space="0" w:color="auto"/>
                                        <w:bottom w:val="none" w:sz="0" w:space="0" w:color="auto"/>
                                        <w:right w:val="none" w:sz="0" w:space="0" w:color="auto"/>
                                      </w:divBdr>
                                      <w:divsChild>
                                        <w:div w:id="534318857">
                                          <w:marLeft w:val="0"/>
                                          <w:marRight w:val="0"/>
                                          <w:marTop w:val="0"/>
                                          <w:marBottom w:val="0"/>
                                          <w:divBdr>
                                            <w:top w:val="none" w:sz="0" w:space="0" w:color="auto"/>
                                            <w:left w:val="none" w:sz="0" w:space="0" w:color="auto"/>
                                            <w:bottom w:val="none" w:sz="0" w:space="0" w:color="auto"/>
                                            <w:right w:val="none" w:sz="0" w:space="0" w:color="auto"/>
                                          </w:divBdr>
                                          <w:divsChild>
                                            <w:div w:id="1319531382">
                                              <w:marLeft w:val="0"/>
                                              <w:marRight w:val="0"/>
                                              <w:marTop w:val="0"/>
                                              <w:marBottom w:val="0"/>
                                              <w:divBdr>
                                                <w:top w:val="none" w:sz="0" w:space="0" w:color="auto"/>
                                                <w:left w:val="none" w:sz="0" w:space="0" w:color="auto"/>
                                                <w:bottom w:val="none" w:sz="0" w:space="0" w:color="auto"/>
                                                <w:right w:val="none" w:sz="0" w:space="0" w:color="auto"/>
                                              </w:divBdr>
                                              <w:divsChild>
                                                <w:div w:id="1051923362">
                                                  <w:marLeft w:val="0"/>
                                                  <w:marRight w:val="0"/>
                                                  <w:marTop w:val="0"/>
                                                  <w:marBottom w:val="0"/>
                                                  <w:divBdr>
                                                    <w:top w:val="none" w:sz="0" w:space="0" w:color="auto"/>
                                                    <w:left w:val="none" w:sz="0" w:space="0" w:color="auto"/>
                                                    <w:bottom w:val="none" w:sz="0" w:space="0" w:color="auto"/>
                                                    <w:right w:val="none" w:sz="0" w:space="0" w:color="auto"/>
                                                  </w:divBdr>
                                                  <w:divsChild>
                                                    <w:div w:id="838230008">
                                                      <w:marLeft w:val="0"/>
                                                      <w:marRight w:val="0"/>
                                                      <w:marTop w:val="0"/>
                                                      <w:marBottom w:val="0"/>
                                                      <w:divBdr>
                                                        <w:top w:val="none" w:sz="0" w:space="0" w:color="auto"/>
                                                        <w:left w:val="none" w:sz="0" w:space="0" w:color="auto"/>
                                                        <w:bottom w:val="none" w:sz="0" w:space="0" w:color="auto"/>
                                                        <w:right w:val="none" w:sz="0" w:space="0" w:color="auto"/>
                                                      </w:divBdr>
                                                      <w:divsChild>
                                                        <w:div w:id="1356730881">
                                                          <w:marLeft w:val="480"/>
                                                          <w:marRight w:val="0"/>
                                                          <w:marTop w:val="0"/>
                                                          <w:marBottom w:val="0"/>
                                                          <w:divBdr>
                                                            <w:top w:val="none" w:sz="0" w:space="0" w:color="auto"/>
                                                            <w:left w:val="none" w:sz="0" w:space="0" w:color="auto"/>
                                                            <w:bottom w:val="none" w:sz="0" w:space="0" w:color="auto"/>
                                                            <w:right w:val="none" w:sz="0" w:space="0" w:color="auto"/>
                                                          </w:divBdr>
                                                          <w:divsChild>
                                                            <w:div w:id="26495794">
                                                              <w:marLeft w:val="0"/>
                                                              <w:marRight w:val="0"/>
                                                              <w:marTop w:val="0"/>
                                                              <w:marBottom w:val="0"/>
                                                              <w:divBdr>
                                                                <w:top w:val="none" w:sz="0" w:space="0" w:color="auto"/>
                                                                <w:left w:val="none" w:sz="0" w:space="0" w:color="auto"/>
                                                                <w:bottom w:val="none" w:sz="0" w:space="0" w:color="auto"/>
                                                                <w:right w:val="none" w:sz="0" w:space="0" w:color="auto"/>
                                                              </w:divBdr>
                                                              <w:divsChild>
                                                                <w:div w:id="343869003">
                                                                  <w:marLeft w:val="0"/>
                                                                  <w:marRight w:val="0"/>
                                                                  <w:marTop w:val="0"/>
                                                                  <w:marBottom w:val="0"/>
                                                                  <w:divBdr>
                                                                    <w:top w:val="none" w:sz="0" w:space="0" w:color="auto"/>
                                                                    <w:left w:val="none" w:sz="0" w:space="0" w:color="auto"/>
                                                                    <w:bottom w:val="none" w:sz="0" w:space="0" w:color="auto"/>
                                                                    <w:right w:val="none" w:sz="0" w:space="0" w:color="auto"/>
                                                                  </w:divBdr>
                                                                  <w:divsChild>
                                                                    <w:div w:id="1902474762">
                                                                      <w:marLeft w:val="0"/>
                                                                      <w:marRight w:val="0"/>
                                                                      <w:marTop w:val="0"/>
                                                                      <w:marBottom w:val="0"/>
                                                                      <w:divBdr>
                                                                        <w:top w:val="none" w:sz="0" w:space="0" w:color="auto"/>
                                                                        <w:left w:val="none" w:sz="0" w:space="0" w:color="auto"/>
                                                                        <w:bottom w:val="none" w:sz="0" w:space="0" w:color="auto"/>
                                                                        <w:right w:val="none" w:sz="0" w:space="0" w:color="auto"/>
                                                                      </w:divBdr>
                                                                      <w:divsChild>
                                                                        <w:div w:id="6029555">
                                                                          <w:marLeft w:val="0"/>
                                                                          <w:marRight w:val="0"/>
                                                                          <w:marTop w:val="0"/>
                                                                          <w:marBottom w:val="0"/>
                                                                          <w:divBdr>
                                                                            <w:top w:val="none" w:sz="0" w:space="0" w:color="auto"/>
                                                                            <w:left w:val="none" w:sz="0" w:space="0" w:color="auto"/>
                                                                            <w:bottom w:val="none" w:sz="0" w:space="0" w:color="auto"/>
                                                                            <w:right w:val="none" w:sz="0" w:space="0" w:color="auto"/>
                                                                          </w:divBdr>
                                                                          <w:divsChild>
                                                                            <w:div w:id="1935749534">
                                                                              <w:marLeft w:val="0"/>
                                                                              <w:marRight w:val="0"/>
                                                                              <w:marTop w:val="0"/>
                                                                              <w:marBottom w:val="0"/>
                                                                              <w:divBdr>
                                                                                <w:top w:val="none" w:sz="0" w:space="0" w:color="auto"/>
                                                                                <w:left w:val="none" w:sz="0" w:space="0" w:color="auto"/>
                                                                                <w:bottom w:val="none" w:sz="0" w:space="0" w:color="auto"/>
                                                                                <w:right w:val="none" w:sz="0" w:space="0" w:color="auto"/>
                                                                              </w:divBdr>
                                                                              <w:divsChild>
                                                                                <w:div w:id="1038118022">
                                                                                  <w:marLeft w:val="0"/>
                                                                                  <w:marRight w:val="0"/>
                                                                                  <w:marTop w:val="0"/>
                                                                                  <w:marBottom w:val="0"/>
                                                                                  <w:divBdr>
                                                                                    <w:top w:val="none" w:sz="0" w:space="0" w:color="auto"/>
                                                                                    <w:left w:val="none" w:sz="0" w:space="0" w:color="auto"/>
                                                                                    <w:bottom w:val="single" w:sz="6" w:space="23" w:color="auto"/>
                                                                                    <w:right w:val="none" w:sz="0" w:space="0" w:color="auto"/>
                                                                                  </w:divBdr>
                                                                                  <w:divsChild>
                                                                                    <w:div w:id="107090163">
                                                                                      <w:marLeft w:val="0"/>
                                                                                      <w:marRight w:val="0"/>
                                                                                      <w:marTop w:val="0"/>
                                                                                      <w:marBottom w:val="0"/>
                                                                                      <w:divBdr>
                                                                                        <w:top w:val="none" w:sz="0" w:space="0" w:color="auto"/>
                                                                                        <w:left w:val="none" w:sz="0" w:space="0" w:color="auto"/>
                                                                                        <w:bottom w:val="none" w:sz="0" w:space="0" w:color="auto"/>
                                                                                        <w:right w:val="none" w:sz="0" w:space="0" w:color="auto"/>
                                                                                      </w:divBdr>
                                                                                      <w:divsChild>
                                                                                        <w:div w:id="1867331304">
                                                                                          <w:marLeft w:val="0"/>
                                                                                          <w:marRight w:val="0"/>
                                                                                          <w:marTop w:val="0"/>
                                                                                          <w:marBottom w:val="0"/>
                                                                                          <w:divBdr>
                                                                                            <w:top w:val="none" w:sz="0" w:space="0" w:color="auto"/>
                                                                                            <w:left w:val="none" w:sz="0" w:space="0" w:color="auto"/>
                                                                                            <w:bottom w:val="none" w:sz="0" w:space="0" w:color="auto"/>
                                                                                            <w:right w:val="none" w:sz="0" w:space="0" w:color="auto"/>
                                                                                          </w:divBdr>
                                                                                          <w:divsChild>
                                                                                            <w:div w:id="1276908495">
                                                                                              <w:marLeft w:val="0"/>
                                                                                              <w:marRight w:val="0"/>
                                                                                              <w:marTop w:val="0"/>
                                                                                              <w:marBottom w:val="0"/>
                                                                                              <w:divBdr>
                                                                                                <w:top w:val="none" w:sz="0" w:space="0" w:color="auto"/>
                                                                                                <w:left w:val="none" w:sz="0" w:space="0" w:color="auto"/>
                                                                                                <w:bottom w:val="none" w:sz="0" w:space="0" w:color="auto"/>
                                                                                                <w:right w:val="none" w:sz="0" w:space="0" w:color="auto"/>
                                                                                              </w:divBdr>
                                                                                              <w:divsChild>
                                                                                                <w:div w:id="1656449463">
                                                                                                  <w:marLeft w:val="0"/>
                                                                                                  <w:marRight w:val="0"/>
                                                                                                  <w:marTop w:val="0"/>
                                                                                                  <w:marBottom w:val="0"/>
                                                                                                  <w:divBdr>
                                                                                                    <w:top w:val="none" w:sz="0" w:space="0" w:color="auto"/>
                                                                                                    <w:left w:val="none" w:sz="0" w:space="0" w:color="auto"/>
                                                                                                    <w:bottom w:val="none" w:sz="0" w:space="0" w:color="auto"/>
                                                                                                    <w:right w:val="none" w:sz="0" w:space="0" w:color="auto"/>
                                                                                                  </w:divBdr>
                                                                                                  <w:divsChild>
                                                                                                    <w:div w:id="1343895131">
                                                                                                      <w:marLeft w:val="0"/>
                                                                                                      <w:marRight w:val="0"/>
                                                                                                      <w:marTop w:val="0"/>
                                                                                                      <w:marBottom w:val="0"/>
                                                                                                      <w:divBdr>
                                                                                                        <w:top w:val="none" w:sz="0" w:space="0" w:color="auto"/>
                                                                                                        <w:left w:val="none" w:sz="0" w:space="0" w:color="auto"/>
                                                                                                        <w:bottom w:val="none" w:sz="0" w:space="0" w:color="auto"/>
                                                                                                        <w:right w:val="none" w:sz="0" w:space="0" w:color="auto"/>
                                                                                                      </w:divBdr>
                                                                                                      <w:divsChild>
                                                                                                        <w:div w:id="868646533">
                                                                                                          <w:marLeft w:val="0"/>
                                                                                                          <w:marRight w:val="0"/>
                                                                                                          <w:marTop w:val="0"/>
                                                                                                          <w:marBottom w:val="0"/>
                                                                                                          <w:divBdr>
                                                                                                            <w:top w:val="none" w:sz="0" w:space="0" w:color="auto"/>
                                                                                                            <w:left w:val="none" w:sz="0" w:space="0" w:color="auto"/>
                                                                                                            <w:bottom w:val="none" w:sz="0" w:space="0" w:color="auto"/>
                                                                                                            <w:right w:val="none" w:sz="0" w:space="0" w:color="auto"/>
                                                                                                          </w:divBdr>
                                                                                                          <w:divsChild>
                                                                                                            <w:div w:id="657925824">
                                                                                                              <w:marLeft w:val="0"/>
                                                                                                              <w:marRight w:val="0"/>
                                                                                                              <w:marTop w:val="280"/>
                                                                                                              <w:marBottom w:val="280"/>
                                                                                                              <w:divBdr>
                                                                                                                <w:top w:val="none" w:sz="0" w:space="0" w:color="auto"/>
                                                                                                                <w:left w:val="none" w:sz="0" w:space="0" w:color="auto"/>
                                                                                                                <w:bottom w:val="none" w:sz="0" w:space="0" w:color="auto"/>
                                                                                                                <w:right w:val="none" w:sz="0" w:space="0" w:color="auto"/>
                                                                                                              </w:divBdr>
                                                                                                            </w:div>
                                                                                                            <w:div w:id="499925974">
                                                                                                              <w:marLeft w:val="0"/>
                                                                                                              <w:marRight w:val="0"/>
                                                                                                              <w:marTop w:val="280"/>
                                                                                                              <w:marBottom w:val="280"/>
                                                                                                              <w:divBdr>
                                                                                                                <w:top w:val="none" w:sz="0" w:space="0" w:color="auto"/>
                                                                                                                <w:left w:val="none" w:sz="0" w:space="0" w:color="auto"/>
                                                                                                                <w:bottom w:val="none" w:sz="0" w:space="0" w:color="auto"/>
                                                                                                                <w:right w:val="none" w:sz="0" w:space="0" w:color="auto"/>
                                                                                                              </w:divBdr>
                                                                                                            </w:div>
                                                                                                            <w:div w:id="66997416">
                                                                                                              <w:marLeft w:val="0"/>
                                                                                                              <w:marRight w:val="0"/>
                                                                                                              <w:marTop w:val="280"/>
                                                                                                              <w:marBottom w:val="280"/>
                                                                                                              <w:divBdr>
                                                                                                                <w:top w:val="none" w:sz="0" w:space="0" w:color="auto"/>
                                                                                                                <w:left w:val="none" w:sz="0" w:space="0" w:color="auto"/>
                                                                                                                <w:bottom w:val="none" w:sz="0" w:space="0" w:color="auto"/>
                                                                                                                <w:right w:val="none" w:sz="0" w:space="0" w:color="auto"/>
                                                                                                              </w:divBdr>
                                                                                                            </w:div>
                                                                                                            <w:div w:id="1435977814">
                                                                                                              <w:marLeft w:val="0"/>
                                                                                                              <w:marRight w:val="0"/>
                                                                                                              <w:marTop w:val="280"/>
                                                                                                              <w:marBottom w:val="28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adelaide.edu.au/writingcentre/sites/default/files/docs/learningguide-mindmapping.pdf" TargetMode="External"/><Relationship Id="rId21" Type="http://schemas.openxmlformats.org/officeDocument/2006/relationships/image" Target="media/image3.png"/><Relationship Id="rId34" Type="http://schemas.openxmlformats.org/officeDocument/2006/relationships/footer" Target="footer3.xml"/><Relationship Id="rId42" Type="http://schemas.openxmlformats.org/officeDocument/2006/relationships/hyperlink" Target="https://www.education.vic.gov.au/school/teachers/teachingresources/discipline/english/literacy/speakinglistening/Pages/exampleroleplay.aspx" TargetMode="External"/><Relationship Id="rId47" Type="http://schemas.openxmlformats.org/officeDocument/2006/relationships/hyperlink" Target="https://resolve.edu.au/pedagogical-tools/learning-community-tools/learning-each-other" TargetMode="External"/><Relationship Id="rId50" Type="http://schemas.openxmlformats.org/officeDocument/2006/relationships/hyperlink" Target="https://easyeslgames.com/snowball/" TargetMode="External"/><Relationship Id="rId55" Type="http://schemas.openxmlformats.org/officeDocument/2006/relationships/hyperlink" Target="https://tesolatrennertnyc.wordpress.com/2013/09/25/quick-activity-idea-yes-but-dialogue-game/" TargetMode="External"/><Relationship Id="rId63" Type="http://schemas.openxmlformats.org/officeDocument/2006/relationships/header" Target="header6.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education.vic.gov.au/school/teachers/support/diversity/eal/Pages/Understanding-students-language-practices.aspx" TargetMode="External"/><Relationship Id="rId29" Type="http://schemas.openxmlformats.org/officeDocument/2006/relationships/hyperlink" Target="https://www.education.vic.gov.au/school/teachers/teachingresources/multicultural/Pages/lmerc.aspx" TargetMode="External"/><Relationship Id="rId11" Type="http://schemas.openxmlformats.org/officeDocument/2006/relationships/image" Target="media/image1.jpg"/><Relationship Id="rId24" Type="http://schemas.openxmlformats.org/officeDocument/2006/relationships/hyperlink" Target="https://dictionary.cambridge.org/grammar/british-grammar/discourse-markers-so-right-okay" TargetMode="External"/><Relationship Id="rId32" Type="http://schemas.openxmlformats.org/officeDocument/2006/relationships/hyperlink" Target="https://education.nsw.gov.au/teaching-and-learning/learning-from-home/teaching-at-home/expectations/contemporary-learning-and-teaching-from-home/learning-from-home--teaching-strategies/fishbowl" TargetMode="External"/><Relationship Id="rId37" Type="http://schemas.openxmlformats.org/officeDocument/2006/relationships/hyperlink" Target="https://comprehensibleclassroom.com/2013/10/07/gallery-walk-language-classes/" TargetMode="External"/><Relationship Id="rId40" Type="http://schemas.openxmlformats.org/officeDocument/2006/relationships/hyperlink" Target="https://resolve.edu.au/pedagogical-tools/learning-community-tools/learning-each-other" TargetMode="External"/><Relationship Id="rId45" Type="http://schemas.openxmlformats.org/officeDocument/2006/relationships/hyperlink" Target="https://www.usingenglish.com/teachers/articles/21-negotiating-in-english-games.html" TargetMode="External"/><Relationship Id="rId53" Type="http://schemas.openxmlformats.org/officeDocument/2006/relationships/hyperlink" Target="https://getting-it-together.moadoph.gov.au/teacher-guide/graphic-organisers.html" TargetMode="External"/><Relationship Id="rId58" Type="http://schemas.openxmlformats.org/officeDocument/2006/relationships/hyperlink" Target="https://online.visual-paradigm.com/knowledge/brainstorming/what-is-diamond-ranking-strategy/" TargetMode="External"/><Relationship Id="rId66" Type="http://schemas.openxmlformats.org/officeDocument/2006/relationships/glossaryDocument" Target="glossary/document.xml"/><Relationship Id="rId5" Type="http://schemas.openxmlformats.org/officeDocument/2006/relationships/numbering" Target="numbering.xml"/><Relationship Id="rId61" Type="http://schemas.openxmlformats.org/officeDocument/2006/relationships/header" Target="header5.xml"/><Relationship Id="rId19" Type="http://schemas.openxmlformats.org/officeDocument/2006/relationships/hyperlink" Target="https://pz.harvard.edu/sites/default/files/What%20Makes%20You%20Say%20That_1.pdf" TargetMode="External"/><Relationship Id="rId14" Type="http://schemas.openxmlformats.org/officeDocument/2006/relationships/header" Target="header2.xml"/><Relationship Id="rId22" Type="http://schemas.openxmlformats.org/officeDocument/2006/relationships/hyperlink" Target="https://www.debatingsa.com.au/wp-content/uploads/2017/07/Speech-Structure-Template.pdf" TargetMode="External"/><Relationship Id="rId27" Type="http://schemas.openxmlformats.org/officeDocument/2006/relationships/hyperlink" Target="https://app.education.nsw.gov.au/digital-learning-selector/LearningActivity/Browser?cache_id=0a821" TargetMode="External"/><Relationship Id="rId30" Type="http://schemas.openxmlformats.org/officeDocument/2006/relationships/hyperlink" Target="https://www.theedadvocate.org/how-to-implement-the-gallery-walk-teaching-strategy-in-your-classroom/" TargetMode="External"/><Relationship Id="rId35" Type="http://schemas.openxmlformats.org/officeDocument/2006/relationships/header" Target="header4.xml"/><Relationship Id="rId43" Type="http://schemas.openxmlformats.org/officeDocument/2006/relationships/hyperlink" Target="https://resolve.edu.au/pedagogical-tools/learning-community-tools/learning-each-other" TargetMode="External"/><Relationship Id="rId48" Type="http://schemas.openxmlformats.org/officeDocument/2006/relationships/hyperlink" Target="https://education.nationalgeographic.org/resource/see-think-wonder/" TargetMode="External"/><Relationship Id="rId56" Type="http://schemas.openxmlformats.org/officeDocument/2006/relationships/hyperlink" Target="https://www.dramanotebook.com/drama-games/yes-and/" TargetMode="External"/><Relationship Id="rId64" Type="http://schemas.openxmlformats.org/officeDocument/2006/relationships/footer" Target="footer6.xml"/><Relationship Id="rId8" Type="http://schemas.openxmlformats.org/officeDocument/2006/relationships/webSettings" Target="webSettings.xml"/><Relationship Id="rId51" Type="http://schemas.openxmlformats.org/officeDocument/2006/relationships/hyperlink" Target="https://www.teachingenglish.org.uk/teaching-resources/teaching-secondary/activities/pre-intermediate-a2/running-dictation"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s://learningandteaching.anu.edu.au/resources/gallery-walk-activity/" TargetMode="External"/><Relationship Id="rId25" Type="http://schemas.openxmlformats.org/officeDocument/2006/relationships/hyperlink" Target="https://lo.unisa.edu.au/mod/book/view.php?id=611321&amp;chapterid=100451" TargetMode="External"/><Relationship Id="rId33" Type="http://schemas.openxmlformats.org/officeDocument/2006/relationships/header" Target="header3.xml"/><Relationship Id="rId38" Type="http://schemas.openxmlformats.org/officeDocument/2006/relationships/hyperlink" Target="https://cetl.uconn.edu/resources/teaching-your-course/leading-effective-discussions/socratic-questions/" TargetMode="External"/><Relationship Id="rId46" Type="http://schemas.openxmlformats.org/officeDocument/2006/relationships/hyperlink" Target="https://museumsvictoria.com.au/immigrationmuseum/whats-on/" TargetMode="External"/><Relationship Id="rId59" Type="http://schemas.openxmlformats.org/officeDocument/2006/relationships/hyperlink" Target="https://thinkingmuseum.com/2022/12/15/5-thinking-routines-for-comparing-contrasting/" TargetMode="External"/><Relationship Id="rId67" Type="http://schemas.openxmlformats.org/officeDocument/2006/relationships/theme" Target="theme/theme1.xml"/><Relationship Id="rId20" Type="http://schemas.openxmlformats.org/officeDocument/2006/relationships/image" Target="media/image2.png"/><Relationship Id="rId41" Type="http://schemas.openxmlformats.org/officeDocument/2006/relationships/hyperlink" Target="https://getting-it-together.moadoph.gov.au/images/graphic-organisers/pdf/KWHL-chart.pdf" TargetMode="External"/><Relationship Id="rId54" Type="http://schemas.openxmlformats.org/officeDocument/2006/relationships/hyperlink" Target="https://education.nsw.gov.au/teaching-and-learning/learning-remotely/teaching-at-home/expectations/contemporary-learning-and-teaching-from-home/learning-from-home--teaching-strategies" TargetMode="External"/><Relationship Id="rId62" Type="http://schemas.openxmlformats.org/officeDocument/2006/relationships/footer" Target="footer5.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footer" Target="footer2.xml"/><Relationship Id="rId23" Type="http://schemas.openxmlformats.org/officeDocument/2006/relationships/hyperlink" Target="https://www.debatingsa.com.au/resources/" TargetMode="External"/><Relationship Id="rId28" Type="http://schemas.openxmlformats.org/officeDocument/2006/relationships/hyperlink" Target="https://app.education.nsw.gov.au/digital-learning-selector/LearningActivity/Card/578?clearCache=ceaeab70-6ab7-bbd1-370c-19a643c2e73d" TargetMode="External"/><Relationship Id="rId36" Type="http://schemas.openxmlformats.org/officeDocument/2006/relationships/footer" Target="footer4.xml"/><Relationship Id="rId49" Type="http://schemas.openxmlformats.org/officeDocument/2006/relationships/hyperlink" Target="https://learningcommons.ubc.ca/thinking-critically/" TargetMode="External"/><Relationship Id="rId57" Type="http://schemas.openxmlformats.org/officeDocument/2006/relationships/hyperlink" Target="https://resolve.edu.au/pedagogical-tools/learning-community-tools/learning-each-other" TargetMode="External"/><Relationship Id="rId10" Type="http://schemas.openxmlformats.org/officeDocument/2006/relationships/endnotes" Target="endnotes.xml"/><Relationship Id="rId31" Type="http://schemas.openxmlformats.org/officeDocument/2006/relationships/hyperlink" Target="https://www.debatingsa.com.au/wp-content/uploads/2014/03/Debating-A-Brief-Introduction-for-Beginners.pdf" TargetMode="External"/><Relationship Id="rId44" Type="http://schemas.openxmlformats.org/officeDocument/2006/relationships/hyperlink" Target="https://peo.gov.au/teach-our-parliament/classroom-activities/democratic-ideas/learn-to-negotiate/" TargetMode="External"/><Relationship Id="rId52" Type="http://schemas.openxmlformats.org/officeDocument/2006/relationships/hyperlink" Target="https://www.nfi.edu/storyboard/" TargetMode="External"/><Relationship Id="rId60" Type="http://schemas.openxmlformats.org/officeDocument/2006/relationships/hyperlink" Target="https://education.nsw.gov.au/teaching-and-learning/professional-learning/teacher-quality-and-accreditation/strong-start-great-teachers/refining-practice/peer-and-self-assessment-for-students/strategies-for-student-peer-assessment" TargetMode="External"/><Relationship Id="rId65"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hyperlink" Target="https://pz.harvard.edu/sites/default/files/What%20Makes%20You%20Say%20That_1.pdf" TargetMode="External"/><Relationship Id="rId39" Type="http://schemas.openxmlformats.org/officeDocument/2006/relationships/hyperlink" Target="https://www.sadlier.com/school/ela-blog/how-to-use-the-circle-of-viewpoints-routine-with-students" TargetMode="External"/></Relationships>
</file>

<file path=word/_rels/footer2.xml.rels><?xml version="1.0" encoding="UTF-8" standalone="yes"?>
<Relationships xmlns="http://schemas.openxmlformats.org/package/2006/relationships"><Relationship Id="rId1" Type="http://schemas.openxmlformats.org/officeDocument/2006/relationships/hyperlink" Target="https://www.vcaa.vic.edu.au/Footer/Pages/Copyright.aspx" TargetMode="External"/></Relationships>
</file>

<file path=word/_rels/footer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4.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_rels/footer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hyperlink" Target="https://www.vcaa.vic.edu.au/Footer/Pages/Copyright.aspx" TargetMode="External"/></Relationships>
</file>

<file path=word/_rels/footer6.xml.rels><?xml version="1.0" encoding="UTF-8" standalone="yes"?>
<Relationships xmlns="http://schemas.openxmlformats.org/package/2006/relationships"><Relationship Id="rId1" Type="http://schemas.openxmlformats.org/officeDocument/2006/relationships/hyperlink" Target="http://www.vcaa.vic.edu.au/Pages/aboutus/policies/policy-copyright.asp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75BD38B864049E4CB05FD22C1CB75C76"/>
        <w:category>
          <w:name w:val="General"/>
          <w:gallery w:val="placeholder"/>
        </w:category>
        <w:types>
          <w:type w:val="bbPlcHdr"/>
        </w:types>
        <w:behaviors>
          <w:behavior w:val="content"/>
        </w:behaviors>
        <w:guid w:val="{0367762B-DBA4-3443-8E14-1E7804D7B710}"/>
      </w:docPartPr>
      <w:docPartBody>
        <w:p w:rsidR="004567A0" w:rsidRDefault="004567A0">
          <w:pPr>
            <w:pStyle w:val="75BD38B864049E4CB05FD22C1CB75C76"/>
          </w:pPr>
          <w:r w:rsidRPr="00FA5D49">
            <w:rPr>
              <w:rStyle w:val="PlaceholderText"/>
            </w:rPr>
            <w:t>[Title]</w:t>
          </w:r>
        </w:p>
      </w:docPartBody>
    </w:docPart>
    <w:docPart>
      <w:docPartPr>
        <w:name w:val="4D6EBC2B732D48E4B2E4BD5E74B6EFC2"/>
        <w:category>
          <w:name w:val="General"/>
          <w:gallery w:val="placeholder"/>
        </w:category>
        <w:types>
          <w:type w:val="bbPlcHdr"/>
        </w:types>
        <w:behaviors>
          <w:behavior w:val="content"/>
        </w:behaviors>
        <w:guid w:val="{0A6E691C-1D7E-4C73-AC61-A185D40EB1B3}"/>
      </w:docPartPr>
      <w:docPartBody>
        <w:p w:rsidR="001105F0" w:rsidRDefault="001105F0" w:rsidP="001105F0">
          <w:pPr>
            <w:pStyle w:val="4D6EBC2B732D48E4B2E4BD5E74B6EFC2"/>
          </w:pPr>
          <w:r w:rsidRPr="007A01CF">
            <w:rPr>
              <w:rStyle w:val="PlaceholderText"/>
            </w:rPr>
            <w:t>Click or tap here to enter text.</w:t>
          </w:r>
        </w:p>
      </w:docPartBody>
    </w:docPart>
    <w:docPart>
      <w:docPartPr>
        <w:name w:val="F4E6D10DD7BC469D98C2FD97651ADCBF"/>
        <w:category>
          <w:name w:val="General"/>
          <w:gallery w:val="placeholder"/>
        </w:category>
        <w:types>
          <w:type w:val="bbPlcHdr"/>
        </w:types>
        <w:behaviors>
          <w:behavior w:val="content"/>
        </w:behaviors>
        <w:guid w:val="{913D3079-AE83-42AA-8146-5F9C4B458FB0}"/>
      </w:docPartPr>
      <w:docPartBody>
        <w:p w:rsidR="001105F0" w:rsidRDefault="001105F0" w:rsidP="001105F0">
          <w:pPr>
            <w:pStyle w:val="F4E6D10DD7BC469D98C2FD97651ADCBF"/>
          </w:pPr>
          <w:r w:rsidRPr="007A01CF">
            <w:rPr>
              <w:rStyle w:val="PlaceholderText"/>
            </w:rPr>
            <w:t>[Title]</w:t>
          </w:r>
        </w:p>
      </w:docPartBody>
    </w:docPart>
    <w:docPart>
      <w:docPartPr>
        <w:name w:val="48BF3D86B340478CAB32FD6600A7DC88"/>
        <w:category>
          <w:name w:val="General"/>
          <w:gallery w:val="placeholder"/>
        </w:category>
        <w:types>
          <w:type w:val="bbPlcHdr"/>
        </w:types>
        <w:behaviors>
          <w:behavior w:val="content"/>
        </w:behaviors>
        <w:guid w:val="{CF04C0C1-D451-44A3-93DC-CD69CF00507C}"/>
      </w:docPartPr>
      <w:docPartBody>
        <w:p w:rsidR="001105F0" w:rsidRDefault="001105F0" w:rsidP="001105F0">
          <w:pPr>
            <w:pStyle w:val="48BF3D86B340478CAB32FD6600A7DC88"/>
          </w:pPr>
          <w:r w:rsidRPr="003D58FC">
            <w:rPr>
              <w:rStyle w:val="PlaceholderText"/>
            </w:rPr>
            <w:t>[Keywords]</w:t>
          </w:r>
        </w:p>
      </w:docPartBody>
    </w:docPart>
    <w:docPart>
      <w:docPartPr>
        <w:name w:val="8C5172F6DC554A2D83204469DE7029B5"/>
        <w:category>
          <w:name w:val="General"/>
          <w:gallery w:val="placeholder"/>
        </w:category>
        <w:types>
          <w:type w:val="bbPlcHdr"/>
        </w:types>
        <w:behaviors>
          <w:behavior w:val="content"/>
        </w:behaviors>
        <w:guid w:val="{2588DE60-93FE-4C1C-902A-5C4A7481AC49}"/>
      </w:docPartPr>
      <w:docPartBody>
        <w:p w:rsidR="001105F0" w:rsidRDefault="001105F0" w:rsidP="001105F0">
          <w:pPr>
            <w:pStyle w:val="8C5172F6DC554A2D83204469DE7029B5"/>
          </w:pPr>
          <w:r w:rsidRPr="003D58FC">
            <w:rPr>
              <w:rStyle w:val="PlaceholderText"/>
            </w:rPr>
            <w:t>[Keywords]</w:t>
          </w:r>
        </w:p>
      </w:docPartBody>
    </w:docPart>
    <w:docPart>
      <w:docPartPr>
        <w:name w:val="CAF0E235762F4BAAA840B4E33F104870"/>
        <w:category>
          <w:name w:val="General"/>
          <w:gallery w:val="placeholder"/>
        </w:category>
        <w:types>
          <w:type w:val="bbPlcHdr"/>
        </w:types>
        <w:behaviors>
          <w:behavior w:val="content"/>
        </w:behaviors>
        <w:guid w:val="{13B16576-4ED8-4561-ACFF-0777054A5C4E}"/>
      </w:docPartPr>
      <w:docPartBody>
        <w:p w:rsidR="001105F0" w:rsidRDefault="001105F0" w:rsidP="001105F0">
          <w:pPr>
            <w:pStyle w:val="CAF0E235762F4BAAA840B4E33F104870"/>
          </w:pPr>
          <w:r w:rsidRPr="003D58FC">
            <w:rPr>
              <w:rStyle w:val="PlaceholderText"/>
            </w:rPr>
            <w:t>[Keywords]</w:t>
          </w:r>
        </w:p>
      </w:docPartBody>
    </w:docPart>
    <w:docPart>
      <w:docPartPr>
        <w:name w:val="B5EB1A1702B64F8AB7A098831B14D05C"/>
        <w:category>
          <w:name w:val="General"/>
          <w:gallery w:val="placeholder"/>
        </w:category>
        <w:types>
          <w:type w:val="bbPlcHdr"/>
        </w:types>
        <w:behaviors>
          <w:behavior w:val="content"/>
        </w:behaviors>
        <w:guid w:val="{B1791411-C53E-486F-96E5-B380C8DCBE41}"/>
      </w:docPartPr>
      <w:docPartBody>
        <w:p w:rsidR="001105F0" w:rsidRDefault="001105F0" w:rsidP="001105F0">
          <w:pPr>
            <w:pStyle w:val="B5EB1A1702B64F8AB7A098831B14D05C"/>
          </w:pPr>
          <w:r w:rsidRPr="003D58FC">
            <w:rPr>
              <w:rStyle w:val="PlaceholderText"/>
            </w:rPr>
            <w:t>[Keywords]</w:t>
          </w:r>
        </w:p>
      </w:docPartBody>
    </w:docPart>
    <w:docPart>
      <w:docPartPr>
        <w:name w:val="4FA7C5899B624E77B849F89DDE2C3A01"/>
        <w:category>
          <w:name w:val="General"/>
          <w:gallery w:val="placeholder"/>
        </w:category>
        <w:types>
          <w:type w:val="bbPlcHdr"/>
        </w:types>
        <w:behaviors>
          <w:behavior w:val="content"/>
        </w:behaviors>
        <w:guid w:val="{BDAF48CD-7C12-42A0-8F7C-25D6091AC350}"/>
      </w:docPartPr>
      <w:docPartBody>
        <w:p w:rsidR="001105F0" w:rsidRDefault="001105F0" w:rsidP="001105F0">
          <w:pPr>
            <w:pStyle w:val="4FA7C5899B624E77B849F89DDE2C3A01"/>
          </w:pPr>
          <w:r w:rsidRPr="003D58FC">
            <w:rPr>
              <w:rStyle w:val="PlaceholderText"/>
            </w:rPr>
            <w:t>[Keywords]</w:t>
          </w:r>
        </w:p>
      </w:docPartBody>
    </w:docPart>
    <w:docPart>
      <w:docPartPr>
        <w:name w:val="88C6725B4FF843C8B47B351E65A9142C"/>
        <w:category>
          <w:name w:val="General"/>
          <w:gallery w:val="placeholder"/>
        </w:category>
        <w:types>
          <w:type w:val="bbPlcHdr"/>
        </w:types>
        <w:behaviors>
          <w:behavior w:val="content"/>
        </w:behaviors>
        <w:guid w:val="{D6519ED6-4804-4FCE-BADE-38DD8A944E30}"/>
      </w:docPartPr>
      <w:docPartBody>
        <w:p w:rsidR="001105F0" w:rsidRDefault="001105F0" w:rsidP="001105F0">
          <w:pPr>
            <w:pStyle w:val="88C6725B4FF843C8B47B351E65A9142C"/>
          </w:pPr>
          <w:r w:rsidRPr="003D58FC">
            <w:rPr>
              <w:rStyle w:val="PlaceholderText"/>
            </w:rPr>
            <w:t>[Keywords]</w:t>
          </w:r>
        </w:p>
      </w:docPartBody>
    </w:docPart>
    <w:docPart>
      <w:docPartPr>
        <w:name w:val="7AB6B819A4BF4D028E0A3838D79F697D"/>
        <w:category>
          <w:name w:val="General"/>
          <w:gallery w:val="placeholder"/>
        </w:category>
        <w:types>
          <w:type w:val="bbPlcHdr"/>
        </w:types>
        <w:behaviors>
          <w:behavior w:val="content"/>
        </w:behaviors>
        <w:guid w:val="{D6F663B4-5182-4A0F-9D9B-362C01DED9B2}"/>
      </w:docPartPr>
      <w:docPartBody>
        <w:p w:rsidR="001105F0" w:rsidRDefault="001105F0" w:rsidP="001105F0">
          <w:pPr>
            <w:pStyle w:val="7AB6B819A4BF4D028E0A3838D79F697D"/>
          </w:pPr>
          <w:r w:rsidRPr="003D58FC">
            <w:rPr>
              <w:rStyle w:val="PlaceholderText"/>
            </w:rPr>
            <w:t>[Keywords]</w:t>
          </w:r>
        </w:p>
      </w:docPartBody>
    </w:docPart>
    <w:docPart>
      <w:docPartPr>
        <w:name w:val="C7CD0E0F4CC64882BF1D5D8EABC76BD0"/>
        <w:category>
          <w:name w:val="General"/>
          <w:gallery w:val="placeholder"/>
        </w:category>
        <w:types>
          <w:type w:val="bbPlcHdr"/>
        </w:types>
        <w:behaviors>
          <w:behavior w:val="content"/>
        </w:behaviors>
        <w:guid w:val="{61B767E6-1AE7-4C2E-88BE-E6921DDE3EC6}"/>
      </w:docPartPr>
      <w:docPartBody>
        <w:p w:rsidR="001105F0" w:rsidRDefault="001105F0" w:rsidP="001105F0">
          <w:pPr>
            <w:pStyle w:val="C7CD0E0F4CC64882BF1D5D8EABC76BD0"/>
          </w:pPr>
          <w:r w:rsidRPr="003D58FC">
            <w:rPr>
              <w:rStyle w:val="PlaceholderText"/>
            </w:rPr>
            <w:t>[Keywords]</w:t>
          </w:r>
        </w:p>
      </w:docPartBody>
    </w:docPart>
    <w:docPart>
      <w:docPartPr>
        <w:name w:val="DB3D2D8680844E8D99F387DBFFA4030F"/>
        <w:category>
          <w:name w:val="General"/>
          <w:gallery w:val="placeholder"/>
        </w:category>
        <w:types>
          <w:type w:val="bbPlcHdr"/>
        </w:types>
        <w:behaviors>
          <w:behavior w:val="content"/>
        </w:behaviors>
        <w:guid w:val="{1D05C2B0-D09A-4C23-A3C6-573E4E108E6A}"/>
      </w:docPartPr>
      <w:docPartBody>
        <w:p w:rsidR="001105F0" w:rsidRDefault="001105F0" w:rsidP="001105F0">
          <w:pPr>
            <w:pStyle w:val="DB3D2D8680844E8D99F387DBFFA4030F"/>
          </w:pPr>
          <w:r w:rsidRPr="003D58FC">
            <w:rPr>
              <w:rStyle w:val="PlaceholderText"/>
            </w:rPr>
            <w:t>[Keywords]</w:t>
          </w:r>
        </w:p>
      </w:docPartBody>
    </w:docPart>
    <w:docPart>
      <w:docPartPr>
        <w:name w:val="0AFF7907E6814840A3BB1B6AB3EB5406"/>
        <w:category>
          <w:name w:val="General"/>
          <w:gallery w:val="placeholder"/>
        </w:category>
        <w:types>
          <w:type w:val="bbPlcHdr"/>
        </w:types>
        <w:behaviors>
          <w:behavior w:val="content"/>
        </w:behaviors>
        <w:guid w:val="{0428EF41-1F6B-435C-9DCC-28624C132443}"/>
      </w:docPartPr>
      <w:docPartBody>
        <w:p w:rsidR="001105F0" w:rsidRDefault="001105F0" w:rsidP="001105F0">
          <w:pPr>
            <w:pStyle w:val="0AFF7907E6814840A3BB1B6AB3EB5406"/>
          </w:pPr>
          <w:r w:rsidRPr="003D58FC">
            <w:rPr>
              <w:rStyle w:val="PlaceholderText"/>
            </w:rPr>
            <w:t>[Keywords]</w:t>
          </w:r>
        </w:p>
      </w:docPartBody>
    </w:docPart>
    <w:docPart>
      <w:docPartPr>
        <w:name w:val="7B63216792164B9FBD7CC0A33D6F14DC"/>
        <w:category>
          <w:name w:val="General"/>
          <w:gallery w:val="placeholder"/>
        </w:category>
        <w:types>
          <w:type w:val="bbPlcHdr"/>
        </w:types>
        <w:behaviors>
          <w:behavior w:val="content"/>
        </w:behaviors>
        <w:guid w:val="{3DD1B283-B876-4644-B32A-62721D86A6FB}"/>
      </w:docPartPr>
      <w:docPartBody>
        <w:p w:rsidR="001105F0" w:rsidRDefault="001105F0" w:rsidP="001105F0">
          <w:pPr>
            <w:pStyle w:val="7B63216792164B9FBD7CC0A33D6F14DC"/>
          </w:pPr>
          <w:r w:rsidRPr="003D58FC">
            <w:rPr>
              <w:rStyle w:val="PlaceholderText"/>
            </w:rPr>
            <w:t>[Keywords]</w:t>
          </w:r>
        </w:p>
      </w:docPartBody>
    </w:docPart>
    <w:docPart>
      <w:docPartPr>
        <w:name w:val="06B1E0F86DC24E47A51B5FC2D50AF8FE"/>
        <w:category>
          <w:name w:val="General"/>
          <w:gallery w:val="placeholder"/>
        </w:category>
        <w:types>
          <w:type w:val="bbPlcHdr"/>
        </w:types>
        <w:behaviors>
          <w:behavior w:val="content"/>
        </w:behaviors>
        <w:guid w:val="{CC4838A9-10DF-4132-AD90-1CA01AF4878C}"/>
      </w:docPartPr>
      <w:docPartBody>
        <w:p w:rsidR="001105F0" w:rsidRDefault="001105F0" w:rsidP="001105F0">
          <w:pPr>
            <w:pStyle w:val="06B1E0F86DC24E47A51B5FC2D50AF8FE"/>
          </w:pPr>
          <w:r w:rsidRPr="003D58FC">
            <w:rPr>
              <w:rStyle w:val="PlaceholderText"/>
            </w:rPr>
            <w:t>[Keywords]</w:t>
          </w:r>
        </w:p>
      </w:docPartBody>
    </w:docPart>
    <w:docPart>
      <w:docPartPr>
        <w:name w:val="F3714B050F724871BF07B7EC179FC628"/>
        <w:category>
          <w:name w:val="General"/>
          <w:gallery w:val="placeholder"/>
        </w:category>
        <w:types>
          <w:type w:val="bbPlcHdr"/>
        </w:types>
        <w:behaviors>
          <w:behavior w:val="content"/>
        </w:behaviors>
        <w:guid w:val="{0D10E47C-EBAE-447D-993D-953AC1C30FEF}"/>
      </w:docPartPr>
      <w:docPartBody>
        <w:p w:rsidR="001105F0" w:rsidRDefault="001105F0" w:rsidP="001105F0">
          <w:pPr>
            <w:pStyle w:val="F3714B050F724871BF07B7EC179FC628"/>
          </w:pPr>
          <w:r w:rsidRPr="003D58FC">
            <w:rPr>
              <w:rStyle w:val="PlaceholderText"/>
            </w:rPr>
            <w:t>[Keywords]</w:t>
          </w:r>
        </w:p>
      </w:docPartBody>
    </w:docPart>
    <w:docPart>
      <w:docPartPr>
        <w:name w:val="6D0A442101584E45A57FA972336F09C4"/>
        <w:category>
          <w:name w:val="General"/>
          <w:gallery w:val="placeholder"/>
        </w:category>
        <w:types>
          <w:type w:val="bbPlcHdr"/>
        </w:types>
        <w:behaviors>
          <w:behavior w:val="content"/>
        </w:behaviors>
        <w:guid w:val="{E67A739F-4DD9-43FE-A8FA-6EB27070AF7C}"/>
      </w:docPartPr>
      <w:docPartBody>
        <w:p w:rsidR="001105F0" w:rsidRDefault="001105F0" w:rsidP="001105F0">
          <w:pPr>
            <w:pStyle w:val="6D0A442101584E45A57FA972336F09C4"/>
          </w:pPr>
          <w:r w:rsidRPr="003D58FC">
            <w:rPr>
              <w:rStyle w:val="PlaceholderText"/>
            </w:rPr>
            <w:t>[Keywords]</w:t>
          </w:r>
        </w:p>
      </w:docPartBody>
    </w:docPart>
    <w:docPart>
      <w:docPartPr>
        <w:name w:val="418EFD314DA44A95A7B894DF9491F55A"/>
        <w:category>
          <w:name w:val="General"/>
          <w:gallery w:val="placeholder"/>
        </w:category>
        <w:types>
          <w:type w:val="bbPlcHdr"/>
        </w:types>
        <w:behaviors>
          <w:behavior w:val="content"/>
        </w:behaviors>
        <w:guid w:val="{EF45A767-5185-4DCE-8012-0B6F1B0F3672}"/>
      </w:docPartPr>
      <w:docPartBody>
        <w:p w:rsidR="001105F0" w:rsidRDefault="001105F0" w:rsidP="001105F0">
          <w:pPr>
            <w:pStyle w:val="418EFD314DA44A95A7B894DF9491F55A"/>
          </w:pPr>
          <w:r w:rsidRPr="003D58FC">
            <w:rPr>
              <w:rStyle w:val="PlaceholderText"/>
            </w:rPr>
            <w:t>[Keywords]</w:t>
          </w:r>
        </w:p>
      </w:docPartBody>
    </w:docPart>
    <w:docPart>
      <w:docPartPr>
        <w:name w:val="4AEB7568F5E94F16911A43938EB9E16B"/>
        <w:category>
          <w:name w:val="General"/>
          <w:gallery w:val="placeholder"/>
        </w:category>
        <w:types>
          <w:type w:val="bbPlcHdr"/>
        </w:types>
        <w:behaviors>
          <w:behavior w:val="content"/>
        </w:behaviors>
        <w:guid w:val="{02CBB610-1140-4E55-B31F-09471CEE5409}"/>
      </w:docPartPr>
      <w:docPartBody>
        <w:p w:rsidR="001105F0" w:rsidRDefault="001105F0" w:rsidP="001105F0">
          <w:pPr>
            <w:pStyle w:val="4AEB7568F5E94F16911A43938EB9E16B"/>
          </w:pPr>
          <w:r w:rsidRPr="003D58FC">
            <w:rPr>
              <w:rStyle w:val="PlaceholderText"/>
            </w:rPr>
            <w:t>[Keywords]</w:t>
          </w:r>
        </w:p>
      </w:docPartBody>
    </w:docPart>
    <w:docPart>
      <w:docPartPr>
        <w:name w:val="1E6396536ECB409292848E33E2ACE793"/>
        <w:category>
          <w:name w:val="General"/>
          <w:gallery w:val="placeholder"/>
        </w:category>
        <w:types>
          <w:type w:val="bbPlcHdr"/>
        </w:types>
        <w:behaviors>
          <w:behavior w:val="content"/>
        </w:behaviors>
        <w:guid w:val="{5339B746-31AD-4B0F-BBA4-02815F3ADA0B}"/>
      </w:docPartPr>
      <w:docPartBody>
        <w:p w:rsidR="001105F0" w:rsidRDefault="001105F0" w:rsidP="001105F0">
          <w:pPr>
            <w:pStyle w:val="1E6396536ECB409292848E33E2ACE793"/>
          </w:pPr>
          <w:r w:rsidRPr="003D58FC">
            <w:rPr>
              <w:rStyle w:val="PlaceholderText"/>
            </w:rPr>
            <w:t>[Keywords]</w:t>
          </w:r>
        </w:p>
      </w:docPartBody>
    </w:docPart>
    <w:docPart>
      <w:docPartPr>
        <w:name w:val="7198AA008D9141C4B796582E8E033516"/>
        <w:category>
          <w:name w:val="General"/>
          <w:gallery w:val="placeholder"/>
        </w:category>
        <w:types>
          <w:type w:val="bbPlcHdr"/>
        </w:types>
        <w:behaviors>
          <w:behavior w:val="content"/>
        </w:behaviors>
        <w:guid w:val="{CD144E79-ADF7-429D-9A65-8E120757EC20}"/>
      </w:docPartPr>
      <w:docPartBody>
        <w:p w:rsidR="001105F0" w:rsidRDefault="001105F0" w:rsidP="001105F0">
          <w:pPr>
            <w:pStyle w:val="7198AA008D9141C4B796582E8E033516"/>
          </w:pPr>
          <w:r w:rsidRPr="003D58FC">
            <w:rPr>
              <w:rStyle w:val="PlaceholderText"/>
            </w:rPr>
            <w:t>[Keywords]</w:t>
          </w:r>
        </w:p>
      </w:docPartBody>
    </w:docPart>
    <w:docPart>
      <w:docPartPr>
        <w:name w:val="028FF36108D742E2B9B784577F84BF86"/>
        <w:category>
          <w:name w:val="General"/>
          <w:gallery w:val="placeholder"/>
        </w:category>
        <w:types>
          <w:type w:val="bbPlcHdr"/>
        </w:types>
        <w:behaviors>
          <w:behavior w:val="content"/>
        </w:behaviors>
        <w:guid w:val="{BB43513E-977A-476A-ACAC-FFCD0CC192C9}"/>
      </w:docPartPr>
      <w:docPartBody>
        <w:p w:rsidR="001105F0" w:rsidRDefault="001105F0" w:rsidP="001105F0">
          <w:pPr>
            <w:pStyle w:val="028FF36108D742E2B9B784577F84BF86"/>
          </w:pPr>
          <w:r w:rsidRPr="003D58FC">
            <w:rPr>
              <w:rStyle w:val="PlaceholderText"/>
            </w:rPr>
            <w:t>[Keywords]</w:t>
          </w:r>
        </w:p>
      </w:docPartBody>
    </w:docPart>
    <w:docPart>
      <w:docPartPr>
        <w:name w:val="B02A4DD9724D4556934C058904BEF542"/>
        <w:category>
          <w:name w:val="General"/>
          <w:gallery w:val="placeholder"/>
        </w:category>
        <w:types>
          <w:type w:val="bbPlcHdr"/>
        </w:types>
        <w:behaviors>
          <w:behavior w:val="content"/>
        </w:behaviors>
        <w:guid w:val="{7886E3AA-8C75-4AAC-8ACA-415739EC2616}"/>
      </w:docPartPr>
      <w:docPartBody>
        <w:p w:rsidR="001105F0" w:rsidRDefault="001105F0" w:rsidP="001105F0">
          <w:pPr>
            <w:pStyle w:val="B02A4DD9724D4556934C058904BEF542"/>
          </w:pPr>
          <w:r w:rsidRPr="003D58FC">
            <w:rPr>
              <w:rStyle w:val="PlaceholderText"/>
            </w:rPr>
            <w:t>[Keywords]</w:t>
          </w:r>
        </w:p>
      </w:docPartBody>
    </w:docPart>
    <w:docPart>
      <w:docPartPr>
        <w:name w:val="8F6DF8262DB1468F8BF1773DC4BBF3FC"/>
        <w:category>
          <w:name w:val="General"/>
          <w:gallery w:val="placeholder"/>
        </w:category>
        <w:types>
          <w:type w:val="bbPlcHdr"/>
        </w:types>
        <w:behaviors>
          <w:behavior w:val="content"/>
        </w:behaviors>
        <w:guid w:val="{AAF9AA03-88AE-4F80-A12F-975D8576C6A2}"/>
      </w:docPartPr>
      <w:docPartBody>
        <w:p w:rsidR="001105F0" w:rsidRDefault="001105F0" w:rsidP="001105F0">
          <w:pPr>
            <w:pStyle w:val="8F6DF8262DB1468F8BF1773DC4BBF3FC"/>
          </w:pPr>
          <w:r w:rsidRPr="003D58FC">
            <w:rPr>
              <w:rStyle w:val="PlaceholderText"/>
            </w:rPr>
            <w:t>[Keywords]</w:t>
          </w:r>
        </w:p>
      </w:docPartBody>
    </w:docPart>
    <w:docPart>
      <w:docPartPr>
        <w:name w:val="FDBF2B3858A44967AB657ECF6ADFDB29"/>
        <w:category>
          <w:name w:val="General"/>
          <w:gallery w:val="placeholder"/>
        </w:category>
        <w:types>
          <w:type w:val="bbPlcHdr"/>
        </w:types>
        <w:behaviors>
          <w:behavior w:val="content"/>
        </w:behaviors>
        <w:guid w:val="{D40CE601-C010-4E20-B4F5-9FE9838075CC}"/>
      </w:docPartPr>
      <w:docPartBody>
        <w:p w:rsidR="001105F0" w:rsidRDefault="001105F0" w:rsidP="001105F0">
          <w:pPr>
            <w:pStyle w:val="FDBF2B3858A44967AB657ECF6ADFDB29"/>
          </w:pPr>
          <w:r w:rsidRPr="003D58FC">
            <w:rPr>
              <w:rStyle w:val="PlaceholderText"/>
            </w:rPr>
            <w:t>[Keywords]</w:t>
          </w:r>
        </w:p>
      </w:docPartBody>
    </w:docPart>
    <w:docPart>
      <w:docPartPr>
        <w:name w:val="9E96674BC46C47AC88DCBDED95FE4348"/>
        <w:category>
          <w:name w:val="General"/>
          <w:gallery w:val="placeholder"/>
        </w:category>
        <w:types>
          <w:type w:val="bbPlcHdr"/>
        </w:types>
        <w:behaviors>
          <w:behavior w:val="content"/>
        </w:behaviors>
        <w:guid w:val="{2A2322D7-1E27-4F24-9FA7-F67E41A8968B}"/>
      </w:docPartPr>
      <w:docPartBody>
        <w:p w:rsidR="001105F0" w:rsidRDefault="001105F0" w:rsidP="001105F0">
          <w:pPr>
            <w:pStyle w:val="9E96674BC46C47AC88DCBDED95FE4348"/>
          </w:pPr>
          <w:r w:rsidRPr="003D58FC">
            <w:rPr>
              <w:rStyle w:val="PlaceholderText"/>
            </w:rPr>
            <w:t>[Keywords]</w:t>
          </w:r>
        </w:p>
      </w:docPartBody>
    </w:docPart>
    <w:docPart>
      <w:docPartPr>
        <w:name w:val="157C560F82294256ACFC4A4E883E608D"/>
        <w:category>
          <w:name w:val="General"/>
          <w:gallery w:val="placeholder"/>
        </w:category>
        <w:types>
          <w:type w:val="bbPlcHdr"/>
        </w:types>
        <w:behaviors>
          <w:behavior w:val="content"/>
        </w:behaviors>
        <w:guid w:val="{86D214CE-9583-42B9-8626-1C6B390DFF5A}"/>
      </w:docPartPr>
      <w:docPartBody>
        <w:p w:rsidR="001105F0" w:rsidRDefault="001105F0" w:rsidP="001105F0">
          <w:pPr>
            <w:pStyle w:val="157C560F82294256ACFC4A4E883E608D"/>
          </w:pPr>
          <w:r w:rsidRPr="003D58FC">
            <w:rPr>
              <w:rStyle w:val="PlaceholderText"/>
            </w:rPr>
            <w:t>[Keywords]</w:t>
          </w:r>
        </w:p>
      </w:docPartBody>
    </w:docPart>
    <w:docPart>
      <w:docPartPr>
        <w:name w:val="8CCEF361F6AC4B00B96ED6C3C5415BF2"/>
        <w:category>
          <w:name w:val="General"/>
          <w:gallery w:val="placeholder"/>
        </w:category>
        <w:types>
          <w:type w:val="bbPlcHdr"/>
        </w:types>
        <w:behaviors>
          <w:behavior w:val="content"/>
        </w:behaviors>
        <w:guid w:val="{5EAE78E0-0A53-44B3-83BB-D611A6D8258E}"/>
      </w:docPartPr>
      <w:docPartBody>
        <w:p w:rsidR="001105F0" w:rsidRDefault="001105F0" w:rsidP="001105F0">
          <w:pPr>
            <w:pStyle w:val="8CCEF361F6AC4B00B96ED6C3C5415BF2"/>
          </w:pPr>
          <w:r w:rsidRPr="003D58FC">
            <w:rPr>
              <w:rStyle w:val="PlaceholderText"/>
            </w:rPr>
            <w:t>[Keywords]</w:t>
          </w:r>
        </w:p>
      </w:docPartBody>
    </w:docPart>
    <w:docPart>
      <w:docPartPr>
        <w:name w:val="B93090230DCB453C90EA8DB2B677C687"/>
        <w:category>
          <w:name w:val="General"/>
          <w:gallery w:val="placeholder"/>
        </w:category>
        <w:types>
          <w:type w:val="bbPlcHdr"/>
        </w:types>
        <w:behaviors>
          <w:behavior w:val="content"/>
        </w:behaviors>
        <w:guid w:val="{1231A3F5-B27A-45AF-96CA-0BAA861374B9}"/>
      </w:docPartPr>
      <w:docPartBody>
        <w:p w:rsidR="001105F0" w:rsidRDefault="001105F0" w:rsidP="001105F0">
          <w:pPr>
            <w:pStyle w:val="B93090230DCB453C90EA8DB2B677C687"/>
          </w:pPr>
          <w:r w:rsidRPr="003D58FC">
            <w:rPr>
              <w:rStyle w:val="PlaceholderText"/>
            </w:rPr>
            <w:t>[Keywords]</w:t>
          </w:r>
        </w:p>
      </w:docPartBody>
    </w:docPart>
    <w:docPart>
      <w:docPartPr>
        <w:name w:val="84AB7E1F2C4E4B13B1E9FB1CDF36BE22"/>
        <w:category>
          <w:name w:val="General"/>
          <w:gallery w:val="placeholder"/>
        </w:category>
        <w:types>
          <w:type w:val="bbPlcHdr"/>
        </w:types>
        <w:behaviors>
          <w:behavior w:val="content"/>
        </w:behaviors>
        <w:guid w:val="{2D96DEBF-39A2-4FE9-80C3-267F5DBDAD41}"/>
      </w:docPartPr>
      <w:docPartBody>
        <w:p w:rsidR="001105F0" w:rsidRDefault="001105F0" w:rsidP="001105F0">
          <w:pPr>
            <w:pStyle w:val="84AB7E1F2C4E4B13B1E9FB1CDF36BE22"/>
          </w:pPr>
          <w:r w:rsidRPr="003D58FC">
            <w:rPr>
              <w:rStyle w:val="PlaceholderText"/>
            </w:rPr>
            <w:t>[Keywords]</w:t>
          </w:r>
        </w:p>
      </w:docPartBody>
    </w:docPart>
    <w:docPart>
      <w:docPartPr>
        <w:name w:val="0D56F89E23D14FD7B20C9BCB00048CAA"/>
        <w:category>
          <w:name w:val="General"/>
          <w:gallery w:val="placeholder"/>
        </w:category>
        <w:types>
          <w:type w:val="bbPlcHdr"/>
        </w:types>
        <w:behaviors>
          <w:behavior w:val="content"/>
        </w:behaviors>
        <w:guid w:val="{5C7491F0-96BA-4C32-A91A-DBF6746A41A9}"/>
      </w:docPartPr>
      <w:docPartBody>
        <w:p w:rsidR="001105F0" w:rsidRDefault="001105F0" w:rsidP="001105F0">
          <w:pPr>
            <w:pStyle w:val="0D56F89E23D14FD7B20C9BCB00048CAA"/>
          </w:pPr>
          <w:r w:rsidRPr="003D58FC">
            <w:rPr>
              <w:rStyle w:val="PlaceholderText"/>
            </w:rPr>
            <w:t>[Keywords]</w:t>
          </w:r>
        </w:p>
      </w:docPartBody>
    </w:docPart>
    <w:docPart>
      <w:docPartPr>
        <w:name w:val="E92FEA700E894F22BB2B5F3253CB51FF"/>
        <w:category>
          <w:name w:val="General"/>
          <w:gallery w:val="placeholder"/>
        </w:category>
        <w:types>
          <w:type w:val="bbPlcHdr"/>
        </w:types>
        <w:behaviors>
          <w:behavior w:val="content"/>
        </w:behaviors>
        <w:guid w:val="{B88BA4FF-2313-4CCB-B000-F890EB0F37DB}"/>
      </w:docPartPr>
      <w:docPartBody>
        <w:p w:rsidR="001105F0" w:rsidRDefault="001105F0" w:rsidP="001105F0">
          <w:pPr>
            <w:pStyle w:val="E92FEA700E894F22BB2B5F3253CB51FF"/>
          </w:pPr>
          <w:r w:rsidRPr="003D58FC">
            <w:rPr>
              <w:rStyle w:val="PlaceholderText"/>
            </w:rPr>
            <w:t>[Keywords]</w:t>
          </w:r>
        </w:p>
      </w:docPartBody>
    </w:docPart>
    <w:docPart>
      <w:docPartPr>
        <w:name w:val="A3DCB971A10F41B393FE393198327929"/>
        <w:category>
          <w:name w:val="General"/>
          <w:gallery w:val="placeholder"/>
        </w:category>
        <w:types>
          <w:type w:val="bbPlcHdr"/>
        </w:types>
        <w:behaviors>
          <w:behavior w:val="content"/>
        </w:behaviors>
        <w:guid w:val="{3D83F04B-E330-4FBE-BA73-233DD6F0EC57}"/>
      </w:docPartPr>
      <w:docPartBody>
        <w:p w:rsidR="001105F0" w:rsidRDefault="001105F0" w:rsidP="001105F0">
          <w:pPr>
            <w:pStyle w:val="A3DCB971A10F41B393FE393198327929"/>
          </w:pPr>
          <w:r w:rsidRPr="003D58FC">
            <w:rPr>
              <w:rStyle w:val="PlaceholderText"/>
            </w:rPr>
            <w:t>[Keywords]</w:t>
          </w:r>
        </w:p>
      </w:docPartBody>
    </w:docPart>
    <w:docPart>
      <w:docPartPr>
        <w:name w:val="5BE7994975424290A67E7D52EF81C381"/>
        <w:category>
          <w:name w:val="General"/>
          <w:gallery w:val="placeholder"/>
        </w:category>
        <w:types>
          <w:type w:val="bbPlcHdr"/>
        </w:types>
        <w:behaviors>
          <w:behavior w:val="content"/>
        </w:behaviors>
        <w:guid w:val="{1EB12534-540C-4AC2-B5DB-78DB44294281}"/>
      </w:docPartPr>
      <w:docPartBody>
        <w:p w:rsidR="001105F0" w:rsidRDefault="001105F0" w:rsidP="001105F0">
          <w:pPr>
            <w:pStyle w:val="5BE7994975424290A67E7D52EF81C381"/>
          </w:pPr>
          <w:r w:rsidRPr="003D58FC">
            <w:rPr>
              <w:rStyle w:val="PlaceholderText"/>
            </w:rPr>
            <w:t>[Keywords]</w:t>
          </w:r>
        </w:p>
      </w:docPartBody>
    </w:docPart>
    <w:docPart>
      <w:docPartPr>
        <w:name w:val="D926B434A55343F387F51C939B88B667"/>
        <w:category>
          <w:name w:val="General"/>
          <w:gallery w:val="placeholder"/>
        </w:category>
        <w:types>
          <w:type w:val="bbPlcHdr"/>
        </w:types>
        <w:behaviors>
          <w:behavior w:val="content"/>
        </w:behaviors>
        <w:guid w:val="{58210749-B5BF-4EC2-A11F-0A89995E86EE}"/>
      </w:docPartPr>
      <w:docPartBody>
        <w:p w:rsidR="001105F0" w:rsidRDefault="001105F0" w:rsidP="001105F0">
          <w:pPr>
            <w:pStyle w:val="D926B434A55343F387F51C939B88B667"/>
          </w:pPr>
          <w:r w:rsidRPr="003D58FC">
            <w:rPr>
              <w:rStyle w:val="PlaceholderText"/>
            </w:rPr>
            <w:t>[Keywords]</w:t>
          </w:r>
        </w:p>
      </w:docPartBody>
    </w:docPart>
    <w:docPart>
      <w:docPartPr>
        <w:name w:val="4E7BE52DE77E481CB66E471F860CFA7D"/>
        <w:category>
          <w:name w:val="General"/>
          <w:gallery w:val="placeholder"/>
        </w:category>
        <w:types>
          <w:type w:val="bbPlcHdr"/>
        </w:types>
        <w:behaviors>
          <w:behavior w:val="content"/>
        </w:behaviors>
        <w:guid w:val="{988EC108-9203-460F-A989-7C7389B34346}"/>
      </w:docPartPr>
      <w:docPartBody>
        <w:p w:rsidR="001105F0" w:rsidRDefault="001105F0" w:rsidP="001105F0">
          <w:pPr>
            <w:pStyle w:val="4E7BE52DE77E481CB66E471F860CFA7D"/>
          </w:pPr>
          <w:r w:rsidRPr="003D58FC">
            <w:rPr>
              <w:rStyle w:val="PlaceholderText"/>
            </w:rPr>
            <w:t>[Keywords]</w:t>
          </w:r>
        </w:p>
      </w:docPartBody>
    </w:docPart>
    <w:docPart>
      <w:docPartPr>
        <w:name w:val="07D102829E9A4353B382EAC72D2FE137"/>
        <w:category>
          <w:name w:val="General"/>
          <w:gallery w:val="placeholder"/>
        </w:category>
        <w:types>
          <w:type w:val="bbPlcHdr"/>
        </w:types>
        <w:behaviors>
          <w:behavior w:val="content"/>
        </w:behaviors>
        <w:guid w:val="{2BC92017-815D-4318-BF8A-8943BEF43A2F}"/>
      </w:docPartPr>
      <w:docPartBody>
        <w:p w:rsidR="001105F0" w:rsidRDefault="001105F0" w:rsidP="001105F0">
          <w:pPr>
            <w:pStyle w:val="07D102829E9A4353B382EAC72D2FE137"/>
          </w:pPr>
          <w:r w:rsidRPr="003D58FC">
            <w:rPr>
              <w:rStyle w:val="PlaceholderText"/>
            </w:rPr>
            <w:t>[Keywords]</w:t>
          </w:r>
        </w:p>
      </w:docPartBody>
    </w:docPart>
    <w:docPart>
      <w:docPartPr>
        <w:name w:val="8F2758ECEE2843DE8B09361842A418C5"/>
        <w:category>
          <w:name w:val="General"/>
          <w:gallery w:val="placeholder"/>
        </w:category>
        <w:types>
          <w:type w:val="bbPlcHdr"/>
        </w:types>
        <w:behaviors>
          <w:behavior w:val="content"/>
        </w:behaviors>
        <w:guid w:val="{5A440698-8994-4337-8810-4C001AB103A7}"/>
      </w:docPartPr>
      <w:docPartBody>
        <w:p w:rsidR="001105F0" w:rsidRDefault="001105F0" w:rsidP="001105F0">
          <w:pPr>
            <w:pStyle w:val="8F2758ECEE2843DE8B09361842A418C5"/>
          </w:pPr>
          <w:r w:rsidRPr="003D58FC">
            <w:rPr>
              <w:rStyle w:val="PlaceholderText"/>
            </w:rPr>
            <w:t>[Keywords]</w:t>
          </w:r>
        </w:p>
      </w:docPartBody>
    </w:docPart>
    <w:docPart>
      <w:docPartPr>
        <w:name w:val="7F455F57142C46139A3C9BC7D7F25C5E"/>
        <w:category>
          <w:name w:val="General"/>
          <w:gallery w:val="placeholder"/>
        </w:category>
        <w:types>
          <w:type w:val="bbPlcHdr"/>
        </w:types>
        <w:behaviors>
          <w:behavior w:val="content"/>
        </w:behaviors>
        <w:guid w:val="{8CED7168-E043-4292-A3B8-BDA8DAB75CD9}"/>
      </w:docPartPr>
      <w:docPartBody>
        <w:p w:rsidR="001105F0" w:rsidRDefault="001105F0" w:rsidP="001105F0">
          <w:pPr>
            <w:pStyle w:val="7F455F57142C46139A3C9BC7D7F25C5E"/>
          </w:pPr>
          <w:r w:rsidRPr="003D58FC">
            <w:rPr>
              <w:rStyle w:val="PlaceholderText"/>
            </w:rPr>
            <w:t>[Keywords]</w:t>
          </w:r>
        </w:p>
      </w:docPartBody>
    </w:docPart>
    <w:docPart>
      <w:docPartPr>
        <w:name w:val="EA691B9F1F2D4EA88CB0A1819778B171"/>
        <w:category>
          <w:name w:val="General"/>
          <w:gallery w:val="placeholder"/>
        </w:category>
        <w:types>
          <w:type w:val="bbPlcHdr"/>
        </w:types>
        <w:behaviors>
          <w:behavior w:val="content"/>
        </w:behaviors>
        <w:guid w:val="{73D0B232-E892-413B-BFD8-1564B34AE5A3}"/>
      </w:docPartPr>
      <w:docPartBody>
        <w:p w:rsidR="001105F0" w:rsidRDefault="001105F0" w:rsidP="001105F0">
          <w:pPr>
            <w:pStyle w:val="EA691B9F1F2D4EA88CB0A1819778B171"/>
          </w:pPr>
          <w:r w:rsidRPr="003D58FC">
            <w:rPr>
              <w:rStyle w:val="PlaceholderText"/>
            </w:rPr>
            <w:t>[Keywords]</w:t>
          </w:r>
        </w:p>
      </w:docPartBody>
    </w:docPart>
    <w:docPart>
      <w:docPartPr>
        <w:name w:val="78C837B3B4FC42A7807119411C0AE562"/>
        <w:category>
          <w:name w:val="General"/>
          <w:gallery w:val="placeholder"/>
        </w:category>
        <w:types>
          <w:type w:val="bbPlcHdr"/>
        </w:types>
        <w:behaviors>
          <w:behavior w:val="content"/>
        </w:behaviors>
        <w:guid w:val="{20259A14-0059-4CB6-A3AF-D28642474827}"/>
      </w:docPartPr>
      <w:docPartBody>
        <w:p w:rsidR="001105F0" w:rsidRDefault="001105F0" w:rsidP="001105F0">
          <w:pPr>
            <w:pStyle w:val="78C837B3B4FC42A7807119411C0AE562"/>
          </w:pPr>
          <w:r w:rsidRPr="003D58FC">
            <w:rPr>
              <w:rStyle w:val="PlaceholderText"/>
            </w:rPr>
            <w:t>[Keywords]</w:t>
          </w:r>
        </w:p>
      </w:docPartBody>
    </w:docPart>
    <w:docPart>
      <w:docPartPr>
        <w:name w:val="009A4804E44C4C679FA26A415120E306"/>
        <w:category>
          <w:name w:val="General"/>
          <w:gallery w:val="placeholder"/>
        </w:category>
        <w:types>
          <w:type w:val="bbPlcHdr"/>
        </w:types>
        <w:behaviors>
          <w:behavior w:val="content"/>
        </w:behaviors>
        <w:guid w:val="{FD09B3A6-35AD-4691-8202-A7CFAB0A2B1C}"/>
      </w:docPartPr>
      <w:docPartBody>
        <w:p w:rsidR="001105F0" w:rsidRDefault="001105F0" w:rsidP="001105F0">
          <w:pPr>
            <w:pStyle w:val="009A4804E44C4C679FA26A415120E306"/>
          </w:pPr>
          <w:r w:rsidRPr="003D58FC">
            <w:rPr>
              <w:rStyle w:val="PlaceholderText"/>
            </w:rPr>
            <w:t>[Keywords]</w:t>
          </w:r>
        </w:p>
      </w:docPartBody>
    </w:docPart>
    <w:docPart>
      <w:docPartPr>
        <w:name w:val="8D36ACC8EAF24DB289B77E9C59467B16"/>
        <w:category>
          <w:name w:val="General"/>
          <w:gallery w:val="placeholder"/>
        </w:category>
        <w:types>
          <w:type w:val="bbPlcHdr"/>
        </w:types>
        <w:behaviors>
          <w:behavior w:val="content"/>
        </w:behaviors>
        <w:guid w:val="{EDBF343C-3DF2-4AE3-9251-2D132044C8EF}"/>
      </w:docPartPr>
      <w:docPartBody>
        <w:p w:rsidR="001105F0" w:rsidRDefault="001105F0" w:rsidP="001105F0">
          <w:pPr>
            <w:pStyle w:val="8D36ACC8EAF24DB289B77E9C59467B16"/>
          </w:pPr>
          <w:r w:rsidRPr="003D58FC">
            <w:rPr>
              <w:rStyle w:val="PlaceholderText"/>
            </w:rPr>
            <w:t>[Keywords]</w:t>
          </w:r>
        </w:p>
      </w:docPartBody>
    </w:docPart>
    <w:docPart>
      <w:docPartPr>
        <w:name w:val="C08EE47A060B4CA7AF827871A6CC1DDF"/>
        <w:category>
          <w:name w:val="General"/>
          <w:gallery w:val="placeholder"/>
        </w:category>
        <w:types>
          <w:type w:val="bbPlcHdr"/>
        </w:types>
        <w:behaviors>
          <w:behavior w:val="content"/>
        </w:behaviors>
        <w:guid w:val="{F407187D-E885-414D-AE0C-9CC798FC4B94}"/>
      </w:docPartPr>
      <w:docPartBody>
        <w:p w:rsidR="001105F0" w:rsidRDefault="001105F0" w:rsidP="001105F0">
          <w:pPr>
            <w:pStyle w:val="C08EE47A060B4CA7AF827871A6CC1DDF"/>
          </w:pPr>
          <w:r w:rsidRPr="003D58FC">
            <w:rPr>
              <w:rStyle w:val="PlaceholderText"/>
            </w:rPr>
            <w:t>[Keywords]</w:t>
          </w:r>
        </w:p>
      </w:docPartBody>
    </w:docPart>
    <w:docPart>
      <w:docPartPr>
        <w:name w:val="1BE575E8CF184FC2A494E3F9D015DD1F"/>
        <w:category>
          <w:name w:val="General"/>
          <w:gallery w:val="placeholder"/>
        </w:category>
        <w:types>
          <w:type w:val="bbPlcHdr"/>
        </w:types>
        <w:behaviors>
          <w:behavior w:val="content"/>
        </w:behaviors>
        <w:guid w:val="{D34B5D86-0A68-42BA-A335-CACEE7569CF7}"/>
      </w:docPartPr>
      <w:docPartBody>
        <w:p w:rsidR="001105F0" w:rsidRDefault="001105F0" w:rsidP="001105F0">
          <w:pPr>
            <w:pStyle w:val="1BE575E8CF184FC2A494E3F9D015DD1F"/>
          </w:pPr>
          <w:r w:rsidRPr="003D58FC">
            <w:rPr>
              <w:rStyle w:val="PlaceholderText"/>
            </w:rPr>
            <w:t>[Keywords]</w:t>
          </w:r>
        </w:p>
      </w:docPartBody>
    </w:docPart>
    <w:docPart>
      <w:docPartPr>
        <w:name w:val="33C973C75847418FA69152A0048A4EAF"/>
        <w:category>
          <w:name w:val="General"/>
          <w:gallery w:val="placeholder"/>
        </w:category>
        <w:types>
          <w:type w:val="bbPlcHdr"/>
        </w:types>
        <w:behaviors>
          <w:behavior w:val="content"/>
        </w:behaviors>
        <w:guid w:val="{D28507CA-0EF2-45FF-875E-205ABB98AC85}"/>
      </w:docPartPr>
      <w:docPartBody>
        <w:p w:rsidR="001105F0" w:rsidRDefault="001105F0" w:rsidP="001105F0">
          <w:pPr>
            <w:pStyle w:val="33C973C75847418FA69152A0048A4EAF"/>
          </w:pPr>
          <w:r w:rsidRPr="003D58FC">
            <w:rPr>
              <w:rStyle w:val="PlaceholderText"/>
            </w:rPr>
            <w:t>[Keywords]</w:t>
          </w:r>
        </w:p>
      </w:docPartBody>
    </w:docPart>
    <w:docPart>
      <w:docPartPr>
        <w:name w:val="4433C8B977754A49AD39E72DECBB4C08"/>
        <w:category>
          <w:name w:val="General"/>
          <w:gallery w:val="placeholder"/>
        </w:category>
        <w:types>
          <w:type w:val="bbPlcHdr"/>
        </w:types>
        <w:behaviors>
          <w:behavior w:val="content"/>
        </w:behaviors>
        <w:guid w:val="{225D7D7E-91AF-472F-8584-A4DBFCF91044}"/>
      </w:docPartPr>
      <w:docPartBody>
        <w:p w:rsidR="001105F0" w:rsidRDefault="001105F0" w:rsidP="001105F0">
          <w:pPr>
            <w:pStyle w:val="4433C8B977754A49AD39E72DECBB4C08"/>
          </w:pPr>
          <w:r w:rsidRPr="003D58FC">
            <w:rPr>
              <w:rStyle w:val="PlaceholderText"/>
            </w:rPr>
            <w:t>[Keywords]</w:t>
          </w:r>
        </w:p>
      </w:docPartBody>
    </w:docPart>
    <w:docPart>
      <w:docPartPr>
        <w:name w:val="A8990C6FF04B4E54A1888FF8EA5D64EA"/>
        <w:category>
          <w:name w:val="General"/>
          <w:gallery w:val="placeholder"/>
        </w:category>
        <w:types>
          <w:type w:val="bbPlcHdr"/>
        </w:types>
        <w:behaviors>
          <w:behavior w:val="content"/>
        </w:behaviors>
        <w:guid w:val="{9016EE7F-DB51-42C8-90D0-52318058CD03}"/>
      </w:docPartPr>
      <w:docPartBody>
        <w:p w:rsidR="001105F0" w:rsidRDefault="001105F0" w:rsidP="001105F0">
          <w:pPr>
            <w:pStyle w:val="A8990C6FF04B4E54A1888FF8EA5D64EA"/>
          </w:pPr>
          <w:r w:rsidRPr="003D58FC">
            <w:rPr>
              <w:rStyle w:val="PlaceholderText"/>
            </w:rPr>
            <w:t>[Keywords]</w:t>
          </w:r>
        </w:p>
      </w:docPartBody>
    </w:docPart>
    <w:docPart>
      <w:docPartPr>
        <w:name w:val="577D4BF2B6584D568F7880FB0CDE09B2"/>
        <w:category>
          <w:name w:val="General"/>
          <w:gallery w:val="placeholder"/>
        </w:category>
        <w:types>
          <w:type w:val="bbPlcHdr"/>
        </w:types>
        <w:behaviors>
          <w:behavior w:val="content"/>
        </w:behaviors>
        <w:guid w:val="{8D5DDFE9-E2DC-4FFC-BA8B-6C671FE5C8CB}"/>
      </w:docPartPr>
      <w:docPartBody>
        <w:p w:rsidR="001105F0" w:rsidRDefault="001105F0" w:rsidP="001105F0">
          <w:pPr>
            <w:pStyle w:val="577D4BF2B6584D568F7880FB0CDE09B2"/>
          </w:pPr>
          <w:r w:rsidRPr="003D58FC">
            <w:rPr>
              <w:rStyle w:val="PlaceholderText"/>
            </w:rPr>
            <w:t>[Keywords]</w:t>
          </w:r>
        </w:p>
      </w:docPartBody>
    </w:docPart>
    <w:docPart>
      <w:docPartPr>
        <w:name w:val="E06F5192110541D9A75E8DEB2C11BFDA"/>
        <w:category>
          <w:name w:val="General"/>
          <w:gallery w:val="placeholder"/>
        </w:category>
        <w:types>
          <w:type w:val="bbPlcHdr"/>
        </w:types>
        <w:behaviors>
          <w:behavior w:val="content"/>
        </w:behaviors>
        <w:guid w:val="{672D7583-33E7-47B0-940F-1CB4709F1026}"/>
      </w:docPartPr>
      <w:docPartBody>
        <w:p w:rsidR="001105F0" w:rsidRDefault="001105F0" w:rsidP="001105F0">
          <w:pPr>
            <w:pStyle w:val="E06F5192110541D9A75E8DEB2C11BFDA"/>
          </w:pPr>
          <w:r w:rsidRPr="003D58FC">
            <w:rPr>
              <w:rStyle w:val="PlaceholderText"/>
            </w:rPr>
            <w:t>[Keywords]</w:t>
          </w:r>
        </w:p>
      </w:docPartBody>
    </w:docPart>
    <w:docPart>
      <w:docPartPr>
        <w:name w:val="67F8604E553A4C7F9136FE85F9AB1F77"/>
        <w:category>
          <w:name w:val="General"/>
          <w:gallery w:val="placeholder"/>
        </w:category>
        <w:types>
          <w:type w:val="bbPlcHdr"/>
        </w:types>
        <w:behaviors>
          <w:behavior w:val="content"/>
        </w:behaviors>
        <w:guid w:val="{16A25816-2B8D-43EF-8120-DC76589371E9}"/>
      </w:docPartPr>
      <w:docPartBody>
        <w:p w:rsidR="001105F0" w:rsidRDefault="001105F0" w:rsidP="001105F0">
          <w:pPr>
            <w:pStyle w:val="67F8604E553A4C7F9136FE85F9AB1F77"/>
          </w:pPr>
          <w:r w:rsidRPr="003D58FC">
            <w:rPr>
              <w:rStyle w:val="PlaceholderText"/>
            </w:rPr>
            <w:t>[Keywords]</w:t>
          </w:r>
        </w:p>
      </w:docPartBody>
    </w:docPart>
    <w:docPart>
      <w:docPartPr>
        <w:name w:val="458B380BC63E4ED796D198793119C5C2"/>
        <w:category>
          <w:name w:val="General"/>
          <w:gallery w:val="placeholder"/>
        </w:category>
        <w:types>
          <w:type w:val="bbPlcHdr"/>
        </w:types>
        <w:behaviors>
          <w:behavior w:val="content"/>
        </w:behaviors>
        <w:guid w:val="{9FFE18FC-A0D9-48CE-B84A-20C20185DFDB}"/>
      </w:docPartPr>
      <w:docPartBody>
        <w:p w:rsidR="001105F0" w:rsidRDefault="001105F0" w:rsidP="001105F0">
          <w:pPr>
            <w:pStyle w:val="458B380BC63E4ED796D198793119C5C2"/>
          </w:pPr>
          <w:r w:rsidRPr="003D58FC">
            <w:rPr>
              <w:rStyle w:val="PlaceholderText"/>
            </w:rPr>
            <w:t>[Keywords]</w:t>
          </w:r>
        </w:p>
      </w:docPartBody>
    </w:docPart>
    <w:docPart>
      <w:docPartPr>
        <w:name w:val="71255A731DEA46CBB7C3CAB7AB843A06"/>
        <w:category>
          <w:name w:val="General"/>
          <w:gallery w:val="placeholder"/>
        </w:category>
        <w:types>
          <w:type w:val="bbPlcHdr"/>
        </w:types>
        <w:behaviors>
          <w:behavior w:val="content"/>
        </w:behaviors>
        <w:guid w:val="{55CA5C2F-0AF6-4E33-95B5-7F65F665B5F7}"/>
      </w:docPartPr>
      <w:docPartBody>
        <w:p w:rsidR="001105F0" w:rsidRDefault="001105F0" w:rsidP="001105F0">
          <w:pPr>
            <w:pStyle w:val="71255A731DEA46CBB7C3CAB7AB843A06"/>
          </w:pPr>
          <w:r w:rsidRPr="003D58FC">
            <w:rPr>
              <w:rStyle w:val="PlaceholderText"/>
            </w:rPr>
            <w:t>[Keywords]</w:t>
          </w:r>
        </w:p>
      </w:docPartBody>
    </w:docPart>
    <w:docPart>
      <w:docPartPr>
        <w:name w:val="AE38EFD74106480A88E50FC4DBF6EFCB"/>
        <w:category>
          <w:name w:val="General"/>
          <w:gallery w:val="placeholder"/>
        </w:category>
        <w:types>
          <w:type w:val="bbPlcHdr"/>
        </w:types>
        <w:behaviors>
          <w:behavior w:val="content"/>
        </w:behaviors>
        <w:guid w:val="{0A79A070-5F92-4DCD-A8F0-C354E3A8ECB8}"/>
      </w:docPartPr>
      <w:docPartBody>
        <w:p w:rsidR="001105F0" w:rsidRDefault="001105F0" w:rsidP="001105F0">
          <w:pPr>
            <w:pStyle w:val="AE38EFD74106480A88E50FC4DBF6EFCB"/>
          </w:pPr>
          <w:r w:rsidRPr="003D58FC">
            <w:rPr>
              <w:rStyle w:val="PlaceholderText"/>
            </w:rPr>
            <w:t>[Keywords]</w:t>
          </w:r>
        </w:p>
      </w:docPartBody>
    </w:docPart>
    <w:docPart>
      <w:docPartPr>
        <w:name w:val="14199C52B5664E23925E91AB8E6DD9AA"/>
        <w:category>
          <w:name w:val="General"/>
          <w:gallery w:val="placeholder"/>
        </w:category>
        <w:types>
          <w:type w:val="bbPlcHdr"/>
        </w:types>
        <w:behaviors>
          <w:behavior w:val="content"/>
        </w:behaviors>
        <w:guid w:val="{C54D67FF-C480-487D-BB55-F27DB0F807BE}"/>
      </w:docPartPr>
      <w:docPartBody>
        <w:p w:rsidR="001105F0" w:rsidRDefault="001105F0" w:rsidP="001105F0">
          <w:pPr>
            <w:pStyle w:val="14199C52B5664E23925E91AB8E6DD9AA"/>
          </w:pPr>
          <w:r w:rsidRPr="003D58FC">
            <w:rPr>
              <w:rStyle w:val="PlaceholderText"/>
            </w:rPr>
            <w:t>[Keywords]</w:t>
          </w:r>
        </w:p>
      </w:docPartBody>
    </w:docPart>
    <w:docPart>
      <w:docPartPr>
        <w:name w:val="8C829D92CFAD48ECA431D5D38FD617A9"/>
        <w:category>
          <w:name w:val="General"/>
          <w:gallery w:val="placeholder"/>
        </w:category>
        <w:types>
          <w:type w:val="bbPlcHdr"/>
        </w:types>
        <w:behaviors>
          <w:behavior w:val="content"/>
        </w:behaviors>
        <w:guid w:val="{4215648F-498D-4C65-8969-788CF7076216}"/>
      </w:docPartPr>
      <w:docPartBody>
        <w:p w:rsidR="001105F0" w:rsidRDefault="001105F0" w:rsidP="001105F0">
          <w:pPr>
            <w:pStyle w:val="8C829D92CFAD48ECA431D5D38FD617A9"/>
          </w:pPr>
          <w:r w:rsidRPr="003D58FC">
            <w:rPr>
              <w:rStyle w:val="PlaceholderText"/>
            </w:rPr>
            <w:t>[Keywords]</w:t>
          </w:r>
        </w:p>
      </w:docPartBody>
    </w:docPart>
    <w:docPart>
      <w:docPartPr>
        <w:name w:val="DC508504AE624B648887D2F31350985D"/>
        <w:category>
          <w:name w:val="General"/>
          <w:gallery w:val="placeholder"/>
        </w:category>
        <w:types>
          <w:type w:val="bbPlcHdr"/>
        </w:types>
        <w:behaviors>
          <w:behavior w:val="content"/>
        </w:behaviors>
        <w:guid w:val="{7C34C407-9A74-44DC-ABF8-68E4BC49138C}"/>
      </w:docPartPr>
      <w:docPartBody>
        <w:p w:rsidR="001105F0" w:rsidRDefault="001105F0" w:rsidP="001105F0">
          <w:pPr>
            <w:pStyle w:val="DC508504AE624B648887D2F31350985D"/>
          </w:pPr>
          <w:r w:rsidRPr="003D58FC">
            <w:rPr>
              <w:rStyle w:val="PlaceholderText"/>
            </w:rPr>
            <w:t>[Keywords]</w:t>
          </w:r>
        </w:p>
      </w:docPartBody>
    </w:docPart>
    <w:docPart>
      <w:docPartPr>
        <w:name w:val="9BA2E13F1D5A45769CD325AC918518C9"/>
        <w:category>
          <w:name w:val="General"/>
          <w:gallery w:val="placeholder"/>
        </w:category>
        <w:types>
          <w:type w:val="bbPlcHdr"/>
        </w:types>
        <w:behaviors>
          <w:behavior w:val="content"/>
        </w:behaviors>
        <w:guid w:val="{207CFA16-506C-4C54-988A-B2AB6CBC2C2A}"/>
      </w:docPartPr>
      <w:docPartBody>
        <w:p w:rsidR="001105F0" w:rsidRDefault="001105F0" w:rsidP="001105F0">
          <w:pPr>
            <w:pStyle w:val="9BA2E13F1D5A45769CD325AC918518C9"/>
          </w:pPr>
          <w:r w:rsidRPr="003D58FC">
            <w:rPr>
              <w:rStyle w:val="PlaceholderText"/>
            </w:rPr>
            <w:t>[Keywords]</w:t>
          </w:r>
        </w:p>
      </w:docPartBody>
    </w:docPart>
    <w:docPart>
      <w:docPartPr>
        <w:name w:val="B9CE443984C142C2B0C84A9B07685693"/>
        <w:category>
          <w:name w:val="General"/>
          <w:gallery w:val="placeholder"/>
        </w:category>
        <w:types>
          <w:type w:val="bbPlcHdr"/>
        </w:types>
        <w:behaviors>
          <w:behavior w:val="content"/>
        </w:behaviors>
        <w:guid w:val="{42983AA7-3AFB-4640-9D8D-CE90DC2E1562}"/>
      </w:docPartPr>
      <w:docPartBody>
        <w:p w:rsidR="001105F0" w:rsidRDefault="001105F0" w:rsidP="001105F0">
          <w:pPr>
            <w:pStyle w:val="B9CE443984C142C2B0C84A9B07685693"/>
          </w:pPr>
          <w:r w:rsidRPr="003D58FC">
            <w:rPr>
              <w:rStyle w:val="PlaceholderText"/>
            </w:rPr>
            <w:t>[Keywords]</w:t>
          </w:r>
        </w:p>
      </w:docPartBody>
    </w:docPart>
    <w:docPart>
      <w:docPartPr>
        <w:name w:val="AD623A8458A64D81B1574224F0DF634F"/>
        <w:category>
          <w:name w:val="General"/>
          <w:gallery w:val="placeholder"/>
        </w:category>
        <w:types>
          <w:type w:val="bbPlcHdr"/>
        </w:types>
        <w:behaviors>
          <w:behavior w:val="content"/>
        </w:behaviors>
        <w:guid w:val="{FC14F06E-2B38-4A95-87EB-372CD1D5822C}"/>
      </w:docPartPr>
      <w:docPartBody>
        <w:p w:rsidR="001105F0" w:rsidRDefault="001105F0" w:rsidP="001105F0">
          <w:pPr>
            <w:pStyle w:val="AD623A8458A64D81B1574224F0DF634F"/>
          </w:pPr>
          <w:r w:rsidRPr="003D58FC">
            <w:rPr>
              <w:rStyle w:val="PlaceholderText"/>
            </w:rPr>
            <w:t>[Keywords]</w:t>
          </w:r>
        </w:p>
      </w:docPartBody>
    </w:docPart>
    <w:docPart>
      <w:docPartPr>
        <w:name w:val="9FCE74D2C29A4594B1423278EDFE05F9"/>
        <w:category>
          <w:name w:val="General"/>
          <w:gallery w:val="placeholder"/>
        </w:category>
        <w:types>
          <w:type w:val="bbPlcHdr"/>
        </w:types>
        <w:behaviors>
          <w:behavior w:val="content"/>
        </w:behaviors>
        <w:guid w:val="{78D59151-CBD5-4A74-9D14-DECEAB8744ED}"/>
      </w:docPartPr>
      <w:docPartBody>
        <w:p w:rsidR="001105F0" w:rsidRDefault="001105F0" w:rsidP="001105F0">
          <w:pPr>
            <w:pStyle w:val="9FCE74D2C29A4594B1423278EDFE05F9"/>
          </w:pPr>
          <w:r w:rsidRPr="003D58FC">
            <w:rPr>
              <w:rStyle w:val="PlaceholderText"/>
            </w:rPr>
            <w:t>[Keywords]</w:t>
          </w:r>
        </w:p>
      </w:docPartBody>
    </w:docPart>
    <w:docPart>
      <w:docPartPr>
        <w:name w:val="B34B9702061E46E8A4345EF50E8985AE"/>
        <w:category>
          <w:name w:val="General"/>
          <w:gallery w:val="placeholder"/>
        </w:category>
        <w:types>
          <w:type w:val="bbPlcHdr"/>
        </w:types>
        <w:behaviors>
          <w:behavior w:val="content"/>
        </w:behaviors>
        <w:guid w:val="{C055D08C-4121-4A47-B2B4-B95427250286}"/>
      </w:docPartPr>
      <w:docPartBody>
        <w:p w:rsidR="001105F0" w:rsidRDefault="001105F0" w:rsidP="001105F0">
          <w:pPr>
            <w:pStyle w:val="B34B9702061E46E8A4345EF50E8985AE"/>
          </w:pPr>
          <w:r w:rsidRPr="003D58FC">
            <w:rPr>
              <w:rStyle w:val="PlaceholderText"/>
            </w:rPr>
            <w:t>[Keywords]</w:t>
          </w:r>
        </w:p>
      </w:docPartBody>
    </w:docPart>
    <w:docPart>
      <w:docPartPr>
        <w:name w:val="309C7E7B8C934BBCA88C4E46317996ED"/>
        <w:category>
          <w:name w:val="General"/>
          <w:gallery w:val="placeholder"/>
        </w:category>
        <w:types>
          <w:type w:val="bbPlcHdr"/>
        </w:types>
        <w:behaviors>
          <w:behavior w:val="content"/>
        </w:behaviors>
        <w:guid w:val="{ACBD53F6-2E60-4B39-B14A-0AEDB1BE6D65}"/>
      </w:docPartPr>
      <w:docPartBody>
        <w:p w:rsidR="001105F0" w:rsidRDefault="001105F0" w:rsidP="001105F0">
          <w:pPr>
            <w:pStyle w:val="309C7E7B8C934BBCA88C4E46317996ED"/>
          </w:pPr>
          <w:r w:rsidRPr="003D58FC">
            <w:rPr>
              <w:rStyle w:val="PlaceholderText"/>
            </w:rPr>
            <w:t>[Keywords]</w:t>
          </w:r>
        </w:p>
      </w:docPartBody>
    </w:docPart>
    <w:docPart>
      <w:docPartPr>
        <w:name w:val="25A86EA3EE8E46CC8D0BC80D5DB836E5"/>
        <w:category>
          <w:name w:val="General"/>
          <w:gallery w:val="placeholder"/>
        </w:category>
        <w:types>
          <w:type w:val="bbPlcHdr"/>
        </w:types>
        <w:behaviors>
          <w:behavior w:val="content"/>
        </w:behaviors>
        <w:guid w:val="{E1A7561E-0DC9-430A-B013-3C495CDBE4C2}"/>
      </w:docPartPr>
      <w:docPartBody>
        <w:p w:rsidR="001105F0" w:rsidRDefault="001105F0" w:rsidP="001105F0">
          <w:pPr>
            <w:pStyle w:val="25A86EA3EE8E46CC8D0BC80D5DB836E5"/>
          </w:pPr>
          <w:r w:rsidRPr="003D58FC">
            <w:rPr>
              <w:rStyle w:val="PlaceholderText"/>
            </w:rPr>
            <w:t>[Keywords]</w:t>
          </w:r>
        </w:p>
      </w:docPartBody>
    </w:docPart>
    <w:docPart>
      <w:docPartPr>
        <w:name w:val="7C6E0E5F50FF45428AF32B609714D1F3"/>
        <w:category>
          <w:name w:val="General"/>
          <w:gallery w:val="placeholder"/>
        </w:category>
        <w:types>
          <w:type w:val="bbPlcHdr"/>
        </w:types>
        <w:behaviors>
          <w:behavior w:val="content"/>
        </w:behaviors>
        <w:guid w:val="{D4C0A919-57F8-4FD6-A7C4-82F808498507}"/>
      </w:docPartPr>
      <w:docPartBody>
        <w:p w:rsidR="001105F0" w:rsidRDefault="001105F0" w:rsidP="001105F0">
          <w:pPr>
            <w:pStyle w:val="7C6E0E5F50FF45428AF32B609714D1F3"/>
          </w:pPr>
          <w:r w:rsidRPr="003D58FC">
            <w:rPr>
              <w:rStyle w:val="PlaceholderText"/>
            </w:rPr>
            <w:t>[Keywords]</w:t>
          </w:r>
        </w:p>
      </w:docPartBody>
    </w:docPart>
    <w:docPart>
      <w:docPartPr>
        <w:name w:val="FFB62BE5C877411EA8721743AB69FCB3"/>
        <w:category>
          <w:name w:val="General"/>
          <w:gallery w:val="placeholder"/>
        </w:category>
        <w:types>
          <w:type w:val="bbPlcHdr"/>
        </w:types>
        <w:behaviors>
          <w:behavior w:val="content"/>
        </w:behaviors>
        <w:guid w:val="{562ED83B-C9F4-4480-ABB3-CB0714273032}"/>
      </w:docPartPr>
      <w:docPartBody>
        <w:p w:rsidR="001105F0" w:rsidRDefault="001105F0" w:rsidP="001105F0">
          <w:pPr>
            <w:pStyle w:val="FFB62BE5C877411EA8721743AB69FCB3"/>
          </w:pPr>
          <w:r w:rsidRPr="003D58FC">
            <w:rPr>
              <w:rStyle w:val="PlaceholderText"/>
            </w:rPr>
            <w:t>[Keywords]</w:t>
          </w:r>
        </w:p>
      </w:docPartBody>
    </w:docPart>
    <w:docPart>
      <w:docPartPr>
        <w:name w:val="C6C27DE890CC465AB94C064B3D500C04"/>
        <w:category>
          <w:name w:val="General"/>
          <w:gallery w:val="placeholder"/>
        </w:category>
        <w:types>
          <w:type w:val="bbPlcHdr"/>
        </w:types>
        <w:behaviors>
          <w:behavior w:val="content"/>
        </w:behaviors>
        <w:guid w:val="{AD00054C-FEF2-4B66-A28A-BF5649881BD3}"/>
      </w:docPartPr>
      <w:docPartBody>
        <w:p w:rsidR="001105F0" w:rsidRDefault="001105F0" w:rsidP="001105F0">
          <w:pPr>
            <w:pStyle w:val="C6C27DE890CC465AB94C064B3D500C04"/>
          </w:pPr>
          <w:r w:rsidRPr="003D58FC">
            <w:rPr>
              <w:rStyle w:val="PlaceholderText"/>
            </w:rPr>
            <w:t>[Keywords]</w:t>
          </w:r>
        </w:p>
      </w:docPartBody>
    </w:docPart>
    <w:docPart>
      <w:docPartPr>
        <w:name w:val="48A06084CAFB4278A5412394AF5AF4E5"/>
        <w:category>
          <w:name w:val="General"/>
          <w:gallery w:val="placeholder"/>
        </w:category>
        <w:types>
          <w:type w:val="bbPlcHdr"/>
        </w:types>
        <w:behaviors>
          <w:behavior w:val="content"/>
        </w:behaviors>
        <w:guid w:val="{989CBB2A-ACE1-4537-89EA-7059139D77F6}"/>
      </w:docPartPr>
      <w:docPartBody>
        <w:p w:rsidR="001105F0" w:rsidRDefault="001105F0" w:rsidP="001105F0">
          <w:pPr>
            <w:pStyle w:val="48A06084CAFB4278A5412394AF5AF4E5"/>
          </w:pPr>
          <w:r w:rsidRPr="003D58FC">
            <w:rPr>
              <w:rStyle w:val="PlaceholderText"/>
            </w:rPr>
            <w:t>[Keywords]</w:t>
          </w:r>
        </w:p>
      </w:docPartBody>
    </w:docPart>
    <w:docPart>
      <w:docPartPr>
        <w:name w:val="92242227038D43099051D810965B9F61"/>
        <w:category>
          <w:name w:val="General"/>
          <w:gallery w:val="placeholder"/>
        </w:category>
        <w:types>
          <w:type w:val="bbPlcHdr"/>
        </w:types>
        <w:behaviors>
          <w:behavior w:val="content"/>
        </w:behaviors>
        <w:guid w:val="{ACF1B136-3DB8-478D-8EAE-A0E8D87E76B0}"/>
      </w:docPartPr>
      <w:docPartBody>
        <w:p w:rsidR="001105F0" w:rsidRDefault="001105F0" w:rsidP="001105F0">
          <w:pPr>
            <w:pStyle w:val="92242227038D43099051D810965B9F61"/>
          </w:pPr>
          <w:r w:rsidRPr="003D58FC">
            <w:rPr>
              <w:rStyle w:val="PlaceholderText"/>
            </w:rPr>
            <w:t>[Keywords]</w:t>
          </w:r>
        </w:p>
      </w:docPartBody>
    </w:docPart>
    <w:docPart>
      <w:docPartPr>
        <w:name w:val="3BC3372596FA40A6AF697FF3C3DC1E22"/>
        <w:category>
          <w:name w:val="General"/>
          <w:gallery w:val="placeholder"/>
        </w:category>
        <w:types>
          <w:type w:val="bbPlcHdr"/>
        </w:types>
        <w:behaviors>
          <w:behavior w:val="content"/>
        </w:behaviors>
        <w:guid w:val="{A35A31F8-4889-40E2-B4AB-49799F964FB5}"/>
      </w:docPartPr>
      <w:docPartBody>
        <w:p w:rsidR="001105F0" w:rsidRDefault="001105F0" w:rsidP="001105F0">
          <w:pPr>
            <w:pStyle w:val="3BC3372596FA40A6AF697FF3C3DC1E22"/>
          </w:pPr>
          <w:r w:rsidRPr="003D58FC">
            <w:rPr>
              <w:rStyle w:val="PlaceholderText"/>
            </w:rPr>
            <w:t>[Keywords]</w:t>
          </w:r>
        </w:p>
      </w:docPartBody>
    </w:docPart>
    <w:docPart>
      <w:docPartPr>
        <w:name w:val="8646C71240004A60921E75AC3F81806D"/>
        <w:category>
          <w:name w:val="General"/>
          <w:gallery w:val="placeholder"/>
        </w:category>
        <w:types>
          <w:type w:val="bbPlcHdr"/>
        </w:types>
        <w:behaviors>
          <w:behavior w:val="content"/>
        </w:behaviors>
        <w:guid w:val="{F5A5225D-5997-4CD3-8FCE-90C0FF420D44}"/>
      </w:docPartPr>
      <w:docPartBody>
        <w:p w:rsidR="001105F0" w:rsidRDefault="001105F0" w:rsidP="001105F0">
          <w:pPr>
            <w:pStyle w:val="8646C71240004A60921E75AC3F81806D"/>
          </w:pPr>
          <w:r w:rsidRPr="003D58FC">
            <w:rPr>
              <w:rStyle w:val="PlaceholderText"/>
            </w:rPr>
            <w:t>[Keywords]</w:t>
          </w:r>
        </w:p>
      </w:docPartBody>
    </w:docPart>
    <w:docPart>
      <w:docPartPr>
        <w:name w:val="EB15CADE588C4AD3BFDEE9E012317E9F"/>
        <w:category>
          <w:name w:val="General"/>
          <w:gallery w:val="placeholder"/>
        </w:category>
        <w:types>
          <w:type w:val="bbPlcHdr"/>
        </w:types>
        <w:behaviors>
          <w:behavior w:val="content"/>
        </w:behaviors>
        <w:guid w:val="{32A38F18-0C2A-4DBB-821B-C748B42A32F9}"/>
      </w:docPartPr>
      <w:docPartBody>
        <w:p w:rsidR="001105F0" w:rsidRDefault="001105F0" w:rsidP="001105F0">
          <w:pPr>
            <w:pStyle w:val="EB15CADE588C4AD3BFDEE9E012317E9F"/>
          </w:pPr>
          <w:r w:rsidRPr="003D58FC">
            <w:rPr>
              <w:rStyle w:val="PlaceholderText"/>
            </w:rPr>
            <w:t>[Keywords]</w:t>
          </w:r>
        </w:p>
      </w:docPartBody>
    </w:docPart>
    <w:docPart>
      <w:docPartPr>
        <w:name w:val="CC17DCD0AFBD45FA8CEB9031D4ABE75A"/>
        <w:category>
          <w:name w:val="General"/>
          <w:gallery w:val="placeholder"/>
        </w:category>
        <w:types>
          <w:type w:val="bbPlcHdr"/>
        </w:types>
        <w:behaviors>
          <w:behavior w:val="content"/>
        </w:behaviors>
        <w:guid w:val="{A53C512F-49A8-402D-B817-8B5EE28118F0}"/>
      </w:docPartPr>
      <w:docPartBody>
        <w:p w:rsidR="001105F0" w:rsidRDefault="001105F0" w:rsidP="001105F0">
          <w:pPr>
            <w:pStyle w:val="CC17DCD0AFBD45FA8CEB9031D4ABE75A"/>
          </w:pPr>
          <w:r w:rsidRPr="003D58FC">
            <w:rPr>
              <w:rStyle w:val="PlaceholderText"/>
            </w:rPr>
            <w:t>[Keywords]</w:t>
          </w:r>
        </w:p>
      </w:docPartBody>
    </w:docPart>
    <w:docPart>
      <w:docPartPr>
        <w:name w:val="038CC86FA4D1455BAFD4E02388FE12C1"/>
        <w:category>
          <w:name w:val="General"/>
          <w:gallery w:val="placeholder"/>
        </w:category>
        <w:types>
          <w:type w:val="bbPlcHdr"/>
        </w:types>
        <w:behaviors>
          <w:behavior w:val="content"/>
        </w:behaviors>
        <w:guid w:val="{1D17D5F5-EDFF-4718-8CB1-4F61ACAC9318}"/>
      </w:docPartPr>
      <w:docPartBody>
        <w:p w:rsidR="001105F0" w:rsidRDefault="001105F0" w:rsidP="001105F0">
          <w:pPr>
            <w:pStyle w:val="038CC86FA4D1455BAFD4E02388FE12C1"/>
          </w:pPr>
          <w:r w:rsidRPr="003D58FC">
            <w:rPr>
              <w:rStyle w:val="PlaceholderText"/>
            </w:rPr>
            <w:t>[Keywords]</w:t>
          </w:r>
        </w:p>
      </w:docPartBody>
    </w:docPart>
    <w:docPart>
      <w:docPartPr>
        <w:name w:val="CFF8BD9AD340413F88FFBADD49D9D77F"/>
        <w:category>
          <w:name w:val="General"/>
          <w:gallery w:val="placeholder"/>
        </w:category>
        <w:types>
          <w:type w:val="bbPlcHdr"/>
        </w:types>
        <w:behaviors>
          <w:behavior w:val="content"/>
        </w:behaviors>
        <w:guid w:val="{1D35666D-9E35-4628-8F6D-76EE1F322C82}"/>
      </w:docPartPr>
      <w:docPartBody>
        <w:p w:rsidR="001105F0" w:rsidRDefault="001105F0" w:rsidP="001105F0">
          <w:pPr>
            <w:pStyle w:val="CFF8BD9AD340413F88FFBADD49D9D77F"/>
          </w:pPr>
          <w:r w:rsidRPr="003D58FC">
            <w:rPr>
              <w:rStyle w:val="PlaceholderText"/>
            </w:rPr>
            <w:t>[Keywords]</w:t>
          </w:r>
        </w:p>
      </w:docPartBody>
    </w:docPart>
    <w:docPart>
      <w:docPartPr>
        <w:name w:val="6E2FAFB3D3584C42BFD8D5831D96B1A7"/>
        <w:category>
          <w:name w:val="General"/>
          <w:gallery w:val="placeholder"/>
        </w:category>
        <w:types>
          <w:type w:val="bbPlcHdr"/>
        </w:types>
        <w:behaviors>
          <w:behavior w:val="content"/>
        </w:behaviors>
        <w:guid w:val="{209F3D0D-32C9-4D04-98AB-063442607A45}"/>
      </w:docPartPr>
      <w:docPartBody>
        <w:p w:rsidR="001105F0" w:rsidRDefault="001105F0" w:rsidP="001105F0">
          <w:pPr>
            <w:pStyle w:val="6E2FAFB3D3584C42BFD8D5831D96B1A7"/>
          </w:pPr>
          <w:r w:rsidRPr="003D58FC">
            <w:rPr>
              <w:rStyle w:val="PlaceholderText"/>
            </w:rPr>
            <w:t>[Keywords]</w:t>
          </w:r>
        </w:p>
      </w:docPartBody>
    </w:docPart>
    <w:docPart>
      <w:docPartPr>
        <w:name w:val="60E2B84D950C4D07B9D5F44AB5D973D1"/>
        <w:category>
          <w:name w:val="General"/>
          <w:gallery w:val="placeholder"/>
        </w:category>
        <w:types>
          <w:type w:val="bbPlcHdr"/>
        </w:types>
        <w:behaviors>
          <w:behavior w:val="content"/>
        </w:behaviors>
        <w:guid w:val="{98C49F98-7E85-4036-913C-AC4B77CE384A}"/>
      </w:docPartPr>
      <w:docPartBody>
        <w:p w:rsidR="001105F0" w:rsidRDefault="001105F0" w:rsidP="001105F0">
          <w:pPr>
            <w:pStyle w:val="60E2B84D950C4D07B9D5F44AB5D973D1"/>
          </w:pPr>
          <w:r w:rsidRPr="003D58FC">
            <w:rPr>
              <w:rStyle w:val="PlaceholderText"/>
            </w:rPr>
            <w:t>[Keywords]</w:t>
          </w:r>
        </w:p>
      </w:docPartBody>
    </w:docPart>
    <w:docPart>
      <w:docPartPr>
        <w:name w:val="BA594C6ADEAF4BDBBE4AB1F6DA9FF6B3"/>
        <w:category>
          <w:name w:val="General"/>
          <w:gallery w:val="placeholder"/>
        </w:category>
        <w:types>
          <w:type w:val="bbPlcHdr"/>
        </w:types>
        <w:behaviors>
          <w:behavior w:val="content"/>
        </w:behaviors>
        <w:guid w:val="{79A7082E-6F8F-4BE4-ABEE-6FF170101A8F}"/>
      </w:docPartPr>
      <w:docPartBody>
        <w:p w:rsidR="001105F0" w:rsidRDefault="001105F0" w:rsidP="001105F0">
          <w:pPr>
            <w:pStyle w:val="BA594C6ADEAF4BDBBE4AB1F6DA9FF6B3"/>
          </w:pPr>
          <w:r w:rsidRPr="003D58FC">
            <w:rPr>
              <w:rStyle w:val="PlaceholderText"/>
            </w:rPr>
            <w:t>[Keywords]</w:t>
          </w:r>
        </w:p>
      </w:docPartBody>
    </w:docPart>
    <w:docPart>
      <w:docPartPr>
        <w:name w:val="3ED61507FABA4DEAAA009F0D3DC853E7"/>
        <w:category>
          <w:name w:val="General"/>
          <w:gallery w:val="placeholder"/>
        </w:category>
        <w:types>
          <w:type w:val="bbPlcHdr"/>
        </w:types>
        <w:behaviors>
          <w:behavior w:val="content"/>
        </w:behaviors>
        <w:guid w:val="{A1847689-A008-45EB-9E53-087C59B4A510}"/>
      </w:docPartPr>
      <w:docPartBody>
        <w:p w:rsidR="001105F0" w:rsidRDefault="001105F0" w:rsidP="001105F0">
          <w:pPr>
            <w:pStyle w:val="3ED61507FABA4DEAAA009F0D3DC853E7"/>
          </w:pPr>
          <w:r w:rsidRPr="003D58FC">
            <w:rPr>
              <w:rStyle w:val="PlaceholderText"/>
            </w:rPr>
            <w:t>[Keywords]</w:t>
          </w:r>
        </w:p>
      </w:docPartBody>
    </w:docPart>
    <w:docPart>
      <w:docPartPr>
        <w:name w:val="F6EBA16F26B549C98BE7C0BCCFBC6611"/>
        <w:category>
          <w:name w:val="General"/>
          <w:gallery w:val="placeholder"/>
        </w:category>
        <w:types>
          <w:type w:val="bbPlcHdr"/>
        </w:types>
        <w:behaviors>
          <w:behavior w:val="content"/>
        </w:behaviors>
        <w:guid w:val="{61CE205A-591C-44FD-A87F-7101AB2C5818}"/>
      </w:docPartPr>
      <w:docPartBody>
        <w:p w:rsidR="001105F0" w:rsidRDefault="001105F0" w:rsidP="001105F0">
          <w:pPr>
            <w:pStyle w:val="F6EBA16F26B549C98BE7C0BCCFBC6611"/>
          </w:pPr>
          <w:r w:rsidRPr="003D58FC">
            <w:rPr>
              <w:rStyle w:val="PlaceholderText"/>
            </w:rPr>
            <w:t>[Keywords]</w:t>
          </w:r>
        </w:p>
      </w:docPartBody>
    </w:docPart>
    <w:docPart>
      <w:docPartPr>
        <w:name w:val="DF87D66315854BC495DD79B08C0A19D9"/>
        <w:category>
          <w:name w:val="General"/>
          <w:gallery w:val="placeholder"/>
        </w:category>
        <w:types>
          <w:type w:val="bbPlcHdr"/>
        </w:types>
        <w:behaviors>
          <w:behavior w:val="content"/>
        </w:behaviors>
        <w:guid w:val="{79FC00BC-6F2D-49CF-A468-4F6DBFDE3559}"/>
      </w:docPartPr>
      <w:docPartBody>
        <w:p w:rsidR="001105F0" w:rsidRDefault="001105F0" w:rsidP="001105F0">
          <w:pPr>
            <w:pStyle w:val="DF87D66315854BC495DD79B08C0A19D9"/>
          </w:pPr>
          <w:r w:rsidRPr="003D58FC">
            <w:rPr>
              <w:rStyle w:val="PlaceholderText"/>
            </w:rPr>
            <w:t>[Keywords]</w:t>
          </w:r>
        </w:p>
      </w:docPartBody>
    </w:docPart>
    <w:docPart>
      <w:docPartPr>
        <w:name w:val="179120CE3EAE425DBDFFBFE7EDBEA812"/>
        <w:category>
          <w:name w:val="General"/>
          <w:gallery w:val="placeholder"/>
        </w:category>
        <w:types>
          <w:type w:val="bbPlcHdr"/>
        </w:types>
        <w:behaviors>
          <w:behavior w:val="content"/>
        </w:behaviors>
        <w:guid w:val="{883FF8A0-2AB9-4651-A525-12E33E196F41}"/>
      </w:docPartPr>
      <w:docPartBody>
        <w:p w:rsidR="001105F0" w:rsidRDefault="001105F0" w:rsidP="001105F0">
          <w:pPr>
            <w:pStyle w:val="179120CE3EAE425DBDFFBFE7EDBEA812"/>
          </w:pPr>
          <w:r w:rsidRPr="003D58FC">
            <w:rPr>
              <w:rStyle w:val="PlaceholderText"/>
            </w:rPr>
            <w:t>[Keywords]</w:t>
          </w:r>
        </w:p>
      </w:docPartBody>
    </w:docPart>
    <w:docPart>
      <w:docPartPr>
        <w:name w:val="546774AE55104E8AA56AEF7924770CFC"/>
        <w:category>
          <w:name w:val="General"/>
          <w:gallery w:val="placeholder"/>
        </w:category>
        <w:types>
          <w:type w:val="bbPlcHdr"/>
        </w:types>
        <w:behaviors>
          <w:behavior w:val="content"/>
        </w:behaviors>
        <w:guid w:val="{09587510-64A4-40D7-8B28-D5564E5EEBA1}"/>
      </w:docPartPr>
      <w:docPartBody>
        <w:p w:rsidR="001105F0" w:rsidRDefault="001105F0" w:rsidP="001105F0">
          <w:pPr>
            <w:pStyle w:val="546774AE55104E8AA56AEF7924770CFC"/>
          </w:pPr>
          <w:r w:rsidRPr="003D58FC">
            <w:rPr>
              <w:rStyle w:val="PlaceholderText"/>
            </w:rPr>
            <w:t>[Keywords]</w:t>
          </w:r>
        </w:p>
      </w:docPartBody>
    </w:docPart>
    <w:docPart>
      <w:docPartPr>
        <w:name w:val="3BBFC77563D34DE5B5AE1A8835260253"/>
        <w:category>
          <w:name w:val="General"/>
          <w:gallery w:val="placeholder"/>
        </w:category>
        <w:types>
          <w:type w:val="bbPlcHdr"/>
        </w:types>
        <w:behaviors>
          <w:behavior w:val="content"/>
        </w:behaviors>
        <w:guid w:val="{146586E1-E801-415B-A709-58E3F42B51C4}"/>
      </w:docPartPr>
      <w:docPartBody>
        <w:p w:rsidR="001105F0" w:rsidRDefault="001105F0" w:rsidP="001105F0">
          <w:pPr>
            <w:pStyle w:val="3BBFC77563D34DE5B5AE1A8835260253"/>
          </w:pPr>
          <w:r w:rsidRPr="003D58FC">
            <w:rPr>
              <w:rStyle w:val="PlaceholderText"/>
            </w:rPr>
            <w:t>[Keywords]</w:t>
          </w:r>
        </w:p>
      </w:docPartBody>
    </w:docPart>
    <w:docPart>
      <w:docPartPr>
        <w:name w:val="E05BDCFFBF524A6D8B80B427C21D20E2"/>
        <w:category>
          <w:name w:val="General"/>
          <w:gallery w:val="placeholder"/>
        </w:category>
        <w:types>
          <w:type w:val="bbPlcHdr"/>
        </w:types>
        <w:behaviors>
          <w:behavior w:val="content"/>
        </w:behaviors>
        <w:guid w:val="{F031949C-8E2A-4EF8-8370-4CC7A530A07C}"/>
      </w:docPartPr>
      <w:docPartBody>
        <w:p w:rsidR="001105F0" w:rsidRDefault="001105F0" w:rsidP="001105F0">
          <w:pPr>
            <w:pStyle w:val="E05BDCFFBF524A6D8B80B427C21D20E2"/>
          </w:pPr>
          <w:r w:rsidRPr="003D58FC">
            <w:rPr>
              <w:rStyle w:val="PlaceholderText"/>
            </w:rPr>
            <w:t>[Keywords]</w:t>
          </w:r>
        </w:p>
      </w:docPartBody>
    </w:docPart>
    <w:docPart>
      <w:docPartPr>
        <w:name w:val="D0A12A43B1934EB89D6F8BFE262BB572"/>
        <w:category>
          <w:name w:val="General"/>
          <w:gallery w:val="placeholder"/>
        </w:category>
        <w:types>
          <w:type w:val="bbPlcHdr"/>
        </w:types>
        <w:behaviors>
          <w:behavior w:val="content"/>
        </w:behaviors>
        <w:guid w:val="{78E406DA-3EF8-4B38-9181-863AD7193F17}"/>
      </w:docPartPr>
      <w:docPartBody>
        <w:p w:rsidR="001105F0" w:rsidRDefault="001105F0" w:rsidP="001105F0">
          <w:pPr>
            <w:pStyle w:val="D0A12A43B1934EB89D6F8BFE262BB572"/>
          </w:pPr>
          <w:r w:rsidRPr="003D58FC">
            <w:rPr>
              <w:rStyle w:val="PlaceholderText"/>
            </w:rPr>
            <w:t>[Keywords]</w:t>
          </w:r>
        </w:p>
      </w:docPartBody>
    </w:docPart>
    <w:docPart>
      <w:docPartPr>
        <w:name w:val="054D2ADB8F0D4D40BDDB8EF27E5BB567"/>
        <w:category>
          <w:name w:val="General"/>
          <w:gallery w:val="placeholder"/>
        </w:category>
        <w:types>
          <w:type w:val="bbPlcHdr"/>
        </w:types>
        <w:behaviors>
          <w:behavior w:val="content"/>
        </w:behaviors>
        <w:guid w:val="{12BE0F9F-7BFE-45D2-B465-4D5B94B3DC54}"/>
      </w:docPartPr>
      <w:docPartBody>
        <w:p w:rsidR="001105F0" w:rsidRDefault="001105F0" w:rsidP="001105F0">
          <w:pPr>
            <w:pStyle w:val="054D2ADB8F0D4D40BDDB8EF27E5BB567"/>
          </w:pPr>
          <w:r w:rsidRPr="003D58FC">
            <w:rPr>
              <w:rStyle w:val="PlaceholderText"/>
            </w:rPr>
            <w:t>[Keywords]</w:t>
          </w:r>
        </w:p>
      </w:docPartBody>
    </w:docPart>
    <w:docPart>
      <w:docPartPr>
        <w:name w:val="BDC08FAFFB064BAD93ADCBFF95B09211"/>
        <w:category>
          <w:name w:val="General"/>
          <w:gallery w:val="placeholder"/>
        </w:category>
        <w:types>
          <w:type w:val="bbPlcHdr"/>
        </w:types>
        <w:behaviors>
          <w:behavior w:val="content"/>
        </w:behaviors>
        <w:guid w:val="{A0AFCBAA-C07C-45F6-B425-AE7DE0312B9C}"/>
      </w:docPartPr>
      <w:docPartBody>
        <w:p w:rsidR="001105F0" w:rsidRDefault="001105F0" w:rsidP="001105F0">
          <w:pPr>
            <w:pStyle w:val="BDC08FAFFB064BAD93ADCBFF95B09211"/>
          </w:pPr>
          <w:r w:rsidRPr="003D58FC">
            <w:rPr>
              <w:rStyle w:val="PlaceholderText"/>
            </w:rPr>
            <w:t>[Keywords]</w:t>
          </w:r>
        </w:p>
      </w:docPartBody>
    </w:docPart>
    <w:docPart>
      <w:docPartPr>
        <w:name w:val="1120A6770D194AB9B4D6A3564B244231"/>
        <w:category>
          <w:name w:val="General"/>
          <w:gallery w:val="placeholder"/>
        </w:category>
        <w:types>
          <w:type w:val="bbPlcHdr"/>
        </w:types>
        <w:behaviors>
          <w:behavior w:val="content"/>
        </w:behaviors>
        <w:guid w:val="{66708D80-208D-48B8-A3DC-DC155E87C6BC}"/>
      </w:docPartPr>
      <w:docPartBody>
        <w:p w:rsidR="001105F0" w:rsidRDefault="001105F0" w:rsidP="001105F0">
          <w:pPr>
            <w:pStyle w:val="1120A6770D194AB9B4D6A3564B244231"/>
          </w:pPr>
          <w:r w:rsidRPr="003D58FC">
            <w:rPr>
              <w:rStyle w:val="PlaceholderText"/>
            </w:rPr>
            <w:t>[Keywords]</w:t>
          </w:r>
        </w:p>
      </w:docPartBody>
    </w:docPart>
    <w:docPart>
      <w:docPartPr>
        <w:name w:val="9E5C8F10C9504829A6B701751BC73C65"/>
        <w:category>
          <w:name w:val="General"/>
          <w:gallery w:val="placeholder"/>
        </w:category>
        <w:types>
          <w:type w:val="bbPlcHdr"/>
        </w:types>
        <w:behaviors>
          <w:behavior w:val="content"/>
        </w:behaviors>
        <w:guid w:val="{87BFD22F-ADF7-4E07-9B68-7835A0120874}"/>
      </w:docPartPr>
      <w:docPartBody>
        <w:p w:rsidR="001105F0" w:rsidRDefault="001105F0" w:rsidP="001105F0">
          <w:pPr>
            <w:pStyle w:val="9E5C8F10C9504829A6B701751BC73C65"/>
          </w:pPr>
          <w:r w:rsidRPr="003D58FC">
            <w:rPr>
              <w:rStyle w:val="PlaceholderText"/>
            </w:rPr>
            <w:t>[Keywords]</w:t>
          </w:r>
        </w:p>
      </w:docPartBody>
    </w:docPart>
    <w:docPart>
      <w:docPartPr>
        <w:name w:val="90F928E2C5B64B9AB4C35BB19316E6F6"/>
        <w:category>
          <w:name w:val="General"/>
          <w:gallery w:val="placeholder"/>
        </w:category>
        <w:types>
          <w:type w:val="bbPlcHdr"/>
        </w:types>
        <w:behaviors>
          <w:behavior w:val="content"/>
        </w:behaviors>
        <w:guid w:val="{8BE2749D-FAC0-4761-8843-295CEA1A2B08}"/>
      </w:docPartPr>
      <w:docPartBody>
        <w:p w:rsidR="001105F0" w:rsidRDefault="001105F0" w:rsidP="001105F0">
          <w:pPr>
            <w:pStyle w:val="90F928E2C5B64B9AB4C35BB19316E6F6"/>
          </w:pPr>
          <w:r w:rsidRPr="003D58FC">
            <w:rPr>
              <w:rStyle w:val="PlaceholderText"/>
            </w:rPr>
            <w:t>[Keywords]</w:t>
          </w:r>
        </w:p>
      </w:docPartBody>
    </w:docPart>
    <w:docPart>
      <w:docPartPr>
        <w:name w:val="F8C365DDF0FF42E7B32AD31D2FC61177"/>
        <w:category>
          <w:name w:val="General"/>
          <w:gallery w:val="placeholder"/>
        </w:category>
        <w:types>
          <w:type w:val="bbPlcHdr"/>
        </w:types>
        <w:behaviors>
          <w:behavior w:val="content"/>
        </w:behaviors>
        <w:guid w:val="{6E0B4433-710E-4519-83DB-9120AF82DD59}"/>
      </w:docPartPr>
      <w:docPartBody>
        <w:p w:rsidR="001105F0" w:rsidRDefault="001105F0" w:rsidP="001105F0">
          <w:pPr>
            <w:pStyle w:val="F8C365DDF0FF42E7B32AD31D2FC61177"/>
          </w:pPr>
          <w:r w:rsidRPr="003D58FC">
            <w:rPr>
              <w:rStyle w:val="PlaceholderText"/>
            </w:rPr>
            <w:t>[Keywords]</w:t>
          </w:r>
        </w:p>
      </w:docPartBody>
    </w:docPart>
    <w:docPart>
      <w:docPartPr>
        <w:name w:val="DB1C357CAA434BE4883E4FC350B704D1"/>
        <w:category>
          <w:name w:val="General"/>
          <w:gallery w:val="placeholder"/>
        </w:category>
        <w:types>
          <w:type w:val="bbPlcHdr"/>
        </w:types>
        <w:behaviors>
          <w:behavior w:val="content"/>
        </w:behaviors>
        <w:guid w:val="{53D3BA02-E75D-49BE-8C5A-0D5EE310743B}"/>
      </w:docPartPr>
      <w:docPartBody>
        <w:p w:rsidR="001105F0" w:rsidRDefault="001105F0" w:rsidP="001105F0">
          <w:pPr>
            <w:pStyle w:val="DB1C357CAA434BE4883E4FC350B704D1"/>
          </w:pPr>
          <w:r w:rsidRPr="003D58FC">
            <w:rPr>
              <w:rStyle w:val="PlaceholderText"/>
            </w:rPr>
            <w:t>[Keywords]</w:t>
          </w:r>
        </w:p>
      </w:docPartBody>
    </w:docPart>
    <w:docPart>
      <w:docPartPr>
        <w:name w:val="DD6A127F18A749C391F6C54E4F6AB3CA"/>
        <w:category>
          <w:name w:val="General"/>
          <w:gallery w:val="placeholder"/>
        </w:category>
        <w:types>
          <w:type w:val="bbPlcHdr"/>
        </w:types>
        <w:behaviors>
          <w:behavior w:val="content"/>
        </w:behaviors>
        <w:guid w:val="{645225C5-9DCF-4B50-8D72-875BBCD29752}"/>
      </w:docPartPr>
      <w:docPartBody>
        <w:p w:rsidR="001105F0" w:rsidRDefault="001105F0" w:rsidP="001105F0">
          <w:pPr>
            <w:pStyle w:val="DD6A127F18A749C391F6C54E4F6AB3CA"/>
          </w:pPr>
          <w:r w:rsidRPr="003D58FC">
            <w:rPr>
              <w:rStyle w:val="PlaceholderText"/>
            </w:rPr>
            <w:t>[Keywords]</w:t>
          </w:r>
        </w:p>
      </w:docPartBody>
    </w:docPart>
    <w:docPart>
      <w:docPartPr>
        <w:name w:val="D50B4CAA44D44250AF1A97C3CA80549C"/>
        <w:category>
          <w:name w:val="General"/>
          <w:gallery w:val="placeholder"/>
        </w:category>
        <w:types>
          <w:type w:val="bbPlcHdr"/>
        </w:types>
        <w:behaviors>
          <w:behavior w:val="content"/>
        </w:behaviors>
        <w:guid w:val="{C9C67D24-211A-4784-AE3A-C0867A146388}"/>
      </w:docPartPr>
      <w:docPartBody>
        <w:p w:rsidR="001105F0" w:rsidRDefault="001105F0" w:rsidP="001105F0">
          <w:pPr>
            <w:pStyle w:val="D50B4CAA44D44250AF1A97C3CA80549C"/>
          </w:pPr>
          <w:r w:rsidRPr="003D58FC">
            <w:rPr>
              <w:rStyle w:val="PlaceholderText"/>
            </w:rPr>
            <w:t>[Keywords]</w:t>
          </w:r>
        </w:p>
      </w:docPartBody>
    </w:docPart>
    <w:docPart>
      <w:docPartPr>
        <w:name w:val="834EC62E5B7246E2866B4F5B2C0BBD40"/>
        <w:category>
          <w:name w:val="General"/>
          <w:gallery w:val="placeholder"/>
        </w:category>
        <w:types>
          <w:type w:val="bbPlcHdr"/>
        </w:types>
        <w:behaviors>
          <w:behavior w:val="content"/>
        </w:behaviors>
        <w:guid w:val="{08C9FF23-BA75-42F9-BD02-C73F93329AA1}"/>
      </w:docPartPr>
      <w:docPartBody>
        <w:p w:rsidR="001105F0" w:rsidRDefault="001105F0" w:rsidP="001105F0">
          <w:pPr>
            <w:pStyle w:val="834EC62E5B7246E2866B4F5B2C0BBD40"/>
          </w:pPr>
          <w:r w:rsidRPr="003D58FC">
            <w:rPr>
              <w:rStyle w:val="PlaceholderText"/>
            </w:rPr>
            <w:t>[Keywords]</w:t>
          </w:r>
        </w:p>
      </w:docPartBody>
    </w:docPart>
    <w:docPart>
      <w:docPartPr>
        <w:name w:val="D44659CE969F41699F2BDAE65E99BC67"/>
        <w:category>
          <w:name w:val="General"/>
          <w:gallery w:val="placeholder"/>
        </w:category>
        <w:types>
          <w:type w:val="bbPlcHdr"/>
        </w:types>
        <w:behaviors>
          <w:behavior w:val="content"/>
        </w:behaviors>
        <w:guid w:val="{A809FC61-C642-4835-AD9A-CE1FCF36B7F7}"/>
      </w:docPartPr>
      <w:docPartBody>
        <w:p w:rsidR="001105F0" w:rsidRDefault="001105F0" w:rsidP="001105F0">
          <w:pPr>
            <w:pStyle w:val="D44659CE969F41699F2BDAE65E99BC67"/>
          </w:pPr>
          <w:r w:rsidRPr="003D58FC">
            <w:rPr>
              <w:rStyle w:val="PlaceholderText"/>
            </w:rPr>
            <w:t>[Keywords]</w:t>
          </w:r>
        </w:p>
      </w:docPartBody>
    </w:docPart>
    <w:docPart>
      <w:docPartPr>
        <w:name w:val="7AC582B0BED845BEA691E948C0612747"/>
        <w:category>
          <w:name w:val="General"/>
          <w:gallery w:val="placeholder"/>
        </w:category>
        <w:types>
          <w:type w:val="bbPlcHdr"/>
        </w:types>
        <w:behaviors>
          <w:behavior w:val="content"/>
        </w:behaviors>
        <w:guid w:val="{B1B65E40-76D1-42AE-999F-8E137EFE4D92}"/>
      </w:docPartPr>
      <w:docPartBody>
        <w:p w:rsidR="001105F0" w:rsidRDefault="001105F0" w:rsidP="001105F0">
          <w:pPr>
            <w:pStyle w:val="7AC582B0BED845BEA691E948C0612747"/>
          </w:pPr>
          <w:r w:rsidRPr="003D58FC">
            <w:rPr>
              <w:rStyle w:val="PlaceholderText"/>
            </w:rPr>
            <w:t>[Keywords]</w:t>
          </w:r>
        </w:p>
      </w:docPartBody>
    </w:docPart>
    <w:docPart>
      <w:docPartPr>
        <w:name w:val="4ECAD0614A3F4E71910BA5C4221D8422"/>
        <w:category>
          <w:name w:val="General"/>
          <w:gallery w:val="placeholder"/>
        </w:category>
        <w:types>
          <w:type w:val="bbPlcHdr"/>
        </w:types>
        <w:behaviors>
          <w:behavior w:val="content"/>
        </w:behaviors>
        <w:guid w:val="{CD7D7F92-6402-4A83-924D-ABA8B02B301A}"/>
      </w:docPartPr>
      <w:docPartBody>
        <w:p w:rsidR="001105F0" w:rsidRDefault="001105F0" w:rsidP="001105F0">
          <w:pPr>
            <w:pStyle w:val="4ECAD0614A3F4E71910BA5C4221D8422"/>
          </w:pPr>
          <w:r w:rsidRPr="003D58FC">
            <w:rPr>
              <w:rStyle w:val="PlaceholderText"/>
            </w:rPr>
            <w:t>[Keywords]</w:t>
          </w:r>
        </w:p>
      </w:docPartBody>
    </w:docPart>
    <w:docPart>
      <w:docPartPr>
        <w:name w:val="77175873E5174BF79FF6F41A88C27AC1"/>
        <w:category>
          <w:name w:val="General"/>
          <w:gallery w:val="placeholder"/>
        </w:category>
        <w:types>
          <w:type w:val="bbPlcHdr"/>
        </w:types>
        <w:behaviors>
          <w:behavior w:val="content"/>
        </w:behaviors>
        <w:guid w:val="{26980D8F-E3BF-4512-83F4-567C1C9A4E10}"/>
      </w:docPartPr>
      <w:docPartBody>
        <w:p w:rsidR="001105F0" w:rsidRDefault="001105F0" w:rsidP="001105F0">
          <w:pPr>
            <w:pStyle w:val="77175873E5174BF79FF6F41A88C27AC1"/>
          </w:pPr>
          <w:r w:rsidRPr="003D58FC">
            <w:rPr>
              <w:rStyle w:val="PlaceholderText"/>
            </w:rPr>
            <w:t>[Keywords]</w:t>
          </w:r>
        </w:p>
      </w:docPartBody>
    </w:docPart>
    <w:docPart>
      <w:docPartPr>
        <w:name w:val="206F492599134E639AC10B8E80A0505E"/>
        <w:category>
          <w:name w:val="General"/>
          <w:gallery w:val="placeholder"/>
        </w:category>
        <w:types>
          <w:type w:val="bbPlcHdr"/>
        </w:types>
        <w:behaviors>
          <w:behavior w:val="content"/>
        </w:behaviors>
        <w:guid w:val="{5CBF249A-E6F1-40F3-8B66-172F3C45A3C0}"/>
      </w:docPartPr>
      <w:docPartBody>
        <w:p w:rsidR="001105F0" w:rsidRDefault="001105F0" w:rsidP="001105F0">
          <w:pPr>
            <w:pStyle w:val="206F492599134E639AC10B8E80A0505E"/>
          </w:pPr>
          <w:r w:rsidRPr="003D58FC">
            <w:rPr>
              <w:rStyle w:val="PlaceholderText"/>
            </w:rPr>
            <w:t>[Keywords]</w:t>
          </w:r>
        </w:p>
      </w:docPartBody>
    </w:docPart>
    <w:docPart>
      <w:docPartPr>
        <w:name w:val="243DF85669DB476E8527B04C4CE1F526"/>
        <w:category>
          <w:name w:val="General"/>
          <w:gallery w:val="placeholder"/>
        </w:category>
        <w:types>
          <w:type w:val="bbPlcHdr"/>
        </w:types>
        <w:behaviors>
          <w:behavior w:val="content"/>
        </w:behaviors>
        <w:guid w:val="{FC8C164D-DFC1-426C-89C0-E8D749315BF3}"/>
      </w:docPartPr>
      <w:docPartBody>
        <w:p w:rsidR="001105F0" w:rsidRDefault="001105F0" w:rsidP="001105F0">
          <w:pPr>
            <w:pStyle w:val="243DF85669DB476E8527B04C4CE1F526"/>
          </w:pPr>
          <w:r w:rsidRPr="003D58FC">
            <w:rPr>
              <w:rStyle w:val="PlaceholderText"/>
            </w:rPr>
            <w:t>[Keywords]</w:t>
          </w:r>
        </w:p>
      </w:docPartBody>
    </w:docPart>
    <w:docPart>
      <w:docPartPr>
        <w:name w:val="B562C609D1B641BBBE3EF1D77DA96ACD"/>
        <w:category>
          <w:name w:val="General"/>
          <w:gallery w:val="placeholder"/>
        </w:category>
        <w:types>
          <w:type w:val="bbPlcHdr"/>
        </w:types>
        <w:behaviors>
          <w:behavior w:val="content"/>
        </w:behaviors>
        <w:guid w:val="{4B9EC268-4638-45A6-8841-292439917356}"/>
      </w:docPartPr>
      <w:docPartBody>
        <w:p w:rsidR="001105F0" w:rsidRDefault="001105F0" w:rsidP="001105F0">
          <w:pPr>
            <w:pStyle w:val="B562C609D1B641BBBE3EF1D77DA96ACD"/>
          </w:pPr>
          <w:r w:rsidRPr="003D58FC">
            <w:rPr>
              <w:rStyle w:val="PlaceholderText"/>
            </w:rPr>
            <w:t>[Keywords]</w:t>
          </w:r>
        </w:p>
      </w:docPartBody>
    </w:docPart>
    <w:docPart>
      <w:docPartPr>
        <w:name w:val="A9F3B55710D9408AAD55F730538804FC"/>
        <w:category>
          <w:name w:val="General"/>
          <w:gallery w:val="placeholder"/>
        </w:category>
        <w:types>
          <w:type w:val="bbPlcHdr"/>
        </w:types>
        <w:behaviors>
          <w:behavior w:val="content"/>
        </w:behaviors>
        <w:guid w:val="{62E2D784-A4AF-42E4-B2AE-B6AAE29368EE}"/>
      </w:docPartPr>
      <w:docPartBody>
        <w:p w:rsidR="001105F0" w:rsidRDefault="001105F0" w:rsidP="001105F0">
          <w:pPr>
            <w:pStyle w:val="A9F3B55710D9408AAD55F730538804FC"/>
          </w:pPr>
          <w:r w:rsidRPr="003D58FC">
            <w:rPr>
              <w:rStyle w:val="PlaceholderText"/>
            </w:rPr>
            <w:t>[Keywords]</w:t>
          </w:r>
        </w:p>
      </w:docPartBody>
    </w:docPart>
    <w:docPart>
      <w:docPartPr>
        <w:name w:val="00EB890A61FA4F8E8A4ABE88190FE6B1"/>
        <w:category>
          <w:name w:val="General"/>
          <w:gallery w:val="placeholder"/>
        </w:category>
        <w:types>
          <w:type w:val="bbPlcHdr"/>
        </w:types>
        <w:behaviors>
          <w:behavior w:val="content"/>
        </w:behaviors>
        <w:guid w:val="{1F2A1B84-A36B-4463-A955-122951ACCC43}"/>
      </w:docPartPr>
      <w:docPartBody>
        <w:p w:rsidR="001105F0" w:rsidRDefault="001105F0" w:rsidP="001105F0">
          <w:pPr>
            <w:pStyle w:val="00EB890A61FA4F8E8A4ABE88190FE6B1"/>
          </w:pPr>
          <w:r w:rsidRPr="003D58FC">
            <w:rPr>
              <w:rStyle w:val="PlaceholderText"/>
            </w:rPr>
            <w:t>[Keywords]</w:t>
          </w:r>
        </w:p>
      </w:docPartBody>
    </w:docPart>
    <w:docPart>
      <w:docPartPr>
        <w:name w:val="98DA892134D4427DBFDE3D6676678621"/>
        <w:category>
          <w:name w:val="General"/>
          <w:gallery w:val="placeholder"/>
        </w:category>
        <w:types>
          <w:type w:val="bbPlcHdr"/>
        </w:types>
        <w:behaviors>
          <w:behavior w:val="content"/>
        </w:behaviors>
        <w:guid w:val="{7401CAF1-65BC-4E6D-BED3-303290DABA3A}"/>
      </w:docPartPr>
      <w:docPartBody>
        <w:p w:rsidR="001105F0" w:rsidRDefault="001105F0" w:rsidP="001105F0">
          <w:pPr>
            <w:pStyle w:val="98DA892134D4427DBFDE3D6676678621"/>
          </w:pPr>
          <w:r w:rsidRPr="003D58FC">
            <w:rPr>
              <w:rStyle w:val="PlaceholderText"/>
            </w:rPr>
            <w:t>[Keywords]</w:t>
          </w:r>
        </w:p>
      </w:docPartBody>
    </w:docPart>
    <w:docPart>
      <w:docPartPr>
        <w:name w:val="F7ED8A5D1DF64945AEB4A295F0DAB43F"/>
        <w:category>
          <w:name w:val="General"/>
          <w:gallery w:val="placeholder"/>
        </w:category>
        <w:types>
          <w:type w:val="bbPlcHdr"/>
        </w:types>
        <w:behaviors>
          <w:behavior w:val="content"/>
        </w:behaviors>
        <w:guid w:val="{8D41D025-6DC3-4055-A99F-6B721ACC6449}"/>
      </w:docPartPr>
      <w:docPartBody>
        <w:p w:rsidR="001105F0" w:rsidRDefault="001105F0" w:rsidP="001105F0">
          <w:pPr>
            <w:pStyle w:val="F7ED8A5D1DF64945AEB4A295F0DAB43F"/>
          </w:pPr>
          <w:r w:rsidRPr="003D58FC">
            <w:rPr>
              <w:rStyle w:val="PlaceholderText"/>
            </w:rPr>
            <w:t>[Keywords]</w:t>
          </w:r>
        </w:p>
      </w:docPartBody>
    </w:docPart>
    <w:docPart>
      <w:docPartPr>
        <w:name w:val="3FA3587195834D558793B548D9D9FEFE"/>
        <w:category>
          <w:name w:val="General"/>
          <w:gallery w:val="placeholder"/>
        </w:category>
        <w:types>
          <w:type w:val="bbPlcHdr"/>
        </w:types>
        <w:behaviors>
          <w:behavior w:val="content"/>
        </w:behaviors>
        <w:guid w:val="{6CEC87BE-21BB-4E49-A606-2CC25F643C40}"/>
      </w:docPartPr>
      <w:docPartBody>
        <w:p w:rsidR="001105F0" w:rsidRDefault="001105F0" w:rsidP="001105F0">
          <w:pPr>
            <w:pStyle w:val="3FA3587195834D558793B548D9D9FEFE"/>
          </w:pPr>
          <w:r w:rsidRPr="003D58FC">
            <w:rPr>
              <w:rStyle w:val="PlaceholderText"/>
            </w:rPr>
            <w:t>[Keywords]</w:t>
          </w:r>
        </w:p>
      </w:docPartBody>
    </w:docPart>
    <w:docPart>
      <w:docPartPr>
        <w:name w:val="79CC32335D4A4B98A1BDDE8AE0D1BB4F"/>
        <w:category>
          <w:name w:val="General"/>
          <w:gallery w:val="placeholder"/>
        </w:category>
        <w:types>
          <w:type w:val="bbPlcHdr"/>
        </w:types>
        <w:behaviors>
          <w:behavior w:val="content"/>
        </w:behaviors>
        <w:guid w:val="{B782EA9A-8928-4983-A4D0-1C5BA03C5305}"/>
      </w:docPartPr>
      <w:docPartBody>
        <w:p w:rsidR="001105F0" w:rsidRDefault="001105F0" w:rsidP="001105F0">
          <w:pPr>
            <w:pStyle w:val="79CC32335D4A4B98A1BDDE8AE0D1BB4F"/>
          </w:pPr>
          <w:r w:rsidRPr="003D58FC">
            <w:rPr>
              <w:rStyle w:val="PlaceholderText"/>
            </w:rPr>
            <w:t>[Keywords]</w:t>
          </w:r>
        </w:p>
      </w:docPartBody>
    </w:docPart>
    <w:docPart>
      <w:docPartPr>
        <w:name w:val="28D1DBF195E34600BB06254B625F71C4"/>
        <w:category>
          <w:name w:val="General"/>
          <w:gallery w:val="placeholder"/>
        </w:category>
        <w:types>
          <w:type w:val="bbPlcHdr"/>
        </w:types>
        <w:behaviors>
          <w:behavior w:val="content"/>
        </w:behaviors>
        <w:guid w:val="{A1EC36CD-69BF-4A3F-8093-A4B75984B5BE}"/>
      </w:docPartPr>
      <w:docPartBody>
        <w:p w:rsidR="001105F0" w:rsidRDefault="001105F0" w:rsidP="001105F0">
          <w:pPr>
            <w:pStyle w:val="28D1DBF195E34600BB06254B625F71C4"/>
          </w:pPr>
          <w:r w:rsidRPr="003D58FC">
            <w:rPr>
              <w:rStyle w:val="PlaceholderText"/>
            </w:rPr>
            <w:t>[Keywords]</w:t>
          </w:r>
        </w:p>
      </w:docPartBody>
    </w:docPart>
    <w:docPart>
      <w:docPartPr>
        <w:name w:val="E042DC8941F54386A05F68C7F653F600"/>
        <w:category>
          <w:name w:val="General"/>
          <w:gallery w:val="placeholder"/>
        </w:category>
        <w:types>
          <w:type w:val="bbPlcHdr"/>
        </w:types>
        <w:behaviors>
          <w:behavior w:val="content"/>
        </w:behaviors>
        <w:guid w:val="{6CCA7FE8-2102-49DD-8CE7-A290A31B3A33}"/>
      </w:docPartPr>
      <w:docPartBody>
        <w:p w:rsidR="001105F0" w:rsidRDefault="001105F0" w:rsidP="001105F0">
          <w:pPr>
            <w:pStyle w:val="E042DC8941F54386A05F68C7F653F600"/>
          </w:pPr>
          <w:r w:rsidRPr="003D58FC">
            <w:rPr>
              <w:rStyle w:val="PlaceholderText"/>
            </w:rPr>
            <w:t>[Keywords]</w:t>
          </w:r>
        </w:p>
      </w:docPartBody>
    </w:docPart>
    <w:docPart>
      <w:docPartPr>
        <w:name w:val="30D7085A2CA543668FA5B2D3025BE1BD"/>
        <w:category>
          <w:name w:val="General"/>
          <w:gallery w:val="placeholder"/>
        </w:category>
        <w:types>
          <w:type w:val="bbPlcHdr"/>
        </w:types>
        <w:behaviors>
          <w:behavior w:val="content"/>
        </w:behaviors>
        <w:guid w:val="{48597D3E-87DD-4C83-900D-EA232BF96F73}"/>
      </w:docPartPr>
      <w:docPartBody>
        <w:p w:rsidR="001105F0" w:rsidRDefault="001105F0" w:rsidP="001105F0">
          <w:pPr>
            <w:pStyle w:val="30D7085A2CA543668FA5B2D3025BE1BD"/>
          </w:pPr>
          <w:r w:rsidRPr="003D58FC">
            <w:rPr>
              <w:rStyle w:val="PlaceholderText"/>
            </w:rPr>
            <w:t>[Keywords]</w:t>
          </w:r>
        </w:p>
      </w:docPartBody>
    </w:docPart>
    <w:docPart>
      <w:docPartPr>
        <w:name w:val="CA105E8AEB054CAD934F85F7FD57015D"/>
        <w:category>
          <w:name w:val="General"/>
          <w:gallery w:val="placeholder"/>
        </w:category>
        <w:types>
          <w:type w:val="bbPlcHdr"/>
        </w:types>
        <w:behaviors>
          <w:behavior w:val="content"/>
        </w:behaviors>
        <w:guid w:val="{8582888C-34BB-47E5-ACB6-6480D58D4E0E}"/>
      </w:docPartPr>
      <w:docPartBody>
        <w:p w:rsidR="001105F0" w:rsidRDefault="001105F0" w:rsidP="001105F0">
          <w:pPr>
            <w:pStyle w:val="CA105E8AEB054CAD934F85F7FD57015D"/>
          </w:pPr>
          <w:r w:rsidRPr="003D58FC">
            <w:rPr>
              <w:rStyle w:val="PlaceholderText"/>
            </w:rPr>
            <w:t>[Keywords]</w:t>
          </w:r>
        </w:p>
      </w:docPartBody>
    </w:docPart>
    <w:docPart>
      <w:docPartPr>
        <w:name w:val="316C8E9F5DA54B1AA68319B7EE32651B"/>
        <w:category>
          <w:name w:val="General"/>
          <w:gallery w:val="placeholder"/>
        </w:category>
        <w:types>
          <w:type w:val="bbPlcHdr"/>
        </w:types>
        <w:behaviors>
          <w:behavior w:val="content"/>
        </w:behaviors>
        <w:guid w:val="{D65520EB-73B4-421D-92D5-72BFD70A141D}"/>
      </w:docPartPr>
      <w:docPartBody>
        <w:p w:rsidR="001105F0" w:rsidRDefault="001105F0" w:rsidP="001105F0">
          <w:pPr>
            <w:pStyle w:val="316C8E9F5DA54B1AA68319B7EE32651B"/>
          </w:pPr>
          <w:r w:rsidRPr="003D58FC">
            <w:rPr>
              <w:rStyle w:val="PlaceholderText"/>
            </w:rPr>
            <w:t>[Keywords]</w:t>
          </w:r>
        </w:p>
      </w:docPartBody>
    </w:docPart>
    <w:docPart>
      <w:docPartPr>
        <w:name w:val="69F78861785647278BAEEF7C56FB6FF3"/>
        <w:category>
          <w:name w:val="General"/>
          <w:gallery w:val="placeholder"/>
        </w:category>
        <w:types>
          <w:type w:val="bbPlcHdr"/>
        </w:types>
        <w:behaviors>
          <w:behavior w:val="content"/>
        </w:behaviors>
        <w:guid w:val="{F5BD5CD0-C4D4-4132-8BB8-038BD6BCA70C}"/>
      </w:docPartPr>
      <w:docPartBody>
        <w:p w:rsidR="001105F0" w:rsidRDefault="001105F0" w:rsidP="001105F0">
          <w:pPr>
            <w:pStyle w:val="69F78861785647278BAEEF7C56FB6FF3"/>
          </w:pPr>
          <w:r w:rsidRPr="003D58FC">
            <w:rPr>
              <w:rStyle w:val="PlaceholderText"/>
            </w:rPr>
            <w:t>[Keywords]</w:t>
          </w:r>
        </w:p>
      </w:docPartBody>
    </w:docPart>
    <w:docPart>
      <w:docPartPr>
        <w:name w:val="6C9FCD7468E44319A4DEA897F04E466F"/>
        <w:category>
          <w:name w:val="General"/>
          <w:gallery w:val="placeholder"/>
        </w:category>
        <w:types>
          <w:type w:val="bbPlcHdr"/>
        </w:types>
        <w:behaviors>
          <w:behavior w:val="content"/>
        </w:behaviors>
        <w:guid w:val="{D60CFB53-C751-4CCA-99E6-18FF344E79A2}"/>
      </w:docPartPr>
      <w:docPartBody>
        <w:p w:rsidR="001105F0" w:rsidRDefault="001105F0" w:rsidP="001105F0">
          <w:pPr>
            <w:pStyle w:val="6C9FCD7468E44319A4DEA897F04E466F"/>
          </w:pPr>
          <w:r w:rsidRPr="003D58FC">
            <w:rPr>
              <w:rStyle w:val="PlaceholderText"/>
            </w:rPr>
            <w:t>[Keywords]</w:t>
          </w:r>
        </w:p>
      </w:docPartBody>
    </w:docPart>
    <w:docPart>
      <w:docPartPr>
        <w:name w:val="3CDD8454488C4736B7CE7E651779B208"/>
        <w:category>
          <w:name w:val="General"/>
          <w:gallery w:val="placeholder"/>
        </w:category>
        <w:types>
          <w:type w:val="bbPlcHdr"/>
        </w:types>
        <w:behaviors>
          <w:behavior w:val="content"/>
        </w:behaviors>
        <w:guid w:val="{9D92C5A4-C2DB-447C-9908-10A82C34489D}"/>
      </w:docPartPr>
      <w:docPartBody>
        <w:p w:rsidR="001105F0" w:rsidRDefault="001105F0" w:rsidP="001105F0">
          <w:pPr>
            <w:pStyle w:val="3CDD8454488C4736B7CE7E651779B208"/>
          </w:pPr>
          <w:r w:rsidRPr="003D58FC">
            <w:rPr>
              <w:rStyle w:val="PlaceholderText"/>
            </w:rPr>
            <w:t>[Keywords]</w:t>
          </w:r>
        </w:p>
      </w:docPartBody>
    </w:docPart>
    <w:docPart>
      <w:docPartPr>
        <w:name w:val="50575F2BA06F49D68A9CC2F6FA0B270C"/>
        <w:category>
          <w:name w:val="General"/>
          <w:gallery w:val="placeholder"/>
        </w:category>
        <w:types>
          <w:type w:val="bbPlcHdr"/>
        </w:types>
        <w:behaviors>
          <w:behavior w:val="content"/>
        </w:behaviors>
        <w:guid w:val="{8AF0D926-9EC0-4044-A560-660B81947CCF}"/>
      </w:docPartPr>
      <w:docPartBody>
        <w:p w:rsidR="001105F0" w:rsidRDefault="001105F0" w:rsidP="001105F0">
          <w:pPr>
            <w:pStyle w:val="50575F2BA06F49D68A9CC2F6FA0B270C"/>
          </w:pPr>
          <w:r w:rsidRPr="003D58FC">
            <w:rPr>
              <w:rStyle w:val="PlaceholderText"/>
            </w:rPr>
            <w:t>[Keywords]</w:t>
          </w:r>
        </w:p>
      </w:docPartBody>
    </w:docPart>
    <w:docPart>
      <w:docPartPr>
        <w:name w:val="E2B807762BFB404FA8A00E5692E14604"/>
        <w:category>
          <w:name w:val="General"/>
          <w:gallery w:val="placeholder"/>
        </w:category>
        <w:types>
          <w:type w:val="bbPlcHdr"/>
        </w:types>
        <w:behaviors>
          <w:behavior w:val="content"/>
        </w:behaviors>
        <w:guid w:val="{64BD58E4-27A6-4319-8715-8FEDB8DA422F}"/>
      </w:docPartPr>
      <w:docPartBody>
        <w:p w:rsidR="001105F0" w:rsidRDefault="001105F0" w:rsidP="001105F0">
          <w:pPr>
            <w:pStyle w:val="E2B807762BFB404FA8A00E5692E14604"/>
          </w:pPr>
          <w:r w:rsidRPr="003D58FC">
            <w:rPr>
              <w:rStyle w:val="PlaceholderText"/>
            </w:rPr>
            <w:t>[Keywords]</w:t>
          </w:r>
        </w:p>
      </w:docPartBody>
    </w:docPart>
    <w:docPart>
      <w:docPartPr>
        <w:name w:val="9D710CA608324FDE9C8A62AF2AD4ACCF"/>
        <w:category>
          <w:name w:val="General"/>
          <w:gallery w:val="placeholder"/>
        </w:category>
        <w:types>
          <w:type w:val="bbPlcHdr"/>
        </w:types>
        <w:behaviors>
          <w:behavior w:val="content"/>
        </w:behaviors>
        <w:guid w:val="{59B40331-7686-4F7F-8066-6E8757E6FD8D}"/>
      </w:docPartPr>
      <w:docPartBody>
        <w:p w:rsidR="001105F0" w:rsidRDefault="001105F0" w:rsidP="001105F0">
          <w:pPr>
            <w:pStyle w:val="9D710CA608324FDE9C8A62AF2AD4ACCF"/>
          </w:pPr>
          <w:r w:rsidRPr="003D58FC">
            <w:rPr>
              <w:rStyle w:val="PlaceholderText"/>
            </w:rPr>
            <w:t>[Keywords]</w:t>
          </w:r>
        </w:p>
      </w:docPartBody>
    </w:docPart>
    <w:docPart>
      <w:docPartPr>
        <w:name w:val="6CA47543C0D7407C89335602C829AFDF"/>
        <w:category>
          <w:name w:val="General"/>
          <w:gallery w:val="placeholder"/>
        </w:category>
        <w:types>
          <w:type w:val="bbPlcHdr"/>
        </w:types>
        <w:behaviors>
          <w:behavior w:val="content"/>
        </w:behaviors>
        <w:guid w:val="{A6D185E7-FBBA-4852-AAEB-D8D449BA0BBF}"/>
      </w:docPartPr>
      <w:docPartBody>
        <w:p w:rsidR="001105F0" w:rsidRDefault="001105F0" w:rsidP="001105F0">
          <w:pPr>
            <w:pStyle w:val="6CA47543C0D7407C89335602C829AFDF"/>
          </w:pPr>
          <w:r w:rsidRPr="003D58FC">
            <w:rPr>
              <w:rStyle w:val="PlaceholderText"/>
            </w:rPr>
            <w:t>[Keywords]</w:t>
          </w:r>
        </w:p>
      </w:docPartBody>
    </w:docPart>
    <w:docPart>
      <w:docPartPr>
        <w:name w:val="497A766585A04B9AA6303DE7C6605C21"/>
        <w:category>
          <w:name w:val="General"/>
          <w:gallery w:val="placeholder"/>
        </w:category>
        <w:types>
          <w:type w:val="bbPlcHdr"/>
        </w:types>
        <w:behaviors>
          <w:behavior w:val="content"/>
        </w:behaviors>
        <w:guid w:val="{A309FA75-67BD-45FB-8633-69A1D7134F8A}"/>
      </w:docPartPr>
      <w:docPartBody>
        <w:p w:rsidR="001105F0" w:rsidRDefault="001105F0" w:rsidP="001105F0">
          <w:pPr>
            <w:pStyle w:val="497A766585A04B9AA6303DE7C6605C21"/>
          </w:pPr>
          <w:r w:rsidRPr="003D58FC">
            <w:rPr>
              <w:rStyle w:val="PlaceholderText"/>
            </w:rPr>
            <w:t>[Keywords]</w:t>
          </w:r>
        </w:p>
      </w:docPartBody>
    </w:docPart>
    <w:docPart>
      <w:docPartPr>
        <w:name w:val="340144F291BE4C45BA1F55CC522E2EE3"/>
        <w:category>
          <w:name w:val="General"/>
          <w:gallery w:val="placeholder"/>
        </w:category>
        <w:types>
          <w:type w:val="bbPlcHdr"/>
        </w:types>
        <w:behaviors>
          <w:behavior w:val="content"/>
        </w:behaviors>
        <w:guid w:val="{45374D84-C619-44BD-B4A0-2545909FFC28}"/>
      </w:docPartPr>
      <w:docPartBody>
        <w:p w:rsidR="001105F0" w:rsidRDefault="001105F0" w:rsidP="001105F0">
          <w:pPr>
            <w:pStyle w:val="340144F291BE4C45BA1F55CC522E2EE3"/>
          </w:pPr>
          <w:r w:rsidRPr="003D58FC">
            <w:rPr>
              <w:rStyle w:val="PlaceholderText"/>
            </w:rPr>
            <w:t>[Keywords]</w:t>
          </w:r>
        </w:p>
      </w:docPartBody>
    </w:docPart>
    <w:docPart>
      <w:docPartPr>
        <w:name w:val="92C85854226B4BB0923A6C3094B69721"/>
        <w:category>
          <w:name w:val="General"/>
          <w:gallery w:val="placeholder"/>
        </w:category>
        <w:types>
          <w:type w:val="bbPlcHdr"/>
        </w:types>
        <w:behaviors>
          <w:behavior w:val="content"/>
        </w:behaviors>
        <w:guid w:val="{FBE6EEC2-2765-4BF2-8648-DF6F08C50FF4}"/>
      </w:docPartPr>
      <w:docPartBody>
        <w:p w:rsidR="001105F0" w:rsidRDefault="001105F0" w:rsidP="001105F0">
          <w:pPr>
            <w:pStyle w:val="92C85854226B4BB0923A6C3094B69721"/>
          </w:pPr>
          <w:r w:rsidRPr="003D58FC">
            <w:rPr>
              <w:rStyle w:val="PlaceholderText"/>
            </w:rPr>
            <w:t>[Keywords]</w:t>
          </w:r>
        </w:p>
      </w:docPartBody>
    </w:docPart>
    <w:docPart>
      <w:docPartPr>
        <w:name w:val="0A276CC81DF64245AC3EB9A32E33B535"/>
        <w:category>
          <w:name w:val="General"/>
          <w:gallery w:val="placeholder"/>
        </w:category>
        <w:types>
          <w:type w:val="bbPlcHdr"/>
        </w:types>
        <w:behaviors>
          <w:behavior w:val="content"/>
        </w:behaviors>
        <w:guid w:val="{835AAD3B-CC2C-45B5-BD29-848092F16C0E}"/>
      </w:docPartPr>
      <w:docPartBody>
        <w:p w:rsidR="001105F0" w:rsidRDefault="001105F0" w:rsidP="001105F0">
          <w:pPr>
            <w:pStyle w:val="0A276CC81DF64245AC3EB9A32E33B535"/>
          </w:pPr>
          <w:r w:rsidRPr="003D58FC">
            <w:rPr>
              <w:rStyle w:val="PlaceholderText"/>
            </w:rPr>
            <w:t>[Keywords]</w:t>
          </w:r>
        </w:p>
      </w:docPartBody>
    </w:docPart>
    <w:docPart>
      <w:docPartPr>
        <w:name w:val="FB3C79FE1A5C4A1B96A25C910C320E2A"/>
        <w:category>
          <w:name w:val="General"/>
          <w:gallery w:val="placeholder"/>
        </w:category>
        <w:types>
          <w:type w:val="bbPlcHdr"/>
        </w:types>
        <w:behaviors>
          <w:behavior w:val="content"/>
        </w:behaviors>
        <w:guid w:val="{90EA63BD-B3FA-4468-9E36-9D3BCAD1FEB5}"/>
      </w:docPartPr>
      <w:docPartBody>
        <w:p w:rsidR="001105F0" w:rsidRDefault="001105F0" w:rsidP="001105F0">
          <w:pPr>
            <w:pStyle w:val="FB3C79FE1A5C4A1B96A25C910C320E2A"/>
          </w:pPr>
          <w:r w:rsidRPr="003D58FC">
            <w:rPr>
              <w:rStyle w:val="PlaceholderText"/>
            </w:rPr>
            <w:t>[Keywords]</w:t>
          </w:r>
        </w:p>
      </w:docPartBody>
    </w:docPart>
    <w:docPart>
      <w:docPartPr>
        <w:name w:val="F6D4D21E5B1A4FFD83C168DCEACACCBF"/>
        <w:category>
          <w:name w:val="General"/>
          <w:gallery w:val="placeholder"/>
        </w:category>
        <w:types>
          <w:type w:val="bbPlcHdr"/>
        </w:types>
        <w:behaviors>
          <w:behavior w:val="content"/>
        </w:behaviors>
        <w:guid w:val="{BF4C0CBE-D8AE-49C4-B6EC-265DDD16F07A}"/>
      </w:docPartPr>
      <w:docPartBody>
        <w:p w:rsidR="001105F0" w:rsidRDefault="001105F0" w:rsidP="001105F0">
          <w:pPr>
            <w:pStyle w:val="F6D4D21E5B1A4FFD83C168DCEACACCBF"/>
          </w:pPr>
          <w:r w:rsidRPr="003D58FC">
            <w:rPr>
              <w:rStyle w:val="PlaceholderText"/>
            </w:rPr>
            <w:t>[Keywords]</w:t>
          </w:r>
        </w:p>
      </w:docPartBody>
    </w:docPart>
    <w:docPart>
      <w:docPartPr>
        <w:name w:val="605C873F54D944F987AECF06591C45E3"/>
        <w:category>
          <w:name w:val="General"/>
          <w:gallery w:val="placeholder"/>
        </w:category>
        <w:types>
          <w:type w:val="bbPlcHdr"/>
        </w:types>
        <w:behaviors>
          <w:behavior w:val="content"/>
        </w:behaviors>
        <w:guid w:val="{90C89651-4372-4AE2-AD1B-980186859A93}"/>
      </w:docPartPr>
      <w:docPartBody>
        <w:p w:rsidR="001105F0" w:rsidRDefault="001105F0" w:rsidP="001105F0">
          <w:pPr>
            <w:pStyle w:val="605C873F54D944F987AECF06591C45E3"/>
          </w:pPr>
          <w:r w:rsidRPr="003D58FC">
            <w:rPr>
              <w:rStyle w:val="PlaceholderText"/>
            </w:rPr>
            <w:t>[Keywords]</w:t>
          </w:r>
        </w:p>
      </w:docPartBody>
    </w:docPart>
    <w:docPart>
      <w:docPartPr>
        <w:name w:val="1148F5F1D6AA4822B855A34770558B79"/>
        <w:category>
          <w:name w:val="General"/>
          <w:gallery w:val="placeholder"/>
        </w:category>
        <w:types>
          <w:type w:val="bbPlcHdr"/>
        </w:types>
        <w:behaviors>
          <w:behavior w:val="content"/>
        </w:behaviors>
        <w:guid w:val="{E13F5934-4678-418F-B2E3-95F0B2F1FD18}"/>
      </w:docPartPr>
      <w:docPartBody>
        <w:p w:rsidR="001105F0" w:rsidRDefault="001105F0" w:rsidP="001105F0">
          <w:pPr>
            <w:pStyle w:val="1148F5F1D6AA4822B855A34770558B79"/>
          </w:pPr>
          <w:r w:rsidRPr="003D58FC">
            <w:rPr>
              <w:rStyle w:val="PlaceholderText"/>
            </w:rPr>
            <w:t>[Keywords]</w:t>
          </w:r>
        </w:p>
      </w:docPartBody>
    </w:docPart>
    <w:docPart>
      <w:docPartPr>
        <w:name w:val="3388C2BCCBDF4EB3B94CE097A92C0B30"/>
        <w:category>
          <w:name w:val="General"/>
          <w:gallery w:val="placeholder"/>
        </w:category>
        <w:types>
          <w:type w:val="bbPlcHdr"/>
        </w:types>
        <w:behaviors>
          <w:behavior w:val="content"/>
        </w:behaviors>
        <w:guid w:val="{A9151F76-AAA9-48FD-A1BB-E6D79A149376}"/>
      </w:docPartPr>
      <w:docPartBody>
        <w:p w:rsidR="001105F0" w:rsidRDefault="001105F0" w:rsidP="001105F0">
          <w:pPr>
            <w:pStyle w:val="3388C2BCCBDF4EB3B94CE097A92C0B30"/>
          </w:pPr>
          <w:r w:rsidRPr="003D58FC">
            <w:rPr>
              <w:rStyle w:val="PlaceholderText"/>
            </w:rPr>
            <w:t>[Keywords]</w:t>
          </w:r>
        </w:p>
      </w:docPartBody>
    </w:docPart>
    <w:docPart>
      <w:docPartPr>
        <w:name w:val="A711F2F542734E4B982E37E4151D262D"/>
        <w:category>
          <w:name w:val="General"/>
          <w:gallery w:val="placeholder"/>
        </w:category>
        <w:types>
          <w:type w:val="bbPlcHdr"/>
        </w:types>
        <w:behaviors>
          <w:behavior w:val="content"/>
        </w:behaviors>
        <w:guid w:val="{3FD53E3E-77FA-49E1-B39E-E30CAEEC748B}"/>
      </w:docPartPr>
      <w:docPartBody>
        <w:p w:rsidR="001105F0" w:rsidRDefault="001105F0" w:rsidP="001105F0">
          <w:pPr>
            <w:pStyle w:val="A711F2F542734E4B982E37E4151D262D"/>
          </w:pPr>
          <w:r w:rsidRPr="003D58FC">
            <w:rPr>
              <w:rStyle w:val="PlaceholderText"/>
            </w:rPr>
            <w:t>[Keywords]</w:t>
          </w:r>
        </w:p>
      </w:docPartBody>
    </w:docPart>
    <w:docPart>
      <w:docPartPr>
        <w:name w:val="68FF7E6E40BC4E4490558B220F2BAE90"/>
        <w:category>
          <w:name w:val="General"/>
          <w:gallery w:val="placeholder"/>
        </w:category>
        <w:types>
          <w:type w:val="bbPlcHdr"/>
        </w:types>
        <w:behaviors>
          <w:behavior w:val="content"/>
        </w:behaviors>
        <w:guid w:val="{ED0A0689-BFAB-4397-BD4E-94C5B78E44EE}"/>
      </w:docPartPr>
      <w:docPartBody>
        <w:p w:rsidR="001105F0" w:rsidRDefault="001105F0" w:rsidP="001105F0">
          <w:pPr>
            <w:pStyle w:val="68FF7E6E40BC4E4490558B220F2BAE90"/>
          </w:pPr>
          <w:r w:rsidRPr="003D58FC">
            <w:rPr>
              <w:rStyle w:val="PlaceholderText"/>
            </w:rPr>
            <w:t>[Keywords]</w:t>
          </w:r>
        </w:p>
      </w:docPartBody>
    </w:docPart>
    <w:docPart>
      <w:docPartPr>
        <w:name w:val="3D6260D50C56460F95498E347F4390BE"/>
        <w:category>
          <w:name w:val="General"/>
          <w:gallery w:val="placeholder"/>
        </w:category>
        <w:types>
          <w:type w:val="bbPlcHdr"/>
        </w:types>
        <w:behaviors>
          <w:behavior w:val="content"/>
        </w:behaviors>
        <w:guid w:val="{297630C2-AD87-4FBC-AE87-ED0D7D0BB2C4}"/>
      </w:docPartPr>
      <w:docPartBody>
        <w:p w:rsidR="001105F0" w:rsidRDefault="001105F0" w:rsidP="001105F0">
          <w:pPr>
            <w:pStyle w:val="3D6260D50C56460F95498E347F4390BE"/>
          </w:pPr>
          <w:r w:rsidRPr="003D58FC">
            <w:rPr>
              <w:rStyle w:val="PlaceholderText"/>
            </w:rPr>
            <w:t>[Keywords]</w:t>
          </w:r>
        </w:p>
      </w:docPartBody>
    </w:docPart>
    <w:docPart>
      <w:docPartPr>
        <w:name w:val="C67610DC48DE45E98B09D5AF6B284EFC"/>
        <w:category>
          <w:name w:val="General"/>
          <w:gallery w:val="placeholder"/>
        </w:category>
        <w:types>
          <w:type w:val="bbPlcHdr"/>
        </w:types>
        <w:behaviors>
          <w:behavior w:val="content"/>
        </w:behaviors>
        <w:guid w:val="{9CB3058C-0937-4762-A83E-E2E2411F39E1}"/>
      </w:docPartPr>
      <w:docPartBody>
        <w:p w:rsidR="001105F0" w:rsidRDefault="001105F0" w:rsidP="001105F0">
          <w:pPr>
            <w:pStyle w:val="C67610DC48DE45E98B09D5AF6B284EFC"/>
          </w:pPr>
          <w:r w:rsidRPr="003D58FC">
            <w:rPr>
              <w:rStyle w:val="PlaceholderText"/>
            </w:rPr>
            <w:t>[Keywords]</w:t>
          </w:r>
        </w:p>
      </w:docPartBody>
    </w:docPart>
    <w:docPart>
      <w:docPartPr>
        <w:name w:val="BC8DB9C40B01485E8C93C08C76717077"/>
        <w:category>
          <w:name w:val="General"/>
          <w:gallery w:val="placeholder"/>
        </w:category>
        <w:types>
          <w:type w:val="bbPlcHdr"/>
        </w:types>
        <w:behaviors>
          <w:behavior w:val="content"/>
        </w:behaviors>
        <w:guid w:val="{6A08016B-26D4-4426-9B82-CA778D371C31}"/>
      </w:docPartPr>
      <w:docPartBody>
        <w:p w:rsidR="001105F0" w:rsidRDefault="001105F0" w:rsidP="001105F0">
          <w:pPr>
            <w:pStyle w:val="BC8DB9C40B01485E8C93C08C76717077"/>
          </w:pPr>
          <w:r w:rsidRPr="003D58FC">
            <w:rPr>
              <w:rStyle w:val="PlaceholderText"/>
            </w:rPr>
            <w:t>[Keywords]</w:t>
          </w:r>
        </w:p>
      </w:docPartBody>
    </w:docPart>
    <w:docPart>
      <w:docPartPr>
        <w:name w:val="8E7E9C33B9D147839A8A85D4F714FB1A"/>
        <w:category>
          <w:name w:val="General"/>
          <w:gallery w:val="placeholder"/>
        </w:category>
        <w:types>
          <w:type w:val="bbPlcHdr"/>
        </w:types>
        <w:behaviors>
          <w:behavior w:val="content"/>
        </w:behaviors>
        <w:guid w:val="{F6A05FB7-8A55-4CD3-A648-FEEA6271721D}"/>
      </w:docPartPr>
      <w:docPartBody>
        <w:p w:rsidR="001105F0" w:rsidRDefault="001105F0" w:rsidP="001105F0">
          <w:pPr>
            <w:pStyle w:val="8E7E9C33B9D147839A8A85D4F714FB1A"/>
          </w:pPr>
          <w:r w:rsidRPr="003D58FC">
            <w:rPr>
              <w:rStyle w:val="PlaceholderText"/>
            </w:rPr>
            <w:t>[Keywords]</w:t>
          </w:r>
        </w:p>
      </w:docPartBody>
    </w:docPart>
    <w:docPart>
      <w:docPartPr>
        <w:name w:val="C01C91D8048C47ACB887DB895474B598"/>
        <w:category>
          <w:name w:val="General"/>
          <w:gallery w:val="placeholder"/>
        </w:category>
        <w:types>
          <w:type w:val="bbPlcHdr"/>
        </w:types>
        <w:behaviors>
          <w:behavior w:val="content"/>
        </w:behaviors>
        <w:guid w:val="{A265B570-321C-4258-9027-640928FFE45B}"/>
      </w:docPartPr>
      <w:docPartBody>
        <w:p w:rsidR="001105F0" w:rsidRDefault="001105F0" w:rsidP="001105F0">
          <w:pPr>
            <w:pStyle w:val="C01C91D8048C47ACB887DB895474B598"/>
          </w:pPr>
          <w:r w:rsidRPr="003D58FC">
            <w:rPr>
              <w:rStyle w:val="PlaceholderText"/>
            </w:rPr>
            <w:t>[Keywords]</w:t>
          </w:r>
        </w:p>
      </w:docPartBody>
    </w:docPart>
    <w:docPart>
      <w:docPartPr>
        <w:name w:val="B9550D8EAF5943CCAC9C035C81916307"/>
        <w:category>
          <w:name w:val="General"/>
          <w:gallery w:val="placeholder"/>
        </w:category>
        <w:types>
          <w:type w:val="bbPlcHdr"/>
        </w:types>
        <w:behaviors>
          <w:behavior w:val="content"/>
        </w:behaviors>
        <w:guid w:val="{C00AD9A1-2B92-4108-97C5-243DCAF2504E}"/>
      </w:docPartPr>
      <w:docPartBody>
        <w:p w:rsidR="001105F0" w:rsidRDefault="001105F0" w:rsidP="001105F0">
          <w:pPr>
            <w:pStyle w:val="B9550D8EAF5943CCAC9C035C81916307"/>
          </w:pPr>
          <w:r w:rsidRPr="003D58FC">
            <w:rPr>
              <w:rStyle w:val="PlaceholderText"/>
            </w:rPr>
            <w:t>[Keywords]</w:t>
          </w:r>
        </w:p>
      </w:docPartBody>
    </w:docPart>
    <w:docPart>
      <w:docPartPr>
        <w:name w:val="8844A8272457417393F89D699FA9EB42"/>
        <w:category>
          <w:name w:val="General"/>
          <w:gallery w:val="placeholder"/>
        </w:category>
        <w:types>
          <w:type w:val="bbPlcHdr"/>
        </w:types>
        <w:behaviors>
          <w:behavior w:val="content"/>
        </w:behaviors>
        <w:guid w:val="{B57F5F37-4244-43E0-8C4A-EB2B870EC789}"/>
      </w:docPartPr>
      <w:docPartBody>
        <w:p w:rsidR="001105F0" w:rsidRDefault="001105F0" w:rsidP="001105F0">
          <w:pPr>
            <w:pStyle w:val="8844A8272457417393F89D699FA9EB42"/>
          </w:pPr>
          <w:r w:rsidRPr="003D58FC">
            <w:rPr>
              <w:rStyle w:val="PlaceholderText"/>
            </w:rPr>
            <w:t>[Keywords]</w:t>
          </w:r>
        </w:p>
      </w:docPartBody>
    </w:docPart>
    <w:docPart>
      <w:docPartPr>
        <w:name w:val="DAAF10812E6842079B279EDC72CD08BD"/>
        <w:category>
          <w:name w:val="General"/>
          <w:gallery w:val="placeholder"/>
        </w:category>
        <w:types>
          <w:type w:val="bbPlcHdr"/>
        </w:types>
        <w:behaviors>
          <w:behavior w:val="content"/>
        </w:behaviors>
        <w:guid w:val="{9B01E0AC-A8D2-4721-82C5-5A9974B577BA}"/>
      </w:docPartPr>
      <w:docPartBody>
        <w:p w:rsidR="001105F0" w:rsidRDefault="001105F0" w:rsidP="001105F0">
          <w:pPr>
            <w:pStyle w:val="DAAF10812E6842079B279EDC72CD08BD"/>
          </w:pPr>
          <w:r w:rsidRPr="003D58FC">
            <w:rPr>
              <w:rStyle w:val="PlaceholderText"/>
            </w:rPr>
            <w:t>[Keywords]</w:t>
          </w:r>
        </w:p>
      </w:docPartBody>
    </w:docPart>
    <w:docPart>
      <w:docPartPr>
        <w:name w:val="2981A9A2203F4C3F89BD457A8D40A12C"/>
        <w:category>
          <w:name w:val="General"/>
          <w:gallery w:val="placeholder"/>
        </w:category>
        <w:types>
          <w:type w:val="bbPlcHdr"/>
        </w:types>
        <w:behaviors>
          <w:behavior w:val="content"/>
        </w:behaviors>
        <w:guid w:val="{53E8D1DD-2716-4EC5-BD86-DA54060BA5EE}"/>
      </w:docPartPr>
      <w:docPartBody>
        <w:p w:rsidR="001105F0" w:rsidRDefault="001105F0" w:rsidP="001105F0">
          <w:pPr>
            <w:pStyle w:val="2981A9A2203F4C3F89BD457A8D40A12C"/>
          </w:pPr>
          <w:r w:rsidRPr="003D58FC">
            <w:rPr>
              <w:rStyle w:val="PlaceholderText"/>
            </w:rPr>
            <w:t>[Keywords]</w:t>
          </w:r>
        </w:p>
      </w:docPartBody>
    </w:docPart>
    <w:docPart>
      <w:docPartPr>
        <w:name w:val="726BF50188054E069938C82E2D5E991F"/>
        <w:category>
          <w:name w:val="General"/>
          <w:gallery w:val="placeholder"/>
        </w:category>
        <w:types>
          <w:type w:val="bbPlcHdr"/>
        </w:types>
        <w:behaviors>
          <w:behavior w:val="content"/>
        </w:behaviors>
        <w:guid w:val="{0AB076B5-CE5C-4115-BE8D-07219E350FA0}"/>
      </w:docPartPr>
      <w:docPartBody>
        <w:p w:rsidR="001105F0" w:rsidRDefault="001105F0" w:rsidP="001105F0">
          <w:pPr>
            <w:pStyle w:val="726BF50188054E069938C82E2D5E991F"/>
          </w:pPr>
          <w:r w:rsidRPr="003D58FC">
            <w:rPr>
              <w:rStyle w:val="PlaceholderText"/>
            </w:rPr>
            <w:t>[Keywords]</w:t>
          </w:r>
        </w:p>
      </w:docPartBody>
    </w:docPart>
    <w:docPart>
      <w:docPartPr>
        <w:name w:val="55D8C934312248CE85DF17F69ACEC754"/>
        <w:category>
          <w:name w:val="General"/>
          <w:gallery w:val="placeholder"/>
        </w:category>
        <w:types>
          <w:type w:val="bbPlcHdr"/>
        </w:types>
        <w:behaviors>
          <w:behavior w:val="content"/>
        </w:behaviors>
        <w:guid w:val="{66B3CBC2-8A99-4A37-8905-F8FD094B5CC7}"/>
      </w:docPartPr>
      <w:docPartBody>
        <w:p w:rsidR="001105F0" w:rsidRDefault="001105F0" w:rsidP="001105F0">
          <w:pPr>
            <w:pStyle w:val="55D8C934312248CE85DF17F69ACEC754"/>
          </w:pPr>
          <w:r w:rsidRPr="003D58FC">
            <w:rPr>
              <w:rStyle w:val="PlaceholderText"/>
            </w:rPr>
            <w:t>[Keywords]</w:t>
          </w:r>
        </w:p>
      </w:docPartBody>
    </w:docPart>
    <w:docPart>
      <w:docPartPr>
        <w:name w:val="3F24BD1474AB4D2F939FA3044D5B21E4"/>
        <w:category>
          <w:name w:val="General"/>
          <w:gallery w:val="placeholder"/>
        </w:category>
        <w:types>
          <w:type w:val="bbPlcHdr"/>
        </w:types>
        <w:behaviors>
          <w:behavior w:val="content"/>
        </w:behaviors>
        <w:guid w:val="{5F94D644-EAFC-4F30-99A6-7A344526658E}"/>
      </w:docPartPr>
      <w:docPartBody>
        <w:p w:rsidR="001105F0" w:rsidRDefault="001105F0" w:rsidP="001105F0">
          <w:pPr>
            <w:pStyle w:val="3F24BD1474AB4D2F939FA3044D5B21E4"/>
          </w:pPr>
          <w:r w:rsidRPr="003D58FC">
            <w:rPr>
              <w:rStyle w:val="PlaceholderText"/>
            </w:rPr>
            <w:t>[Keywords]</w:t>
          </w:r>
        </w:p>
      </w:docPartBody>
    </w:docPart>
    <w:docPart>
      <w:docPartPr>
        <w:name w:val="06F36D24486841B3B80A86810DDAEAF6"/>
        <w:category>
          <w:name w:val="General"/>
          <w:gallery w:val="placeholder"/>
        </w:category>
        <w:types>
          <w:type w:val="bbPlcHdr"/>
        </w:types>
        <w:behaviors>
          <w:behavior w:val="content"/>
        </w:behaviors>
        <w:guid w:val="{E37C2467-9B7F-4FAB-B6C3-5DA05D037D22}"/>
      </w:docPartPr>
      <w:docPartBody>
        <w:p w:rsidR="001105F0" w:rsidRDefault="001105F0" w:rsidP="001105F0">
          <w:pPr>
            <w:pStyle w:val="06F36D24486841B3B80A86810DDAEAF6"/>
          </w:pPr>
          <w:r w:rsidRPr="003D58FC">
            <w:rPr>
              <w:rStyle w:val="PlaceholderText"/>
            </w:rPr>
            <w:t>[Keywords]</w:t>
          </w:r>
        </w:p>
      </w:docPartBody>
    </w:docPart>
    <w:docPart>
      <w:docPartPr>
        <w:name w:val="10CE891B8B1A42C98F5365EE11A2D3FE"/>
        <w:category>
          <w:name w:val="General"/>
          <w:gallery w:val="placeholder"/>
        </w:category>
        <w:types>
          <w:type w:val="bbPlcHdr"/>
        </w:types>
        <w:behaviors>
          <w:behavior w:val="content"/>
        </w:behaviors>
        <w:guid w:val="{36EE4236-8F49-44F0-986E-E00F63D4BEE4}"/>
      </w:docPartPr>
      <w:docPartBody>
        <w:p w:rsidR="001105F0" w:rsidRDefault="001105F0" w:rsidP="001105F0">
          <w:pPr>
            <w:pStyle w:val="10CE891B8B1A42C98F5365EE11A2D3FE"/>
          </w:pPr>
          <w:r w:rsidRPr="003D58FC">
            <w:rPr>
              <w:rStyle w:val="PlaceholderText"/>
            </w:rPr>
            <w:t>[Keywords]</w:t>
          </w:r>
        </w:p>
      </w:docPartBody>
    </w:docPart>
    <w:docPart>
      <w:docPartPr>
        <w:name w:val="3ED8D743C44E485389DD37074157765A"/>
        <w:category>
          <w:name w:val="General"/>
          <w:gallery w:val="placeholder"/>
        </w:category>
        <w:types>
          <w:type w:val="bbPlcHdr"/>
        </w:types>
        <w:behaviors>
          <w:behavior w:val="content"/>
        </w:behaviors>
        <w:guid w:val="{9C2748C4-105D-4192-8F07-7BCF0F1400E0}"/>
      </w:docPartPr>
      <w:docPartBody>
        <w:p w:rsidR="001105F0" w:rsidRDefault="001105F0" w:rsidP="001105F0">
          <w:pPr>
            <w:pStyle w:val="3ED8D743C44E485389DD37074157765A"/>
          </w:pPr>
          <w:r w:rsidRPr="003D58FC">
            <w:rPr>
              <w:rStyle w:val="PlaceholderText"/>
            </w:rPr>
            <w:t>[Keywords]</w:t>
          </w:r>
        </w:p>
      </w:docPartBody>
    </w:docPart>
    <w:docPart>
      <w:docPartPr>
        <w:name w:val="E9505976BB0C4C058E7F6F09AE64DD28"/>
        <w:category>
          <w:name w:val="General"/>
          <w:gallery w:val="placeholder"/>
        </w:category>
        <w:types>
          <w:type w:val="bbPlcHdr"/>
        </w:types>
        <w:behaviors>
          <w:behavior w:val="content"/>
        </w:behaviors>
        <w:guid w:val="{05FFDC66-DE04-41AA-ADAA-1C921D76F914}"/>
      </w:docPartPr>
      <w:docPartBody>
        <w:p w:rsidR="001105F0" w:rsidRDefault="001105F0" w:rsidP="001105F0">
          <w:pPr>
            <w:pStyle w:val="E9505976BB0C4C058E7F6F09AE64DD28"/>
          </w:pPr>
          <w:r w:rsidRPr="003D58FC">
            <w:rPr>
              <w:rStyle w:val="PlaceholderText"/>
            </w:rPr>
            <w:t>[Keywords]</w:t>
          </w:r>
        </w:p>
      </w:docPartBody>
    </w:docPart>
    <w:docPart>
      <w:docPartPr>
        <w:name w:val="0634382F9EC04E85A5FB133FAD535E16"/>
        <w:category>
          <w:name w:val="General"/>
          <w:gallery w:val="placeholder"/>
        </w:category>
        <w:types>
          <w:type w:val="bbPlcHdr"/>
        </w:types>
        <w:behaviors>
          <w:behavior w:val="content"/>
        </w:behaviors>
        <w:guid w:val="{9960945F-3374-48A1-96BD-AD146B231F55}"/>
      </w:docPartPr>
      <w:docPartBody>
        <w:p w:rsidR="001105F0" w:rsidRDefault="001105F0" w:rsidP="001105F0">
          <w:pPr>
            <w:pStyle w:val="0634382F9EC04E85A5FB133FAD535E16"/>
          </w:pPr>
          <w:r w:rsidRPr="003D58FC">
            <w:rPr>
              <w:rStyle w:val="PlaceholderText"/>
            </w:rPr>
            <w:t>[Keywords]</w:t>
          </w:r>
        </w:p>
      </w:docPartBody>
    </w:docPart>
    <w:docPart>
      <w:docPartPr>
        <w:name w:val="2028A47AFEDF459E8AEBCB0B4270250B"/>
        <w:category>
          <w:name w:val="General"/>
          <w:gallery w:val="placeholder"/>
        </w:category>
        <w:types>
          <w:type w:val="bbPlcHdr"/>
        </w:types>
        <w:behaviors>
          <w:behavior w:val="content"/>
        </w:behaviors>
        <w:guid w:val="{DE5572D3-8345-436D-A77C-7E7EDA5627C6}"/>
      </w:docPartPr>
      <w:docPartBody>
        <w:p w:rsidR="001105F0" w:rsidRDefault="001105F0" w:rsidP="001105F0">
          <w:pPr>
            <w:pStyle w:val="2028A47AFEDF459E8AEBCB0B4270250B"/>
          </w:pPr>
          <w:r w:rsidRPr="003D58FC">
            <w:rPr>
              <w:rStyle w:val="PlaceholderText"/>
            </w:rPr>
            <w:t>[Keywords]</w:t>
          </w:r>
        </w:p>
      </w:docPartBody>
    </w:docPart>
    <w:docPart>
      <w:docPartPr>
        <w:name w:val="AE578DC6A8604F23A5F9B9E60923B2AB"/>
        <w:category>
          <w:name w:val="General"/>
          <w:gallery w:val="placeholder"/>
        </w:category>
        <w:types>
          <w:type w:val="bbPlcHdr"/>
        </w:types>
        <w:behaviors>
          <w:behavior w:val="content"/>
        </w:behaviors>
        <w:guid w:val="{687EFBD7-4385-47D2-B2E4-36A0D4D6894C}"/>
      </w:docPartPr>
      <w:docPartBody>
        <w:p w:rsidR="001105F0" w:rsidRDefault="001105F0" w:rsidP="001105F0">
          <w:pPr>
            <w:pStyle w:val="AE578DC6A8604F23A5F9B9E60923B2AB"/>
          </w:pPr>
          <w:r w:rsidRPr="003D58FC">
            <w:rPr>
              <w:rStyle w:val="PlaceholderText"/>
            </w:rPr>
            <w:t>[Keywords]</w:t>
          </w:r>
        </w:p>
      </w:docPartBody>
    </w:docPart>
    <w:docPart>
      <w:docPartPr>
        <w:name w:val="C4985D98272A459483FFD0D049DF7A53"/>
        <w:category>
          <w:name w:val="General"/>
          <w:gallery w:val="placeholder"/>
        </w:category>
        <w:types>
          <w:type w:val="bbPlcHdr"/>
        </w:types>
        <w:behaviors>
          <w:behavior w:val="content"/>
        </w:behaviors>
        <w:guid w:val="{B7B4FBD7-BD1B-4C7B-9E15-F3014298AE0A}"/>
      </w:docPartPr>
      <w:docPartBody>
        <w:p w:rsidR="001105F0" w:rsidRDefault="001105F0" w:rsidP="001105F0">
          <w:pPr>
            <w:pStyle w:val="C4985D98272A459483FFD0D049DF7A53"/>
          </w:pPr>
          <w:r w:rsidRPr="003D58FC">
            <w:rPr>
              <w:rStyle w:val="PlaceholderText"/>
            </w:rPr>
            <w:t>[Keywords]</w:t>
          </w:r>
        </w:p>
      </w:docPartBody>
    </w:docPart>
    <w:docPart>
      <w:docPartPr>
        <w:name w:val="F4C08E47C61142FA8682AEE7B07792B7"/>
        <w:category>
          <w:name w:val="General"/>
          <w:gallery w:val="placeholder"/>
        </w:category>
        <w:types>
          <w:type w:val="bbPlcHdr"/>
        </w:types>
        <w:behaviors>
          <w:behavior w:val="content"/>
        </w:behaviors>
        <w:guid w:val="{D4D67247-E7AB-4EB4-B899-351F0A651F65}"/>
      </w:docPartPr>
      <w:docPartBody>
        <w:p w:rsidR="001105F0" w:rsidRDefault="001105F0" w:rsidP="001105F0">
          <w:pPr>
            <w:pStyle w:val="F4C08E47C61142FA8682AEE7B07792B7"/>
          </w:pPr>
          <w:r w:rsidRPr="003D58FC">
            <w:rPr>
              <w:rStyle w:val="PlaceholderText"/>
            </w:rPr>
            <w:t>[Keywords]</w:t>
          </w:r>
        </w:p>
      </w:docPartBody>
    </w:docPart>
    <w:docPart>
      <w:docPartPr>
        <w:name w:val="1ACAB63A6E204CECA1892CB4E7814E6D"/>
        <w:category>
          <w:name w:val="General"/>
          <w:gallery w:val="placeholder"/>
        </w:category>
        <w:types>
          <w:type w:val="bbPlcHdr"/>
        </w:types>
        <w:behaviors>
          <w:behavior w:val="content"/>
        </w:behaviors>
        <w:guid w:val="{19589072-72A2-44F3-945E-79103E98CF30}"/>
      </w:docPartPr>
      <w:docPartBody>
        <w:p w:rsidR="001105F0" w:rsidRDefault="001105F0" w:rsidP="001105F0">
          <w:pPr>
            <w:pStyle w:val="1ACAB63A6E204CECA1892CB4E7814E6D"/>
          </w:pPr>
          <w:r w:rsidRPr="003D58FC">
            <w:rPr>
              <w:rStyle w:val="PlaceholderText"/>
            </w:rPr>
            <w:t>[Keywords]</w:t>
          </w:r>
        </w:p>
      </w:docPartBody>
    </w:docPart>
    <w:docPart>
      <w:docPartPr>
        <w:name w:val="8B2C9B69DB894595AE5EEBA0B5224C81"/>
        <w:category>
          <w:name w:val="General"/>
          <w:gallery w:val="placeholder"/>
        </w:category>
        <w:types>
          <w:type w:val="bbPlcHdr"/>
        </w:types>
        <w:behaviors>
          <w:behavior w:val="content"/>
        </w:behaviors>
        <w:guid w:val="{BEAB6AE6-1164-4669-83FC-FE8D914FF222}"/>
      </w:docPartPr>
      <w:docPartBody>
        <w:p w:rsidR="001105F0" w:rsidRDefault="001105F0" w:rsidP="001105F0">
          <w:pPr>
            <w:pStyle w:val="8B2C9B69DB894595AE5EEBA0B5224C81"/>
          </w:pPr>
          <w:r w:rsidRPr="003D58FC">
            <w:rPr>
              <w:rStyle w:val="PlaceholderText"/>
            </w:rPr>
            <w:t>[Keywords]</w:t>
          </w:r>
        </w:p>
      </w:docPartBody>
    </w:docPart>
    <w:docPart>
      <w:docPartPr>
        <w:name w:val="3DE9428A50804B6499AC6DA1DF69E026"/>
        <w:category>
          <w:name w:val="General"/>
          <w:gallery w:val="placeholder"/>
        </w:category>
        <w:types>
          <w:type w:val="bbPlcHdr"/>
        </w:types>
        <w:behaviors>
          <w:behavior w:val="content"/>
        </w:behaviors>
        <w:guid w:val="{BB01422F-2A32-4CD6-8784-9A38CD970F09}"/>
      </w:docPartPr>
      <w:docPartBody>
        <w:p w:rsidR="001105F0" w:rsidRDefault="001105F0" w:rsidP="001105F0">
          <w:pPr>
            <w:pStyle w:val="3DE9428A50804B6499AC6DA1DF69E026"/>
          </w:pPr>
          <w:r w:rsidRPr="003D58FC">
            <w:rPr>
              <w:rStyle w:val="PlaceholderText"/>
            </w:rPr>
            <w:t>[Keywords]</w:t>
          </w:r>
        </w:p>
      </w:docPartBody>
    </w:docPart>
    <w:docPart>
      <w:docPartPr>
        <w:name w:val="74335C1B80A549B7BE58CD29637BDFC5"/>
        <w:category>
          <w:name w:val="General"/>
          <w:gallery w:val="placeholder"/>
        </w:category>
        <w:types>
          <w:type w:val="bbPlcHdr"/>
        </w:types>
        <w:behaviors>
          <w:behavior w:val="content"/>
        </w:behaviors>
        <w:guid w:val="{60ED548F-7E53-4926-9F89-273914B4B28C}"/>
      </w:docPartPr>
      <w:docPartBody>
        <w:p w:rsidR="001105F0" w:rsidRDefault="001105F0" w:rsidP="001105F0">
          <w:pPr>
            <w:pStyle w:val="74335C1B80A549B7BE58CD29637BDFC5"/>
          </w:pPr>
          <w:r w:rsidRPr="003D58FC">
            <w:rPr>
              <w:rStyle w:val="PlaceholderText"/>
            </w:rPr>
            <w:t>[Keywords]</w:t>
          </w:r>
        </w:p>
      </w:docPartBody>
    </w:docPart>
    <w:docPart>
      <w:docPartPr>
        <w:name w:val="7C8D711A7C714466B08801FE4D9461AE"/>
        <w:category>
          <w:name w:val="General"/>
          <w:gallery w:val="placeholder"/>
        </w:category>
        <w:types>
          <w:type w:val="bbPlcHdr"/>
        </w:types>
        <w:behaviors>
          <w:behavior w:val="content"/>
        </w:behaviors>
        <w:guid w:val="{84E66A55-B79D-4A28-B87B-0046AC88764F}"/>
      </w:docPartPr>
      <w:docPartBody>
        <w:p w:rsidR="001105F0" w:rsidRDefault="001105F0" w:rsidP="001105F0">
          <w:pPr>
            <w:pStyle w:val="7C8D711A7C714466B08801FE4D9461AE"/>
          </w:pPr>
          <w:r w:rsidRPr="003D58FC">
            <w:rPr>
              <w:rStyle w:val="PlaceholderText"/>
            </w:rPr>
            <w:t>[Keywords]</w:t>
          </w:r>
        </w:p>
      </w:docPartBody>
    </w:docPart>
    <w:docPart>
      <w:docPartPr>
        <w:name w:val="3726EC51608D45D584E8203E258837EC"/>
        <w:category>
          <w:name w:val="General"/>
          <w:gallery w:val="placeholder"/>
        </w:category>
        <w:types>
          <w:type w:val="bbPlcHdr"/>
        </w:types>
        <w:behaviors>
          <w:behavior w:val="content"/>
        </w:behaviors>
        <w:guid w:val="{336F2BE1-7113-4053-92BB-FC596375DADF}"/>
      </w:docPartPr>
      <w:docPartBody>
        <w:p w:rsidR="001105F0" w:rsidRDefault="001105F0" w:rsidP="001105F0">
          <w:pPr>
            <w:pStyle w:val="3726EC51608D45D584E8203E258837EC"/>
          </w:pPr>
          <w:r w:rsidRPr="003D58FC">
            <w:rPr>
              <w:rStyle w:val="PlaceholderText"/>
            </w:rPr>
            <w:t>[Keywords]</w:t>
          </w:r>
        </w:p>
      </w:docPartBody>
    </w:docPart>
    <w:docPart>
      <w:docPartPr>
        <w:name w:val="80935E12F93D42769457F1581EF56A95"/>
        <w:category>
          <w:name w:val="General"/>
          <w:gallery w:val="placeholder"/>
        </w:category>
        <w:types>
          <w:type w:val="bbPlcHdr"/>
        </w:types>
        <w:behaviors>
          <w:behavior w:val="content"/>
        </w:behaviors>
        <w:guid w:val="{8129C24E-6892-49E1-A822-04BCA39E18DB}"/>
      </w:docPartPr>
      <w:docPartBody>
        <w:p w:rsidR="001105F0" w:rsidRDefault="001105F0" w:rsidP="001105F0">
          <w:pPr>
            <w:pStyle w:val="80935E12F93D42769457F1581EF56A95"/>
          </w:pPr>
          <w:r w:rsidRPr="003D58FC">
            <w:rPr>
              <w:rStyle w:val="PlaceholderText"/>
            </w:rPr>
            <w:t>[Keywords]</w:t>
          </w:r>
        </w:p>
      </w:docPartBody>
    </w:docPart>
    <w:docPart>
      <w:docPartPr>
        <w:name w:val="06F154A20F224ED5A959046734B65715"/>
        <w:category>
          <w:name w:val="General"/>
          <w:gallery w:val="placeholder"/>
        </w:category>
        <w:types>
          <w:type w:val="bbPlcHdr"/>
        </w:types>
        <w:behaviors>
          <w:behavior w:val="content"/>
        </w:behaviors>
        <w:guid w:val="{6CFF8CFA-13A2-484A-82C1-5F2E6F69ACD5}"/>
      </w:docPartPr>
      <w:docPartBody>
        <w:p w:rsidR="001105F0" w:rsidRDefault="001105F0" w:rsidP="001105F0">
          <w:pPr>
            <w:pStyle w:val="06F154A20F224ED5A959046734B65715"/>
          </w:pPr>
          <w:r w:rsidRPr="003D58FC">
            <w:rPr>
              <w:rStyle w:val="PlaceholderText"/>
            </w:rPr>
            <w:t>[Keywords]</w:t>
          </w:r>
        </w:p>
      </w:docPartBody>
    </w:docPart>
    <w:docPart>
      <w:docPartPr>
        <w:name w:val="0CF0EE4F4E6243889A21BA76FFCE13B8"/>
        <w:category>
          <w:name w:val="General"/>
          <w:gallery w:val="placeholder"/>
        </w:category>
        <w:types>
          <w:type w:val="bbPlcHdr"/>
        </w:types>
        <w:behaviors>
          <w:behavior w:val="content"/>
        </w:behaviors>
        <w:guid w:val="{79D6B730-C044-4D3A-9B37-A8E0C8E050FB}"/>
      </w:docPartPr>
      <w:docPartBody>
        <w:p w:rsidR="001105F0" w:rsidRDefault="001105F0" w:rsidP="001105F0">
          <w:pPr>
            <w:pStyle w:val="0CF0EE4F4E6243889A21BA76FFCE13B8"/>
          </w:pPr>
          <w:r w:rsidRPr="003D58FC">
            <w:rPr>
              <w:rStyle w:val="PlaceholderText"/>
            </w:rPr>
            <w:t>[Keywords]</w:t>
          </w:r>
        </w:p>
      </w:docPartBody>
    </w:docPart>
    <w:docPart>
      <w:docPartPr>
        <w:name w:val="741E88C9A4CD4DE883E5F60C4BD1C79D"/>
        <w:category>
          <w:name w:val="General"/>
          <w:gallery w:val="placeholder"/>
        </w:category>
        <w:types>
          <w:type w:val="bbPlcHdr"/>
        </w:types>
        <w:behaviors>
          <w:behavior w:val="content"/>
        </w:behaviors>
        <w:guid w:val="{5B2E641A-7A6A-4B1C-BC63-E968EB5A5E77}"/>
      </w:docPartPr>
      <w:docPartBody>
        <w:p w:rsidR="001105F0" w:rsidRDefault="001105F0" w:rsidP="001105F0">
          <w:pPr>
            <w:pStyle w:val="741E88C9A4CD4DE883E5F60C4BD1C79D"/>
          </w:pPr>
          <w:r w:rsidRPr="003D58FC">
            <w:rPr>
              <w:rStyle w:val="PlaceholderText"/>
            </w:rPr>
            <w:t>[Keywords]</w:t>
          </w:r>
        </w:p>
      </w:docPartBody>
    </w:docPart>
    <w:docPart>
      <w:docPartPr>
        <w:name w:val="C7B3BEE23CE646DBAFBAEEC907443F41"/>
        <w:category>
          <w:name w:val="General"/>
          <w:gallery w:val="placeholder"/>
        </w:category>
        <w:types>
          <w:type w:val="bbPlcHdr"/>
        </w:types>
        <w:behaviors>
          <w:behavior w:val="content"/>
        </w:behaviors>
        <w:guid w:val="{43423C26-C813-4447-A5F1-6F469CF330AB}"/>
      </w:docPartPr>
      <w:docPartBody>
        <w:p w:rsidR="001105F0" w:rsidRDefault="001105F0" w:rsidP="001105F0">
          <w:pPr>
            <w:pStyle w:val="C7B3BEE23CE646DBAFBAEEC907443F41"/>
          </w:pPr>
          <w:r w:rsidRPr="003D58FC">
            <w:rPr>
              <w:rStyle w:val="PlaceholderText"/>
            </w:rPr>
            <w:t>[Keywords]</w:t>
          </w:r>
        </w:p>
      </w:docPartBody>
    </w:docPart>
    <w:docPart>
      <w:docPartPr>
        <w:name w:val="3B127AFF61E045CF8E254AC730171CFF"/>
        <w:category>
          <w:name w:val="General"/>
          <w:gallery w:val="placeholder"/>
        </w:category>
        <w:types>
          <w:type w:val="bbPlcHdr"/>
        </w:types>
        <w:behaviors>
          <w:behavior w:val="content"/>
        </w:behaviors>
        <w:guid w:val="{C5E21F62-FD01-4D47-ABF0-6332211B3095}"/>
      </w:docPartPr>
      <w:docPartBody>
        <w:p w:rsidR="001105F0" w:rsidRDefault="001105F0" w:rsidP="001105F0">
          <w:pPr>
            <w:pStyle w:val="3B127AFF61E045CF8E254AC730171CFF"/>
          </w:pPr>
          <w:r w:rsidRPr="003D58FC">
            <w:rPr>
              <w:rStyle w:val="PlaceholderText"/>
            </w:rPr>
            <w:t>[Keywords]</w:t>
          </w:r>
        </w:p>
      </w:docPartBody>
    </w:docPart>
    <w:docPart>
      <w:docPartPr>
        <w:name w:val="0C5CDE3DF71D4379A329D1A1C5E0FAD9"/>
        <w:category>
          <w:name w:val="General"/>
          <w:gallery w:val="placeholder"/>
        </w:category>
        <w:types>
          <w:type w:val="bbPlcHdr"/>
        </w:types>
        <w:behaviors>
          <w:behavior w:val="content"/>
        </w:behaviors>
        <w:guid w:val="{29665DFF-F129-41A9-B9FC-0F3D1B9186A3}"/>
      </w:docPartPr>
      <w:docPartBody>
        <w:p w:rsidR="001105F0" w:rsidRDefault="001105F0" w:rsidP="001105F0">
          <w:pPr>
            <w:pStyle w:val="0C5CDE3DF71D4379A329D1A1C5E0FAD9"/>
          </w:pPr>
          <w:r w:rsidRPr="003D58FC">
            <w:rPr>
              <w:rStyle w:val="PlaceholderText"/>
            </w:rPr>
            <w:t>[Keywords]</w:t>
          </w:r>
        </w:p>
      </w:docPartBody>
    </w:docPart>
    <w:docPart>
      <w:docPartPr>
        <w:name w:val="91759B1D8F084EF7B11370DB0B04CB46"/>
        <w:category>
          <w:name w:val="General"/>
          <w:gallery w:val="placeholder"/>
        </w:category>
        <w:types>
          <w:type w:val="bbPlcHdr"/>
        </w:types>
        <w:behaviors>
          <w:behavior w:val="content"/>
        </w:behaviors>
        <w:guid w:val="{504A28F0-E0FC-4F9B-94A6-F4977CE0E17F}"/>
      </w:docPartPr>
      <w:docPartBody>
        <w:p w:rsidR="001105F0" w:rsidRDefault="001105F0" w:rsidP="001105F0">
          <w:pPr>
            <w:pStyle w:val="91759B1D8F084EF7B11370DB0B04CB46"/>
          </w:pPr>
          <w:r w:rsidRPr="003D58FC">
            <w:rPr>
              <w:rStyle w:val="PlaceholderText"/>
            </w:rPr>
            <w:t>[Keywords]</w:t>
          </w:r>
        </w:p>
      </w:docPartBody>
    </w:docPart>
    <w:docPart>
      <w:docPartPr>
        <w:name w:val="06C14CA1ABCE4A0B930FC49835A5EF9E"/>
        <w:category>
          <w:name w:val="General"/>
          <w:gallery w:val="placeholder"/>
        </w:category>
        <w:types>
          <w:type w:val="bbPlcHdr"/>
        </w:types>
        <w:behaviors>
          <w:behavior w:val="content"/>
        </w:behaviors>
        <w:guid w:val="{505E0AFF-6824-4DF2-94B0-1F66A69A8B0A}"/>
      </w:docPartPr>
      <w:docPartBody>
        <w:p w:rsidR="001105F0" w:rsidRDefault="001105F0" w:rsidP="001105F0">
          <w:pPr>
            <w:pStyle w:val="06C14CA1ABCE4A0B930FC49835A5EF9E"/>
          </w:pPr>
          <w:r w:rsidRPr="003D58FC">
            <w:rPr>
              <w:rStyle w:val="PlaceholderText"/>
            </w:rPr>
            <w:t>[Keywords]</w:t>
          </w:r>
        </w:p>
      </w:docPartBody>
    </w:docPart>
    <w:docPart>
      <w:docPartPr>
        <w:name w:val="C303D6082F4145C5A935662C0FB99570"/>
        <w:category>
          <w:name w:val="General"/>
          <w:gallery w:val="placeholder"/>
        </w:category>
        <w:types>
          <w:type w:val="bbPlcHdr"/>
        </w:types>
        <w:behaviors>
          <w:behavior w:val="content"/>
        </w:behaviors>
        <w:guid w:val="{383409B8-B6FB-4099-A5D2-95F0A3A679B8}"/>
      </w:docPartPr>
      <w:docPartBody>
        <w:p w:rsidR="001105F0" w:rsidRDefault="001105F0" w:rsidP="001105F0">
          <w:pPr>
            <w:pStyle w:val="C303D6082F4145C5A935662C0FB99570"/>
          </w:pPr>
          <w:r w:rsidRPr="003D58FC">
            <w:rPr>
              <w:rStyle w:val="PlaceholderText"/>
            </w:rPr>
            <w:t>[Keywords]</w:t>
          </w:r>
        </w:p>
      </w:docPartBody>
    </w:docPart>
    <w:docPart>
      <w:docPartPr>
        <w:name w:val="C44D3BB99D274E2F97CC2B0ECF8008F5"/>
        <w:category>
          <w:name w:val="General"/>
          <w:gallery w:val="placeholder"/>
        </w:category>
        <w:types>
          <w:type w:val="bbPlcHdr"/>
        </w:types>
        <w:behaviors>
          <w:behavior w:val="content"/>
        </w:behaviors>
        <w:guid w:val="{0BE2350F-FAB6-41EE-A6AB-6EABB13BBD6E}"/>
      </w:docPartPr>
      <w:docPartBody>
        <w:p w:rsidR="001105F0" w:rsidRDefault="001105F0" w:rsidP="001105F0">
          <w:pPr>
            <w:pStyle w:val="C44D3BB99D274E2F97CC2B0ECF8008F5"/>
          </w:pPr>
          <w:r w:rsidRPr="003D58FC">
            <w:rPr>
              <w:rStyle w:val="PlaceholderText"/>
            </w:rPr>
            <w:t>[Keywords]</w:t>
          </w:r>
        </w:p>
      </w:docPartBody>
    </w:docPart>
    <w:docPart>
      <w:docPartPr>
        <w:name w:val="CDF0D5366FFE462BBE864C154AC575F5"/>
        <w:category>
          <w:name w:val="General"/>
          <w:gallery w:val="placeholder"/>
        </w:category>
        <w:types>
          <w:type w:val="bbPlcHdr"/>
        </w:types>
        <w:behaviors>
          <w:behavior w:val="content"/>
        </w:behaviors>
        <w:guid w:val="{C2491638-1CD8-49B6-8D61-34933064B7A5}"/>
      </w:docPartPr>
      <w:docPartBody>
        <w:p w:rsidR="001105F0" w:rsidRDefault="001105F0" w:rsidP="001105F0">
          <w:pPr>
            <w:pStyle w:val="CDF0D5366FFE462BBE864C154AC575F5"/>
          </w:pPr>
          <w:r w:rsidRPr="003D58FC">
            <w:rPr>
              <w:rStyle w:val="PlaceholderText"/>
            </w:rPr>
            <w:t>[Keywords]</w:t>
          </w:r>
        </w:p>
      </w:docPartBody>
    </w:docPart>
    <w:docPart>
      <w:docPartPr>
        <w:name w:val="013F8767BD2B468F87CD069D3F808DB7"/>
        <w:category>
          <w:name w:val="General"/>
          <w:gallery w:val="placeholder"/>
        </w:category>
        <w:types>
          <w:type w:val="bbPlcHdr"/>
        </w:types>
        <w:behaviors>
          <w:behavior w:val="content"/>
        </w:behaviors>
        <w:guid w:val="{C8A80382-2511-41CA-8994-AECC125D9DC7}"/>
      </w:docPartPr>
      <w:docPartBody>
        <w:p w:rsidR="001105F0" w:rsidRDefault="001105F0" w:rsidP="001105F0">
          <w:pPr>
            <w:pStyle w:val="013F8767BD2B468F87CD069D3F808DB7"/>
          </w:pPr>
          <w:r w:rsidRPr="003D58FC">
            <w:rPr>
              <w:rStyle w:val="PlaceholderText"/>
            </w:rPr>
            <w:t>[Keywords]</w:t>
          </w:r>
        </w:p>
      </w:docPartBody>
    </w:docPart>
    <w:docPart>
      <w:docPartPr>
        <w:name w:val="CFAF981C7F914468A66B0544D2E38A50"/>
        <w:category>
          <w:name w:val="General"/>
          <w:gallery w:val="placeholder"/>
        </w:category>
        <w:types>
          <w:type w:val="bbPlcHdr"/>
        </w:types>
        <w:behaviors>
          <w:behavior w:val="content"/>
        </w:behaviors>
        <w:guid w:val="{76A3BC35-33CF-435A-B89A-67918B8A448D}"/>
      </w:docPartPr>
      <w:docPartBody>
        <w:p w:rsidR="001105F0" w:rsidRDefault="001105F0" w:rsidP="001105F0">
          <w:pPr>
            <w:pStyle w:val="CFAF981C7F914468A66B0544D2E38A50"/>
          </w:pPr>
          <w:r w:rsidRPr="003D58FC">
            <w:rPr>
              <w:rStyle w:val="PlaceholderText"/>
            </w:rPr>
            <w:t>[Keywords]</w:t>
          </w:r>
        </w:p>
      </w:docPartBody>
    </w:docPart>
    <w:docPart>
      <w:docPartPr>
        <w:name w:val="8D5A2446D32640FF97FD3DE0478AD82B"/>
        <w:category>
          <w:name w:val="General"/>
          <w:gallery w:val="placeholder"/>
        </w:category>
        <w:types>
          <w:type w:val="bbPlcHdr"/>
        </w:types>
        <w:behaviors>
          <w:behavior w:val="content"/>
        </w:behaviors>
        <w:guid w:val="{15CF655A-812A-41F8-95D3-D1ADA2352DE4}"/>
      </w:docPartPr>
      <w:docPartBody>
        <w:p w:rsidR="001105F0" w:rsidRDefault="001105F0" w:rsidP="001105F0">
          <w:pPr>
            <w:pStyle w:val="8D5A2446D32640FF97FD3DE0478AD82B"/>
          </w:pPr>
          <w:r w:rsidRPr="003D58FC">
            <w:rPr>
              <w:rStyle w:val="PlaceholderText"/>
            </w:rPr>
            <w:t>[Keywords]</w:t>
          </w:r>
        </w:p>
      </w:docPartBody>
    </w:docPart>
    <w:docPart>
      <w:docPartPr>
        <w:name w:val="1A6627186A90430AA738465F8CD83883"/>
        <w:category>
          <w:name w:val="General"/>
          <w:gallery w:val="placeholder"/>
        </w:category>
        <w:types>
          <w:type w:val="bbPlcHdr"/>
        </w:types>
        <w:behaviors>
          <w:behavior w:val="content"/>
        </w:behaviors>
        <w:guid w:val="{0D8E28E7-CC61-4F67-BFBF-4D197E791908}"/>
      </w:docPartPr>
      <w:docPartBody>
        <w:p w:rsidR="001105F0" w:rsidRDefault="001105F0" w:rsidP="001105F0">
          <w:pPr>
            <w:pStyle w:val="1A6627186A90430AA738465F8CD83883"/>
          </w:pPr>
          <w:r w:rsidRPr="003D58FC">
            <w:rPr>
              <w:rStyle w:val="PlaceholderText"/>
            </w:rPr>
            <w:t>[Keywords]</w:t>
          </w:r>
        </w:p>
      </w:docPartBody>
    </w:docPart>
    <w:docPart>
      <w:docPartPr>
        <w:name w:val="0E36C019B29D45549B8F4F343F1A331A"/>
        <w:category>
          <w:name w:val="General"/>
          <w:gallery w:val="placeholder"/>
        </w:category>
        <w:types>
          <w:type w:val="bbPlcHdr"/>
        </w:types>
        <w:behaviors>
          <w:behavior w:val="content"/>
        </w:behaviors>
        <w:guid w:val="{FCF2275A-21B9-4031-BB09-FC299F9DA095}"/>
      </w:docPartPr>
      <w:docPartBody>
        <w:p w:rsidR="001105F0" w:rsidRDefault="001105F0" w:rsidP="001105F0">
          <w:pPr>
            <w:pStyle w:val="0E36C019B29D45549B8F4F343F1A331A"/>
          </w:pPr>
          <w:r w:rsidRPr="003D58FC">
            <w:rPr>
              <w:rStyle w:val="PlaceholderText"/>
            </w:rPr>
            <w:t>[Keywords]</w:t>
          </w:r>
        </w:p>
      </w:docPartBody>
    </w:docPart>
    <w:docPart>
      <w:docPartPr>
        <w:name w:val="81F8AC6345F44645BC1FAC9CC5CE3D83"/>
        <w:category>
          <w:name w:val="General"/>
          <w:gallery w:val="placeholder"/>
        </w:category>
        <w:types>
          <w:type w:val="bbPlcHdr"/>
        </w:types>
        <w:behaviors>
          <w:behavior w:val="content"/>
        </w:behaviors>
        <w:guid w:val="{8E04FB68-CCAB-42A9-A7AF-A32E732F8245}"/>
      </w:docPartPr>
      <w:docPartBody>
        <w:p w:rsidR="001105F0" w:rsidRDefault="001105F0" w:rsidP="001105F0">
          <w:pPr>
            <w:pStyle w:val="81F8AC6345F44645BC1FAC9CC5CE3D83"/>
          </w:pPr>
          <w:r w:rsidRPr="003D58FC">
            <w:rPr>
              <w:rStyle w:val="PlaceholderText"/>
            </w:rPr>
            <w:t>[Keywords]</w:t>
          </w:r>
        </w:p>
      </w:docPartBody>
    </w:docPart>
    <w:docPart>
      <w:docPartPr>
        <w:name w:val="851E421E8A5647EFB951AAFCDD0D81FD"/>
        <w:category>
          <w:name w:val="General"/>
          <w:gallery w:val="placeholder"/>
        </w:category>
        <w:types>
          <w:type w:val="bbPlcHdr"/>
        </w:types>
        <w:behaviors>
          <w:behavior w:val="content"/>
        </w:behaviors>
        <w:guid w:val="{DAF5BDDB-3286-40F3-8059-9DC8283B7AD4}"/>
      </w:docPartPr>
      <w:docPartBody>
        <w:p w:rsidR="001105F0" w:rsidRDefault="001105F0" w:rsidP="001105F0">
          <w:pPr>
            <w:pStyle w:val="851E421E8A5647EFB951AAFCDD0D81FD"/>
          </w:pPr>
          <w:r w:rsidRPr="003D58FC">
            <w:rPr>
              <w:rStyle w:val="PlaceholderText"/>
            </w:rPr>
            <w:t>[Keywords]</w:t>
          </w:r>
        </w:p>
      </w:docPartBody>
    </w:docPart>
    <w:docPart>
      <w:docPartPr>
        <w:name w:val="51C2EC434E6F4FA48C2A90E44108F681"/>
        <w:category>
          <w:name w:val="General"/>
          <w:gallery w:val="placeholder"/>
        </w:category>
        <w:types>
          <w:type w:val="bbPlcHdr"/>
        </w:types>
        <w:behaviors>
          <w:behavior w:val="content"/>
        </w:behaviors>
        <w:guid w:val="{7D0B6D0B-AA2E-451E-A792-DF728A1B004F}"/>
      </w:docPartPr>
      <w:docPartBody>
        <w:p w:rsidR="001105F0" w:rsidRDefault="001105F0" w:rsidP="001105F0">
          <w:pPr>
            <w:pStyle w:val="51C2EC434E6F4FA48C2A90E44108F681"/>
          </w:pPr>
          <w:r w:rsidRPr="003D58FC">
            <w:rPr>
              <w:rStyle w:val="PlaceholderText"/>
            </w:rPr>
            <w:t>[Keywords]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567A0"/>
    <w:rsid w:val="000703D1"/>
    <w:rsid w:val="000877AD"/>
    <w:rsid w:val="00093270"/>
    <w:rsid w:val="001105F0"/>
    <w:rsid w:val="00266E53"/>
    <w:rsid w:val="004567A0"/>
    <w:rsid w:val="00472EE5"/>
    <w:rsid w:val="00636112"/>
    <w:rsid w:val="00827393"/>
    <w:rsid w:val="008F2393"/>
    <w:rsid w:val="00A67188"/>
    <w:rsid w:val="00A86DFD"/>
    <w:rsid w:val="00A96180"/>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AU"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105F0"/>
    <w:rPr>
      <w:color w:val="808080"/>
    </w:rPr>
  </w:style>
  <w:style w:type="paragraph" w:customStyle="1" w:styleId="75BD38B864049E4CB05FD22C1CB75C76">
    <w:name w:val="75BD38B864049E4CB05FD22C1CB75C76"/>
  </w:style>
  <w:style w:type="paragraph" w:customStyle="1" w:styleId="4D6EBC2B732D48E4B2E4BD5E74B6EFC2">
    <w:name w:val="4D6EBC2B732D48E4B2E4BD5E74B6EFC2"/>
    <w:rsid w:val="001105F0"/>
    <w:pPr>
      <w:spacing w:after="160" w:line="259" w:lineRule="auto"/>
    </w:pPr>
    <w:rPr>
      <w:kern w:val="2"/>
      <w:sz w:val="22"/>
      <w:szCs w:val="22"/>
      <w:lang w:eastAsia="en-AU"/>
      <w14:ligatures w14:val="standardContextual"/>
    </w:rPr>
  </w:style>
  <w:style w:type="paragraph" w:customStyle="1" w:styleId="F4E6D10DD7BC469D98C2FD97651ADCBF">
    <w:name w:val="F4E6D10DD7BC469D98C2FD97651ADCBF"/>
    <w:rsid w:val="001105F0"/>
    <w:pPr>
      <w:spacing w:after="160" w:line="259" w:lineRule="auto"/>
    </w:pPr>
    <w:rPr>
      <w:kern w:val="2"/>
      <w:sz w:val="22"/>
      <w:szCs w:val="22"/>
      <w:lang w:eastAsia="en-AU"/>
      <w14:ligatures w14:val="standardContextual"/>
    </w:rPr>
  </w:style>
  <w:style w:type="paragraph" w:customStyle="1" w:styleId="48BF3D86B340478CAB32FD6600A7DC88">
    <w:name w:val="48BF3D86B340478CAB32FD6600A7DC88"/>
    <w:rsid w:val="001105F0"/>
    <w:pPr>
      <w:spacing w:after="160" w:line="259" w:lineRule="auto"/>
    </w:pPr>
    <w:rPr>
      <w:kern w:val="2"/>
      <w:sz w:val="22"/>
      <w:szCs w:val="22"/>
      <w:lang w:eastAsia="en-AU"/>
      <w14:ligatures w14:val="standardContextual"/>
    </w:rPr>
  </w:style>
  <w:style w:type="paragraph" w:customStyle="1" w:styleId="8C5172F6DC554A2D83204469DE7029B5">
    <w:name w:val="8C5172F6DC554A2D83204469DE7029B5"/>
    <w:rsid w:val="001105F0"/>
    <w:pPr>
      <w:spacing w:after="160" w:line="259" w:lineRule="auto"/>
    </w:pPr>
    <w:rPr>
      <w:kern w:val="2"/>
      <w:sz w:val="22"/>
      <w:szCs w:val="22"/>
      <w:lang w:eastAsia="en-AU"/>
      <w14:ligatures w14:val="standardContextual"/>
    </w:rPr>
  </w:style>
  <w:style w:type="paragraph" w:customStyle="1" w:styleId="CAF0E235762F4BAAA840B4E33F104870">
    <w:name w:val="CAF0E235762F4BAAA840B4E33F104870"/>
    <w:rsid w:val="001105F0"/>
    <w:pPr>
      <w:spacing w:after="160" w:line="259" w:lineRule="auto"/>
    </w:pPr>
    <w:rPr>
      <w:kern w:val="2"/>
      <w:sz w:val="22"/>
      <w:szCs w:val="22"/>
      <w:lang w:eastAsia="en-AU"/>
      <w14:ligatures w14:val="standardContextual"/>
    </w:rPr>
  </w:style>
  <w:style w:type="paragraph" w:customStyle="1" w:styleId="B5EB1A1702B64F8AB7A098831B14D05C">
    <w:name w:val="B5EB1A1702B64F8AB7A098831B14D05C"/>
    <w:rsid w:val="001105F0"/>
    <w:pPr>
      <w:spacing w:after="160" w:line="259" w:lineRule="auto"/>
    </w:pPr>
    <w:rPr>
      <w:kern w:val="2"/>
      <w:sz w:val="22"/>
      <w:szCs w:val="22"/>
      <w:lang w:eastAsia="en-AU"/>
      <w14:ligatures w14:val="standardContextual"/>
    </w:rPr>
  </w:style>
  <w:style w:type="paragraph" w:customStyle="1" w:styleId="4FA7C5899B624E77B849F89DDE2C3A01">
    <w:name w:val="4FA7C5899B624E77B849F89DDE2C3A01"/>
    <w:rsid w:val="001105F0"/>
    <w:pPr>
      <w:spacing w:after="160" w:line="259" w:lineRule="auto"/>
    </w:pPr>
    <w:rPr>
      <w:kern w:val="2"/>
      <w:sz w:val="22"/>
      <w:szCs w:val="22"/>
      <w:lang w:eastAsia="en-AU"/>
      <w14:ligatures w14:val="standardContextual"/>
    </w:rPr>
  </w:style>
  <w:style w:type="paragraph" w:customStyle="1" w:styleId="88C6725B4FF843C8B47B351E65A9142C">
    <w:name w:val="88C6725B4FF843C8B47B351E65A9142C"/>
    <w:rsid w:val="001105F0"/>
    <w:pPr>
      <w:spacing w:after="160" w:line="259" w:lineRule="auto"/>
    </w:pPr>
    <w:rPr>
      <w:kern w:val="2"/>
      <w:sz w:val="22"/>
      <w:szCs w:val="22"/>
      <w:lang w:eastAsia="en-AU"/>
      <w14:ligatures w14:val="standardContextual"/>
    </w:rPr>
  </w:style>
  <w:style w:type="paragraph" w:customStyle="1" w:styleId="7AB6B819A4BF4D028E0A3838D79F697D">
    <w:name w:val="7AB6B819A4BF4D028E0A3838D79F697D"/>
    <w:rsid w:val="001105F0"/>
    <w:pPr>
      <w:spacing w:after="160" w:line="259" w:lineRule="auto"/>
    </w:pPr>
    <w:rPr>
      <w:kern w:val="2"/>
      <w:sz w:val="22"/>
      <w:szCs w:val="22"/>
      <w:lang w:eastAsia="en-AU"/>
      <w14:ligatures w14:val="standardContextual"/>
    </w:rPr>
  </w:style>
  <w:style w:type="paragraph" w:customStyle="1" w:styleId="C7CD0E0F4CC64882BF1D5D8EABC76BD0">
    <w:name w:val="C7CD0E0F4CC64882BF1D5D8EABC76BD0"/>
    <w:rsid w:val="001105F0"/>
    <w:pPr>
      <w:spacing w:after="160" w:line="259" w:lineRule="auto"/>
    </w:pPr>
    <w:rPr>
      <w:kern w:val="2"/>
      <w:sz w:val="22"/>
      <w:szCs w:val="22"/>
      <w:lang w:eastAsia="en-AU"/>
      <w14:ligatures w14:val="standardContextual"/>
    </w:rPr>
  </w:style>
  <w:style w:type="paragraph" w:customStyle="1" w:styleId="DB3D2D8680844E8D99F387DBFFA4030F">
    <w:name w:val="DB3D2D8680844E8D99F387DBFFA4030F"/>
    <w:rsid w:val="001105F0"/>
    <w:pPr>
      <w:spacing w:after="160" w:line="259" w:lineRule="auto"/>
    </w:pPr>
    <w:rPr>
      <w:kern w:val="2"/>
      <w:sz w:val="22"/>
      <w:szCs w:val="22"/>
      <w:lang w:eastAsia="en-AU"/>
      <w14:ligatures w14:val="standardContextual"/>
    </w:rPr>
  </w:style>
  <w:style w:type="paragraph" w:customStyle="1" w:styleId="0AFF7907E6814840A3BB1B6AB3EB5406">
    <w:name w:val="0AFF7907E6814840A3BB1B6AB3EB5406"/>
    <w:rsid w:val="001105F0"/>
    <w:pPr>
      <w:spacing w:after="160" w:line="259" w:lineRule="auto"/>
    </w:pPr>
    <w:rPr>
      <w:kern w:val="2"/>
      <w:sz w:val="22"/>
      <w:szCs w:val="22"/>
      <w:lang w:eastAsia="en-AU"/>
      <w14:ligatures w14:val="standardContextual"/>
    </w:rPr>
  </w:style>
  <w:style w:type="paragraph" w:customStyle="1" w:styleId="7B63216792164B9FBD7CC0A33D6F14DC">
    <w:name w:val="7B63216792164B9FBD7CC0A33D6F14DC"/>
    <w:rsid w:val="001105F0"/>
    <w:pPr>
      <w:spacing w:after="160" w:line="259" w:lineRule="auto"/>
    </w:pPr>
    <w:rPr>
      <w:kern w:val="2"/>
      <w:sz w:val="22"/>
      <w:szCs w:val="22"/>
      <w:lang w:eastAsia="en-AU"/>
      <w14:ligatures w14:val="standardContextual"/>
    </w:rPr>
  </w:style>
  <w:style w:type="paragraph" w:customStyle="1" w:styleId="06B1E0F86DC24E47A51B5FC2D50AF8FE">
    <w:name w:val="06B1E0F86DC24E47A51B5FC2D50AF8FE"/>
    <w:rsid w:val="001105F0"/>
    <w:pPr>
      <w:spacing w:after="160" w:line="259" w:lineRule="auto"/>
    </w:pPr>
    <w:rPr>
      <w:kern w:val="2"/>
      <w:sz w:val="22"/>
      <w:szCs w:val="22"/>
      <w:lang w:eastAsia="en-AU"/>
      <w14:ligatures w14:val="standardContextual"/>
    </w:rPr>
  </w:style>
  <w:style w:type="paragraph" w:customStyle="1" w:styleId="F3714B050F724871BF07B7EC179FC628">
    <w:name w:val="F3714B050F724871BF07B7EC179FC628"/>
    <w:rsid w:val="001105F0"/>
    <w:pPr>
      <w:spacing w:after="160" w:line="259" w:lineRule="auto"/>
    </w:pPr>
    <w:rPr>
      <w:kern w:val="2"/>
      <w:sz w:val="22"/>
      <w:szCs w:val="22"/>
      <w:lang w:eastAsia="en-AU"/>
      <w14:ligatures w14:val="standardContextual"/>
    </w:rPr>
  </w:style>
  <w:style w:type="paragraph" w:customStyle="1" w:styleId="6D0A442101584E45A57FA972336F09C4">
    <w:name w:val="6D0A442101584E45A57FA972336F09C4"/>
    <w:rsid w:val="001105F0"/>
    <w:pPr>
      <w:spacing w:after="160" w:line="259" w:lineRule="auto"/>
    </w:pPr>
    <w:rPr>
      <w:kern w:val="2"/>
      <w:sz w:val="22"/>
      <w:szCs w:val="22"/>
      <w:lang w:eastAsia="en-AU"/>
      <w14:ligatures w14:val="standardContextual"/>
    </w:rPr>
  </w:style>
  <w:style w:type="paragraph" w:customStyle="1" w:styleId="418EFD314DA44A95A7B894DF9491F55A">
    <w:name w:val="418EFD314DA44A95A7B894DF9491F55A"/>
    <w:rsid w:val="001105F0"/>
    <w:pPr>
      <w:spacing w:after="160" w:line="259" w:lineRule="auto"/>
    </w:pPr>
    <w:rPr>
      <w:kern w:val="2"/>
      <w:sz w:val="22"/>
      <w:szCs w:val="22"/>
      <w:lang w:eastAsia="en-AU"/>
      <w14:ligatures w14:val="standardContextual"/>
    </w:rPr>
  </w:style>
  <w:style w:type="paragraph" w:customStyle="1" w:styleId="4AEB7568F5E94F16911A43938EB9E16B">
    <w:name w:val="4AEB7568F5E94F16911A43938EB9E16B"/>
    <w:rsid w:val="001105F0"/>
    <w:pPr>
      <w:spacing w:after="160" w:line="259" w:lineRule="auto"/>
    </w:pPr>
    <w:rPr>
      <w:kern w:val="2"/>
      <w:sz w:val="22"/>
      <w:szCs w:val="22"/>
      <w:lang w:eastAsia="en-AU"/>
      <w14:ligatures w14:val="standardContextual"/>
    </w:rPr>
  </w:style>
  <w:style w:type="paragraph" w:customStyle="1" w:styleId="1E6396536ECB409292848E33E2ACE793">
    <w:name w:val="1E6396536ECB409292848E33E2ACE793"/>
    <w:rsid w:val="001105F0"/>
    <w:pPr>
      <w:spacing w:after="160" w:line="259" w:lineRule="auto"/>
    </w:pPr>
    <w:rPr>
      <w:kern w:val="2"/>
      <w:sz w:val="22"/>
      <w:szCs w:val="22"/>
      <w:lang w:eastAsia="en-AU"/>
      <w14:ligatures w14:val="standardContextual"/>
    </w:rPr>
  </w:style>
  <w:style w:type="paragraph" w:customStyle="1" w:styleId="7198AA008D9141C4B796582E8E033516">
    <w:name w:val="7198AA008D9141C4B796582E8E033516"/>
    <w:rsid w:val="001105F0"/>
    <w:pPr>
      <w:spacing w:after="160" w:line="259" w:lineRule="auto"/>
    </w:pPr>
    <w:rPr>
      <w:kern w:val="2"/>
      <w:sz w:val="22"/>
      <w:szCs w:val="22"/>
      <w:lang w:eastAsia="en-AU"/>
      <w14:ligatures w14:val="standardContextual"/>
    </w:rPr>
  </w:style>
  <w:style w:type="paragraph" w:customStyle="1" w:styleId="028FF36108D742E2B9B784577F84BF86">
    <w:name w:val="028FF36108D742E2B9B784577F84BF86"/>
    <w:rsid w:val="001105F0"/>
    <w:pPr>
      <w:spacing w:after="160" w:line="259" w:lineRule="auto"/>
    </w:pPr>
    <w:rPr>
      <w:kern w:val="2"/>
      <w:sz w:val="22"/>
      <w:szCs w:val="22"/>
      <w:lang w:eastAsia="en-AU"/>
      <w14:ligatures w14:val="standardContextual"/>
    </w:rPr>
  </w:style>
  <w:style w:type="paragraph" w:customStyle="1" w:styleId="B02A4DD9724D4556934C058904BEF542">
    <w:name w:val="B02A4DD9724D4556934C058904BEF542"/>
    <w:rsid w:val="001105F0"/>
    <w:pPr>
      <w:spacing w:after="160" w:line="259" w:lineRule="auto"/>
    </w:pPr>
    <w:rPr>
      <w:kern w:val="2"/>
      <w:sz w:val="22"/>
      <w:szCs w:val="22"/>
      <w:lang w:eastAsia="en-AU"/>
      <w14:ligatures w14:val="standardContextual"/>
    </w:rPr>
  </w:style>
  <w:style w:type="paragraph" w:customStyle="1" w:styleId="8F6DF8262DB1468F8BF1773DC4BBF3FC">
    <w:name w:val="8F6DF8262DB1468F8BF1773DC4BBF3FC"/>
    <w:rsid w:val="001105F0"/>
    <w:pPr>
      <w:spacing w:after="160" w:line="259" w:lineRule="auto"/>
    </w:pPr>
    <w:rPr>
      <w:kern w:val="2"/>
      <w:sz w:val="22"/>
      <w:szCs w:val="22"/>
      <w:lang w:eastAsia="en-AU"/>
      <w14:ligatures w14:val="standardContextual"/>
    </w:rPr>
  </w:style>
  <w:style w:type="paragraph" w:customStyle="1" w:styleId="FDBF2B3858A44967AB657ECF6ADFDB29">
    <w:name w:val="FDBF2B3858A44967AB657ECF6ADFDB29"/>
    <w:rsid w:val="001105F0"/>
    <w:pPr>
      <w:spacing w:after="160" w:line="259" w:lineRule="auto"/>
    </w:pPr>
    <w:rPr>
      <w:kern w:val="2"/>
      <w:sz w:val="22"/>
      <w:szCs w:val="22"/>
      <w:lang w:eastAsia="en-AU"/>
      <w14:ligatures w14:val="standardContextual"/>
    </w:rPr>
  </w:style>
  <w:style w:type="paragraph" w:customStyle="1" w:styleId="9E96674BC46C47AC88DCBDED95FE4348">
    <w:name w:val="9E96674BC46C47AC88DCBDED95FE4348"/>
    <w:rsid w:val="001105F0"/>
    <w:pPr>
      <w:spacing w:after="160" w:line="259" w:lineRule="auto"/>
    </w:pPr>
    <w:rPr>
      <w:kern w:val="2"/>
      <w:sz w:val="22"/>
      <w:szCs w:val="22"/>
      <w:lang w:eastAsia="en-AU"/>
      <w14:ligatures w14:val="standardContextual"/>
    </w:rPr>
  </w:style>
  <w:style w:type="paragraph" w:customStyle="1" w:styleId="157C560F82294256ACFC4A4E883E608D">
    <w:name w:val="157C560F82294256ACFC4A4E883E608D"/>
    <w:rsid w:val="001105F0"/>
    <w:pPr>
      <w:spacing w:after="160" w:line="259" w:lineRule="auto"/>
    </w:pPr>
    <w:rPr>
      <w:kern w:val="2"/>
      <w:sz w:val="22"/>
      <w:szCs w:val="22"/>
      <w:lang w:eastAsia="en-AU"/>
      <w14:ligatures w14:val="standardContextual"/>
    </w:rPr>
  </w:style>
  <w:style w:type="paragraph" w:customStyle="1" w:styleId="8CCEF361F6AC4B00B96ED6C3C5415BF2">
    <w:name w:val="8CCEF361F6AC4B00B96ED6C3C5415BF2"/>
    <w:rsid w:val="001105F0"/>
    <w:pPr>
      <w:spacing w:after="160" w:line="259" w:lineRule="auto"/>
    </w:pPr>
    <w:rPr>
      <w:kern w:val="2"/>
      <w:sz w:val="22"/>
      <w:szCs w:val="22"/>
      <w:lang w:eastAsia="en-AU"/>
      <w14:ligatures w14:val="standardContextual"/>
    </w:rPr>
  </w:style>
  <w:style w:type="paragraph" w:customStyle="1" w:styleId="B93090230DCB453C90EA8DB2B677C687">
    <w:name w:val="B93090230DCB453C90EA8DB2B677C687"/>
    <w:rsid w:val="001105F0"/>
    <w:pPr>
      <w:spacing w:after="160" w:line="259" w:lineRule="auto"/>
    </w:pPr>
    <w:rPr>
      <w:kern w:val="2"/>
      <w:sz w:val="22"/>
      <w:szCs w:val="22"/>
      <w:lang w:eastAsia="en-AU"/>
      <w14:ligatures w14:val="standardContextual"/>
    </w:rPr>
  </w:style>
  <w:style w:type="paragraph" w:customStyle="1" w:styleId="84AB7E1F2C4E4B13B1E9FB1CDF36BE22">
    <w:name w:val="84AB7E1F2C4E4B13B1E9FB1CDF36BE22"/>
    <w:rsid w:val="001105F0"/>
    <w:pPr>
      <w:spacing w:after="160" w:line="259" w:lineRule="auto"/>
    </w:pPr>
    <w:rPr>
      <w:kern w:val="2"/>
      <w:sz w:val="22"/>
      <w:szCs w:val="22"/>
      <w:lang w:eastAsia="en-AU"/>
      <w14:ligatures w14:val="standardContextual"/>
    </w:rPr>
  </w:style>
  <w:style w:type="paragraph" w:customStyle="1" w:styleId="0D56F89E23D14FD7B20C9BCB00048CAA">
    <w:name w:val="0D56F89E23D14FD7B20C9BCB00048CAA"/>
    <w:rsid w:val="001105F0"/>
    <w:pPr>
      <w:spacing w:after="160" w:line="259" w:lineRule="auto"/>
    </w:pPr>
    <w:rPr>
      <w:kern w:val="2"/>
      <w:sz w:val="22"/>
      <w:szCs w:val="22"/>
      <w:lang w:eastAsia="en-AU"/>
      <w14:ligatures w14:val="standardContextual"/>
    </w:rPr>
  </w:style>
  <w:style w:type="paragraph" w:customStyle="1" w:styleId="E92FEA700E894F22BB2B5F3253CB51FF">
    <w:name w:val="E92FEA700E894F22BB2B5F3253CB51FF"/>
    <w:rsid w:val="001105F0"/>
    <w:pPr>
      <w:spacing w:after="160" w:line="259" w:lineRule="auto"/>
    </w:pPr>
    <w:rPr>
      <w:kern w:val="2"/>
      <w:sz w:val="22"/>
      <w:szCs w:val="22"/>
      <w:lang w:eastAsia="en-AU"/>
      <w14:ligatures w14:val="standardContextual"/>
    </w:rPr>
  </w:style>
  <w:style w:type="paragraph" w:customStyle="1" w:styleId="A3DCB971A10F41B393FE393198327929">
    <w:name w:val="A3DCB971A10F41B393FE393198327929"/>
    <w:rsid w:val="001105F0"/>
    <w:pPr>
      <w:spacing w:after="160" w:line="259" w:lineRule="auto"/>
    </w:pPr>
    <w:rPr>
      <w:kern w:val="2"/>
      <w:sz w:val="22"/>
      <w:szCs w:val="22"/>
      <w:lang w:eastAsia="en-AU"/>
      <w14:ligatures w14:val="standardContextual"/>
    </w:rPr>
  </w:style>
  <w:style w:type="paragraph" w:customStyle="1" w:styleId="5BE7994975424290A67E7D52EF81C381">
    <w:name w:val="5BE7994975424290A67E7D52EF81C381"/>
    <w:rsid w:val="001105F0"/>
    <w:pPr>
      <w:spacing w:after="160" w:line="259" w:lineRule="auto"/>
    </w:pPr>
    <w:rPr>
      <w:kern w:val="2"/>
      <w:sz w:val="22"/>
      <w:szCs w:val="22"/>
      <w:lang w:eastAsia="en-AU"/>
      <w14:ligatures w14:val="standardContextual"/>
    </w:rPr>
  </w:style>
  <w:style w:type="paragraph" w:customStyle="1" w:styleId="D926B434A55343F387F51C939B88B667">
    <w:name w:val="D926B434A55343F387F51C939B88B667"/>
    <w:rsid w:val="001105F0"/>
    <w:pPr>
      <w:spacing w:after="160" w:line="259" w:lineRule="auto"/>
    </w:pPr>
    <w:rPr>
      <w:kern w:val="2"/>
      <w:sz w:val="22"/>
      <w:szCs w:val="22"/>
      <w:lang w:eastAsia="en-AU"/>
      <w14:ligatures w14:val="standardContextual"/>
    </w:rPr>
  </w:style>
  <w:style w:type="paragraph" w:customStyle="1" w:styleId="4E7BE52DE77E481CB66E471F860CFA7D">
    <w:name w:val="4E7BE52DE77E481CB66E471F860CFA7D"/>
    <w:rsid w:val="001105F0"/>
    <w:pPr>
      <w:spacing w:after="160" w:line="259" w:lineRule="auto"/>
    </w:pPr>
    <w:rPr>
      <w:kern w:val="2"/>
      <w:sz w:val="22"/>
      <w:szCs w:val="22"/>
      <w:lang w:eastAsia="en-AU"/>
      <w14:ligatures w14:val="standardContextual"/>
    </w:rPr>
  </w:style>
  <w:style w:type="paragraph" w:customStyle="1" w:styleId="07D102829E9A4353B382EAC72D2FE137">
    <w:name w:val="07D102829E9A4353B382EAC72D2FE137"/>
    <w:rsid w:val="001105F0"/>
    <w:pPr>
      <w:spacing w:after="160" w:line="259" w:lineRule="auto"/>
    </w:pPr>
    <w:rPr>
      <w:kern w:val="2"/>
      <w:sz w:val="22"/>
      <w:szCs w:val="22"/>
      <w:lang w:eastAsia="en-AU"/>
      <w14:ligatures w14:val="standardContextual"/>
    </w:rPr>
  </w:style>
  <w:style w:type="paragraph" w:customStyle="1" w:styleId="8F2758ECEE2843DE8B09361842A418C5">
    <w:name w:val="8F2758ECEE2843DE8B09361842A418C5"/>
    <w:rsid w:val="001105F0"/>
    <w:pPr>
      <w:spacing w:after="160" w:line="259" w:lineRule="auto"/>
    </w:pPr>
    <w:rPr>
      <w:kern w:val="2"/>
      <w:sz w:val="22"/>
      <w:szCs w:val="22"/>
      <w:lang w:eastAsia="en-AU"/>
      <w14:ligatures w14:val="standardContextual"/>
    </w:rPr>
  </w:style>
  <w:style w:type="paragraph" w:customStyle="1" w:styleId="7F455F57142C46139A3C9BC7D7F25C5E">
    <w:name w:val="7F455F57142C46139A3C9BC7D7F25C5E"/>
    <w:rsid w:val="001105F0"/>
    <w:pPr>
      <w:spacing w:after="160" w:line="259" w:lineRule="auto"/>
    </w:pPr>
    <w:rPr>
      <w:kern w:val="2"/>
      <w:sz w:val="22"/>
      <w:szCs w:val="22"/>
      <w:lang w:eastAsia="en-AU"/>
      <w14:ligatures w14:val="standardContextual"/>
    </w:rPr>
  </w:style>
  <w:style w:type="paragraph" w:customStyle="1" w:styleId="EA691B9F1F2D4EA88CB0A1819778B171">
    <w:name w:val="EA691B9F1F2D4EA88CB0A1819778B171"/>
    <w:rsid w:val="001105F0"/>
    <w:pPr>
      <w:spacing w:after="160" w:line="259" w:lineRule="auto"/>
    </w:pPr>
    <w:rPr>
      <w:kern w:val="2"/>
      <w:sz w:val="22"/>
      <w:szCs w:val="22"/>
      <w:lang w:eastAsia="en-AU"/>
      <w14:ligatures w14:val="standardContextual"/>
    </w:rPr>
  </w:style>
  <w:style w:type="paragraph" w:customStyle="1" w:styleId="78C837B3B4FC42A7807119411C0AE562">
    <w:name w:val="78C837B3B4FC42A7807119411C0AE562"/>
    <w:rsid w:val="001105F0"/>
    <w:pPr>
      <w:spacing w:after="160" w:line="259" w:lineRule="auto"/>
    </w:pPr>
    <w:rPr>
      <w:kern w:val="2"/>
      <w:sz w:val="22"/>
      <w:szCs w:val="22"/>
      <w:lang w:eastAsia="en-AU"/>
      <w14:ligatures w14:val="standardContextual"/>
    </w:rPr>
  </w:style>
  <w:style w:type="paragraph" w:customStyle="1" w:styleId="009A4804E44C4C679FA26A415120E306">
    <w:name w:val="009A4804E44C4C679FA26A415120E306"/>
    <w:rsid w:val="001105F0"/>
    <w:pPr>
      <w:spacing w:after="160" w:line="259" w:lineRule="auto"/>
    </w:pPr>
    <w:rPr>
      <w:kern w:val="2"/>
      <w:sz w:val="22"/>
      <w:szCs w:val="22"/>
      <w:lang w:eastAsia="en-AU"/>
      <w14:ligatures w14:val="standardContextual"/>
    </w:rPr>
  </w:style>
  <w:style w:type="paragraph" w:customStyle="1" w:styleId="8D36ACC8EAF24DB289B77E9C59467B16">
    <w:name w:val="8D36ACC8EAF24DB289B77E9C59467B16"/>
    <w:rsid w:val="001105F0"/>
    <w:pPr>
      <w:spacing w:after="160" w:line="259" w:lineRule="auto"/>
    </w:pPr>
    <w:rPr>
      <w:kern w:val="2"/>
      <w:sz w:val="22"/>
      <w:szCs w:val="22"/>
      <w:lang w:eastAsia="en-AU"/>
      <w14:ligatures w14:val="standardContextual"/>
    </w:rPr>
  </w:style>
  <w:style w:type="paragraph" w:customStyle="1" w:styleId="C08EE47A060B4CA7AF827871A6CC1DDF">
    <w:name w:val="C08EE47A060B4CA7AF827871A6CC1DDF"/>
    <w:rsid w:val="001105F0"/>
    <w:pPr>
      <w:spacing w:after="160" w:line="259" w:lineRule="auto"/>
    </w:pPr>
    <w:rPr>
      <w:kern w:val="2"/>
      <w:sz w:val="22"/>
      <w:szCs w:val="22"/>
      <w:lang w:eastAsia="en-AU"/>
      <w14:ligatures w14:val="standardContextual"/>
    </w:rPr>
  </w:style>
  <w:style w:type="paragraph" w:customStyle="1" w:styleId="1BE575E8CF184FC2A494E3F9D015DD1F">
    <w:name w:val="1BE575E8CF184FC2A494E3F9D015DD1F"/>
    <w:rsid w:val="001105F0"/>
    <w:pPr>
      <w:spacing w:after="160" w:line="259" w:lineRule="auto"/>
    </w:pPr>
    <w:rPr>
      <w:kern w:val="2"/>
      <w:sz w:val="22"/>
      <w:szCs w:val="22"/>
      <w:lang w:eastAsia="en-AU"/>
      <w14:ligatures w14:val="standardContextual"/>
    </w:rPr>
  </w:style>
  <w:style w:type="paragraph" w:customStyle="1" w:styleId="33C973C75847418FA69152A0048A4EAF">
    <w:name w:val="33C973C75847418FA69152A0048A4EAF"/>
    <w:rsid w:val="001105F0"/>
    <w:pPr>
      <w:spacing w:after="160" w:line="259" w:lineRule="auto"/>
    </w:pPr>
    <w:rPr>
      <w:kern w:val="2"/>
      <w:sz w:val="22"/>
      <w:szCs w:val="22"/>
      <w:lang w:eastAsia="en-AU"/>
      <w14:ligatures w14:val="standardContextual"/>
    </w:rPr>
  </w:style>
  <w:style w:type="paragraph" w:customStyle="1" w:styleId="4433C8B977754A49AD39E72DECBB4C08">
    <w:name w:val="4433C8B977754A49AD39E72DECBB4C08"/>
    <w:rsid w:val="001105F0"/>
    <w:pPr>
      <w:spacing w:after="160" w:line="259" w:lineRule="auto"/>
    </w:pPr>
    <w:rPr>
      <w:kern w:val="2"/>
      <w:sz w:val="22"/>
      <w:szCs w:val="22"/>
      <w:lang w:eastAsia="en-AU"/>
      <w14:ligatures w14:val="standardContextual"/>
    </w:rPr>
  </w:style>
  <w:style w:type="paragraph" w:customStyle="1" w:styleId="A8990C6FF04B4E54A1888FF8EA5D64EA">
    <w:name w:val="A8990C6FF04B4E54A1888FF8EA5D64EA"/>
    <w:rsid w:val="001105F0"/>
    <w:pPr>
      <w:spacing w:after="160" w:line="259" w:lineRule="auto"/>
    </w:pPr>
    <w:rPr>
      <w:kern w:val="2"/>
      <w:sz w:val="22"/>
      <w:szCs w:val="22"/>
      <w:lang w:eastAsia="en-AU"/>
      <w14:ligatures w14:val="standardContextual"/>
    </w:rPr>
  </w:style>
  <w:style w:type="paragraph" w:customStyle="1" w:styleId="577D4BF2B6584D568F7880FB0CDE09B2">
    <w:name w:val="577D4BF2B6584D568F7880FB0CDE09B2"/>
    <w:rsid w:val="001105F0"/>
    <w:pPr>
      <w:spacing w:after="160" w:line="259" w:lineRule="auto"/>
    </w:pPr>
    <w:rPr>
      <w:kern w:val="2"/>
      <w:sz w:val="22"/>
      <w:szCs w:val="22"/>
      <w:lang w:eastAsia="en-AU"/>
      <w14:ligatures w14:val="standardContextual"/>
    </w:rPr>
  </w:style>
  <w:style w:type="paragraph" w:customStyle="1" w:styleId="E06F5192110541D9A75E8DEB2C11BFDA">
    <w:name w:val="E06F5192110541D9A75E8DEB2C11BFDA"/>
    <w:rsid w:val="001105F0"/>
    <w:pPr>
      <w:spacing w:after="160" w:line="259" w:lineRule="auto"/>
    </w:pPr>
    <w:rPr>
      <w:kern w:val="2"/>
      <w:sz w:val="22"/>
      <w:szCs w:val="22"/>
      <w:lang w:eastAsia="en-AU"/>
      <w14:ligatures w14:val="standardContextual"/>
    </w:rPr>
  </w:style>
  <w:style w:type="paragraph" w:customStyle="1" w:styleId="67F8604E553A4C7F9136FE85F9AB1F77">
    <w:name w:val="67F8604E553A4C7F9136FE85F9AB1F77"/>
    <w:rsid w:val="001105F0"/>
    <w:pPr>
      <w:spacing w:after="160" w:line="259" w:lineRule="auto"/>
    </w:pPr>
    <w:rPr>
      <w:kern w:val="2"/>
      <w:sz w:val="22"/>
      <w:szCs w:val="22"/>
      <w:lang w:eastAsia="en-AU"/>
      <w14:ligatures w14:val="standardContextual"/>
    </w:rPr>
  </w:style>
  <w:style w:type="paragraph" w:customStyle="1" w:styleId="458B380BC63E4ED796D198793119C5C2">
    <w:name w:val="458B380BC63E4ED796D198793119C5C2"/>
    <w:rsid w:val="001105F0"/>
    <w:pPr>
      <w:spacing w:after="160" w:line="259" w:lineRule="auto"/>
    </w:pPr>
    <w:rPr>
      <w:kern w:val="2"/>
      <w:sz w:val="22"/>
      <w:szCs w:val="22"/>
      <w:lang w:eastAsia="en-AU"/>
      <w14:ligatures w14:val="standardContextual"/>
    </w:rPr>
  </w:style>
  <w:style w:type="paragraph" w:customStyle="1" w:styleId="71255A731DEA46CBB7C3CAB7AB843A06">
    <w:name w:val="71255A731DEA46CBB7C3CAB7AB843A06"/>
    <w:rsid w:val="001105F0"/>
    <w:pPr>
      <w:spacing w:after="160" w:line="259" w:lineRule="auto"/>
    </w:pPr>
    <w:rPr>
      <w:kern w:val="2"/>
      <w:sz w:val="22"/>
      <w:szCs w:val="22"/>
      <w:lang w:eastAsia="en-AU"/>
      <w14:ligatures w14:val="standardContextual"/>
    </w:rPr>
  </w:style>
  <w:style w:type="paragraph" w:customStyle="1" w:styleId="AE38EFD74106480A88E50FC4DBF6EFCB">
    <w:name w:val="AE38EFD74106480A88E50FC4DBF6EFCB"/>
    <w:rsid w:val="001105F0"/>
    <w:pPr>
      <w:spacing w:after="160" w:line="259" w:lineRule="auto"/>
    </w:pPr>
    <w:rPr>
      <w:kern w:val="2"/>
      <w:sz w:val="22"/>
      <w:szCs w:val="22"/>
      <w:lang w:eastAsia="en-AU"/>
      <w14:ligatures w14:val="standardContextual"/>
    </w:rPr>
  </w:style>
  <w:style w:type="paragraph" w:customStyle="1" w:styleId="14199C52B5664E23925E91AB8E6DD9AA">
    <w:name w:val="14199C52B5664E23925E91AB8E6DD9AA"/>
    <w:rsid w:val="001105F0"/>
    <w:pPr>
      <w:spacing w:after="160" w:line="259" w:lineRule="auto"/>
    </w:pPr>
    <w:rPr>
      <w:kern w:val="2"/>
      <w:sz w:val="22"/>
      <w:szCs w:val="22"/>
      <w:lang w:eastAsia="en-AU"/>
      <w14:ligatures w14:val="standardContextual"/>
    </w:rPr>
  </w:style>
  <w:style w:type="paragraph" w:customStyle="1" w:styleId="8C829D92CFAD48ECA431D5D38FD617A9">
    <w:name w:val="8C829D92CFAD48ECA431D5D38FD617A9"/>
    <w:rsid w:val="001105F0"/>
    <w:pPr>
      <w:spacing w:after="160" w:line="259" w:lineRule="auto"/>
    </w:pPr>
    <w:rPr>
      <w:kern w:val="2"/>
      <w:sz w:val="22"/>
      <w:szCs w:val="22"/>
      <w:lang w:eastAsia="en-AU"/>
      <w14:ligatures w14:val="standardContextual"/>
    </w:rPr>
  </w:style>
  <w:style w:type="paragraph" w:customStyle="1" w:styleId="DC508504AE624B648887D2F31350985D">
    <w:name w:val="DC508504AE624B648887D2F31350985D"/>
    <w:rsid w:val="001105F0"/>
    <w:pPr>
      <w:spacing w:after="160" w:line="259" w:lineRule="auto"/>
    </w:pPr>
    <w:rPr>
      <w:kern w:val="2"/>
      <w:sz w:val="22"/>
      <w:szCs w:val="22"/>
      <w:lang w:eastAsia="en-AU"/>
      <w14:ligatures w14:val="standardContextual"/>
    </w:rPr>
  </w:style>
  <w:style w:type="paragraph" w:customStyle="1" w:styleId="9BA2E13F1D5A45769CD325AC918518C9">
    <w:name w:val="9BA2E13F1D5A45769CD325AC918518C9"/>
    <w:rsid w:val="001105F0"/>
    <w:pPr>
      <w:spacing w:after="160" w:line="259" w:lineRule="auto"/>
    </w:pPr>
    <w:rPr>
      <w:kern w:val="2"/>
      <w:sz w:val="22"/>
      <w:szCs w:val="22"/>
      <w:lang w:eastAsia="en-AU"/>
      <w14:ligatures w14:val="standardContextual"/>
    </w:rPr>
  </w:style>
  <w:style w:type="paragraph" w:customStyle="1" w:styleId="B9CE443984C142C2B0C84A9B07685693">
    <w:name w:val="B9CE443984C142C2B0C84A9B07685693"/>
    <w:rsid w:val="001105F0"/>
    <w:pPr>
      <w:spacing w:after="160" w:line="259" w:lineRule="auto"/>
    </w:pPr>
    <w:rPr>
      <w:kern w:val="2"/>
      <w:sz w:val="22"/>
      <w:szCs w:val="22"/>
      <w:lang w:eastAsia="en-AU"/>
      <w14:ligatures w14:val="standardContextual"/>
    </w:rPr>
  </w:style>
  <w:style w:type="paragraph" w:customStyle="1" w:styleId="AD623A8458A64D81B1574224F0DF634F">
    <w:name w:val="AD623A8458A64D81B1574224F0DF634F"/>
    <w:rsid w:val="001105F0"/>
    <w:pPr>
      <w:spacing w:after="160" w:line="259" w:lineRule="auto"/>
    </w:pPr>
    <w:rPr>
      <w:kern w:val="2"/>
      <w:sz w:val="22"/>
      <w:szCs w:val="22"/>
      <w:lang w:eastAsia="en-AU"/>
      <w14:ligatures w14:val="standardContextual"/>
    </w:rPr>
  </w:style>
  <w:style w:type="paragraph" w:customStyle="1" w:styleId="9FCE74D2C29A4594B1423278EDFE05F9">
    <w:name w:val="9FCE74D2C29A4594B1423278EDFE05F9"/>
    <w:rsid w:val="001105F0"/>
    <w:pPr>
      <w:spacing w:after="160" w:line="259" w:lineRule="auto"/>
    </w:pPr>
    <w:rPr>
      <w:kern w:val="2"/>
      <w:sz w:val="22"/>
      <w:szCs w:val="22"/>
      <w:lang w:eastAsia="en-AU"/>
      <w14:ligatures w14:val="standardContextual"/>
    </w:rPr>
  </w:style>
  <w:style w:type="paragraph" w:customStyle="1" w:styleId="B34B9702061E46E8A4345EF50E8985AE">
    <w:name w:val="B34B9702061E46E8A4345EF50E8985AE"/>
    <w:rsid w:val="001105F0"/>
    <w:pPr>
      <w:spacing w:after="160" w:line="259" w:lineRule="auto"/>
    </w:pPr>
    <w:rPr>
      <w:kern w:val="2"/>
      <w:sz w:val="22"/>
      <w:szCs w:val="22"/>
      <w:lang w:eastAsia="en-AU"/>
      <w14:ligatures w14:val="standardContextual"/>
    </w:rPr>
  </w:style>
  <w:style w:type="paragraph" w:customStyle="1" w:styleId="309C7E7B8C934BBCA88C4E46317996ED">
    <w:name w:val="309C7E7B8C934BBCA88C4E46317996ED"/>
    <w:rsid w:val="001105F0"/>
    <w:pPr>
      <w:spacing w:after="160" w:line="259" w:lineRule="auto"/>
    </w:pPr>
    <w:rPr>
      <w:kern w:val="2"/>
      <w:sz w:val="22"/>
      <w:szCs w:val="22"/>
      <w:lang w:eastAsia="en-AU"/>
      <w14:ligatures w14:val="standardContextual"/>
    </w:rPr>
  </w:style>
  <w:style w:type="paragraph" w:customStyle="1" w:styleId="25A86EA3EE8E46CC8D0BC80D5DB836E5">
    <w:name w:val="25A86EA3EE8E46CC8D0BC80D5DB836E5"/>
    <w:rsid w:val="001105F0"/>
    <w:pPr>
      <w:spacing w:after="160" w:line="259" w:lineRule="auto"/>
    </w:pPr>
    <w:rPr>
      <w:kern w:val="2"/>
      <w:sz w:val="22"/>
      <w:szCs w:val="22"/>
      <w:lang w:eastAsia="en-AU"/>
      <w14:ligatures w14:val="standardContextual"/>
    </w:rPr>
  </w:style>
  <w:style w:type="paragraph" w:customStyle="1" w:styleId="7C6E0E5F50FF45428AF32B609714D1F3">
    <w:name w:val="7C6E0E5F50FF45428AF32B609714D1F3"/>
    <w:rsid w:val="001105F0"/>
    <w:pPr>
      <w:spacing w:after="160" w:line="259" w:lineRule="auto"/>
    </w:pPr>
    <w:rPr>
      <w:kern w:val="2"/>
      <w:sz w:val="22"/>
      <w:szCs w:val="22"/>
      <w:lang w:eastAsia="en-AU"/>
      <w14:ligatures w14:val="standardContextual"/>
    </w:rPr>
  </w:style>
  <w:style w:type="paragraph" w:customStyle="1" w:styleId="FFB62BE5C877411EA8721743AB69FCB3">
    <w:name w:val="FFB62BE5C877411EA8721743AB69FCB3"/>
    <w:rsid w:val="001105F0"/>
    <w:pPr>
      <w:spacing w:after="160" w:line="259" w:lineRule="auto"/>
    </w:pPr>
    <w:rPr>
      <w:kern w:val="2"/>
      <w:sz w:val="22"/>
      <w:szCs w:val="22"/>
      <w:lang w:eastAsia="en-AU"/>
      <w14:ligatures w14:val="standardContextual"/>
    </w:rPr>
  </w:style>
  <w:style w:type="paragraph" w:customStyle="1" w:styleId="C6C27DE890CC465AB94C064B3D500C04">
    <w:name w:val="C6C27DE890CC465AB94C064B3D500C04"/>
    <w:rsid w:val="001105F0"/>
    <w:pPr>
      <w:spacing w:after="160" w:line="259" w:lineRule="auto"/>
    </w:pPr>
    <w:rPr>
      <w:kern w:val="2"/>
      <w:sz w:val="22"/>
      <w:szCs w:val="22"/>
      <w:lang w:eastAsia="en-AU"/>
      <w14:ligatures w14:val="standardContextual"/>
    </w:rPr>
  </w:style>
  <w:style w:type="paragraph" w:customStyle="1" w:styleId="48A06084CAFB4278A5412394AF5AF4E5">
    <w:name w:val="48A06084CAFB4278A5412394AF5AF4E5"/>
    <w:rsid w:val="001105F0"/>
    <w:pPr>
      <w:spacing w:after="160" w:line="259" w:lineRule="auto"/>
    </w:pPr>
    <w:rPr>
      <w:kern w:val="2"/>
      <w:sz w:val="22"/>
      <w:szCs w:val="22"/>
      <w:lang w:eastAsia="en-AU"/>
      <w14:ligatures w14:val="standardContextual"/>
    </w:rPr>
  </w:style>
  <w:style w:type="paragraph" w:customStyle="1" w:styleId="92242227038D43099051D810965B9F61">
    <w:name w:val="92242227038D43099051D810965B9F61"/>
    <w:rsid w:val="001105F0"/>
    <w:pPr>
      <w:spacing w:after="160" w:line="259" w:lineRule="auto"/>
    </w:pPr>
    <w:rPr>
      <w:kern w:val="2"/>
      <w:sz w:val="22"/>
      <w:szCs w:val="22"/>
      <w:lang w:eastAsia="en-AU"/>
      <w14:ligatures w14:val="standardContextual"/>
    </w:rPr>
  </w:style>
  <w:style w:type="paragraph" w:customStyle="1" w:styleId="3BC3372596FA40A6AF697FF3C3DC1E22">
    <w:name w:val="3BC3372596FA40A6AF697FF3C3DC1E22"/>
    <w:rsid w:val="001105F0"/>
    <w:pPr>
      <w:spacing w:after="160" w:line="259" w:lineRule="auto"/>
    </w:pPr>
    <w:rPr>
      <w:kern w:val="2"/>
      <w:sz w:val="22"/>
      <w:szCs w:val="22"/>
      <w:lang w:eastAsia="en-AU"/>
      <w14:ligatures w14:val="standardContextual"/>
    </w:rPr>
  </w:style>
  <w:style w:type="paragraph" w:customStyle="1" w:styleId="8646C71240004A60921E75AC3F81806D">
    <w:name w:val="8646C71240004A60921E75AC3F81806D"/>
    <w:rsid w:val="001105F0"/>
    <w:pPr>
      <w:spacing w:after="160" w:line="259" w:lineRule="auto"/>
    </w:pPr>
    <w:rPr>
      <w:kern w:val="2"/>
      <w:sz w:val="22"/>
      <w:szCs w:val="22"/>
      <w:lang w:eastAsia="en-AU"/>
      <w14:ligatures w14:val="standardContextual"/>
    </w:rPr>
  </w:style>
  <w:style w:type="paragraph" w:customStyle="1" w:styleId="EB15CADE588C4AD3BFDEE9E012317E9F">
    <w:name w:val="EB15CADE588C4AD3BFDEE9E012317E9F"/>
    <w:rsid w:val="001105F0"/>
    <w:pPr>
      <w:spacing w:after="160" w:line="259" w:lineRule="auto"/>
    </w:pPr>
    <w:rPr>
      <w:kern w:val="2"/>
      <w:sz w:val="22"/>
      <w:szCs w:val="22"/>
      <w:lang w:eastAsia="en-AU"/>
      <w14:ligatures w14:val="standardContextual"/>
    </w:rPr>
  </w:style>
  <w:style w:type="paragraph" w:customStyle="1" w:styleId="CC17DCD0AFBD45FA8CEB9031D4ABE75A">
    <w:name w:val="CC17DCD0AFBD45FA8CEB9031D4ABE75A"/>
    <w:rsid w:val="001105F0"/>
    <w:pPr>
      <w:spacing w:after="160" w:line="259" w:lineRule="auto"/>
    </w:pPr>
    <w:rPr>
      <w:kern w:val="2"/>
      <w:sz w:val="22"/>
      <w:szCs w:val="22"/>
      <w:lang w:eastAsia="en-AU"/>
      <w14:ligatures w14:val="standardContextual"/>
    </w:rPr>
  </w:style>
  <w:style w:type="paragraph" w:customStyle="1" w:styleId="038CC86FA4D1455BAFD4E02388FE12C1">
    <w:name w:val="038CC86FA4D1455BAFD4E02388FE12C1"/>
    <w:rsid w:val="001105F0"/>
    <w:pPr>
      <w:spacing w:after="160" w:line="259" w:lineRule="auto"/>
    </w:pPr>
    <w:rPr>
      <w:kern w:val="2"/>
      <w:sz w:val="22"/>
      <w:szCs w:val="22"/>
      <w:lang w:eastAsia="en-AU"/>
      <w14:ligatures w14:val="standardContextual"/>
    </w:rPr>
  </w:style>
  <w:style w:type="paragraph" w:customStyle="1" w:styleId="CFF8BD9AD340413F88FFBADD49D9D77F">
    <w:name w:val="CFF8BD9AD340413F88FFBADD49D9D77F"/>
    <w:rsid w:val="001105F0"/>
    <w:pPr>
      <w:spacing w:after="160" w:line="259" w:lineRule="auto"/>
    </w:pPr>
    <w:rPr>
      <w:kern w:val="2"/>
      <w:sz w:val="22"/>
      <w:szCs w:val="22"/>
      <w:lang w:eastAsia="en-AU"/>
      <w14:ligatures w14:val="standardContextual"/>
    </w:rPr>
  </w:style>
  <w:style w:type="paragraph" w:customStyle="1" w:styleId="6E2FAFB3D3584C42BFD8D5831D96B1A7">
    <w:name w:val="6E2FAFB3D3584C42BFD8D5831D96B1A7"/>
    <w:rsid w:val="001105F0"/>
    <w:pPr>
      <w:spacing w:after="160" w:line="259" w:lineRule="auto"/>
    </w:pPr>
    <w:rPr>
      <w:kern w:val="2"/>
      <w:sz w:val="22"/>
      <w:szCs w:val="22"/>
      <w:lang w:eastAsia="en-AU"/>
      <w14:ligatures w14:val="standardContextual"/>
    </w:rPr>
  </w:style>
  <w:style w:type="paragraph" w:customStyle="1" w:styleId="60E2B84D950C4D07B9D5F44AB5D973D1">
    <w:name w:val="60E2B84D950C4D07B9D5F44AB5D973D1"/>
    <w:rsid w:val="001105F0"/>
    <w:pPr>
      <w:spacing w:after="160" w:line="259" w:lineRule="auto"/>
    </w:pPr>
    <w:rPr>
      <w:kern w:val="2"/>
      <w:sz w:val="22"/>
      <w:szCs w:val="22"/>
      <w:lang w:eastAsia="en-AU"/>
      <w14:ligatures w14:val="standardContextual"/>
    </w:rPr>
  </w:style>
  <w:style w:type="paragraph" w:customStyle="1" w:styleId="BA594C6ADEAF4BDBBE4AB1F6DA9FF6B3">
    <w:name w:val="BA594C6ADEAF4BDBBE4AB1F6DA9FF6B3"/>
    <w:rsid w:val="001105F0"/>
    <w:pPr>
      <w:spacing w:after="160" w:line="259" w:lineRule="auto"/>
    </w:pPr>
    <w:rPr>
      <w:kern w:val="2"/>
      <w:sz w:val="22"/>
      <w:szCs w:val="22"/>
      <w:lang w:eastAsia="en-AU"/>
      <w14:ligatures w14:val="standardContextual"/>
    </w:rPr>
  </w:style>
  <w:style w:type="paragraph" w:customStyle="1" w:styleId="3ED61507FABA4DEAAA009F0D3DC853E7">
    <w:name w:val="3ED61507FABA4DEAAA009F0D3DC853E7"/>
    <w:rsid w:val="001105F0"/>
    <w:pPr>
      <w:spacing w:after="160" w:line="259" w:lineRule="auto"/>
    </w:pPr>
    <w:rPr>
      <w:kern w:val="2"/>
      <w:sz w:val="22"/>
      <w:szCs w:val="22"/>
      <w:lang w:eastAsia="en-AU"/>
      <w14:ligatures w14:val="standardContextual"/>
    </w:rPr>
  </w:style>
  <w:style w:type="paragraph" w:customStyle="1" w:styleId="F6EBA16F26B549C98BE7C0BCCFBC6611">
    <w:name w:val="F6EBA16F26B549C98BE7C0BCCFBC6611"/>
    <w:rsid w:val="001105F0"/>
    <w:pPr>
      <w:spacing w:after="160" w:line="259" w:lineRule="auto"/>
    </w:pPr>
    <w:rPr>
      <w:kern w:val="2"/>
      <w:sz w:val="22"/>
      <w:szCs w:val="22"/>
      <w:lang w:eastAsia="en-AU"/>
      <w14:ligatures w14:val="standardContextual"/>
    </w:rPr>
  </w:style>
  <w:style w:type="paragraph" w:customStyle="1" w:styleId="DF87D66315854BC495DD79B08C0A19D9">
    <w:name w:val="DF87D66315854BC495DD79B08C0A19D9"/>
    <w:rsid w:val="001105F0"/>
    <w:pPr>
      <w:spacing w:after="160" w:line="259" w:lineRule="auto"/>
    </w:pPr>
    <w:rPr>
      <w:kern w:val="2"/>
      <w:sz w:val="22"/>
      <w:szCs w:val="22"/>
      <w:lang w:eastAsia="en-AU"/>
      <w14:ligatures w14:val="standardContextual"/>
    </w:rPr>
  </w:style>
  <w:style w:type="paragraph" w:customStyle="1" w:styleId="179120CE3EAE425DBDFFBFE7EDBEA812">
    <w:name w:val="179120CE3EAE425DBDFFBFE7EDBEA812"/>
    <w:rsid w:val="001105F0"/>
    <w:pPr>
      <w:spacing w:after="160" w:line="259" w:lineRule="auto"/>
    </w:pPr>
    <w:rPr>
      <w:kern w:val="2"/>
      <w:sz w:val="22"/>
      <w:szCs w:val="22"/>
      <w:lang w:eastAsia="en-AU"/>
      <w14:ligatures w14:val="standardContextual"/>
    </w:rPr>
  </w:style>
  <w:style w:type="paragraph" w:customStyle="1" w:styleId="546774AE55104E8AA56AEF7924770CFC">
    <w:name w:val="546774AE55104E8AA56AEF7924770CFC"/>
    <w:rsid w:val="001105F0"/>
    <w:pPr>
      <w:spacing w:after="160" w:line="259" w:lineRule="auto"/>
    </w:pPr>
    <w:rPr>
      <w:kern w:val="2"/>
      <w:sz w:val="22"/>
      <w:szCs w:val="22"/>
      <w:lang w:eastAsia="en-AU"/>
      <w14:ligatures w14:val="standardContextual"/>
    </w:rPr>
  </w:style>
  <w:style w:type="paragraph" w:customStyle="1" w:styleId="3BBFC77563D34DE5B5AE1A8835260253">
    <w:name w:val="3BBFC77563D34DE5B5AE1A8835260253"/>
    <w:rsid w:val="001105F0"/>
    <w:pPr>
      <w:spacing w:after="160" w:line="259" w:lineRule="auto"/>
    </w:pPr>
    <w:rPr>
      <w:kern w:val="2"/>
      <w:sz w:val="22"/>
      <w:szCs w:val="22"/>
      <w:lang w:eastAsia="en-AU"/>
      <w14:ligatures w14:val="standardContextual"/>
    </w:rPr>
  </w:style>
  <w:style w:type="paragraph" w:customStyle="1" w:styleId="E05BDCFFBF524A6D8B80B427C21D20E2">
    <w:name w:val="E05BDCFFBF524A6D8B80B427C21D20E2"/>
    <w:rsid w:val="001105F0"/>
    <w:pPr>
      <w:spacing w:after="160" w:line="259" w:lineRule="auto"/>
    </w:pPr>
    <w:rPr>
      <w:kern w:val="2"/>
      <w:sz w:val="22"/>
      <w:szCs w:val="22"/>
      <w:lang w:eastAsia="en-AU"/>
      <w14:ligatures w14:val="standardContextual"/>
    </w:rPr>
  </w:style>
  <w:style w:type="paragraph" w:customStyle="1" w:styleId="D0A12A43B1934EB89D6F8BFE262BB572">
    <w:name w:val="D0A12A43B1934EB89D6F8BFE262BB572"/>
    <w:rsid w:val="001105F0"/>
    <w:pPr>
      <w:spacing w:after="160" w:line="259" w:lineRule="auto"/>
    </w:pPr>
    <w:rPr>
      <w:kern w:val="2"/>
      <w:sz w:val="22"/>
      <w:szCs w:val="22"/>
      <w:lang w:eastAsia="en-AU"/>
      <w14:ligatures w14:val="standardContextual"/>
    </w:rPr>
  </w:style>
  <w:style w:type="paragraph" w:customStyle="1" w:styleId="054D2ADB8F0D4D40BDDB8EF27E5BB567">
    <w:name w:val="054D2ADB8F0D4D40BDDB8EF27E5BB567"/>
    <w:rsid w:val="001105F0"/>
    <w:pPr>
      <w:spacing w:after="160" w:line="259" w:lineRule="auto"/>
    </w:pPr>
    <w:rPr>
      <w:kern w:val="2"/>
      <w:sz w:val="22"/>
      <w:szCs w:val="22"/>
      <w:lang w:eastAsia="en-AU"/>
      <w14:ligatures w14:val="standardContextual"/>
    </w:rPr>
  </w:style>
  <w:style w:type="paragraph" w:customStyle="1" w:styleId="BDC08FAFFB064BAD93ADCBFF95B09211">
    <w:name w:val="BDC08FAFFB064BAD93ADCBFF95B09211"/>
    <w:rsid w:val="001105F0"/>
    <w:pPr>
      <w:spacing w:after="160" w:line="259" w:lineRule="auto"/>
    </w:pPr>
    <w:rPr>
      <w:kern w:val="2"/>
      <w:sz w:val="22"/>
      <w:szCs w:val="22"/>
      <w:lang w:eastAsia="en-AU"/>
      <w14:ligatures w14:val="standardContextual"/>
    </w:rPr>
  </w:style>
  <w:style w:type="paragraph" w:customStyle="1" w:styleId="1120A6770D194AB9B4D6A3564B244231">
    <w:name w:val="1120A6770D194AB9B4D6A3564B244231"/>
    <w:rsid w:val="001105F0"/>
    <w:pPr>
      <w:spacing w:after="160" w:line="259" w:lineRule="auto"/>
    </w:pPr>
    <w:rPr>
      <w:kern w:val="2"/>
      <w:sz w:val="22"/>
      <w:szCs w:val="22"/>
      <w:lang w:eastAsia="en-AU"/>
      <w14:ligatures w14:val="standardContextual"/>
    </w:rPr>
  </w:style>
  <w:style w:type="paragraph" w:customStyle="1" w:styleId="9E5C8F10C9504829A6B701751BC73C65">
    <w:name w:val="9E5C8F10C9504829A6B701751BC73C65"/>
    <w:rsid w:val="001105F0"/>
    <w:pPr>
      <w:spacing w:after="160" w:line="259" w:lineRule="auto"/>
    </w:pPr>
    <w:rPr>
      <w:kern w:val="2"/>
      <w:sz w:val="22"/>
      <w:szCs w:val="22"/>
      <w:lang w:eastAsia="en-AU"/>
      <w14:ligatures w14:val="standardContextual"/>
    </w:rPr>
  </w:style>
  <w:style w:type="paragraph" w:customStyle="1" w:styleId="90F928E2C5B64B9AB4C35BB19316E6F6">
    <w:name w:val="90F928E2C5B64B9AB4C35BB19316E6F6"/>
    <w:rsid w:val="001105F0"/>
    <w:pPr>
      <w:spacing w:after="160" w:line="259" w:lineRule="auto"/>
    </w:pPr>
    <w:rPr>
      <w:kern w:val="2"/>
      <w:sz w:val="22"/>
      <w:szCs w:val="22"/>
      <w:lang w:eastAsia="en-AU"/>
      <w14:ligatures w14:val="standardContextual"/>
    </w:rPr>
  </w:style>
  <w:style w:type="paragraph" w:customStyle="1" w:styleId="F8C365DDF0FF42E7B32AD31D2FC61177">
    <w:name w:val="F8C365DDF0FF42E7B32AD31D2FC61177"/>
    <w:rsid w:val="001105F0"/>
    <w:pPr>
      <w:spacing w:after="160" w:line="259" w:lineRule="auto"/>
    </w:pPr>
    <w:rPr>
      <w:kern w:val="2"/>
      <w:sz w:val="22"/>
      <w:szCs w:val="22"/>
      <w:lang w:eastAsia="en-AU"/>
      <w14:ligatures w14:val="standardContextual"/>
    </w:rPr>
  </w:style>
  <w:style w:type="paragraph" w:customStyle="1" w:styleId="DB1C357CAA434BE4883E4FC350B704D1">
    <w:name w:val="DB1C357CAA434BE4883E4FC350B704D1"/>
    <w:rsid w:val="001105F0"/>
    <w:pPr>
      <w:spacing w:after="160" w:line="259" w:lineRule="auto"/>
    </w:pPr>
    <w:rPr>
      <w:kern w:val="2"/>
      <w:sz w:val="22"/>
      <w:szCs w:val="22"/>
      <w:lang w:eastAsia="en-AU"/>
      <w14:ligatures w14:val="standardContextual"/>
    </w:rPr>
  </w:style>
  <w:style w:type="paragraph" w:customStyle="1" w:styleId="DD6A127F18A749C391F6C54E4F6AB3CA">
    <w:name w:val="DD6A127F18A749C391F6C54E4F6AB3CA"/>
    <w:rsid w:val="001105F0"/>
    <w:pPr>
      <w:spacing w:after="160" w:line="259" w:lineRule="auto"/>
    </w:pPr>
    <w:rPr>
      <w:kern w:val="2"/>
      <w:sz w:val="22"/>
      <w:szCs w:val="22"/>
      <w:lang w:eastAsia="en-AU"/>
      <w14:ligatures w14:val="standardContextual"/>
    </w:rPr>
  </w:style>
  <w:style w:type="paragraph" w:customStyle="1" w:styleId="D50B4CAA44D44250AF1A97C3CA80549C">
    <w:name w:val="D50B4CAA44D44250AF1A97C3CA80549C"/>
    <w:rsid w:val="001105F0"/>
    <w:pPr>
      <w:spacing w:after="160" w:line="259" w:lineRule="auto"/>
    </w:pPr>
    <w:rPr>
      <w:kern w:val="2"/>
      <w:sz w:val="22"/>
      <w:szCs w:val="22"/>
      <w:lang w:eastAsia="en-AU"/>
      <w14:ligatures w14:val="standardContextual"/>
    </w:rPr>
  </w:style>
  <w:style w:type="paragraph" w:customStyle="1" w:styleId="834EC62E5B7246E2866B4F5B2C0BBD40">
    <w:name w:val="834EC62E5B7246E2866B4F5B2C0BBD40"/>
    <w:rsid w:val="001105F0"/>
    <w:pPr>
      <w:spacing w:after="160" w:line="259" w:lineRule="auto"/>
    </w:pPr>
    <w:rPr>
      <w:kern w:val="2"/>
      <w:sz w:val="22"/>
      <w:szCs w:val="22"/>
      <w:lang w:eastAsia="en-AU"/>
      <w14:ligatures w14:val="standardContextual"/>
    </w:rPr>
  </w:style>
  <w:style w:type="paragraph" w:customStyle="1" w:styleId="D44659CE969F41699F2BDAE65E99BC67">
    <w:name w:val="D44659CE969F41699F2BDAE65E99BC67"/>
    <w:rsid w:val="001105F0"/>
    <w:pPr>
      <w:spacing w:after="160" w:line="259" w:lineRule="auto"/>
    </w:pPr>
    <w:rPr>
      <w:kern w:val="2"/>
      <w:sz w:val="22"/>
      <w:szCs w:val="22"/>
      <w:lang w:eastAsia="en-AU"/>
      <w14:ligatures w14:val="standardContextual"/>
    </w:rPr>
  </w:style>
  <w:style w:type="paragraph" w:customStyle="1" w:styleId="7AC582B0BED845BEA691E948C0612747">
    <w:name w:val="7AC582B0BED845BEA691E948C0612747"/>
    <w:rsid w:val="001105F0"/>
    <w:pPr>
      <w:spacing w:after="160" w:line="259" w:lineRule="auto"/>
    </w:pPr>
    <w:rPr>
      <w:kern w:val="2"/>
      <w:sz w:val="22"/>
      <w:szCs w:val="22"/>
      <w:lang w:eastAsia="en-AU"/>
      <w14:ligatures w14:val="standardContextual"/>
    </w:rPr>
  </w:style>
  <w:style w:type="paragraph" w:customStyle="1" w:styleId="4ECAD0614A3F4E71910BA5C4221D8422">
    <w:name w:val="4ECAD0614A3F4E71910BA5C4221D8422"/>
    <w:rsid w:val="001105F0"/>
    <w:pPr>
      <w:spacing w:after="160" w:line="259" w:lineRule="auto"/>
    </w:pPr>
    <w:rPr>
      <w:kern w:val="2"/>
      <w:sz w:val="22"/>
      <w:szCs w:val="22"/>
      <w:lang w:eastAsia="en-AU"/>
      <w14:ligatures w14:val="standardContextual"/>
    </w:rPr>
  </w:style>
  <w:style w:type="paragraph" w:customStyle="1" w:styleId="77175873E5174BF79FF6F41A88C27AC1">
    <w:name w:val="77175873E5174BF79FF6F41A88C27AC1"/>
    <w:rsid w:val="001105F0"/>
    <w:pPr>
      <w:spacing w:after="160" w:line="259" w:lineRule="auto"/>
    </w:pPr>
    <w:rPr>
      <w:kern w:val="2"/>
      <w:sz w:val="22"/>
      <w:szCs w:val="22"/>
      <w:lang w:eastAsia="en-AU"/>
      <w14:ligatures w14:val="standardContextual"/>
    </w:rPr>
  </w:style>
  <w:style w:type="paragraph" w:customStyle="1" w:styleId="206F492599134E639AC10B8E80A0505E">
    <w:name w:val="206F492599134E639AC10B8E80A0505E"/>
    <w:rsid w:val="001105F0"/>
    <w:pPr>
      <w:spacing w:after="160" w:line="259" w:lineRule="auto"/>
    </w:pPr>
    <w:rPr>
      <w:kern w:val="2"/>
      <w:sz w:val="22"/>
      <w:szCs w:val="22"/>
      <w:lang w:eastAsia="en-AU"/>
      <w14:ligatures w14:val="standardContextual"/>
    </w:rPr>
  </w:style>
  <w:style w:type="paragraph" w:customStyle="1" w:styleId="243DF85669DB476E8527B04C4CE1F526">
    <w:name w:val="243DF85669DB476E8527B04C4CE1F526"/>
    <w:rsid w:val="001105F0"/>
    <w:pPr>
      <w:spacing w:after="160" w:line="259" w:lineRule="auto"/>
    </w:pPr>
    <w:rPr>
      <w:kern w:val="2"/>
      <w:sz w:val="22"/>
      <w:szCs w:val="22"/>
      <w:lang w:eastAsia="en-AU"/>
      <w14:ligatures w14:val="standardContextual"/>
    </w:rPr>
  </w:style>
  <w:style w:type="paragraph" w:customStyle="1" w:styleId="B562C609D1B641BBBE3EF1D77DA96ACD">
    <w:name w:val="B562C609D1B641BBBE3EF1D77DA96ACD"/>
    <w:rsid w:val="001105F0"/>
    <w:pPr>
      <w:spacing w:after="160" w:line="259" w:lineRule="auto"/>
    </w:pPr>
    <w:rPr>
      <w:kern w:val="2"/>
      <w:sz w:val="22"/>
      <w:szCs w:val="22"/>
      <w:lang w:eastAsia="en-AU"/>
      <w14:ligatures w14:val="standardContextual"/>
    </w:rPr>
  </w:style>
  <w:style w:type="paragraph" w:customStyle="1" w:styleId="A9F3B55710D9408AAD55F730538804FC">
    <w:name w:val="A9F3B55710D9408AAD55F730538804FC"/>
    <w:rsid w:val="001105F0"/>
    <w:pPr>
      <w:spacing w:after="160" w:line="259" w:lineRule="auto"/>
    </w:pPr>
    <w:rPr>
      <w:kern w:val="2"/>
      <w:sz w:val="22"/>
      <w:szCs w:val="22"/>
      <w:lang w:eastAsia="en-AU"/>
      <w14:ligatures w14:val="standardContextual"/>
    </w:rPr>
  </w:style>
  <w:style w:type="paragraph" w:customStyle="1" w:styleId="00EB890A61FA4F8E8A4ABE88190FE6B1">
    <w:name w:val="00EB890A61FA4F8E8A4ABE88190FE6B1"/>
    <w:rsid w:val="001105F0"/>
    <w:pPr>
      <w:spacing w:after="160" w:line="259" w:lineRule="auto"/>
    </w:pPr>
    <w:rPr>
      <w:kern w:val="2"/>
      <w:sz w:val="22"/>
      <w:szCs w:val="22"/>
      <w:lang w:eastAsia="en-AU"/>
      <w14:ligatures w14:val="standardContextual"/>
    </w:rPr>
  </w:style>
  <w:style w:type="paragraph" w:customStyle="1" w:styleId="98DA892134D4427DBFDE3D6676678621">
    <w:name w:val="98DA892134D4427DBFDE3D6676678621"/>
    <w:rsid w:val="001105F0"/>
    <w:pPr>
      <w:spacing w:after="160" w:line="259" w:lineRule="auto"/>
    </w:pPr>
    <w:rPr>
      <w:kern w:val="2"/>
      <w:sz w:val="22"/>
      <w:szCs w:val="22"/>
      <w:lang w:eastAsia="en-AU"/>
      <w14:ligatures w14:val="standardContextual"/>
    </w:rPr>
  </w:style>
  <w:style w:type="paragraph" w:customStyle="1" w:styleId="F7ED8A5D1DF64945AEB4A295F0DAB43F">
    <w:name w:val="F7ED8A5D1DF64945AEB4A295F0DAB43F"/>
    <w:rsid w:val="001105F0"/>
    <w:pPr>
      <w:spacing w:after="160" w:line="259" w:lineRule="auto"/>
    </w:pPr>
    <w:rPr>
      <w:kern w:val="2"/>
      <w:sz w:val="22"/>
      <w:szCs w:val="22"/>
      <w:lang w:eastAsia="en-AU"/>
      <w14:ligatures w14:val="standardContextual"/>
    </w:rPr>
  </w:style>
  <w:style w:type="paragraph" w:customStyle="1" w:styleId="3FA3587195834D558793B548D9D9FEFE">
    <w:name w:val="3FA3587195834D558793B548D9D9FEFE"/>
    <w:rsid w:val="001105F0"/>
    <w:pPr>
      <w:spacing w:after="160" w:line="259" w:lineRule="auto"/>
    </w:pPr>
    <w:rPr>
      <w:kern w:val="2"/>
      <w:sz w:val="22"/>
      <w:szCs w:val="22"/>
      <w:lang w:eastAsia="en-AU"/>
      <w14:ligatures w14:val="standardContextual"/>
    </w:rPr>
  </w:style>
  <w:style w:type="paragraph" w:customStyle="1" w:styleId="79CC32335D4A4B98A1BDDE8AE0D1BB4F">
    <w:name w:val="79CC32335D4A4B98A1BDDE8AE0D1BB4F"/>
    <w:rsid w:val="001105F0"/>
    <w:pPr>
      <w:spacing w:after="160" w:line="259" w:lineRule="auto"/>
    </w:pPr>
    <w:rPr>
      <w:kern w:val="2"/>
      <w:sz w:val="22"/>
      <w:szCs w:val="22"/>
      <w:lang w:eastAsia="en-AU"/>
      <w14:ligatures w14:val="standardContextual"/>
    </w:rPr>
  </w:style>
  <w:style w:type="paragraph" w:customStyle="1" w:styleId="28D1DBF195E34600BB06254B625F71C4">
    <w:name w:val="28D1DBF195E34600BB06254B625F71C4"/>
    <w:rsid w:val="001105F0"/>
    <w:pPr>
      <w:spacing w:after="160" w:line="259" w:lineRule="auto"/>
    </w:pPr>
    <w:rPr>
      <w:kern w:val="2"/>
      <w:sz w:val="22"/>
      <w:szCs w:val="22"/>
      <w:lang w:eastAsia="en-AU"/>
      <w14:ligatures w14:val="standardContextual"/>
    </w:rPr>
  </w:style>
  <w:style w:type="paragraph" w:customStyle="1" w:styleId="E042DC8941F54386A05F68C7F653F600">
    <w:name w:val="E042DC8941F54386A05F68C7F653F600"/>
    <w:rsid w:val="001105F0"/>
    <w:pPr>
      <w:spacing w:after="160" w:line="259" w:lineRule="auto"/>
    </w:pPr>
    <w:rPr>
      <w:kern w:val="2"/>
      <w:sz w:val="22"/>
      <w:szCs w:val="22"/>
      <w:lang w:eastAsia="en-AU"/>
      <w14:ligatures w14:val="standardContextual"/>
    </w:rPr>
  </w:style>
  <w:style w:type="paragraph" w:customStyle="1" w:styleId="30D7085A2CA543668FA5B2D3025BE1BD">
    <w:name w:val="30D7085A2CA543668FA5B2D3025BE1BD"/>
    <w:rsid w:val="001105F0"/>
    <w:pPr>
      <w:spacing w:after="160" w:line="259" w:lineRule="auto"/>
    </w:pPr>
    <w:rPr>
      <w:kern w:val="2"/>
      <w:sz w:val="22"/>
      <w:szCs w:val="22"/>
      <w:lang w:eastAsia="en-AU"/>
      <w14:ligatures w14:val="standardContextual"/>
    </w:rPr>
  </w:style>
  <w:style w:type="paragraph" w:customStyle="1" w:styleId="CA105E8AEB054CAD934F85F7FD57015D">
    <w:name w:val="CA105E8AEB054CAD934F85F7FD57015D"/>
    <w:rsid w:val="001105F0"/>
    <w:pPr>
      <w:spacing w:after="160" w:line="259" w:lineRule="auto"/>
    </w:pPr>
    <w:rPr>
      <w:kern w:val="2"/>
      <w:sz w:val="22"/>
      <w:szCs w:val="22"/>
      <w:lang w:eastAsia="en-AU"/>
      <w14:ligatures w14:val="standardContextual"/>
    </w:rPr>
  </w:style>
  <w:style w:type="paragraph" w:customStyle="1" w:styleId="316C8E9F5DA54B1AA68319B7EE32651B">
    <w:name w:val="316C8E9F5DA54B1AA68319B7EE32651B"/>
    <w:rsid w:val="001105F0"/>
    <w:pPr>
      <w:spacing w:after="160" w:line="259" w:lineRule="auto"/>
    </w:pPr>
    <w:rPr>
      <w:kern w:val="2"/>
      <w:sz w:val="22"/>
      <w:szCs w:val="22"/>
      <w:lang w:eastAsia="en-AU"/>
      <w14:ligatures w14:val="standardContextual"/>
    </w:rPr>
  </w:style>
  <w:style w:type="paragraph" w:customStyle="1" w:styleId="69F78861785647278BAEEF7C56FB6FF3">
    <w:name w:val="69F78861785647278BAEEF7C56FB6FF3"/>
    <w:rsid w:val="001105F0"/>
    <w:pPr>
      <w:spacing w:after="160" w:line="259" w:lineRule="auto"/>
    </w:pPr>
    <w:rPr>
      <w:kern w:val="2"/>
      <w:sz w:val="22"/>
      <w:szCs w:val="22"/>
      <w:lang w:eastAsia="en-AU"/>
      <w14:ligatures w14:val="standardContextual"/>
    </w:rPr>
  </w:style>
  <w:style w:type="paragraph" w:customStyle="1" w:styleId="6C9FCD7468E44319A4DEA897F04E466F">
    <w:name w:val="6C9FCD7468E44319A4DEA897F04E466F"/>
    <w:rsid w:val="001105F0"/>
    <w:pPr>
      <w:spacing w:after="160" w:line="259" w:lineRule="auto"/>
    </w:pPr>
    <w:rPr>
      <w:kern w:val="2"/>
      <w:sz w:val="22"/>
      <w:szCs w:val="22"/>
      <w:lang w:eastAsia="en-AU"/>
      <w14:ligatures w14:val="standardContextual"/>
    </w:rPr>
  </w:style>
  <w:style w:type="paragraph" w:customStyle="1" w:styleId="3CDD8454488C4736B7CE7E651779B208">
    <w:name w:val="3CDD8454488C4736B7CE7E651779B208"/>
    <w:rsid w:val="001105F0"/>
    <w:pPr>
      <w:spacing w:after="160" w:line="259" w:lineRule="auto"/>
    </w:pPr>
    <w:rPr>
      <w:kern w:val="2"/>
      <w:sz w:val="22"/>
      <w:szCs w:val="22"/>
      <w:lang w:eastAsia="en-AU"/>
      <w14:ligatures w14:val="standardContextual"/>
    </w:rPr>
  </w:style>
  <w:style w:type="paragraph" w:customStyle="1" w:styleId="50575F2BA06F49D68A9CC2F6FA0B270C">
    <w:name w:val="50575F2BA06F49D68A9CC2F6FA0B270C"/>
    <w:rsid w:val="001105F0"/>
    <w:pPr>
      <w:spacing w:after="160" w:line="259" w:lineRule="auto"/>
    </w:pPr>
    <w:rPr>
      <w:kern w:val="2"/>
      <w:sz w:val="22"/>
      <w:szCs w:val="22"/>
      <w:lang w:eastAsia="en-AU"/>
      <w14:ligatures w14:val="standardContextual"/>
    </w:rPr>
  </w:style>
  <w:style w:type="paragraph" w:customStyle="1" w:styleId="E2B807762BFB404FA8A00E5692E14604">
    <w:name w:val="E2B807762BFB404FA8A00E5692E14604"/>
    <w:rsid w:val="001105F0"/>
    <w:pPr>
      <w:spacing w:after="160" w:line="259" w:lineRule="auto"/>
    </w:pPr>
    <w:rPr>
      <w:kern w:val="2"/>
      <w:sz w:val="22"/>
      <w:szCs w:val="22"/>
      <w:lang w:eastAsia="en-AU"/>
      <w14:ligatures w14:val="standardContextual"/>
    </w:rPr>
  </w:style>
  <w:style w:type="paragraph" w:customStyle="1" w:styleId="9D710CA608324FDE9C8A62AF2AD4ACCF">
    <w:name w:val="9D710CA608324FDE9C8A62AF2AD4ACCF"/>
    <w:rsid w:val="001105F0"/>
    <w:pPr>
      <w:spacing w:after="160" w:line="259" w:lineRule="auto"/>
    </w:pPr>
    <w:rPr>
      <w:kern w:val="2"/>
      <w:sz w:val="22"/>
      <w:szCs w:val="22"/>
      <w:lang w:eastAsia="en-AU"/>
      <w14:ligatures w14:val="standardContextual"/>
    </w:rPr>
  </w:style>
  <w:style w:type="paragraph" w:customStyle="1" w:styleId="6CA47543C0D7407C89335602C829AFDF">
    <w:name w:val="6CA47543C0D7407C89335602C829AFDF"/>
    <w:rsid w:val="001105F0"/>
    <w:pPr>
      <w:spacing w:after="160" w:line="259" w:lineRule="auto"/>
    </w:pPr>
    <w:rPr>
      <w:kern w:val="2"/>
      <w:sz w:val="22"/>
      <w:szCs w:val="22"/>
      <w:lang w:eastAsia="en-AU"/>
      <w14:ligatures w14:val="standardContextual"/>
    </w:rPr>
  </w:style>
  <w:style w:type="paragraph" w:customStyle="1" w:styleId="497A766585A04B9AA6303DE7C6605C21">
    <w:name w:val="497A766585A04B9AA6303DE7C6605C21"/>
    <w:rsid w:val="001105F0"/>
    <w:pPr>
      <w:spacing w:after="160" w:line="259" w:lineRule="auto"/>
    </w:pPr>
    <w:rPr>
      <w:kern w:val="2"/>
      <w:sz w:val="22"/>
      <w:szCs w:val="22"/>
      <w:lang w:eastAsia="en-AU"/>
      <w14:ligatures w14:val="standardContextual"/>
    </w:rPr>
  </w:style>
  <w:style w:type="paragraph" w:customStyle="1" w:styleId="340144F291BE4C45BA1F55CC522E2EE3">
    <w:name w:val="340144F291BE4C45BA1F55CC522E2EE3"/>
    <w:rsid w:val="001105F0"/>
    <w:pPr>
      <w:spacing w:after="160" w:line="259" w:lineRule="auto"/>
    </w:pPr>
    <w:rPr>
      <w:kern w:val="2"/>
      <w:sz w:val="22"/>
      <w:szCs w:val="22"/>
      <w:lang w:eastAsia="en-AU"/>
      <w14:ligatures w14:val="standardContextual"/>
    </w:rPr>
  </w:style>
  <w:style w:type="paragraph" w:customStyle="1" w:styleId="92C85854226B4BB0923A6C3094B69721">
    <w:name w:val="92C85854226B4BB0923A6C3094B69721"/>
    <w:rsid w:val="001105F0"/>
    <w:pPr>
      <w:spacing w:after="160" w:line="259" w:lineRule="auto"/>
    </w:pPr>
    <w:rPr>
      <w:kern w:val="2"/>
      <w:sz w:val="22"/>
      <w:szCs w:val="22"/>
      <w:lang w:eastAsia="en-AU"/>
      <w14:ligatures w14:val="standardContextual"/>
    </w:rPr>
  </w:style>
  <w:style w:type="paragraph" w:customStyle="1" w:styleId="0A276CC81DF64245AC3EB9A32E33B535">
    <w:name w:val="0A276CC81DF64245AC3EB9A32E33B535"/>
    <w:rsid w:val="001105F0"/>
    <w:pPr>
      <w:spacing w:after="160" w:line="259" w:lineRule="auto"/>
    </w:pPr>
    <w:rPr>
      <w:kern w:val="2"/>
      <w:sz w:val="22"/>
      <w:szCs w:val="22"/>
      <w:lang w:eastAsia="en-AU"/>
      <w14:ligatures w14:val="standardContextual"/>
    </w:rPr>
  </w:style>
  <w:style w:type="paragraph" w:customStyle="1" w:styleId="FB3C79FE1A5C4A1B96A25C910C320E2A">
    <w:name w:val="FB3C79FE1A5C4A1B96A25C910C320E2A"/>
    <w:rsid w:val="001105F0"/>
    <w:pPr>
      <w:spacing w:after="160" w:line="259" w:lineRule="auto"/>
    </w:pPr>
    <w:rPr>
      <w:kern w:val="2"/>
      <w:sz w:val="22"/>
      <w:szCs w:val="22"/>
      <w:lang w:eastAsia="en-AU"/>
      <w14:ligatures w14:val="standardContextual"/>
    </w:rPr>
  </w:style>
  <w:style w:type="paragraph" w:customStyle="1" w:styleId="F6D4D21E5B1A4FFD83C168DCEACACCBF">
    <w:name w:val="F6D4D21E5B1A4FFD83C168DCEACACCBF"/>
    <w:rsid w:val="001105F0"/>
    <w:pPr>
      <w:spacing w:after="160" w:line="259" w:lineRule="auto"/>
    </w:pPr>
    <w:rPr>
      <w:kern w:val="2"/>
      <w:sz w:val="22"/>
      <w:szCs w:val="22"/>
      <w:lang w:eastAsia="en-AU"/>
      <w14:ligatures w14:val="standardContextual"/>
    </w:rPr>
  </w:style>
  <w:style w:type="paragraph" w:customStyle="1" w:styleId="605C873F54D944F987AECF06591C45E3">
    <w:name w:val="605C873F54D944F987AECF06591C45E3"/>
    <w:rsid w:val="001105F0"/>
    <w:pPr>
      <w:spacing w:after="160" w:line="259" w:lineRule="auto"/>
    </w:pPr>
    <w:rPr>
      <w:kern w:val="2"/>
      <w:sz w:val="22"/>
      <w:szCs w:val="22"/>
      <w:lang w:eastAsia="en-AU"/>
      <w14:ligatures w14:val="standardContextual"/>
    </w:rPr>
  </w:style>
  <w:style w:type="paragraph" w:customStyle="1" w:styleId="1148F5F1D6AA4822B855A34770558B79">
    <w:name w:val="1148F5F1D6AA4822B855A34770558B79"/>
    <w:rsid w:val="001105F0"/>
    <w:pPr>
      <w:spacing w:after="160" w:line="259" w:lineRule="auto"/>
    </w:pPr>
    <w:rPr>
      <w:kern w:val="2"/>
      <w:sz w:val="22"/>
      <w:szCs w:val="22"/>
      <w:lang w:eastAsia="en-AU"/>
      <w14:ligatures w14:val="standardContextual"/>
    </w:rPr>
  </w:style>
  <w:style w:type="paragraph" w:customStyle="1" w:styleId="3388C2BCCBDF4EB3B94CE097A92C0B30">
    <w:name w:val="3388C2BCCBDF4EB3B94CE097A92C0B30"/>
    <w:rsid w:val="001105F0"/>
    <w:pPr>
      <w:spacing w:after="160" w:line="259" w:lineRule="auto"/>
    </w:pPr>
    <w:rPr>
      <w:kern w:val="2"/>
      <w:sz w:val="22"/>
      <w:szCs w:val="22"/>
      <w:lang w:eastAsia="en-AU"/>
      <w14:ligatures w14:val="standardContextual"/>
    </w:rPr>
  </w:style>
  <w:style w:type="paragraph" w:customStyle="1" w:styleId="A711F2F542734E4B982E37E4151D262D">
    <w:name w:val="A711F2F542734E4B982E37E4151D262D"/>
    <w:rsid w:val="001105F0"/>
    <w:pPr>
      <w:spacing w:after="160" w:line="259" w:lineRule="auto"/>
    </w:pPr>
    <w:rPr>
      <w:kern w:val="2"/>
      <w:sz w:val="22"/>
      <w:szCs w:val="22"/>
      <w:lang w:eastAsia="en-AU"/>
      <w14:ligatures w14:val="standardContextual"/>
    </w:rPr>
  </w:style>
  <w:style w:type="paragraph" w:customStyle="1" w:styleId="68FF7E6E40BC4E4490558B220F2BAE90">
    <w:name w:val="68FF7E6E40BC4E4490558B220F2BAE90"/>
    <w:rsid w:val="001105F0"/>
    <w:pPr>
      <w:spacing w:after="160" w:line="259" w:lineRule="auto"/>
    </w:pPr>
    <w:rPr>
      <w:kern w:val="2"/>
      <w:sz w:val="22"/>
      <w:szCs w:val="22"/>
      <w:lang w:eastAsia="en-AU"/>
      <w14:ligatures w14:val="standardContextual"/>
    </w:rPr>
  </w:style>
  <w:style w:type="paragraph" w:customStyle="1" w:styleId="3D6260D50C56460F95498E347F4390BE">
    <w:name w:val="3D6260D50C56460F95498E347F4390BE"/>
    <w:rsid w:val="001105F0"/>
    <w:pPr>
      <w:spacing w:after="160" w:line="259" w:lineRule="auto"/>
    </w:pPr>
    <w:rPr>
      <w:kern w:val="2"/>
      <w:sz w:val="22"/>
      <w:szCs w:val="22"/>
      <w:lang w:eastAsia="en-AU"/>
      <w14:ligatures w14:val="standardContextual"/>
    </w:rPr>
  </w:style>
  <w:style w:type="paragraph" w:customStyle="1" w:styleId="C67610DC48DE45E98B09D5AF6B284EFC">
    <w:name w:val="C67610DC48DE45E98B09D5AF6B284EFC"/>
    <w:rsid w:val="001105F0"/>
    <w:pPr>
      <w:spacing w:after="160" w:line="259" w:lineRule="auto"/>
    </w:pPr>
    <w:rPr>
      <w:kern w:val="2"/>
      <w:sz w:val="22"/>
      <w:szCs w:val="22"/>
      <w:lang w:eastAsia="en-AU"/>
      <w14:ligatures w14:val="standardContextual"/>
    </w:rPr>
  </w:style>
  <w:style w:type="paragraph" w:customStyle="1" w:styleId="BC8DB9C40B01485E8C93C08C76717077">
    <w:name w:val="BC8DB9C40B01485E8C93C08C76717077"/>
    <w:rsid w:val="001105F0"/>
    <w:pPr>
      <w:spacing w:after="160" w:line="259" w:lineRule="auto"/>
    </w:pPr>
    <w:rPr>
      <w:kern w:val="2"/>
      <w:sz w:val="22"/>
      <w:szCs w:val="22"/>
      <w:lang w:eastAsia="en-AU"/>
      <w14:ligatures w14:val="standardContextual"/>
    </w:rPr>
  </w:style>
  <w:style w:type="paragraph" w:customStyle="1" w:styleId="8E7E9C33B9D147839A8A85D4F714FB1A">
    <w:name w:val="8E7E9C33B9D147839A8A85D4F714FB1A"/>
    <w:rsid w:val="001105F0"/>
    <w:pPr>
      <w:spacing w:after="160" w:line="259" w:lineRule="auto"/>
    </w:pPr>
    <w:rPr>
      <w:kern w:val="2"/>
      <w:sz w:val="22"/>
      <w:szCs w:val="22"/>
      <w:lang w:eastAsia="en-AU"/>
      <w14:ligatures w14:val="standardContextual"/>
    </w:rPr>
  </w:style>
  <w:style w:type="paragraph" w:customStyle="1" w:styleId="C01C91D8048C47ACB887DB895474B598">
    <w:name w:val="C01C91D8048C47ACB887DB895474B598"/>
    <w:rsid w:val="001105F0"/>
    <w:pPr>
      <w:spacing w:after="160" w:line="259" w:lineRule="auto"/>
    </w:pPr>
    <w:rPr>
      <w:kern w:val="2"/>
      <w:sz w:val="22"/>
      <w:szCs w:val="22"/>
      <w:lang w:eastAsia="en-AU"/>
      <w14:ligatures w14:val="standardContextual"/>
    </w:rPr>
  </w:style>
  <w:style w:type="paragraph" w:customStyle="1" w:styleId="B9550D8EAF5943CCAC9C035C81916307">
    <w:name w:val="B9550D8EAF5943CCAC9C035C81916307"/>
    <w:rsid w:val="001105F0"/>
    <w:pPr>
      <w:spacing w:after="160" w:line="259" w:lineRule="auto"/>
    </w:pPr>
    <w:rPr>
      <w:kern w:val="2"/>
      <w:sz w:val="22"/>
      <w:szCs w:val="22"/>
      <w:lang w:eastAsia="en-AU"/>
      <w14:ligatures w14:val="standardContextual"/>
    </w:rPr>
  </w:style>
  <w:style w:type="paragraph" w:customStyle="1" w:styleId="8844A8272457417393F89D699FA9EB42">
    <w:name w:val="8844A8272457417393F89D699FA9EB42"/>
    <w:rsid w:val="001105F0"/>
    <w:pPr>
      <w:spacing w:after="160" w:line="259" w:lineRule="auto"/>
    </w:pPr>
    <w:rPr>
      <w:kern w:val="2"/>
      <w:sz w:val="22"/>
      <w:szCs w:val="22"/>
      <w:lang w:eastAsia="en-AU"/>
      <w14:ligatures w14:val="standardContextual"/>
    </w:rPr>
  </w:style>
  <w:style w:type="paragraph" w:customStyle="1" w:styleId="DAAF10812E6842079B279EDC72CD08BD">
    <w:name w:val="DAAF10812E6842079B279EDC72CD08BD"/>
    <w:rsid w:val="001105F0"/>
    <w:pPr>
      <w:spacing w:after="160" w:line="259" w:lineRule="auto"/>
    </w:pPr>
    <w:rPr>
      <w:kern w:val="2"/>
      <w:sz w:val="22"/>
      <w:szCs w:val="22"/>
      <w:lang w:eastAsia="en-AU"/>
      <w14:ligatures w14:val="standardContextual"/>
    </w:rPr>
  </w:style>
  <w:style w:type="paragraph" w:customStyle="1" w:styleId="2981A9A2203F4C3F89BD457A8D40A12C">
    <w:name w:val="2981A9A2203F4C3F89BD457A8D40A12C"/>
    <w:rsid w:val="001105F0"/>
    <w:pPr>
      <w:spacing w:after="160" w:line="259" w:lineRule="auto"/>
    </w:pPr>
    <w:rPr>
      <w:kern w:val="2"/>
      <w:sz w:val="22"/>
      <w:szCs w:val="22"/>
      <w:lang w:eastAsia="en-AU"/>
      <w14:ligatures w14:val="standardContextual"/>
    </w:rPr>
  </w:style>
  <w:style w:type="paragraph" w:customStyle="1" w:styleId="726BF50188054E069938C82E2D5E991F">
    <w:name w:val="726BF50188054E069938C82E2D5E991F"/>
    <w:rsid w:val="001105F0"/>
    <w:pPr>
      <w:spacing w:after="160" w:line="259" w:lineRule="auto"/>
    </w:pPr>
    <w:rPr>
      <w:kern w:val="2"/>
      <w:sz w:val="22"/>
      <w:szCs w:val="22"/>
      <w:lang w:eastAsia="en-AU"/>
      <w14:ligatures w14:val="standardContextual"/>
    </w:rPr>
  </w:style>
  <w:style w:type="paragraph" w:customStyle="1" w:styleId="55D8C934312248CE85DF17F69ACEC754">
    <w:name w:val="55D8C934312248CE85DF17F69ACEC754"/>
    <w:rsid w:val="001105F0"/>
    <w:pPr>
      <w:spacing w:after="160" w:line="259" w:lineRule="auto"/>
    </w:pPr>
    <w:rPr>
      <w:kern w:val="2"/>
      <w:sz w:val="22"/>
      <w:szCs w:val="22"/>
      <w:lang w:eastAsia="en-AU"/>
      <w14:ligatures w14:val="standardContextual"/>
    </w:rPr>
  </w:style>
  <w:style w:type="paragraph" w:customStyle="1" w:styleId="3F24BD1474AB4D2F939FA3044D5B21E4">
    <w:name w:val="3F24BD1474AB4D2F939FA3044D5B21E4"/>
    <w:rsid w:val="001105F0"/>
    <w:pPr>
      <w:spacing w:after="160" w:line="259" w:lineRule="auto"/>
    </w:pPr>
    <w:rPr>
      <w:kern w:val="2"/>
      <w:sz w:val="22"/>
      <w:szCs w:val="22"/>
      <w:lang w:eastAsia="en-AU"/>
      <w14:ligatures w14:val="standardContextual"/>
    </w:rPr>
  </w:style>
  <w:style w:type="paragraph" w:customStyle="1" w:styleId="06F36D24486841B3B80A86810DDAEAF6">
    <w:name w:val="06F36D24486841B3B80A86810DDAEAF6"/>
    <w:rsid w:val="001105F0"/>
    <w:pPr>
      <w:spacing w:after="160" w:line="259" w:lineRule="auto"/>
    </w:pPr>
    <w:rPr>
      <w:kern w:val="2"/>
      <w:sz w:val="22"/>
      <w:szCs w:val="22"/>
      <w:lang w:eastAsia="en-AU"/>
      <w14:ligatures w14:val="standardContextual"/>
    </w:rPr>
  </w:style>
  <w:style w:type="paragraph" w:customStyle="1" w:styleId="10CE891B8B1A42C98F5365EE11A2D3FE">
    <w:name w:val="10CE891B8B1A42C98F5365EE11A2D3FE"/>
    <w:rsid w:val="001105F0"/>
    <w:pPr>
      <w:spacing w:after="160" w:line="259" w:lineRule="auto"/>
    </w:pPr>
    <w:rPr>
      <w:kern w:val="2"/>
      <w:sz w:val="22"/>
      <w:szCs w:val="22"/>
      <w:lang w:eastAsia="en-AU"/>
      <w14:ligatures w14:val="standardContextual"/>
    </w:rPr>
  </w:style>
  <w:style w:type="paragraph" w:customStyle="1" w:styleId="3ED8D743C44E485389DD37074157765A">
    <w:name w:val="3ED8D743C44E485389DD37074157765A"/>
    <w:rsid w:val="001105F0"/>
    <w:pPr>
      <w:spacing w:after="160" w:line="259" w:lineRule="auto"/>
    </w:pPr>
    <w:rPr>
      <w:kern w:val="2"/>
      <w:sz w:val="22"/>
      <w:szCs w:val="22"/>
      <w:lang w:eastAsia="en-AU"/>
      <w14:ligatures w14:val="standardContextual"/>
    </w:rPr>
  </w:style>
  <w:style w:type="paragraph" w:customStyle="1" w:styleId="E9505976BB0C4C058E7F6F09AE64DD28">
    <w:name w:val="E9505976BB0C4C058E7F6F09AE64DD28"/>
    <w:rsid w:val="001105F0"/>
    <w:pPr>
      <w:spacing w:after="160" w:line="259" w:lineRule="auto"/>
    </w:pPr>
    <w:rPr>
      <w:kern w:val="2"/>
      <w:sz w:val="22"/>
      <w:szCs w:val="22"/>
      <w:lang w:eastAsia="en-AU"/>
      <w14:ligatures w14:val="standardContextual"/>
    </w:rPr>
  </w:style>
  <w:style w:type="paragraph" w:customStyle="1" w:styleId="0634382F9EC04E85A5FB133FAD535E16">
    <w:name w:val="0634382F9EC04E85A5FB133FAD535E16"/>
    <w:rsid w:val="001105F0"/>
    <w:pPr>
      <w:spacing w:after="160" w:line="259" w:lineRule="auto"/>
    </w:pPr>
    <w:rPr>
      <w:kern w:val="2"/>
      <w:sz w:val="22"/>
      <w:szCs w:val="22"/>
      <w:lang w:eastAsia="en-AU"/>
      <w14:ligatures w14:val="standardContextual"/>
    </w:rPr>
  </w:style>
  <w:style w:type="paragraph" w:customStyle="1" w:styleId="2028A47AFEDF459E8AEBCB0B4270250B">
    <w:name w:val="2028A47AFEDF459E8AEBCB0B4270250B"/>
    <w:rsid w:val="001105F0"/>
    <w:pPr>
      <w:spacing w:after="160" w:line="259" w:lineRule="auto"/>
    </w:pPr>
    <w:rPr>
      <w:kern w:val="2"/>
      <w:sz w:val="22"/>
      <w:szCs w:val="22"/>
      <w:lang w:eastAsia="en-AU"/>
      <w14:ligatures w14:val="standardContextual"/>
    </w:rPr>
  </w:style>
  <w:style w:type="paragraph" w:customStyle="1" w:styleId="AE578DC6A8604F23A5F9B9E60923B2AB">
    <w:name w:val="AE578DC6A8604F23A5F9B9E60923B2AB"/>
    <w:rsid w:val="001105F0"/>
    <w:pPr>
      <w:spacing w:after="160" w:line="259" w:lineRule="auto"/>
    </w:pPr>
    <w:rPr>
      <w:kern w:val="2"/>
      <w:sz w:val="22"/>
      <w:szCs w:val="22"/>
      <w:lang w:eastAsia="en-AU"/>
      <w14:ligatures w14:val="standardContextual"/>
    </w:rPr>
  </w:style>
  <w:style w:type="paragraph" w:customStyle="1" w:styleId="C4985D98272A459483FFD0D049DF7A53">
    <w:name w:val="C4985D98272A459483FFD0D049DF7A53"/>
    <w:rsid w:val="001105F0"/>
    <w:pPr>
      <w:spacing w:after="160" w:line="259" w:lineRule="auto"/>
    </w:pPr>
    <w:rPr>
      <w:kern w:val="2"/>
      <w:sz w:val="22"/>
      <w:szCs w:val="22"/>
      <w:lang w:eastAsia="en-AU"/>
      <w14:ligatures w14:val="standardContextual"/>
    </w:rPr>
  </w:style>
  <w:style w:type="paragraph" w:customStyle="1" w:styleId="F4C08E47C61142FA8682AEE7B07792B7">
    <w:name w:val="F4C08E47C61142FA8682AEE7B07792B7"/>
    <w:rsid w:val="001105F0"/>
    <w:pPr>
      <w:spacing w:after="160" w:line="259" w:lineRule="auto"/>
    </w:pPr>
    <w:rPr>
      <w:kern w:val="2"/>
      <w:sz w:val="22"/>
      <w:szCs w:val="22"/>
      <w:lang w:eastAsia="en-AU"/>
      <w14:ligatures w14:val="standardContextual"/>
    </w:rPr>
  </w:style>
  <w:style w:type="paragraph" w:customStyle="1" w:styleId="1ACAB63A6E204CECA1892CB4E7814E6D">
    <w:name w:val="1ACAB63A6E204CECA1892CB4E7814E6D"/>
    <w:rsid w:val="001105F0"/>
    <w:pPr>
      <w:spacing w:after="160" w:line="259" w:lineRule="auto"/>
    </w:pPr>
    <w:rPr>
      <w:kern w:val="2"/>
      <w:sz w:val="22"/>
      <w:szCs w:val="22"/>
      <w:lang w:eastAsia="en-AU"/>
      <w14:ligatures w14:val="standardContextual"/>
    </w:rPr>
  </w:style>
  <w:style w:type="paragraph" w:customStyle="1" w:styleId="8B2C9B69DB894595AE5EEBA0B5224C81">
    <w:name w:val="8B2C9B69DB894595AE5EEBA0B5224C81"/>
    <w:rsid w:val="001105F0"/>
    <w:pPr>
      <w:spacing w:after="160" w:line="259" w:lineRule="auto"/>
    </w:pPr>
    <w:rPr>
      <w:kern w:val="2"/>
      <w:sz w:val="22"/>
      <w:szCs w:val="22"/>
      <w:lang w:eastAsia="en-AU"/>
      <w14:ligatures w14:val="standardContextual"/>
    </w:rPr>
  </w:style>
  <w:style w:type="paragraph" w:customStyle="1" w:styleId="3DE9428A50804B6499AC6DA1DF69E026">
    <w:name w:val="3DE9428A50804B6499AC6DA1DF69E026"/>
    <w:rsid w:val="001105F0"/>
    <w:pPr>
      <w:spacing w:after="160" w:line="259" w:lineRule="auto"/>
    </w:pPr>
    <w:rPr>
      <w:kern w:val="2"/>
      <w:sz w:val="22"/>
      <w:szCs w:val="22"/>
      <w:lang w:eastAsia="en-AU"/>
      <w14:ligatures w14:val="standardContextual"/>
    </w:rPr>
  </w:style>
  <w:style w:type="paragraph" w:customStyle="1" w:styleId="74335C1B80A549B7BE58CD29637BDFC5">
    <w:name w:val="74335C1B80A549B7BE58CD29637BDFC5"/>
    <w:rsid w:val="001105F0"/>
    <w:pPr>
      <w:spacing w:after="160" w:line="259" w:lineRule="auto"/>
    </w:pPr>
    <w:rPr>
      <w:kern w:val="2"/>
      <w:sz w:val="22"/>
      <w:szCs w:val="22"/>
      <w:lang w:eastAsia="en-AU"/>
      <w14:ligatures w14:val="standardContextual"/>
    </w:rPr>
  </w:style>
  <w:style w:type="paragraph" w:customStyle="1" w:styleId="7C8D711A7C714466B08801FE4D9461AE">
    <w:name w:val="7C8D711A7C714466B08801FE4D9461AE"/>
    <w:rsid w:val="001105F0"/>
    <w:pPr>
      <w:spacing w:after="160" w:line="259" w:lineRule="auto"/>
    </w:pPr>
    <w:rPr>
      <w:kern w:val="2"/>
      <w:sz w:val="22"/>
      <w:szCs w:val="22"/>
      <w:lang w:eastAsia="en-AU"/>
      <w14:ligatures w14:val="standardContextual"/>
    </w:rPr>
  </w:style>
  <w:style w:type="paragraph" w:customStyle="1" w:styleId="3726EC51608D45D584E8203E258837EC">
    <w:name w:val="3726EC51608D45D584E8203E258837EC"/>
    <w:rsid w:val="001105F0"/>
    <w:pPr>
      <w:spacing w:after="160" w:line="259" w:lineRule="auto"/>
    </w:pPr>
    <w:rPr>
      <w:kern w:val="2"/>
      <w:sz w:val="22"/>
      <w:szCs w:val="22"/>
      <w:lang w:eastAsia="en-AU"/>
      <w14:ligatures w14:val="standardContextual"/>
    </w:rPr>
  </w:style>
  <w:style w:type="paragraph" w:customStyle="1" w:styleId="80935E12F93D42769457F1581EF56A95">
    <w:name w:val="80935E12F93D42769457F1581EF56A95"/>
    <w:rsid w:val="001105F0"/>
    <w:pPr>
      <w:spacing w:after="160" w:line="259" w:lineRule="auto"/>
    </w:pPr>
    <w:rPr>
      <w:kern w:val="2"/>
      <w:sz w:val="22"/>
      <w:szCs w:val="22"/>
      <w:lang w:eastAsia="en-AU"/>
      <w14:ligatures w14:val="standardContextual"/>
    </w:rPr>
  </w:style>
  <w:style w:type="paragraph" w:customStyle="1" w:styleId="06F154A20F224ED5A959046734B65715">
    <w:name w:val="06F154A20F224ED5A959046734B65715"/>
    <w:rsid w:val="001105F0"/>
    <w:pPr>
      <w:spacing w:after="160" w:line="259" w:lineRule="auto"/>
    </w:pPr>
    <w:rPr>
      <w:kern w:val="2"/>
      <w:sz w:val="22"/>
      <w:szCs w:val="22"/>
      <w:lang w:eastAsia="en-AU"/>
      <w14:ligatures w14:val="standardContextual"/>
    </w:rPr>
  </w:style>
  <w:style w:type="paragraph" w:customStyle="1" w:styleId="0CF0EE4F4E6243889A21BA76FFCE13B8">
    <w:name w:val="0CF0EE4F4E6243889A21BA76FFCE13B8"/>
    <w:rsid w:val="001105F0"/>
    <w:pPr>
      <w:spacing w:after="160" w:line="259" w:lineRule="auto"/>
    </w:pPr>
    <w:rPr>
      <w:kern w:val="2"/>
      <w:sz w:val="22"/>
      <w:szCs w:val="22"/>
      <w:lang w:eastAsia="en-AU"/>
      <w14:ligatures w14:val="standardContextual"/>
    </w:rPr>
  </w:style>
  <w:style w:type="paragraph" w:customStyle="1" w:styleId="741E88C9A4CD4DE883E5F60C4BD1C79D">
    <w:name w:val="741E88C9A4CD4DE883E5F60C4BD1C79D"/>
    <w:rsid w:val="001105F0"/>
    <w:pPr>
      <w:spacing w:after="160" w:line="259" w:lineRule="auto"/>
    </w:pPr>
    <w:rPr>
      <w:kern w:val="2"/>
      <w:sz w:val="22"/>
      <w:szCs w:val="22"/>
      <w:lang w:eastAsia="en-AU"/>
      <w14:ligatures w14:val="standardContextual"/>
    </w:rPr>
  </w:style>
  <w:style w:type="paragraph" w:customStyle="1" w:styleId="C7B3BEE23CE646DBAFBAEEC907443F41">
    <w:name w:val="C7B3BEE23CE646DBAFBAEEC907443F41"/>
    <w:rsid w:val="001105F0"/>
    <w:pPr>
      <w:spacing w:after="160" w:line="259" w:lineRule="auto"/>
    </w:pPr>
    <w:rPr>
      <w:kern w:val="2"/>
      <w:sz w:val="22"/>
      <w:szCs w:val="22"/>
      <w:lang w:eastAsia="en-AU"/>
      <w14:ligatures w14:val="standardContextual"/>
    </w:rPr>
  </w:style>
  <w:style w:type="paragraph" w:customStyle="1" w:styleId="3B127AFF61E045CF8E254AC730171CFF">
    <w:name w:val="3B127AFF61E045CF8E254AC730171CFF"/>
    <w:rsid w:val="001105F0"/>
    <w:pPr>
      <w:spacing w:after="160" w:line="259" w:lineRule="auto"/>
    </w:pPr>
    <w:rPr>
      <w:kern w:val="2"/>
      <w:sz w:val="22"/>
      <w:szCs w:val="22"/>
      <w:lang w:eastAsia="en-AU"/>
      <w14:ligatures w14:val="standardContextual"/>
    </w:rPr>
  </w:style>
  <w:style w:type="paragraph" w:customStyle="1" w:styleId="0C5CDE3DF71D4379A329D1A1C5E0FAD9">
    <w:name w:val="0C5CDE3DF71D4379A329D1A1C5E0FAD9"/>
    <w:rsid w:val="001105F0"/>
    <w:pPr>
      <w:spacing w:after="160" w:line="259" w:lineRule="auto"/>
    </w:pPr>
    <w:rPr>
      <w:kern w:val="2"/>
      <w:sz w:val="22"/>
      <w:szCs w:val="22"/>
      <w:lang w:eastAsia="en-AU"/>
      <w14:ligatures w14:val="standardContextual"/>
    </w:rPr>
  </w:style>
  <w:style w:type="paragraph" w:customStyle="1" w:styleId="91759B1D8F084EF7B11370DB0B04CB46">
    <w:name w:val="91759B1D8F084EF7B11370DB0B04CB46"/>
    <w:rsid w:val="001105F0"/>
    <w:pPr>
      <w:spacing w:after="160" w:line="259" w:lineRule="auto"/>
    </w:pPr>
    <w:rPr>
      <w:kern w:val="2"/>
      <w:sz w:val="22"/>
      <w:szCs w:val="22"/>
      <w:lang w:eastAsia="en-AU"/>
      <w14:ligatures w14:val="standardContextual"/>
    </w:rPr>
  </w:style>
  <w:style w:type="paragraph" w:customStyle="1" w:styleId="06C14CA1ABCE4A0B930FC49835A5EF9E">
    <w:name w:val="06C14CA1ABCE4A0B930FC49835A5EF9E"/>
    <w:rsid w:val="001105F0"/>
    <w:pPr>
      <w:spacing w:after="160" w:line="259" w:lineRule="auto"/>
    </w:pPr>
    <w:rPr>
      <w:kern w:val="2"/>
      <w:sz w:val="22"/>
      <w:szCs w:val="22"/>
      <w:lang w:eastAsia="en-AU"/>
      <w14:ligatures w14:val="standardContextual"/>
    </w:rPr>
  </w:style>
  <w:style w:type="paragraph" w:customStyle="1" w:styleId="C303D6082F4145C5A935662C0FB99570">
    <w:name w:val="C303D6082F4145C5A935662C0FB99570"/>
    <w:rsid w:val="001105F0"/>
    <w:pPr>
      <w:spacing w:after="160" w:line="259" w:lineRule="auto"/>
    </w:pPr>
    <w:rPr>
      <w:kern w:val="2"/>
      <w:sz w:val="22"/>
      <w:szCs w:val="22"/>
      <w:lang w:eastAsia="en-AU"/>
      <w14:ligatures w14:val="standardContextual"/>
    </w:rPr>
  </w:style>
  <w:style w:type="paragraph" w:customStyle="1" w:styleId="C44D3BB99D274E2F97CC2B0ECF8008F5">
    <w:name w:val="C44D3BB99D274E2F97CC2B0ECF8008F5"/>
    <w:rsid w:val="001105F0"/>
    <w:pPr>
      <w:spacing w:after="160" w:line="259" w:lineRule="auto"/>
    </w:pPr>
    <w:rPr>
      <w:kern w:val="2"/>
      <w:sz w:val="22"/>
      <w:szCs w:val="22"/>
      <w:lang w:eastAsia="en-AU"/>
      <w14:ligatures w14:val="standardContextual"/>
    </w:rPr>
  </w:style>
  <w:style w:type="paragraph" w:customStyle="1" w:styleId="CDF0D5366FFE462BBE864C154AC575F5">
    <w:name w:val="CDF0D5366FFE462BBE864C154AC575F5"/>
    <w:rsid w:val="001105F0"/>
    <w:pPr>
      <w:spacing w:after="160" w:line="259" w:lineRule="auto"/>
    </w:pPr>
    <w:rPr>
      <w:kern w:val="2"/>
      <w:sz w:val="22"/>
      <w:szCs w:val="22"/>
      <w:lang w:eastAsia="en-AU"/>
      <w14:ligatures w14:val="standardContextual"/>
    </w:rPr>
  </w:style>
  <w:style w:type="paragraph" w:customStyle="1" w:styleId="013F8767BD2B468F87CD069D3F808DB7">
    <w:name w:val="013F8767BD2B468F87CD069D3F808DB7"/>
    <w:rsid w:val="001105F0"/>
    <w:pPr>
      <w:spacing w:after="160" w:line="259" w:lineRule="auto"/>
    </w:pPr>
    <w:rPr>
      <w:kern w:val="2"/>
      <w:sz w:val="22"/>
      <w:szCs w:val="22"/>
      <w:lang w:eastAsia="en-AU"/>
      <w14:ligatures w14:val="standardContextual"/>
    </w:rPr>
  </w:style>
  <w:style w:type="paragraph" w:customStyle="1" w:styleId="CFAF981C7F914468A66B0544D2E38A50">
    <w:name w:val="CFAF981C7F914468A66B0544D2E38A50"/>
    <w:rsid w:val="001105F0"/>
    <w:pPr>
      <w:spacing w:after="160" w:line="259" w:lineRule="auto"/>
    </w:pPr>
    <w:rPr>
      <w:kern w:val="2"/>
      <w:sz w:val="22"/>
      <w:szCs w:val="22"/>
      <w:lang w:eastAsia="en-AU"/>
      <w14:ligatures w14:val="standardContextual"/>
    </w:rPr>
  </w:style>
  <w:style w:type="paragraph" w:customStyle="1" w:styleId="8D5A2446D32640FF97FD3DE0478AD82B">
    <w:name w:val="8D5A2446D32640FF97FD3DE0478AD82B"/>
    <w:rsid w:val="001105F0"/>
    <w:pPr>
      <w:spacing w:after="160" w:line="259" w:lineRule="auto"/>
    </w:pPr>
    <w:rPr>
      <w:kern w:val="2"/>
      <w:sz w:val="22"/>
      <w:szCs w:val="22"/>
      <w:lang w:eastAsia="en-AU"/>
      <w14:ligatures w14:val="standardContextual"/>
    </w:rPr>
  </w:style>
  <w:style w:type="paragraph" w:customStyle="1" w:styleId="1A6627186A90430AA738465F8CD83883">
    <w:name w:val="1A6627186A90430AA738465F8CD83883"/>
    <w:rsid w:val="001105F0"/>
    <w:pPr>
      <w:spacing w:after="160" w:line="259" w:lineRule="auto"/>
    </w:pPr>
    <w:rPr>
      <w:kern w:val="2"/>
      <w:sz w:val="22"/>
      <w:szCs w:val="22"/>
      <w:lang w:eastAsia="en-AU"/>
      <w14:ligatures w14:val="standardContextual"/>
    </w:rPr>
  </w:style>
  <w:style w:type="paragraph" w:customStyle="1" w:styleId="0E36C019B29D45549B8F4F343F1A331A">
    <w:name w:val="0E36C019B29D45549B8F4F343F1A331A"/>
    <w:rsid w:val="001105F0"/>
    <w:pPr>
      <w:spacing w:after="160" w:line="259" w:lineRule="auto"/>
    </w:pPr>
    <w:rPr>
      <w:kern w:val="2"/>
      <w:sz w:val="22"/>
      <w:szCs w:val="22"/>
      <w:lang w:eastAsia="en-AU"/>
      <w14:ligatures w14:val="standardContextual"/>
    </w:rPr>
  </w:style>
  <w:style w:type="paragraph" w:customStyle="1" w:styleId="81F8AC6345F44645BC1FAC9CC5CE3D83">
    <w:name w:val="81F8AC6345F44645BC1FAC9CC5CE3D83"/>
    <w:rsid w:val="001105F0"/>
    <w:pPr>
      <w:spacing w:after="160" w:line="259" w:lineRule="auto"/>
    </w:pPr>
    <w:rPr>
      <w:kern w:val="2"/>
      <w:sz w:val="22"/>
      <w:szCs w:val="22"/>
      <w:lang w:eastAsia="en-AU"/>
      <w14:ligatures w14:val="standardContextual"/>
    </w:rPr>
  </w:style>
  <w:style w:type="paragraph" w:customStyle="1" w:styleId="851E421E8A5647EFB951AAFCDD0D81FD">
    <w:name w:val="851E421E8A5647EFB951AAFCDD0D81FD"/>
    <w:rsid w:val="001105F0"/>
    <w:pPr>
      <w:spacing w:after="160" w:line="259" w:lineRule="auto"/>
    </w:pPr>
    <w:rPr>
      <w:kern w:val="2"/>
      <w:sz w:val="22"/>
      <w:szCs w:val="22"/>
      <w:lang w:eastAsia="en-AU"/>
      <w14:ligatures w14:val="standardContextual"/>
    </w:rPr>
  </w:style>
  <w:style w:type="paragraph" w:customStyle="1" w:styleId="51C2EC434E6F4FA48C2A90E44108F681">
    <w:name w:val="51C2EC434E6F4FA48C2A90E44108F681"/>
    <w:rsid w:val="001105F0"/>
    <w:pPr>
      <w:spacing w:after="160" w:line="259" w:lineRule="auto"/>
    </w:pPr>
    <w:rPr>
      <w:kern w:val="2"/>
      <w:sz w:val="22"/>
      <w:szCs w:val="22"/>
      <w:lang w:eastAsia="en-AU"/>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VCAA">
      <a:dk1>
        <a:sysClr val="windowText" lastClr="000000"/>
      </a:dk1>
      <a:lt1>
        <a:sysClr val="window" lastClr="FFFFFF"/>
      </a:lt1>
      <a:dk2>
        <a:srgbClr val="1F497D"/>
      </a:dk2>
      <a:lt2>
        <a:srgbClr val="EEECE1"/>
      </a:lt2>
      <a:accent1>
        <a:srgbClr val="0099E3"/>
      </a:accent1>
      <a:accent2>
        <a:srgbClr val="999999"/>
      </a:accent2>
      <a:accent3>
        <a:srgbClr val="C6006F"/>
      </a:accent3>
      <a:accent4>
        <a:srgbClr val="8DC63F"/>
      </a:accent4>
      <a:accent5>
        <a:srgbClr val="F78E1E"/>
      </a:accent5>
      <a:accent6>
        <a:srgbClr val="517AB7"/>
      </a:accent6>
      <a:hlink>
        <a:srgbClr val="0000FF"/>
      </a:hlink>
      <a:folHlink>
        <a:srgbClr val="8DB3E2"/>
      </a:folHlink>
    </a:clrScheme>
    <a:fontScheme name="AusVEL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aab662d-a6b2-42d6-996b-a574723d1ad8"/>
    <b1688cb4a3a940449dc8286705012a42 xmlns="1aab662d-a6b2-42d6-996b-a574723d1ad8">
      <Terms xmlns="http://schemas.microsoft.com/office/infopath/2007/PartnerControls"/>
    </b1688cb4a3a940449dc8286705012a42>
    <DEECD_Publisher xmlns="http://schemas.microsoft.com/sharepoint/v3">Department of Education and early Childhood Development</DEECD_Publisher>
    <pfad5814e62747ed9f131defefc62dac xmlns="1aab662d-a6b2-42d6-996b-a574723d1ad8">
      <Terms xmlns="http://schemas.microsoft.com/office/infopath/2007/PartnerControls"/>
    </pfad5814e62747ed9f131defefc62dac>
    <a319977fc8504e09982f090ae1d7c602 xmlns="1aab662d-a6b2-42d6-996b-a574723d1ad8">
      <Terms xmlns="http://schemas.microsoft.com/office/infopath/2007/PartnerControls"/>
    </a319977fc8504e09982f090ae1d7c602>
    <DEECD_Keywords xmlns="http://schemas.microsoft.com/sharepoint/v3" xsi:nil="true"/>
    <PublishingExpirationDate xmlns="http://schemas.microsoft.com/sharepoint/v3" xsi:nil="true"/>
    <DEECD_Description xmlns="http://schemas.microsoft.com/sharepoint/v3" xsi:nil="true"/>
    <PublishingStartDate xmlns="http://schemas.microsoft.com/sharepoint/v3" xsi:nil="true"/>
    <ofbb8b9a280a423a91cf717fb81349cd xmlns="1aab662d-a6b2-42d6-996b-a574723d1ad8">
      <Terms xmlns="http://schemas.microsoft.com/office/infopath/2007/PartnerControls"/>
    </ofbb8b9a280a423a91cf717fb81349cd>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WebCM Documents" ma:contentTypeID="0x0101008840106FE30D4F50BC61A726A7CA6E3800C6AB3851F4F88F40B98871D148B8EC2C" ma:contentTypeVersion="4" ma:contentTypeDescription="WebCM Documents Content Type" ma:contentTypeScope="" ma:versionID="201aefb3d423ab3496ecf505ba6700f1">
  <xsd:schema xmlns:xsd="http://www.w3.org/2001/XMLSchema" xmlns:xs="http://www.w3.org/2001/XMLSchema" xmlns:p="http://schemas.microsoft.com/office/2006/metadata/properties" xmlns:ns1="http://schemas.microsoft.com/sharepoint/v3" xmlns:ns2="1aab662d-a6b2-42d6-996b-a574723d1ad8" targetNamespace="http://schemas.microsoft.com/office/2006/metadata/properties" ma:root="true" ma:fieldsID="aced064e7767211f932e8066716e15cd" ns1:_="" ns2:_="">
    <xsd:import namespace="http://schemas.microsoft.com/sharepoint/v3"/>
    <xsd:import namespace="1aab662d-a6b2-42d6-996b-a574723d1ad8"/>
    <xsd:element name="properties">
      <xsd:complexType>
        <xsd:sequence>
          <xsd:element name="documentManagement">
            <xsd:complexType>
              <xsd:all>
                <xsd:element ref="ns1:DEECD_Description" minOccurs="0"/>
                <xsd:element ref="ns1:DEECD_Publisher" minOccurs="0"/>
                <xsd:element ref="ns1:DEECD_Keywords" minOccurs="0"/>
                <xsd:element ref="ns1:PublishingStartDate" minOccurs="0"/>
                <xsd:element ref="ns1:PublishingExpirationDate" minOccurs="0"/>
                <xsd:element ref="ns2:TaxCatchAll" minOccurs="0"/>
                <xsd:element ref="ns2:pfad5814e62747ed9f131defefc62dac" minOccurs="0"/>
                <xsd:element ref="ns2:a319977fc8504e09982f090ae1d7c602" minOccurs="0"/>
                <xsd:element ref="ns2:ofbb8b9a280a423a91cf717fb81349cd" minOccurs="0"/>
                <xsd:element ref="ns2:b1688cb4a3a940449dc8286705012a42"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DEECD_Description" ma:index="8" nillable="true" ma:displayName="Description" ma:internalName="DEECD_Description">
      <xsd:simpleType>
        <xsd:restriction base="dms:Note">
          <xsd:maxLength value="255"/>
        </xsd:restriction>
      </xsd:simpleType>
    </xsd:element>
    <xsd:element name="DEECD_Publisher" ma:index="9" nillable="true" ma:displayName="Publisher" ma:default="Department of Education and early Childhood Development" ma:internalName="DEECD_Publisher">
      <xsd:simpleType>
        <xsd:restriction base="dms:Text"/>
      </xsd:simpleType>
    </xsd:element>
    <xsd:element name="DEECD_Keywords" ma:index="14" nillable="true" ma:displayName="Keywords" ma:internalName="DEECD_Keywords">
      <xsd:simpleType>
        <xsd:restriction base="dms:Note">
          <xsd:maxLength value="255"/>
        </xsd:restriction>
      </xsd:simpleType>
    </xsd:element>
    <xsd:element name="PublishingStartDate" ma:index="15"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6"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aab662d-a6b2-42d6-996b-a574723d1ad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40074adc-11cd-43a7-822e-3f870fae400d}" ma:internalName="TaxCatchAll" ma:showField="CatchAllData" ma:web="1aab662d-a6b2-42d6-996b-a574723d1ad8">
      <xsd:complexType>
        <xsd:complexContent>
          <xsd:extension base="dms:MultiChoiceLookup">
            <xsd:sequence>
              <xsd:element name="Value" type="dms:Lookup" maxOccurs="unbounded" minOccurs="0" nillable="true"/>
            </xsd:sequence>
          </xsd:extension>
        </xsd:complexContent>
      </xsd:complexType>
    </xsd:element>
    <xsd:element name="pfad5814e62747ed9f131defefc62dac" ma:index="18" nillable="true" ma:taxonomy="true" ma:internalName="pfad5814e62747ed9f131defefc62dac" ma:taxonomyFieldName="DEECD_SubjectCategory" ma:displayName="Subject Category" ma:fieldId="{9fad5814-e627-47ed-9f13-1defefc62dac}" ma:sspId="272df97b-2740-40bb-9c0d-572a441144cd" ma:termSetId="cc6468fc-15c3-4209-9517-a733b6c80435" ma:anchorId="00000000-0000-0000-0000-000000000000" ma:open="false" ma:isKeyword="false">
      <xsd:complexType>
        <xsd:sequence>
          <xsd:element ref="pc:Terms" minOccurs="0" maxOccurs="1"/>
        </xsd:sequence>
      </xsd:complexType>
    </xsd:element>
    <xsd:element name="a319977fc8504e09982f090ae1d7c602" ma:index="19" nillable="true" ma:taxonomy="true" ma:internalName="a319977fc8504e09982f090ae1d7c602" ma:taxonomyFieldName="DEECD_ItemType" ma:displayName="Item Type" ma:fieldId="{a319977f-c850-4e09-982f-090ae1d7c602}" ma:sspId="272df97b-2740-40bb-9c0d-572a441144cd" ma:termSetId="87a54e1a-a086-4056-9430-e3def70b5bc0" ma:anchorId="00000000-0000-0000-0000-000000000000" ma:open="false" ma:isKeyword="false">
      <xsd:complexType>
        <xsd:sequence>
          <xsd:element ref="pc:Terms" minOccurs="0" maxOccurs="1"/>
        </xsd:sequence>
      </xsd:complexType>
    </xsd:element>
    <xsd:element name="ofbb8b9a280a423a91cf717fb81349cd" ma:index="20" nillable="true" ma:taxonomy="true" ma:internalName="ofbb8b9a280a423a91cf717fb81349cd" ma:taxonomyFieldName="DEECD_Author" ma:displayName="Author" ma:fieldId="{8fbb8b9a-280a-423a-91cf-717fb81349cd}" ma:sspId="272df97b-2740-40bb-9c0d-572a441144cd" ma:termSetId="f9681774-4169-418a-ae49-9bc331f72a4f" ma:anchorId="00000000-0000-0000-0000-000000000000" ma:open="false" ma:isKeyword="false">
      <xsd:complexType>
        <xsd:sequence>
          <xsd:element ref="pc:Terms" minOccurs="0" maxOccurs="1"/>
        </xsd:sequence>
      </xsd:complexType>
    </xsd:element>
    <xsd:element name="b1688cb4a3a940449dc8286705012a42" ma:index="21" nillable="true" ma:taxonomy="true" ma:internalName="b1688cb4a3a940449dc8286705012a42" ma:taxonomyFieldName="DEECD_Audience" ma:displayName="Audience" ma:fieldId="{b1688cb4-a3a9-4044-9dc8-286705012a42}" ma:taxonomyMulti="true" ma:sspId="272df97b-2740-40bb-9c0d-572a441144cd" ma:termSetId="af0be819-ce00-4865-904d-8408c82c2300"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E30330C-F8D0-4B95-8BB4-BF4D057658BF}">
  <ds:schemaRefs>
    <ds:schemaRef ds:uri="http://schemas.microsoft.com/office/infopath/2007/PartnerControls"/>
    <ds:schemaRef ds:uri="http://www.w3.org/XML/1998/namespace"/>
    <ds:schemaRef ds:uri="http://schemas.microsoft.com/office/2006/metadata/properties"/>
    <ds:schemaRef ds:uri="1aab662d-a6b2-42d6-996b-a574723d1ad8"/>
    <ds:schemaRef ds:uri="http://schemas.microsoft.com/office/2006/documentManagement/types"/>
    <ds:schemaRef ds:uri="http://purl.org/dc/terms/"/>
    <ds:schemaRef ds:uri="http://schemas.microsoft.com/sharepoint/v3"/>
    <ds:schemaRef ds:uri="http://schemas.openxmlformats.org/package/2006/metadata/core-properties"/>
    <ds:schemaRef ds:uri="http://purl.org/dc/dcmitype/"/>
    <ds:schemaRef ds:uri="http://purl.org/dc/elements/1.1/"/>
  </ds:schemaRefs>
</ds:datastoreItem>
</file>

<file path=customXml/itemProps2.xml><?xml version="1.0" encoding="utf-8"?>
<ds:datastoreItem xmlns:ds="http://schemas.openxmlformats.org/officeDocument/2006/customXml" ds:itemID="{24F37878-3676-40C8-B108-FAF3DB7B6CA5}">
  <ds:schemaRefs>
    <ds:schemaRef ds:uri="http://schemas.microsoft.com/sharepoint/v3/contenttype/forms"/>
  </ds:schemaRefs>
</ds:datastoreItem>
</file>

<file path=customXml/itemProps3.xml><?xml version="1.0" encoding="utf-8"?>
<ds:datastoreItem xmlns:ds="http://schemas.openxmlformats.org/officeDocument/2006/customXml" ds:itemID="{D7DB2F90-53A7-584E-89D7-245DB1501FF7}">
  <ds:schemaRefs>
    <ds:schemaRef ds:uri="http://schemas.openxmlformats.org/officeDocument/2006/bibliography"/>
  </ds:schemaRefs>
</ds:datastoreItem>
</file>

<file path=customXml/itemProps4.xml><?xml version="1.0" encoding="utf-8"?>
<ds:datastoreItem xmlns:ds="http://schemas.openxmlformats.org/officeDocument/2006/customXml" ds:itemID="{FA553DA9-C3E8-47EC-9445-987A2C4D92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1aab662d-a6b2-42d6-996b-a574723d1a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0</TotalTime>
  <Pages>44</Pages>
  <Words>14123</Words>
  <Characters>80505</Characters>
  <Application>Microsoft Office Word</Application>
  <DocSecurity>0</DocSecurity>
  <Lines>670</Lines>
  <Paragraphs>188</Paragraphs>
  <ScaleCrop>false</ScaleCrop>
  <HeadingPairs>
    <vt:vector size="2" baseType="variant">
      <vt:variant>
        <vt:lpstr>Title</vt:lpstr>
      </vt:variant>
      <vt:variant>
        <vt:i4>1</vt:i4>
      </vt:variant>
    </vt:vector>
  </HeadingPairs>
  <TitlesOfParts>
    <vt:vector size="1" baseType="lpstr">
      <vt:lpstr>2025 VCE Macedonian</vt:lpstr>
    </vt:vector>
  </TitlesOfParts>
  <LinksUpToDate>false</LinksUpToDate>
  <CharactersWithSpaces>94440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2025 VCE Macedonian</dc:title>
  <dc:creator/>
  <cp:keywords>Macedonian</cp:keywords>
  <cp:lastModifiedBy/>
  <cp:revision>2</cp:revision>
  <dcterms:created xsi:type="dcterms:W3CDTF">2024-07-09T05:30:00Z</dcterms:created>
  <dcterms:modified xsi:type="dcterms:W3CDTF">2025-03-03T03:48:00Z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0x0101008840106FE30D4F50BC61A726A7CA6E3800C6AB3851F4F88F40B98871D148B8EC2C</vt:lpwstr>
  </property>
  <property fmtid="{D5CDD505-2E9C-101B-9397-08002B2CF9AE}" pid="3" name="MediaServiceImageTags">
    <vt:lpwstr/>
  </property>
  <property fmtid="{D5CDD505-2E9C-101B-9397-08002B2CF9AE}" pid="4" name="DEECD_Author">
    <vt:lpwstr/>
  </property>
  <property fmtid="{D5CDD505-2E9C-101B-9397-08002B2CF9AE}" pid="5" name="DEECD_SubjectCategory">
    <vt:lpwstr/>
  </property>
  <property fmtid="{D5CDD505-2E9C-101B-9397-08002B2CF9AE}" pid="6" name="DEECD_ItemType">
    <vt:lpwstr/>
  </property>
  <property fmtid="{D5CDD505-2E9C-101B-9397-08002B2CF9AE}" pid="7" name="DEECD_Audience">
    <vt:lpwstr/>
  </property>
</Properties>
</file>